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9"/>
  </p:notesMasterIdLst>
  <p:sldIdLst>
    <p:sldId id="876" r:id="rId2"/>
    <p:sldId id="877" r:id="rId3"/>
    <p:sldId id="897" r:id="rId4"/>
    <p:sldId id="504" r:id="rId5"/>
    <p:sldId id="505" r:id="rId6"/>
    <p:sldId id="506" r:id="rId7"/>
    <p:sldId id="507" r:id="rId8"/>
    <p:sldId id="508" r:id="rId9"/>
    <p:sldId id="509" r:id="rId10"/>
    <p:sldId id="510" r:id="rId11"/>
    <p:sldId id="511" r:id="rId12"/>
    <p:sldId id="512" r:id="rId13"/>
    <p:sldId id="513" r:id="rId14"/>
    <p:sldId id="514" r:id="rId15"/>
    <p:sldId id="515" r:id="rId16"/>
    <p:sldId id="516" r:id="rId17"/>
    <p:sldId id="517" r:id="rId18"/>
    <p:sldId id="518" r:id="rId19"/>
    <p:sldId id="519" r:id="rId20"/>
    <p:sldId id="520" r:id="rId21"/>
    <p:sldId id="521" r:id="rId22"/>
    <p:sldId id="898" r:id="rId23"/>
    <p:sldId id="522" r:id="rId24"/>
    <p:sldId id="523" r:id="rId25"/>
    <p:sldId id="524" r:id="rId26"/>
    <p:sldId id="525" r:id="rId27"/>
    <p:sldId id="526" r:id="rId28"/>
    <p:sldId id="527" r:id="rId29"/>
    <p:sldId id="528" r:id="rId30"/>
    <p:sldId id="529" r:id="rId31"/>
    <p:sldId id="530" r:id="rId32"/>
    <p:sldId id="531" r:id="rId33"/>
    <p:sldId id="899" r:id="rId34"/>
    <p:sldId id="532" r:id="rId35"/>
    <p:sldId id="533" r:id="rId36"/>
    <p:sldId id="534" r:id="rId37"/>
    <p:sldId id="535" r:id="rId38"/>
    <p:sldId id="536" r:id="rId39"/>
    <p:sldId id="537" r:id="rId40"/>
    <p:sldId id="538" r:id="rId41"/>
    <p:sldId id="539" r:id="rId42"/>
    <p:sldId id="540" r:id="rId43"/>
    <p:sldId id="541" r:id="rId44"/>
    <p:sldId id="542" r:id="rId45"/>
    <p:sldId id="543" r:id="rId46"/>
    <p:sldId id="544" r:id="rId47"/>
    <p:sldId id="545" r:id="rId48"/>
    <p:sldId id="546" r:id="rId49"/>
    <p:sldId id="547" r:id="rId50"/>
    <p:sldId id="548" r:id="rId51"/>
    <p:sldId id="549" r:id="rId52"/>
    <p:sldId id="550" r:id="rId53"/>
    <p:sldId id="551" r:id="rId54"/>
    <p:sldId id="552" r:id="rId55"/>
    <p:sldId id="553" r:id="rId56"/>
    <p:sldId id="554" r:id="rId57"/>
    <p:sldId id="555" r:id="rId58"/>
    <p:sldId id="556" r:id="rId59"/>
    <p:sldId id="557" r:id="rId60"/>
    <p:sldId id="558" r:id="rId61"/>
    <p:sldId id="559" r:id="rId62"/>
    <p:sldId id="560" r:id="rId63"/>
    <p:sldId id="561" r:id="rId64"/>
    <p:sldId id="900" r:id="rId65"/>
    <p:sldId id="562" r:id="rId66"/>
    <p:sldId id="563" r:id="rId67"/>
    <p:sldId id="564" r:id="rId68"/>
    <p:sldId id="565" r:id="rId69"/>
    <p:sldId id="566" r:id="rId70"/>
    <p:sldId id="567" r:id="rId71"/>
    <p:sldId id="568" r:id="rId72"/>
    <p:sldId id="569" r:id="rId73"/>
    <p:sldId id="570" r:id="rId74"/>
    <p:sldId id="571" r:id="rId75"/>
    <p:sldId id="901" r:id="rId76"/>
    <p:sldId id="572" r:id="rId77"/>
    <p:sldId id="573" r:id="rId78"/>
    <p:sldId id="574" r:id="rId79"/>
    <p:sldId id="575" r:id="rId80"/>
    <p:sldId id="576" r:id="rId81"/>
    <p:sldId id="577" r:id="rId82"/>
    <p:sldId id="578" r:id="rId83"/>
    <p:sldId id="579" r:id="rId84"/>
    <p:sldId id="580" r:id="rId85"/>
    <p:sldId id="581" r:id="rId86"/>
    <p:sldId id="902" r:id="rId87"/>
    <p:sldId id="582" r:id="rId88"/>
    <p:sldId id="583" r:id="rId89"/>
    <p:sldId id="584" r:id="rId90"/>
    <p:sldId id="585" r:id="rId91"/>
    <p:sldId id="586" r:id="rId92"/>
    <p:sldId id="587" r:id="rId93"/>
    <p:sldId id="588" r:id="rId94"/>
    <p:sldId id="589" r:id="rId95"/>
    <p:sldId id="590" r:id="rId96"/>
    <p:sldId id="591" r:id="rId97"/>
    <p:sldId id="592" r:id="rId98"/>
    <p:sldId id="593" r:id="rId99"/>
    <p:sldId id="594" r:id="rId100"/>
    <p:sldId id="595" r:id="rId101"/>
    <p:sldId id="903" r:id="rId102"/>
    <p:sldId id="596" r:id="rId103"/>
    <p:sldId id="597" r:id="rId104"/>
    <p:sldId id="598" r:id="rId105"/>
    <p:sldId id="599" r:id="rId106"/>
    <p:sldId id="600" r:id="rId107"/>
    <p:sldId id="601" r:id="rId108"/>
    <p:sldId id="602" r:id="rId109"/>
    <p:sldId id="603" r:id="rId110"/>
    <p:sldId id="604" r:id="rId111"/>
    <p:sldId id="605" r:id="rId112"/>
    <p:sldId id="606" r:id="rId113"/>
    <p:sldId id="607" r:id="rId114"/>
    <p:sldId id="608" r:id="rId115"/>
    <p:sldId id="609" r:id="rId116"/>
    <p:sldId id="610" r:id="rId117"/>
    <p:sldId id="611" r:id="rId118"/>
    <p:sldId id="612" r:id="rId119"/>
    <p:sldId id="613" r:id="rId120"/>
    <p:sldId id="614" r:id="rId121"/>
    <p:sldId id="615" r:id="rId122"/>
    <p:sldId id="616" r:id="rId123"/>
    <p:sldId id="617" r:id="rId124"/>
    <p:sldId id="618" r:id="rId125"/>
    <p:sldId id="619" r:id="rId126"/>
    <p:sldId id="620" r:id="rId127"/>
    <p:sldId id="621" r:id="rId128"/>
    <p:sldId id="904" r:id="rId129"/>
    <p:sldId id="622" r:id="rId130"/>
    <p:sldId id="623" r:id="rId131"/>
    <p:sldId id="624" r:id="rId132"/>
    <p:sldId id="625" r:id="rId133"/>
    <p:sldId id="626" r:id="rId134"/>
    <p:sldId id="627" r:id="rId135"/>
    <p:sldId id="628" r:id="rId136"/>
    <p:sldId id="629" r:id="rId137"/>
    <p:sldId id="630" r:id="rId138"/>
    <p:sldId id="631" r:id="rId139"/>
    <p:sldId id="632" r:id="rId140"/>
    <p:sldId id="633" r:id="rId141"/>
    <p:sldId id="905" r:id="rId142"/>
    <p:sldId id="634" r:id="rId143"/>
    <p:sldId id="635" r:id="rId144"/>
    <p:sldId id="636" r:id="rId145"/>
    <p:sldId id="637" r:id="rId146"/>
    <p:sldId id="638" r:id="rId147"/>
    <p:sldId id="639" r:id="rId148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587" autoAdjust="0"/>
    <p:restoredTop sz="85030" autoAdjust="0"/>
  </p:normalViewPr>
  <p:slideViewPr>
    <p:cSldViewPr>
      <p:cViewPr>
        <p:scale>
          <a:sx n="100" d="100"/>
          <a:sy n="100" d="100"/>
        </p:scale>
        <p:origin x="-638" y="-739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スライド イメージ プレースホルダ 1">
            <a:extLst>
              <a:ext uri="{FF2B5EF4-FFF2-40B4-BE49-F238E27FC236}">
                <a16:creationId xmlns:a16="http://schemas.microsoft.com/office/drawing/2014/main" id="{0993F0E5-12EB-4F07-BFE9-EA7DCF5336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7907" name="ノート プレースホルダ 2">
            <a:extLst>
              <a:ext uri="{FF2B5EF4-FFF2-40B4-BE49-F238E27FC236}">
                <a16:creationId xmlns:a16="http://schemas.microsoft.com/office/drawing/2014/main" id="{0B81E511-043F-486D-862A-F6AD11BBE8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7908" name="スライド番号プレースホルダ 3">
            <a:extLst>
              <a:ext uri="{FF2B5EF4-FFF2-40B4-BE49-F238E27FC236}">
                <a16:creationId xmlns:a16="http://schemas.microsoft.com/office/drawing/2014/main" id="{C3537756-E4B7-4F68-A864-208B025AFF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3829EC-9DBA-48F1-8864-4A2EA804E6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スライド イメージ プレースホルダ 1">
            <a:extLst>
              <a:ext uri="{FF2B5EF4-FFF2-40B4-BE49-F238E27FC236}">
                <a16:creationId xmlns:a16="http://schemas.microsoft.com/office/drawing/2014/main" id="{32A99593-D4B0-433D-9575-58A3D3A58A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6339" name="ノート プレースホルダ 2">
            <a:extLst>
              <a:ext uri="{FF2B5EF4-FFF2-40B4-BE49-F238E27FC236}">
                <a16:creationId xmlns:a16="http://schemas.microsoft.com/office/drawing/2014/main" id="{EB61C259-2423-47B1-A040-3D4DBC2428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6340" name="スライド番号プレースホルダ 3">
            <a:extLst>
              <a:ext uri="{FF2B5EF4-FFF2-40B4-BE49-F238E27FC236}">
                <a16:creationId xmlns:a16="http://schemas.microsoft.com/office/drawing/2014/main" id="{29E79512-654D-4EF2-A41D-7B72EF165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FB46B2-A8AD-4CAA-BA96-552AAF5B77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スライド イメージ プレースホルダ 1">
            <a:extLst>
              <a:ext uri="{FF2B5EF4-FFF2-40B4-BE49-F238E27FC236}">
                <a16:creationId xmlns:a16="http://schemas.microsoft.com/office/drawing/2014/main" id="{7295A43B-D2A0-45DF-A52A-03E6658BEA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0659" name="ノート プレースホルダ 2">
            <a:extLst>
              <a:ext uri="{FF2B5EF4-FFF2-40B4-BE49-F238E27FC236}">
                <a16:creationId xmlns:a16="http://schemas.microsoft.com/office/drawing/2014/main" id="{B35A96EB-7C08-4767-8C86-37A84A5140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0660" name="スライド番号プレースホルダ 3">
            <a:extLst>
              <a:ext uri="{FF2B5EF4-FFF2-40B4-BE49-F238E27FC236}">
                <a16:creationId xmlns:a16="http://schemas.microsoft.com/office/drawing/2014/main" id="{A61942A9-AEA1-4983-8C3C-AA9130240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EE39C7-5B18-44B1-BEEA-3681B274A9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スライド イメージ プレースホルダ 1">
            <a:extLst>
              <a:ext uri="{FF2B5EF4-FFF2-40B4-BE49-F238E27FC236}">
                <a16:creationId xmlns:a16="http://schemas.microsoft.com/office/drawing/2014/main" id="{101A62E8-CE3F-4F21-981F-B93F757DFE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2707" name="ノート プレースホルダ 2">
            <a:extLst>
              <a:ext uri="{FF2B5EF4-FFF2-40B4-BE49-F238E27FC236}">
                <a16:creationId xmlns:a16="http://schemas.microsoft.com/office/drawing/2014/main" id="{4CCF0776-A11A-433C-8240-E9B186069F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2708" name="スライド番号プレースホルダ 3">
            <a:extLst>
              <a:ext uri="{FF2B5EF4-FFF2-40B4-BE49-F238E27FC236}">
                <a16:creationId xmlns:a16="http://schemas.microsoft.com/office/drawing/2014/main" id="{A7AE1739-EFC0-4489-BB41-CDBE024E69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2F1E5F-1B92-4E7A-8A56-27CB5FF57E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スライド イメージ プレースホルダ 1">
            <a:extLst>
              <a:ext uri="{FF2B5EF4-FFF2-40B4-BE49-F238E27FC236}">
                <a16:creationId xmlns:a16="http://schemas.microsoft.com/office/drawing/2014/main" id="{E98E40D0-AA71-4934-A0C7-FA1307E2D45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4755" name="ノート プレースホルダ 2">
            <a:extLst>
              <a:ext uri="{FF2B5EF4-FFF2-40B4-BE49-F238E27FC236}">
                <a16:creationId xmlns:a16="http://schemas.microsoft.com/office/drawing/2014/main" id="{3879F0F1-5E43-4CAA-ABC4-3979F6D67B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4756" name="スライド番号プレースホルダ 3">
            <a:extLst>
              <a:ext uri="{FF2B5EF4-FFF2-40B4-BE49-F238E27FC236}">
                <a16:creationId xmlns:a16="http://schemas.microsoft.com/office/drawing/2014/main" id="{2703FDA1-5ED7-4773-A95D-0C059C59AA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D51129C-3FCF-4EE5-927C-88CA4A0B90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スライド イメージ プレースホルダ 1">
            <a:extLst>
              <a:ext uri="{FF2B5EF4-FFF2-40B4-BE49-F238E27FC236}">
                <a16:creationId xmlns:a16="http://schemas.microsoft.com/office/drawing/2014/main" id="{1896BC6B-E000-4405-B32B-DF40100795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03" name="ノート プレースホルダ 2">
            <a:extLst>
              <a:ext uri="{FF2B5EF4-FFF2-40B4-BE49-F238E27FC236}">
                <a16:creationId xmlns:a16="http://schemas.microsoft.com/office/drawing/2014/main" id="{0579BBE4-CA5F-471F-A6FF-1A242929F8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6804" name="スライド番号プレースホルダ 3">
            <a:extLst>
              <a:ext uri="{FF2B5EF4-FFF2-40B4-BE49-F238E27FC236}">
                <a16:creationId xmlns:a16="http://schemas.microsoft.com/office/drawing/2014/main" id="{1689F215-E036-4946-BC74-271A4BDD23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5D3C076-32B5-4D8D-A5B7-B2A8B2B4F0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スライド イメージ プレースホルダ 1">
            <a:extLst>
              <a:ext uri="{FF2B5EF4-FFF2-40B4-BE49-F238E27FC236}">
                <a16:creationId xmlns:a16="http://schemas.microsoft.com/office/drawing/2014/main" id="{497875CC-8FCB-4854-94B7-F18C2BC350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8851" name="ノート プレースホルダ 2">
            <a:extLst>
              <a:ext uri="{FF2B5EF4-FFF2-40B4-BE49-F238E27FC236}">
                <a16:creationId xmlns:a16="http://schemas.microsoft.com/office/drawing/2014/main" id="{0EAA6A20-F452-43AF-9950-E443359DB8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8852" name="スライド番号プレースホルダ 3">
            <a:extLst>
              <a:ext uri="{FF2B5EF4-FFF2-40B4-BE49-F238E27FC236}">
                <a16:creationId xmlns:a16="http://schemas.microsoft.com/office/drawing/2014/main" id="{433C726D-A7E2-4041-8805-DF5176F24C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45C5FD-02D0-4592-928C-EEC48CC06F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スライド イメージ プレースホルダ 1">
            <a:extLst>
              <a:ext uri="{FF2B5EF4-FFF2-40B4-BE49-F238E27FC236}">
                <a16:creationId xmlns:a16="http://schemas.microsoft.com/office/drawing/2014/main" id="{96205BC7-AB2F-444F-9870-6B5A9D7A7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0899" name="ノート プレースホルダ 2">
            <a:extLst>
              <a:ext uri="{FF2B5EF4-FFF2-40B4-BE49-F238E27FC236}">
                <a16:creationId xmlns:a16="http://schemas.microsoft.com/office/drawing/2014/main" id="{639DA6F6-758E-4477-AB1A-F7AAFD740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0900" name="スライド番号プレースホルダ 3">
            <a:extLst>
              <a:ext uri="{FF2B5EF4-FFF2-40B4-BE49-F238E27FC236}">
                <a16:creationId xmlns:a16="http://schemas.microsoft.com/office/drawing/2014/main" id="{7BF47105-256E-4A18-A062-C1D4FABFC8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04364F8-4151-405F-9E83-A92728BCC5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スライド イメージ プレースホルダ 1">
            <a:extLst>
              <a:ext uri="{FF2B5EF4-FFF2-40B4-BE49-F238E27FC236}">
                <a16:creationId xmlns:a16="http://schemas.microsoft.com/office/drawing/2014/main" id="{5E784322-409F-4CBB-9BCA-024A95F85A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2947" name="ノート プレースホルダ 2">
            <a:extLst>
              <a:ext uri="{FF2B5EF4-FFF2-40B4-BE49-F238E27FC236}">
                <a16:creationId xmlns:a16="http://schemas.microsoft.com/office/drawing/2014/main" id="{FDF37F43-B496-4E4B-9970-A1461267E3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2948" name="スライド番号プレースホルダ 3">
            <a:extLst>
              <a:ext uri="{FF2B5EF4-FFF2-40B4-BE49-F238E27FC236}">
                <a16:creationId xmlns:a16="http://schemas.microsoft.com/office/drawing/2014/main" id="{6D444B68-F462-49B3-AA38-EF231790B0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A84412-9610-4485-86E9-85A64FEA7C1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スライド イメージ プレースホルダ 1">
            <a:extLst>
              <a:ext uri="{FF2B5EF4-FFF2-40B4-BE49-F238E27FC236}">
                <a16:creationId xmlns:a16="http://schemas.microsoft.com/office/drawing/2014/main" id="{F978931F-3775-4C62-A513-7FC89C1647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4995" name="ノート プレースホルダ 2">
            <a:extLst>
              <a:ext uri="{FF2B5EF4-FFF2-40B4-BE49-F238E27FC236}">
                <a16:creationId xmlns:a16="http://schemas.microsoft.com/office/drawing/2014/main" id="{03DA351C-671E-4F58-AD9C-42CDEC773C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4996" name="スライド番号プレースホルダ 3">
            <a:extLst>
              <a:ext uri="{FF2B5EF4-FFF2-40B4-BE49-F238E27FC236}">
                <a16:creationId xmlns:a16="http://schemas.microsoft.com/office/drawing/2014/main" id="{E8280A7F-CC6C-49CD-B1C2-C933180817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F4EC2A-A949-4977-85D3-0F7E6572DB0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スライド イメージ プレースホルダ 1">
            <a:extLst>
              <a:ext uri="{FF2B5EF4-FFF2-40B4-BE49-F238E27FC236}">
                <a16:creationId xmlns:a16="http://schemas.microsoft.com/office/drawing/2014/main" id="{38B237E4-754D-4826-90BD-999CDF2AB6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43" name="ノート プレースホルダ 2">
            <a:extLst>
              <a:ext uri="{FF2B5EF4-FFF2-40B4-BE49-F238E27FC236}">
                <a16:creationId xmlns:a16="http://schemas.microsoft.com/office/drawing/2014/main" id="{1C22E418-D2E7-4D1D-BE93-696FE267B0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7044" name="スライド番号プレースホルダ 3">
            <a:extLst>
              <a:ext uri="{FF2B5EF4-FFF2-40B4-BE49-F238E27FC236}">
                <a16:creationId xmlns:a16="http://schemas.microsoft.com/office/drawing/2014/main" id="{7DC8B14D-672E-450B-897D-C09F91C11C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C5D8020-570C-4B58-AB24-9E43D1D1B3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スライド イメージ プレースホルダ 1">
            <a:extLst>
              <a:ext uri="{FF2B5EF4-FFF2-40B4-BE49-F238E27FC236}">
                <a16:creationId xmlns:a16="http://schemas.microsoft.com/office/drawing/2014/main" id="{E7F01608-E8CC-48B9-9B58-0D8A4E77D3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9091" name="ノート プレースホルダ 2">
            <a:extLst>
              <a:ext uri="{FF2B5EF4-FFF2-40B4-BE49-F238E27FC236}">
                <a16:creationId xmlns:a16="http://schemas.microsoft.com/office/drawing/2014/main" id="{D6FA775E-2CA4-483D-AA48-2247FEA6A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9092" name="スライド番号プレースホルダ 3">
            <a:extLst>
              <a:ext uri="{FF2B5EF4-FFF2-40B4-BE49-F238E27FC236}">
                <a16:creationId xmlns:a16="http://schemas.microsoft.com/office/drawing/2014/main" id="{7454C787-4074-4F33-86E2-1944AF8252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AF5832-1DF0-4A61-A32F-7BD1B9D855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スライド イメージ プレースホルダ 1">
            <a:extLst>
              <a:ext uri="{FF2B5EF4-FFF2-40B4-BE49-F238E27FC236}">
                <a16:creationId xmlns:a16="http://schemas.microsoft.com/office/drawing/2014/main" id="{3E14F0A3-A0A2-4BD9-9BDE-7884925FC0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8387" name="ノート プレースホルダ 2">
            <a:extLst>
              <a:ext uri="{FF2B5EF4-FFF2-40B4-BE49-F238E27FC236}">
                <a16:creationId xmlns:a16="http://schemas.microsoft.com/office/drawing/2014/main" id="{9EE4B3C2-54F9-4C7D-B61B-71F4F3DD91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8388" name="スライド番号プレースホルダ 3">
            <a:extLst>
              <a:ext uri="{FF2B5EF4-FFF2-40B4-BE49-F238E27FC236}">
                <a16:creationId xmlns:a16="http://schemas.microsoft.com/office/drawing/2014/main" id="{0C9E43AB-2433-45C8-AEEE-AFCC1AAC99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D7F1A9-9D32-4B6C-99D7-5DAB80D694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スライド イメージ プレースホルダ 1">
            <a:extLst>
              <a:ext uri="{FF2B5EF4-FFF2-40B4-BE49-F238E27FC236}">
                <a16:creationId xmlns:a16="http://schemas.microsoft.com/office/drawing/2014/main" id="{3C795070-F537-4A09-B9FE-73E5C45867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1139" name="ノート プレースホルダ 2">
            <a:extLst>
              <a:ext uri="{FF2B5EF4-FFF2-40B4-BE49-F238E27FC236}">
                <a16:creationId xmlns:a16="http://schemas.microsoft.com/office/drawing/2014/main" id="{B308A8DC-9FF1-43C1-8014-2388ECC572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1140" name="スライド番号プレースホルダ 3">
            <a:extLst>
              <a:ext uri="{FF2B5EF4-FFF2-40B4-BE49-F238E27FC236}">
                <a16:creationId xmlns:a16="http://schemas.microsoft.com/office/drawing/2014/main" id="{D1F9A328-C05A-496E-BE21-BE5D461EF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072C3B-4BF3-4BB0-927D-DFCF7CA8103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スライド イメージ プレースホルダ 1">
            <a:extLst>
              <a:ext uri="{FF2B5EF4-FFF2-40B4-BE49-F238E27FC236}">
                <a16:creationId xmlns:a16="http://schemas.microsoft.com/office/drawing/2014/main" id="{ABB26DC8-A6C8-4F93-AE85-5D3A80AC86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3187" name="ノート プレースホルダ 2">
            <a:extLst>
              <a:ext uri="{FF2B5EF4-FFF2-40B4-BE49-F238E27FC236}">
                <a16:creationId xmlns:a16="http://schemas.microsoft.com/office/drawing/2014/main" id="{E589CC95-E474-40CC-9570-72CC2F6D94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3188" name="スライド番号プレースホルダ 3">
            <a:extLst>
              <a:ext uri="{FF2B5EF4-FFF2-40B4-BE49-F238E27FC236}">
                <a16:creationId xmlns:a16="http://schemas.microsoft.com/office/drawing/2014/main" id="{A6B02CB9-AF4E-4497-8BD8-05BE238E0B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AA30CD-3548-4EF4-8F14-87CF5B1E3A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スライド イメージ プレースホルダ 1">
            <a:extLst>
              <a:ext uri="{FF2B5EF4-FFF2-40B4-BE49-F238E27FC236}">
                <a16:creationId xmlns:a16="http://schemas.microsoft.com/office/drawing/2014/main" id="{879801EC-8031-4B27-BF49-DD25E79866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5235" name="ノート プレースホルダ 2">
            <a:extLst>
              <a:ext uri="{FF2B5EF4-FFF2-40B4-BE49-F238E27FC236}">
                <a16:creationId xmlns:a16="http://schemas.microsoft.com/office/drawing/2014/main" id="{42801F01-3364-457A-B4EA-A982CBCC50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5236" name="スライド番号プレースホルダ 3">
            <a:extLst>
              <a:ext uri="{FF2B5EF4-FFF2-40B4-BE49-F238E27FC236}">
                <a16:creationId xmlns:a16="http://schemas.microsoft.com/office/drawing/2014/main" id="{4AAE77B1-EF8B-48BC-9E39-D54BA4E0A8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3C125F-7BB8-4882-A8F2-C4715621A5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スライド イメージ プレースホルダ 1">
            <a:extLst>
              <a:ext uri="{FF2B5EF4-FFF2-40B4-BE49-F238E27FC236}">
                <a16:creationId xmlns:a16="http://schemas.microsoft.com/office/drawing/2014/main" id="{2C6784EE-F19D-43AF-AB68-B00909C8CE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283" name="ノート プレースホルダ 2">
            <a:extLst>
              <a:ext uri="{FF2B5EF4-FFF2-40B4-BE49-F238E27FC236}">
                <a16:creationId xmlns:a16="http://schemas.microsoft.com/office/drawing/2014/main" id="{7C18E0D9-D775-4B47-8993-20CA65AD77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7284" name="スライド番号プレースホルダ 3">
            <a:extLst>
              <a:ext uri="{FF2B5EF4-FFF2-40B4-BE49-F238E27FC236}">
                <a16:creationId xmlns:a16="http://schemas.microsoft.com/office/drawing/2014/main" id="{6A43F3A1-770D-4238-BEB0-5286C86CFF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5C12D0-8E0D-4124-8A75-D767449847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スライド イメージ プレースホルダ 1">
            <a:extLst>
              <a:ext uri="{FF2B5EF4-FFF2-40B4-BE49-F238E27FC236}">
                <a16:creationId xmlns:a16="http://schemas.microsoft.com/office/drawing/2014/main" id="{63C20DA6-A5C0-4889-A19D-678EE764F5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9331" name="ノート プレースホルダ 2">
            <a:extLst>
              <a:ext uri="{FF2B5EF4-FFF2-40B4-BE49-F238E27FC236}">
                <a16:creationId xmlns:a16="http://schemas.microsoft.com/office/drawing/2014/main" id="{7F38192A-81E2-475B-8A10-4EEDB675A7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9332" name="スライド番号プレースホルダ 3">
            <a:extLst>
              <a:ext uri="{FF2B5EF4-FFF2-40B4-BE49-F238E27FC236}">
                <a16:creationId xmlns:a16="http://schemas.microsoft.com/office/drawing/2014/main" id="{E2D7EC8F-0F56-4154-B947-306F66F8C0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B7CB01-FBEB-415B-8CE1-A023D0BC9E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スライド イメージ プレースホルダ 1">
            <a:extLst>
              <a:ext uri="{FF2B5EF4-FFF2-40B4-BE49-F238E27FC236}">
                <a16:creationId xmlns:a16="http://schemas.microsoft.com/office/drawing/2014/main" id="{ADF74891-B6D6-4027-B611-BD6E86E79A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1379" name="ノート プレースホルダ 2">
            <a:extLst>
              <a:ext uri="{FF2B5EF4-FFF2-40B4-BE49-F238E27FC236}">
                <a16:creationId xmlns:a16="http://schemas.microsoft.com/office/drawing/2014/main" id="{7EC2B4D5-CFCC-41B7-846B-8290A259D5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1380" name="スライド番号プレースホルダ 3">
            <a:extLst>
              <a:ext uri="{FF2B5EF4-FFF2-40B4-BE49-F238E27FC236}">
                <a16:creationId xmlns:a16="http://schemas.microsoft.com/office/drawing/2014/main" id="{6EF1305C-DCD8-43F4-A2D2-F307FF446B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90221B-9FE0-4418-8699-78ADE462A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スライド イメージ プレースホルダ 1">
            <a:extLst>
              <a:ext uri="{FF2B5EF4-FFF2-40B4-BE49-F238E27FC236}">
                <a16:creationId xmlns:a16="http://schemas.microsoft.com/office/drawing/2014/main" id="{159D59E5-2471-4C2A-A89B-6E683432F8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3427" name="ノート プレースホルダ 2">
            <a:extLst>
              <a:ext uri="{FF2B5EF4-FFF2-40B4-BE49-F238E27FC236}">
                <a16:creationId xmlns:a16="http://schemas.microsoft.com/office/drawing/2014/main" id="{11D77B83-C0F2-44EB-87AF-59ED9ECB66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3428" name="スライド番号プレースホルダ 3">
            <a:extLst>
              <a:ext uri="{FF2B5EF4-FFF2-40B4-BE49-F238E27FC236}">
                <a16:creationId xmlns:a16="http://schemas.microsoft.com/office/drawing/2014/main" id="{18DA09BF-91AF-4051-974F-95C579C2FB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8714FC9-F433-4F5A-91F1-790331A926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スライド イメージ プレースホルダ 1">
            <a:extLst>
              <a:ext uri="{FF2B5EF4-FFF2-40B4-BE49-F238E27FC236}">
                <a16:creationId xmlns:a16="http://schemas.microsoft.com/office/drawing/2014/main" id="{E4DD72F7-8E54-43C4-8F55-686C0E6E94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5475" name="ノート プレースホルダ 2">
            <a:extLst>
              <a:ext uri="{FF2B5EF4-FFF2-40B4-BE49-F238E27FC236}">
                <a16:creationId xmlns:a16="http://schemas.microsoft.com/office/drawing/2014/main" id="{0A6A715B-6C8B-4BB5-B6AD-07FD236A63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5476" name="スライド番号プレースホルダ 3">
            <a:extLst>
              <a:ext uri="{FF2B5EF4-FFF2-40B4-BE49-F238E27FC236}">
                <a16:creationId xmlns:a16="http://schemas.microsoft.com/office/drawing/2014/main" id="{91932BAA-529B-4C89-89FD-D331A6150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C7ECC7E-6912-4C97-9278-AFF110FBB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スライド イメージ プレースホルダ 1">
            <a:extLst>
              <a:ext uri="{FF2B5EF4-FFF2-40B4-BE49-F238E27FC236}">
                <a16:creationId xmlns:a16="http://schemas.microsoft.com/office/drawing/2014/main" id="{DDD55BC3-A2D5-4685-8EBF-A215D3B616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23" name="ノート プレースホルダ 2">
            <a:extLst>
              <a:ext uri="{FF2B5EF4-FFF2-40B4-BE49-F238E27FC236}">
                <a16:creationId xmlns:a16="http://schemas.microsoft.com/office/drawing/2014/main" id="{F2250BAF-8571-42C3-8C9E-2D9CF25851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7524" name="スライド番号プレースホルダ 3">
            <a:extLst>
              <a:ext uri="{FF2B5EF4-FFF2-40B4-BE49-F238E27FC236}">
                <a16:creationId xmlns:a16="http://schemas.microsoft.com/office/drawing/2014/main" id="{BFB45B73-A12C-4FFC-B72D-E0EEB28BF2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9E52DB-C7D0-4266-AA72-F834F17E72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スライド イメージ プレースホルダ 1">
            <a:extLst>
              <a:ext uri="{FF2B5EF4-FFF2-40B4-BE49-F238E27FC236}">
                <a16:creationId xmlns:a16="http://schemas.microsoft.com/office/drawing/2014/main" id="{E46EE8DF-0446-4E21-9A27-1CD4AE06ED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9571" name="ノート プレースホルダ 2">
            <a:extLst>
              <a:ext uri="{FF2B5EF4-FFF2-40B4-BE49-F238E27FC236}">
                <a16:creationId xmlns:a16="http://schemas.microsoft.com/office/drawing/2014/main" id="{F7BF932F-EE51-4CC1-9B91-E9141D157F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9572" name="スライド番号プレースホルダ 3">
            <a:extLst>
              <a:ext uri="{FF2B5EF4-FFF2-40B4-BE49-F238E27FC236}">
                <a16:creationId xmlns:a16="http://schemas.microsoft.com/office/drawing/2014/main" id="{2198419A-D0F1-4857-82A1-203113C642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7D587C-9CEB-4DC9-99D7-1072B732EE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スライド イメージ プレースホルダ 1">
            <a:extLst>
              <a:ext uri="{FF2B5EF4-FFF2-40B4-BE49-F238E27FC236}">
                <a16:creationId xmlns:a16="http://schemas.microsoft.com/office/drawing/2014/main" id="{B4833C58-B597-46FD-9542-6E4C276A43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0435" name="ノート プレースホルダ 2">
            <a:extLst>
              <a:ext uri="{FF2B5EF4-FFF2-40B4-BE49-F238E27FC236}">
                <a16:creationId xmlns:a16="http://schemas.microsoft.com/office/drawing/2014/main" id="{C058D0AC-9691-4C67-8C29-6A6DE5EE09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30436" name="スライド番号プレースホルダ 3">
            <a:extLst>
              <a:ext uri="{FF2B5EF4-FFF2-40B4-BE49-F238E27FC236}">
                <a16:creationId xmlns:a16="http://schemas.microsoft.com/office/drawing/2014/main" id="{35E1C3B3-BFEB-4E7D-83A5-0FF67994AC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941B8FD-7300-48A8-B4E2-99DC0D2C34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スライド イメージ プレースホルダ 1">
            <a:extLst>
              <a:ext uri="{FF2B5EF4-FFF2-40B4-BE49-F238E27FC236}">
                <a16:creationId xmlns:a16="http://schemas.microsoft.com/office/drawing/2014/main" id="{423B47D8-DDBC-427B-8DC6-0D360D2B27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1619" name="ノート プレースホルダ 2">
            <a:extLst>
              <a:ext uri="{FF2B5EF4-FFF2-40B4-BE49-F238E27FC236}">
                <a16:creationId xmlns:a16="http://schemas.microsoft.com/office/drawing/2014/main" id="{71B0E46C-DD0D-431B-AEF0-FD53B4AF05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1620" name="スライド番号プレースホルダ 3">
            <a:extLst>
              <a:ext uri="{FF2B5EF4-FFF2-40B4-BE49-F238E27FC236}">
                <a16:creationId xmlns:a16="http://schemas.microsoft.com/office/drawing/2014/main" id="{6019CEB7-9362-4A0C-B8A3-9CE2CDD6A4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41276F-CE0B-413A-A247-3D4A016A85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スライド イメージ プレースホルダ 1">
            <a:extLst>
              <a:ext uri="{FF2B5EF4-FFF2-40B4-BE49-F238E27FC236}">
                <a16:creationId xmlns:a16="http://schemas.microsoft.com/office/drawing/2014/main" id="{841DB332-67A5-472B-85C3-2B10494688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3667" name="ノート プレースホルダ 2">
            <a:extLst>
              <a:ext uri="{FF2B5EF4-FFF2-40B4-BE49-F238E27FC236}">
                <a16:creationId xmlns:a16="http://schemas.microsoft.com/office/drawing/2014/main" id="{5F041463-EFA5-468E-B7BD-BB54946CA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3668" name="スライド番号プレースホルダ 3">
            <a:extLst>
              <a:ext uri="{FF2B5EF4-FFF2-40B4-BE49-F238E27FC236}">
                <a16:creationId xmlns:a16="http://schemas.microsoft.com/office/drawing/2014/main" id="{314C511A-F1F1-4CFE-968C-1F74FCBE8D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9F26C0-B49C-4769-A808-8A1E974DFD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スライド イメージ プレースホルダ 1">
            <a:extLst>
              <a:ext uri="{FF2B5EF4-FFF2-40B4-BE49-F238E27FC236}">
                <a16:creationId xmlns:a16="http://schemas.microsoft.com/office/drawing/2014/main" id="{1E96F3CB-61FB-4B50-812B-7371DD8F7F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5715" name="ノート プレースホルダ 2">
            <a:extLst>
              <a:ext uri="{FF2B5EF4-FFF2-40B4-BE49-F238E27FC236}">
                <a16:creationId xmlns:a16="http://schemas.microsoft.com/office/drawing/2014/main" id="{218796DE-2190-4AC7-9E03-D1D3A81DF3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5716" name="スライド番号プレースホルダ 3">
            <a:extLst>
              <a:ext uri="{FF2B5EF4-FFF2-40B4-BE49-F238E27FC236}">
                <a16:creationId xmlns:a16="http://schemas.microsoft.com/office/drawing/2014/main" id="{CAD93112-1C55-49B5-AED8-D88F6859D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A55DFE-2B0B-40AB-9CF9-6C0F7E7EC7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スライド イメージ プレースホルダ 1">
            <a:extLst>
              <a:ext uri="{FF2B5EF4-FFF2-40B4-BE49-F238E27FC236}">
                <a16:creationId xmlns:a16="http://schemas.microsoft.com/office/drawing/2014/main" id="{D1F73E41-4EBF-4A80-BA91-D110640891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63" name="ノート プレースホルダ 2">
            <a:extLst>
              <a:ext uri="{FF2B5EF4-FFF2-40B4-BE49-F238E27FC236}">
                <a16:creationId xmlns:a16="http://schemas.microsoft.com/office/drawing/2014/main" id="{568046CD-467C-414D-B5A6-B8E506E0E1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7764" name="スライド番号プレースホルダ 3">
            <a:extLst>
              <a:ext uri="{FF2B5EF4-FFF2-40B4-BE49-F238E27FC236}">
                <a16:creationId xmlns:a16="http://schemas.microsoft.com/office/drawing/2014/main" id="{B96A96DB-AFCB-4364-BDDE-E4132B19E2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BB363F-0231-45FE-B878-2827DDE82B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スライド イメージ プレースホルダ 1">
            <a:extLst>
              <a:ext uri="{FF2B5EF4-FFF2-40B4-BE49-F238E27FC236}">
                <a16:creationId xmlns:a16="http://schemas.microsoft.com/office/drawing/2014/main" id="{0C95FD9C-5AF3-42DD-89F6-F613284B4F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9811" name="ノート プレースホルダ 2">
            <a:extLst>
              <a:ext uri="{FF2B5EF4-FFF2-40B4-BE49-F238E27FC236}">
                <a16:creationId xmlns:a16="http://schemas.microsoft.com/office/drawing/2014/main" id="{9B6575A3-7CFC-4AC0-915D-276573B6FC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9812" name="スライド番号プレースホルダ 3">
            <a:extLst>
              <a:ext uri="{FF2B5EF4-FFF2-40B4-BE49-F238E27FC236}">
                <a16:creationId xmlns:a16="http://schemas.microsoft.com/office/drawing/2014/main" id="{251BED6D-0277-4C7F-904C-F4E10A5380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D084B5-7CA5-43F5-9943-D8B4E535D1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スライド イメージ プレースホルダ 1">
            <a:extLst>
              <a:ext uri="{FF2B5EF4-FFF2-40B4-BE49-F238E27FC236}">
                <a16:creationId xmlns:a16="http://schemas.microsoft.com/office/drawing/2014/main" id="{41D3FF17-89B1-4583-93C9-75FE650EDD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1859" name="ノート プレースホルダ 2">
            <a:extLst>
              <a:ext uri="{FF2B5EF4-FFF2-40B4-BE49-F238E27FC236}">
                <a16:creationId xmlns:a16="http://schemas.microsoft.com/office/drawing/2014/main" id="{3B1D3825-7DC1-4B43-8A73-679377C269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1860" name="スライド番号プレースホルダ 3">
            <a:extLst>
              <a:ext uri="{FF2B5EF4-FFF2-40B4-BE49-F238E27FC236}">
                <a16:creationId xmlns:a16="http://schemas.microsoft.com/office/drawing/2014/main" id="{BB1AE1F6-9665-475D-8584-21BE4B2E90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9C90D37-6D9E-4694-B98B-2679D47B8E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スライド イメージ プレースホルダ 1">
            <a:extLst>
              <a:ext uri="{FF2B5EF4-FFF2-40B4-BE49-F238E27FC236}">
                <a16:creationId xmlns:a16="http://schemas.microsoft.com/office/drawing/2014/main" id="{BA95FFB1-D679-49C4-9A2F-1258A109B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3907" name="ノート プレースホルダ 2">
            <a:extLst>
              <a:ext uri="{FF2B5EF4-FFF2-40B4-BE49-F238E27FC236}">
                <a16:creationId xmlns:a16="http://schemas.microsoft.com/office/drawing/2014/main" id="{D88EB72B-6828-4902-85CF-72E9329490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3908" name="スライド番号プレースホルダ 3">
            <a:extLst>
              <a:ext uri="{FF2B5EF4-FFF2-40B4-BE49-F238E27FC236}">
                <a16:creationId xmlns:a16="http://schemas.microsoft.com/office/drawing/2014/main" id="{E618E474-78F4-4F63-A5E0-B8985598D8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514BC9-9EE9-4187-9565-20ECAD455E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スライド イメージ プレースホルダ 1">
            <a:extLst>
              <a:ext uri="{FF2B5EF4-FFF2-40B4-BE49-F238E27FC236}">
                <a16:creationId xmlns:a16="http://schemas.microsoft.com/office/drawing/2014/main" id="{88E75A6B-9902-4138-96EB-0F2D51A3417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5955" name="ノート プレースホルダ 2">
            <a:extLst>
              <a:ext uri="{FF2B5EF4-FFF2-40B4-BE49-F238E27FC236}">
                <a16:creationId xmlns:a16="http://schemas.microsoft.com/office/drawing/2014/main" id="{478574E8-BAFC-48B5-906C-E39A06E566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65956" name="スライド番号プレースホルダ 3">
            <a:extLst>
              <a:ext uri="{FF2B5EF4-FFF2-40B4-BE49-F238E27FC236}">
                <a16:creationId xmlns:a16="http://schemas.microsoft.com/office/drawing/2014/main" id="{4B72B421-DFDD-48E3-9783-6200944B0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52FA59-76EC-487F-B605-1D987952C9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スライド イメージ プレースホルダ 1">
            <a:extLst>
              <a:ext uri="{FF2B5EF4-FFF2-40B4-BE49-F238E27FC236}">
                <a16:creationId xmlns:a16="http://schemas.microsoft.com/office/drawing/2014/main" id="{BF7EB5E2-6AE4-4A03-9395-69A33F6244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03" name="ノート プレースホルダ 2">
            <a:extLst>
              <a:ext uri="{FF2B5EF4-FFF2-40B4-BE49-F238E27FC236}">
                <a16:creationId xmlns:a16="http://schemas.microsoft.com/office/drawing/2014/main" id="{FB80862E-6AF0-4DC4-B389-56DDAC7D97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68004" name="スライド番号プレースホルダ 3">
            <a:extLst>
              <a:ext uri="{FF2B5EF4-FFF2-40B4-BE49-F238E27FC236}">
                <a16:creationId xmlns:a16="http://schemas.microsoft.com/office/drawing/2014/main" id="{1E843CEE-A174-40B2-ADF3-DFC631B775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151A567-E14C-4300-A61A-268B49B8BC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スライド イメージ プレースホルダ 1">
            <a:extLst>
              <a:ext uri="{FF2B5EF4-FFF2-40B4-BE49-F238E27FC236}">
                <a16:creationId xmlns:a16="http://schemas.microsoft.com/office/drawing/2014/main" id="{6263D14D-C05E-465A-BCA5-B5F52D5B9D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0051" name="ノート プレースホルダ 2">
            <a:extLst>
              <a:ext uri="{FF2B5EF4-FFF2-40B4-BE49-F238E27FC236}">
                <a16:creationId xmlns:a16="http://schemas.microsoft.com/office/drawing/2014/main" id="{BA60F59F-749B-49D7-B381-4BBE3AD4FF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0052" name="スライド番号プレースホルダ 3">
            <a:extLst>
              <a:ext uri="{FF2B5EF4-FFF2-40B4-BE49-F238E27FC236}">
                <a16:creationId xmlns:a16="http://schemas.microsoft.com/office/drawing/2014/main" id="{EB3552F0-AF59-449A-B30A-EB5A085AD2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E4A1278-8BD9-455E-81FA-209D2A46E8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スライド イメージ プレースホルダ 1">
            <a:extLst>
              <a:ext uri="{FF2B5EF4-FFF2-40B4-BE49-F238E27FC236}">
                <a16:creationId xmlns:a16="http://schemas.microsoft.com/office/drawing/2014/main" id="{EB1A208A-F2B2-40D7-A5D3-BA61348CB7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483" name="ノート プレースホルダ 2">
            <a:extLst>
              <a:ext uri="{FF2B5EF4-FFF2-40B4-BE49-F238E27FC236}">
                <a16:creationId xmlns:a16="http://schemas.microsoft.com/office/drawing/2014/main" id="{BB9D1496-AD8E-40C3-BEA9-FB009C9E8E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32484" name="スライド番号プレースホルダ 3">
            <a:extLst>
              <a:ext uri="{FF2B5EF4-FFF2-40B4-BE49-F238E27FC236}">
                <a16:creationId xmlns:a16="http://schemas.microsoft.com/office/drawing/2014/main" id="{2553476A-A394-4BE4-81B4-48B675CFCF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6775053-C137-4312-ADB0-B6EA98FFDD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スライド イメージ プレースホルダ 1">
            <a:extLst>
              <a:ext uri="{FF2B5EF4-FFF2-40B4-BE49-F238E27FC236}">
                <a16:creationId xmlns:a16="http://schemas.microsoft.com/office/drawing/2014/main" id="{62FB2E78-F62C-40AB-84B2-F30F16BB98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2099" name="ノート プレースホルダ 2">
            <a:extLst>
              <a:ext uri="{FF2B5EF4-FFF2-40B4-BE49-F238E27FC236}">
                <a16:creationId xmlns:a16="http://schemas.microsoft.com/office/drawing/2014/main" id="{FA81BFB5-7ED8-492B-899D-09A957EC81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2100" name="スライド番号プレースホルダ 3">
            <a:extLst>
              <a:ext uri="{FF2B5EF4-FFF2-40B4-BE49-F238E27FC236}">
                <a16:creationId xmlns:a16="http://schemas.microsoft.com/office/drawing/2014/main" id="{DF173551-4B39-4B44-BD21-0B84F6917B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E313652-4683-4F44-8437-8FB5DBDE84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スライド イメージ プレースホルダ 1">
            <a:extLst>
              <a:ext uri="{FF2B5EF4-FFF2-40B4-BE49-F238E27FC236}">
                <a16:creationId xmlns:a16="http://schemas.microsoft.com/office/drawing/2014/main" id="{F1475608-8895-48A8-8BCF-B7AEFA3E09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4147" name="ノート プレースホルダ 2">
            <a:extLst>
              <a:ext uri="{FF2B5EF4-FFF2-40B4-BE49-F238E27FC236}">
                <a16:creationId xmlns:a16="http://schemas.microsoft.com/office/drawing/2014/main" id="{E34F4135-E0FC-4D2C-A989-B620D82F91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4148" name="スライド番号プレースホルダ 3">
            <a:extLst>
              <a:ext uri="{FF2B5EF4-FFF2-40B4-BE49-F238E27FC236}">
                <a16:creationId xmlns:a16="http://schemas.microsoft.com/office/drawing/2014/main" id="{61B05631-4706-457B-9885-FC6FF47BE8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066B2CC-4129-4F14-B56A-CCFD602E1D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スライド イメージ プレースホルダ 1">
            <a:extLst>
              <a:ext uri="{FF2B5EF4-FFF2-40B4-BE49-F238E27FC236}">
                <a16:creationId xmlns:a16="http://schemas.microsoft.com/office/drawing/2014/main" id="{E600D838-486B-4826-8D9C-6E645F5DB6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6195" name="ノート プレースホルダ 2">
            <a:extLst>
              <a:ext uri="{FF2B5EF4-FFF2-40B4-BE49-F238E27FC236}">
                <a16:creationId xmlns:a16="http://schemas.microsoft.com/office/drawing/2014/main" id="{0DF3E759-2096-4FB2-B8ED-2B49BA99F7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6196" name="スライド番号プレースホルダ 3">
            <a:extLst>
              <a:ext uri="{FF2B5EF4-FFF2-40B4-BE49-F238E27FC236}">
                <a16:creationId xmlns:a16="http://schemas.microsoft.com/office/drawing/2014/main" id="{01F0E56D-145D-466A-AF2A-A68AB3A2B9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B13856-F2C2-4D3D-B1C7-AFD4672A44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スライド イメージ プレースホルダ 1">
            <a:extLst>
              <a:ext uri="{FF2B5EF4-FFF2-40B4-BE49-F238E27FC236}">
                <a16:creationId xmlns:a16="http://schemas.microsoft.com/office/drawing/2014/main" id="{4BC3DFB2-A3C9-431A-8B9C-C55A27FA24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43" name="ノート プレースホルダ 2">
            <a:extLst>
              <a:ext uri="{FF2B5EF4-FFF2-40B4-BE49-F238E27FC236}">
                <a16:creationId xmlns:a16="http://schemas.microsoft.com/office/drawing/2014/main" id="{4BE35B13-7106-4FD7-AF4C-74A243B826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78244" name="スライド番号プレースホルダ 3">
            <a:extLst>
              <a:ext uri="{FF2B5EF4-FFF2-40B4-BE49-F238E27FC236}">
                <a16:creationId xmlns:a16="http://schemas.microsoft.com/office/drawing/2014/main" id="{114934D4-110D-4017-8015-FB5B4B8663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D9CE782-8F34-44FA-A948-75A55A79E7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スライド イメージ プレースホルダ 1">
            <a:extLst>
              <a:ext uri="{FF2B5EF4-FFF2-40B4-BE49-F238E27FC236}">
                <a16:creationId xmlns:a16="http://schemas.microsoft.com/office/drawing/2014/main" id="{CE96D7F6-369D-4671-91FE-012CAB4579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0291" name="ノート プレースホルダ 2">
            <a:extLst>
              <a:ext uri="{FF2B5EF4-FFF2-40B4-BE49-F238E27FC236}">
                <a16:creationId xmlns:a16="http://schemas.microsoft.com/office/drawing/2014/main" id="{EC11ECF1-05B2-424E-B8C4-CB496E5F5D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80292" name="スライド番号プレースホルダ 3">
            <a:extLst>
              <a:ext uri="{FF2B5EF4-FFF2-40B4-BE49-F238E27FC236}">
                <a16:creationId xmlns:a16="http://schemas.microsoft.com/office/drawing/2014/main" id="{453B31A4-6546-46A8-A72A-5082014E1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C6AFA7-4661-4050-958D-B55BD1DF9E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スライド イメージ プレースホルダ 1">
            <a:extLst>
              <a:ext uri="{FF2B5EF4-FFF2-40B4-BE49-F238E27FC236}">
                <a16:creationId xmlns:a16="http://schemas.microsoft.com/office/drawing/2014/main" id="{8815FD53-A165-4F6B-A227-F4BDAD1FF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2339" name="ノート プレースホルダ 2">
            <a:extLst>
              <a:ext uri="{FF2B5EF4-FFF2-40B4-BE49-F238E27FC236}">
                <a16:creationId xmlns:a16="http://schemas.microsoft.com/office/drawing/2014/main" id="{8053EADF-5691-4A22-B819-26F5D38887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82340" name="スライド番号プレースホルダ 3">
            <a:extLst>
              <a:ext uri="{FF2B5EF4-FFF2-40B4-BE49-F238E27FC236}">
                <a16:creationId xmlns:a16="http://schemas.microsoft.com/office/drawing/2014/main" id="{5DDF2AD6-ECF2-4293-B087-86C301F805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471258-4002-4FA2-93CB-F193BFFF2F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スライド イメージ プレースホルダ 1">
            <a:extLst>
              <a:ext uri="{FF2B5EF4-FFF2-40B4-BE49-F238E27FC236}">
                <a16:creationId xmlns:a16="http://schemas.microsoft.com/office/drawing/2014/main" id="{097E5C69-871E-43B9-82C7-501D2887D0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4387" name="ノート プレースホルダ 2">
            <a:extLst>
              <a:ext uri="{FF2B5EF4-FFF2-40B4-BE49-F238E27FC236}">
                <a16:creationId xmlns:a16="http://schemas.microsoft.com/office/drawing/2014/main" id="{45A07CA8-7272-4E17-96D4-8534BF3294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84388" name="スライド番号プレースホルダ 3">
            <a:extLst>
              <a:ext uri="{FF2B5EF4-FFF2-40B4-BE49-F238E27FC236}">
                <a16:creationId xmlns:a16="http://schemas.microsoft.com/office/drawing/2014/main" id="{5CE3214C-9795-471A-8087-D5929E6C9B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81F0E8-F6F3-490F-A699-3AAC002740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スライド イメージ プレースホルダ 1">
            <a:extLst>
              <a:ext uri="{FF2B5EF4-FFF2-40B4-BE49-F238E27FC236}">
                <a16:creationId xmlns:a16="http://schemas.microsoft.com/office/drawing/2014/main" id="{C31B6477-5A36-44DF-9340-F386340274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4531" name="ノート プレースホルダ 2">
            <a:extLst>
              <a:ext uri="{FF2B5EF4-FFF2-40B4-BE49-F238E27FC236}">
                <a16:creationId xmlns:a16="http://schemas.microsoft.com/office/drawing/2014/main" id="{39E16F68-A4EF-45D2-832D-BF56E6CCB2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34532" name="スライド番号プレースホルダ 3">
            <a:extLst>
              <a:ext uri="{FF2B5EF4-FFF2-40B4-BE49-F238E27FC236}">
                <a16:creationId xmlns:a16="http://schemas.microsoft.com/office/drawing/2014/main" id="{907AFFB9-9072-4D1E-ACF8-27F019BA15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C688E6-CD9A-4D57-8D8D-F8676EF6430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スライド イメージ プレースホルダ 1">
            <a:extLst>
              <a:ext uri="{FF2B5EF4-FFF2-40B4-BE49-F238E27FC236}">
                <a16:creationId xmlns:a16="http://schemas.microsoft.com/office/drawing/2014/main" id="{AFEF702B-164B-4AF1-BDB9-338B2FE6BF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6579" name="ノート プレースホルダ 2">
            <a:extLst>
              <a:ext uri="{FF2B5EF4-FFF2-40B4-BE49-F238E27FC236}">
                <a16:creationId xmlns:a16="http://schemas.microsoft.com/office/drawing/2014/main" id="{F224FDC3-D4A2-4F89-8F96-D74A60D9D5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6580" name="スライド番号プレースホルダ 3">
            <a:extLst>
              <a:ext uri="{FF2B5EF4-FFF2-40B4-BE49-F238E27FC236}">
                <a16:creationId xmlns:a16="http://schemas.microsoft.com/office/drawing/2014/main" id="{E6ACFFFC-9A93-406E-B261-E4FFE8EE89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470702C-D559-4644-AAE5-6EDF4983F1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スライド イメージ プレースホルダ 1">
            <a:extLst>
              <a:ext uri="{FF2B5EF4-FFF2-40B4-BE49-F238E27FC236}">
                <a16:creationId xmlns:a16="http://schemas.microsoft.com/office/drawing/2014/main" id="{261D8CF2-0EC1-4B68-A788-D67841DD5D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8627" name="ノート プレースホルダ 2">
            <a:extLst>
              <a:ext uri="{FF2B5EF4-FFF2-40B4-BE49-F238E27FC236}">
                <a16:creationId xmlns:a16="http://schemas.microsoft.com/office/drawing/2014/main" id="{6DB97963-43AD-4802-B7F7-2E8F583282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8628" name="スライド番号プレースホルダ 3">
            <a:extLst>
              <a:ext uri="{FF2B5EF4-FFF2-40B4-BE49-F238E27FC236}">
                <a16:creationId xmlns:a16="http://schemas.microsoft.com/office/drawing/2014/main" id="{E372155F-09F8-431E-8E13-051BB0B3F0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FDFA4F-8716-48D0-9DCA-C0A11C874E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スライド イメージ プレースホルダ 1">
            <a:extLst>
              <a:ext uri="{FF2B5EF4-FFF2-40B4-BE49-F238E27FC236}">
                <a16:creationId xmlns:a16="http://schemas.microsoft.com/office/drawing/2014/main" id="{78CC8212-75F7-4E0A-B6E5-F342D585CE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0675" name="ノート プレースホルダ 2">
            <a:extLst>
              <a:ext uri="{FF2B5EF4-FFF2-40B4-BE49-F238E27FC236}">
                <a16:creationId xmlns:a16="http://schemas.microsoft.com/office/drawing/2014/main" id="{5645F86B-4459-4DE8-8F9D-EDC6D5E0DA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0676" name="スライド番号プレースホルダ 3">
            <a:extLst>
              <a:ext uri="{FF2B5EF4-FFF2-40B4-BE49-F238E27FC236}">
                <a16:creationId xmlns:a16="http://schemas.microsoft.com/office/drawing/2014/main" id="{D8CD60CC-6161-4EC0-B8AB-06A3321165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A92196D-069E-4B38-9893-0931761B79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スライド イメージ プレースホルダ 1">
            <a:extLst>
              <a:ext uri="{FF2B5EF4-FFF2-40B4-BE49-F238E27FC236}">
                <a16:creationId xmlns:a16="http://schemas.microsoft.com/office/drawing/2014/main" id="{35305198-88F3-4397-A5D6-2B1498E171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23" name="ノート プレースホルダ 2">
            <a:extLst>
              <a:ext uri="{FF2B5EF4-FFF2-40B4-BE49-F238E27FC236}">
                <a16:creationId xmlns:a16="http://schemas.microsoft.com/office/drawing/2014/main" id="{529B82BC-E984-4576-A766-8760B0456D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2724" name="スライド番号プレースホルダ 3">
            <a:extLst>
              <a:ext uri="{FF2B5EF4-FFF2-40B4-BE49-F238E27FC236}">
                <a16:creationId xmlns:a16="http://schemas.microsoft.com/office/drawing/2014/main" id="{2D9EDAED-CF75-48F1-9D59-2A932A910D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572F68-C1E3-4701-B447-7A30AB8FD3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スライド イメージ プレースホルダ 1">
            <a:extLst>
              <a:ext uri="{FF2B5EF4-FFF2-40B4-BE49-F238E27FC236}">
                <a16:creationId xmlns:a16="http://schemas.microsoft.com/office/drawing/2014/main" id="{9F5B6593-7377-4957-8F30-79BC11C897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4771" name="ノート プレースホルダ 2">
            <a:extLst>
              <a:ext uri="{FF2B5EF4-FFF2-40B4-BE49-F238E27FC236}">
                <a16:creationId xmlns:a16="http://schemas.microsoft.com/office/drawing/2014/main" id="{BD64CDD5-2840-4857-B591-440BF520FC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44772" name="スライド番号プレースホルダ 3">
            <a:extLst>
              <a:ext uri="{FF2B5EF4-FFF2-40B4-BE49-F238E27FC236}">
                <a16:creationId xmlns:a16="http://schemas.microsoft.com/office/drawing/2014/main" id="{9737031E-D76D-4A8B-831C-46FAE1514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9B34C01-6784-4A59-8FCE-F7A674FB3C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スライド イメージ プレースホルダ 1">
            <a:extLst>
              <a:ext uri="{FF2B5EF4-FFF2-40B4-BE49-F238E27FC236}">
                <a16:creationId xmlns:a16="http://schemas.microsoft.com/office/drawing/2014/main" id="{31B0F2B7-85ED-434B-97F6-F8C7878090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9955" name="ノート プレースホルダ 2">
            <a:extLst>
              <a:ext uri="{FF2B5EF4-FFF2-40B4-BE49-F238E27FC236}">
                <a16:creationId xmlns:a16="http://schemas.microsoft.com/office/drawing/2014/main" id="{646028DC-A51B-4766-A4CF-C5B319BB85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9956" name="スライド番号プレースホルダ 3">
            <a:extLst>
              <a:ext uri="{FF2B5EF4-FFF2-40B4-BE49-F238E27FC236}">
                <a16:creationId xmlns:a16="http://schemas.microsoft.com/office/drawing/2014/main" id="{27763261-1743-457F-8A6A-8F9B4D734D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D2B951-367E-40A9-8A16-A2269DFECBD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スライド イメージ プレースホルダ 1">
            <a:extLst>
              <a:ext uri="{FF2B5EF4-FFF2-40B4-BE49-F238E27FC236}">
                <a16:creationId xmlns:a16="http://schemas.microsoft.com/office/drawing/2014/main" id="{1C266730-55AD-47CB-8C98-428FF8D23F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6819" name="ノート プレースホルダ 2">
            <a:extLst>
              <a:ext uri="{FF2B5EF4-FFF2-40B4-BE49-F238E27FC236}">
                <a16:creationId xmlns:a16="http://schemas.microsoft.com/office/drawing/2014/main" id="{1D03D942-AB96-4E10-A929-A3BBADE47F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46820" name="スライド番号プレースホルダ 3">
            <a:extLst>
              <a:ext uri="{FF2B5EF4-FFF2-40B4-BE49-F238E27FC236}">
                <a16:creationId xmlns:a16="http://schemas.microsoft.com/office/drawing/2014/main" id="{5487F559-A22E-478C-A947-8C6700E36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556313C-2A14-4F3C-8CA7-01CB5CF206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スライド イメージ プレースホルダ 1">
            <a:extLst>
              <a:ext uri="{FF2B5EF4-FFF2-40B4-BE49-F238E27FC236}">
                <a16:creationId xmlns:a16="http://schemas.microsoft.com/office/drawing/2014/main" id="{0D979115-6A3E-42C4-8B31-68742DCD2A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8867" name="ノート プレースホルダ 2">
            <a:extLst>
              <a:ext uri="{FF2B5EF4-FFF2-40B4-BE49-F238E27FC236}">
                <a16:creationId xmlns:a16="http://schemas.microsoft.com/office/drawing/2014/main" id="{B5AF7FB7-5059-4CF0-9EC3-631FF33A7F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8868" name="スライド番号プレースホルダ 3">
            <a:extLst>
              <a:ext uri="{FF2B5EF4-FFF2-40B4-BE49-F238E27FC236}">
                <a16:creationId xmlns:a16="http://schemas.microsoft.com/office/drawing/2014/main" id="{FF32A3D1-9485-4990-BAA2-E5F85F2B04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AA78D7B-9D15-4479-B136-B0F59FD398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スライド イメージ プレースホルダ 1">
            <a:extLst>
              <a:ext uri="{FF2B5EF4-FFF2-40B4-BE49-F238E27FC236}">
                <a16:creationId xmlns:a16="http://schemas.microsoft.com/office/drawing/2014/main" id="{4993FC0A-A667-4148-964C-D84B92AE84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0915" name="ノート プレースホルダ 2">
            <a:extLst>
              <a:ext uri="{FF2B5EF4-FFF2-40B4-BE49-F238E27FC236}">
                <a16:creationId xmlns:a16="http://schemas.microsoft.com/office/drawing/2014/main" id="{93188FBB-00DC-40BA-BE32-7C829542A8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0916" name="スライド番号プレースホルダ 3">
            <a:extLst>
              <a:ext uri="{FF2B5EF4-FFF2-40B4-BE49-F238E27FC236}">
                <a16:creationId xmlns:a16="http://schemas.microsoft.com/office/drawing/2014/main" id="{2B214F31-8626-4FA8-9294-1A26334025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A78967-A760-4E37-AFA2-7F95B1BB7C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スライド イメージ プレースホルダ 1">
            <a:extLst>
              <a:ext uri="{FF2B5EF4-FFF2-40B4-BE49-F238E27FC236}">
                <a16:creationId xmlns:a16="http://schemas.microsoft.com/office/drawing/2014/main" id="{8C656E8B-9A8F-487B-BDBD-A21897E188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63" name="ノート プレースホルダ 2">
            <a:extLst>
              <a:ext uri="{FF2B5EF4-FFF2-40B4-BE49-F238E27FC236}">
                <a16:creationId xmlns:a16="http://schemas.microsoft.com/office/drawing/2014/main" id="{B657DC52-16D3-487D-A1D1-29ABA50547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52964" name="スライド番号プレースホルダ 3">
            <a:extLst>
              <a:ext uri="{FF2B5EF4-FFF2-40B4-BE49-F238E27FC236}">
                <a16:creationId xmlns:a16="http://schemas.microsoft.com/office/drawing/2014/main" id="{2BB5F0F4-E714-494D-803C-88BB57D9D1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B42E33-3F3C-4AFB-A720-9C862AF2770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スライド イメージ プレースホルダ 1">
            <a:extLst>
              <a:ext uri="{FF2B5EF4-FFF2-40B4-BE49-F238E27FC236}">
                <a16:creationId xmlns:a16="http://schemas.microsoft.com/office/drawing/2014/main" id="{7AE023B9-EE12-411A-A0BC-2A07D07A28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5011" name="ノート プレースホルダ 2">
            <a:extLst>
              <a:ext uri="{FF2B5EF4-FFF2-40B4-BE49-F238E27FC236}">
                <a16:creationId xmlns:a16="http://schemas.microsoft.com/office/drawing/2014/main" id="{58DFC80A-66F8-4076-8B23-E47B774BF7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55012" name="スライド番号プレースホルダ 3">
            <a:extLst>
              <a:ext uri="{FF2B5EF4-FFF2-40B4-BE49-F238E27FC236}">
                <a16:creationId xmlns:a16="http://schemas.microsoft.com/office/drawing/2014/main" id="{77D375FB-522A-4BE6-A7D8-DEC764FD0C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9F61829-7462-4246-8067-61D4AE1ABF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スライド イメージ プレースホルダ 1">
            <a:extLst>
              <a:ext uri="{FF2B5EF4-FFF2-40B4-BE49-F238E27FC236}">
                <a16:creationId xmlns:a16="http://schemas.microsoft.com/office/drawing/2014/main" id="{ACD6ED60-A7BC-46FC-BBB8-5ECA49B059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7059" name="ノート プレースホルダ 2">
            <a:extLst>
              <a:ext uri="{FF2B5EF4-FFF2-40B4-BE49-F238E27FC236}">
                <a16:creationId xmlns:a16="http://schemas.microsoft.com/office/drawing/2014/main" id="{20183C6E-5DD0-48D4-8313-3703B7A818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7060" name="スライド番号プレースホルダ 3">
            <a:extLst>
              <a:ext uri="{FF2B5EF4-FFF2-40B4-BE49-F238E27FC236}">
                <a16:creationId xmlns:a16="http://schemas.microsoft.com/office/drawing/2014/main" id="{339CA40E-3361-445E-A7D9-556932E65C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B926299-8BBD-432E-B22D-95E904BB80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スライド イメージ プレースホルダ 1">
            <a:extLst>
              <a:ext uri="{FF2B5EF4-FFF2-40B4-BE49-F238E27FC236}">
                <a16:creationId xmlns:a16="http://schemas.microsoft.com/office/drawing/2014/main" id="{C2C38725-6607-46B4-9D5E-5467EA473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9107" name="ノート プレースホルダ 2">
            <a:extLst>
              <a:ext uri="{FF2B5EF4-FFF2-40B4-BE49-F238E27FC236}">
                <a16:creationId xmlns:a16="http://schemas.microsoft.com/office/drawing/2014/main" id="{CF2F48CA-8C5D-422C-A71B-C620D5792E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9108" name="スライド番号プレースホルダ 3">
            <a:extLst>
              <a:ext uri="{FF2B5EF4-FFF2-40B4-BE49-F238E27FC236}">
                <a16:creationId xmlns:a16="http://schemas.microsoft.com/office/drawing/2014/main" id="{B568E818-423A-4549-9CBC-BD9434E37F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533412-E368-4E30-9966-80A57B5590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スライド イメージ プレースホルダ 1">
            <a:extLst>
              <a:ext uri="{FF2B5EF4-FFF2-40B4-BE49-F238E27FC236}">
                <a16:creationId xmlns:a16="http://schemas.microsoft.com/office/drawing/2014/main" id="{2C74159B-0492-404F-9FD2-6C9B31EB64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1155" name="ノート プレースホルダ 2">
            <a:extLst>
              <a:ext uri="{FF2B5EF4-FFF2-40B4-BE49-F238E27FC236}">
                <a16:creationId xmlns:a16="http://schemas.microsoft.com/office/drawing/2014/main" id="{6E39773E-42DA-4757-8684-B48CC120E1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1156" name="スライド番号プレースホルダ 3">
            <a:extLst>
              <a:ext uri="{FF2B5EF4-FFF2-40B4-BE49-F238E27FC236}">
                <a16:creationId xmlns:a16="http://schemas.microsoft.com/office/drawing/2014/main" id="{02A6947B-E4FB-40FA-BF4E-8D0A6CBCEA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3CEF45-9371-432A-A6CE-57EB53065B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スライド イメージ プレースホルダ 1">
            <a:extLst>
              <a:ext uri="{FF2B5EF4-FFF2-40B4-BE49-F238E27FC236}">
                <a16:creationId xmlns:a16="http://schemas.microsoft.com/office/drawing/2014/main" id="{F1C57201-E59D-4295-9EC6-8250AB053C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03" name="ノート プレースホルダ 2">
            <a:extLst>
              <a:ext uri="{FF2B5EF4-FFF2-40B4-BE49-F238E27FC236}">
                <a16:creationId xmlns:a16="http://schemas.microsoft.com/office/drawing/2014/main" id="{F93BAF00-B5EB-4E3F-8F65-EC7454199A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3204" name="スライド番号プレースホルダ 3">
            <a:extLst>
              <a:ext uri="{FF2B5EF4-FFF2-40B4-BE49-F238E27FC236}">
                <a16:creationId xmlns:a16="http://schemas.microsoft.com/office/drawing/2014/main" id="{9FB9AB9B-1CE6-4F72-BE1E-9781BEE7FA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80518D-5F20-4C85-AEBC-123342B415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スライド イメージ プレースホルダ 1">
            <a:extLst>
              <a:ext uri="{FF2B5EF4-FFF2-40B4-BE49-F238E27FC236}">
                <a16:creationId xmlns:a16="http://schemas.microsoft.com/office/drawing/2014/main" id="{30B173D4-B21F-4B2C-A7BB-F80F9789E9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5251" name="ノート プレースホルダ 2">
            <a:extLst>
              <a:ext uri="{FF2B5EF4-FFF2-40B4-BE49-F238E27FC236}">
                <a16:creationId xmlns:a16="http://schemas.microsoft.com/office/drawing/2014/main" id="{6BFDC534-C727-4155-9DC4-EE6C3D03EA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5252" name="スライド番号プレースホルダ 3">
            <a:extLst>
              <a:ext uri="{FF2B5EF4-FFF2-40B4-BE49-F238E27FC236}">
                <a16:creationId xmlns:a16="http://schemas.microsoft.com/office/drawing/2014/main" id="{422ACA65-DAA7-4EFA-88EB-DB4C861FEA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97D139-1199-4318-B003-B9F53F7914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スライド イメージ プレースホルダ 1">
            <a:extLst>
              <a:ext uri="{FF2B5EF4-FFF2-40B4-BE49-F238E27FC236}">
                <a16:creationId xmlns:a16="http://schemas.microsoft.com/office/drawing/2014/main" id="{9EB0E3B6-309D-490E-A875-C8D6F6A43E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03" name="ノート プレースホルダ 2">
            <a:extLst>
              <a:ext uri="{FF2B5EF4-FFF2-40B4-BE49-F238E27FC236}">
                <a16:creationId xmlns:a16="http://schemas.microsoft.com/office/drawing/2014/main" id="{9825BA70-DB8D-41C1-94BB-F875528AE2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2004" name="スライド番号プレースホルダ 3">
            <a:extLst>
              <a:ext uri="{FF2B5EF4-FFF2-40B4-BE49-F238E27FC236}">
                <a16:creationId xmlns:a16="http://schemas.microsoft.com/office/drawing/2014/main" id="{07FD8E77-45AC-40A4-B9D9-DAD88533C3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25A433-B9A7-486E-8CFA-8A9B38CDCA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スライド イメージ プレースホルダ 1">
            <a:extLst>
              <a:ext uri="{FF2B5EF4-FFF2-40B4-BE49-F238E27FC236}">
                <a16:creationId xmlns:a16="http://schemas.microsoft.com/office/drawing/2014/main" id="{EB64FBA8-C951-43C5-802C-C9FF08328E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7299" name="ノート プレースホルダ 2">
            <a:extLst>
              <a:ext uri="{FF2B5EF4-FFF2-40B4-BE49-F238E27FC236}">
                <a16:creationId xmlns:a16="http://schemas.microsoft.com/office/drawing/2014/main" id="{60BDC9BA-1EB8-44DF-8EFC-0A0E1E66C8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7300" name="スライド番号プレースホルダ 3">
            <a:extLst>
              <a:ext uri="{FF2B5EF4-FFF2-40B4-BE49-F238E27FC236}">
                <a16:creationId xmlns:a16="http://schemas.microsoft.com/office/drawing/2014/main" id="{B0606D2A-AD1C-415D-889E-522CC8DE92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5AA5B3-A473-4CD8-AD0C-296084917D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スライド イメージ プレースホルダ 1">
            <a:extLst>
              <a:ext uri="{FF2B5EF4-FFF2-40B4-BE49-F238E27FC236}">
                <a16:creationId xmlns:a16="http://schemas.microsoft.com/office/drawing/2014/main" id="{3633F806-0283-4F49-BF8F-F0D2CBDEAD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9347" name="ノート プレースホルダ 2">
            <a:extLst>
              <a:ext uri="{FF2B5EF4-FFF2-40B4-BE49-F238E27FC236}">
                <a16:creationId xmlns:a16="http://schemas.microsoft.com/office/drawing/2014/main" id="{870C386B-39FB-4C89-BA61-17B702CF69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69348" name="スライド番号プレースホルダ 3">
            <a:extLst>
              <a:ext uri="{FF2B5EF4-FFF2-40B4-BE49-F238E27FC236}">
                <a16:creationId xmlns:a16="http://schemas.microsoft.com/office/drawing/2014/main" id="{51C6BBB5-A2CC-4090-9202-A66843FC52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ED7C17-CEFB-41B3-AFCB-4941801BD4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スライド イメージ プレースホルダ 1">
            <a:extLst>
              <a:ext uri="{FF2B5EF4-FFF2-40B4-BE49-F238E27FC236}">
                <a16:creationId xmlns:a16="http://schemas.microsoft.com/office/drawing/2014/main" id="{BDA9795A-57DA-4EC5-A1BE-02DE1B0ADC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1395" name="ノート プレースホルダ 2">
            <a:extLst>
              <a:ext uri="{FF2B5EF4-FFF2-40B4-BE49-F238E27FC236}">
                <a16:creationId xmlns:a16="http://schemas.microsoft.com/office/drawing/2014/main" id="{AFDEB8DC-CC5F-4293-9083-24A78F10BA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71396" name="スライド番号プレースホルダ 3">
            <a:extLst>
              <a:ext uri="{FF2B5EF4-FFF2-40B4-BE49-F238E27FC236}">
                <a16:creationId xmlns:a16="http://schemas.microsoft.com/office/drawing/2014/main" id="{E2BA1F84-D07C-4CA5-9579-6C876EF310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5C48C5-633F-46B6-B657-C52BE52DA9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スライド イメージ プレースホルダ 1">
            <a:extLst>
              <a:ext uri="{FF2B5EF4-FFF2-40B4-BE49-F238E27FC236}">
                <a16:creationId xmlns:a16="http://schemas.microsoft.com/office/drawing/2014/main" id="{24A9E1B5-DE87-43B5-B663-2D6BBD1BF3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43" name="ノート プレースホルダ 2">
            <a:extLst>
              <a:ext uri="{FF2B5EF4-FFF2-40B4-BE49-F238E27FC236}">
                <a16:creationId xmlns:a16="http://schemas.microsoft.com/office/drawing/2014/main" id="{3B09FA3A-E4DA-4CEC-8535-F80268DDF4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3444" name="スライド番号プレースホルダ 3">
            <a:extLst>
              <a:ext uri="{FF2B5EF4-FFF2-40B4-BE49-F238E27FC236}">
                <a16:creationId xmlns:a16="http://schemas.microsoft.com/office/drawing/2014/main" id="{06FE8CCC-9E97-4161-A877-AF2F74D85B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4798B-975C-4B4E-B27B-05B300352E8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スライド イメージ プレースホルダ 1">
            <a:extLst>
              <a:ext uri="{FF2B5EF4-FFF2-40B4-BE49-F238E27FC236}">
                <a16:creationId xmlns:a16="http://schemas.microsoft.com/office/drawing/2014/main" id="{9D36C91D-9E18-48B4-B127-93D1B6BF0E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5491" name="ノート プレースホルダ 2">
            <a:extLst>
              <a:ext uri="{FF2B5EF4-FFF2-40B4-BE49-F238E27FC236}">
                <a16:creationId xmlns:a16="http://schemas.microsoft.com/office/drawing/2014/main" id="{556838EB-A31E-4E0F-B9E8-E9C22AC700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5492" name="スライド番号プレースホルダ 3">
            <a:extLst>
              <a:ext uri="{FF2B5EF4-FFF2-40B4-BE49-F238E27FC236}">
                <a16:creationId xmlns:a16="http://schemas.microsoft.com/office/drawing/2014/main" id="{B60C04A9-F9E8-4539-87C4-32AB816C7C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DA800B-24B0-4A8A-B813-028B8CC581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スライド イメージ プレースホルダ 1">
            <a:extLst>
              <a:ext uri="{FF2B5EF4-FFF2-40B4-BE49-F238E27FC236}">
                <a16:creationId xmlns:a16="http://schemas.microsoft.com/office/drawing/2014/main" id="{5DF15128-EFF5-4CB4-867C-947BF3CB7F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7539" name="ノート プレースホルダ 2">
            <a:extLst>
              <a:ext uri="{FF2B5EF4-FFF2-40B4-BE49-F238E27FC236}">
                <a16:creationId xmlns:a16="http://schemas.microsoft.com/office/drawing/2014/main" id="{32ED33C4-CCE4-4FC6-BC02-2DCAB39845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7540" name="スライド番号プレースホルダ 3">
            <a:extLst>
              <a:ext uri="{FF2B5EF4-FFF2-40B4-BE49-F238E27FC236}">
                <a16:creationId xmlns:a16="http://schemas.microsoft.com/office/drawing/2014/main" id="{284E4143-74D9-4860-BC21-3681A5C8E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70C9AFE-627C-4EB2-9CCC-B576A7FAA3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スライド イメージ プレースホルダ 1">
            <a:extLst>
              <a:ext uri="{FF2B5EF4-FFF2-40B4-BE49-F238E27FC236}">
                <a16:creationId xmlns:a16="http://schemas.microsoft.com/office/drawing/2014/main" id="{61C14332-648A-4403-8196-B2457DD05D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9587" name="ノート プレースホルダ 2">
            <a:extLst>
              <a:ext uri="{FF2B5EF4-FFF2-40B4-BE49-F238E27FC236}">
                <a16:creationId xmlns:a16="http://schemas.microsoft.com/office/drawing/2014/main" id="{AB59FEC6-9283-4215-8611-2C55CCF02A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9588" name="スライド番号プレースホルダ 3">
            <a:extLst>
              <a:ext uri="{FF2B5EF4-FFF2-40B4-BE49-F238E27FC236}">
                <a16:creationId xmlns:a16="http://schemas.microsoft.com/office/drawing/2014/main" id="{E80504C6-7CEE-4826-80B3-0E41B71D5D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AD9ABE-AD2D-4A06-BA2A-5B1835D28F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スライド イメージ プレースホルダ 1">
            <a:extLst>
              <a:ext uri="{FF2B5EF4-FFF2-40B4-BE49-F238E27FC236}">
                <a16:creationId xmlns:a16="http://schemas.microsoft.com/office/drawing/2014/main" id="{AAC81FD6-0DD6-4C04-B523-FD6E52871F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1635" name="ノート プレースホルダ 2">
            <a:extLst>
              <a:ext uri="{FF2B5EF4-FFF2-40B4-BE49-F238E27FC236}">
                <a16:creationId xmlns:a16="http://schemas.microsoft.com/office/drawing/2014/main" id="{217645C3-AFAF-45D0-B65A-50BA8BDBC7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1636" name="スライド番号プレースホルダ 3">
            <a:extLst>
              <a:ext uri="{FF2B5EF4-FFF2-40B4-BE49-F238E27FC236}">
                <a16:creationId xmlns:a16="http://schemas.microsoft.com/office/drawing/2014/main" id="{AC36DEFA-8C2F-4404-91B9-12E599A342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0B020D-7249-44DC-8734-721946867D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スライド イメージ プレースホルダ 1">
            <a:extLst>
              <a:ext uri="{FF2B5EF4-FFF2-40B4-BE49-F238E27FC236}">
                <a16:creationId xmlns:a16="http://schemas.microsoft.com/office/drawing/2014/main" id="{F156AC0F-9D70-49D5-AF39-92B5E9D7CC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683" name="ノート プレースホルダ 2">
            <a:extLst>
              <a:ext uri="{FF2B5EF4-FFF2-40B4-BE49-F238E27FC236}">
                <a16:creationId xmlns:a16="http://schemas.microsoft.com/office/drawing/2014/main" id="{F5452B6F-0151-49F1-AD16-5A5291F7B2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3684" name="スライド番号プレースホルダ 3">
            <a:extLst>
              <a:ext uri="{FF2B5EF4-FFF2-40B4-BE49-F238E27FC236}">
                <a16:creationId xmlns:a16="http://schemas.microsoft.com/office/drawing/2014/main" id="{0934AF18-4370-4DEC-B29A-12BCA7EEA2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BE6DD0-5A39-41ED-B1AD-E573FA2F9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スライド イメージ プレースホルダ 1">
            <a:extLst>
              <a:ext uri="{FF2B5EF4-FFF2-40B4-BE49-F238E27FC236}">
                <a16:creationId xmlns:a16="http://schemas.microsoft.com/office/drawing/2014/main" id="{82CAA1FA-2DB8-4ED2-9704-22F897B802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5731" name="ノート プレースホルダ 2">
            <a:extLst>
              <a:ext uri="{FF2B5EF4-FFF2-40B4-BE49-F238E27FC236}">
                <a16:creationId xmlns:a16="http://schemas.microsoft.com/office/drawing/2014/main" id="{EE87ADA0-5C32-4045-AA1D-F70FD6E4A7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5732" name="スライド番号プレースホルダ 3">
            <a:extLst>
              <a:ext uri="{FF2B5EF4-FFF2-40B4-BE49-F238E27FC236}">
                <a16:creationId xmlns:a16="http://schemas.microsoft.com/office/drawing/2014/main" id="{DF552D3D-2C1D-44E6-9940-DC642AC57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CB1F609-0B3D-4AAF-AD41-0BFD62F4C7A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スライド イメージ プレースホルダ 1">
            <a:extLst>
              <a:ext uri="{FF2B5EF4-FFF2-40B4-BE49-F238E27FC236}">
                <a16:creationId xmlns:a16="http://schemas.microsoft.com/office/drawing/2014/main" id="{1AB3C96C-D469-4584-9972-8EE8E11A3F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4051" name="ノート プレースホルダ 2">
            <a:extLst>
              <a:ext uri="{FF2B5EF4-FFF2-40B4-BE49-F238E27FC236}">
                <a16:creationId xmlns:a16="http://schemas.microsoft.com/office/drawing/2014/main" id="{1EBCF002-2A99-4DCC-B492-29B4E74C36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4052" name="スライド番号プレースホルダ 3">
            <a:extLst>
              <a:ext uri="{FF2B5EF4-FFF2-40B4-BE49-F238E27FC236}">
                <a16:creationId xmlns:a16="http://schemas.microsoft.com/office/drawing/2014/main" id="{0C5D81A3-19BD-4F3A-9F57-4D611E929F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8FC624-0209-42BB-83EF-6BFB66297F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スライド イメージ プレースホルダ 1">
            <a:extLst>
              <a:ext uri="{FF2B5EF4-FFF2-40B4-BE49-F238E27FC236}">
                <a16:creationId xmlns:a16="http://schemas.microsoft.com/office/drawing/2014/main" id="{551BC158-5C53-417D-89D8-B32CFCC3A5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7779" name="ノート プレースホルダ 2">
            <a:extLst>
              <a:ext uri="{FF2B5EF4-FFF2-40B4-BE49-F238E27FC236}">
                <a16:creationId xmlns:a16="http://schemas.microsoft.com/office/drawing/2014/main" id="{E2E5E0AA-2759-4FE0-8306-01D6BD1D195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7780" name="スライド番号プレースホルダ 3">
            <a:extLst>
              <a:ext uri="{FF2B5EF4-FFF2-40B4-BE49-F238E27FC236}">
                <a16:creationId xmlns:a16="http://schemas.microsoft.com/office/drawing/2014/main" id="{262F4773-61E2-4D7E-9125-6FB383D106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34900D-B2D1-4B1D-8189-9CCA29DDB1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スライド イメージ プレースホルダ 1">
            <a:extLst>
              <a:ext uri="{FF2B5EF4-FFF2-40B4-BE49-F238E27FC236}">
                <a16:creationId xmlns:a16="http://schemas.microsoft.com/office/drawing/2014/main" id="{E100B42F-A1A0-47F0-A873-C25304412A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9827" name="ノート プレースホルダ 2">
            <a:extLst>
              <a:ext uri="{FF2B5EF4-FFF2-40B4-BE49-F238E27FC236}">
                <a16:creationId xmlns:a16="http://schemas.microsoft.com/office/drawing/2014/main" id="{30B0C03B-C412-40F7-A515-BAA7276FF2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9828" name="スライド番号プレースホルダ 3">
            <a:extLst>
              <a:ext uri="{FF2B5EF4-FFF2-40B4-BE49-F238E27FC236}">
                <a16:creationId xmlns:a16="http://schemas.microsoft.com/office/drawing/2014/main" id="{83DC530E-8533-4804-A5D5-6DB1F99D4C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99B246-40FB-4987-A36B-CECCBA0679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スライド イメージ プレースホルダ 1">
            <a:extLst>
              <a:ext uri="{FF2B5EF4-FFF2-40B4-BE49-F238E27FC236}">
                <a16:creationId xmlns:a16="http://schemas.microsoft.com/office/drawing/2014/main" id="{2B0C629B-3C49-4DDA-AB5C-4333F9865C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1875" name="ノート プレースホルダ 2">
            <a:extLst>
              <a:ext uri="{FF2B5EF4-FFF2-40B4-BE49-F238E27FC236}">
                <a16:creationId xmlns:a16="http://schemas.microsoft.com/office/drawing/2014/main" id="{8281B1AF-48E1-4441-AEF2-240D7CD7C6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1876" name="スライド番号プレースホルダ 3">
            <a:extLst>
              <a:ext uri="{FF2B5EF4-FFF2-40B4-BE49-F238E27FC236}">
                <a16:creationId xmlns:a16="http://schemas.microsoft.com/office/drawing/2014/main" id="{2938A280-2873-40CC-9DC6-4BDF987BC8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31681DC-7FAE-47B7-896E-101D7EA7B54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スライド イメージ プレースホルダ 1">
            <a:extLst>
              <a:ext uri="{FF2B5EF4-FFF2-40B4-BE49-F238E27FC236}">
                <a16:creationId xmlns:a16="http://schemas.microsoft.com/office/drawing/2014/main" id="{2EF7A4E4-04FC-435F-8855-0E7101CD75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23" name="ノート プレースホルダ 2">
            <a:extLst>
              <a:ext uri="{FF2B5EF4-FFF2-40B4-BE49-F238E27FC236}">
                <a16:creationId xmlns:a16="http://schemas.microsoft.com/office/drawing/2014/main" id="{7CF78599-4B38-4692-9566-6FE00F4D05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93924" name="スライド番号プレースホルダ 3">
            <a:extLst>
              <a:ext uri="{FF2B5EF4-FFF2-40B4-BE49-F238E27FC236}">
                <a16:creationId xmlns:a16="http://schemas.microsoft.com/office/drawing/2014/main" id="{4E9F0C51-0C11-4B7D-AEC5-68B18F38B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048A405-1936-4583-9AF8-7693DA2D67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スライド イメージ プレースホルダ 1">
            <a:extLst>
              <a:ext uri="{FF2B5EF4-FFF2-40B4-BE49-F238E27FC236}">
                <a16:creationId xmlns:a16="http://schemas.microsoft.com/office/drawing/2014/main" id="{BEA92F60-EF7B-4FF8-8381-D17CDED2B2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5971" name="ノート プレースホルダ 2">
            <a:extLst>
              <a:ext uri="{FF2B5EF4-FFF2-40B4-BE49-F238E27FC236}">
                <a16:creationId xmlns:a16="http://schemas.microsoft.com/office/drawing/2014/main" id="{6910A88B-892C-47E9-9134-C75E78DA9C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95972" name="スライド番号プレースホルダ 3">
            <a:extLst>
              <a:ext uri="{FF2B5EF4-FFF2-40B4-BE49-F238E27FC236}">
                <a16:creationId xmlns:a16="http://schemas.microsoft.com/office/drawing/2014/main" id="{38198910-C4CF-414A-9100-191AE812F0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DD79D79-54D3-43D1-BAD3-B924B6BD46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スライド イメージ プレースホルダ 1">
            <a:extLst>
              <a:ext uri="{FF2B5EF4-FFF2-40B4-BE49-F238E27FC236}">
                <a16:creationId xmlns:a16="http://schemas.microsoft.com/office/drawing/2014/main" id="{1246F69E-3017-407A-96CE-35998FCB3B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8019" name="ノート プレースホルダ 2">
            <a:extLst>
              <a:ext uri="{FF2B5EF4-FFF2-40B4-BE49-F238E27FC236}">
                <a16:creationId xmlns:a16="http://schemas.microsoft.com/office/drawing/2014/main" id="{577E8CE2-0828-4FCC-AC37-19D0915B92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8020" name="スライド番号プレースホルダ 3">
            <a:extLst>
              <a:ext uri="{FF2B5EF4-FFF2-40B4-BE49-F238E27FC236}">
                <a16:creationId xmlns:a16="http://schemas.microsoft.com/office/drawing/2014/main" id="{9A194CF3-D665-48F7-A2E4-A122F14CED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B1DD9A-8173-49A2-BF8A-52BA7E5C9D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スライド イメージ プレースホルダ 1">
            <a:extLst>
              <a:ext uri="{FF2B5EF4-FFF2-40B4-BE49-F238E27FC236}">
                <a16:creationId xmlns:a16="http://schemas.microsoft.com/office/drawing/2014/main" id="{51B82EBB-3FFB-4479-9284-CF9D6C05CB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0067" name="ノート プレースホルダ 2">
            <a:extLst>
              <a:ext uri="{FF2B5EF4-FFF2-40B4-BE49-F238E27FC236}">
                <a16:creationId xmlns:a16="http://schemas.microsoft.com/office/drawing/2014/main" id="{D75E8C12-65DF-41F1-AAE2-9C484423F5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0068" name="スライド番号プレースホルダ 3">
            <a:extLst>
              <a:ext uri="{FF2B5EF4-FFF2-40B4-BE49-F238E27FC236}">
                <a16:creationId xmlns:a16="http://schemas.microsoft.com/office/drawing/2014/main" id="{0BE608D5-CF7F-4477-ABF6-F933615899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89D938A-D764-4A0C-AA74-601A8E024C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スライド イメージ プレースホルダ 1">
            <a:extLst>
              <a:ext uri="{FF2B5EF4-FFF2-40B4-BE49-F238E27FC236}">
                <a16:creationId xmlns:a16="http://schemas.microsoft.com/office/drawing/2014/main" id="{0650163F-324F-4226-A978-9E30469A8B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2115" name="ノート プレースホルダ 2">
            <a:extLst>
              <a:ext uri="{FF2B5EF4-FFF2-40B4-BE49-F238E27FC236}">
                <a16:creationId xmlns:a16="http://schemas.microsoft.com/office/drawing/2014/main" id="{F1BD3A8A-53F4-4AFF-B955-C824DD7B6F2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2116" name="スライド番号プレースホルダ 3">
            <a:extLst>
              <a:ext uri="{FF2B5EF4-FFF2-40B4-BE49-F238E27FC236}">
                <a16:creationId xmlns:a16="http://schemas.microsoft.com/office/drawing/2014/main" id="{3CF28141-82A3-466E-B084-D67ECEE834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3CE71E-B2D1-4513-BEF7-30BA9ECCC9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スライド イメージ プレースホルダ 1">
            <a:extLst>
              <a:ext uri="{FF2B5EF4-FFF2-40B4-BE49-F238E27FC236}">
                <a16:creationId xmlns:a16="http://schemas.microsoft.com/office/drawing/2014/main" id="{8BE88D77-2048-41E7-8700-C8F8FA8042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63" name="ノート プレースホルダ 2">
            <a:extLst>
              <a:ext uri="{FF2B5EF4-FFF2-40B4-BE49-F238E27FC236}">
                <a16:creationId xmlns:a16="http://schemas.microsoft.com/office/drawing/2014/main" id="{8CEC6B18-5AB6-4930-8F1E-8179E6A351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4164" name="スライド番号プレースホルダ 3">
            <a:extLst>
              <a:ext uri="{FF2B5EF4-FFF2-40B4-BE49-F238E27FC236}">
                <a16:creationId xmlns:a16="http://schemas.microsoft.com/office/drawing/2014/main" id="{5BE215A3-5921-4742-99EF-98D0AD5935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8EFF58-883C-49CD-9CC9-6B5688F264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スライド イメージ プレースホルダ 1">
            <a:extLst>
              <a:ext uri="{FF2B5EF4-FFF2-40B4-BE49-F238E27FC236}">
                <a16:creationId xmlns:a16="http://schemas.microsoft.com/office/drawing/2014/main" id="{6E2F8D36-B2D5-47B9-8EE3-011ED7D3FE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6211" name="ノート プレースホルダ 2">
            <a:extLst>
              <a:ext uri="{FF2B5EF4-FFF2-40B4-BE49-F238E27FC236}">
                <a16:creationId xmlns:a16="http://schemas.microsoft.com/office/drawing/2014/main" id="{074E8E19-5971-430B-81F4-511A4DC4A9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6212" name="スライド番号プレースホルダ 3">
            <a:extLst>
              <a:ext uri="{FF2B5EF4-FFF2-40B4-BE49-F238E27FC236}">
                <a16:creationId xmlns:a16="http://schemas.microsoft.com/office/drawing/2014/main" id="{7194967C-CBBC-4EEE-8EEF-8927C92D16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66FC517-5FF2-4926-8AE0-7336FEE576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スライド イメージ プレースホルダ 1">
            <a:extLst>
              <a:ext uri="{FF2B5EF4-FFF2-40B4-BE49-F238E27FC236}">
                <a16:creationId xmlns:a16="http://schemas.microsoft.com/office/drawing/2014/main" id="{BE4B7E3C-FCA9-4891-9C09-CD5BC2C911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6099" name="ノート プレースホルダ 2">
            <a:extLst>
              <a:ext uri="{FF2B5EF4-FFF2-40B4-BE49-F238E27FC236}">
                <a16:creationId xmlns:a16="http://schemas.microsoft.com/office/drawing/2014/main" id="{B01F2FED-9D9B-4CBD-8E65-BE6311D1E7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6100" name="スライド番号プレースホルダ 3">
            <a:extLst>
              <a:ext uri="{FF2B5EF4-FFF2-40B4-BE49-F238E27FC236}">
                <a16:creationId xmlns:a16="http://schemas.microsoft.com/office/drawing/2014/main" id="{45DF86BB-1739-418D-A215-05E2C61077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D5EF45-3314-4910-90E4-B9E616F214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スライド イメージ プレースホルダ 1">
            <a:extLst>
              <a:ext uri="{FF2B5EF4-FFF2-40B4-BE49-F238E27FC236}">
                <a16:creationId xmlns:a16="http://schemas.microsoft.com/office/drawing/2014/main" id="{E1240E0E-CC9D-4F75-8EFE-9B4AA1373F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8259" name="ノート プレースホルダ 2">
            <a:extLst>
              <a:ext uri="{FF2B5EF4-FFF2-40B4-BE49-F238E27FC236}">
                <a16:creationId xmlns:a16="http://schemas.microsoft.com/office/drawing/2014/main" id="{DC787796-CA22-49A8-8DCC-A45166EAEB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8260" name="スライド番号プレースホルダ 3">
            <a:extLst>
              <a:ext uri="{FF2B5EF4-FFF2-40B4-BE49-F238E27FC236}">
                <a16:creationId xmlns:a16="http://schemas.microsoft.com/office/drawing/2014/main" id="{FAE18D8A-3F84-42E5-8E33-D85B299F77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E686F1-F8FE-474F-9F6E-F72C5348D4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スライド イメージ プレースホルダ 1">
            <a:extLst>
              <a:ext uri="{FF2B5EF4-FFF2-40B4-BE49-F238E27FC236}">
                <a16:creationId xmlns:a16="http://schemas.microsoft.com/office/drawing/2014/main" id="{0CE5F493-2CB2-4B10-8B4B-A9FB394BB7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0307" name="ノート プレースホルダ 2">
            <a:extLst>
              <a:ext uri="{FF2B5EF4-FFF2-40B4-BE49-F238E27FC236}">
                <a16:creationId xmlns:a16="http://schemas.microsoft.com/office/drawing/2014/main" id="{DDB12483-B197-481B-AC65-20F6B8AA6F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0308" name="スライド番号プレースホルダ 3">
            <a:extLst>
              <a:ext uri="{FF2B5EF4-FFF2-40B4-BE49-F238E27FC236}">
                <a16:creationId xmlns:a16="http://schemas.microsoft.com/office/drawing/2014/main" id="{EBC445A7-7F1F-4D9E-8643-EE4730D39E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8D69A4-2AE9-47C9-915A-801096E55D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スライド イメージ プレースホルダ 1">
            <a:extLst>
              <a:ext uri="{FF2B5EF4-FFF2-40B4-BE49-F238E27FC236}">
                <a16:creationId xmlns:a16="http://schemas.microsoft.com/office/drawing/2014/main" id="{266A8EF4-4463-4A48-BD62-1491950765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2355" name="ノート プレースホルダ 2">
            <a:extLst>
              <a:ext uri="{FF2B5EF4-FFF2-40B4-BE49-F238E27FC236}">
                <a16:creationId xmlns:a16="http://schemas.microsoft.com/office/drawing/2014/main" id="{82DE8D70-A040-486E-83F9-F200AC55EB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2356" name="スライド番号プレースホルダ 3">
            <a:extLst>
              <a:ext uri="{FF2B5EF4-FFF2-40B4-BE49-F238E27FC236}">
                <a16:creationId xmlns:a16="http://schemas.microsoft.com/office/drawing/2014/main" id="{1D4A9E62-8709-4DED-9AD3-20D3304750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37F9080-4D51-43DC-BBE1-DC8352632A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スライド イメージ プレースホルダ 1">
            <a:extLst>
              <a:ext uri="{FF2B5EF4-FFF2-40B4-BE49-F238E27FC236}">
                <a16:creationId xmlns:a16="http://schemas.microsoft.com/office/drawing/2014/main" id="{220E7270-C456-4087-9494-7DF372A220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03" name="ノート プレースホルダ 2">
            <a:extLst>
              <a:ext uri="{FF2B5EF4-FFF2-40B4-BE49-F238E27FC236}">
                <a16:creationId xmlns:a16="http://schemas.microsoft.com/office/drawing/2014/main" id="{1BC70F74-77EB-4D88-9B4D-39908123257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404" name="スライド番号プレースホルダ 3">
            <a:extLst>
              <a:ext uri="{FF2B5EF4-FFF2-40B4-BE49-F238E27FC236}">
                <a16:creationId xmlns:a16="http://schemas.microsoft.com/office/drawing/2014/main" id="{35F6BA5A-AF3B-4C66-B266-B1A56B8C8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E03281-ABBB-44AE-868A-8895D8BA1E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スライド イメージ プレースホルダ 1">
            <a:extLst>
              <a:ext uri="{FF2B5EF4-FFF2-40B4-BE49-F238E27FC236}">
                <a16:creationId xmlns:a16="http://schemas.microsoft.com/office/drawing/2014/main" id="{DEE8B850-90A5-4640-8DF2-02BBF13CD5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6451" name="ノート プレースホルダ 2">
            <a:extLst>
              <a:ext uri="{FF2B5EF4-FFF2-40B4-BE49-F238E27FC236}">
                <a16:creationId xmlns:a16="http://schemas.microsoft.com/office/drawing/2014/main" id="{A4237364-D591-4C52-8721-1FF76F593E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6452" name="スライド番号プレースホルダ 3">
            <a:extLst>
              <a:ext uri="{FF2B5EF4-FFF2-40B4-BE49-F238E27FC236}">
                <a16:creationId xmlns:a16="http://schemas.microsoft.com/office/drawing/2014/main" id="{89C1C974-A393-4451-BCD5-7ADB639B00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72D7477-1839-4330-A085-80983F1C3D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スライド イメージ プレースホルダ 1">
            <a:extLst>
              <a:ext uri="{FF2B5EF4-FFF2-40B4-BE49-F238E27FC236}">
                <a16:creationId xmlns:a16="http://schemas.microsoft.com/office/drawing/2014/main" id="{127E5618-5A87-4BDC-86AB-DD83E5148B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8499" name="ノート プレースホルダ 2">
            <a:extLst>
              <a:ext uri="{FF2B5EF4-FFF2-40B4-BE49-F238E27FC236}">
                <a16:creationId xmlns:a16="http://schemas.microsoft.com/office/drawing/2014/main" id="{DB33B362-A8D9-485D-9235-2071B7EABA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18500" name="スライド番号プレースホルダ 3">
            <a:extLst>
              <a:ext uri="{FF2B5EF4-FFF2-40B4-BE49-F238E27FC236}">
                <a16:creationId xmlns:a16="http://schemas.microsoft.com/office/drawing/2014/main" id="{F28BB1FF-6AF0-45EF-8782-C1222177FA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42DF542-BF3F-4A55-A406-DE543F0C0C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スライド イメージ プレースホルダ 1">
            <a:extLst>
              <a:ext uri="{FF2B5EF4-FFF2-40B4-BE49-F238E27FC236}">
                <a16:creationId xmlns:a16="http://schemas.microsoft.com/office/drawing/2014/main" id="{69735980-BDE5-422F-B2F9-B1C3BCB437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0547" name="ノート プレースホルダ 2">
            <a:extLst>
              <a:ext uri="{FF2B5EF4-FFF2-40B4-BE49-F238E27FC236}">
                <a16:creationId xmlns:a16="http://schemas.microsoft.com/office/drawing/2014/main" id="{768B8941-916E-4B0C-A684-C2F7EC8E32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0548" name="スライド番号プレースホルダ 3">
            <a:extLst>
              <a:ext uri="{FF2B5EF4-FFF2-40B4-BE49-F238E27FC236}">
                <a16:creationId xmlns:a16="http://schemas.microsoft.com/office/drawing/2014/main" id="{4A1B8360-746F-4938-AC75-930684CC20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714F6F7-3072-492B-9EA7-8E99F28269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スライド イメージ プレースホルダ 1">
            <a:extLst>
              <a:ext uri="{FF2B5EF4-FFF2-40B4-BE49-F238E27FC236}">
                <a16:creationId xmlns:a16="http://schemas.microsoft.com/office/drawing/2014/main" id="{EF22606B-617F-4CCA-B489-AE4F038BE8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2595" name="ノート プレースホルダ 2">
            <a:extLst>
              <a:ext uri="{FF2B5EF4-FFF2-40B4-BE49-F238E27FC236}">
                <a16:creationId xmlns:a16="http://schemas.microsoft.com/office/drawing/2014/main" id="{EEAAB123-231C-4865-958E-4E55CDCDBC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2596" name="スライド番号プレースホルダ 3">
            <a:extLst>
              <a:ext uri="{FF2B5EF4-FFF2-40B4-BE49-F238E27FC236}">
                <a16:creationId xmlns:a16="http://schemas.microsoft.com/office/drawing/2014/main" id="{EB79F962-E2CF-4755-8CDA-19736DCE55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C46E85-A617-42D5-B6DD-68D2BDAA63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スライド イメージ プレースホルダ 1">
            <a:extLst>
              <a:ext uri="{FF2B5EF4-FFF2-40B4-BE49-F238E27FC236}">
                <a16:creationId xmlns:a16="http://schemas.microsoft.com/office/drawing/2014/main" id="{F9DEBF4B-E5BF-480B-B456-95431B192E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43" name="ノート プレースホルダ 2">
            <a:extLst>
              <a:ext uri="{FF2B5EF4-FFF2-40B4-BE49-F238E27FC236}">
                <a16:creationId xmlns:a16="http://schemas.microsoft.com/office/drawing/2014/main" id="{0BD427D8-5A1D-4477-80A4-2A04D49DCD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4644" name="スライド番号プレースホルダ 3">
            <a:extLst>
              <a:ext uri="{FF2B5EF4-FFF2-40B4-BE49-F238E27FC236}">
                <a16:creationId xmlns:a16="http://schemas.microsoft.com/office/drawing/2014/main" id="{24BE3541-742C-4CD1-BD4D-A85C12B4EC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C7A6B5-8B78-4F62-9A93-BAE03C5F36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スライド イメージ プレースホルダ 1">
            <a:extLst>
              <a:ext uri="{FF2B5EF4-FFF2-40B4-BE49-F238E27FC236}">
                <a16:creationId xmlns:a16="http://schemas.microsoft.com/office/drawing/2014/main" id="{2D6460F8-C38C-4E0A-9482-6E1AF27B10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6691" name="ノート プレースホルダ 2">
            <a:extLst>
              <a:ext uri="{FF2B5EF4-FFF2-40B4-BE49-F238E27FC236}">
                <a16:creationId xmlns:a16="http://schemas.microsoft.com/office/drawing/2014/main" id="{093C4909-E516-43B1-BC14-859EA761CE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6692" name="スライド番号プレースホルダ 3">
            <a:extLst>
              <a:ext uri="{FF2B5EF4-FFF2-40B4-BE49-F238E27FC236}">
                <a16:creationId xmlns:a16="http://schemas.microsoft.com/office/drawing/2014/main" id="{384E8E3C-A785-4CEB-B5F6-28CF2C8F5B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2CF8A6-00AB-4C2F-B915-171BECF5B9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スライド イメージ プレースホルダ 1">
            <a:extLst>
              <a:ext uri="{FF2B5EF4-FFF2-40B4-BE49-F238E27FC236}">
                <a16:creationId xmlns:a16="http://schemas.microsoft.com/office/drawing/2014/main" id="{8259EDF1-01B9-4BDC-ACE2-A9A4330735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8147" name="ノート プレースホルダ 2">
            <a:extLst>
              <a:ext uri="{FF2B5EF4-FFF2-40B4-BE49-F238E27FC236}">
                <a16:creationId xmlns:a16="http://schemas.microsoft.com/office/drawing/2014/main" id="{CD1E2242-F065-49BA-BC87-651EC5B432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8148" name="スライド番号プレースホルダ 3">
            <a:extLst>
              <a:ext uri="{FF2B5EF4-FFF2-40B4-BE49-F238E27FC236}">
                <a16:creationId xmlns:a16="http://schemas.microsoft.com/office/drawing/2014/main" id="{C022DACA-4834-4DA2-AF7E-BFD595E2AB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850C6B0-6475-4D01-BBEC-43FD8040FD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スライド イメージ プレースホルダ 1">
            <a:extLst>
              <a:ext uri="{FF2B5EF4-FFF2-40B4-BE49-F238E27FC236}">
                <a16:creationId xmlns:a16="http://schemas.microsoft.com/office/drawing/2014/main" id="{717F5924-DD52-4351-B4C5-C1F0061946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8739" name="ノート プレースホルダ 2">
            <a:extLst>
              <a:ext uri="{FF2B5EF4-FFF2-40B4-BE49-F238E27FC236}">
                <a16:creationId xmlns:a16="http://schemas.microsoft.com/office/drawing/2014/main" id="{89F748CE-F908-4A1E-B5E7-C44E1EB882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8740" name="スライド番号プレースホルダ 3">
            <a:extLst>
              <a:ext uri="{FF2B5EF4-FFF2-40B4-BE49-F238E27FC236}">
                <a16:creationId xmlns:a16="http://schemas.microsoft.com/office/drawing/2014/main" id="{353E4CC6-509D-4D9C-9D52-339C097F7E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21336C-41EB-4343-87B2-72AD569BFB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スライド イメージ プレースホルダ 1">
            <a:extLst>
              <a:ext uri="{FF2B5EF4-FFF2-40B4-BE49-F238E27FC236}">
                <a16:creationId xmlns:a16="http://schemas.microsoft.com/office/drawing/2014/main" id="{AD968AB1-082B-41ED-BF77-6CD3DD3617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0787" name="ノート プレースホルダ 2">
            <a:extLst>
              <a:ext uri="{FF2B5EF4-FFF2-40B4-BE49-F238E27FC236}">
                <a16:creationId xmlns:a16="http://schemas.microsoft.com/office/drawing/2014/main" id="{4095D838-0D77-43C9-9E7B-09CB24356F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0788" name="スライド番号プレースホルダ 3">
            <a:extLst>
              <a:ext uri="{FF2B5EF4-FFF2-40B4-BE49-F238E27FC236}">
                <a16:creationId xmlns:a16="http://schemas.microsoft.com/office/drawing/2014/main" id="{F0F72169-7E6C-420B-9327-EDA131EC78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1FA60A6-D84A-4E13-9288-2955491594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スライド イメージ プレースホルダ 1">
            <a:extLst>
              <a:ext uri="{FF2B5EF4-FFF2-40B4-BE49-F238E27FC236}">
                <a16:creationId xmlns:a16="http://schemas.microsoft.com/office/drawing/2014/main" id="{386DE7DA-948E-4FF3-B7E4-0FB402072E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2835" name="ノート プレースホルダ 2">
            <a:extLst>
              <a:ext uri="{FF2B5EF4-FFF2-40B4-BE49-F238E27FC236}">
                <a16:creationId xmlns:a16="http://schemas.microsoft.com/office/drawing/2014/main" id="{86BEBD6F-03BE-4CA3-8E8B-6F5BF1BE92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2836" name="スライド番号プレースホルダ 3">
            <a:extLst>
              <a:ext uri="{FF2B5EF4-FFF2-40B4-BE49-F238E27FC236}">
                <a16:creationId xmlns:a16="http://schemas.microsoft.com/office/drawing/2014/main" id="{52499494-A488-45BD-820E-315B63BAD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835B38-43BF-4F99-B023-3F253DDEF7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スライド イメージ プレースホルダ 1">
            <a:extLst>
              <a:ext uri="{FF2B5EF4-FFF2-40B4-BE49-F238E27FC236}">
                <a16:creationId xmlns:a16="http://schemas.microsoft.com/office/drawing/2014/main" id="{5B193C79-C3A8-4DF3-8D4E-1CD5ACB357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883" name="ノート プレースホルダ 2">
            <a:extLst>
              <a:ext uri="{FF2B5EF4-FFF2-40B4-BE49-F238E27FC236}">
                <a16:creationId xmlns:a16="http://schemas.microsoft.com/office/drawing/2014/main" id="{0A1CCD28-9B49-43A0-B008-0E5099ED51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34884" name="スライド番号プレースホルダ 3">
            <a:extLst>
              <a:ext uri="{FF2B5EF4-FFF2-40B4-BE49-F238E27FC236}">
                <a16:creationId xmlns:a16="http://schemas.microsoft.com/office/drawing/2014/main" id="{5644ADD8-545F-4A3A-8F41-94273F88F2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BBE5C6-F839-4B62-97B4-F063FCAB0F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スライド イメージ プレースホルダ 1">
            <a:extLst>
              <a:ext uri="{FF2B5EF4-FFF2-40B4-BE49-F238E27FC236}">
                <a16:creationId xmlns:a16="http://schemas.microsoft.com/office/drawing/2014/main" id="{FED39303-C63A-4FD9-9068-AEB03A15DB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6931" name="ノート プレースホルダ 2">
            <a:extLst>
              <a:ext uri="{FF2B5EF4-FFF2-40B4-BE49-F238E27FC236}">
                <a16:creationId xmlns:a16="http://schemas.microsoft.com/office/drawing/2014/main" id="{A1E4981C-FF68-4697-822E-97D92F9062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36932" name="スライド番号プレースホルダ 3">
            <a:extLst>
              <a:ext uri="{FF2B5EF4-FFF2-40B4-BE49-F238E27FC236}">
                <a16:creationId xmlns:a16="http://schemas.microsoft.com/office/drawing/2014/main" id="{3074A384-67C0-4014-98BF-F713FE1B61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1D55842-06CE-429B-B928-FE5A771C53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スライド イメージ プレースホルダ 1">
            <a:extLst>
              <a:ext uri="{FF2B5EF4-FFF2-40B4-BE49-F238E27FC236}">
                <a16:creationId xmlns:a16="http://schemas.microsoft.com/office/drawing/2014/main" id="{487187C4-8703-4790-85F5-9717B3211F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8979" name="ノート プレースホルダ 2">
            <a:extLst>
              <a:ext uri="{FF2B5EF4-FFF2-40B4-BE49-F238E27FC236}">
                <a16:creationId xmlns:a16="http://schemas.microsoft.com/office/drawing/2014/main" id="{C7573E77-B145-42FD-A183-72262BE971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8980" name="スライド番号プレースホルダ 3">
            <a:extLst>
              <a:ext uri="{FF2B5EF4-FFF2-40B4-BE49-F238E27FC236}">
                <a16:creationId xmlns:a16="http://schemas.microsoft.com/office/drawing/2014/main" id="{1CC19D8D-A8A2-47E5-8798-6F6AA0ABDF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C2EF7DF-E649-442D-8A34-79F588A1338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スライド イメージ プレースホルダ 1">
            <a:extLst>
              <a:ext uri="{FF2B5EF4-FFF2-40B4-BE49-F238E27FC236}">
                <a16:creationId xmlns:a16="http://schemas.microsoft.com/office/drawing/2014/main" id="{FDB72422-16DF-4EF9-9C81-6997175BF8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1027" name="ノート プレースホルダ 2">
            <a:extLst>
              <a:ext uri="{FF2B5EF4-FFF2-40B4-BE49-F238E27FC236}">
                <a16:creationId xmlns:a16="http://schemas.microsoft.com/office/drawing/2014/main" id="{85014D2D-BAA7-4F81-A48E-65287CADA6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1028" name="スライド番号プレースホルダ 3">
            <a:extLst>
              <a:ext uri="{FF2B5EF4-FFF2-40B4-BE49-F238E27FC236}">
                <a16:creationId xmlns:a16="http://schemas.microsoft.com/office/drawing/2014/main" id="{2E542F25-C7A0-4749-A0E4-687142796B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728E15-E42F-48DA-B749-C5DF23046A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スライド イメージ プレースホルダ 1">
            <a:extLst>
              <a:ext uri="{FF2B5EF4-FFF2-40B4-BE49-F238E27FC236}">
                <a16:creationId xmlns:a16="http://schemas.microsoft.com/office/drawing/2014/main" id="{EAFB9168-BA89-4455-8FFD-C447422944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3075" name="ノート プレースホルダ 2">
            <a:extLst>
              <a:ext uri="{FF2B5EF4-FFF2-40B4-BE49-F238E27FC236}">
                <a16:creationId xmlns:a16="http://schemas.microsoft.com/office/drawing/2014/main" id="{576C7748-D02F-4809-A7C5-2CD625FAB9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3076" name="スライド番号プレースホルダ 3">
            <a:extLst>
              <a:ext uri="{FF2B5EF4-FFF2-40B4-BE49-F238E27FC236}">
                <a16:creationId xmlns:a16="http://schemas.microsoft.com/office/drawing/2014/main" id="{5354FD25-D1B7-4EA2-AF53-8894577417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54B9F87-F714-4EAA-81DD-30E7ACA8066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スライド イメージ プレースホルダ 1">
            <a:extLst>
              <a:ext uri="{FF2B5EF4-FFF2-40B4-BE49-F238E27FC236}">
                <a16:creationId xmlns:a16="http://schemas.microsoft.com/office/drawing/2014/main" id="{A822AFFD-A7A0-46D6-A580-003E7A1700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23" name="ノート プレースホルダ 2">
            <a:extLst>
              <a:ext uri="{FF2B5EF4-FFF2-40B4-BE49-F238E27FC236}">
                <a16:creationId xmlns:a16="http://schemas.microsoft.com/office/drawing/2014/main" id="{BB56DC35-3566-463A-8A13-1FEA43EC75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5124" name="スライド番号プレースホルダ 3">
            <a:extLst>
              <a:ext uri="{FF2B5EF4-FFF2-40B4-BE49-F238E27FC236}">
                <a16:creationId xmlns:a16="http://schemas.microsoft.com/office/drawing/2014/main" id="{2E7D3CAC-6F91-462A-9CD7-A5277743E2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E98121D-6B7F-4C86-960D-CC6DB2DA4F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スライド イメージ プレースホルダ 1">
            <a:extLst>
              <a:ext uri="{FF2B5EF4-FFF2-40B4-BE49-F238E27FC236}">
                <a16:creationId xmlns:a16="http://schemas.microsoft.com/office/drawing/2014/main" id="{ED511CD2-FAF5-493E-8731-7C738BCF11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7171" name="ノート プレースホルダ 2">
            <a:extLst>
              <a:ext uri="{FF2B5EF4-FFF2-40B4-BE49-F238E27FC236}">
                <a16:creationId xmlns:a16="http://schemas.microsoft.com/office/drawing/2014/main" id="{DFC4598A-F6A9-4C1B-BB5C-AD4940072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7172" name="スライド番号プレースホルダ 3">
            <a:extLst>
              <a:ext uri="{FF2B5EF4-FFF2-40B4-BE49-F238E27FC236}">
                <a16:creationId xmlns:a16="http://schemas.microsoft.com/office/drawing/2014/main" id="{5D3A60CA-0B95-4652-9915-90A7C2659F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3CFCAF-7BAA-439A-958A-445B0849B1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スライド イメージ プレースホルダ 1">
            <a:extLst>
              <a:ext uri="{FF2B5EF4-FFF2-40B4-BE49-F238E27FC236}">
                <a16:creationId xmlns:a16="http://schemas.microsoft.com/office/drawing/2014/main" id="{DD2AEE8F-D398-43AA-BAC9-A5F8F3A57A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0195" name="ノート プレースホルダ 2">
            <a:extLst>
              <a:ext uri="{FF2B5EF4-FFF2-40B4-BE49-F238E27FC236}">
                <a16:creationId xmlns:a16="http://schemas.microsoft.com/office/drawing/2014/main" id="{D2C229FA-96A8-42A3-9EC7-3757763237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0196" name="スライド番号プレースホルダ 3">
            <a:extLst>
              <a:ext uri="{FF2B5EF4-FFF2-40B4-BE49-F238E27FC236}">
                <a16:creationId xmlns:a16="http://schemas.microsoft.com/office/drawing/2014/main" id="{D16B7836-AC5F-45BF-B7E9-7CC7DC0317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A2127E-0164-4979-B631-8DB6E1D786B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スライド イメージ プレースホルダ 1">
            <a:extLst>
              <a:ext uri="{FF2B5EF4-FFF2-40B4-BE49-F238E27FC236}">
                <a16:creationId xmlns:a16="http://schemas.microsoft.com/office/drawing/2014/main" id="{BA9501D6-DDF8-4104-A7F1-A837A91050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9219" name="ノート プレースホルダ 2">
            <a:extLst>
              <a:ext uri="{FF2B5EF4-FFF2-40B4-BE49-F238E27FC236}">
                <a16:creationId xmlns:a16="http://schemas.microsoft.com/office/drawing/2014/main" id="{A63B8177-42E9-4407-BE07-8F300C4DE9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9220" name="スライド番号プレースホルダ 3">
            <a:extLst>
              <a:ext uri="{FF2B5EF4-FFF2-40B4-BE49-F238E27FC236}">
                <a16:creationId xmlns:a16="http://schemas.microsoft.com/office/drawing/2014/main" id="{AC3995DD-EF74-4FCF-8E33-90811004E0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02C5C1-3FFC-4A67-BB4E-4684CC9DF3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スライド イメージ プレースホルダ 1">
            <a:extLst>
              <a:ext uri="{FF2B5EF4-FFF2-40B4-BE49-F238E27FC236}">
                <a16:creationId xmlns:a16="http://schemas.microsoft.com/office/drawing/2014/main" id="{27D7F1E8-C580-4AB4-BDEF-9D9417F916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1267" name="ノート プレースホルダ 2">
            <a:extLst>
              <a:ext uri="{FF2B5EF4-FFF2-40B4-BE49-F238E27FC236}">
                <a16:creationId xmlns:a16="http://schemas.microsoft.com/office/drawing/2014/main" id="{8220D525-59D5-48C8-AD24-BCC34C2CC8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1268" name="スライド番号プレースホルダ 3">
            <a:extLst>
              <a:ext uri="{FF2B5EF4-FFF2-40B4-BE49-F238E27FC236}">
                <a16:creationId xmlns:a16="http://schemas.microsoft.com/office/drawing/2014/main" id="{4EDA1134-C2C5-4404-86F1-CC68001862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E40F83B-0E65-4CCB-9E47-FA72F51EFB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スライド イメージ プレースホルダ 1">
            <a:extLst>
              <a:ext uri="{FF2B5EF4-FFF2-40B4-BE49-F238E27FC236}">
                <a16:creationId xmlns:a16="http://schemas.microsoft.com/office/drawing/2014/main" id="{DF2CAFC0-704C-41D3-8B4F-F040AF13F0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3315" name="ノート プレースホルダ 2">
            <a:extLst>
              <a:ext uri="{FF2B5EF4-FFF2-40B4-BE49-F238E27FC236}">
                <a16:creationId xmlns:a16="http://schemas.microsoft.com/office/drawing/2014/main" id="{1BBDF350-B4E4-4641-9ADC-01AD8E27E3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3316" name="スライド番号プレースホルダ 3">
            <a:extLst>
              <a:ext uri="{FF2B5EF4-FFF2-40B4-BE49-F238E27FC236}">
                <a16:creationId xmlns:a16="http://schemas.microsoft.com/office/drawing/2014/main" id="{2E4B4EBC-801A-4C2D-B8B0-5C028853C9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23BA7CE-2BDD-4383-8170-32EA5E074F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スライド イメージ プレースホルダ 1">
            <a:extLst>
              <a:ext uri="{FF2B5EF4-FFF2-40B4-BE49-F238E27FC236}">
                <a16:creationId xmlns:a16="http://schemas.microsoft.com/office/drawing/2014/main" id="{BFBF5FCA-B8D7-44C2-BB39-DD66E07C23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63" name="ノート プレースホルダ 2">
            <a:extLst>
              <a:ext uri="{FF2B5EF4-FFF2-40B4-BE49-F238E27FC236}">
                <a16:creationId xmlns:a16="http://schemas.microsoft.com/office/drawing/2014/main" id="{A12740F5-869E-443B-A6C4-8CBC8CA33B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5364" name="スライド番号プレースホルダ 3">
            <a:extLst>
              <a:ext uri="{FF2B5EF4-FFF2-40B4-BE49-F238E27FC236}">
                <a16:creationId xmlns:a16="http://schemas.microsoft.com/office/drawing/2014/main" id="{E7F3B588-4F2A-42B8-8310-43CD5F920E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E9A973-9239-4C4A-81E4-847DEAFC83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スライド イメージ プレースホルダ 1">
            <a:extLst>
              <a:ext uri="{FF2B5EF4-FFF2-40B4-BE49-F238E27FC236}">
                <a16:creationId xmlns:a16="http://schemas.microsoft.com/office/drawing/2014/main" id="{21C21E8B-5F19-407A-A7B1-43F0F8AB45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7411" name="ノート プレースホルダ 2">
            <a:extLst>
              <a:ext uri="{FF2B5EF4-FFF2-40B4-BE49-F238E27FC236}">
                <a16:creationId xmlns:a16="http://schemas.microsoft.com/office/drawing/2014/main" id="{B621A102-0D45-4BA8-A1BA-AB4638FF4B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7412" name="スライド番号プレースホルダ 3">
            <a:extLst>
              <a:ext uri="{FF2B5EF4-FFF2-40B4-BE49-F238E27FC236}">
                <a16:creationId xmlns:a16="http://schemas.microsoft.com/office/drawing/2014/main" id="{0C65464C-1ECB-4EC5-8E86-5E154F4897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5E80ED-4B6C-44B9-A960-D87B6C85D6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スライド イメージ プレースホルダ 1">
            <a:extLst>
              <a:ext uri="{FF2B5EF4-FFF2-40B4-BE49-F238E27FC236}">
                <a16:creationId xmlns:a16="http://schemas.microsoft.com/office/drawing/2014/main" id="{DFBFFC0B-A078-422C-BBBE-15F3533468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9459" name="ノート プレースホルダ 2">
            <a:extLst>
              <a:ext uri="{FF2B5EF4-FFF2-40B4-BE49-F238E27FC236}">
                <a16:creationId xmlns:a16="http://schemas.microsoft.com/office/drawing/2014/main" id="{93C9ADE2-76E0-4165-BD7C-5DA4C229B7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9460" name="スライド番号プレースホルダ 3">
            <a:extLst>
              <a:ext uri="{FF2B5EF4-FFF2-40B4-BE49-F238E27FC236}">
                <a16:creationId xmlns:a16="http://schemas.microsoft.com/office/drawing/2014/main" id="{6B2F879A-0C5A-4822-A03B-F75E13F487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EB56B78-4D60-4B06-901D-23116CBC592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スライド イメージ プレースホルダ 1">
            <a:extLst>
              <a:ext uri="{FF2B5EF4-FFF2-40B4-BE49-F238E27FC236}">
                <a16:creationId xmlns:a16="http://schemas.microsoft.com/office/drawing/2014/main" id="{DDD8EC3D-B01E-4187-AA8E-F2AC5A9181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1507" name="ノート プレースホルダ 2">
            <a:extLst>
              <a:ext uri="{FF2B5EF4-FFF2-40B4-BE49-F238E27FC236}">
                <a16:creationId xmlns:a16="http://schemas.microsoft.com/office/drawing/2014/main" id="{27D9EE49-04FF-4251-8E3E-B7DFE7BA6D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1508" name="スライド番号プレースホルダ 3">
            <a:extLst>
              <a:ext uri="{FF2B5EF4-FFF2-40B4-BE49-F238E27FC236}">
                <a16:creationId xmlns:a16="http://schemas.microsoft.com/office/drawing/2014/main" id="{F1A4B148-FB29-4970-8627-34DD406B85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DF4E982-41B3-4B18-92A6-70636D9703C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スライド イメージ プレースホルダ 1">
            <a:extLst>
              <a:ext uri="{FF2B5EF4-FFF2-40B4-BE49-F238E27FC236}">
                <a16:creationId xmlns:a16="http://schemas.microsoft.com/office/drawing/2014/main" id="{6516BFE9-0894-4F50-B3C1-136316596B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3555" name="ノート プレースホルダ 2">
            <a:extLst>
              <a:ext uri="{FF2B5EF4-FFF2-40B4-BE49-F238E27FC236}">
                <a16:creationId xmlns:a16="http://schemas.microsoft.com/office/drawing/2014/main" id="{F6956514-55A4-4F81-BA48-114CE12EF0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63556" name="スライド番号プレースホルダ 3">
            <a:extLst>
              <a:ext uri="{FF2B5EF4-FFF2-40B4-BE49-F238E27FC236}">
                <a16:creationId xmlns:a16="http://schemas.microsoft.com/office/drawing/2014/main" id="{17E01A9B-A1E5-413D-A04E-C9B5BC12AE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D37DBD-B124-476C-A010-BB31EA25F3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スライド イメージ プレースホルダ 1">
            <a:extLst>
              <a:ext uri="{FF2B5EF4-FFF2-40B4-BE49-F238E27FC236}">
                <a16:creationId xmlns:a16="http://schemas.microsoft.com/office/drawing/2014/main" id="{1D87E26E-CA0C-41A6-BF71-78DC1DC7D2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03" name="ノート プレースホルダ 2">
            <a:extLst>
              <a:ext uri="{FF2B5EF4-FFF2-40B4-BE49-F238E27FC236}">
                <a16:creationId xmlns:a16="http://schemas.microsoft.com/office/drawing/2014/main" id="{0588FBF6-6253-40FC-962B-14073E7CF8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65604" name="スライド番号プレースホルダ 3">
            <a:extLst>
              <a:ext uri="{FF2B5EF4-FFF2-40B4-BE49-F238E27FC236}">
                <a16:creationId xmlns:a16="http://schemas.microsoft.com/office/drawing/2014/main" id="{FDC2A470-C16E-48BE-8DE1-C237E23700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08A01E-83A3-45E3-967A-D15D56C1199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スライド イメージ プレースホルダ 1">
            <a:extLst>
              <a:ext uri="{FF2B5EF4-FFF2-40B4-BE49-F238E27FC236}">
                <a16:creationId xmlns:a16="http://schemas.microsoft.com/office/drawing/2014/main" id="{42F5B4DB-E19F-4933-AFFA-F3DF318DAC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7651" name="ノート プレースホルダ 2">
            <a:extLst>
              <a:ext uri="{FF2B5EF4-FFF2-40B4-BE49-F238E27FC236}">
                <a16:creationId xmlns:a16="http://schemas.microsoft.com/office/drawing/2014/main" id="{51F1B32C-9479-4153-AB53-6D243EAA29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7652" name="スライド番号プレースホルダ 3">
            <a:extLst>
              <a:ext uri="{FF2B5EF4-FFF2-40B4-BE49-F238E27FC236}">
                <a16:creationId xmlns:a16="http://schemas.microsoft.com/office/drawing/2014/main" id="{1A5CB0EB-A4C3-4EF5-9E45-A074CFB19F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39B38E-DFED-4502-86BC-D5DE9ACFC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スライド イメージ プレースホルダ 1">
            <a:extLst>
              <a:ext uri="{FF2B5EF4-FFF2-40B4-BE49-F238E27FC236}">
                <a16:creationId xmlns:a16="http://schemas.microsoft.com/office/drawing/2014/main" id="{4C2F68D8-E7FF-4DC7-A856-105A19B309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43" name="ノート プレースホルダ 2">
            <a:extLst>
              <a:ext uri="{FF2B5EF4-FFF2-40B4-BE49-F238E27FC236}">
                <a16:creationId xmlns:a16="http://schemas.microsoft.com/office/drawing/2014/main" id="{3FC43A20-F9CA-4317-8BD9-F8891700A1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2244" name="スライド番号プレースホルダ 3">
            <a:extLst>
              <a:ext uri="{FF2B5EF4-FFF2-40B4-BE49-F238E27FC236}">
                <a16:creationId xmlns:a16="http://schemas.microsoft.com/office/drawing/2014/main" id="{5B0923E8-496E-4422-83AA-8C57EF9B1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BED794-8123-447B-ABEA-6195123BE2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スライド イメージ プレースホルダ 1">
            <a:extLst>
              <a:ext uri="{FF2B5EF4-FFF2-40B4-BE49-F238E27FC236}">
                <a16:creationId xmlns:a16="http://schemas.microsoft.com/office/drawing/2014/main" id="{10E6340C-E2BC-45A5-9CC8-4DE3EAFE6F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9699" name="ノート プレースホルダ 2">
            <a:extLst>
              <a:ext uri="{FF2B5EF4-FFF2-40B4-BE49-F238E27FC236}">
                <a16:creationId xmlns:a16="http://schemas.microsoft.com/office/drawing/2014/main" id="{F43526F2-9671-4D5B-AFE0-43110C4346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9700" name="スライド番号プレースホルダ 3">
            <a:extLst>
              <a:ext uri="{FF2B5EF4-FFF2-40B4-BE49-F238E27FC236}">
                <a16:creationId xmlns:a16="http://schemas.microsoft.com/office/drawing/2014/main" id="{9C7449C4-A5B9-4E94-9BE8-95D413449E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DAC3CD-A231-475D-A6E6-071B5A5349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スライド イメージ プレースホルダ 1">
            <a:extLst>
              <a:ext uri="{FF2B5EF4-FFF2-40B4-BE49-F238E27FC236}">
                <a16:creationId xmlns:a16="http://schemas.microsoft.com/office/drawing/2014/main" id="{A1A2C80F-F3EB-4E91-B44E-BBEC2AE3251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1747" name="ノート プレースホルダ 2">
            <a:extLst>
              <a:ext uri="{FF2B5EF4-FFF2-40B4-BE49-F238E27FC236}">
                <a16:creationId xmlns:a16="http://schemas.microsoft.com/office/drawing/2014/main" id="{B2A175E7-B163-4AF3-814C-FE604758E7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1748" name="スライド番号プレースホルダ 3">
            <a:extLst>
              <a:ext uri="{FF2B5EF4-FFF2-40B4-BE49-F238E27FC236}">
                <a16:creationId xmlns:a16="http://schemas.microsoft.com/office/drawing/2014/main" id="{72E6CE89-F599-400F-9720-D08EE84B0F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4D2E8D6-CDD4-43F9-83E0-DFCE76F281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スライド イメージ プレースホルダ 1">
            <a:extLst>
              <a:ext uri="{FF2B5EF4-FFF2-40B4-BE49-F238E27FC236}">
                <a16:creationId xmlns:a16="http://schemas.microsoft.com/office/drawing/2014/main" id="{18A0470B-73A2-4CDF-8F83-6F516DEBA6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3795" name="ノート プレースホルダ 2">
            <a:extLst>
              <a:ext uri="{FF2B5EF4-FFF2-40B4-BE49-F238E27FC236}">
                <a16:creationId xmlns:a16="http://schemas.microsoft.com/office/drawing/2014/main" id="{8F43B77D-F7CF-4C7B-B3E5-0C3DDC5F28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3796" name="スライド番号プレースホルダ 3">
            <a:extLst>
              <a:ext uri="{FF2B5EF4-FFF2-40B4-BE49-F238E27FC236}">
                <a16:creationId xmlns:a16="http://schemas.microsoft.com/office/drawing/2014/main" id="{3D7737E2-D113-42D3-8F18-6910E4315E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858E78-B983-426D-8775-F652904BF5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スライド イメージ プレースホルダ 1">
            <a:extLst>
              <a:ext uri="{FF2B5EF4-FFF2-40B4-BE49-F238E27FC236}">
                <a16:creationId xmlns:a16="http://schemas.microsoft.com/office/drawing/2014/main" id="{5686EE27-68D2-4420-9E4C-6D4F348658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43" name="ノート プレースホルダ 2">
            <a:extLst>
              <a:ext uri="{FF2B5EF4-FFF2-40B4-BE49-F238E27FC236}">
                <a16:creationId xmlns:a16="http://schemas.microsoft.com/office/drawing/2014/main" id="{396C5E62-0A86-4F0F-A966-B1B9322EA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5844" name="スライド番号プレースホルダ 3">
            <a:extLst>
              <a:ext uri="{FF2B5EF4-FFF2-40B4-BE49-F238E27FC236}">
                <a16:creationId xmlns:a16="http://schemas.microsoft.com/office/drawing/2014/main" id="{6D7F5FF4-639C-46B9-ABA1-DED73B26E5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66AB745-8998-436C-94C5-F3D1842251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スライド イメージ プレースホルダ 1">
            <a:extLst>
              <a:ext uri="{FF2B5EF4-FFF2-40B4-BE49-F238E27FC236}">
                <a16:creationId xmlns:a16="http://schemas.microsoft.com/office/drawing/2014/main" id="{1380FADE-C2A1-442B-9163-53DC819453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7891" name="ノート プレースホルダ 2">
            <a:extLst>
              <a:ext uri="{FF2B5EF4-FFF2-40B4-BE49-F238E27FC236}">
                <a16:creationId xmlns:a16="http://schemas.microsoft.com/office/drawing/2014/main" id="{C69385E6-E968-4DB8-89E7-EAEB580340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7892" name="スライド番号プレースホルダ 3">
            <a:extLst>
              <a:ext uri="{FF2B5EF4-FFF2-40B4-BE49-F238E27FC236}">
                <a16:creationId xmlns:a16="http://schemas.microsoft.com/office/drawing/2014/main" id="{0A9400EE-00CE-49B1-A039-B0C33B5984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62D49B-F38E-48FD-96EF-E0CED61BEF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スライド イメージ プレースホルダ 1">
            <a:extLst>
              <a:ext uri="{FF2B5EF4-FFF2-40B4-BE49-F238E27FC236}">
                <a16:creationId xmlns:a16="http://schemas.microsoft.com/office/drawing/2014/main" id="{21EDCC1B-CC5D-47E2-A8AE-14533152D7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9939" name="ノート プレースホルダ 2">
            <a:extLst>
              <a:ext uri="{FF2B5EF4-FFF2-40B4-BE49-F238E27FC236}">
                <a16:creationId xmlns:a16="http://schemas.microsoft.com/office/drawing/2014/main" id="{5C61098B-E60F-4945-8C2A-8FCD8EE39B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79940" name="スライド番号プレースホルダ 3">
            <a:extLst>
              <a:ext uri="{FF2B5EF4-FFF2-40B4-BE49-F238E27FC236}">
                <a16:creationId xmlns:a16="http://schemas.microsoft.com/office/drawing/2014/main" id="{24918817-34F2-4471-90F0-7EBC26A8A9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EB9914-085D-41A2-8410-E5B186BC3E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スライド イメージ プレースホルダ 1">
            <a:extLst>
              <a:ext uri="{FF2B5EF4-FFF2-40B4-BE49-F238E27FC236}">
                <a16:creationId xmlns:a16="http://schemas.microsoft.com/office/drawing/2014/main" id="{FB362510-9DDC-4181-BA81-63A693394B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1987" name="ノート プレースホルダ 2">
            <a:extLst>
              <a:ext uri="{FF2B5EF4-FFF2-40B4-BE49-F238E27FC236}">
                <a16:creationId xmlns:a16="http://schemas.microsoft.com/office/drawing/2014/main" id="{5C125F54-696E-4727-B7C8-D190BDFE08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81988" name="スライド番号プレースホルダ 3">
            <a:extLst>
              <a:ext uri="{FF2B5EF4-FFF2-40B4-BE49-F238E27FC236}">
                <a16:creationId xmlns:a16="http://schemas.microsoft.com/office/drawing/2014/main" id="{681993A3-44C6-46B6-B3CA-56157C0A85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12CFECC-FC4C-4804-9CD0-DEBA17F043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スライド イメージ プレースホルダ 1">
            <a:extLst>
              <a:ext uri="{FF2B5EF4-FFF2-40B4-BE49-F238E27FC236}">
                <a16:creationId xmlns:a16="http://schemas.microsoft.com/office/drawing/2014/main" id="{15764B96-FAAA-4929-82DD-553AE253D7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4035" name="ノート プレースホルダ 2">
            <a:extLst>
              <a:ext uri="{FF2B5EF4-FFF2-40B4-BE49-F238E27FC236}">
                <a16:creationId xmlns:a16="http://schemas.microsoft.com/office/drawing/2014/main" id="{1D65E7CE-7217-4801-B8D2-D473EB9037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684036" name="スライド番号プレースホルダ 3">
            <a:extLst>
              <a:ext uri="{FF2B5EF4-FFF2-40B4-BE49-F238E27FC236}">
                <a16:creationId xmlns:a16="http://schemas.microsoft.com/office/drawing/2014/main" id="{35287199-1194-4FEB-B8CF-F88702C6E1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1DBA9B-52D4-4880-A5D1-B4C8DC901E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スライド イメージ プレースホルダ 1">
            <a:extLst>
              <a:ext uri="{FF2B5EF4-FFF2-40B4-BE49-F238E27FC236}">
                <a16:creationId xmlns:a16="http://schemas.microsoft.com/office/drawing/2014/main" id="{6C8695C8-E5B9-44EA-9ECA-C4E095F417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083" name="ノート プレースホルダ 2">
            <a:extLst>
              <a:ext uri="{FF2B5EF4-FFF2-40B4-BE49-F238E27FC236}">
                <a16:creationId xmlns:a16="http://schemas.microsoft.com/office/drawing/2014/main" id="{0DAA05DE-7152-4533-B01C-8F39B2A58E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686084" name="スライド番号プレースホルダ 3">
            <a:extLst>
              <a:ext uri="{FF2B5EF4-FFF2-40B4-BE49-F238E27FC236}">
                <a16:creationId xmlns:a16="http://schemas.microsoft.com/office/drawing/2014/main" id="{F7A27058-3233-4FED-8CC9-9B179FC6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8CC8F82-B6E0-4895-9EEF-E14444EBFE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スライド イメージ プレースホルダ 1">
            <a:extLst>
              <a:ext uri="{FF2B5EF4-FFF2-40B4-BE49-F238E27FC236}">
                <a16:creationId xmlns:a16="http://schemas.microsoft.com/office/drawing/2014/main" id="{52C99246-ECA6-41EC-B6E4-6F554EA099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8131" name="ノート プレースホルダ 2">
            <a:extLst>
              <a:ext uri="{FF2B5EF4-FFF2-40B4-BE49-F238E27FC236}">
                <a16:creationId xmlns:a16="http://schemas.microsoft.com/office/drawing/2014/main" id="{CAD1D173-8CB4-4610-B1FA-A92BB11A60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88132" name="スライド番号プレースホルダ 3">
            <a:extLst>
              <a:ext uri="{FF2B5EF4-FFF2-40B4-BE49-F238E27FC236}">
                <a16:creationId xmlns:a16="http://schemas.microsoft.com/office/drawing/2014/main" id="{2E46D3AC-5108-4A39-90CE-1796BB38A6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968102-CE4F-44E8-B317-BAB5892737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スライド イメージ プレースホルダ 1">
            <a:extLst>
              <a:ext uri="{FF2B5EF4-FFF2-40B4-BE49-F238E27FC236}">
                <a16:creationId xmlns:a16="http://schemas.microsoft.com/office/drawing/2014/main" id="{DCD746B7-714C-476D-99EF-503516D593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4291" name="ノート プレースホルダ 2">
            <a:extLst>
              <a:ext uri="{FF2B5EF4-FFF2-40B4-BE49-F238E27FC236}">
                <a16:creationId xmlns:a16="http://schemas.microsoft.com/office/drawing/2014/main" id="{10A8EF48-899D-4F33-B309-7A71EC9A2E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4292" name="スライド番号プレースホルダ 3">
            <a:extLst>
              <a:ext uri="{FF2B5EF4-FFF2-40B4-BE49-F238E27FC236}">
                <a16:creationId xmlns:a16="http://schemas.microsoft.com/office/drawing/2014/main" id="{A32F9F2D-F8F6-4786-9E44-77371A4CCA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DAE6552-9E0B-4011-8EB0-C4CAC62DAFF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スライド イメージ プレースホルダ 1">
            <a:extLst>
              <a:ext uri="{FF2B5EF4-FFF2-40B4-BE49-F238E27FC236}">
                <a16:creationId xmlns:a16="http://schemas.microsoft.com/office/drawing/2014/main" id="{D842E90C-BD66-44D4-B73A-0BBCF8B1C1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0179" name="ノート プレースホルダ 2">
            <a:extLst>
              <a:ext uri="{FF2B5EF4-FFF2-40B4-BE49-F238E27FC236}">
                <a16:creationId xmlns:a16="http://schemas.microsoft.com/office/drawing/2014/main" id="{16DC7A9C-9B2F-4DCF-A78B-8271B2ACE1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90180" name="スライド番号プレースホルダ 3">
            <a:extLst>
              <a:ext uri="{FF2B5EF4-FFF2-40B4-BE49-F238E27FC236}">
                <a16:creationId xmlns:a16="http://schemas.microsoft.com/office/drawing/2014/main" id="{71A661C6-78FE-4C14-A34E-A7F144967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C32DB0-FAFD-44F9-B1DE-1027695D1D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スライド イメージ プレースホルダ 1">
            <a:extLst>
              <a:ext uri="{FF2B5EF4-FFF2-40B4-BE49-F238E27FC236}">
                <a16:creationId xmlns:a16="http://schemas.microsoft.com/office/drawing/2014/main" id="{F3374EAD-F427-4548-9B32-751D17B4A3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2227" name="ノート プレースホルダ 2">
            <a:extLst>
              <a:ext uri="{FF2B5EF4-FFF2-40B4-BE49-F238E27FC236}">
                <a16:creationId xmlns:a16="http://schemas.microsoft.com/office/drawing/2014/main" id="{F39953AD-8C8B-4572-852C-D718F50D76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2228" name="スライド番号プレースホルダ 3">
            <a:extLst>
              <a:ext uri="{FF2B5EF4-FFF2-40B4-BE49-F238E27FC236}">
                <a16:creationId xmlns:a16="http://schemas.microsoft.com/office/drawing/2014/main" id="{7F773541-FBF9-44D1-B531-F71CF3CD8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A62B8A5-D7DC-4C8B-B735-D61C2D42A9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スライド イメージ プレースホルダ 1">
            <a:extLst>
              <a:ext uri="{FF2B5EF4-FFF2-40B4-BE49-F238E27FC236}">
                <a16:creationId xmlns:a16="http://schemas.microsoft.com/office/drawing/2014/main" id="{7199685E-DE69-4B52-9AA9-AF7F3DE2AB0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4275" name="ノート プレースホルダ 2">
            <a:extLst>
              <a:ext uri="{FF2B5EF4-FFF2-40B4-BE49-F238E27FC236}">
                <a16:creationId xmlns:a16="http://schemas.microsoft.com/office/drawing/2014/main" id="{69611BB3-C8B8-4DC6-BF56-EEF192C1925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4276" name="スライド番号プレースホルダ 3">
            <a:extLst>
              <a:ext uri="{FF2B5EF4-FFF2-40B4-BE49-F238E27FC236}">
                <a16:creationId xmlns:a16="http://schemas.microsoft.com/office/drawing/2014/main" id="{8E4C6749-AB0A-42CF-B267-09D2C43588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2785C7-16FA-4F4B-9E6F-91A2CB3B70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スライド イメージ プレースホルダ 1">
            <a:extLst>
              <a:ext uri="{FF2B5EF4-FFF2-40B4-BE49-F238E27FC236}">
                <a16:creationId xmlns:a16="http://schemas.microsoft.com/office/drawing/2014/main" id="{CA0535A6-661C-4363-BE27-EE8A5A8C61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23" name="ノート プレースホルダ 2">
            <a:extLst>
              <a:ext uri="{FF2B5EF4-FFF2-40B4-BE49-F238E27FC236}">
                <a16:creationId xmlns:a16="http://schemas.microsoft.com/office/drawing/2014/main" id="{DB7D4527-7418-472E-B457-24824D2C13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96324" name="スライド番号プレースホルダ 3">
            <a:extLst>
              <a:ext uri="{FF2B5EF4-FFF2-40B4-BE49-F238E27FC236}">
                <a16:creationId xmlns:a16="http://schemas.microsoft.com/office/drawing/2014/main" id="{F1C94CA4-D98E-4869-94E9-54641C6F66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38AB345-E66A-4C61-B7D2-06A84BBB47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スライド イメージ プレースホルダ 1">
            <a:extLst>
              <a:ext uri="{FF2B5EF4-FFF2-40B4-BE49-F238E27FC236}">
                <a16:creationId xmlns:a16="http://schemas.microsoft.com/office/drawing/2014/main" id="{AA6804E3-4CE2-4323-800C-3FF752F864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8371" name="ノート プレースホルダ 2">
            <a:extLst>
              <a:ext uri="{FF2B5EF4-FFF2-40B4-BE49-F238E27FC236}">
                <a16:creationId xmlns:a16="http://schemas.microsoft.com/office/drawing/2014/main" id="{94E8F267-A162-4D39-9EE7-FF696962C0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98372" name="スライド番号プレースホルダ 3">
            <a:extLst>
              <a:ext uri="{FF2B5EF4-FFF2-40B4-BE49-F238E27FC236}">
                <a16:creationId xmlns:a16="http://schemas.microsoft.com/office/drawing/2014/main" id="{AD85BB25-9229-4DE9-A1C5-7D807EDE74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3F66BF-536A-4810-9F6B-B22A05FA21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スライド イメージ プレースホルダ 1">
            <a:extLst>
              <a:ext uri="{FF2B5EF4-FFF2-40B4-BE49-F238E27FC236}">
                <a16:creationId xmlns:a16="http://schemas.microsoft.com/office/drawing/2014/main" id="{5F7A7CD7-4828-44B4-A4AC-7F0B6FDCB9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0419" name="ノート プレースホルダ 2">
            <a:extLst>
              <a:ext uri="{FF2B5EF4-FFF2-40B4-BE49-F238E27FC236}">
                <a16:creationId xmlns:a16="http://schemas.microsoft.com/office/drawing/2014/main" id="{ADBE8A51-2778-430F-8AFE-BEA55481C9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0420" name="スライド番号プレースホルダ 3">
            <a:extLst>
              <a:ext uri="{FF2B5EF4-FFF2-40B4-BE49-F238E27FC236}">
                <a16:creationId xmlns:a16="http://schemas.microsoft.com/office/drawing/2014/main" id="{2197F44C-F6CB-4492-B1B2-B3E47BF9B9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25DC3B-9208-42C5-A5A3-6B12798CCF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スライド イメージ プレースホルダ 1">
            <a:extLst>
              <a:ext uri="{FF2B5EF4-FFF2-40B4-BE49-F238E27FC236}">
                <a16:creationId xmlns:a16="http://schemas.microsoft.com/office/drawing/2014/main" id="{E7162FE0-DFEA-460B-9465-BFF4F0A3DB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2467" name="ノート プレースホルダ 2">
            <a:extLst>
              <a:ext uri="{FF2B5EF4-FFF2-40B4-BE49-F238E27FC236}">
                <a16:creationId xmlns:a16="http://schemas.microsoft.com/office/drawing/2014/main" id="{282C35A3-EAA4-4367-8425-D92B04EDAA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2468" name="スライド番号プレースホルダ 3">
            <a:extLst>
              <a:ext uri="{FF2B5EF4-FFF2-40B4-BE49-F238E27FC236}">
                <a16:creationId xmlns:a16="http://schemas.microsoft.com/office/drawing/2014/main" id="{D8CF3B45-C29F-421E-A8CF-E57B954C8D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56EE89-83E3-4570-B40C-D6891EDC94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スライド イメージ プレースホルダ 1">
            <a:extLst>
              <a:ext uri="{FF2B5EF4-FFF2-40B4-BE49-F238E27FC236}">
                <a16:creationId xmlns:a16="http://schemas.microsoft.com/office/drawing/2014/main" id="{F9352AE2-6A4C-4E99-8FA6-F430D2B068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4515" name="ノート プレースホルダ 2">
            <a:extLst>
              <a:ext uri="{FF2B5EF4-FFF2-40B4-BE49-F238E27FC236}">
                <a16:creationId xmlns:a16="http://schemas.microsoft.com/office/drawing/2014/main" id="{EF7347B6-7CE1-408A-800C-AEAB42B048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4516" name="スライド番号プレースホルダ 3">
            <a:extLst>
              <a:ext uri="{FF2B5EF4-FFF2-40B4-BE49-F238E27FC236}">
                <a16:creationId xmlns:a16="http://schemas.microsoft.com/office/drawing/2014/main" id="{D11870CD-2813-4D2D-B0DA-049C250BF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93F755-D4FA-4FDB-B3DF-F0E3DCCDB4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スライド イメージ プレースホルダ 1">
            <a:extLst>
              <a:ext uri="{FF2B5EF4-FFF2-40B4-BE49-F238E27FC236}">
                <a16:creationId xmlns:a16="http://schemas.microsoft.com/office/drawing/2014/main" id="{CA57ECD0-BBFE-4FD5-9633-806096CBBD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63" name="ノート プレースホルダ 2">
            <a:extLst>
              <a:ext uri="{FF2B5EF4-FFF2-40B4-BE49-F238E27FC236}">
                <a16:creationId xmlns:a16="http://schemas.microsoft.com/office/drawing/2014/main" id="{14D84C8C-4407-4B27-80D2-7761EF1DCC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6564" name="スライド番号プレースホルダ 3">
            <a:extLst>
              <a:ext uri="{FF2B5EF4-FFF2-40B4-BE49-F238E27FC236}">
                <a16:creationId xmlns:a16="http://schemas.microsoft.com/office/drawing/2014/main" id="{DB661059-76E6-47FC-BEB8-8029730E57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09F584D-2150-446C-831D-5D472BB9E6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スライド イメージ プレースホルダ 1">
            <a:extLst>
              <a:ext uri="{FF2B5EF4-FFF2-40B4-BE49-F238E27FC236}">
                <a16:creationId xmlns:a16="http://schemas.microsoft.com/office/drawing/2014/main" id="{2576A037-6414-476A-AEAA-18C3CC770E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8611" name="ノート プレースホルダ 2">
            <a:extLst>
              <a:ext uri="{FF2B5EF4-FFF2-40B4-BE49-F238E27FC236}">
                <a16:creationId xmlns:a16="http://schemas.microsoft.com/office/drawing/2014/main" id="{2B6EFFAB-6541-435F-9496-998D6F9ECC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8612" name="スライド番号プレースホルダ 3">
            <a:extLst>
              <a:ext uri="{FF2B5EF4-FFF2-40B4-BE49-F238E27FC236}">
                <a16:creationId xmlns:a16="http://schemas.microsoft.com/office/drawing/2014/main" id="{63649F82-E963-41CE-B4AA-199BD0F80D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1D6F8D4-C089-4333-9B75-6BFCD8B684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173711" y="2571740"/>
            <a:ext cx="5558581" cy="970446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173709" y="3730824"/>
            <a:ext cx="4577656" cy="1156990"/>
          </a:xfrm>
        </p:spPr>
        <p:txBody>
          <a:bodyPr/>
          <a:lstStyle/>
          <a:p>
            <a:pPr algn="l">
              <a:defRPr/>
            </a:pP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184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1848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056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F6E5EB46-CF64-427D-A890-F3DCC74B1A26}"/>
              </a:ext>
            </a:extLst>
          </p:cNvPr>
          <p:cNvSpPr/>
          <p:nvPr/>
        </p:nvSpPr>
        <p:spPr>
          <a:xfrm>
            <a:off x="3438525" y="1846263"/>
            <a:ext cx="2638425" cy="533400"/>
          </a:xfrm>
          <a:custGeom>
            <a:avLst/>
            <a:gdLst>
              <a:gd name="connsiteX0" fmla="*/ 2124075 w 2638425"/>
              <a:gd name="connsiteY0" fmla="*/ 261937 h 533400"/>
              <a:gd name="connsiteX1" fmla="*/ 1997869 w 2638425"/>
              <a:gd name="connsiteY1" fmla="*/ 273844 h 533400"/>
              <a:gd name="connsiteX2" fmla="*/ 1804988 w 2638425"/>
              <a:gd name="connsiteY2" fmla="*/ 297656 h 533400"/>
              <a:gd name="connsiteX3" fmla="*/ 1633538 w 2638425"/>
              <a:gd name="connsiteY3" fmla="*/ 319087 h 533400"/>
              <a:gd name="connsiteX4" fmla="*/ 1493044 w 2638425"/>
              <a:gd name="connsiteY4" fmla="*/ 338137 h 533400"/>
              <a:gd name="connsiteX5" fmla="*/ 1347788 w 2638425"/>
              <a:gd name="connsiteY5" fmla="*/ 359569 h 533400"/>
              <a:gd name="connsiteX6" fmla="*/ 1126331 w 2638425"/>
              <a:gd name="connsiteY6" fmla="*/ 397669 h 533400"/>
              <a:gd name="connsiteX7" fmla="*/ 940594 w 2638425"/>
              <a:gd name="connsiteY7" fmla="*/ 428625 h 533400"/>
              <a:gd name="connsiteX8" fmla="*/ 814388 w 2638425"/>
              <a:gd name="connsiteY8" fmla="*/ 450056 h 533400"/>
              <a:gd name="connsiteX9" fmla="*/ 702469 w 2638425"/>
              <a:gd name="connsiteY9" fmla="*/ 471487 h 533400"/>
              <a:gd name="connsiteX10" fmla="*/ 500063 w 2638425"/>
              <a:gd name="connsiteY10" fmla="*/ 511969 h 533400"/>
              <a:gd name="connsiteX11" fmla="*/ 452438 w 2638425"/>
              <a:gd name="connsiteY11" fmla="*/ 523875 h 533400"/>
              <a:gd name="connsiteX12" fmla="*/ 411956 w 2638425"/>
              <a:gd name="connsiteY12" fmla="*/ 533400 h 533400"/>
              <a:gd name="connsiteX13" fmla="*/ 390525 w 2638425"/>
              <a:gd name="connsiteY13" fmla="*/ 533400 h 533400"/>
              <a:gd name="connsiteX14" fmla="*/ 347663 w 2638425"/>
              <a:gd name="connsiteY14" fmla="*/ 528637 h 533400"/>
              <a:gd name="connsiteX15" fmla="*/ 304800 w 2638425"/>
              <a:gd name="connsiteY15" fmla="*/ 519112 h 533400"/>
              <a:gd name="connsiteX16" fmla="*/ 264319 w 2638425"/>
              <a:gd name="connsiteY16" fmla="*/ 502444 h 533400"/>
              <a:gd name="connsiteX17" fmla="*/ 230981 w 2638425"/>
              <a:gd name="connsiteY17" fmla="*/ 481012 h 533400"/>
              <a:gd name="connsiteX18" fmla="*/ 209550 w 2638425"/>
              <a:gd name="connsiteY18" fmla="*/ 464344 h 533400"/>
              <a:gd name="connsiteX19" fmla="*/ 173831 w 2638425"/>
              <a:gd name="connsiteY19" fmla="*/ 431006 h 533400"/>
              <a:gd name="connsiteX20" fmla="*/ 138113 w 2638425"/>
              <a:gd name="connsiteY20" fmla="*/ 392906 h 533400"/>
              <a:gd name="connsiteX21" fmla="*/ 102394 w 2638425"/>
              <a:gd name="connsiteY21" fmla="*/ 350044 h 533400"/>
              <a:gd name="connsiteX22" fmla="*/ 71438 w 2638425"/>
              <a:gd name="connsiteY22" fmla="*/ 307181 h 533400"/>
              <a:gd name="connsiteX23" fmla="*/ 30956 w 2638425"/>
              <a:gd name="connsiteY23" fmla="*/ 242887 h 533400"/>
              <a:gd name="connsiteX24" fmla="*/ 4763 w 2638425"/>
              <a:gd name="connsiteY24" fmla="*/ 188119 h 533400"/>
              <a:gd name="connsiteX25" fmla="*/ 0 w 2638425"/>
              <a:gd name="connsiteY25" fmla="*/ 169069 h 533400"/>
              <a:gd name="connsiteX26" fmla="*/ 0 w 2638425"/>
              <a:gd name="connsiteY26" fmla="*/ 152400 h 533400"/>
              <a:gd name="connsiteX27" fmla="*/ 7144 w 2638425"/>
              <a:gd name="connsiteY27" fmla="*/ 145256 h 533400"/>
              <a:gd name="connsiteX28" fmla="*/ 16669 w 2638425"/>
              <a:gd name="connsiteY28" fmla="*/ 142875 h 533400"/>
              <a:gd name="connsiteX29" fmla="*/ 33338 w 2638425"/>
              <a:gd name="connsiteY29" fmla="*/ 145256 h 533400"/>
              <a:gd name="connsiteX30" fmla="*/ 50006 w 2638425"/>
              <a:gd name="connsiteY30" fmla="*/ 152400 h 533400"/>
              <a:gd name="connsiteX31" fmla="*/ 100013 w 2638425"/>
              <a:gd name="connsiteY31" fmla="*/ 188119 h 533400"/>
              <a:gd name="connsiteX32" fmla="*/ 185738 w 2638425"/>
              <a:gd name="connsiteY32" fmla="*/ 240506 h 533400"/>
              <a:gd name="connsiteX33" fmla="*/ 254794 w 2638425"/>
              <a:gd name="connsiteY33" fmla="*/ 273844 h 533400"/>
              <a:gd name="connsiteX34" fmla="*/ 321469 w 2638425"/>
              <a:gd name="connsiteY34" fmla="*/ 297656 h 533400"/>
              <a:gd name="connsiteX35" fmla="*/ 371475 w 2638425"/>
              <a:gd name="connsiteY35" fmla="*/ 307181 h 533400"/>
              <a:gd name="connsiteX36" fmla="*/ 423863 w 2638425"/>
              <a:gd name="connsiteY36" fmla="*/ 311944 h 533400"/>
              <a:gd name="connsiteX37" fmla="*/ 483394 w 2638425"/>
              <a:gd name="connsiteY37" fmla="*/ 311944 h 533400"/>
              <a:gd name="connsiteX38" fmla="*/ 678656 w 2638425"/>
              <a:gd name="connsiteY38" fmla="*/ 295275 h 533400"/>
              <a:gd name="connsiteX39" fmla="*/ 890588 w 2638425"/>
              <a:gd name="connsiteY39" fmla="*/ 273844 h 533400"/>
              <a:gd name="connsiteX40" fmla="*/ 1052513 w 2638425"/>
              <a:gd name="connsiteY40" fmla="*/ 254794 h 533400"/>
              <a:gd name="connsiteX41" fmla="*/ 1164431 w 2638425"/>
              <a:gd name="connsiteY41" fmla="*/ 240506 h 533400"/>
              <a:gd name="connsiteX42" fmla="*/ 1402556 w 2638425"/>
              <a:gd name="connsiteY42" fmla="*/ 200025 h 533400"/>
              <a:gd name="connsiteX43" fmla="*/ 1602581 w 2638425"/>
              <a:gd name="connsiteY43" fmla="*/ 171450 h 533400"/>
              <a:gd name="connsiteX44" fmla="*/ 1778794 w 2638425"/>
              <a:gd name="connsiteY44" fmla="*/ 145256 h 533400"/>
              <a:gd name="connsiteX45" fmla="*/ 1955006 w 2638425"/>
              <a:gd name="connsiteY45" fmla="*/ 111919 h 533400"/>
              <a:gd name="connsiteX46" fmla="*/ 2090738 w 2638425"/>
              <a:gd name="connsiteY46" fmla="*/ 80962 h 533400"/>
              <a:gd name="connsiteX47" fmla="*/ 2166938 w 2638425"/>
              <a:gd name="connsiteY47" fmla="*/ 61912 h 533400"/>
              <a:gd name="connsiteX48" fmla="*/ 2228850 w 2638425"/>
              <a:gd name="connsiteY48" fmla="*/ 40481 h 533400"/>
              <a:gd name="connsiteX49" fmla="*/ 2278856 w 2638425"/>
              <a:gd name="connsiteY49" fmla="*/ 16669 h 533400"/>
              <a:gd name="connsiteX50" fmla="*/ 2309813 w 2638425"/>
              <a:gd name="connsiteY50" fmla="*/ 0 h 533400"/>
              <a:gd name="connsiteX51" fmla="*/ 2340769 w 2638425"/>
              <a:gd name="connsiteY51" fmla="*/ 2381 h 533400"/>
              <a:gd name="connsiteX52" fmla="*/ 2428875 w 2638425"/>
              <a:gd name="connsiteY52" fmla="*/ 26194 h 533400"/>
              <a:gd name="connsiteX53" fmla="*/ 2509838 w 2638425"/>
              <a:gd name="connsiteY53" fmla="*/ 59531 h 533400"/>
              <a:gd name="connsiteX54" fmla="*/ 2569369 w 2638425"/>
              <a:gd name="connsiteY54" fmla="*/ 88106 h 533400"/>
              <a:gd name="connsiteX55" fmla="*/ 2600325 w 2638425"/>
              <a:gd name="connsiteY55" fmla="*/ 107156 h 533400"/>
              <a:gd name="connsiteX56" fmla="*/ 2619375 w 2638425"/>
              <a:gd name="connsiteY56" fmla="*/ 123825 h 533400"/>
              <a:gd name="connsiteX57" fmla="*/ 2631281 w 2638425"/>
              <a:gd name="connsiteY57" fmla="*/ 142875 h 533400"/>
              <a:gd name="connsiteX58" fmla="*/ 2636044 w 2638425"/>
              <a:gd name="connsiteY58" fmla="*/ 159544 h 533400"/>
              <a:gd name="connsiteX59" fmla="*/ 2638425 w 2638425"/>
              <a:gd name="connsiteY59" fmla="*/ 176212 h 533400"/>
              <a:gd name="connsiteX60" fmla="*/ 2626519 w 2638425"/>
              <a:gd name="connsiteY60" fmla="*/ 200025 h 533400"/>
              <a:gd name="connsiteX61" fmla="*/ 2605088 w 2638425"/>
              <a:gd name="connsiteY61" fmla="*/ 219075 h 533400"/>
              <a:gd name="connsiteX62" fmla="*/ 2574131 w 2638425"/>
              <a:gd name="connsiteY62" fmla="*/ 226219 h 533400"/>
              <a:gd name="connsiteX63" fmla="*/ 2493169 w 2638425"/>
              <a:gd name="connsiteY63" fmla="*/ 228600 h 533400"/>
              <a:gd name="connsiteX64" fmla="*/ 2378869 w 2638425"/>
              <a:gd name="connsiteY64" fmla="*/ 238125 h 533400"/>
              <a:gd name="connsiteX65" fmla="*/ 2278856 w 2638425"/>
              <a:gd name="connsiteY65" fmla="*/ 245269 h 533400"/>
              <a:gd name="connsiteX66" fmla="*/ 2124075 w 2638425"/>
              <a:gd name="connsiteY66" fmla="*/ 26193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38425" h="533400">
                <a:moveTo>
                  <a:pt x="2124075" y="261937"/>
                </a:moveTo>
                <a:lnTo>
                  <a:pt x="1997869" y="273844"/>
                </a:lnTo>
                <a:lnTo>
                  <a:pt x="1804988" y="297656"/>
                </a:lnTo>
                <a:lnTo>
                  <a:pt x="1633538" y="319087"/>
                </a:lnTo>
                <a:lnTo>
                  <a:pt x="1493044" y="338137"/>
                </a:lnTo>
                <a:lnTo>
                  <a:pt x="1347788" y="359569"/>
                </a:lnTo>
                <a:lnTo>
                  <a:pt x="1126331" y="397669"/>
                </a:lnTo>
                <a:lnTo>
                  <a:pt x="940594" y="428625"/>
                </a:lnTo>
                <a:lnTo>
                  <a:pt x="814388" y="450056"/>
                </a:lnTo>
                <a:lnTo>
                  <a:pt x="702469" y="471487"/>
                </a:lnTo>
                <a:lnTo>
                  <a:pt x="500063" y="511969"/>
                </a:lnTo>
                <a:lnTo>
                  <a:pt x="452438" y="523875"/>
                </a:lnTo>
                <a:lnTo>
                  <a:pt x="411956" y="533400"/>
                </a:lnTo>
                <a:lnTo>
                  <a:pt x="390525" y="533400"/>
                </a:lnTo>
                <a:lnTo>
                  <a:pt x="347663" y="528637"/>
                </a:lnTo>
                <a:lnTo>
                  <a:pt x="304800" y="519112"/>
                </a:lnTo>
                <a:lnTo>
                  <a:pt x="264319" y="502444"/>
                </a:lnTo>
                <a:lnTo>
                  <a:pt x="230981" y="481012"/>
                </a:lnTo>
                <a:lnTo>
                  <a:pt x="209550" y="464344"/>
                </a:lnTo>
                <a:lnTo>
                  <a:pt x="173831" y="431006"/>
                </a:lnTo>
                <a:lnTo>
                  <a:pt x="138113" y="392906"/>
                </a:lnTo>
                <a:lnTo>
                  <a:pt x="102394" y="350044"/>
                </a:lnTo>
                <a:lnTo>
                  <a:pt x="71438" y="307181"/>
                </a:lnTo>
                <a:lnTo>
                  <a:pt x="30956" y="242887"/>
                </a:lnTo>
                <a:lnTo>
                  <a:pt x="4763" y="188119"/>
                </a:lnTo>
                <a:lnTo>
                  <a:pt x="0" y="169069"/>
                </a:lnTo>
                <a:lnTo>
                  <a:pt x="0" y="152400"/>
                </a:lnTo>
                <a:lnTo>
                  <a:pt x="7144" y="145256"/>
                </a:lnTo>
                <a:lnTo>
                  <a:pt x="16669" y="142875"/>
                </a:lnTo>
                <a:lnTo>
                  <a:pt x="33338" y="145256"/>
                </a:lnTo>
                <a:lnTo>
                  <a:pt x="50006" y="152400"/>
                </a:lnTo>
                <a:lnTo>
                  <a:pt x="100013" y="188119"/>
                </a:lnTo>
                <a:lnTo>
                  <a:pt x="185738" y="240506"/>
                </a:lnTo>
                <a:lnTo>
                  <a:pt x="254794" y="273844"/>
                </a:lnTo>
                <a:lnTo>
                  <a:pt x="321469" y="297656"/>
                </a:lnTo>
                <a:lnTo>
                  <a:pt x="371475" y="307181"/>
                </a:lnTo>
                <a:lnTo>
                  <a:pt x="423863" y="311944"/>
                </a:lnTo>
                <a:lnTo>
                  <a:pt x="483394" y="311944"/>
                </a:lnTo>
                <a:lnTo>
                  <a:pt x="678656" y="295275"/>
                </a:lnTo>
                <a:lnTo>
                  <a:pt x="890588" y="273844"/>
                </a:lnTo>
                <a:lnTo>
                  <a:pt x="1052513" y="254794"/>
                </a:lnTo>
                <a:lnTo>
                  <a:pt x="1164431" y="240506"/>
                </a:lnTo>
                <a:lnTo>
                  <a:pt x="1402556" y="200025"/>
                </a:lnTo>
                <a:lnTo>
                  <a:pt x="1602581" y="171450"/>
                </a:lnTo>
                <a:lnTo>
                  <a:pt x="1778794" y="145256"/>
                </a:lnTo>
                <a:lnTo>
                  <a:pt x="1955006" y="111919"/>
                </a:lnTo>
                <a:lnTo>
                  <a:pt x="2090738" y="80962"/>
                </a:lnTo>
                <a:lnTo>
                  <a:pt x="2166938" y="61912"/>
                </a:lnTo>
                <a:lnTo>
                  <a:pt x="2228850" y="40481"/>
                </a:lnTo>
                <a:lnTo>
                  <a:pt x="2278856" y="16669"/>
                </a:lnTo>
                <a:lnTo>
                  <a:pt x="2309813" y="0"/>
                </a:lnTo>
                <a:lnTo>
                  <a:pt x="2340769" y="2381"/>
                </a:lnTo>
                <a:lnTo>
                  <a:pt x="2428875" y="26194"/>
                </a:lnTo>
                <a:lnTo>
                  <a:pt x="2509838" y="59531"/>
                </a:lnTo>
                <a:lnTo>
                  <a:pt x="2569369" y="88106"/>
                </a:lnTo>
                <a:lnTo>
                  <a:pt x="2600325" y="107156"/>
                </a:lnTo>
                <a:lnTo>
                  <a:pt x="2619375" y="123825"/>
                </a:lnTo>
                <a:lnTo>
                  <a:pt x="2631281" y="142875"/>
                </a:lnTo>
                <a:lnTo>
                  <a:pt x="2636044" y="159544"/>
                </a:lnTo>
                <a:lnTo>
                  <a:pt x="2638425" y="176212"/>
                </a:lnTo>
                <a:lnTo>
                  <a:pt x="2626519" y="200025"/>
                </a:lnTo>
                <a:lnTo>
                  <a:pt x="2605088" y="219075"/>
                </a:lnTo>
                <a:lnTo>
                  <a:pt x="2574131" y="226219"/>
                </a:lnTo>
                <a:lnTo>
                  <a:pt x="2493169" y="228600"/>
                </a:lnTo>
                <a:lnTo>
                  <a:pt x="2378869" y="238125"/>
                </a:lnTo>
                <a:lnTo>
                  <a:pt x="2278856" y="245269"/>
                </a:lnTo>
                <a:lnTo>
                  <a:pt x="212407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B524E51-4023-44CD-8636-6F6BEC845019}"/>
              </a:ext>
            </a:extLst>
          </p:cNvPr>
          <p:cNvSpPr/>
          <p:nvPr/>
        </p:nvSpPr>
        <p:spPr>
          <a:xfrm>
            <a:off x="3390900" y="2381250"/>
            <a:ext cx="2627313" cy="600075"/>
          </a:xfrm>
          <a:custGeom>
            <a:avLst/>
            <a:gdLst>
              <a:gd name="connsiteX0" fmla="*/ 1935956 w 2626519"/>
              <a:gd name="connsiteY0" fmla="*/ 107156 h 600075"/>
              <a:gd name="connsiteX1" fmla="*/ 1769269 w 2626519"/>
              <a:gd name="connsiteY1" fmla="*/ 138113 h 600075"/>
              <a:gd name="connsiteX2" fmla="*/ 1609725 w 2626519"/>
              <a:gd name="connsiteY2" fmla="*/ 164306 h 600075"/>
              <a:gd name="connsiteX3" fmla="*/ 1438275 w 2626519"/>
              <a:gd name="connsiteY3" fmla="*/ 197644 h 600075"/>
              <a:gd name="connsiteX4" fmla="*/ 1257300 w 2626519"/>
              <a:gd name="connsiteY4" fmla="*/ 226219 h 600075"/>
              <a:gd name="connsiteX5" fmla="*/ 1026319 w 2626519"/>
              <a:gd name="connsiteY5" fmla="*/ 264319 h 600075"/>
              <a:gd name="connsiteX6" fmla="*/ 892969 w 2626519"/>
              <a:gd name="connsiteY6" fmla="*/ 290513 h 600075"/>
              <a:gd name="connsiteX7" fmla="*/ 740569 w 2626519"/>
              <a:gd name="connsiteY7" fmla="*/ 314325 h 600075"/>
              <a:gd name="connsiteX8" fmla="*/ 619125 w 2626519"/>
              <a:gd name="connsiteY8" fmla="*/ 333375 h 600075"/>
              <a:gd name="connsiteX9" fmla="*/ 547688 w 2626519"/>
              <a:gd name="connsiteY9" fmla="*/ 342900 h 600075"/>
              <a:gd name="connsiteX10" fmla="*/ 483394 w 2626519"/>
              <a:gd name="connsiteY10" fmla="*/ 350044 h 600075"/>
              <a:gd name="connsiteX11" fmla="*/ 442913 w 2626519"/>
              <a:gd name="connsiteY11" fmla="*/ 354806 h 600075"/>
              <a:gd name="connsiteX12" fmla="*/ 421481 w 2626519"/>
              <a:gd name="connsiteY12" fmla="*/ 357188 h 600075"/>
              <a:gd name="connsiteX13" fmla="*/ 361950 w 2626519"/>
              <a:gd name="connsiteY13" fmla="*/ 354806 h 600075"/>
              <a:gd name="connsiteX14" fmla="*/ 319088 w 2626519"/>
              <a:gd name="connsiteY14" fmla="*/ 352425 h 600075"/>
              <a:gd name="connsiteX15" fmla="*/ 228600 w 2626519"/>
              <a:gd name="connsiteY15" fmla="*/ 338138 h 600075"/>
              <a:gd name="connsiteX16" fmla="*/ 147638 w 2626519"/>
              <a:gd name="connsiteY16" fmla="*/ 321469 h 600075"/>
              <a:gd name="connsiteX17" fmla="*/ 76200 w 2626519"/>
              <a:gd name="connsiteY17" fmla="*/ 295275 h 600075"/>
              <a:gd name="connsiteX18" fmla="*/ 28575 w 2626519"/>
              <a:gd name="connsiteY18" fmla="*/ 276225 h 600075"/>
              <a:gd name="connsiteX19" fmla="*/ 19050 w 2626519"/>
              <a:gd name="connsiteY19" fmla="*/ 276225 h 600075"/>
              <a:gd name="connsiteX20" fmla="*/ 4763 w 2626519"/>
              <a:gd name="connsiteY20" fmla="*/ 278606 h 600075"/>
              <a:gd name="connsiteX21" fmla="*/ 0 w 2626519"/>
              <a:gd name="connsiteY21" fmla="*/ 288131 h 600075"/>
              <a:gd name="connsiteX22" fmla="*/ 4763 w 2626519"/>
              <a:gd name="connsiteY22" fmla="*/ 314325 h 600075"/>
              <a:gd name="connsiteX23" fmla="*/ 33338 w 2626519"/>
              <a:gd name="connsiteY23" fmla="*/ 359569 h 600075"/>
              <a:gd name="connsiteX24" fmla="*/ 88106 w 2626519"/>
              <a:gd name="connsiteY24" fmla="*/ 421481 h 600075"/>
              <a:gd name="connsiteX25" fmla="*/ 133350 w 2626519"/>
              <a:gd name="connsiteY25" fmla="*/ 466725 h 600075"/>
              <a:gd name="connsiteX26" fmla="*/ 180975 w 2626519"/>
              <a:gd name="connsiteY26" fmla="*/ 511969 h 600075"/>
              <a:gd name="connsiteX27" fmla="*/ 238125 w 2626519"/>
              <a:gd name="connsiteY27" fmla="*/ 552450 h 600075"/>
              <a:gd name="connsiteX28" fmla="*/ 288131 w 2626519"/>
              <a:gd name="connsiteY28" fmla="*/ 583406 h 600075"/>
              <a:gd name="connsiteX29" fmla="*/ 323850 w 2626519"/>
              <a:gd name="connsiteY29" fmla="*/ 600075 h 600075"/>
              <a:gd name="connsiteX30" fmla="*/ 378619 w 2626519"/>
              <a:gd name="connsiteY30" fmla="*/ 585788 h 600075"/>
              <a:gd name="connsiteX31" fmla="*/ 535781 w 2626519"/>
              <a:gd name="connsiteY31" fmla="*/ 542925 h 600075"/>
              <a:gd name="connsiteX32" fmla="*/ 688181 w 2626519"/>
              <a:gd name="connsiteY32" fmla="*/ 504825 h 600075"/>
              <a:gd name="connsiteX33" fmla="*/ 850106 w 2626519"/>
              <a:gd name="connsiteY33" fmla="*/ 466725 h 600075"/>
              <a:gd name="connsiteX34" fmla="*/ 988219 w 2626519"/>
              <a:gd name="connsiteY34" fmla="*/ 438150 h 600075"/>
              <a:gd name="connsiteX35" fmla="*/ 1302544 w 2626519"/>
              <a:gd name="connsiteY35" fmla="*/ 385763 h 600075"/>
              <a:gd name="connsiteX36" fmla="*/ 1478756 w 2626519"/>
              <a:gd name="connsiteY36" fmla="*/ 354806 h 600075"/>
              <a:gd name="connsiteX37" fmla="*/ 1562100 w 2626519"/>
              <a:gd name="connsiteY37" fmla="*/ 333375 h 600075"/>
              <a:gd name="connsiteX38" fmla="*/ 1766888 w 2626519"/>
              <a:gd name="connsiteY38" fmla="*/ 311944 h 600075"/>
              <a:gd name="connsiteX39" fmla="*/ 1978819 w 2626519"/>
              <a:gd name="connsiteY39" fmla="*/ 283369 h 600075"/>
              <a:gd name="connsiteX40" fmla="*/ 2176463 w 2626519"/>
              <a:gd name="connsiteY40" fmla="*/ 254794 h 600075"/>
              <a:gd name="connsiteX41" fmla="*/ 2324100 w 2626519"/>
              <a:gd name="connsiteY41" fmla="*/ 233363 h 600075"/>
              <a:gd name="connsiteX42" fmla="*/ 2471738 w 2626519"/>
              <a:gd name="connsiteY42" fmla="*/ 209550 h 600075"/>
              <a:gd name="connsiteX43" fmla="*/ 2555081 w 2626519"/>
              <a:gd name="connsiteY43" fmla="*/ 188119 h 600075"/>
              <a:gd name="connsiteX44" fmla="*/ 2583656 w 2626519"/>
              <a:gd name="connsiteY44" fmla="*/ 176213 h 600075"/>
              <a:gd name="connsiteX45" fmla="*/ 2605088 w 2626519"/>
              <a:gd name="connsiteY45" fmla="*/ 161925 h 600075"/>
              <a:gd name="connsiteX46" fmla="*/ 2621756 w 2626519"/>
              <a:gd name="connsiteY46" fmla="*/ 140494 h 600075"/>
              <a:gd name="connsiteX47" fmla="*/ 2626519 w 2626519"/>
              <a:gd name="connsiteY47" fmla="*/ 126206 h 600075"/>
              <a:gd name="connsiteX48" fmla="*/ 2626519 w 2626519"/>
              <a:gd name="connsiteY48" fmla="*/ 107156 h 600075"/>
              <a:gd name="connsiteX49" fmla="*/ 2624138 w 2626519"/>
              <a:gd name="connsiteY49" fmla="*/ 92869 h 600075"/>
              <a:gd name="connsiteX50" fmla="*/ 2614613 w 2626519"/>
              <a:gd name="connsiteY50" fmla="*/ 78581 h 600075"/>
              <a:gd name="connsiteX51" fmla="*/ 2595563 w 2626519"/>
              <a:gd name="connsiteY51" fmla="*/ 64294 h 600075"/>
              <a:gd name="connsiteX52" fmla="*/ 2557463 w 2626519"/>
              <a:gd name="connsiteY52" fmla="*/ 45244 h 600075"/>
              <a:gd name="connsiteX53" fmla="*/ 2505075 w 2626519"/>
              <a:gd name="connsiteY53" fmla="*/ 30956 h 600075"/>
              <a:gd name="connsiteX54" fmla="*/ 2457450 w 2626519"/>
              <a:gd name="connsiteY54" fmla="*/ 21431 h 600075"/>
              <a:gd name="connsiteX55" fmla="*/ 2371725 w 2626519"/>
              <a:gd name="connsiteY55" fmla="*/ 9525 h 600075"/>
              <a:gd name="connsiteX56" fmla="*/ 2288381 w 2626519"/>
              <a:gd name="connsiteY56" fmla="*/ 0 h 600075"/>
              <a:gd name="connsiteX57" fmla="*/ 2274094 w 2626519"/>
              <a:gd name="connsiteY57" fmla="*/ 0 h 600075"/>
              <a:gd name="connsiteX58" fmla="*/ 2255044 w 2626519"/>
              <a:gd name="connsiteY58" fmla="*/ 2381 h 600075"/>
              <a:gd name="connsiteX59" fmla="*/ 2205038 w 2626519"/>
              <a:gd name="connsiteY59" fmla="*/ 16669 h 600075"/>
              <a:gd name="connsiteX60" fmla="*/ 2145506 w 2626519"/>
              <a:gd name="connsiteY60" fmla="*/ 38100 h 600075"/>
              <a:gd name="connsiteX61" fmla="*/ 2076450 w 2626519"/>
              <a:gd name="connsiteY61" fmla="*/ 66675 h 600075"/>
              <a:gd name="connsiteX62" fmla="*/ 2024063 w 2626519"/>
              <a:gd name="connsiteY62" fmla="*/ 88106 h 600075"/>
              <a:gd name="connsiteX63" fmla="*/ 1935956 w 2626519"/>
              <a:gd name="connsiteY63" fmla="*/ 107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6519" h="600075">
                <a:moveTo>
                  <a:pt x="1935956" y="107156"/>
                </a:moveTo>
                <a:lnTo>
                  <a:pt x="1769269" y="138113"/>
                </a:lnTo>
                <a:lnTo>
                  <a:pt x="1609725" y="164306"/>
                </a:lnTo>
                <a:lnTo>
                  <a:pt x="1438275" y="197644"/>
                </a:lnTo>
                <a:lnTo>
                  <a:pt x="1257300" y="226219"/>
                </a:lnTo>
                <a:lnTo>
                  <a:pt x="1026319" y="264319"/>
                </a:lnTo>
                <a:lnTo>
                  <a:pt x="892969" y="290513"/>
                </a:lnTo>
                <a:lnTo>
                  <a:pt x="740569" y="314325"/>
                </a:lnTo>
                <a:lnTo>
                  <a:pt x="619125" y="333375"/>
                </a:lnTo>
                <a:lnTo>
                  <a:pt x="547688" y="342900"/>
                </a:lnTo>
                <a:lnTo>
                  <a:pt x="483394" y="350044"/>
                </a:lnTo>
                <a:lnTo>
                  <a:pt x="442913" y="354806"/>
                </a:lnTo>
                <a:lnTo>
                  <a:pt x="421481" y="357188"/>
                </a:lnTo>
                <a:lnTo>
                  <a:pt x="361950" y="354806"/>
                </a:lnTo>
                <a:lnTo>
                  <a:pt x="319088" y="352425"/>
                </a:lnTo>
                <a:lnTo>
                  <a:pt x="228600" y="338138"/>
                </a:lnTo>
                <a:lnTo>
                  <a:pt x="147638" y="321469"/>
                </a:lnTo>
                <a:lnTo>
                  <a:pt x="76200" y="295275"/>
                </a:lnTo>
                <a:lnTo>
                  <a:pt x="28575" y="276225"/>
                </a:lnTo>
                <a:lnTo>
                  <a:pt x="19050" y="276225"/>
                </a:lnTo>
                <a:lnTo>
                  <a:pt x="4763" y="278606"/>
                </a:lnTo>
                <a:lnTo>
                  <a:pt x="0" y="288131"/>
                </a:lnTo>
                <a:lnTo>
                  <a:pt x="4763" y="314325"/>
                </a:lnTo>
                <a:lnTo>
                  <a:pt x="33338" y="359569"/>
                </a:lnTo>
                <a:lnTo>
                  <a:pt x="88106" y="421481"/>
                </a:lnTo>
                <a:lnTo>
                  <a:pt x="133350" y="466725"/>
                </a:lnTo>
                <a:lnTo>
                  <a:pt x="180975" y="511969"/>
                </a:lnTo>
                <a:lnTo>
                  <a:pt x="238125" y="552450"/>
                </a:lnTo>
                <a:lnTo>
                  <a:pt x="288131" y="583406"/>
                </a:lnTo>
                <a:lnTo>
                  <a:pt x="323850" y="600075"/>
                </a:lnTo>
                <a:lnTo>
                  <a:pt x="378619" y="585788"/>
                </a:lnTo>
                <a:lnTo>
                  <a:pt x="535781" y="542925"/>
                </a:lnTo>
                <a:lnTo>
                  <a:pt x="688181" y="504825"/>
                </a:lnTo>
                <a:lnTo>
                  <a:pt x="850106" y="466725"/>
                </a:lnTo>
                <a:lnTo>
                  <a:pt x="988219" y="438150"/>
                </a:lnTo>
                <a:lnTo>
                  <a:pt x="1302544" y="385763"/>
                </a:lnTo>
                <a:lnTo>
                  <a:pt x="1478756" y="354806"/>
                </a:lnTo>
                <a:lnTo>
                  <a:pt x="1562100" y="333375"/>
                </a:lnTo>
                <a:lnTo>
                  <a:pt x="1766888" y="311944"/>
                </a:lnTo>
                <a:lnTo>
                  <a:pt x="1978819" y="283369"/>
                </a:lnTo>
                <a:lnTo>
                  <a:pt x="2176463" y="254794"/>
                </a:lnTo>
                <a:lnTo>
                  <a:pt x="2324100" y="233363"/>
                </a:lnTo>
                <a:lnTo>
                  <a:pt x="2471738" y="209550"/>
                </a:lnTo>
                <a:lnTo>
                  <a:pt x="2555081" y="188119"/>
                </a:lnTo>
                <a:lnTo>
                  <a:pt x="2583656" y="176213"/>
                </a:lnTo>
                <a:lnTo>
                  <a:pt x="2605088" y="161925"/>
                </a:lnTo>
                <a:lnTo>
                  <a:pt x="2621756" y="140494"/>
                </a:lnTo>
                <a:lnTo>
                  <a:pt x="2626519" y="126206"/>
                </a:lnTo>
                <a:lnTo>
                  <a:pt x="2626519" y="107156"/>
                </a:lnTo>
                <a:lnTo>
                  <a:pt x="2624138" y="92869"/>
                </a:lnTo>
                <a:lnTo>
                  <a:pt x="2614613" y="78581"/>
                </a:lnTo>
                <a:lnTo>
                  <a:pt x="2595563" y="64294"/>
                </a:lnTo>
                <a:lnTo>
                  <a:pt x="2557463" y="45244"/>
                </a:lnTo>
                <a:lnTo>
                  <a:pt x="2505075" y="30956"/>
                </a:lnTo>
                <a:lnTo>
                  <a:pt x="2457450" y="21431"/>
                </a:lnTo>
                <a:lnTo>
                  <a:pt x="2371725" y="9525"/>
                </a:lnTo>
                <a:lnTo>
                  <a:pt x="2288381" y="0"/>
                </a:lnTo>
                <a:lnTo>
                  <a:pt x="2274094" y="0"/>
                </a:lnTo>
                <a:lnTo>
                  <a:pt x="2255044" y="2381"/>
                </a:lnTo>
                <a:lnTo>
                  <a:pt x="2205038" y="16669"/>
                </a:lnTo>
                <a:lnTo>
                  <a:pt x="2145506" y="38100"/>
                </a:lnTo>
                <a:lnTo>
                  <a:pt x="2076450" y="66675"/>
                </a:lnTo>
                <a:lnTo>
                  <a:pt x="2024063" y="88106"/>
                </a:lnTo>
                <a:lnTo>
                  <a:pt x="1935956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392B6AAA-4A2A-4EF7-8C32-F4D030FC7C1C}"/>
              </a:ext>
            </a:extLst>
          </p:cNvPr>
          <p:cNvSpPr/>
          <p:nvPr/>
        </p:nvSpPr>
        <p:spPr>
          <a:xfrm>
            <a:off x="2871788" y="2895600"/>
            <a:ext cx="3684587" cy="735013"/>
          </a:xfrm>
          <a:custGeom>
            <a:avLst/>
            <a:gdLst>
              <a:gd name="connsiteX0" fmla="*/ 2224940 w 3684406"/>
              <a:gd name="connsiteY0" fmla="*/ 351463 h 735689"/>
              <a:gd name="connsiteX1" fmla="*/ 2046230 w 3684406"/>
              <a:gd name="connsiteY1" fmla="*/ 369334 h 735689"/>
              <a:gd name="connsiteX2" fmla="*/ 1858585 w 3684406"/>
              <a:gd name="connsiteY2" fmla="*/ 393162 h 735689"/>
              <a:gd name="connsiteX3" fmla="*/ 1653068 w 3684406"/>
              <a:gd name="connsiteY3" fmla="*/ 419968 h 735689"/>
              <a:gd name="connsiteX4" fmla="*/ 1510100 w 3684406"/>
              <a:gd name="connsiteY4" fmla="*/ 440818 h 735689"/>
              <a:gd name="connsiteX5" fmla="*/ 1429680 w 3684406"/>
              <a:gd name="connsiteY5" fmla="*/ 452732 h 735689"/>
              <a:gd name="connsiteX6" fmla="*/ 1090131 w 3684406"/>
              <a:gd name="connsiteY6" fmla="*/ 536130 h 735689"/>
              <a:gd name="connsiteX7" fmla="*/ 929292 w 3684406"/>
              <a:gd name="connsiteY7" fmla="*/ 583786 h 735689"/>
              <a:gd name="connsiteX8" fmla="*/ 780367 w 3684406"/>
              <a:gd name="connsiteY8" fmla="*/ 625485 h 735689"/>
              <a:gd name="connsiteX9" fmla="*/ 661227 w 3684406"/>
              <a:gd name="connsiteY9" fmla="*/ 658248 h 735689"/>
              <a:gd name="connsiteX10" fmla="*/ 559958 w 3684406"/>
              <a:gd name="connsiteY10" fmla="*/ 691012 h 735689"/>
              <a:gd name="connsiteX11" fmla="*/ 482517 w 3684406"/>
              <a:gd name="connsiteY11" fmla="*/ 720797 h 735689"/>
              <a:gd name="connsiteX12" fmla="*/ 458689 w 3684406"/>
              <a:gd name="connsiteY12" fmla="*/ 729732 h 735689"/>
              <a:gd name="connsiteX13" fmla="*/ 419968 w 3684406"/>
              <a:gd name="connsiteY13" fmla="*/ 735689 h 735689"/>
              <a:gd name="connsiteX14" fmla="*/ 393162 w 3684406"/>
              <a:gd name="connsiteY14" fmla="*/ 735689 h 735689"/>
              <a:gd name="connsiteX15" fmla="*/ 372312 w 3684406"/>
              <a:gd name="connsiteY15" fmla="*/ 729732 h 735689"/>
              <a:gd name="connsiteX16" fmla="*/ 318699 w 3684406"/>
              <a:gd name="connsiteY16" fmla="*/ 708883 h 735689"/>
              <a:gd name="connsiteX17" fmla="*/ 253172 w 3684406"/>
              <a:gd name="connsiteY17" fmla="*/ 676119 h 735689"/>
              <a:gd name="connsiteX18" fmla="*/ 172753 w 3684406"/>
              <a:gd name="connsiteY18" fmla="*/ 628463 h 735689"/>
              <a:gd name="connsiteX19" fmla="*/ 131054 w 3684406"/>
              <a:gd name="connsiteY19" fmla="*/ 598678 h 735689"/>
              <a:gd name="connsiteX20" fmla="*/ 101269 w 3684406"/>
              <a:gd name="connsiteY20" fmla="*/ 574850 h 735689"/>
              <a:gd name="connsiteX21" fmla="*/ 80419 w 3684406"/>
              <a:gd name="connsiteY21" fmla="*/ 554001 h 735689"/>
              <a:gd name="connsiteX22" fmla="*/ 56591 w 3684406"/>
              <a:gd name="connsiteY22" fmla="*/ 527194 h 735689"/>
              <a:gd name="connsiteX23" fmla="*/ 38720 w 3684406"/>
              <a:gd name="connsiteY23" fmla="*/ 500388 h 735689"/>
              <a:gd name="connsiteX24" fmla="*/ 11914 w 3684406"/>
              <a:gd name="connsiteY24" fmla="*/ 443796 h 735689"/>
              <a:gd name="connsiteX25" fmla="*/ 2978 w 3684406"/>
              <a:gd name="connsiteY25" fmla="*/ 408054 h 735689"/>
              <a:gd name="connsiteX26" fmla="*/ 0 w 3684406"/>
              <a:gd name="connsiteY26" fmla="*/ 381248 h 735689"/>
              <a:gd name="connsiteX27" fmla="*/ 0 w 3684406"/>
              <a:gd name="connsiteY27" fmla="*/ 369334 h 735689"/>
              <a:gd name="connsiteX28" fmla="*/ 5957 w 3684406"/>
              <a:gd name="connsiteY28" fmla="*/ 357420 h 735689"/>
              <a:gd name="connsiteX29" fmla="*/ 11914 w 3684406"/>
              <a:gd name="connsiteY29" fmla="*/ 354441 h 735689"/>
              <a:gd name="connsiteX30" fmla="*/ 20849 w 3684406"/>
              <a:gd name="connsiteY30" fmla="*/ 351463 h 735689"/>
              <a:gd name="connsiteX31" fmla="*/ 38720 w 3684406"/>
              <a:gd name="connsiteY31" fmla="*/ 357420 h 735689"/>
              <a:gd name="connsiteX32" fmla="*/ 71484 w 3684406"/>
              <a:gd name="connsiteY32" fmla="*/ 378269 h 735689"/>
              <a:gd name="connsiteX33" fmla="*/ 142968 w 3684406"/>
              <a:gd name="connsiteY33" fmla="*/ 425925 h 735689"/>
              <a:gd name="connsiteX34" fmla="*/ 181688 w 3684406"/>
              <a:gd name="connsiteY34" fmla="*/ 446775 h 735689"/>
              <a:gd name="connsiteX35" fmla="*/ 223387 w 3684406"/>
              <a:gd name="connsiteY35" fmla="*/ 458689 h 735689"/>
              <a:gd name="connsiteX36" fmla="*/ 312742 w 3684406"/>
              <a:gd name="connsiteY36" fmla="*/ 467624 h 735689"/>
              <a:gd name="connsiteX37" fmla="*/ 402097 w 3684406"/>
              <a:gd name="connsiteY37" fmla="*/ 470603 h 735689"/>
              <a:gd name="connsiteX38" fmla="*/ 482517 w 3684406"/>
              <a:gd name="connsiteY38" fmla="*/ 461667 h 735689"/>
              <a:gd name="connsiteX39" fmla="*/ 691012 w 3684406"/>
              <a:gd name="connsiteY39" fmla="*/ 428904 h 735689"/>
              <a:gd name="connsiteX40" fmla="*/ 914400 w 3684406"/>
              <a:gd name="connsiteY40" fmla="*/ 393162 h 735689"/>
              <a:gd name="connsiteX41" fmla="*/ 1158637 w 3684406"/>
              <a:gd name="connsiteY41" fmla="*/ 351463 h 735689"/>
              <a:gd name="connsiteX42" fmla="*/ 1292669 w 3684406"/>
              <a:gd name="connsiteY42" fmla="*/ 330613 h 735689"/>
              <a:gd name="connsiteX43" fmla="*/ 1539885 w 3684406"/>
              <a:gd name="connsiteY43" fmla="*/ 291893 h 735689"/>
              <a:gd name="connsiteX44" fmla="*/ 1784122 w 3684406"/>
              <a:gd name="connsiteY44" fmla="*/ 259129 h 735689"/>
              <a:gd name="connsiteX45" fmla="*/ 1974746 w 3684406"/>
              <a:gd name="connsiteY45" fmla="*/ 235301 h 735689"/>
              <a:gd name="connsiteX46" fmla="*/ 2165370 w 3684406"/>
              <a:gd name="connsiteY46" fmla="*/ 211473 h 735689"/>
              <a:gd name="connsiteX47" fmla="*/ 2296424 w 3684406"/>
              <a:gd name="connsiteY47" fmla="*/ 196581 h 735689"/>
              <a:gd name="connsiteX48" fmla="*/ 2403650 w 3684406"/>
              <a:gd name="connsiteY48" fmla="*/ 184667 h 735689"/>
              <a:gd name="connsiteX49" fmla="*/ 2501941 w 3684406"/>
              <a:gd name="connsiteY49" fmla="*/ 169774 h 735689"/>
              <a:gd name="connsiteX50" fmla="*/ 2659802 w 3684406"/>
              <a:gd name="connsiteY50" fmla="*/ 151903 h 735689"/>
              <a:gd name="connsiteX51" fmla="*/ 2844469 w 3684406"/>
              <a:gd name="connsiteY51" fmla="*/ 128075 h 735689"/>
              <a:gd name="connsiteX52" fmla="*/ 2963609 w 3684406"/>
              <a:gd name="connsiteY52" fmla="*/ 110204 h 735689"/>
              <a:gd name="connsiteX53" fmla="*/ 3017222 w 3684406"/>
              <a:gd name="connsiteY53" fmla="*/ 98290 h 735689"/>
              <a:gd name="connsiteX54" fmla="*/ 3082749 w 3684406"/>
              <a:gd name="connsiteY54" fmla="*/ 77441 h 735689"/>
              <a:gd name="connsiteX55" fmla="*/ 3166147 w 3684406"/>
              <a:gd name="connsiteY55" fmla="*/ 41699 h 735689"/>
              <a:gd name="connsiteX56" fmla="*/ 3252523 w 3684406"/>
              <a:gd name="connsiteY56" fmla="*/ 2978 h 735689"/>
              <a:gd name="connsiteX57" fmla="*/ 3258480 w 3684406"/>
              <a:gd name="connsiteY57" fmla="*/ 0 h 735689"/>
              <a:gd name="connsiteX58" fmla="*/ 3270394 w 3684406"/>
              <a:gd name="connsiteY58" fmla="*/ 0 h 735689"/>
              <a:gd name="connsiteX59" fmla="*/ 3353792 w 3684406"/>
              <a:gd name="connsiteY59" fmla="*/ 20849 h 735689"/>
              <a:gd name="connsiteX60" fmla="*/ 3496760 w 3684406"/>
              <a:gd name="connsiteY60" fmla="*/ 65527 h 735689"/>
              <a:gd name="connsiteX61" fmla="*/ 3568245 w 3684406"/>
              <a:gd name="connsiteY61" fmla="*/ 92333 h 735689"/>
              <a:gd name="connsiteX62" fmla="*/ 3615901 w 3684406"/>
              <a:gd name="connsiteY62" fmla="*/ 116161 h 735689"/>
              <a:gd name="connsiteX63" fmla="*/ 3630793 w 3684406"/>
              <a:gd name="connsiteY63" fmla="*/ 125097 h 735689"/>
              <a:gd name="connsiteX64" fmla="*/ 3642707 w 3684406"/>
              <a:gd name="connsiteY64" fmla="*/ 134032 h 735689"/>
              <a:gd name="connsiteX65" fmla="*/ 3657600 w 3684406"/>
              <a:gd name="connsiteY65" fmla="*/ 151903 h 735689"/>
              <a:gd name="connsiteX66" fmla="*/ 3672492 w 3684406"/>
              <a:gd name="connsiteY66" fmla="*/ 181688 h 735689"/>
              <a:gd name="connsiteX67" fmla="*/ 3684406 w 3684406"/>
              <a:gd name="connsiteY67" fmla="*/ 220409 h 735689"/>
              <a:gd name="connsiteX68" fmla="*/ 3684406 w 3684406"/>
              <a:gd name="connsiteY68" fmla="*/ 238280 h 735689"/>
              <a:gd name="connsiteX69" fmla="*/ 3678449 w 3684406"/>
              <a:gd name="connsiteY69" fmla="*/ 253172 h 735689"/>
              <a:gd name="connsiteX70" fmla="*/ 3660578 w 3684406"/>
              <a:gd name="connsiteY70" fmla="*/ 265086 h 735689"/>
              <a:gd name="connsiteX71" fmla="*/ 3630793 w 3684406"/>
              <a:gd name="connsiteY71" fmla="*/ 277000 h 735689"/>
              <a:gd name="connsiteX72" fmla="*/ 3586116 w 3684406"/>
              <a:gd name="connsiteY72" fmla="*/ 282957 h 735689"/>
              <a:gd name="connsiteX73" fmla="*/ 3505696 w 3684406"/>
              <a:gd name="connsiteY73" fmla="*/ 288914 h 735689"/>
              <a:gd name="connsiteX74" fmla="*/ 3419319 w 3684406"/>
              <a:gd name="connsiteY74" fmla="*/ 288914 h 735689"/>
              <a:gd name="connsiteX75" fmla="*/ 3297201 w 3684406"/>
              <a:gd name="connsiteY75" fmla="*/ 282957 h 735689"/>
              <a:gd name="connsiteX76" fmla="*/ 3130405 w 3684406"/>
              <a:gd name="connsiteY76" fmla="*/ 282957 h 735689"/>
              <a:gd name="connsiteX77" fmla="*/ 2996372 w 3684406"/>
              <a:gd name="connsiteY77" fmla="*/ 282957 h 735689"/>
              <a:gd name="connsiteX78" fmla="*/ 2817662 w 3684406"/>
              <a:gd name="connsiteY78" fmla="*/ 291893 h 735689"/>
              <a:gd name="connsiteX79" fmla="*/ 2641931 w 3684406"/>
              <a:gd name="connsiteY79" fmla="*/ 303807 h 735689"/>
              <a:gd name="connsiteX80" fmla="*/ 2522790 w 3684406"/>
              <a:gd name="connsiteY80" fmla="*/ 312742 h 735689"/>
              <a:gd name="connsiteX81" fmla="*/ 2388758 w 3684406"/>
              <a:gd name="connsiteY81" fmla="*/ 333592 h 735689"/>
              <a:gd name="connsiteX82" fmla="*/ 2224940 w 3684406"/>
              <a:gd name="connsiteY82" fmla="*/ 351463 h 73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684406" h="735689">
                <a:moveTo>
                  <a:pt x="2224940" y="351463"/>
                </a:moveTo>
                <a:lnTo>
                  <a:pt x="2046230" y="369334"/>
                </a:lnTo>
                <a:lnTo>
                  <a:pt x="1858585" y="393162"/>
                </a:lnTo>
                <a:lnTo>
                  <a:pt x="1653068" y="419968"/>
                </a:lnTo>
                <a:lnTo>
                  <a:pt x="1510100" y="440818"/>
                </a:lnTo>
                <a:lnTo>
                  <a:pt x="1429680" y="452732"/>
                </a:lnTo>
                <a:lnTo>
                  <a:pt x="1090131" y="536130"/>
                </a:lnTo>
                <a:lnTo>
                  <a:pt x="929292" y="583786"/>
                </a:lnTo>
                <a:lnTo>
                  <a:pt x="780367" y="625485"/>
                </a:lnTo>
                <a:lnTo>
                  <a:pt x="661227" y="658248"/>
                </a:lnTo>
                <a:lnTo>
                  <a:pt x="559958" y="691012"/>
                </a:lnTo>
                <a:lnTo>
                  <a:pt x="482517" y="720797"/>
                </a:lnTo>
                <a:lnTo>
                  <a:pt x="458689" y="729732"/>
                </a:lnTo>
                <a:lnTo>
                  <a:pt x="419968" y="735689"/>
                </a:lnTo>
                <a:lnTo>
                  <a:pt x="393162" y="735689"/>
                </a:lnTo>
                <a:lnTo>
                  <a:pt x="372312" y="729732"/>
                </a:lnTo>
                <a:lnTo>
                  <a:pt x="318699" y="708883"/>
                </a:lnTo>
                <a:lnTo>
                  <a:pt x="253172" y="676119"/>
                </a:lnTo>
                <a:lnTo>
                  <a:pt x="172753" y="628463"/>
                </a:lnTo>
                <a:lnTo>
                  <a:pt x="131054" y="598678"/>
                </a:lnTo>
                <a:lnTo>
                  <a:pt x="101269" y="574850"/>
                </a:lnTo>
                <a:lnTo>
                  <a:pt x="80419" y="554001"/>
                </a:lnTo>
                <a:lnTo>
                  <a:pt x="56591" y="527194"/>
                </a:lnTo>
                <a:lnTo>
                  <a:pt x="38720" y="500388"/>
                </a:lnTo>
                <a:lnTo>
                  <a:pt x="11914" y="443796"/>
                </a:lnTo>
                <a:lnTo>
                  <a:pt x="2978" y="408054"/>
                </a:lnTo>
                <a:lnTo>
                  <a:pt x="0" y="381248"/>
                </a:lnTo>
                <a:lnTo>
                  <a:pt x="0" y="369334"/>
                </a:lnTo>
                <a:lnTo>
                  <a:pt x="5957" y="357420"/>
                </a:lnTo>
                <a:lnTo>
                  <a:pt x="11914" y="354441"/>
                </a:lnTo>
                <a:lnTo>
                  <a:pt x="20849" y="351463"/>
                </a:lnTo>
                <a:lnTo>
                  <a:pt x="38720" y="357420"/>
                </a:lnTo>
                <a:lnTo>
                  <a:pt x="71484" y="378269"/>
                </a:lnTo>
                <a:lnTo>
                  <a:pt x="142968" y="425925"/>
                </a:lnTo>
                <a:lnTo>
                  <a:pt x="181688" y="446775"/>
                </a:lnTo>
                <a:lnTo>
                  <a:pt x="223387" y="458689"/>
                </a:lnTo>
                <a:lnTo>
                  <a:pt x="312742" y="467624"/>
                </a:lnTo>
                <a:lnTo>
                  <a:pt x="402097" y="470603"/>
                </a:lnTo>
                <a:lnTo>
                  <a:pt x="482517" y="461667"/>
                </a:lnTo>
                <a:lnTo>
                  <a:pt x="691012" y="428904"/>
                </a:lnTo>
                <a:lnTo>
                  <a:pt x="914400" y="393162"/>
                </a:lnTo>
                <a:lnTo>
                  <a:pt x="1158637" y="351463"/>
                </a:lnTo>
                <a:lnTo>
                  <a:pt x="1292669" y="330613"/>
                </a:lnTo>
                <a:lnTo>
                  <a:pt x="1539885" y="291893"/>
                </a:lnTo>
                <a:lnTo>
                  <a:pt x="1784122" y="259129"/>
                </a:lnTo>
                <a:lnTo>
                  <a:pt x="1974746" y="235301"/>
                </a:lnTo>
                <a:lnTo>
                  <a:pt x="2165370" y="211473"/>
                </a:lnTo>
                <a:lnTo>
                  <a:pt x="2296424" y="196581"/>
                </a:lnTo>
                <a:lnTo>
                  <a:pt x="2403650" y="184667"/>
                </a:lnTo>
                <a:lnTo>
                  <a:pt x="2501941" y="169774"/>
                </a:lnTo>
                <a:lnTo>
                  <a:pt x="2659802" y="151903"/>
                </a:lnTo>
                <a:lnTo>
                  <a:pt x="2844469" y="128075"/>
                </a:lnTo>
                <a:lnTo>
                  <a:pt x="2963609" y="110204"/>
                </a:lnTo>
                <a:lnTo>
                  <a:pt x="3017222" y="98290"/>
                </a:lnTo>
                <a:lnTo>
                  <a:pt x="3082749" y="77441"/>
                </a:lnTo>
                <a:lnTo>
                  <a:pt x="3166147" y="41699"/>
                </a:lnTo>
                <a:lnTo>
                  <a:pt x="3252523" y="2978"/>
                </a:lnTo>
                <a:lnTo>
                  <a:pt x="3258480" y="0"/>
                </a:lnTo>
                <a:lnTo>
                  <a:pt x="3270394" y="0"/>
                </a:lnTo>
                <a:lnTo>
                  <a:pt x="3353792" y="20849"/>
                </a:lnTo>
                <a:lnTo>
                  <a:pt x="3496760" y="65527"/>
                </a:lnTo>
                <a:lnTo>
                  <a:pt x="3568245" y="92333"/>
                </a:lnTo>
                <a:lnTo>
                  <a:pt x="3615901" y="116161"/>
                </a:lnTo>
                <a:lnTo>
                  <a:pt x="3630793" y="125097"/>
                </a:lnTo>
                <a:lnTo>
                  <a:pt x="3642707" y="134032"/>
                </a:lnTo>
                <a:lnTo>
                  <a:pt x="3657600" y="151903"/>
                </a:lnTo>
                <a:lnTo>
                  <a:pt x="3672492" y="181688"/>
                </a:lnTo>
                <a:lnTo>
                  <a:pt x="3684406" y="220409"/>
                </a:lnTo>
                <a:lnTo>
                  <a:pt x="3684406" y="238280"/>
                </a:lnTo>
                <a:lnTo>
                  <a:pt x="3678449" y="253172"/>
                </a:lnTo>
                <a:lnTo>
                  <a:pt x="3660578" y="265086"/>
                </a:lnTo>
                <a:lnTo>
                  <a:pt x="3630793" y="277000"/>
                </a:lnTo>
                <a:lnTo>
                  <a:pt x="3586116" y="282957"/>
                </a:lnTo>
                <a:lnTo>
                  <a:pt x="3505696" y="288914"/>
                </a:lnTo>
                <a:lnTo>
                  <a:pt x="3419319" y="288914"/>
                </a:lnTo>
                <a:lnTo>
                  <a:pt x="3297201" y="282957"/>
                </a:lnTo>
                <a:lnTo>
                  <a:pt x="3130405" y="282957"/>
                </a:lnTo>
                <a:lnTo>
                  <a:pt x="2996372" y="282957"/>
                </a:lnTo>
                <a:lnTo>
                  <a:pt x="2817662" y="291893"/>
                </a:lnTo>
                <a:lnTo>
                  <a:pt x="2641931" y="303807"/>
                </a:lnTo>
                <a:lnTo>
                  <a:pt x="2522790" y="312742"/>
                </a:lnTo>
                <a:lnTo>
                  <a:pt x="2388758" y="333592"/>
                </a:lnTo>
                <a:lnTo>
                  <a:pt x="2224940" y="35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20DD506-AEBF-4A69-864C-1FDCF4BF7C2F}"/>
              </a:ext>
            </a:extLst>
          </p:cNvPr>
          <p:cNvSpPr/>
          <p:nvPr/>
        </p:nvSpPr>
        <p:spPr>
          <a:xfrm rot="16200000">
            <a:off x="2317750" y="1989138"/>
            <a:ext cx="3152775" cy="2190750"/>
          </a:xfrm>
          <a:custGeom>
            <a:avLst/>
            <a:gdLst>
              <a:gd name="connsiteX0" fmla="*/ 692812 w 3152716"/>
              <a:gd name="connsiteY0" fmla="*/ 827447 h 2190633"/>
              <a:gd name="connsiteX1" fmla="*/ 799398 w 3152716"/>
              <a:gd name="connsiteY1" fmla="*/ 922814 h 2190633"/>
              <a:gd name="connsiteX2" fmla="*/ 866716 w 3152716"/>
              <a:gd name="connsiteY2" fmla="*/ 976108 h 2190633"/>
              <a:gd name="connsiteX3" fmla="*/ 967693 w 3152716"/>
              <a:gd name="connsiteY3" fmla="*/ 1054645 h 2190633"/>
              <a:gd name="connsiteX4" fmla="*/ 1071474 w 3152716"/>
              <a:gd name="connsiteY4" fmla="*/ 1130378 h 2190633"/>
              <a:gd name="connsiteX5" fmla="*/ 1172451 w 3152716"/>
              <a:gd name="connsiteY5" fmla="*/ 1200500 h 2190633"/>
              <a:gd name="connsiteX6" fmla="*/ 1273428 w 3152716"/>
              <a:gd name="connsiteY6" fmla="*/ 1262208 h 2190633"/>
              <a:gd name="connsiteX7" fmla="*/ 1486601 w 3152716"/>
              <a:gd name="connsiteY7" fmla="*/ 1377209 h 2190633"/>
              <a:gd name="connsiteX8" fmla="*/ 1576358 w 3152716"/>
              <a:gd name="connsiteY8" fmla="*/ 1430503 h 2190633"/>
              <a:gd name="connsiteX9" fmla="*/ 1677335 w 3152716"/>
              <a:gd name="connsiteY9" fmla="*/ 1480991 h 2190633"/>
              <a:gd name="connsiteX10" fmla="*/ 1786726 w 3152716"/>
              <a:gd name="connsiteY10" fmla="*/ 1525870 h 2190633"/>
              <a:gd name="connsiteX11" fmla="*/ 1862459 w 3152716"/>
              <a:gd name="connsiteY11" fmla="*/ 1556724 h 2190633"/>
              <a:gd name="connsiteX12" fmla="*/ 2067217 w 3152716"/>
              <a:gd name="connsiteY12" fmla="*/ 1629651 h 2190633"/>
              <a:gd name="connsiteX13" fmla="*/ 2218682 w 3152716"/>
              <a:gd name="connsiteY13" fmla="*/ 1680139 h 2190633"/>
              <a:gd name="connsiteX14" fmla="*/ 2384171 w 3152716"/>
              <a:gd name="connsiteY14" fmla="*/ 1733433 h 2190633"/>
              <a:gd name="connsiteX15" fmla="*/ 2440270 w 3152716"/>
              <a:gd name="connsiteY15" fmla="*/ 1750262 h 2190633"/>
              <a:gd name="connsiteX16" fmla="*/ 2549661 w 3152716"/>
              <a:gd name="connsiteY16" fmla="*/ 1786726 h 2190633"/>
              <a:gd name="connsiteX17" fmla="*/ 2653443 w 3152716"/>
              <a:gd name="connsiteY17" fmla="*/ 1803555 h 2190633"/>
              <a:gd name="connsiteX18" fmla="*/ 2807713 w 3152716"/>
              <a:gd name="connsiteY18" fmla="*/ 1825995 h 2190633"/>
              <a:gd name="connsiteX19" fmla="*/ 2875030 w 3152716"/>
              <a:gd name="connsiteY19" fmla="*/ 1831605 h 2190633"/>
              <a:gd name="connsiteX20" fmla="*/ 2919909 w 3152716"/>
              <a:gd name="connsiteY20" fmla="*/ 1834409 h 2190633"/>
              <a:gd name="connsiteX21" fmla="*/ 2947958 w 3152716"/>
              <a:gd name="connsiteY21" fmla="*/ 1831605 h 2190633"/>
              <a:gd name="connsiteX22" fmla="*/ 2976007 w 3152716"/>
              <a:gd name="connsiteY22" fmla="*/ 1825995 h 2190633"/>
              <a:gd name="connsiteX23" fmla="*/ 3001251 w 3152716"/>
              <a:gd name="connsiteY23" fmla="*/ 1814775 h 2190633"/>
              <a:gd name="connsiteX24" fmla="*/ 3026495 w 3152716"/>
              <a:gd name="connsiteY24" fmla="*/ 1797946 h 2190633"/>
              <a:gd name="connsiteX25" fmla="*/ 3048935 w 3152716"/>
              <a:gd name="connsiteY25" fmla="*/ 1772701 h 2190633"/>
              <a:gd name="connsiteX26" fmla="*/ 3068569 w 3152716"/>
              <a:gd name="connsiteY26" fmla="*/ 1739043 h 2190633"/>
              <a:gd name="connsiteX27" fmla="*/ 3085398 w 3152716"/>
              <a:gd name="connsiteY27" fmla="*/ 1699774 h 2190633"/>
              <a:gd name="connsiteX28" fmla="*/ 3099423 w 3152716"/>
              <a:gd name="connsiteY28" fmla="*/ 1680139 h 2190633"/>
              <a:gd name="connsiteX29" fmla="*/ 3119057 w 3152716"/>
              <a:gd name="connsiteY29" fmla="*/ 1663310 h 2190633"/>
              <a:gd name="connsiteX30" fmla="*/ 3130277 w 3152716"/>
              <a:gd name="connsiteY30" fmla="*/ 1657700 h 2190633"/>
              <a:gd name="connsiteX31" fmla="*/ 3135887 w 3152716"/>
              <a:gd name="connsiteY31" fmla="*/ 1657700 h 2190633"/>
              <a:gd name="connsiteX32" fmla="*/ 3144301 w 3152716"/>
              <a:gd name="connsiteY32" fmla="*/ 1660505 h 2190633"/>
              <a:gd name="connsiteX33" fmla="*/ 3149911 w 3152716"/>
              <a:gd name="connsiteY33" fmla="*/ 1674530 h 2190633"/>
              <a:gd name="connsiteX34" fmla="*/ 3152716 w 3152716"/>
              <a:gd name="connsiteY34" fmla="*/ 1696969 h 2190633"/>
              <a:gd name="connsiteX35" fmla="*/ 3147106 w 3152716"/>
              <a:gd name="connsiteY35" fmla="*/ 1747457 h 2190633"/>
              <a:gd name="connsiteX36" fmla="*/ 3135887 w 3152716"/>
              <a:gd name="connsiteY36" fmla="*/ 1814775 h 2190633"/>
              <a:gd name="connsiteX37" fmla="*/ 3116252 w 3152716"/>
              <a:gd name="connsiteY37" fmla="*/ 1893312 h 2190633"/>
              <a:gd name="connsiteX38" fmla="*/ 3096618 w 3152716"/>
              <a:gd name="connsiteY38" fmla="*/ 1957825 h 2190633"/>
              <a:gd name="connsiteX39" fmla="*/ 3071374 w 3152716"/>
              <a:gd name="connsiteY39" fmla="*/ 2011119 h 2190633"/>
              <a:gd name="connsiteX40" fmla="*/ 3040520 w 3152716"/>
              <a:gd name="connsiteY40" fmla="*/ 2061607 h 2190633"/>
              <a:gd name="connsiteX41" fmla="*/ 3009666 w 3152716"/>
              <a:gd name="connsiteY41" fmla="*/ 2100876 h 2190633"/>
              <a:gd name="connsiteX42" fmla="*/ 2981617 w 3152716"/>
              <a:gd name="connsiteY42" fmla="*/ 2128925 h 2190633"/>
              <a:gd name="connsiteX43" fmla="*/ 2945153 w 3152716"/>
              <a:gd name="connsiteY43" fmla="*/ 2154169 h 2190633"/>
              <a:gd name="connsiteX44" fmla="*/ 2894665 w 3152716"/>
              <a:gd name="connsiteY44" fmla="*/ 2179413 h 2190633"/>
              <a:gd name="connsiteX45" fmla="*/ 2861006 w 3152716"/>
              <a:gd name="connsiteY45" fmla="*/ 2187828 h 2190633"/>
              <a:gd name="connsiteX46" fmla="*/ 2841371 w 3152716"/>
              <a:gd name="connsiteY46" fmla="*/ 2190633 h 2190633"/>
              <a:gd name="connsiteX47" fmla="*/ 2832957 w 3152716"/>
              <a:gd name="connsiteY47" fmla="*/ 2182218 h 2190633"/>
              <a:gd name="connsiteX48" fmla="*/ 2810517 w 3152716"/>
              <a:gd name="connsiteY48" fmla="*/ 2162584 h 2190633"/>
              <a:gd name="connsiteX49" fmla="*/ 2776859 w 3152716"/>
              <a:gd name="connsiteY49" fmla="*/ 2134535 h 2190633"/>
              <a:gd name="connsiteX50" fmla="*/ 2706736 w 3152716"/>
              <a:gd name="connsiteY50" fmla="*/ 2098071 h 2190633"/>
              <a:gd name="connsiteX51" fmla="*/ 2645028 w 3152716"/>
              <a:gd name="connsiteY51" fmla="*/ 2070022 h 2190633"/>
              <a:gd name="connsiteX52" fmla="*/ 2597344 w 3152716"/>
              <a:gd name="connsiteY52" fmla="*/ 2053192 h 2190633"/>
              <a:gd name="connsiteX53" fmla="*/ 2448684 w 3152716"/>
              <a:gd name="connsiteY53" fmla="*/ 2008314 h 2190633"/>
              <a:gd name="connsiteX54" fmla="*/ 2302829 w 3152716"/>
              <a:gd name="connsiteY54" fmla="*/ 1960630 h 2190633"/>
              <a:gd name="connsiteX55" fmla="*/ 2173803 w 3152716"/>
              <a:gd name="connsiteY55" fmla="*/ 1918557 h 2190633"/>
              <a:gd name="connsiteX56" fmla="*/ 2033558 w 3152716"/>
              <a:gd name="connsiteY56" fmla="*/ 1873678 h 2190633"/>
              <a:gd name="connsiteX57" fmla="*/ 1834409 w 3152716"/>
              <a:gd name="connsiteY57" fmla="*/ 1795141 h 2190633"/>
              <a:gd name="connsiteX58" fmla="*/ 1685749 w 3152716"/>
              <a:gd name="connsiteY58" fmla="*/ 1725018 h 2190633"/>
              <a:gd name="connsiteX59" fmla="*/ 1511845 w 3152716"/>
              <a:gd name="connsiteY59" fmla="*/ 1649286 h 2190633"/>
              <a:gd name="connsiteX60" fmla="*/ 1326721 w 3152716"/>
              <a:gd name="connsiteY60" fmla="*/ 1545504 h 2190633"/>
              <a:gd name="connsiteX61" fmla="*/ 1231354 w 3152716"/>
              <a:gd name="connsiteY61" fmla="*/ 1495016 h 2190633"/>
              <a:gd name="connsiteX62" fmla="*/ 1138792 w 3152716"/>
              <a:gd name="connsiteY62" fmla="*/ 1433308 h 2190633"/>
              <a:gd name="connsiteX63" fmla="*/ 1046230 w 3152716"/>
              <a:gd name="connsiteY63" fmla="*/ 1365990 h 2190633"/>
              <a:gd name="connsiteX64" fmla="*/ 928424 w 3152716"/>
              <a:gd name="connsiteY64" fmla="*/ 1276233 h 2190633"/>
              <a:gd name="connsiteX65" fmla="*/ 827447 w 3152716"/>
              <a:gd name="connsiteY65" fmla="*/ 1194890 h 2190633"/>
              <a:gd name="connsiteX66" fmla="*/ 718056 w 3152716"/>
              <a:gd name="connsiteY66" fmla="*/ 1102328 h 2190633"/>
              <a:gd name="connsiteX67" fmla="*/ 647933 w 3152716"/>
              <a:gd name="connsiteY67" fmla="*/ 1029401 h 2190633"/>
              <a:gd name="connsiteX68" fmla="*/ 516103 w 3152716"/>
              <a:gd name="connsiteY68" fmla="*/ 877936 h 2190633"/>
              <a:gd name="connsiteX69" fmla="*/ 465614 w 3152716"/>
              <a:gd name="connsiteY69" fmla="*/ 816228 h 2190633"/>
              <a:gd name="connsiteX70" fmla="*/ 406711 w 3152716"/>
              <a:gd name="connsiteY70" fmla="*/ 748910 h 2190633"/>
              <a:gd name="connsiteX71" fmla="*/ 359028 w 3152716"/>
              <a:gd name="connsiteY71" fmla="*/ 681592 h 2190633"/>
              <a:gd name="connsiteX72" fmla="*/ 316954 w 3152716"/>
              <a:gd name="connsiteY72" fmla="*/ 622689 h 2190633"/>
              <a:gd name="connsiteX73" fmla="*/ 280490 w 3152716"/>
              <a:gd name="connsiteY73" fmla="*/ 560981 h 2190633"/>
              <a:gd name="connsiteX74" fmla="*/ 204758 w 3152716"/>
              <a:gd name="connsiteY74" fmla="*/ 437565 h 2190633"/>
              <a:gd name="connsiteX75" fmla="*/ 126220 w 3152716"/>
              <a:gd name="connsiteY75" fmla="*/ 291710 h 2190633"/>
              <a:gd name="connsiteX76" fmla="*/ 58903 w 3152716"/>
              <a:gd name="connsiteY76" fmla="*/ 157074 h 2190633"/>
              <a:gd name="connsiteX77" fmla="*/ 14024 w 3152716"/>
              <a:gd name="connsiteY77" fmla="*/ 75732 h 2190633"/>
              <a:gd name="connsiteX78" fmla="*/ 5609 w 3152716"/>
              <a:gd name="connsiteY78" fmla="*/ 53293 h 2190633"/>
              <a:gd name="connsiteX79" fmla="*/ 0 w 3152716"/>
              <a:gd name="connsiteY79" fmla="*/ 36463 h 2190633"/>
              <a:gd name="connsiteX80" fmla="*/ 0 w 3152716"/>
              <a:gd name="connsiteY80" fmla="*/ 19634 h 2190633"/>
              <a:gd name="connsiteX81" fmla="*/ 0 w 3152716"/>
              <a:gd name="connsiteY81" fmla="*/ 8414 h 2190633"/>
              <a:gd name="connsiteX82" fmla="*/ 5609 w 3152716"/>
              <a:gd name="connsiteY82" fmla="*/ 0 h 2190633"/>
              <a:gd name="connsiteX83" fmla="*/ 16829 w 3152716"/>
              <a:gd name="connsiteY83" fmla="*/ 2805 h 2190633"/>
              <a:gd name="connsiteX84" fmla="*/ 30854 w 3152716"/>
              <a:gd name="connsiteY84" fmla="*/ 8414 h 2190633"/>
              <a:gd name="connsiteX85" fmla="*/ 47683 w 3152716"/>
              <a:gd name="connsiteY85" fmla="*/ 25244 h 2190633"/>
              <a:gd name="connsiteX86" fmla="*/ 89757 w 3152716"/>
              <a:gd name="connsiteY86" fmla="*/ 86952 h 2190633"/>
              <a:gd name="connsiteX87" fmla="*/ 173904 w 3152716"/>
              <a:gd name="connsiteY87" fmla="*/ 204758 h 2190633"/>
              <a:gd name="connsiteX88" fmla="*/ 277686 w 3152716"/>
              <a:gd name="connsiteY88" fmla="*/ 347808 h 2190633"/>
              <a:gd name="connsiteX89" fmla="*/ 356223 w 3152716"/>
              <a:gd name="connsiteY89" fmla="*/ 448785 h 2190633"/>
              <a:gd name="connsiteX90" fmla="*/ 451590 w 3152716"/>
              <a:gd name="connsiteY90" fmla="*/ 566591 h 2190633"/>
              <a:gd name="connsiteX91" fmla="*/ 544152 w 3152716"/>
              <a:gd name="connsiteY91" fmla="*/ 670373 h 2190633"/>
              <a:gd name="connsiteX92" fmla="*/ 692812 w 3152716"/>
              <a:gd name="connsiteY92" fmla="*/ 827447 h 219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152716" h="2190633">
                <a:moveTo>
                  <a:pt x="692812" y="827447"/>
                </a:moveTo>
                <a:lnTo>
                  <a:pt x="799398" y="922814"/>
                </a:lnTo>
                <a:lnTo>
                  <a:pt x="866716" y="976108"/>
                </a:lnTo>
                <a:lnTo>
                  <a:pt x="967693" y="1054645"/>
                </a:lnTo>
                <a:lnTo>
                  <a:pt x="1071474" y="1130378"/>
                </a:lnTo>
                <a:lnTo>
                  <a:pt x="1172451" y="1200500"/>
                </a:lnTo>
                <a:lnTo>
                  <a:pt x="1273428" y="1262208"/>
                </a:lnTo>
                <a:lnTo>
                  <a:pt x="1486601" y="1377209"/>
                </a:lnTo>
                <a:lnTo>
                  <a:pt x="1576358" y="1430503"/>
                </a:lnTo>
                <a:lnTo>
                  <a:pt x="1677335" y="1480991"/>
                </a:lnTo>
                <a:lnTo>
                  <a:pt x="1786726" y="1525870"/>
                </a:lnTo>
                <a:lnTo>
                  <a:pt x="1862459" y="1556724"/>
                </a:lnTo>
                <a:lnTo>
                  <a:pt x="2067217" y="1629651"/>
                </a:lnTo>
                <a:lnTo>
                  <a:pt x="2218682" y="1680139"/>
                </a:lnTo>
                <a:lnTo>
                  <a:pt x="2384171" y="1733433"/>
                </a:lnTo>
                <a:lnTo>
                  <a:pt x="2440270" y="1750262"/>
                </a:lnTo>
                <a:lnTo>
                  <a:pt x="2549661" y="1786726"/>
                </a:lnTo>
                <a:lnTo>
                  <a:pt x="2653443" y="1803555"/>
                </a:lnTo>
                <a:lnTo>
                  <a:pt x="2807713" y="1825995"/>
                </a:lnTo>
                <a:lnTo>
                  <a:pt x="2875030" y="1831605"/>
                </a:lnTo>
                <a:lnTo>
                  <a:pt x="2919909" y="1834409"/>
                </a:lnTo>
                <a:lnTo>
                  <a:pt x="2947958" y="1831605"/>
                </a:lnTo>
                <a:lnTo>
                  <a:pt x="2976007" y="1825995"/>
                </a:lnTo>
                <a:lnTo>
                  <a:pt x="3001251" y="1814775"/>
                </a:lnTo>
                <a:lnTo>
                  <a:pt x="3026495" y="1797946"/>
                </a:lnTo>
                <a:lnTo>
                  <a:pt x="3048935" y="1772701"/>
                </a:lnTo>
                <a:lnTo>
                  <a:pt x="3068569" y="1739043"/>
                </a:lnTo>
                <a:lnTo>
                  <a:pt x="3085398" y="1699774"/>
                </a:lnTo>
                <a:lnTo>
                  <a:pt x="3099423" y="1680139"/>
                </a:lnTo>
                <a:lnTo>
                  <a:pt x="3119057" y="1663310"/>
                </a:lnTo>
                <a:lnTo>
                  <a:pt x="3130277" y="1657700"/>
                </a:lnTo>
                <a:lnTo>
                  <a:pt x="3135887" y="1657700"/>
                </a:lnTo>
                <a:lnTo>
                  <a:pt x="3144301" y="1660505"/>
                </a:lnTo>
                <a:lnTo>
                  <a:pt x="3149911" y="1674530"/>
                </a:lnTo>
                <a:lnTo>
                  <a:pt x="3152716" y="1696969"/>
                </a:lnTo>
                <a:lnTo>
                  <a:pt x="3147106" y="1747457"/>
                </a:lnTo>
                <a:lnTo>
                  <a:pt x="3135887" y="1814775"/>
                </a:lnTo>
                <a:lnTo>
                  <a:pt x="3116252" y="1893312"/>
                </a:lnTo>
                <a:lnTo>
                  <a:pt x="3096618" y="1957825"/>
                </a:lnTo>
                <a:lnTo>
                  <a:pt x="3071374" y="2011119"/>
                </a:lnTo>
                <a:lnTo>
                  <a:pt x="3040520" y="2061607"/>
                </a:lnTo>
                <a:lnTo>
                  <a:pt x="3009666" y="2100876"/>
                </a:lnTo>
                <a:lnTo>
                  <a:pt x="2981617" y="2128925"/>
                </a:lnTo>
                <a:lnTo>
                  <a:pt x="2945153" y="2154169"/>
                </a:lnTo>
                <a:lnTo>
                  <a:pt x="2894665" y="2179413"/>
                </a:lnTo>
                <a:lnTo>
                  <a:pt x="2861006" y="2187828"/>
                </a:lnTo>
                <a:lnTo>
                  <a:pt x="2841371" y="2190633"/>
                </a:lnTo>
                <a:lnTo>
                  <a:pt x="2832957" y="2182218"/>
                </a:lnTo>
                <a:lnTo>
                  <a:pt x="2810517" y="2162584"/>
                </a:lnTo>
                <a:lnTo>
                  <a:pt x="2776859" y="2134535"/>
                </a:lnTo>
                <a:lnTo>
                  <a:pt x="2706736" y="2098071"/>
                </a:lnTo>
                <a:lnTo>
                  <a:pt x="2645028" y="2070022"/>
                </a:lnTo>
                <a:lnTo>
                  <a:pt x="2597344" y="2053192"/>
                </a:lnTo>
                <a:lnTo>
                  <a:pt x="2448684" y="2008314"/>
                </a:lnTo>
                <a:lnTo>
                  <a:pt x="2302829" y="1960630"/>
                </a:lnTo>
                <a:lnTo>
                  <a:pt x="2173803" y="1918557"/>
                </a:lnTo>
                <a:lnTo>
                  <a:pt x="2033558" y="1873678"/>
                </a:lnTo>
                <a:lnTo>
                  <a:pt x="1834409" y="1795141"/>
                </a:lnTo>
                <a:lnTo>
                  <a:pt x="1685749" y="1725018"/>
                </a:lnTo>
                <a:lnTo>
                  <a:pt x="1511845" y="1649286"/>
                </a:lnTo>
                <a:lnTo>
                  <a:pt x="1326721" y="1545504"/>
                </a:lnTo>
                <a:lnTo>
                  <a:pt x="1231354" y="1495016"/>
                </a:lnTo>
                <a:lnTo>
                  <a:pt x="1138792" y="1433308"/>
                </a:lnTo>
                <a:lnTo>
                  <a:pt x="1046230" y="1365990"/>
                </a:lnTo>
                <a:lnTo>
                  <a:pt x="928424" y="1276233"/>
                </a:lnTo>
                <a:lnTo>
                  <a:pt x="827447" y="1194890"/>
                </a:lnTo>
                <a:lnTo>
                  <a:pt x="718056" y="1102328"/>
                </a:lnTo>
                <a:lnTo>
                  <a:pt x="647933" y="1029401"/>
                </a:lnTo>
                <a:lnTo>
                  <a:pt x="516103" y="877936"/>
                </a:lnTo>
                <a:lnTo>
                  <a:pt x="465614" y="816228"/>
                </a:lnTo>
                <a:lnTo>
                  <a:pt x="406711" y="748910"/>
                </a:lnTo>
                <a:lnTo>
                  <a:pt x="359028" y="681592"/>
                </a:lnTo>
                <a:lnTo>
                  <a:pt x="316954" y="622689"/>
                </a:lnTo>
                <a:lnTo>
                  <a:pt x="280490" y="560981"/>
                </a:lnTo>
                <a:lnTo>
                  <a:pt x="204758" y="437565"/>
                </a:lnTo>
                <a:lnTo>
                  <a:pt x="126220" y="291710"/>
                </a:lnTo>
                <a:lnTo>
                  <a:pt x="58903" y="157074"/>
                </a:lnTo>
                <a:lnTo>
                  <a:pt x="14024" y="75732"/>
                </a:lnTo>
                <a:lnTo>
                  <a:pt x="5609" y="53293"/>
                </a:lnTo>
                <a:lnTo>
                  <a:pt x="0" y="36463"/>
                </a:lnTo>
                <a:lnTo>
                  <a:pt x="0" y="19634"/>
                </a:lnTo>
                <a:lnTo>
                  <a:pt x="0" y="8414"/>
                </a:lnTo>
                <a:lnTo>
                  <a:pt x="5609" y="0"/>
                </a:lnTo>
                <a:lnTo>
                  <a:pt x="16829" y="2805"/>
                </a:lnTo>
                <a:lnTo>
                  <a:pt x="30854" y="8414"/>
                </a:lnTo>
                <a:lnTo>
                  <a:pt x="47683" y="25244"/>
                </a:lnTo>
                <a:lnTo>
                  <a:pt x="89757" y="86952"/>
                </a:lnTo>
                <a:lnTo>
                  <a:pt x="173904" y="204758"/>
                </a:lnTo>
                <a:lnTo>
                  <a:pt x="277686" y="347808"/>
                </a:lnTo>
                <a:lnTo>
                  <a:pt x="356223" y="448785"/>
                </a:lnTo>
                <a:lnTo>
                  <a:pt x="451590" y="566591"/>
                </a:lnTo>
                <a:lnTo>
                  <a:pt x="544152" y="670373"/>
                </a:lnTo>
                <a:lnTo>
                  <a:pt x="692812" y="8274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FF42A804-723A-4460-858D-59D6369F5DD9}"/>
              </a:ext>
            </a:extLst>
          </p:cNvPr>
          <p:cNvSpPr/>
          <p:nvPr/>
        </p:nvSpPr>
        <p:spPr>
          <a:xfrm>
            <a:off x="4805363" y="2659063"/>
            <a:ext cx="2462212" cy="1817687"/>
          </a:xfrm>
          <a:custGeom>
            <a:avLst/>
            <a:gdLst>
              <a:gd name="connsiteX0" fmla="*/ 731043 w 2462212"/>
              <a:gd name="connsiteY0" fmla="*/ 878682 h 1816894"/>
              <a:gd name="connsiteX1" fmla="*/ 633412 w 2462212"/>
              <a:gd name="connsiteY1" fmla="*/ 771525 h 1816894"/>
              <a:gd name="connsiteX2" fmla="*/ 561975 w 2462212"/>
              <a:gd name="connsiteY2" fmla="*/ 690563 h 1816894"/>
              <a:gd name="connsiteX3" fmla="*/ 492918 w 2462212"/>
              <a:gd name="connsiteY3" fmla="*/ 616744 h 1816894"/>
              <a:gd name="connsiteX4" fmla="*/ 440531 w 2462212"/>
              <a:gd name="connsiteY4" fmla="*/ 557213 h 1816894"/>
              <a:gd name="connsiteX5" fmla="*/ 285750 w 2462212"/>
              <a:gd name="connsiteY5" fmla="*/ 366713 h 1816894"/>
              <a:gd name="connsiteX6" fmla="*/ 178593 w 2462212"/>
              <a:gd name="connsiteY6" fmla="*/ 235744 h 1816894"/>
              <a:gd name="connsiteX7" fmla="*/ 92868 w 2462212"/>
              <a:gd name="connsiteY7" fmla="*/ 130969 h 1816894"/>
              <a:gd name="connsiteX8" fmla="*/ 0 w 2462212"/>
              <a:gd name="connsiteY8" fmla="*/ 19050 h 1816894"/>
              <a:gd name="connsiteX9" fmla="*/ 123825 w 2462212"/>
              <a:gd name="connsiteY9" fmla="*/ 0 h 1816894"/>
              <a:gd name="connsiteX10" fmla="*/ 226218 w 2462212"/>
              <a:gd name="connsiteY10" fmla="*/ 121444 h 1816894"/>
              <a:gd name="connsiteX11" fmla="*/ 352425 w 2462212"/>
              <a:gd name="connsiteY11" fmla="*/ 257175 h 1816894"/>
              <a:gd name="connsiteX12" fmla="*/ 466725 w 2462212"/>
              <a:gd name="connsiteY12" fmla="*/ 376238 h 1816894"/>
              <a:gd name="connsiteX13" fmla="*/ 521493 w 2462212"/>
              <a:gd name="connsiteY13" fmla="*/ 433388 h 1816894"/>
              <a:gd name="connsiteX14" fmla="*/ 597693 w 2462212"/>
              <a:gd name="connsiteY14" fmla="*/ 533400 h 1816894"/>
              <a:gd name="connsiteX15" fmla="*/ 719137 w 2462212"/>
              <a:gd name="connsiteY15" fmla="*/ 635794 h 1816894"/>
              <a:gd name="connsiteX16" fmla="*/ 876300 w 2462212"/>
              <a:gd name="connsiteY16" fmla="*/ 764382 h 1816894"/>
              <a:gd name="connsiteX17" fmla="*/ 1007268 w 2462212"/>
              <a:gd name="connsiteY17" fmla="*/ 871538 h 1816894"/>
              <a:gd name="connsiteX18" fmla="*/ 1143000 w 2462212"/>
              <a:gd name="connsiteY18" fmla="*/ 981075 h 1816894"/>
              <a:gd name="connsiteX19" fmla="*/ 1238250 w 2462212"/>
              <a:gd name="connsiteY19" fmla="*/ 1057275 h 1816894"/>
              <a:gd name="connsiteX20" fmla="*/ 1359693 w 2462212"/>
              <a:gd name="connsiteY20" fmla="*/ 1152525 h 1816894"/>
              <a:gd name="connsiteX21" fmla="*/ 1476375 w 2462212"/>
              <a:gd name="connsiteY21" fmla="*/ 1240632 h 1816894"/>
              <a:gd name="connsiteX22" fmla="*/ 1581150 w 2462212"/>
              <a:gd name="connsiteY22" fmla="*/ 1314450 h 1816894"/>
              <a:gd name="connsiteX23" fmla="*/ 1721643 w 2462212"/>
              <a:gd name="connsiteY23" fmla="*/ 1395413 h 1816894"/>
              <a:gd name="connsiteX24" fmla="*/ 1914525 w 2462212"/>
              <a:gd name="connsiteY24" fmla="*/ 1500188 h 1816894"/>
              <a:gd name="connsiteX25" fmla="*/ 2085975 w 2462212"/>
              <a:gd name="connsiteY25" fmla="*/ 1585913 h 1816894"/>
              <a:gd name="connsiteX26" fmla="*/ 2290762 w 2462212"/>
              <a:gd name="connsiteY26" fmla="*/ 1681163 h 1816894"/>
              <a:gd name="connsiteX27" fmla="*/ 2376487 w 2462212"/>
              <a:gd name="connsiteY27" fmla="*/ 1721644 h 1816894"/>
              <a:gd name="connsiteX28" fmla="*/ 2428875 w 2462212"/>
              <a:gd name="connsiteY28" fmla="*/ 1747838 h 1816894"/>
              <a:gd name="connsiteX29" fmla="*/ 2452687 w 2462212"/>
              <a:gd name="connsiteY29" fmla="*/ 1766888 h 1816894"/>
              <a:gd name="connsiteX30" fmla="*/ 2462212 w 2462212"/>
              <a:gd name="connsiteY30" fmla="*/ 1781175 h 1816894"/>
              <a:gd name="connsiteX31" fmla="*/ 2462212 w 2462212"/>
              <a:gd name="connsiteY31" fmla="*/ 1793082 h 1816894"/>
              <a:gd name="connsiteX32" fmla="*/ 2447925 w 2462212"/>
              <a:gd name="connsiteY32" fmla="*/ 1804988 h 1816894"/>
              <a:gd name="connsiteX33" fmla="*/ 2412206 w 2462212"/>
              <a:gd name="connsiteY33" fmla="*/ 1816894 h 1816894"/>
              <a:gd name="connsiteX34" fmla="*/ 2357437 w 2462212"/>
              <a:gd name="connsiteY34" fmla="*/ 1816894 h 1816894"/>
              <a:gd name="connsiteX35" fmla="*/ 2200275 w 2462212"/>
              <a:gd name="connsiteY35" fmla="*/ 1807369 h 1816894"/>
              <a:gd name="connsiteX36" fmla="*/ 2031206 w 2462212"/>
              <a:gd name="connsiteY36" fmla="*/ 1795463 h 1816894"/>
              <a:gd name="connsiteX37" fmla="*/ 1869281 w 2462212"/>
              <a:gd name="connsiteY37" fmla="*/ 1785938 h 1816894"/>
              <a:gd name="connsiteX38" fmla="*/ 1731168 w 2462212"/>
              <a:gd name="connsiteY38" fmla="*/ 1778794 h 1816894"/>
              <a:gd name="connsiteX39" fmla="*/ 1657350 w 2462212"/>
              <a:gd name="connsiteY39" fmla="*/ 1774032 h 1816894"/>
              <a:gd name="connsiteX40" fmla="*/ 1640681 w 2462212"/>
              <a:gd name="connsiteY40" fmla="*/ 1771650 h 1816894"/>
              <a:gd name="connsiteX41" fmla="*/ 1597818 w 2462212"/>
              <a:gd name="connsiteY41" fmla="*/ 1757363 h 1816894"/>
              <a:gd name="connsiteX42" fmla="*/ 1531143 w 2462212"/>
              <a:gd name="connsiteY42" fmla="*/ 1716882 h 1816894"/>
              <a:gd name="connsiteX43" fmla="*/ 1421606 w 2462212"/>
              <a:gd name="connsiteY43" fmla="*/ 1628775 h 1816894"/>
              <a:gd name="connsiteX44" fmla="*/ 1316831 w 2462212"/>
              <a:gd name="connsiteY44" fmla="*/ 1526382 h 1816894"/>
              <a:gd name="connsiteX45" fmla="*/ 1176337 w 2462212"/>
              <a:gd name="connsiteY45" fmla="*/ 1373982 h 1816894"/>
              <a:gd name="connsiteX46" fmla="*/ 1040606 w 2462212"/>
              <a:gd name="connsiteY46" fmla="*/ 1223963 h 1816894"/>
              <a:gd name="connsiteX47" fmla="*/ 940593 w 2462212"/>
              <a:gd name="connsiteY47" fmla="*/ 1112044 h 1816894"/>
              <a:gd name="connsiteX48" fmla="*/ 842962 w 2462212"/>
              <a:gd name="connsiteY48" fmla="*/ 1004888 h 1816894"/>
              <a:gd name="connsiteX49" fmla="*/ 731043 w 2462212"/>
              <a:gd name="connsiteY49" fmla="*/ 878682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62212" h="1816894">
                <a:moveTo>
                  <a:pt x="731043" y="878682"/>
                </a:moveTo>
                <a:lnTo>
                  <a:pt x="633412" y="771525"/>
                </a:lnTo>
                <a:lnTo>
                  <a:pt x="561975" y="690563"/>
                </a:lnTo>
                <a:lnTo>
                  <a:pt x="492918" y="616744"/>
                </a:lnTo>
                <a:lnTo>
                  <a:pt x="440531" y="557213"/>
                </a:lnTo>
                <a:lnTo>
                  <a:pt x="285750" y="366713"/>
                </a:lnTo>
                <a:lnTo>
                  <a:pt x="178593" y="235744"/>
                </a:lnTo>
                <a:lnTo>
                  <a:pt x="92868" y="130969"/>
                </a:lnTo>
                <a:lnTo>
                  <a:pt x="0" y="19050"/>
                </a:lnTo>
                <a:lnTo>
                  <a:pt x="123825" y="0"/>
                </a:lnTo>
                <a:lnTo>
                  <a:pt x="226218" y="121444"/>
                </a:lnTo>
                <a:lnTo>
                  <a:pt x="352425" y="257175"/>
                </a:lnTo>
                <a:lnTo>
                  <a:pt x="466725" y="376238"/>
                </a:lnTo>
                <a:lnTo>
                  <a:pt x="521493" y="433388"/>
                </a:lnTo>
                <a:lnTo>
                  <a:pt x="597693" y="533400"/>
                </a:lnTo>
                <a:lnTo>
                  <a:pt x="719137" y="635794"/>
                </a:lnTo>
                <a:lnTo>
                  <a:pt x="876300" y="764382"/>
                </a:lnTo>
                <a:lnTo>
                  <a:pt x="1007268" y="871538"/>
                </a:lnTo>
                <a:lnTo>
                  <a:pt x="1143000" y="981075"/>
                </a:lnTo>
                <a:lnTo>
                  <a:pt x="1238250" y="1057275"/>
                </a:lnTo>
                <a:lnTo>
                  <a:pt x="1359693" y="1152525"/>
                </a:lnTo>
                <a:lnTo>
                  <a:pt x="1476375" y="1240632"/>
                </a:lnTo>
                <a:lnTo>
                  <a:pt x="1581150" y="1314450"/>
                </a:lnTo>
                <a:lnTo>
                  <a:pt x="1721643" y="1395413"/>
                </a:lnTo>
                <a:lnTo>
                  <a:pt x="1914525" y="1500188"/>
                </a:lnTo>
                <a:lnTo>
                  <a:pt x="2085975" y="1585913"/>
                </a:lnTo>
                <a:lnTo>
                  <a:pt x="2290762" y="1681163"/>
                </a:lnTo>
                <a:lnTo>
                  <a:pt x="2376487" y="1721644"/>
                </a:lnTo>
                <a:lnTo>
                  <a:pt x="2428875" y="1747838"/>
                </a:lnTo>
                <a:lnTo>
                  <a:pt x="2452687" y="1766888"/>
                </a:lnTo>
                <a:lnTo>
                  <a:pt x="2462212" y="1781175"/>
                </a:lnTo>
                <a:lnTo>
                  <a:pt x="2462212" y="1793082"/>
                </a:lnTo>
                <a:lnTo>
                  <a:pt x="2447925" y="1804988"/>
                </a:lnTo>
                <a:lnTo>
                  <a:pt x="2412206" y="1816894"/>
                </a:lnTo>
                <a:lnTo>
                  <a:pt x="2357437" y="1816894"/>
                </a:lnTo>
                <a:lnTo>
                  <a:pt x="2200275" y="1807369"/>
                </a:lnTo>
                <a:lnTo>
                  <a:pt x="2031206" y="1795463"/>
                </a:lnTo>
                <a:lnTo>
                  <a:pt x="1869281" y="1785938"/>
                </a:lnTo>
                <a:lnTo>
                  <a:pt x="1731168" y="1778794"/>
                </a:lnTo>
                <a:lnTo>
                  <a:pt x="1657350" y="1774032"/>
                </a:lnTo>
                <a:lnTo>
                  <a:pt x="1640681" y="1771650"/>
                </a:lnTo>
                <a:lnTo>
                  <a:pt x="1597818" y="1757363"/>
                </a:lnTo>
                <a:lnTo>
                  <a:pt x="1531143" y="1716882"/>
                </a:lnTo>
                <a:lnTo>
                  <a:pt x="1421606" y="1628775"/>
                </a:lnTo>
                <a:lnTo>
                  <a:pt x="1316831" y="1526382"/>
                </a:lnTo>
                <a:lnTo>
                  <a:pt x="1176337" y="1373982"/>
                </a:lnTo>
                <a:lnTo>
                  <a:pt x="1040606" y="1223963"/>
                </a:lnTo>
                <a:lnTo>
                  <a:pt x="940593" y="1112044"/>
                </a:lnTo>
                <a:lnTo>
                  <a:pt x="842962" y="1004888"/>
                </a:lnTo>
                <a:lnTo>
                  <a:pt x="731043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A4A19A9-9CD7-410E-BF60-912DE3D8E5AD}"/>
              </a:ext>
            </a:extLst>
          </p:cNvPr>
          <p:cNvSpPr/>
          <p:nvPr/>
        </p:nvSpPr>
        <p:spPr>
          <a:xfrm>
            <a:off x="3808413" y="3786188"/>
            <a:ext cx="1774825" cy="381000"/>
          </a:xfrm>
          <a:custGeom>
            <a:avLst/>
            <a:gdLst>
              <a:gd name="connsiteX0" fmla="*/ 1376362 w 1776412"/>
              <a:gd name="connsiteY0" fmla="*/ 261937 h 381000"/>
              <a:gd name="connsiteX1" fmla="*/ 1195387 w 1776412"/>
              <a:gd name="connsiteY1" fmla="*/ 283368 h 381000"/>
              <a:gd name="connsiteX2" fmla="*/ 1031081 w 1776412"/>
              <a:gd name="connsiteY2" fmla="*/ 302418 h 381000"/>
              <a:gd name="connsiteX3" fmla="*/ 912019 w 1776412"/>
              <a:gd name="connsiteY3" fmla="*/ 316706 h 381000"/>
              <a:gd name="connsiteX4" fmla="*/ 719137 w 1776412"/>
              <a:gd name="connsiteY4" fmla="*/ 357187 h 381000"/>
              <a:gd name="connsiteX5" fmla="*/ 592931 w 1776412"/>
              <a:gd name="connsiteY5" fmla="*/ 369093 h 381000"/>
              <a:gd name="connsiteX6" fmla="*/ 523875 w 1776412"/>
              <a:gd name="connsiteY6" fmla="*/ 376237 h 381000"/>
              <a:gd name="connsiteX7" fmla="*/ 435769 w 1776412"/>
              <a:gd name="connsiteY7" fmla="*/ 381000 h 381000"/>
              <a:gd name="connsiteX8" fmla="*/ 388144 w 1776412"/>
              <a:gd name="connsiteY8" fmla="*/ 376237 h 381000"/>
              <a:gd name="connsiteX9" fmla="*/ 333375 w 1776412"/>
              <a:gd name="connsiteY9" fmla="*/ 361950 h 381000"/>
              <a:gd name="connsiteX10" fmla="*/ 273844 w 1776412"/>
              <a:gd name="connsiteY10" fmla="*/ 338137 h 381000"/>
              <a:gd name="connsiteX11" fmla="*/ 190500 w 1776412"/>
              <a:gd name="connsiteY11" fmla="*/ 295275 h 381000"/>
              <a:gd name="connsiteX12" fmla="*/ 83344 w 1776412"/>
              <a:gd name="connsiteY12" fmla="*/ 228600 h 381000"/>
              <a:gd name="connsiteX13" fmla="*/ 0 w 1776412"/>
              <a:gd name="connsiteY13" fmla="*/ 173831 h 381000"/>
              <a:gd name="connsiteX14" fmla="*/ 73819 w 1776412"/>
              <a:gd name="connsiteY14" fmla="*/ 111918 h 381000"/>
              <a:gd name="connsiteX15" fmla="*/ 154781 w 1776412"/>
              <a:gd name="connsiteY15" fmla="*/ 154781 h 381000"/>
              <a:gd name="connsiteX16" fmla="*/ 211931 w 1776412"/>
              <a:gd name="connsiteY16" fmla="*/ 176212 h 381000"/>
              <a:gd name="connsiteX17" fmla="*/ 273844 w 1776412"/>
              <a:gd name="connsiteY17" fmla="*/ 192881 h 381000"/>
              <a:gd name="connsiteX18" fmla="*/ 330994 w 1776412"/>
              <a:gd name="connsiteY18" fmla="*/ 200025 h 381000"/>
              <a:gd name="connsiteX19" fmla="*/ 452437 w 1776412"/>
              <a:gd name="connsiteY19" fmla="*/ 200025 h 381000"/>
              <a:gd name="connsiteX20" fmla="*/ 626269 w 1776412"/>
              <a:gd name="connsiteY20" fmla="*/ 190500 h 381000"/>
              <a:gd name="connsiteX21" fmla="*/ 745331 w 1776412"/>
              <a:gd name="connsiteY21" fmla="*/ 180975 h 381000"/>
              <a:gd name="connsiteX22" fmla="*/ 904875 w 1776412"/>
              <a:gd name="connsiteY22" fmla="*/ 152400 h 381000"/>
              <a:gd name="connsiteX23" fmla="*/ 1090612 w 1776412"/>
              <a:gd name="connsiteY23" fmla="*/ 111918 h 381000"/>
              <a:gd name="connsiteX24" fmla="*/ 1202531 w 1776412"/>
              <a:gd name="connsiteY24" fmla="*/ 80962 h 381000"/>
              <a:gd name="connsiteX25" fmla="*/ 1288256 w 1776412"/>
              <a:gd name="connsiteY25" fmla="*/ 52387 h 381000"/>
              <a:gd name="connsiteX26" fmla="*/ 1333500 w 1776412"/>
              <a:gd name="connsiteY26" fmla="*/ 30956 h 381000"/>
              <a:gd name="connsiteX27" fmla="*/ 1378744 w 1776412"/>
              <a:gd name="connsiteY27" fmla="*/ 7143 h 381000"/>
              <a:gd name="connsiteX28" fmla="*/ 1393031 w 1776412"/>
              <a:gd name="connsiteY28" fmla="*/ 0 h 381000"/>
              <a:gd name="connsiteX29" fmla="*/ 1454944 w 1776412"/>
              <a:gd name="connsiteY29" fmla="*/ 4762 h 381000"/>
              <a:gd name="connsiteX30" fmla="*/ 1521619 w 1776412"/>
              <a:gd name="connsiteY30" fmla="*/ 14287 h 381000"/>
              <a:gd name="connsiteX31" fmla="*/ 1566862 w 1776412"/>
              <a:gd name="connsiteY31" fmla="*/ 28575 h 381000"/>
              <a:gd name="connsiteX32" fmla="*/ 1626394 w 1776412"/>
              <a:gd name="connsiteY32" fmla="*/ 52387 h 381000"/>
              <a:gd name="connsiteX33" fmla="*/ 1681162 w 1776412"/>
              <a:gd name="connsiteY33" fmla="*/ 83343 h 381000"/>
              <a:gd name="connsiteX34" fmla="*/ 1731169 w 1776412"/>
              <a:gd name="connsiteY34" fmla="*/ 109537 h 381000"/>
              <a:gd name="connsiteX35" fmla="*/ 1754981 w 1776412"/>
              <a:gd name="connsiteY35" fmla="*/ 123825 h 381000"/>
              <a:gd name="connsiteX36" fmla="*/ 1771650 w 1776412"/>
              <a:gd name="connsiteY36" fmla="*/ 138112 h 381000"/>
              <a:gd name="connsiteX37" fmla="*/ 1776412 w 1776412"/>
              <a:gd name="connsiteY37" fmla="*/ 150018 h 381000"/>
              <a:gd name="connsiteX38" fmla="*/ 1776412 w 1776412"/>
              <a:gd name="connsiteY38" fmla="*/ 159543 h 381000"/>
              <a:gd name="connsiteX39" fmla="*/ 1769269 w 1776412"/>
              <a:gd name="connsiteY39" fmla="*/ 178593 h 381000"/>
              <a:gd name="connsiteX40" fmla="*/ 1750219 w 1776412"/>
              <a:gd name="connsiteY40" fmla="*/ 197643 h 381000"/>
              <a:gd name="connsiteX41" fmla="*/ 1709737 w 1776412"/>
              <a:gd name="connsiteY41" fmla="*/ 219075 h 381000"/>
              <a:gd name="connsiteX42" fmla="*/ 1681162 w 1776412"/>
              <a:gd name="connsiteY42" fmla="*/ 226218 h 381000"/>
              <a:gd name="connsiteX43" fmla="*/ 1590675 w 1776412"/>
              <a:gd name="connsiteY43" fmla="*/ 235743 h 381000"/>
              <a:gd name="connsiteX44" fmla="*/ 1376362 w 1776412"/>
              <a:gd name="connsiteY44" fmla="*/ 2619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76412" h="381000">
                <a:moveTo>
                  <a:pt x="1376362" y="261937"/>
                </a:moveTo>
                <a:lnTo>
                  <a:pt x="1195387" y="283368"/>
                </a:lnTo>
                <a:lnTo>
                  <a:pt x="1031081" y="302418"/>
                </a:lnTo>
                <a:lnTo>
                  <a:pt x="912019" y="316706"/>
                </a:lnTo>
                <a:lnTo>
                  <a:pt x="719137" y="357187"/>
                </a:lnTo>
                <a:lnTo>
                  <a:pt x="592931" y="369093"/>
                </a:lnTo>
                <a:lnTo>
                  <a:pt x="523875" y="376237"/>
                </a:lnTo>
                <a:lnTo>
                  <a:pt x="435769" y="381000"/>
                </a:lnTo>
                <a:lnTo>
                  <a:pt x="388144" y="376237"/>
                </a:lnTo>
                <a:lnTo>
                  <a:pt x="333375" y="361950"/>
                </a:lnTo>
                <a:lnTo>
                  <a:pt x="273844" y="338137"/>
                </a:lnTo>
                <a:lnTo>
                  <a:pt x="190500" y="295275"/>
                </a:lnTo>
                <a:lnTo>
                  <a:pt x="83344" y="228600"/>
                </a:lnTo>
                <a:lnTo>
                  <a:pt x="0" y="173831"/>
                </a:lnTo>
                <a:lnTo>
                  <a:pt x="73819" y="111918"/>
                </a:lnTo>
                <a:lnTo>
                  <a:pt x="154781" y="154781"/>
                </a:lnTo>
                <a:lnTo>
                  <a:pt x="211931" y="176212"/>
                </a:lnTo>
                <a:lnTo>
                  <a:pt x="273844" y="192881"/>
                </a:lnTo>
                <a:lnTo>
                  <a:pt x="330994" y="200025"/>
                </a:lnTo>
                <a:lnTo>
                  <a:pt x="452437" y="200025"/>
                </a:lnTo>
                <a:lnTo>
                  <a:pt x="626269" y="190500"/>
                </a:lnTo>
                <a:lnTo>
                  <a:pt x="745331" y="180975"/>
                </a:lnTo>
                <a:lnTo>
                  <a:pt x="904875" y="152400"/>
                </a:lnTo>
                <a:lnTo>
                  <a:pt x="1090612" y="111918"/>
                </a:lnTo>
                <a:lnTo>
                  <a:pt x="1202531" y="80962"/>
                </a:lnTo>
                <a:lnTo>
                  <a:pt x="1288256" y="52387"/>
                </a:lnTo>
                <a:lnTo>
                  <a:pt x="1333500" y="30956"/>
                </a:lnTo>
                <a:lnTo>
                  <a:pt x="1378744" y="7143"/>
                </a:lnTo>
                <a:lnTo>
                  <a:pt x="1393031" y="0"/>
                </a:lnTo>
                <a:lnTo>
                  <a:pt x="1454944" y="4762"/>
                </a:lnTo>
                <a:lnTo>
                  <a:pt x="1521619" y="14287"/>
                </a:lnTo>
                <a:lnTo>
                  <a:pt x="1566862" y="28575"/>
                </a:lnTo>
                <a:lnTo>
                  <a:pt x="1626394" y="52387"/>
                </a:lnTo>
                <a:lnTo>
                  <a:pt x="1681162" y="83343"/>
                </a:lnTo>
                <a:lnTo>
                  <a:pt x="1731169" y="109537"/>
                </a:lnTo>
                <a:lnTo>
                  <a:pt x="1754981" y="123825"/>
                </a:lnTo>
                <a:lnTo>
                  <a:pt x="1771650" y="138112"/>
                </a:lnTo>
                <a:lnTo>
                  <a:pt x="1776412" y="150018"/>
                </a:lnTo>
                <a:lnTo>
                  <a:pt x="1776412" y="159543"/>
                </a:lnTo>
                <a:lnTo>
                  <a:pt x="1769269" y="178593"/>
                </a:lnTo>
                <a:lnTo>
                  <a:pt x="1750219" y="197643"/>
                </a:lnTo>
                <a:lnTo>
                  <a:pt x="1709737" y="219075"/>
                </a:lnTo>
                <a:lnTo>
                  <a:pt x="1681162" y="226218"/>
                </a:lnTo>
                <a:lnTo>
                  <a:pt x="1590675" y="235743"/>
                </a:lnTo>
                <a:lnTo>
                  <a:pt x="1376362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7D6386A3-7A1A-4B1C-8270-496105A7AA5D}"/>
              </a:ext>
            </a:extLst>
          </p:cNvPr>
          <p:cNvSpPr/>
          <p:nvPr/>
        </p:nvSpPr>
        <p:spPr>
          <a:xfrm>
            <a:off x="3455988" y="4370388"/>
            <a:ext cx="2711450" cy="619125"/>
          </a:xfrm>
          <a:custGeom>
            <a:avLst/>
            <a:gdLst>
              <a:gd name="connsiteX0" fmla="*/ 2309812 w 2712244"/>
              <a:gd name="connsiteY0" fmla="*/ 266700 h 619125"/>
              <a:gd name="connsiteX1" fmla="*/ 2121694 w 2712244"/>
              <a:gd name="connsiteY1" fmla="*/ 283369 h 619125"/>
              <a:gd name="connsiteX2" fmla="*/ 1857375 w 2712244"/>
              <a:gd name="connsiteY2" fmla="*/ 307181 h 619125"/>
              <a:gd name="connsiteX3" fmla="*/ 1621631 w 2712244"/>
              <a:gd name="connsiteY3" fmla="*/ 333375 h 619125"/>
              <a:gd name="connsiteX4" fmla="*/ 1440656 w 2712244"/>
              <a:gd name="connsiteY4" fmla="*/ 357187 h 619125"/>
              <a:gd name="connsiteX5" fmla="*/ 1295400 w 2712244"/>
              <a:gd name="connsiteY5" fmla="*/ 376237 h 619125"/>
              <a:gd name="connsiteX6" fmla="*/ 997744 w 2712244"/>
              <a:gd name="connsiteY6" fmla="*/ 428625 h 619125"/>
              <a:gd name="connsiteX7" fmla="*/ 814387 w 2712244"/>
              <a:gd name="connsiteY7" fmla="*/ 466725 h 619125"/>
              <a:gd name="connsiteX8" fmla="*/ 690562 w 2712244"/>
              <a:gd name="connsiteY8" fmla="*/ 497681 h 619125"/>
              <a:gd name="connsiteX9" fmla="*/ 595312 w 2712244"/>
              <a:gd name="connsiteY9" fmla="*/ 526256 h 619125"/>
              <a:gd name="connsiteX10" fmla="*/ 535781 w 2712244"/>
              <a:gd name="connsiteY10" fmla="*/ 547687 h 619125"/>
              <a:gd name="connsiteX11" fmla="*/ 435769 w 2712244"/>
              <a:gd name="connsiteY11" fmla="*/ 588169 h 619125"/>
              <a:gd name="connsiteX12" fmla="*/ 371475 w 2712244"/>
              <a:gd name="connsiteY12" fmla="*/ 614362 h 619125"/>
              <a:gd name="connsiteX13" fmla="*/ 352425 w 2712244"/>
              <a:gd name="connsiteY13" fmla="*/ 619125 h 619125"/>
              <a:gd name="connsiteX14" fmla="*/ 333375 w 2712244"/>
              <a:gd name="connsiteY14" fmla="*/ 614362 h 619125"/>
              <a:gd name="connsiteX15" fmla="*/ 292894 w 2712244"/>
              <a:gd name="connsiteY15" fmla="*/ 592931 h 619125"/>
              <a:gd name="connsiteX16" fmla="*/ 226219 w 2712244"/>
              <a:gd name="connsiteY16" fmla="*/ 550069 h 619125"/>
              <a:gd name="connsiteX17" fmla="*/ 171450 w 2712244"/>
              <a:gd name="connsiteY17" fmla="*/ 504825 h 619125"/>
              <a:gd name="connsiteX18" fmla="*/ 123825 w 2712244"/>
              <a:gd name="connsiteY18" fmla="*/ 454819 h 619125"/>
              <a:gd name="connsiteX19" fmla="*/ 90487 w 2712244"/>
              <a:gd name="connsiteY19" fmla="*/ 416719 h 619125"/>
              <a:gd name="connsiteX20" fmla="*/ 45244 w 2712244"/>
              <a:gd name="connsiteY20" fmla="*/ 357187 h 619125"/>
              <a:gd name="connsiteX21" fmla="*/ 9525 w 2712244"/>
              <a:gd name="connsiteY21" fmla="*/ 297656 h 619125"/>
              <a:gd name="connsiteX22" fmla="*/ 0 w 2712244"/>
              <a:gd name="connsiteY22" fmla="*/ 273844 h 619125"/>
              <a:gd name="connsiteX23" fmla="*/ 0 w 2712244"/>
              <a:gd name="connsiteY23" fmla="*/ 266700 h 619125"/>
              <a:gd name="connsiteX24" fmla="*/ 9525 w 2712244"/>
              <a:gd name="connsiteY24" fmla="*/ 254794 h 619125"/>
              <a:gd name="connsiteX25" fmla="*/ 30956 w 2712244"/>
              <a:gd name="connsiteY25" fmla="*/ 245269 h 619125"/>
              <a:gd name="connsiteX26" fmla="*/ 59531 w 2712244"/>
              <a:gd name="connsiteY26" fmla="*/ 242887 h 619125"/>
              <a:gd name="connsiteX27" fmla="*/ 69056 w 2712244"/>
              <a:gd name="connsiteY27" fmla="*/ 247650 h 619125"/>
              <a:gd name="connsiteX28" fmla="*/ 97631 w 2712244"/>
              <a:gd name="connsiteY28" fmla="*/ 271462 h 619125"/>
              <a:gd name="connsiteX29" fmla="*/ 135731 w 2712244"/>
              <a:gd name="connsiteY29" fmla="*/ 297656 h 619125"/>
              <a:gd name="connsiteX30" fmla="*/ 180975 w 2712244"/>
              <a:gd name="connsiteY30" fmla="*/ 319087 h 619125"/>
              <a:gd name="connsiteX31" fmla="*/ 230981 w 2712244"/>
              <a:gd name="connsiteY31" fmla="*/ 333375 h 619125"/>
              <a:gd name="connsiteX32" fmla="*/ 295275 w 2712244"/>
              <a:gd name="connsiteY32" fmla="*/ 345281 h 619125"/>
              <a:gd name="connsiteX33" fmla="*/ 342900 w 2712244"/>
              <a:gd name="connsiteY33" fmla="*/ 350044 h 619125"/>
              <a:gd name="connsiteX34" fmla="*/ 392906 w 2712244"/>
              <a:gd name="connsiteY34" fmla="*/ 354806 h 619125"/>
              <a:gd name="connsiteX35" fmla="*/ 445294 w 2712244"/>
              <a:gd name="connsiteY35" fmla="*/ 350044 h 619125"/>
              <a:gd name="connsiteX36" fmla="*/ 597694 w 2712244"/>
              <a:gd name="connsiteY36" fmla="*/ 328612 h 619125"/>
              <a:gd name="connsiteX37" fmla="*/ 831056 w 2712244"/>
              <a:gd name="connsiteY37" fmla="*/ 290512 h 619125"/>
              <a:gd name="connsiteX38" fmla="*/ 1100137 w 2712244"/>
              <a:gd name="connsiteY38" fmla="*/ 242887 h 619125"/>
              <a:gd name="connsiteX39" fmla="*/ 1362075 w 2712244"/>
              <a:gd name="connsiteY39" fmla="*/ 204787 h 619125"/>
              <a:gd name="connsiteX40" fmla="*/ 1607344 w 2712244"/>
              <a:gd name="connsiteY40" fmla="*/ 161925 h 619125"/>
              <a:gd name="connsiteX41" fmla="*/ 1821656 w 2712244"/>
              <a:gd name="connsiteY41" fmla="*/ 126206 h 619125"/>
              <a:gd name="connsiteX42" fmla="*/ 2026444 w 2712244"/>
              <a:gd name="connsiteY42" fmla="*/ 92869 h 619125"/>
              <a:gd name="connsiteX43" fmla="*/ 2112169 w 2712244"/>
              <a:gd name="connsiteY43" fmla="*/ 69056 h 619125"/>
              <a:gd name="connsiteX44" fmla="*/ 2278856 w 2712244"/>
              <a:gd name="connsiteY44" fmla="*/ 11906 h 619125"/>
              <a:gd name="connsiteX45" fmla="*/ 2312194 w 2712244"/>
              <a:gd name="connsiteY45" fmla="*/ 0 h 619125"/>
              <a:gd name="connsiteX46" fmla="*/ 2331244 w 2712244"/>
              <a:gd name="connsiteY46" fmla="*/ 0 h 619125"/>
              <a:gd name="connsiteX47" fmla="*/ 2400300 w 2712244"/>
              <a:gd name="connsiteY47" fmla="*/ 21431 h 619125"/>
              <a:gd name="connsiteX48" fmla="*/ 2490787 w 2712244"/>
              <a:gd name="connsiteY48" fmla="*/ 45244 h 619125"/>
              <a:gd name="connsiteX49" fmla="*/ 2521744 w 2712244"/>
              <a:gd name="connsiteY49" fmla="*/ 50006 h 619125"/>
              <a:gd name="connsiteX50" fmla="*/ 2583656 w 2712244"/>
              <a:gd name="connsiteY50" fmla="*/ 66675 h 619125"/>
              <a:gd name="connsiteX51" fmla="*/ 2631281 w 2712244"/>
              <a:gd name="connsiteY51" fmla="*/ 85725 h 619125"/>
              <a:gd name="connsiteX52" fmla="*/ 2652712 w 2712244"/>
              <a:gd name="connsiteY52" fmla="*/ 100012 h 619125"/>
              <a:gd name="connsiteX53" fmla="*/ 2674144 w 2712244"/>
              <a:gd name="connsiteY53" fmla="*/ 121444 h 619125"/>
              <a:gd name="connsiteX54" fmla="*/ 2693194 w 2712244"/>
              <a:gd name="connsiteY54" fmla="*/ 145256 h 619125"/>
              <a:gd name="connsiteX55" fmla="*/ 2709862 w 2712244"/>
              <a:gd name="connsiteY55" fmla="*/ 166687 h 619125"/>
              <a:gd name="connsiteX56" fmla="*/ 2712244 w 2712244"/>
              <a:gd name="connsiteY56" fmla="*/ 176212 h 619125"/>
              <a:gd name="connsiteX57" fmla="*/ 2705100 w 2712244"/>
              <a:gd name="connsiteY57" fmla="*/ 195262 h 619125"/>
              <a:gd name="connsiteX58" fmla="*/ 2681287 w 2712244"/>
              <a:gd name="connsiteY58" fmla="*/ 214312 h 619125"/>
              <a:gd name="connsiteX59" fmla="*/ 2647950 w 2712244"/>
              <a:gd name="connsiteY59" fmla="*/ 235744 h 619125"/>
              <a:gd name="connsiteX60" fmla="*/ 2605087 w 2712244"/>
              <a:gd name="connsiteY60" fmla="*/ 245269 h 619125"/>
              <a:gd name="connsiteX61" fmla="*/ 2469356 w 2712244"/>
              <a:gd name="connsiteY61" fmla="*/ 254794 h 619125"/>
              <a:gd name="connsiteX62" fmla="*/ 2309812 w 2712244"/>
              <a:gd name="connsiteY62" fmla="*/ 26670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712244" h="619125">
                <a:moveTo>
                  <a:pt x="2309812" y="266700"/>
                </a:moveTo>
                <a:lnTo>
                  <a:pt x="2121694" y="283369"/>
                </a:lnTo>
                <a:lnTo>
                  <a:pt x="1857375" y="307181"/>
                </a:lnTo>
                <a:lnTo>
                  <a:pt x="1621631" y="333375"/>
                </a:lnTo>
                <a:lnTo>
                  <a:pt x="1440656" y="357187"/>
                </a:lnTo>
                <a:lnTo>
                  <a:pt x="1295400" y="376237"/>
                </a:lnTo>
                <a:lnTo>
                  <a:pt x="997744" y="428625"/>
                </a:lnTo>
                <a:lnTo>
                  <a:pt x="814387" y="466725"/>
                </a:lnTo>
                <a:lnTo>
                  <a:pt x="690562" y="497681"/>
                </a:lnTo>
                <a:lnTo>
                  <a:pt x="595312" y="526256"/>
                </a:lnTo>
                <a:lnTo>
                  <a:pt x="535781" y="547687"/>
                </a:lnTo>
                <a:lnTo>
                  <a:pt x="435769" y="588169"/>
                </a:lnTo>
                <a:lnTo>
                  <a:pt x="371475" y="614362"/>
                </a:lnTo>
                <a:lnTo>
                  <a:pt x="352425" y="619125"/>
                </a:lnTo>
                <a:lnTo>
                  <a:pt x="333375" y="614362"/>
                </a:lnTo>
                <a:lnTo>
                  <a:pt x="292894" y="592931"/>
                </a:lnTo>
                <a:lnTo>
                  <a:pt x="226219" y="550069"/>
                </a:lnTo>
                <a:lnTo>
                  <a:pt x="171450" y="504825"/>
                </a:lnTo>
                <a:lnTo>
                  <a:pt x="123825" y="454819"/>
                </a:lnTo>
                <a:lnTo>
                  <a:pt x="90487" y="416719"/>
                </a:lnTo>
                <a:lnTo>
                  <a:pt x="45244" y="357187"/>
                </a:lnTo>
                <a:lnTo>
                  <a:pt x="9525" y="297656"/>
                </a:lnTo>
                <a:lnTo>
                  <a:pt x="0" y="273844"/>
                </a:lnTo>
                <a:lnTo>
                  <a:pt x="0" y="266700"/>
                </a:lnTo>
                <a:lnTo>
                  <a:pt x="9525" y="254794"/>
                </a:lnTo>
                <a:lnTo>
                  <a:pt x="30956" y="245269"/>
                </a:lnTo>
                <a:lnTo>
                  <a:pt x="59531" y="242887"/>
                </a:lnTo>
                <a:lnTo>
                  <a:pt x="69056" y="247650"/>
                </a:lnTo>
                <a:lnTo>
                  <a:pt x="97631" y="271462"/>
                </a:lnTo>
                <a:lnTo>
                  <a:pt x="135731" y="297656"/>
                </a:lnTo>
                <a:lnTo>
                  <a:pt x="180975" y="319087"/>
                </a:lnTo>
                <a:lnTo>
                  <a:pt x="230981" y="333375"/>
                </a:lnTo>
                <a:lnTo>
                  <a:pt x="295275" y="345281"/>
                </a:lnTo>
                <a:lnTo>
                  <a:pt x="342900" y="350044"/>
                </a:lnTo>
                <a:lnTo>
                  <a:pt x="392906" y="354806"/>
                </a:lnTo>
                <a:lnTo>
                  <a:pt x="445294" y="350044"/>
                </a:lnTo>
                <a:lnTo>
                  <a:pt x="597694" y="328612"/>
                </a:lnTo>
                <a:lnTo>
                  <a:pt x="831056" y="290512"/>
                </a:lnTo>
                <a:lnTo>
                  <a:pt x="1100137" y="242887"/>
                </a:lnTo>
                <a:lnTo>
                  <a:pt x="1362075" y="204787"/>
                </a:lnTo>
                <a:lnTo>
                  <a:pt x="1607344" y="161925"/>
                </a:lnTo>
                <a:lnTo>
                  <a:pt x="1821656" y="126206"/>
                </a:lnTo>
                <a:lnTo>
                  <a:pt x="2026444" y="92869"/>
                </a:lnTo>
                <a:lnTo>
                  <a:pt x="2112169" y="69056"/>
                </a:lnTo>
                <a:lnTo>
                  <a:pt x="2278856" y="11906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21431"/>
                </a:lnTo>
                <a:lnTo>
                  <a:pt x="2490787" y="45244"/>
                </a:lnTo>
                <a:lnTo>
                  <a:pt x="2521744" y="50006"/>
                </a:lnTo>
                <a:lnTo>
                  <a:pt x="2583656" y="66675"/>
                </a:lnTo>
                <a:lnTo>
                  <a:pt x="2631281" y="85725"/>
                </a:lnTo>
                <a:lnTo>
                  <a:pt x="2652712" y="100012"/>
                </a:lnTo>
                <a:lnTo>
                  <a:pt x="2674144" y="121444"/>
                </a:lnTo>
                <a:lnTo>
                  <a:pt x="2693194" y="145256"/>
                </a:lnTo>
                <a:lnTo>
                  <a:pt x="2709862" y="166687"/>
                </a:lnTo>
                <a:lnTo>
                  <a:pt x="2712244" y="176212"/>
                </a:lnTo>
                <a:lnTo>
                  <a:pt x="2705100" y="195262"/>
                </a:lnTo>
                <a:lnTo>
                  <a:pt x="2681287" y="214312"/>
                </a:lnTo>
                <a:lnTo>
                  <a:pt x="2647950" y="235744"/>
                </a:lnTo>
                <a:lnTo>
                  <a:pt x="2605087" y="245269"/>
                </a:lnTo>
                <a:lnTo>
                  <a:pt x="2469356" y="254794"/>
                </a:lnTo>
                <a:lnTo>
                  <a:pt x="23098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86142FC-D1B1-47AE-AD84-665ECB0A256F}"/>
              </a:ext>
            </a:extLst>
          </p:cNvPr>
          <p:cNvSpPr/>
          <p:nvPr/>
        </p:nvSpPr>
        <p:spPr>
          <a:xfrm rot="16200000">
            <a:off x="3113088" y="4213225"/>
            <a:ext cx="1965325" cy="1635125"/>
          </a:xfrm>
          <a:custGeom>
            <a:avLst/>
            <a:gdLst>
              <a:gd name="connsiteX0" fmla="*/ 828675 w 1964532"/>
              <a:gd name="connsiteY0" fmla="*/ 1007269 h 1635919"/>
              <a:gd name="connsiteX1" fmla="*/ 923925 w 1964532"/>
              <a:gd name="connsiteY1" fmla="*/ 1071563 h 1635919"/>
              <a:gd name="connsiteX2" fmla="*/ 1004888 w 1964532"/>
              <a:gd name="connsiteY2" fmla="*/ 1119188 h 1635919"/>
              <a:gd name="connsiteX3" fmla="*/ 1073944 w 1964532"/>
              <a:gd name="connsiteY3" fmla="*/ 1157288 h 1635919"/>
              <a:gd name="connsiteX4" fmla="*/ 1150144 w 1964532"/>
              <a:gd name="connsiteY4" fmla="*/ 1193007 h 1635919"/>
              <a:gd name="connsiteX5" fmla="*/ 1243013 w 1964532"/>
              <a:gd name="connsiteY5" fmla="*/ 1226344 h 1635919"/>
              <a:gd name="connsiteX6" fmla="*/ 1431132 w 1964532"/>
              <a:gd name="connsiteY6" fmla="*/ 1273969 h 1635919"/>
              <a:gd name="connsiteX7" fmla="*/ 1538288 w 1964532"/>
              <a:gd name="connsiteY7" fmla="*/ 1295400 h 1635919"/>
              <a:gd name="connsiteX8" fmla="*/ 1626394 w 1964532"/>
              <a:gd name="connsiteY8" fmla="*/ 1307307 h 1635919"/>
              <a:gd name="connsiteX9" fmla="*/ 1704975 w 1964532"/>
              <a:gd name="connsiteY9" fmla="*/ 1312069 h 1635919"/>
              <a:gd name="connsiteX10" fmla="*/ 1745457 w 1964532"/>
              <a:gd name="connsiteY10" fmla="*/ 1309688 h 1635919"/>
              <a:gd name="connsiteX11" fmla="*/ 1776413 w 1964532"/>
              <a:gd name="connsiteY11" fmla="*/ 1302544 h 1635919"/>
              <a:gd name="connsiteX12" fmla="*/ 1816894 w 1964532"/>
              <a:gd name="connsiteY12" fmla="*/ 1283494 h 1635919"/>
              <a:gd name="connsiteX13" fmla="*/ 1859757 w 1964532"/>
              <a:gd name="connsiteY13" fmla="*/ 1252538 h 1635919"/>
              <a:gd name="connsiteX14" fmla="*/ 1928813 w 1964532"/>
              <a:gd name="connsiteY14" fmla="*/ 1178719 h 1635919"/>
              <a:gd name="connsiteX15" fmla="*/ 1964532 w 1964532"/>
              <a:gd name="connsiteY15" fmla="*/ 1421607 h 1635919"/>
              <a:gd name="connsiteX16" fmla="*/ 1871663 w 1964532"/>
              <a:gd name="connsiteY16" fmla="*/ 1507332 h 1635919"/>
              <a:gd name="connsiteX17" fmla="*/ 1809750 w 1964532"/>
              <a:gd name="connsiteY17" fmla="*/ 1569244 h 1635919"/>
              <a:gd name="connsiteX18" fmla="*/ 1762125 w 1964532"/>
              <a:gd name="connsiteY18" fmla="*/ 1616869 h 1635919"/>
              <a:gd name="connsiteX19" fmla="*/ 1743075 w 1964532"/>
              <a:gd name="connsiteY19" fmla="*/ 1631157 h 1635919"/>
              <a:gd name="connsiteX20" fmla="*/ 1726407 w 1964532"/>
              <a:gd name="connsiteY20" fmla="*/ 1635919 h 1635919"/>
              <a:gd name="connsiteX21" fmla="*/ 1693069 w 1964532"/>
              <a:gd name="connsiteY21" fmla="*/ 1635919 h 1635919"/>
              <a:gd name="connsiteX22" fmla="*/ 1643063 w 1964532"/>
              <a:gd name="connsiteY22" fmla="*/ 1626394 h 1635919"/>
              <a:gd name="connsiteX23" fmla="*/ 1576388 w 1964532"/>
              <a:gd name="connsiteY23" fmla="*/ 1607344 h 1635919"/>
              <a:gd name="connsiteX24" fmla="*/ 1493044 w 1964532"/>
              <a:gd name="connsiteY24" fmla="*/ 1578769 h 1635919"/>
              <a:gd name="connsiteX25" fmla="*/ 1421607 w 1964532"/>
              <a:gd name="connsiteY25" fmla="*/ 1552575 h 1635919"/>
              <a:gd name="connsiteX26" fmla="*/ 1288257 w 1964532"/>
              <a:gd name="connsiteY26" fmla="*/ 1497807 h 1635919"/>
              <a:gd name="connsiteX27" fmla="*/ 1212057 w 1964532"/>
              <a:gd name="connsiteY27" fmla="*/ 1471613 h 1635919"/>
              <a:gd name="connsiteX28" fmla="*/ 1102519 w 1964532"/>
              <a:gd name="connsiteY28" fmla="*/ 1438275 h 1635919"/>
              <a:gd name="connsiteX29" fmla="*/ 1019175 w 1964532"/>
              <a:gd name="connsiteY29" fmla="*/ 1402557 h 1635919"/>
              <a:gd name="connsiteX30" fmla="*/ 942975 w 1964532"/>
              <a:gd name="connsiteY30" fmla="*/ 1364457 h 1635919"/>
              <a:gd name="connsiteX31" fmla="*/ 838200 w 1964532"/>
              <a:gd name="connsiteY31" fmla="*/ 1300163 h 1635919"/>
              <a:gd name="connsiteX32" fmla="*/ 747713 w 1964532"/>
              <a:gd name="connsiteY32" fmla="*/ 1235869 h 1635919"/>
              <a:gd name="connsiteX33" fmla="*/ 664369 w 1964532"/>
              <a:gd name="connsiteY33" fmla="*/ 1164432 h 1635919"/>
              <a:gd name="connsiteX34" fmla="*/ 590550 w 1964532"/>
              <a:gd name="connsiteY34" fmla="*/ 1095375 h 1635919"/>
              <a:gd name="connsiteX35" fmla="*/ 519113 w 1964532"/>
              <a:gd name="connsiteY35" fmla="*/ 1016794 h 1635919"/>
              <a:gd name="connsiteX36" fmla="*/ 461963 w 1964532"/>
              <a:gd name="connsiteY36" fmla="*/ 950119 h 1635919"/>
              <a:gd name="connsiteX37" fmla="*/ 385763 w 1964532"/>
              <a:gd name="connsiteY37" fmla="*/ 845344 h 1635919"/>
              <a:gd name="connsiteX38" fmla="*/ 316707 w 1964532"/>
              <a:gd name="connsiteY38" fmla="*/ 740569 h 1635919"/>
              <a:gd name="connsiteX39" fmla="*/ 254794 w 1964532"/>
              <a:gd name="connsiteY39" fmla="*/ 635794 h 1635919"/>
              <a:gd name="connsiteX40" fmla="*/ 190500 w 1964532"/>
              <a:gd name="connsiteY40" fmla="*/ 514350 h 1635919"/>
              <a:gd name="connsiteX41" fmla="*/ 126207 w 1964532"/>
              <a:gd name="connsiteY41" fmla="*/ 366713 h 1635919"/>
              <a:gd name="connsiteX42" fmla="*/ 71438 w 1964532"/>
              <a:gd name="connsiteY42" fmla="*/ 230982 h 1635919"/>
              <a:gd name="connsiteX43" fmla="*/ 30957 w 1964532"/>
              <a:gd name="connsiteY43" fmla="*/ 114300 h 1635919"/>
              <a:gd name="connsiteX44" fmla="*/ 2382 w 1964532"/>
              <a:gd name="connsiteY44" fmla="*/ 33338 h 1635919"/>
              <a:gd name="connsiteX45" fmla="*/ 0 w 1964532"/>
              <a:gd name="connsiteY45" fmla="*/ 19050 h 1635919"/>
              <a:gd name="connsiteX46" fmla="*/ 2382 w 1964532"/>
              <a:gd name="connsiteY46" fmla="*/ 7144 h 1635919"/>
              <a:gd name="connsiteX47" fmla="*/ 9525 w 1964532"/>
              <a:gd name="connsiteY47" fmla="*/ 0 h 1635919"/>
              <a:gd name="connsiteX48" fmla="*/ 28575 w 1964532"/>
              <a:gd name="connsiteY48" fmla="*/ 2382 h 1635919"/>
              <a:gd name="connsiteX49" fmla="*/ 47625 w 1964532"/>
              <a:gd name="connsiteY49" fmla="*/ 7144 h 1635919"/>
              <a:gd name="connsiteX50" fmla="*/ 59532 w 1964532"/>
              <a:gd name="connsiteY50" fmla="*/ 16669 h 1635919"/>
              <a:gd name="connsiteX51" fmla="*/ 73819 w 1964532"/>
              <a:gd name="connsiteY51" fmla="*/ 47625 h 1635919"/>
              <a:gd name="connsiteX52" fmla="*/ 95250 w 1964532"/>
              <a:gd name="connsiteY52" fmla="*/ 85725 h 1635919"/>
              <a:gd name="connsiteX53" fmla="*/ 147638 w 1964532"/>
              <a:gd name="connsiteY53" fmla="*/ 180975 h 1635919"/>
              <a:gd name="connsiteX54" fmla="*/ 228600 w 1964532"/>
              <a:gd name="connsiteY54" fmla="*/ 323850 h 1635919"/>
              <a:gd name="connsiteX55" fmla="*/ 290513 w 1964532"/>
              <a:gd name="connsiteY55" fmla="*/ 416719 h 1635919"/>
              <a:gd name="connsiteX56" fmla="*/ 354807 w 1964532"/>
              <a:gd name="connsiteY56" fmla="*/ 511969 h 1635919"/>
              <a:gd name="connsiteX57" fmla="*/ 416719 w 1964532"/>
              <a:gd name="connsiteY57" fmla="*/ 592932 h 1635919"/>
              <a:gd name="connsiteX58" fmla="*/ 502444 w 1964532"/>
              <a:gd name="connsiteY58" fmla="*/ 697707 h 1635919"/>
              <a:gd name="connsiteX59" fmla="*/ 595313 w 1964532"/>
              <a:gd name="connsiteY59" fmla="*/ 795338 h 1635919"/>
              <a:gd name="connsiteX60" fmla="*/ 688182 w 1964532"/>
              <a:gd name="connsiteY60" fmla="*/ 885825 h 1635919"/>
              <a:gd name="connsiteX61" fmla="*/ 759619 w 1964532"/>
              <a:gd name="connsiteY61" fmla="*/ 950119 h 1635919"/>
              <a:gd name="connsiteX62" fmla="*/ 828675 w 1964532"/>
              <a:gd name="connsiteY62" fmla="*/ 1007269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64532" h="1635919">
                <a:moveTo>
                  <a:pt x="828675" y="1007269"/>
                </a:moveTo>
                <a:lnTo>
                  <a:pt x="923925" y="1071563"/>
                </a:lnTo>
                <a:lnTo>
                  <a:pt x="1004888" y="1119188"/>
                </a:lnTo>
                <a:lnTo>
                  <a:pt x="1073944" y="1157288"/>
                </a:lnTo>
                <a:lnTo>
                  <a:pt x="1150144" y="1193007"/>
                </a:lnTo>
                <a:lnTo>
                  <a:pt x="1243013" y="1226344"/>
                </a:lnTo>
                <a:lnTo>
                  <a:pt x="1431132" y="1273969"/>
                </a:lnTo>
                <a:lnTo>
                  <a:pt x="1538288" y="1295400"/>
                </a:lnTo>
                <a:lnTo>
                  <a:pt x="1626394" y="1307307"/>
                </a:lnTo>
                <a:lnTo>
                  <a:pt x="1704975" y="1312069"/>
                </a:lnTo>
                <a:lnTo>
                  <a:pt x="1745457" y="1309688"/>
                </a:lnTo>
                <a:lnTo>
                  <a:pt x="1776413" y="1302544"/>
                </a:lnTo>
                <a:lnTo>
                  <a:pt x="1816894" y="1283494"/>
                </a:lnTo>
                <a:lnTo>
                  <a:pt x="1859757" y="1252538"/>
                </a:lnTo>
                <a:lnTo>
                  <a:pt x="1928813" y="1178719"/>
                </a:lnTo>
                <a:lnTo>
                  <a:pt x="1964532" y="1421607"/>
                </a:lnTo>
                <a:lnTo>
                  <a:pt x="1871663" y="1507332"/>
                </a:lnTo>
                <a:lnTo>
                  <a:pt x="1809750" y="1569244"/>
                </a:lnTo>
                <a:lnTo>
                  <a:pt x="1762125" y="1616869"/>
                </a:lnTo>
                <a:lnTo>
                  <a:pt x="1743075" y="1631157"/>
                </a:lnTo>
                <a:lnTo>
                  <a:pt x="1726407" y="1635919"/>
                </a:lnTo>
                <a:lnTo>
                  <a:pt x="1693069" y="1635919"/>
                </a:lnTo>
                <a:lnTo>
                  <a:pt x="1643063" y="1626394"/>
                </a:lnTo>
                <a:lnTo>
                  <a:pt x="1576388" y="1607344"/>
                </a:lnTo>
                <a:lnTo>
                  <a:pt x="1493044" y="1578769"/>
                </a:lnTo>
                <a:lnTo>
                  <a:pt x="1421607" y="1552575"/>
                </a:lnTo>
                <a:lnTo>
                  <a:pt x="1288257" y="1497807"/>
                </a:lnTo>
                <a:lnTo>
                  <a:pt x="1212057" y="1471613"/>
                </a:lnTo>
                <a:lnTo>
                  <a:pt x="1102519" y="1438275"/>
                </a:lnTo>
                <a:lnTo>
                  <a:pt x="1019175" y="1402557"/>
                </a:lnTo>
                <a:lnTo>
                  <a:pt x="942975" y="1364457"/>
                </a:lnTo>
                <a:lnTo>
                  <a:pt x="838200" y="1300163"/>
                </a:lnTo>
                <a:lnTo>
                  <a:pt x="747713" y="1235869"/>
                </a:lnTo>
                <a:lnTo>
                  <a:pt x="664369" y="1164432"/>
                </a:lnTo>
                <a:lnTo>
                  <a:pt x="590550" y="1095375"/>
                </a:lnTo>
                <a:lnTo>
                  <a:pt x="519113" y="1016794"/>
                </a:lnTo>
                <a:lnTo>
                  <a:pt x="461963" y="950119"/>
                </a:lnTo>
                <a:lnTo>
                  <a:pt x="385763" y="845344"/>
                </a:lnTo>
                <a:lnTo>
                  <a:pt x="316707" y="740569"/>
                </a:lnTo>
                <a:lnTo>
                  <a:pt x="254794" y="635794"/>
                </a:lnTo>
                <a:lnTo>
                  <a:pt x="190500" y="514350"/>
                </a:lnTo>
                <a:lnTo>
                  <a:pt x="126207" y="366713"/>
                </a:lnTo>
                <a:lnTo>
                  <a:pt x="71438" y="230982"/>
                </a:lnTo>
                <a:lnTo>
                  <a:pt x="30957" y="114300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7144"/>
                </a:lnTo>
                <a:lnTo>
                  <a:pt x="9525" y="0"/>
                </a:lnTo>
                <a:lnTo>
                  <a:pt x="28575" y="2382"/>
                </a:lnTo>
                <a:lnTo>
                  <a:pt x="47625" y="7144"/>
                </a:lnTo>
                <a:lnTo>
                  <a:pt x="59532" y="16669"/>
                </a:lnTo>
                <a:lnTo>
                  <a:pt x="73819" y="47625"/>
                </a:lnTo>
                <a:lnTo>
                  <a:pt x="95250" y="85725"/>
                </a:lnTo>
                <a:lnTo>
                  <a:pt x="147638" y="180975"/>
                </a:lnTo>
                <a:lnTo>
                  <a:pt x="228600" y="323850"/>
                </a:lnTo>
                <a:lnTo>
                  <a:pt x="290513" y="416719"/>
                </a:lnTo>
                <a:lnTo>
                  <a:pt x="354807" y="511969"/>
                </a:lnTo>
                <a:lnTo>
                  <a:pt x="416719" y="592932"/>
                </a:lnTo>
                <a:lnTo>
                  <a:pt x="502444" y="697707"/>
                </a:lnTo>
                <a:lnTo>
                  <a:pt x="595313" y="795338"/>
                </a:lnTo>
                <a:lnTo>
                  <a:pt x="688182" y="885825"/>
                </a:lnTo>
                <a:lnTo>
                  <a:pt x="759619" y="950119"/>
                </a:lnTo>
                <a:lnTo>
                  <a:pt x="828675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40FEB1F-1D91-4328-AFA7-D15092E75F63}"/>
              </a:ext>
            </a:extLst>
          </p:cNvPr>
          <p:cNvSpPr/>
          <p:nvPr/>
        </p:nvSpPr>
        <p:spPr>
          <a:xfrm>
            <a:off x="4638675" y="4862513"/>
            <a:ext cx="1627188" cy="1152525"/>
          </a:xfrm>
          <a:custGeom>
            <a:avLst/>
            <a:gdLst>
              <a:gd name="connsiteX0" fmla="*/ 897731 w 1626394"/>
              <a:gd name="connsiteY0" fmla="*/ 347662 h 1152525"/>
              <a:gd name="connsiteX1" fmla="*/ 788194 w 1626394"/>
              <a:gd name="connsiteY1" fmla="*/ 292893 h 1152525"/>
              <a:gd name="connsiteX2" fmla="*/ 723900 w 1626394"/>
              <a:gd name="connsiteY2" fmla="*/ 261937 h 1152525"/>
              <a:gd name="connsiteX3" fmla="*/ 623888 w 1626394"/>
              <a:gd name="connsiteY3" fmla="*/ 219075 h 1152525"/>
              <a:gd name="connsiteX4" fmla="*/ 531019 w 1626394"/>
              <a:gd name="connsiteY4" fmla="*/ 180975 h 1152525"/>
              <a:gd name="connsiteX5" fmla="*/ 428625 w 1626394"/>
              <a:gd name="connsiteY5" fmla="*/ 140493 h 1152525"/>
              <a:gd name="connsiteX6" fmla="*/ 323850 w 1626394"/>
              <a:gd name="connsiteY6" fmla="*/ 100012 h 1152525"/>
              <a:gd name="connsiteX7" fmla="*/ 171450 w 1626394"/>
              <a:gd name="connsiteY7" fmla="*/ 47625 h 1152525"/>
              <a:gd name="connsiteX8" fmla="*/ 28575 w 1626394"/>
              <a:gd name="connsiteY8" fmla="*/ 0 h 1152525"/>
              <a:gd name="connsiteX9" fmla="*/ 0 w 1626394"/>
              <a:gd name="connsiteY9" fmla="*/ 59531 h 1152525"/>
              <a:gd name="connsiteX10" fmla="*/ 145256 w 1626394"/>
              <a:gd name="connsiteY10" fmla="*/ 128587 h 1152525"/>
              <a:gd name="connsiteX11" fmla="*/ 300038 w 1626394"/>
              <a:gd name="connsiteY11" fmla="*/ 219075 h 1152525"/>
              <a:gd name="connsiteX12" fmla="*/ 431006 w 1626394"/>
              <a:gd name="connsiteY12" fmla="*/ 295275 h 1152525"/>
              <a:gd name="connsiteX13" fmla="*/ 581025 w 1626394"/>
              <a:gd name="connsiteY13" fmla="*/ 392906 h 1152525"/>
              <a:gd name="connsiteX14" fmla="*/ 750094 w 1626394"/>
              <a:gd name="connsiteY14" fmla="*/ 509587 h 1152525"/>
              <a:gd name="connsiteX15" fmla="*/ 840581 w 1626394"/>
              <a:gd name="connsiteY15" fmla="*/ 583406 h 1152525"/>
              <a:gd name="connsiteX16" fmla="*/ 928688 w 1626394"/>
              <a:gd name="connsiteY16" fmla="*/ 654843 h 1152525"/>
              <a:gd name="connsiteX17" fmla="*/ 1004888 w 1626394"/>
              <a:gd name="connsiteY17" fmla="*/ 723900 h 1152525"/>
              <a:gd name="connsiteX18" fmla="*/ 1133475 w 1626394"/>
              <a:gd name="connsiteY18" fmla="*/ 840581 h 1152525"/>
              <a:gd name="connsiteX19" fmla="*/ 1233488 w 1626394"/>
              <a:gd name="connsiteY19" fmla="*/ 940593 h 1152525"/>
              <a:gd name="connsiteX20" fmla="*/ 1326356 w 1626394"/>
              <a:gd name="connsiteY20" fmla="*/ 1031081 h 1152525"/>
              <a:gd name="connsiteX21" fmla="*/ 1393031 w 1626394"/>
              <a:gd name="connsiteY21" fmla="*/ 1100137 h 1152525"/>
              <a:gd name="connsiteX22" fmla="*/ 1435894 w 1626394"/>
              <a:gd name="connsiteY22" fmla="*/ 1131093 h 1152525"/>
              <a:gd name="connsiteX23" fmla="*/ 1473994 w 1626394"/>
              <a:gd name="connsiteY23" fmla="*/ 1147762 h 1152525"/>
              <a:gd name="connsiteX24" fmla="*/ 1504950 w 1626394"/>
              <a:gd name="connsiteY24" fmla="*/ 1152525 h 1152525"/>
              <a:gd name="connsiteX25" fmla="*/ 1531144 w 1626394"/>
              <a:gd name="connsiteY25" fmla="*/ 1147762 h 1152525"/>
              <a:gd name="connsiteX26" fmla="*/ 1554956 w 1626394"/>
              <a:gd name="connsiteY26" fmla="*/ 1138237 h 1152525"/>
              <a:gd name="connsiteX27" fmla="*/ 1571625 w 1626394"/>
              <a:gd name="connsiteY27" fmla="*/ 1126331 h 1152525"/>
              <a:gd name="connsiteX28" fmla="*/ 1590675 w 1626394"/>
              <a:gd name="connsiteY28" fmla="*/ 1102518 h 1152525"/>
              <a:gd name="connsiteX29" fmla="*/ 1612106 w 1626394"/>
              <a:gd name="connsiteY29" fmla="*/ 1059656 h 1152525"/>
              <a:gd name="connsiteX30" fmla="*/ 1626394 w 1626394"/>
              <a:gd name="connsiteY30" fmla="*/ 1021556 h 1152525"/>
              <a:gd name="connsiteX31" fmla="*/ 1619250 w 1626394"/>
              <a:gd name="connsiteY31" fmla="*/ 988218 h 1152525"/>
              <a:gd name="connsiteX32" fmla="*/ 1602581 w 1626394"/>
              <a:gd name="connsiteY32" fmla="*/ 928687 h 1152525"/>
              <a:gd name="connsiteX33" fmla="*/ 1590675 w 1626394"/>
              <a:gd name="connsiteY33" fmla="*/ 890587 h 1152525"/>
              <a:gd name="connsiteX34" fmla="*/ 1562100 w 1626394"/>
              <a:gd name="connsiteY34" fmla="*/ 826293 h 1152525"/>
              <a:gd name="connsiteX35" fmla="*/ 1535906 w 1626394"/>
              <a:gd name="connsiteY35" fmla="*/ 781050 h 1152525"/>
              <a:gd name="connsiteX36" fmla="*/ 1502569 w 1626394"/>
              <a:gd name="connsiteY36" fmla="*/ 726281 h 1152525"/>
              <a:gd name="connsiteX37" fmla="*/ 1495425 w 1626394"/>
              <a:gd name="connsiteY37" fmla="*/ 711993 h 1152525"/>
              <a:gd name="connsiteX38" fmla="*/ 1459706 w 1626394"/>
              <a:gd name="connsiteY38" fmla="*/ 683418 h 1152525"/>
              <a:gd name="connsiteX39" fmla="*/ 1354931 w 1626394"/>
              <a:gd name="connsiteY39" fmla="*/ 614362 h 1152525"/>
              <a:gd name="connsiteX40" fmla="*/ 1219200 w 1626394"/>
              <a:gd name="connsiteY40" fmla="*/ 528637 h 1152525"/>
              <a:gd name="connsiteX41" fmla="*/ 1071563 w 1626394"/>
              <a:gd name="connsiteY41" fmla="*/ 442912 h 1152525"/>
              <a:gd name="connsiteX42" fmla="*/ 897731 w 1626394"/>
              <a:gd name="connsiteY42" fmla="*/ 347662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152525">
                <a:moveTo>
                  <a:pt x="897731" y="347662"/>
                </a:moveTo>
                <a:lnTo>
                  <a:pt x="788194" y="292893"/>
                </a:lnTo>
                <a:lnTo>
                  <a:pt x="723900" y="261937"/>
                </a:lnTo>
                <a:lnTo>
                  <a:pt x="623888" y="219075"/>
                </a:lnTo>
                <a:lnTo>
                  <a:pt x="531019" y="180975"/>
                </a:lnTo>
                <a:lnTo>
                  <a:pt x="428625" y="140493"/>
                </a:lnTo>
                <a:lnTo>
                  <a:pt x="323850" y="100012"/>
                </a:lnTo>
                <a:lnTo>
                  <a:pt x="171450" y="47625"/>
                </a:lnTo>
                <a:lnTo>
                  <a:pt x="28575" y="0"/>
                </a:lnTo>
                <a:lnTo>
                  <a:pt x="0" y="59531"/>
                </a:lnTo>
                <a:lnTo>
                  <a:pt x="145256" y="128587"/>
                </a:lnTo>
                <a:lnTo>
                  <a:pt x="300038" y="219075"/>
                </a:lnTo>
                <a:lnTo>
                  <a:pt x="431006" y="295275"/>
                </a:lnTo>
                <a:lnTo>
                  <a:pt x="581025" y="392906"/>
                </a:lnTo>
                <a:lnTo>
                  <a:pt x="750094" y="509587"/>
                </a:lnTo>
                <a:lnTo>
                  <a:pt x="840581" y="583406"/>
                </a:lnTo>
                <a:lnTo>
                  <a:pt x="928688" y="654843"/>
                </a:lnTo>
                <a:lnTo>
                  <a:pt x="1004888" y="723900"/>
                </a:lnTo>
                <a:lnTo>
                  <a:pt x="1133475" y="840581"/>
                </a:lnTo>
                <a:lnTo>
                  <a:pt x="1233488" y="940593"/>
                </a:lnTo>
                <a:lnTo>
                  <a:pt x="1326356" y="1031081"/>
                </a:lnTo>
                <a:lnTo>
                  <a:pt x="1393031" y="1100137"/>
                </a:lnTo>
                <a:lnTo>
                  <a:pt x="1435894" y="1131093"/>
                </a:lnTo>
                <a:lnTo>
                  <a:pt x="1473994" y="1147762"/>
                </a:lnTo>
                <a:lnTo>
                  <a:pt x="1504950" y="1152525"/>
                </a:lnTo>
                <a:lnTo>
                  <a:pt x="1531144" y="1147762"/>
                </a:lnTo>
                <a:lnTo>
                  <a:pt x="1554956" y="1138237"/>
                </a:lnTo>
                <a:lnTo>
                  <a:pt x="1571625" y="1126331"/>
                </a:lnTo>
                <a:lnTo>
                  <a:pt x="1590675" y="1102518"/>
                </a:lnTo>
                <a:lnTo>
                  <a:pt x="1612106" y="1059656"/>
                </a:lnTo>
                <a:lnTo>
                  <a:pt x="1626394" y="1021556"/>
                </a:lnTo>
                <a:lnTo>
                  <a:pt x="1619250" y="988218"/>
                </a:lnTo>
                <a:lnTo>
                  <a:pt x="1602581" y="928687"/>
                </a:lnTo>
                <a:lnTo>
                  <a:pt x="1590675" y="890587"/>
                </a:lnTo>
                <a:lnTo>
                  <a:pt x="1562100" y="826293"/>
                </a:lnTo>
                <a:lnTo>
                  <a:pt x="1535906" y="781050"/>
                </a:lnTo>
                <a:lnTo>
                  <a:pt x="1502569" y="726281"/>
                </a:lnTo>
                <a:lnTo>
                  <a:pt x="1495425" y="711993"/>
                </a:lnTo>
                <a:lnTo>
                  <a:pt x="1459706" y="683418"/>
                </a:lnTo>
                <a:lnTo>
                  <a:pt x="1354931" y="614362"/>
                </a:lnTo>
                <a:lnTo>
                  <a:pt x="1219200" y="528637"/>
                </a:lnTo>
                <a:lnTo>
                  <a:pt x="1071563" y="442912"/>
                </a:lnTo>
                <a:lnTo>
                  <a:pt x="897731" y="34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4ED264-54DF-414F-81B0-61E5CC5E5E33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497013"/>
            <a:ext cx="4468812" cy="4506912"/>
            <a:chOff x="2951163" y="1660525"/>
            <a:chExt cx="4468812" cy="4506913"/>
          </a:xfrm>
        </p:grpSpPr>
        <p:sp>
          <p:nvSpPr>
            <p:cNvPr id="11" name="フリーフォーム 64">
              <a:extLst>
                <a:ext uri="{FF2B5EF4-FFF2-40B4-BE49-F238E27FC236}">
                  <a16:creationId xmlns:a16="http://schemas.microsoft.com/office/drawing/2014/main" id="{F3E31A61-0EA9-4C75-BA85-0A151C00CADD}"/>
                </a:ext>
              </a:extLst>
            </p:cNvPr>
            <p:cNvSpPr/>
            <p:nvPr/>
          </p:nvSpPr>
          <p:spPr>
            <a:xfrm>
              <a:off x="3590925" y="1998662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5">
              <a:extLst>
                <a:ext uri="{FF2B5EF4-FFF2-40B4-BE49-F238E27FC236}">
                  <a16:creationId xmlns:a16="http://schemas.microsoft.com/office/drawing/2014/main" id="{226281C8-1417-4EAE-8CF1-9BBAE9883661}"/>
                </a:ext>
              </a:extLst>
            </p:cNvPr>
            <p:cNvSpPr/>
            <p:nvPr/>
          </p:nvSpPr>
          <p:spPr>
            <a:xfrm>
              <a:off x="3543300" y="25336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6">
              <a:extLst>
                <a:ext uri="{FF2B5EF4-FFF2-40B4-BE49-F238E27FC236}">
                  <a16:creationId xmlns:a16="http://schemas.microsoft.com/office/drawing/2014/main" id="{8E2C519B-B161-4F04-B6A7-52CDE266FA64}"/>
                </a:ext>
              </a:extLst>
            </p:cNvPr>
            <p:cNvSpPr/>
            <p:nvPr/>
          </p:nvSpPr>
          <p:spPr>
            <a:xfrm>
              <a:off x="3024188" y="3048000"/>
              <a:ext cx="3684587" cy="735012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451CEB5C-5FDE-4F4B-BC4B-BBAAA26B01B4}"/>
                </a:ext>
              </a:extLst>
            </p:cNvPr>
            <p:cNvSpPr/>
            <p:nvPr/>
          </p:nvSpPr>
          <p:spPr>
            <a:xfrm rot="16200000">
              <a:off x="2470150" y="2141538"/>
              <a:ext cx="3152776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7DD99DD6-0984-412A-AF7D-C84B62E3BD92}"/>
                </a:ext>
              </a:extLst>
            </p:cNvPr>
            <p:cNvSpPr/>
            <p:nvPr/>
          </p:nvSpPr>
          <p:spPr>
            <a:xfrm>
              <a:off x="4957763" y="2811462"/>
              <a:ext cx="2462212" cy="1817688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0A460A06-FF82-4C2E-9200-C11FBE6EA0A7}"/>
                </a:ext>
              </a:extLst>
            </p:cNvPr>
            <p:cNvSpPr/>
            <p:nvPr/>
          </p:nvSpPr>
          <p:spPr>
            <a:xfrm>
              <a:off x="3960813" y="39385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225CCACF-D968-4CCC-9E83-7893040C0809}"/>
                </a:ext>
              </a:extLst>
            </p:cNvPr>
            <p:cNvSpPr/>
            <p:nvPr/>
          </p:nvSpPr>
          <p:spPr>
            <a:xfrm>
              <a:off x="3608388" y="45227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D851BAC9-38DA-4345-A4A7-C7AE41A5CD18}"/>
                </a:ext>
              </a:extLst>
            </p:cNvPr>
            <p:cNvSpPr/>
            <p:nvPr/>
          </p:nvSpPr>
          <p:spPr>
            <a:xfrm rot="16200000">
              <a:off x="3265488" y="4365626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7A8A717F-FA71-4217-A089-0A81E4FC0DE6}"/>
                </a:ext>
              </a:extLst>
            </p:cNvPr>
            <p:cNvSpPr/>
            <p:nvPr/>
          </p:nvSpPr>
          <p:spPr>
            <a:xfrm>
              <a:off x="4791075" y="50149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12AF51D-23AC-4286-8DEE-D78D6106B07E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2A463769-8350-4A8C-832F-0CEB09D2C7F0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6D15946F-F1AE-4074-8148-E91B3B339D15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27EB2E1C-5311-4860-B30D-440092D356AA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19DF6E58-A1E3-40A8-93F2-B5F0F6589A24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C9FFFEDA-F615-47A2-B8D3-C8D5F64241B0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A37965BA-11FF-4FEE-AB5E-491FF3234E9B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829D1465-7C51-41F1-B4F4-6848FABDA2A4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864F746-93A3-495D-B7B4-3CDEBFF5D16D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B65DAB0-9764-4BE1-A15D-A0F76CCD0155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250" name="グループ化 1">
            <a:extLst>
              <a:ext uri="{FF2B5EF4-FFF2-40B4-BE49-F238E27FC236}">
                <a16:creationId xmlns:a16="http://schemas.microsoft.com/office/drawing/2014/main" id="{2FE9D1AB-1302-4252-B24A-2620F337FFCE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7683D831-E89F-43D7-8C5E-241E65215F56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70E8C8A-5BA2-4F74-B7B7-38F5E0BCA6D4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713AECB4-B8F1-48B6-8A1E-58F50F70F3A4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3A96DAC-90E1-468E-88EC-528BFEE32123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874FA71-122D-4894-8711-B81F003D01BB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B1F9B69-608D-4411-AE34-CF60B3D89B99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2F5511A9-C4DB-4B71-B5BA-5A2181712505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B4DEB88B-97B9-467D-A21B-DC39DD0DDC91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AF83F22-42C2-43B0-9261-20C4DBAB98B9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4CFBB3D8-3C27-487D-A152-80EFE44F7162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2E811A5B-D3C8-486E-A2FF-B8AD6CF78745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AFF2A7E-CB26-4BC2-81B4-16F452E42A0F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プロフェッショナルたち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将 枚 専 射 捨 沿 就 翌 層 舌 糖 除 晩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6293799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5F7AA81-6A26-429E-9F62-B4666A0D6D3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592263" y="3478213"/>
            <a:ext cx="4378325" cy="536575"/>
          </a:xfrm>
          <a:custGeom>
            <a:avLst/>
            <a:gdLst>
              <a:gd name="T0" fmla="*/ 0 w 4377823"/>
              <a:gd name="T1" fmla="*/ 0 h 536636"/>
              <a:gd name="T2" fmla="*/ 4377823 w 4377823"/>
              <a:gd name="T3" fmla="*/ 536636 h 536636"/>
            </a:gdLst>
            <a:ahLst/>
            <a:cxnLst/>
            <a:rect l="T0" t="T1" r="T2" b="T3"/>
            <a:pathLst>
              <a:path w="4377823" h="536636">
                <a:moveTo>
                  <a:pt x="3138617" y="201238"/>
                </a:moveTo>
                <a:lnTo>
                  <a:pt x="2856176" y="201238"/>
                </a:lnTo>
                <a:lnTo>
                  <a:pt x="2524309" y="201238"/>
                </a:lnTo>
                <a:lnTo>
                  <a:pt x="2164198" y="201238"/>
                </a:lnTo>
                <a:lnTo>
                  <a:pt x="1902941" y="201238"/>
                </a:lnTo>
                <a:lnTo>
                  <a:pt x="1528708" y="201238"/>
                </a:lnTo>
                <a:lnTo>
                  <a:pt x="1285103" y="204769"/>
                </a:lnTo>
                <a:lnTo>
                  <a:pt x="1147413" y="204769"/>
                </a:lnTo>
                <a:lnTo>
                  <a:pt x="1041498" y="204769"/>
                </a:lnTo>
                <a:lnTo>
                  <a:pt x="917931" y="197708"/>
                </a:lnTo>
                <a:lnTo>
                  <a:pt x="819077" y="190647"/>
                </a:lnTo>
                <a:lnTo>
                  <a:pt x="667265" y="176525"/>
                </a:lnTo>
                <a:lnTo>
                  <a:pt x="554289" y="165933"/>
                </a:lnTo>
                <a:lnTo>
                  <a:pt x="483679" y="158872"/>
                </a:lnTo>
                <a:lnTo>
                  <a:pt x="434252" y="162403"/>
                </a:lnTo>
                <a:lnTo>
                  <a:pt x="335398" y="176525"/>
                </a:lnTo>
                <a:lnTo>
                  <a:pt x="211830" y="208299"/>
                </a:lnTo>
                <a:lnTo>
                  <a:pt x="105915" y="240074"/>
                </a:lnTo>
                <a:lnTo>
                  <a:pt x="49427" y="264787"/>
                </a:lnTo>
                <a:lnTo>
                  <a:pt x="21183" y="282440"/>
                </a:lnTo>
                <a:lnTo>
                  <a:pt x="3531" y="300092"/>
                </a:lnTo>
                <a:lnTo>
                  <a:pt x="0" y="307153"/>
                </a:lnTo>
                <a:lnTo>
                  <a:pt x="0" y="331867"/>
                </a:lnTo>
                <a:lnTo>
                  <a:pt x="7061" y="353050"/>
                </a:lnTo>
                <a:lnTo>
                  <a:pt x="21183" y="370702"/>
                </a:lnTo>
                <a:lnTo>
                  <a:pt x="60019" y="395416"/>
                </a:lnTo>
                <a:lnTo>
                  <a:pt x="98854" y="409538"/>
                </a:lnTo>
                <a:lnTo>
                  <a:pt x="148281" y="416599"/>
                </a:lnTo>
                <a:lnTo>
                  <a:pt x="229483" y="427190"/>
                </a:lnTo>
                <a:lnTo>
                  <a:pt x="430722" y="423660"/>
                </a:lnTo>
                <a:lnTo>
                  <a:pt x="780241" y="423660"/>
                </a:lnTo>
                <a:lnTo>
                  <a:pt x="1083864" y="423660"/>
                </a:lnTo>
                <a:lnTo>
                  <a:pt x="1574604" y="420129"/>
                </a:lnTo>
                <a:lnTo>
                  <a:pt x="1994734" y="423660"/>
                </a:lnTo>
                <a:lnTo>
                  <a:pt x="2478413" y="427190"/>
                </a:lnTo>
                <a:lnTo>
                  <a:pt x="2923256" y="437782"/>
                </a:lnTo>
                <a:lnTo>
                  <a:pt x="3322203" y="451904"/>
                </a:lnTo>
                <a:lnTo>
                  <a:pt x="3678783" y="466026"/>
                </a:lnTo>
                <a:lnTo>
                  <a:pt x="3812942" y="473087"/>
                </a:lnTo>
                <a:lnTo>
                  <a:pt x="3862369" y="490739"/>
                </a:lnTo>
                <a:lnTo>
                  <a:pt x="3943571" y="518983"/>
                </a:lnTo>
                <a:lnTo>
                  <a:pt x="3996529" y="536636"/>
                </a:lnTo>
                <a:lnTo>
                  <a:pt x="4010651" y="536636"/>
                </a:lnTo>
                <a:lnTo>
                  <a:pt x="4053017" y="529575"/>
                </a:lnTo>
                <a:lnTo>
                  <a:pt x="4102444" y="515453"/>
                </a:lnTo>
                <a:lnTo>
                  <a:pt x="4130688" y="501331"/>
                </a:lnTo>
                <a:lnTo>
                  <a:pt x="4180115" y="469556"/>
                </a:lnTo>
                <a:lnTo>
                  <a:pt x="4218950" y="437782"/>
                </a:lnTo>
                <a:lnTo>
                  <a:pt x="4257786" y="395416"/>
                </a:lnTo>
                <a:lnTo>
                  <a:pt x="4282499" y="367172"/>
                </a:lnTo>
                <a:lnTo>
                  <a:pt x="4310743" y="328336"/>
                </a:lnTo>
                <a:lnTo>
                  <a:pt x="4331926" y="289501"/>
                </a:lnTo>
                <a:lnTo>
                  <a:pt x="4349579" y="247135"/>
                </a:lnTo>
                <a:lnTo>
                  <a:pt x="4360170" y="204769"/>
                </a:lnTo>
                <a:lnTo>
                  <a:pt x="4370762" y="158872"/>
                </a:lnTo>
                <a:lnTo>
                  <a:pt x="4374292" y="116506"/>
                </a:lnTo>
                <a:lnTo>
                  <a:pt x="4377823" y="74140"/>
                </a:lnTo>
                <a:lnTo>
                  <a:pt x="4377823" y="38835"/>
                </a:lnTo>
                <a:lnTo>
                  <a:pt x="4370762" y="14122"/>
                </a:lnTo>
                <a:lnTo>
                  <a:pt x="4360170" y="3530"/>
                </a:lnTo>
                <a:lnTo>
                  <a:pt x="4349579" y="0"/>
                </a:lnTo>
                <a:lnTo>
                  <a:pt x="4331926" y="7061"/>
                </a:lnTo>
                <a:lnTo>
                  <a:pt x="4314274" y="17652"/>
                </a:lnTo>
                <a:lnTo>
                  <a:pt x="4293091" y="45896"/>
                </a:lnTo>
                <a:lnTo>
                  <a:pt x="4268377" y="84732"/>
                </a:lnTo>
                <a:lnTo>
                  <a:pt x="4243664" y="109445"/>
                </a:lnTo>
                <a:lnTo>
                  <a:pt x="4208359" y="144750"/>
                </a:lnTo>
                <a:lnTo>
                  <a:pt x="4165993" y="172994"/>
                </a:lnTo>
                <a:lnTo>
                  <a:pt x="4127157" y="190647"/>
                </a:lnTo>
                <a:lnTo>
                  <a:pt x="4088322" y="201238"/>
                </a:lnTo>
                <a:lnTo>
                  <a:pt x="4031834" y="204769"/>
                </a:lnTo>
                <a:lnTo>
                  <a:pt x="3880022" y="204769"/>
                </a:lnTo>
                <a:lnTo>
                  <a:pt x="3339855" y="201238"/>
                </a:lnTo>
                <a:lnTo>
                  <a:pt x="3138617" y="201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eaVert" anchor="ctr"/>
          <a:lstStyle/>
          <a:p>
            <a:pPr algn="ctr" eaLnBrk="1" hangingPunct="1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31096A2C-D369-4BAA-A86A-B0FBBBF91446}"/>
              </a:ext>
            </a:extLst>
          </p:cNvPr>
          <p:cNvSpPr/>
          <p:nvPr/>
        </p:nvSpPr>
        <p:spPr>
          <a:xfrm rot="16200000">
            <a:off x="2577306" y="2358232"/>
            <a:ext cx="885825" cy="681038"/>
          </a:xfrm>
          <a:custGeom>
            <a:avLst/>
            <a:gdLst>
              <a:gd name="connsiteX0" fmla="*/ 726281 w 885825"/>
              <a:gd name="connsiteY0" fmla="*/ 92868 h 681037"/>
              <a:gd name="connsiteX1" fmla="*/ 642937 w 885825"/>
              <a:gd name="connsiteY1" fmla="*/ 147637 h 681037"/>
              <a:gd name="connsiteX2" fmla="*/ 559594 w 885825"/>
              <a:gd name="connsiteY2" fmla="*/ 197643 h 681037"/>
              <a:gd name="connsiteX3" fmla="*/ 469106 w 885825"/>
              <a:gd name="connsiteY3" fmla="*/ 250031 h 681037"/>
              <a:gd name="connsiteX4" fmla="*/ 383381 w 885825"/>
              <a:gd name="connsiteY4" fmla="*/ 297656 h 681037"/>
              <a:gd name="connsiteX5" fmla="*/ 304800 w 885825"/>
              <a:gd name="connsiteY5" fmla="*/ 340518 h 681037"/>
              <a:gd name="connsiteX6" fmla="*/ 207169 w 885825"/>
              <a:gd name="connsiteY6" fmla="*/ 388143 h 681037"/>
              <a:gd name="connsiteX7" fmla="*/ 126206 w 885825"/>
              <a:gd name="connsiteY7" fmla="*/ 431006 h 681037"/>
              <a:gd name="connsiteX8" fmla="*/ 90487 w 885825"/>
              <a:gd name="connsiteY8" fmla="*/ 454818 h 681037"/>
              <a:gd name="connsiteX9" fmla="*/ 66675 w 885825"/>
              <a:gd name="connsiteY9" fmla="*/ 473868 h 681037"/>
              <a:gd name="connsiteX10" fmla="*/ 40481 w 885825"/>
              <a:gd name="connsiteY10" fmla="*/ 500062 h 681037"/>
              <a:gd name="connsiteX11" fmla="*/ 21431 w 885825"/>
              <a:gd name="connsiteY11" fmla="*/ 523875 h 681037"/>
              <a:gd name="connsiteX12" fmla="*/ 7144 w 885825"/>
              <a:gd name="connsiteY12" fmla="*/ 550068 h 681037"/>
              <a:gd name="connsiteX13" fmla="*/ 0 w 885825"/>
              <a:gd name="connsiteY13" fmla="*/ 573881 h 681037"/>
              <a:gd name="connsiteX14" fmla="*/ 0 w 885825"/>
              <a:gd name="connsiteY14" fmla="*/ 592931 h 681037"/>
              <a:gd name="connsiteX15" fmla="*/ 2381 w 885825"/>
              <a:gd name="connsiteY15" fmla="*/ 614362 h 681037"/>
              <a:gd name="connsiteX16" fmla="*/ 19050 w 885825"/>
              <a:gd name="connsiteY16" fmla="*/ 645318 h 681037"/>
              <a:gd name="connsiteX17" fmla="*/ 38100 w 885825"/>
              <a:gd name="connsiteY17" fmla="*/ 657225 h 681037"/>
              <a:gd name="connsiteX18" fmla="*/ 59531 w 885825"/>
              <a:gd name="connsiteY18" fmla="*/ 664368 h 681037"/>
              <a:gd name="connsiteX19" fmla="*/ 100012 w 885825"/>
              <a:gd name="connsiteY19" fmla="*/ 676275 h 681037"/>
              <a:gd name="connsiteX20" fmla="*/ 147637 w 885825"/>
              <a:gd name="connsiteY20" fmla="*/ 681037 h 681037"/>
              <a:gd name="connsiteX21" fmla="*/ 197644 w 885825"/>
              <a:gd name="connsiteY21" fmla="*/ 681037 h 681037"/>
              <a:gd name="connsiteX22" fmla="*/ 240506 w 885825"/>
              <a:gd name="connsiteY22" fmla="*/ 678656 h 681037"/>
              <a:gd name="connsiteX23" fmla="*/ 295275 w 885825"/>
              <a:gd name="connsiteY23" fmla="*/ 669131 h 681037"/>
              <a:gd name="connsiteX24" fmla="*/ 359569 w 885825"/>
              <a:gd name="connsiteY24" fmla="*/ 647700 h 681037"/>
              <a:gd name="connsiteX25" fmla="*/ 421481 w 885825"/>
              <a:gd name="connsiteY25" fmla="*/ 619125 h 681037"/>
              <a:gd name="connsiteX26" fmla="*/ 469106 w 885825"/>
              <a:gd name="connsiteY26" fmla="*/ 592931 h 681037"/>
              <a:gd name="connsiteX27" fmla="*/ 523875 w 885825"/>
              <a:gd name="connsiteY27" fmla="*/ 559593 h 681037"/>
              <a:gd name="connsiteX28" fmla="*/ 569119 w 885825"/>
              <a:gd name="connsiteY28" fmla="*/ 526256 h 681037"/>
              <a:gd name="connsiteX29" fmla="*/ 616744 w 885825"/>
              <a:gd name="connsiteY29" fmla="*/ 481012 h 681037"/>
              <a:gd name="connsiteX30" fmla="*/ 669131 w 885825"/>
              <a:gd name="connsiteY30" fmla="*/ 414337 h 681037"/>
              <a:gd name="connsiteX31" fmla="*/ 723900 w 885825"/>
              <a:gd name="connsiteY31" fmla="*/ 335756 h 681037"/>
              <a:gd name="connsiteX32" fmla="*/ 802481 w 885825"/>
              <a:gd name="connsiteY32" fmla="*/ 204787 h 681037"/>
              <a:gd name="connsiteX33" fmla="*/ 864394 w 885825"/>
              <a:gd name="connsiteY33" fmla="*/ 92868 h 681037"/>
              <a:gd name="connsiteX34" fmla="*/ 881062 w 885825"/>
              <a:gd name="connsiteY34" fmla="*/ 50006 h 681037"/>
              <a:gd name="connsiteX35" fmla="*/ 885825 w 885825"/>
              <a:gd name="connsiteY35" fmla="*/ 26193 h 681037"/>
              <a:gd name="connsiteX36" fmla="*/ 883444 w 885825"/>
              <a:gd name="connsiteY36" fmla="*/ 14287 h 681037"/>
              <a:gd name="connsiteX37" fmla="*/ 878681 w 885825"/>
              <a:gd name="connsiteY37" fmla="*/ 2381 h 681037"/>
              <a:gd name="connsiteX38" fmla="*/ 866775 w 885825"/>
              <a:gd name="connsiteY38" fmla="*/ 0 h 681037"/>
              <a:gd name="connsiteX39" fmla="*/ 840581 w 885825"/>
              <a:gd name="connsiteY39" fmla="*/ 4762 h 681037"/>
              <a:gd name="connsiteX40" fmla="*/ 821531 w 885825"/>
              <a:gd name="connsiteY40" fmla="*/ 14287 h 681037"/>
              <a:gd name="connsiteX41" fmla="*/ 788194 w 885825"/>
              <a:gd name="connsiteY41" fmla="*/ 47625 h 681037"/>
              <a:gd name="connsiteX42" fmla="*/ 726281 w 885825"/>
              <a:gd name="connsiteY42" fmla="*/ 9286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85825" h="681037">
                <a:moveTo>
                  <a:pt x="726281" y="92868"/>
                </a:moveTo>
                <a:lnTo>
                  <a:pt x="642937" y="147637"/>
                </a:lnTo>
                <a:lnTo>
                  <a:pt x="559594" y="197643"/>
                </a:lnTo>
                <a:lnTo>
                  <a:pt x="469106" y="250031"/>
                </a:lnTo>
                <a:lnTo>
                  <a:pt x="383381" y="297656"/>
                </a:lnTo>
                <a:lnTo>
                  <a:pt x="304800" y="340518"/>
                </a:lnTo>
                <a:lnTo>
                  <a:pt x="207169" y="388143"/>
                </a:lnTo>
                <a:lnTo>
                  <a:pt x="126206" y="431006"/>
                </a:lnTo>
                <a:lnTo>
                  <a:pt x="90487" y="454818"/>
                </a:lnTo>
                <a:lnTo>
                  <a:pt x="66675" y="473868"/>
                </a:lnTo>
                <a:lnTo>
                  <a:pt x="40481" y="500062"/>
                </a:lnTo>
                <a:lnTo>
                  <a:pt x="21431" y="523875"/>
                </a:lnTo>
                <a:lnTo>
                  <a:pt x="7144" y="550068"/>
                </a:lnTo>
                <a:lnTo>
                  <a:pt x="0" y="573881"/>
                </a:lnTo>
                <a:lnTo>
                  <a:pt x="0" y="592931"/>
                </a:lnTo>
                <a:lnTo>
                  <a:pt x="2381" y="614362"/>
                </a:lnTo>
                <a:lnTo>
                  <a:pt x="19050" y="645318"/>
                </a:lnTo>
                <a:lnTo>
                  <a:pt x="38100" y="657225"/>
                </a:lnTo>
                <a:lnTo>
                  <a:pt x="59531" y="664368"/>
                </a:lnTo>
                <a:lnTo>
                  <a:pt x="100012" y="676275"/>
                </a:lnTo>
                <a:lnTo>
                  <a:pt x="147637" y="681037"/>
                </a:lnTo>
                <a:lnTo>
                  <a:pt x="197644" y="681037"/>
                </a:lnTo>
                <a:lnTo>
                  <a:pt x="240506" y="678656"/>
                </a:lnTo>
                <a:lnTo>
                  <a:pt x="295275" y="669131"/>
                </a:lnTo>
                <a:lnTo>
                  <a:pt x="359569" y="647700"/>
                </a:lnTo>
                <a:lnTo>
                  <a:pt x="421481" y="619125"/>
                </a:lnTo>
                <a:lnTo>
                  <a:pt x="469106" y="592931"/>
                </a:lnTo>
                <a:lnTo>
                  <a:pt x="523875" y="559593"/>
                </a:lnTo>
                <a:lnTo>
                  <a:pt x="569119" y="526256"/>
                </a:lnTo>
                <a:lnTo>
                  <a:pt x="616744" y="481012"/>
                </a:lnTo>
                <a:lnTo>
                  <a:pt x="669131" y="414337"/>
                </a:lnTo>
                <a:lnTo>
                  <a:pt x="723900" y="335756"/>
                </a:lnTo>
                <a:lnTo>
                  <a:pt x="802481" y="204787"/>
                </a:lnTo>
                <a:lnTo>
                  <a:pt x="864394" y="92868"/>
                </a:lnTo>
                <a:lnTo>
                  <a:pt x="881062" y="50006"/>
                </a:lnTo>
                <a:lnTo>
                  <a:pt x="885825" y="26193"/>
                </a:lnTo>
                <a:lnTo>
                  <a:pt x="883444" y="14287"/>
                </a:lnTo>
                <a:lnTo>
                  <a:pt x="878681" y="2381"/>
                </a:lnTo>
                <a:lnTo>
                  <a:pt x="866775" y="0"/>
                </a:lnTo>
                <a:lnTo>
                  <a:pt x="840581" y="4762"/>
                </a:lnTo>
                <a:lnTo>
                  <a:pt x="821531" y="14287"/>
                </a:lnTo>
                <a:lnTo>
                  <a:pt x="788194" y="47625"/>
                </a:lnTo>
                <a:lnTo>
                  <a:pt x="726281" y="92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6AD54FE-9EE9-495C-A812-F9A182111F93}"/>
              </a:ext>
            </a:extLst>
          </p:cNvPr>
          <p:cNvSpPr/>
          <p:nvPr/>
        </p:nvSpPr>
        <p:spPr>
          <a:xfrm rot="16200000">
            <a:off x="2577307" y="3636168"/>
            <a:ext cx="1200150" cy="1243013"/>
          </a:xfrm>
          <a:custGeom>
            <a:avLst/>
            <a:gdLst>
              <a:gd name="connsiteX0" fmla="*/ 600075 w 1200150"/>
              <a:gd name="connsiteY0" fmla="*/ 821531 h 1243012"/>
              <a:gd name="connsiteX1" fmla="*/ 754856 w 1200150"/>
              <a:gd name="connsiteY1" fmla="*/ 945356 h 1243012"/>
              <a:gd name="connsiteX2" fmla="*/ 904875 w 1200150"/>
              <a:gd name="connsiteY2" fmla="*/ 1073943 h 1243012"/>
              <a:gd name="connsiteX3" fmla="*/ 1040606 w 1200150"/>
              <a:gd name="connsiteY3" fmla="*/ 1195387 h 1243012"/>
              <a:gd name="connsiteX4" fmla="*/ 1085850 w 1200150"/>
              <a:gd name="connsiteY4" fmla="*/ 1240631 h 1243012"/>
              <a:gd name="connsiteX5" fmla="*/ 1200150 w 1200150"/>
              <a:gd name="connsiteY5" fmla="*/ 1243012 h 1243012"/>
              <a:gd name="connsiteX6" fmla="*/ 1085850 w 1200150"/>
              <a:gd name="connsiteY6" fmla="*/ 1102518 h 1243012"/>
              <a:gd name="connsiteX7" fmla="*/ 954881 w 1200150"/>
              <a:gd name="connsiteY7" fmla="*/ 952500 h 1243012"/>
              <a:gd name="connsiteX8" fmla="*/ 840581 w 1200150"/>
              <a:gd name="connsiteY8" fmla="*/ 821531 h 1243012"/>
              <a:gd name="connsiteX9" fmla="*/ 776287 w 1200150"/>
              <a:gd name="connsiteY9" fmla="*/ 745331 h 1243012"/>
              <a:gd name="connsiteX10" fmla="*/ 711993 w 1200150"/>
              <a:gd name="connsiteY10" fmla="*/ 673893 h 1243012"/>
              <a:gd name="connsiteX11" fmla="*/ 661987 w 1200150"/>
              <a:gd name="connsiteY11" fmla="*/ 609600 h 1243012"/>
              <a:gd name="connsiteX12" fmla="*/ 604837 w 1200150"/>
              <a:gd name="connsiteY12" fmla="*/ 545306 h 1243012"/>
              <a:gd name="connsiteX13" fmla="*/ 554831 w 1200150"/>
              <a:gd name="connsiteY13" fmla="*/ 485775 h 1243012"/>
              <a:gd name="connsiteX14" fmla="*/ 511968 w 1200150"/>
              <a:gd name="connsiteY14" fmla="*/ 433387 h 1243012"/>
              <a:gd name="connsiteX15" fmla="*/ 466725 w 1200150"/>
              <a:gd name="connsiteY15" fmla="*/ 381000 h 1243012"/>
              <a:gd name="connsiteX16" fmla="*/ 428625 w 1200150"/>
              <a:gd name="connsiteY16" fmla="*/ 328612 h 1243012"/>
              <a:gd name="connsiteX17" fmla="*/ 404812 w 1200150"/>
              <a:gd name="connsiteY17" fmla="*/ 288131 h 1243012"/>
              <a:gd name="connsiteX18" fmla="*/ 369093 w 1200150"/>
              <a:gd name="connsiteY18" fmla="*/ 228600 h 1243012"/>
              <a:gd name="connsiteX19" fmla="*/ 359568 w 1200150"/>
              <a:gd name="connsiteY19" fmla="*/ 197643 h 1243012"/>
              <a:gd name="connsiteX20" fmla="*/ 357187 w 1200150"/>
              <a:gd name="connsiteY20" fmla="*/ 176212 h 1243012"/>
              <a:gd name="connsiteX21" fmla="*/ 366712 w 1200150"/>
              <a:gd name="connsiteY21" fmla="*/ 147637 h 1243012"/>
              <a:gd name="connsiteX22" fmla="*/ 392906 w 1200150"/>
              <a:gd name="connsiteY22" fmla="*/ 83343 h 1243012"/>
              <a:gd name="connsiteX23" fmla="*/ 404812 w 1200150"/>
              <a:gd name="connsiteY23" fmla="*/ 64293 h 1243012"/>
              <a:gd name="connsiteX24" fmla="*/ 421481 w 1200150"/>
              <a:gd name="connsiteY24" fmla="*/ 42862 h 1243012"/>
              <a:gd name="connsiteX25" fmla="*/ 428625 w 1200150"/>
              <a:gd name="connsiteY25" fmla="*/ 30956 h 1243012"/>
              <a:gd name="connsiteX26" fmla="*/ 428625 w 1200150"/>
              <a:gd name="connsiteY26" fmla="*/ 30956 h 1243012"/>
              <a:gd name="connsiteX27" fmla="*/ 423862 w 1200150"/>
              <a:gd name="connsiteY27" fmla="*/ 11906 h 1243012"/>
              <a:gd name="connsiteX28" fmla="*/ 416718 w 1200150"/>
              <a:gd name="connsiteY28" fmla="*/ 4762 h 1243012"/>
              <a:gd name="connsiteX29" fmla="*/ 395287 w 1200150"/>
              <a:gd name="connsiteY29" fmla="*/ 0 h 1243012"/>
              <a:gd name="connsiteX30" fmla="*/ 366712 w 1200150"/>
              <a:gd name="connsiteY30" fmla="*/ 4762 h 1243012"/>
              <a:gd name="connsiteX31" fmla="*/ 323850 w 1200150"/>
              <a:gd name="connsiteY31" fmla="*/ 16668 h 1243012"/>
              <a:gd name="connsiteX32" fmla="*/ 269081 w 1200150"/>
              <a:gd name="connsiteY32" fmla="*/ 38100 h 1243012"/>
              <a:gd name="connsiteX33" fmla="*/ 216693 w 1200150"/>
              <a:gd name="connsiteY33" fmla="*/ 64293 h 1243012"/>
              <a:gd name="connsiteX34" fmla="*/ 169068 w 1200150"/>
              <a:gd name="connsiteY34" fmla="*/ 97631 h 1243012"/>
              <a:gd name="connsiteX35" fmla="*/ 123825 w 1200150"/>
              <a:gd name="connsiteY35" fmla="*/ 135731 h 1243012"/>
              <a:gd name="connsiteX36" fmla="*/ 78581 w 1200150"/>
              <a:gd name="connsiteY36" fmla="*/ 183356 h 1243012"/>
              <a:gd name="connsiteX37" fmla="*/ 42862 w 1200150"/>
              <a:gd name="connsiteY37" fmla="*/ 228600 h 1243012"/>
              <a:gd name="connsiteX38" fmla="*/ 7143 w 1200150"/>
              <a:gd name="connsiteY38" fmla="*/ 288131 h 1243012"/>
              <a:gd name="connsiteX39" fmla="*/ 0 w 1200150"/>
              <a:gd name="connsiteY39" fmla="*/ 314325 h 1243012"/>
              <a:gd name="connsiteX40" fmla="*/ 2381 w 1200150"/>
              <a:gd name="connsiteY40" fmla="*/ 345281 h 1243012"/>
              <a:gd name="connsiteX41" fmla="*/ 11906 w 1200150"/>
              <a:gd name="connsiteY41" fmla="*/ 371475 h 1243012"/>
              <a:gd name="connsiteX42" fmla="*/ 26193 w 1200150"/>
              <a:gd name="connsiteY42" fmla="*/ 385762 h 1243012"/>
              <a:gd name="connsiteX43" fmla="*/ 73818 w 1200150"/>
              <a:gd name="connsiteY43" fmla="*/ 419100 h 1243012"/>
              <a:gd name="connsiteX44" fmla="*/ 228600 w 1200150"/>
              <a:gd name="connsiteY44" fmla="*/ 535781 h 1243012"/>
              <a:gd name="connsiteX45" fmla="*/ 457200 w 1200150"/>
              <a:gd name="connsiteY45" fmla="*/ 707231 h 1243012"/>
              <a:gd name="connsiteX46" fmla="*/ 600075 w 1200150"/>
              <a:gd name="connsiteY46" fmla="*/ 821531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0150" h="1243012">
                <a:moveTo>
                  <a:pt x="600075" y="821531"/>
                </a:moveTo>
                <a:lnTo>
                  <a:pt x="754856" y="945356"/>
                </a:lnTo>
                <a:lnTo>
                  <a:pt x="904875" y="1073943"/>
                </a:lnTo>
                <a:lnTo>
                  <a:pt x="1040606" y="1195387"/>
                </a:lnTo>
                <a:lnTo>
                  <a:pt x="1085850" y="1240631"/>
                </a:lnTo>
                <a:lnTo>
                  <a:pt x="1200150" y="1243012"/>
                </a:lnTo>
                <a:lnTo>
                  <a:pt x="1085850" y="1102518"/>
                </a:lnTo>
                <a:lnTo>
                  <a:pt x="954881" y="952500"/>
                </a:lnTo>
                <a:lnTo>
                  <a:pt x="840581" y="821531"/>
                </a:lnTo>
                <a:lnTo>
                  <a:pt x="776287" y="745331"/>
                </a:lnTo>
                <a:lnTo>
                  <a:pt x="711993" y="673893"/>
                </a:lnTo>
                <a:lnTo>
                  <a:pt x="661987" y="609600"/>
                </a:lnTo>
                <a:lnTo>
                  <a:pt x="604837" y="545306"/>
                </a:lnTo>
                <a:lnTo>
                  <a:pt x="554831" y="485775"/>
                </a:lnTo>
                <a:lnTo>
                  <a:pt x="511968" y="433387"/>
                </a:lnTo>
                <a:lnTo>
                  <a:pt x="466725" y="381000"/>
                </a:lnTo>
                <a:lnTo>
                  <a:pt x="428625" y="328612"/>
                </a:lnTo>
                <a:lnTo>
                  <a:pt x="404812" y="288131"/>
                </a:lnTo>
                <a:lnTo>
                  <a:pt x="369093" y="228600"/>
                </a:lnTo>
                <a:cubicBezTo>
                  <a:pt x="359317" y="199272"/>
                  <a:pt x="359568" y="210065"/>
                  <a:pt x="359568" y="197643"/>
                </a:cubicBezTo>
                <a:cubicBezTo>
                  <a:pt x="356962" y="179403"/>
                  <a:pt x="357187" y="186587"/>
                  <a:pt x="357187" y="176212"/>
                </a:cubicBezTo>
                <a:lnTo>
                  <a:pt x="366712" y="147637"/>
                </a:lnTo>
                <a:lnTo>
                  <a:pt x="392906" y="83343"/>
                </a:lnTo>
                <a:lnTo>
                  <a:pt x="404812" y="64293"/>
                </a:lnTo>
                <a:lnTo>
                  <a:pt x="421481" y="42862"/>
                </a:lnTo>
                <a:lnTo>
                  <a:pt x="428625" y="30956"/>
                </a:lnTo>
                <a:lnTo>
                  <a:pt x="428625" y="30956"/>
                </a:lnTo>
                <a:lnTo>
                  <a:pt x="423862" y="11906"/>
                </a:lnTo>
                <a:lnTo>
                  <a:pt x="416718" y="4762"/>
                </a:lnTo>
                <a:lnTo>
                  <a:pt x="395287" y="0"/>
                </a:lnTo>
                <a:lnTo>
                  <a:pt x="366712" y="4762"/>
                </a:lnTo>
                <a:lnTo>
                  <a:pt x="323850" y="16668"/>
                </a:lnTo>
                <a:lnTo>
                  <a:pt x="269081" y="38100"/>
                </a:lnTo>
                <a:lnTo>
                  <a:pt x="216693" y="64293"/>
                </a:lnTo>
                <a:lnTo>
                  <a:pt x="169068" y="97631"/>
                </a:lnTo>
                <a:lnTo>
                  <a:pt x="123825" y="135731"/>
                </a:lnTo>
                <a:lnTo>
                  <a:pt x="78581" y="183356"/>
                </a:lnTo>
                <a:lnTo>
                  <a:pt x="42862" y="228600"/>
                </a:lnTo>
                <a:lnTo>
                  <a:pt x="7143" y="288131"/>
                </a:lnTo>
                <a:lnTo>
                  <a:pt x="0" y="314325"/>
                </a:lnTo>
                <a:lnTo>
                  <a:pt x="2381" y="345281"/>
                </a:lnTo>
                <a:lnTo>
                  <a:pt x="11906" y="371475"/>
                </a:lnTo>
                <a:lnTo>
                  <a:pt x="26193" y="385762"/>
                </a:lnTo>
                <a:lnTo>
                  <a:pt x="73818" y="419100"/>
                </a:lnTo>
                <a:lnTo>
                  <a:pt x="228600" y="535781"/>
                </a:lnTo>
                <a:lnTo>
                  <a:pt x="457200" y="707231"/>
                </a:lnTo>
                <a:lnTo>
                  <a:pt x="600075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834C9E4-81E8-4C5A-A635-5FCC765ECC89}"/>
              </a:ext>
            </a:extLst>
          </p:cNvPr>
          <p:cNvSpPr/>
          <p:nvPr/>
        </p:nvSpPr>
        <p:spPr>
          <a:xfrm>
            <a:off x="4583113" y="1395413"/>
            <a:ext cx="1927225" cy="828675"/>
          </a:xfrm>
          <a:custGeom>
            <a:avLst/>
            <a:gdLst>
              <a:gd name="connsiteX0" fmla="*/ 1350169 w 1926432"/>
              <a:gd name="connsiteY0" fmla="*/ 223837 h 828675"/>
              <a:gd name="connsiteX1" fmla="*/ 1257300 w 1926432"/>
              <a:gd name="connsiteY1" fmla="*/ 280987 h 828675"/>
              <a:gd name="connsiteX2" fmla="*/ 1138238 w 1926432"/>
              <a:gd name="connsiteY2" fmla="*/ 345281 h 828675"/>
              <a:gd name="connsiteX3" fmla="*/ 1021557 w 1926432"/>
              <a:gd name="connsiteY3" fmla="*/ 400050 h 828675"/>
              <a:gd name="connsiteX4" fmla="*/ 895350 w 1926432"/>
              <a:gd name="connsiteY4" fmla="*/ 457200 h 828675"/>
              <a:gd name="connsiteX5" fmla="*/ 731044 w 1926432"/>
              <a:gd name="connsiteY5" fmla="*/ 523875 h 828675"/>
              <a:gd name="connsiteX6" fmla="*/ 552450 w 1926432"/>
              <a:gd name="connsiteY6" fmla="*/ 588168 h 828675"/>
              <a:gd name="connsiteX7" fmla="*/ 314325 w 1926432"/>
              <a:gd name="connsiteY7" fmla="*/ 671512 h 828675"/>
              <a:gd name="connsiteX8" fmla="*/ 107157 w 1926432"/>
              <a:gd name="connsiteY8" fmla="*/ 738187 h 828675"/>
              <a:gd name="connsiteX9" fmla="*/ 30957 w 1926432"/>
              <a:gd name="connsiteY9" fmla="*/ 762000 h 828675"/>
              <a:gd name="connsiteX10" fmla="*/ 21432 w 1926432"/>
              <a:gd name="connsiteY10" fmla="*/ 766762 h 828675"/>
              <a:gd name="connsiteX11" fmla="*/ 7144 w 1926432"/>
              <a:gd name="connsiteY11" fmla="*/ 781050 h 828675"/>
              <a:gd name="connsiteX12" fmla="*/ 0 w 1926432"/>
              <a:gd name="connsiteY12" fmla="*/ 795337 h 828675"/>
              <a:gd name="connsiteX13" fmla="*/ 0 w 1926432"/>
              <a:gd name="connsiteY13" fmla="*/ 809625 h 828675"/>
              <a:gd name="connsiteX14" fmla="*/ 4763 w 1926432"/>
              <a:gd name="connsiteY14" fmla="*/ 819150 h 828675"/>
              <a:gd name="connsiteX15" fmla="*/ 16669 w 1926432"/>
              <a:gd name="connsiteY15" fmla="*/ 826293 h 828675"/>
              <a:gd name="connsiteX16" fmla="*/ 45244 w 1926432"/>
              <a:gd name="connsiteY16" fmla="*/ 828675 h 828675"/>
              <a:gd name="connsiteX17" fmla="*/ 140494 w 1926432"/>
              <a:gd name="connsiteY17" fmla="*/ 814387 h 828675"/>
              <a:gd name="connsiteX18" fmla="*/ 297657 w 1926432"/>
              <a:gd name="connsiteY18" fmla="*/ 788193 h 828675"/>
              <a:gd name="connsiteX19" fmla="*/ 485775 w 1926432"/>
              <a:gd name="connsiteY19" fmla="*/ 752475 h 828675"/>
              <a:gd name="connsiteX20" fmla="*/ 695325 w 1926432"/>
              <a:gd name="connsiteY20" fmla="*/ 704850 h 828675"/>
              <a:gd name="connsiteX21" fmla="*/ 942975 w 1926432"/>
              <a:gd name="connsiteY21" fmla="*/ 640556 h 828675"/>
              <a:gd name="connsiteX22" fmla="*/ 1126332 w 1926432"/>
              <a:gd name="connsiteY22" fmla="*/ 588168 h 828675"/>
              <a:gd name="connsiteX23" fmla="*/ 1295400 w 1926432"/>
              <a:gd name="connsiteY23" fmla="*/ 531018 h 828675"/>
              <a:gd name="connsiteX24" fmla="*/ 1497807 w 1926432"/>
              <a:gd name="connsiteY24" fmla="*/ 459581 h 828675"/>
              <a:gd name="connsiteX25" fmla="*/ 1695450 w 1926432"/>
              <a:gd name="connsiteY25" fmla="*/ 383381 h 828675"/>
              <a:gd name="connsiteX26" fmla="*/ 1845469 w 1926432"/>
              <a:gd name="connsiteY26" fmla="*/ 321468 h 828675"/>
              <a:gd name="connsiteX27" fmla="*/ 1885950 w 1926432"/>
              <a:gd name="connsiteY27" fmla="*/ 302418 h 828675"/>
              <a:gd name="connsiteX28" fmla="*/ 1907382 w 1926432"/>
              <a:gd name="connsiteY28" fmla="*/ 288131 h 828675"/>
              <a:gd name="connsiteX29" fmla="*/ 1921669 w 1926432"/>
              <a:gd name="connsiteY29" fmla="*/ 273843 h 828675"/>
              <a:gd name="connsiteX30" fmla="*/ 1926432 w 1926432"/>
              <a:gd name="connsiteY30" fmla="*/ 254793 h 828675"/>
              <a:gd name="connsiteX31" fmla="*/ 1926432 w 1926432"/>
              <a:gd name="connsiteY31" fmla="*/ 238125 h 828675"/>
              <a:gd name="connsiteX32" fmla="*/ 1919288 w 1926432"/>
              <a:gd name="connsiteY32" fmla="*/ 219075 h 828675"/>
              <a:gd name="connsiteX33" fmla="*/ 1895475 w 1926432"/>
              <a:gd name="connsiteY33" fmla="*/ 192881 h 828675"/>
              <a:gd name="connsiteX34" fmla="*/ 1859757 w 1926432"/>
              <a:gd name="connsiteY34" fmla="*/ 161925 h 828675"/>
              <a:gd name="connsiteX35" fmla="*/ 1797844 w 1926432"/>
              <a:gd name="connsiteY35" fmla="*/ 111918 h 828675"/>
              <a:gd name="connsiteX36" fmla="*/ 1759744 w 1926432"/>
              <a:gd name="connsiteY36" fmla="*/ 85725 h 828675"/>
              <a:gd name="connsiteX37" fmla="*/ 1709738 w 1926432"/>
              <a:gd name="connsiteY37" fmla="*/ 57150 h 828675"/>
              <a:gd name="connsiteX38" fmla="*/ 1652588 w 1926432"/>
              <a:gd name="connsiteY38" fmla="*/ 30956 h 828675"/>
              <a:gd name="connsiteX39" fmla="*/ 1600200 w 1926432"/>
              <a:gd name="connsiteY39" fmla="*/ 16668 h 828675"/>
              <a:gd name="connsiteX40" fmla="*/ 1531144 w 1926432"/>
              <a:gd name="connsiteY40" fmla="*/ 0 h 828675"/>
              <a:gd name="connsiteX41" fmla="*/ 1421607 w 1926432"/>
              <a:gd name="connsiteY41" fmla="*/ 0 h 828675"/>
              <a:gd name="connsiteX42" fmla="*/ 1397794 w 1926432"/>
              <a:gd name="connsiteY42" fmla="*/ 0 h 828675"/>
              <a:gd name="connsiteX43" fmla="*/ 1385888 w 1926432"/>
              <a:gd name="connsiteY43" fmla="*/ 4762 h 828675"/>
              <a:gd name="connsiteX44" fmla="*/ 1376363 w 1926432"/>
              <a:gd name="connsiteY44" fmla="*/ 14287 h 828675"/>
              <a:gd name="connsiteX45" fmla="*/ 1371600 w 1926432"/>
              <a:gd name="connsiteY45" fmla="*/ 21431 h 828675"/>
              <a:gd name="connsiteX46" fmla="*/ 1371600 w 1926432"/>
              <a:gd name="connsiteY46" fmla="*/ 38100 h 828675"/>
              <a:gd name="connsiteX47" fmla="*/ 1388269 w 1926432"/>
              <a:gd name="connsiteY47" fmla="*/ 64293 h 828675"/>
              <a:gd name="connsiteX48" fmla="*/ 1407319 w 1926432"/>
              <a:gd name="connsiteY48" fmla="*/ 83343 h 828675"/>
              <a:gd name="connsiteX49" fmla="*/ 1423988 w 1926432"/>
              <a:gd name="connsiteY49" fmla="*/ 100012 h 828675"/>
              <a:gd name="connsiteX50" fmla="*/ 1433513 w 1926432"/>
              <a:gd name="connsiteY50" fmla="*/ 116681 h 828675"/>
              <a:gd name="connsiteX51" fmla="*/ 1438275 w 1926432"/>
              <a:gd name="connsiteY51" fmla="*/ 133350 h 828675"/>
              <a:gd name="connsiteX52" fmla="*/ 1438275 w 1926432"/>
              <a:gd name="connsiteY52" fmla="*/ 147637 h 828675"/>
              <a:gd name="connsiteX53" fmla="*/ 1431132 w 1926432"/>
              <a:gd name="connsiteY53" fmla="*/ 164306 h 828675"/>
              <a:gd name="connsiteX54" fmla="*/ 1407319 w 1926432"/>
              <a:gd name="connsiteY54" fmla="*/ 183356 h 828675"/>
              <a:gd name="connsiteX55" fmla="*/ 1350169 w 1926432"/>
              <a:gd name="connsiteY55" fmla="*/ 223837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2" h="828675">
                <a:moveTo>
                  <a:pt x="1350169" y="223837"/>
                </a:moveTo>
                <a:lnTo>
                  <a:pt x="1257300" y="280987"/>
                </a:lnTo>
                <a:lnTo>
                  <a:pt x="1138238" y="345281"/>
                </a:lnTo>
                <a:lnTo>
                  <a:pt x="1021557" y="400050"/>
                </a:lnTo>
                <a:lnTo>
                  <a:pt x="895350" y="457200"/>
                </a:lnTo>
                <a:lnTo>
                  <a:pt x="731044" y="523875"/>
                </a:lnTo>
                <a:lnTo>
                  <a:pt x="552450" y="588168"/>
                </a:lnTo>
                <a:lnTo>
                  <a:pt x="314325" y="671512"/>
                </a:lnTo>
                <a:lnTo>
                  <a:pt x="107157" y="738187"/>
                </a:lnTo>
                <a:lnTo>
                  <a:pt x="30957" y="762000"/>
                </a:lnTo>
                <a:lnTo>
                  <a:pt x="21432" y="766762"/>
                </a:lnTo>
                <a:lnTo>
                  <a:pt x="7144" y="781050"/>
                </a:lnTo>
                <a:lnTo>
                  <a:pt x="0" y="795337"/>
                </a:lnTo>
                <a:lnTo>
                  <a:pt x="0" y="809625"/>
                </a:lnTo>
                <a:lnTo>
                  <a:pt x="4763" y="819150"/>
                </a:lnTo>
                <a:lnTo>
                  <a:pt x="16669" y="826293"/>
                </a:lnTo>
                <a:lnTo>
                  <a:pt x="45244" y="828675"/>
                </a:lnTo>
                <a:lnTo>
                  <a:pt x="140494" y="814387"/>
                </a:lnTo>
                <a:lnTo>
                  <a:pt x="297657" y="788193"/>
                </a:lnTo>
                <a:lnTo>
                  <a:pt x="485775" y="752475"/>
                </a:lnTo>
                <a:lnTo>
                  <a:pt x="695325" y="704850"/>
                </a:lnTo>
                <a:lnTo>
                  <a:pt x="942975" y="640556"/>
                </a:lnTo>
                <a:lnTo>
                  <a:pt x="1126332" y="588168"/>
                </a:lnTo>
                <a:lnTo>
                  <a:pt x="1295400" y="531018"/>
                </a:lnTo>
                <a:lnTo>
                  <a:pt x="1497807" y="459581"/>
                </a:lnTo>
                <a:lnTo>
                  <a:pt x="1695450" y="383381"/>
                </a:lnTo>
                <a:lnTo>
                  <a:pt x="1845469" y="321468"/>
                </a:lnTo>
                <a:lnTo>
                  <a:pt x="1885950" y="302418"/>
                </a:lnTo>
                <a:lnTo>
                  <a:pt x="1907382" y="288131"/>
                </a:lnTo>
                <a:lnTo>
                  <a:pt x="1921669" y="273843"/>
                </a:lnTo>
                <a:lnTo>
                  <a:pt x="1926432" y="254793"/>
                </a:lnTo>
                <a:lnTo>
                  <a:pt x="1926432" y="238125"/>
                </a:lnTo>
                <a:lnTo>
                  <a:pt x="1919288" y="219075"/>
                </a:lnTo>
                <a:lnTo>
                  <a:pt x="1895475" y="192881"/>
                </a:lnTo>
                <a:lnTo>
                  <a:pt x="1859757" y="161925"/>
                </a:lnTo>
                <a:lnTo>
                  <a:pt x="1797844" y="111918"/>
                </a:lnTo>
                <a:lnTo>
                  <a:pt x="1759744" y="85725"/>
                </a:lnTo>
                <a:lnTo>
                  <a:pt x="1709738" y="57150"/>
                </a:lnTo>
                <a:lnTo>
                  <a:pt x="1652588" y="30956"/>
                </a:lnTo>
                <a:lnTo>
                  <a:pt x="1600200" y="16668"/>
                </a:lnTo>
                <a:lnTo>
                  <a:pt x="1531144" y="0"/>
                </a:lnTo>
                <a:lnTo>
                  <a:pt x="1421607" y="0"/>
                </a:lnTo>
                <a:lnTo>
                  <a:pt x="1397794" y="0"/>
                </a:lnTo>
                <a:lnTo>
                  <a:pt x="1385888" y="4762"/>
                </a:lnTo>
                <a:lnTo>
                  <a:pt x="1376363" y="14287"/>
                </a:lnTo>
                <a:lnTo>
                  <a:pt x="1371600" y="21431"/>
                </a:lnTo>
                <a:lnTo>
                  <a:pt x="1371600" y="38100"/>
                </a:lnTo>
                <a:lnTo>
                  <a:pt x="1388269" y="64293"/>
                </a:lnTo>
                <a:lnTo>
                  <a:pt x="1407319" y="83343"/>
                </a:lnTo>
                <a:lnTo>
                  <a:pt x="1423988" y="100012"/>
                </a:lnTo>
                <a:lnTo>
                  <a:pt x="1433513" y="116681"/>
                </a:lnTo>
                <a:lnTo>
                  <a:pt x="1438275" y="133350"/>
                </a:lnTo>
                <a:lnTo>
                  <a:pt x="1438275" y="147637"/>
                </a:lnTo>
                <a:lnTo>
                  <a:pt x="1431132" y="164306"/>
                </a:lnTo>
                <a:lnTo>
                  <a:pt x="1407319" y="183356"/>
                </a:lnTo>
                <a:lnTo>
                  <a:pt x="1350169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0618FB81-5BA9-41EE-91B7-4EEE8727A615}"/>
              </a:ext>
            </a:extLst>
          </p:cNvPr>
          <p:cNvSpPr/>
          <p:nvPr/>
        </p:nvSpPr>
        <p:spPr>
          <a:xfrm rot="16200000">
            <a:off x="4295775" y="2444750"/>
            <a:ext cx="914400" cy="654050"/>
          </a:xfrm>
          <a:custGeom>
            <a:avLst/>
            <a:gdLst>
              <a:gd name="connsiteX0" fmla="*/ 790575 w 914400"/>
              <a:gd name="connsiteY0" fmla="*/ 285750 h 654844"/>
              <a:gd name="connsiteX1" fmla="*/ 735806 w 914400"/>
              <a:gd name="connsiteY1" fmla="*/ 357187 h 654844"/>
              <a:gd name="connsiteX2" fmla="*/ 690562 w 914400"/>
              <a:gd name="connsiteY2" fmla="*/ 409575 h 654844"/>
              <a:gd name="connsiteX3" fmla="*/ 635793 w 914400"/>
              <a:gd name="connsiteY3" fmla="*/ 461962 h 654844"/>
              <a:gd name="connsiteX4" fmla="*/ 583406 w 914400"/>
              <a:gd name="connsiteY4" fmla="*/ 502444 h 654844"/>
              <a:gd name="connsiteX5" fmla="*/ 526256 w 914400"/>
              <a:gd name="connsiteY5" fmla="*/ 542925 h 654844"/>
              <a:gd name="connsiteX6" fmla="*/ 473868 w 914400"/>
              <a:gd name="connsiteY6" fmla="*/ 573881 h 654844"/>
              <a:gd name="connsiteX7" fmla="*/ 419100 w 914400"/>
              <a:gd name="connsiteY7" fmla="*/ 600075 h 654844"/>
              <a:gd name="connsiteX8" fmla="*/ 352425 w 914400"/>
              <a:gd name="connsiteY8" fmla="*/ 628650 h 654844"/>
              <a:gd name="connsiteX9" fmla="*/ 285750 w 914400"/>
              <a:gd name="connsiteY9" fmla="*/ 647700 h 654844"/>
              <a:gd name="connsiteX10" fmla="*/ 219075 w 914400"/>
              <a:gd name="connsiteY10" fmla="*/ 654844 h 654844"/>
              <a:gd name="connsiteX11" fmla="*/ 169068 w 914400"/>
              <a:gd name="connsiteY11" fmla="*/ 654844 h 654844"/>
              <a:gd name="connsiteX12" fmla="*/ 140493 w 914400"/>
              <a:gd name="connsiteY12" fmla="*/ 650081 h 654844"/>
              <a:gd name="connsiteX13" fmla="*/ 100012 w 914400"/>
              <a:gd name="connsiteY13" fmla="*/ 638175 h 654844"/>
              <a:gd name="connsiteX14" fmla="*/ 76200 w 914400"/>
              <a:gd name="connsiteY14" fmla="*/ 623887 h 654844"/>
              <a:gd name="connsiteX15" fmla="*/ 47625 w 914400"/>
              <a:gd name="connsiteY15" fmla="*/ 597694 h 654844"/>
              <a:gd name="connsiteX16" fmla="*/ 30956 w 914400"/>
              <a:gd name="connsiteY16" fmla="*/ 581025 h 654844"/>
              <a:gd name="connsiteX17" fmla="*/ 14287 w 914400"/>
              <a:gd name="connsiteY17" fmla="*/ 557212 h 654844"/>
              <a:gd name="connsiteX18" fmla="*/ 0 w 914400"/>
              <a:gd name="connsiteY18" fmla="*/ 523875 h 654844"/>
              <a:gd name="connsiteX19" fmla="*/ 0 w 914400"/>
              <a:gd name="connsiteY19" fmla="*/ 502444 h 654844"/>
              <a:gd name="connsiteX20" fmla="*/ 4762 w 914400"/>
              <a:gd name="connsiteY20" fmla="*/ 473869 h 654844"/>
              <a:gd name="connsiteX21" fmla="*/ 16668 w 914400"/>
              <a:gd name="connsiteY21" fmla="*/ 450056 h 654844"/>
              <a:gd name="connsiteX22" fmla="*/ 35718 w 914400"/>
              <a:gd name="connsiteY22" fmla="*/ 423862 h 654844"/>
              <a:gd name="connsiteX23" fmla="*/ 64293 w 914400"/>
              <a:gd name="connsiteY23" fmla="*/ 392906 h 654844"/>
              <a:gd name="connsiteX24" fmla="*/ 97631 w 914400"/>
              <a:gd name="connsiteY24" fmla="*/ 371475 h 654844"/>
              <a:gd name="connsiteX25" fmla="*/ 119062 w 914400"/>
              <a:gd name="connsiteY25" fmla="*/ 364331 h 654844"/>
              <a:gd name="connsiteX26" fmla="*/ 214312 w 914400"/>
              <a:gd name="connsiteY26" fmla="*/ 350044 h 654844"/>
              <a:gd name="connsiteX27" fmla="*/ 330993 w 914400"/>
              <a:gd name="connsiteY27" fmla="*/ 323850 h 654844"/>
              <a:gd name="connsiteX28" fmla="*/ 433387 w 914400"/>
              <a:gd name="connsiteY28" fmla="*/ 295275 h 654844"/>
              <a:gd name="connsiteX29" fmla="*/ 528637 w 914400"/>
              <a:gd name="connsiteY29" fmla="*/ 257175 h 654844"/>
              <a:gd name="connsiteX30" fmla="*/ 626268 w 914400"/>
              <a:gd name="connsiteY30" fmla="*/ 207169 h 654844"/>
              <a:gd name="connsiteX31" fmla="*/ 695325 w 914400"/>
              <a:gd name="connsiteY31" fmla="*/ 169069 h 654844"/>
              <a:gd name="connsiteX32" fmla="*/ 745331 w 914400"/>
              <a:gd name="connsiteY32" fmla="*/ 130969 h 654844"/>
              <a:gd name="connsiteX33" fmla="*/ 790575 w 914400"/>
              <a:gd name="connsiteY33" fmla="*/ 90487 h 654844"/>
              <a:gd name="connsiteX34" fmla="*/ 831056 w 914400"/>
              <a:gd name="connsiteY34" fmla="*/ 50006 h 654844"/>
              <a:gd name="connsiteX35" fmla="*/ 850106 w 914400"/>
              <a:gd name="connsiteY35" fmla="*/ 26194 h 654844"/>
              <a:gd name="connsiteX36" fmla="*/ 871537 w 914400"/>
              <a:gd name="connsiteY36" fmla="*/ 9525 h 654844"/>
              <a:gd name="connsiteX37" fmla="*/ 885825 w 914400"/>
              <a:gd name="connsiteY37" fmla="*/ 2381 h 654844"/>
              <a:gd name="connsiteX38" fmla="*/ 895350 w 914400"/>
              <a:gd name="connsiteY38" fmla="*/ 0 h 654844"/>
              <a:gd name="connsiteX39" fmla="*/ 904875 w 914400"/>
              <a:gd name="connsiteY39" fmla="*/ 0 h 654844"/>
              <a:gd name="connsiteX40" fmla="*/ 912018 w 914400"/>
              <a:gd name="connsiteY40" fmla="*/ 7144 h 654844"/>
              <a:gd name="connsiteX41" fmla="*/ 914400 w 914400"/>
              <a:gd name="connsiteY41" fmla="*/ 21431 h 654844"/>
              <a:gd name="connsiteX42" fmla="*/ 914400 w 914400"/>
              <a:gd name="connsiteY42" fmla="*/ 38100 h 654844"/>
              <a:gd name="connsiteX43" fmla="*/ 909637 w 914400"/>
              <a:gd name="connsiteY43" fmla="*/ 59531 h 654844"/>
              <a:gd name="connsiteX44" fmla="*/ 888206 w 914400"/>
              <a:gd name="connsiteY44" fmla="*/ 111919 h 654844"/>
              <a:gd name="connsiteX45" fmla="*/ 857250 w 914400"/>
              <a:gd name="connsiteY45" fmla="*/ 176212 h 654844"/>
              <a:gd name="connsiteX46" fmla="*/ 790575 w 914400"/>
              <a:gd name="connsiteY46" fmla="*/ 285750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4400" h="654844">
                <a:moveTo>
                  <a:pt x="790575" y="285750"/>
                </a:moveTo>
                <a:lnTo>
                  <a:pt x="735806" y="357187"/>
                </a:lnTo>
                <a:lnTo>
                  <a:pt x="690562" y="409575"/>
                </a:lnTo>
                <a:lnTo>
                  <a:pt x="635793" y="461962"/>
                </a:lnTo>
                <a:lnTo>
                  <a:pt x="583406" y="502444"/>
                </a:lnTo>
                <a:lnTo>
                  <a:pt x="526256" y="542925"/>
                </a:lnTo>
                <a:lnTo>
                  <a:pt x="473868" y="573881"/>
                </a:lnTo>
                <a:lnTo>
                  <a:pt x="419100" y="600075"/>
                </a:lnTo>
                <a:lnTo>
                  <a:pt x="352425" y="628650"/>
                </a:lnTo>
                <a:lnTo>
                  <a:pt x="285750" y="647700"/>
                </a:lnTo>
                <a:lnTo>
                  <a:pt x="219075" y="654844"/>
                </a:lnTo>
                <a:lnTo>
                  <a:pt x="169068" y="654844"/>
                </a:lnTo>
                <a:lnTo>
                  <a:pt x="140493" y="650081"/>
                </a:lnTo>
                <a:lnTo>
                  <a:pt x="100012" y="638175"/>
                </a:lnTo>
                <a:lnTo>
                  <a:pt x="76200" y="623887"/>
                </a:lnTo>
                <a:lnTo>
                  <a:pt x="47625" y="597694"/>
                </a:lnTo>
                <a:lnTo>
                  <a:pt x="30956" y="581025"/>
                </a:lnTo>
                <a:lnTo>
                  <a:pt x="14287" y="557212"/>
                </a:lnTo>
                <a:lnTo>
                  <a:pt x="0" y="523875"/>
                </a:lnTo>
                <a:lnTo>
                  <a:pt x="0" y="502444"/>
                </a:lnTo>
                <a:lnTo>
                  <a:pt x="4762" y="473869"/>
                </a:lnTo>
                <a:lnTo>
                  <a:pt x="16668" y="450056"/>
                </a:lnTo>
                <a:lnTo>
                  <a:pt x="35718" y="423862"/>
                </a:lnTo>
                <a:lnTo>
                  <a:pt x="64293" y="392906"/>
                </a:lnTo>
                <a:lnTo>
                  <a:pt x="97631" y="371475"/>
                </a:lnTo>
                <a:lnTo>
                  <a:pt x="119062" y="364331"/>
                </a:lnTo>
                <a:lnTo>
                  <a:pt x="214312" y="350044"/>
                </a:lnTo>
                <a:lnTo>
                  <a:pt x="330993" y="323850"/>
                </a:lnTo>
                <a:lnTo>
                  <a:pt x="433387" y="295275"/>
                </a:lnTo>
                <a:lnTo>
                  <a:pt x="528637" y="257175"/>
                </a:lnTo>
                <a:lnTo>
                  <a:pt x="626268" y="207169"/>
                </a:lnTo>
                <a:lnTo>
                  <a:pt x="695325" y="169069"/>
                </a:lnTo>
                <a:lnTo>
                  <a:pt x="745331" y="130969"/>
                </a:lnTo>
                <a:lnTo>
                  <a:pt x="790575" y="90487"/>
                </a:lnTo>
                <a:lnTo>
                  <a:pt x="831056" y="50006"/>
                </a:lnTo>
                <a:lnTo>
                  <a:pt x="850106" y="26194"/>
                </a:lnTo>
                <a:lnTo>
                  <a:pt x="871537" y="9525"/>
                </a:lnTo>
                <a:lnTo>
                  <a:pt x="885825" y="2381"/>
                </a:lnTo>
                <a:lnTo>
                  <a:pt x="895350" y="0"/>
                </a:lnTo>
                <a:lnTo>
                  <a:pt x="904875" y="0"/>
                </a:lnTo>
                <a:lnTo>
                  <a:pt x="912018" y="7144"/>
                </a:lnTo>
                <a:lnTo>
                  <a:pt x="914400" y="21431"/>
                </a:lnTo>
                <a:lnTo>
                  <a:pt x="914400" y="38100"/>
                </a:lnTo>
                <a:lnTo>
                  <a:pt x="909637" y="59531"/>
                </a:lnTo>
                <a:lnTo>
                  <a:pt x="888206" y="111919"/>
                </a:lnTo>
                <a:lnTo>
                  <a:pt x="857250" y="176212"/>
                </a:lnTo>
                <a:lnTo>
                  <a:pt x="7905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7B4A7BCC-F4B8-4045-85C5-F1107DC7DA76}"/>
              </a:ext>
            </a:extLst>
          </p:cNvPr>
          <p:cNvSpPr/>
          <p:nvPr/>
        </p:nvSpPr>
        <p:spPr>
          <a:xfrm rot="16200000">
            <a:off x="5210969" y="2239169"/>
            <a:ext cx="827087" cy="606425"/>
          </a:xfrm>
          <a:custGeom>
            <a:avLst/>
            <a:gdLst>
              <a:gd name="connsiteX0" fmla="*/ 716757 w 826294"/>
              <a:gd name="connsiteY0" fmla="*/ 50006 h 607219"/>
              <a:gd name="connsiteX1" fmla="*/ 635794 w 826294"/>
              <a:gd name="connsiteY1" fmla="*/ 104775 h 607219"/>
              <a:gd name="connsiteX2" fmla="*/ 528638 w 826294"/>
              <a:gd name="connsiteY2" fmla="*/ 171450 h 607219"/>
              <a:gd name="connsiteX3" fmla="*/ 416719 w 826294"/>
              <a:gd name="connsiteY3" fmla="*/ 230981 h 607219"/>
              <a:gd name="connsiteX4" fmla="*/ 295275 w 826294"/>
              <a:gd name="connsiteY4" fmla="*/ 288131 h 607219"/>
              <a:gd name="connsiteX5" fmla="*/ 171450 w 826294"/>
              <a:gd name="connsiteY5" fmla="*/ 340519 h 607219"/>
              <a:gd name="connsiteX6" fmla="*/ 57150 w 826294"/>
              <a:gd name="connsiteY6" fmla="*/ 385762 h 607219"/>
              <a:gd name="connsiteX7" fmla="*/ 35719 w 826294"/>
              <a:gd name="connsiteY7" fmla="*/ 402431 h 607219"/>
              <a:gd name="connsiteX8" fmla="*/ 16669 w 826294"/>
              <a:gd name="connsiteY8" fmla="*/ 423862 h 607219"/>
              <a:gd name="connsiteX9" fmla="*/ 4763 w 826294"/>
              <a:gd name="connsiteY9" fmla="*/ 450056 h 607219"/>
              <a:gd name="connsiteX10" fmla="*/ 0 w 826294"/>
              <a:gd name="connsiteY10" fmla="*/ 481012 h 607219"/>
              <a:gd name="connsiteX11" fmla="*/ 0 w 826294"/>
              <a:gd name="connsiteY11" fmla="*/ 497681 h 607219"/>
              <a:gd name="connsiteX12" fmla="*/ 4763 w 826294"/>
              <a:gd name="connsiteY12" fmla="*/ 521494 h 607219"/>
              <a:gd name="connsiteX13" fmla="*/ 21432 w 826294"/>
              <a:gd name="connsiteY13" fmla="*/ 547687 h 607219"/>
              <a:gd name="connsiteX14" fmla="*/ 40482 w 826294"/>
              <a:gd name="connsiteY14" fmla="*/ 561975 h 607219"/>
              <a:gd name="connsiteX15" fmla="*/ 66675 w 826294"/>
              <a:gd name="connsiteY15" fmla="*/ 573881 h 607219"/>
              <a:gd name="connsiteX16" fmla="*/ 95250 w 826294"/>
              <a:gd name="connsiteY16" fmla="*/ 585787 h 607219"/>
              <a:gd name="connsiteX17" fmla="*/ 130969 w 826294"/>
              <a:gd name="connsiteY17" fmla="*/ 595312 h 607219"/>
              <a:gd name="connsiteX18" fmla="*/ 176213 w 826294"/>
              <a:gd name="connsiteY18" fmla="*/ 604837 h 607219"/>
              <a:gd name="connsiteX19" fmla="*/ 226219 w 826294"/>
              <a:gd name="connsiteY19" fmla="*/ 607219 h 607219"/>
              <a:gd name="connsiteX20" fmla="*/ 261938 w 826294"/>
              <a:gd name="connsiteY20" fmla="*/ 602456 h 607219"/>
              <a:gd name="connsiteX21" fmla="*/ 335757 w 826294"/>
              <a:gd name="connsiteY21" fmla="*/ 583406 h 607219"/>
              <a:gd name="connsiteX22" fmla="*/ 411957 w 826294"/>
              <a:gd name="connsiteY22" fmla="*/ 552450 h 607219"/>
              <a:gd name="connsiteX23" fmla="*/ 466725 w 826294"/>
              <a:gd name="connsiteY23" fmla="*/ 526256 h 607219"/>
              <a:gd name="connsiteX24" fmla="*/ 509588 w 826294"/>
              <a:gd name="connsiteY24" fmla="*/ 497681 h 607219"/>
              <a:gd name="connsiteX25" fmla="*/ 550069 w 826294"/>
              <a:gd name="connsiteY25" fmla="*/ 459581 h 607219"/>
              <a:gd name="connsiteX26" fmla="*/ 661988 w 826294"/>
              <a:gd name="connsiteY26" fmla="*/ 311944 h 607219"/>
              <a:gd name="connsiteX27" fmla="*/ 735807 w 826294"/>
              <a:gd name="connsiteY27" fmla="*/ 202406 h 607219"/>
              <a:gd name="connsiteX28" fmla="*/ 781050 w 826294"/>
              <a:gd name="connsiteY28" fmla="*/ 123825 h 607219"/>
              <a:gd name="connsiteX29" fmla="*/ 821532 w 826294"/>
              <a:gd name="connsiteY29" fmla="*/ 45244 h 607219"/>
              <a:gd name="connsiteX30" fmla="*/ 826294 w 826294"/>
              <a:gd name="connsiteY30" fmla="*/ 28575 h 607219"/>
              <a:gd name="connsiteX31" fmla="*/ 826294 w 826294"/>
              <a:gd name="connsiteY31" fmla="*/ 16669 h 607219"/>
              <a:gd name="connsiteX32" fmla="*/ 821532 w 826294"/>
              <a:gd name="connsiteY32" fmla="*/ 4762 h 607219"/>
              <a:gd name="connsiteX33" fmla="*/ 812007 w 826294"/>
              <a:gd name="connsiteY33" fmla="*/ 0 h 607219"/>
              <a:gd name="connsiteX34" fmla="*/ 800100 w 826294"/>
              <a:gd name="connsiteY34" fmla="*/ 0 h 607219"/>
              <a:gd name="connsiteX35" fmla="*/ 773907 w 826294"/>
              <a:gd name="connsiteY35" fmla="*/ 4762 h 607219"/>
              <a:gd name="connsiteX36" fmla="*/ 716757 w 826294"/>
              <a:gd name="connsiteY36" fmla="*/ 50006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6294" h="607219">
                <a:moveTo>
                  <a:pt x="716757" y="50006"/>
                </a:moveTo>
                <a:lnTo>
                  <a:pt x="635794" y="104775"/>
                </a:lnTo>
                <a:lnTo>
                  <a:pt x="528638" y="171450"/>
                </a:lnTo>
                <a:lnTo>
                  <a:pt x="416719" y="230981"/>
                </a:lnTo>
                <a:lnTo>
                  <a:pt x="295275" y="288131"/>
                </a:lnTo>
                <a:lnTo>
                  <a:pt x="171450" y="340519"/>
                </a:lnTo>
                <a:lnTo>
                  <a:pt x="57150" y="385762"/>
                </a:lnTo>
                <a:lnTo>
                  <a:pt x="35719" y="402431"/>
                </a:lnTo>
                <a:lnTo>
                  <a:pt x="16669" y="423862"/>
                </a:lnTo>
                <a:lnTo>
                  <a:pt x="4763" y="450056"/>
                </a:lnTo>
                <a:lnTo>
                  <a:pt x="0" y="481012"/>
                </a:lnTo>
                <a:lnTo>
                  <a:pt x="0" y="497681"/>
                </a:lnTo>
                <a:lnTo>
                  <a:pt x="4763" y="521494"/>
                </a:lnTo>
                <a:lnTo>
                  <a:pt x="21432" y="547687"/>
                </a:lnTo>
                <a:lnTo>
                  <a:pt x="40482" y="561975"/>
                </a:lnTo>
                <a:lnTo>
                  <a:pt x="66675" y="573881"/>
                </a:lnTo>
                <a:lnTo>
                  <a:pt x="95250" y="585787"/>
                </a:lnTo>
                <a:lnTo>
                  <a:pt x="130969" y="595312"/>
                </a:lnTo>
                <a:lnTo>
                  <a:pt x="176213" y="604837"/>
                </a:lnTo>
                <a:lnTo>
                  <a:pt x="226219" y="607219"/>
                </a:lnTo>
                <a:lnTo>
                  <a:pt x="261938" y="602456"/>
                </a:lnTo>
                <a:lnTo>
                  <a:pt x="335757" y="583406"/>
                </a:lnTo>
                <a:lnTo>
                  <a:pt x="411957" y="552450"/>
                </a:lnTo>
                <a:lnTo>
                  <a:pt x="466725" y="526256"/>
                </a:lnTo>
                <a:lnTo>
                  <a:pt x="509588" y="497681"/>
                </a:lnTo>
                <a:lnTo>
                  <a:pt x="550069" y="459581"/>
                </a:lnTo>
                <a:lnTo>
                  <a:pt x="661988" y="311944"/>
                </a:lnTo>
                <a:lnTo>
                  <a:pt x="735807" y="202406"/>
                </a:lnTo>
                <a:lnTo>
                  <a:pt x="781050" y="123825"/>
                </a:lnTo>
                <a:lnTo>
                  <a:pt x="821532" y="45244"/>
                </a:lnTo>
                <a:lnTo>
                  <a:pt x="826294" y="28575"/>
                </a:lnTo>
                <a:lnTo>
                  <a:pt x="826294" y="16669"/>
                </a:lnTo>
                <a:lnTo>
                  <a:pt x="821532" y="4762"/>
                </a:lnTo>
                <a:lnTo>
                  <a:pt x="812007" y="0"/>
                </a:lnTo>
                <a:lnTo>
                  <a:pt x="800100" y="0"/>
                </a:lnTo>
                <a:lnTo>
                  <a:pt x="773907" y="4762"/>
                </a:lnTo>
                <a:lnTo>
                  <a:pt x="71675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3AE5204-D2CB-4A7D-B1E9-7CF9B91CC3C3}"/>
              </a:ext>
            </a:extLst>
          </p:cNvPr>
          <p:cNvSpPr/>
          <p:nvPr/>
        </p:nvSpPr>
        <p:spPr>
          <a:xfrm rot="16200000">
            <a:off x="6202363" y="2009775"/>
            <a:ext cx="966788" cy="833437"/>
          </a:xfrm>
          <a:custGeom>
            <a:avLst/>
            <a:gdLst>
              <a:gd name="connsiteX0" fmla="*/ 554831 w 966788"/>
              <a:gd name="connsiteY0" fmla="*/ 385763 h 833438"/>
              <a:gd name="connsiteX1" fmla="*/ 442913 w 966788"/>
              <a:gd name="connsiteY1" fmla="*/ 309563 h 833438"/>
              <a:gd name="connsiteX2" fmla="*/ 330994 w 966788"/>
              <a:gd name="connsiteY2" fmla="*/ 228600 h 833438"/>
              <a:gd name="connsiteX3" fmla="*/ 230981 w 966788"/>
              <a:gd name="connsiteY3" fmla="*/ 152400 h 833438"/>
              <a:gd name="connsiteX4" fmla="*/ 123825 w 966788"/>
              <a:gd name="connsiteY4" fmla="*/ 66675 h 833438"/>
              <a:gd name="connsiteX5" fmla="*/ 66675 w 966788"/>
              <a:gd name="connsiteY5" fmla="*/ 21432 h 833438"/>
              <a:gd name="connsiteX6" fmla="*/ 38100 w 966788"/>
              <a:gd name="connsiteY6" fmla="*/ 4763 h 833438"/>
              <a:gd name="connsiteX7" fmla="*/ 19050 w 966788"/>
              <a:gd name="connsiteY7" fmla="*/ 0 h 833438"/>
              <a:gd name="connsiteX8" fmla="*/ 4763 w 966788"/>
              <a:gd name="connsiteY8" fmla="*/ 2382 h 833438"/>
              <a:gd name="connsiteX9" fmla="*/ 0 w 966788"/>
              <a:gd name="connsiteY9" fmla="*/ 7144 h 833438"/>
              <a:gd name="connsiteX10" fmla="*/ 0 w 966788"/>
              <a:gd name="connsiteY10" fmla="*/ 23813 h 833438"/>
              <a:gd name="connsiteX11" fmla="*/ 14288 w 966788"/>
              <a:gd name="connsiteY11" fmla="*/ 59532 h 833438"/>
              <a:gd name="connsiteX12" fmla="*/ 95250 w 966788"/>
              <a:gd name="connsiteY12" fmla="*/ 166688 h 833438"/>
              <a:gd name="connsiteX13" fmla="*/ 233363 w 966788"/>
              <a:gd name="connsiteY13" fmla="*/ 350044 h 833438"/>
              <a:gd name="connsiteX14" fmla="*/ 376238 w 966788"/>
              <a:gd name="connsiteY14" fmla="*/ 533400 h 833438"/>
              <a:gd name="connsiteX15" fmla="*/ 483394 w 966788"/>
              <a:gd name="connsiteY15" fmla="*/ 666750 h 833438"/>
              <a:gd name="connsiteX16" fmla="*/ 554831 w 966788"/>
              <a:gd name="connsiteY16" fmla="*/ 754857 h 833438"/>
              <a:gd name="connsiteX17" fmla="*/ 566738 w 966788"/>
              <a:gd name="connsiteY17" fmla="*/ 785813 h 833438"/>
              <a:gd name="connsiteX18" fmla="*/ 585788 w 966788"/>
              <a:gd name="connsiteY18" fmla="*/ 814388 h 833438"/>
              <a:gd name="connsiteX19" fmla="*/ 592931 w 966788"/>
              <a:gd name="connsiteY19" fmla="*/ 821532 h 833438"/>
              <a:gd name="connsiteX20" fmla="*/ 609600 w 966788"/>
              <a:gd name="connsiteY20" fmla="*/ 831057 h 833438"/>
              <a:gd name="connsiteX21" fmla="*/ 633413 w 966788"/>
              <a:gd name="connsiteY21" fmla="*/ 833438 h 833438"/>
              <a:gd name="connsiteX22" fmla="*/ 657225 w 966788"/>
              <a:gd name="connsiteY22" fmla="*/ 826294 h 833438"/>
              <a:gd name="connsiteX23" fmla="*/ 728663 w 966788"/>
              <a:gd name="connsiteY23" fmla="*/ 773907 h 833438"/>
              <a:gd name="connsiteX24" fmla="*/ 802481 w 966788"/>
              <a:gd name="connsiteY24" fmla="*/ 709613 h 833438"/>
              <a:gd name="connsiteX25" fmla="*/ 866775 w 966788"/>
              <a:gd name="connsiteY25" fmla="*/ 635794 h 833438"/>
              <a:gd name="connsiteX26" fmla="*/ 900113 w 966788"/>
              <a:gd name="connsiteY26" fmla="*/ 588169 h 833438"/>
              <a:gd name="connsiteX27" fmla="*/ 921544 w 966788"/>
              <a:gd name="connsiteY27" fmla="*/ 547688 h 833438"/>
              <a:gd name="connsiteX28" fmla="*/ 940594 w 966788"/>
              <a:gd name="connsiteY28" fmla="*/ 492919 h 833438"/>
              <a:gd name="connsiteX29" fmla="*/ 947738 w 966788"/>
              <a:gd name="connsiteY29" fmla="*/ 445294 h 833438"/>
              <a:gd name="connsiteX30" fmla="*/ 952500 w 966788"/>
              <a:gd name="connsiteY30" fmla="*/ 404813 h 833438"/>
              <a:gd name="connsiteX31" fmla="*/ 959644 w 966788"/>
              <a:gd name="connsiteY31" fmla="*/ 383382 h 833438"/>
              <a:gd name="connsiteX32" fmla="*/ 966788 w 966788"/>
              <a:gd name="connsiteY32" fmla="*/ 347663 h 833438"/>
              <a:gd name="connsiteX33" fmla="*/ 966788 w 966788"/>
              <a:gd name="connsiteY33" fmla="*/ 335757 h 833438"/>
              <a:gd name="connsiteX34" fmla="*/ 964406 w 966788"/>
              <a:gd name="connsiteY34" fmla="*/ 321469 h 833438"/>
              <a:gd name="connsiteX35" fmla="*/ 957263 w 966788"/>
              <a:gd name="connsiteY35" fmla="*/ 316707 h 833438"/>
              <a:gd name="connsiteX36" fmla="*/ 945356 w 966788"/>
              <a:gd name="connsiteY36" fmla="*/ 314325 h 833438"/>
              <a:gd name="connsiteX37" fmla="*/ 931069 w 966788"/>
              <a:gd name="connsiteY37" fmla="*/ 316707 h 833438"/>
              <a:gd name="connsiteX38" fmla="*/ 916781 w 966788"/>
              <a:gd name="connsiteY38" fmla="*/ 321469 h 833438"/>
              <a:gd name="connsiteX39" fmla="*/ 900113 w 966788"/>
              <a:gd name="connsiteY39" fmla="*/ 340519 h 833438"/>
              <a:gd name="connsiteX40" fmla="*/ 878681 w 966788"/>
              <a:gd name="connsiteY40" fmla="*/ 366713 h 833438"/>
              <a:gd name="connsiteX41" fmla="*/ 850106 w 966788"/>
              <a:gd name="connsiteY41" fmla="*/ 397669 h 833438"/>
              <a:gd name="connsiteX42" fmla="*/ 821531 w 966788"/>
              <a:gd name="connsiteY42" fmla="*/ 426244 h 833438"/>
              <a:gd name="connsiteX43" fmla="*/ 797719 w 966788"/>
              <a:gd name="connsiteY43" fmla="*/ 447675 h 833438"/>
              <a:gd name="connsiteX44" fmla="*/ 771525 w 966788"/>
              <a:gd name="connsiteY44" fmla="*/ 461963 h 833438"/>
              <a:gd name="connsiteX45" fmla="*/ 742950 w 966788"/>
              <a:gd name="connsiteY45" fmla="*/ 471488 h 833438"/>
              <a:gd name="connsiteX46" fmla="*/ 719138 w 966788"/>
              <a:gd name="connsiteY46" fmla="*/ 471488 h 833438"/>
              <a:gd name="connsiteX47" fmla="*/ 695325 w 966788"/>
              <a:gd name="connsiteY47" fmla="*/ 466725 h 833438"/>
              <a:gd name="connsiteX48" fmla="*/ 652463 w 966788"/>
              <a:gd name="connsiteY48" fmla="*/ 445294 h 833438"/>
              <a:gd name="connsiteX49" fmla="*/ 554831 w 966788"/>
              <a:gd name="connsiteY49" fmla="*/ 3857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66788" h="833438">
                <a:moveTo>
                  <a:pt x="554831" y="385763"/>
                </a:moveTo>
                <a:lnTo>
                  <a:pt x="442913" y="309563"/>
                </a:lnTo>
                <a:lnTo>
                  <a:pt x="330994" y="228600"/>
                </a:lnTo>
                <a:lnTo>
                  <a:pt x="230981" y="152400"/>
                </a:lnTo>
                <a:lnTo>
                  <a:pt x="123825" y="66675"/>
                </a:lnTo>
                <a:lnTo>
                  <a:pt x="66675" y="21432"/>
                </a:lnTo>
                <a:lnTo>
                  <a:pt x="38100" y="4763"/>
                </a:lnTo>
                <a:lnTo>
                  <a:pt x="19050" y="0"/>
                </a:lnTo>
                <a:lnTo>
                  <a:pt x="4763" y="2382"/>
                </a:lnTo>
                <a:lnTo>
                  <a:pt x="0" y="7144"/>
                </a:lnTo>
                <a:lnTo>
                  <a:pt x="0" y="23813"/>
                </a:lnTo>
                <a:lnTo>
                  <a:pt x="14288" y="59532"/>
                </a:lnTo>
                <a:lnTo>
                  <a:pt x="95250" y="166688"/>
                </a:lnTo>
                <a:lnTo>
                  <a:pt x="233363" y="350044"/>
                </a:lnTo>
                <a:lnTo>
                  <a:pt x="376238" y="533400"/>
                </a:lnTo>
                <a:lnTo>
                  <a:pt x="483394" y="666750"/>
                </a:lnTo>
                <a:lnTo>
                  <a:pt x="554831" y="754857"/>
                </a:lnTo>
                <a:lnTo>
                  <a:pt x="566738" y="785813"/>
                </a:lnTo>
                <a:lnTo>
                  <a:pt x="585788" y="814388"/>
                </a:lnTo>
                <a:lnTo>
                  <a:pt x="592931" y="821532"/>
                </a:lnTo>
                <a:lnTo>
                  <a:pt x="609600" y="831057"/>
                </a:lnTo>
                <a:lnTo>
                  <a:pt x="633413" y="833438"/>
                </a:lnTo>
                <a:lnTo>
                  <a:pt x="657225" y="826294"/>
                </a:lnTo>
                <a:lnTo>
                  <a:pt x="728663" y="773907"/>
                </a:lnTo>
                <a:lnTo>
                  <a:pt x="802481" y="709613"/>
                </a:lnTo>
                <a:lnTo>
                  <a:pt x="866775" y="635794"/>
                </a:lnTo>
                <a:lnTo>
                  <a:pt x="900113" y="588169"/>
                </a:lnTo>
                <a:lnTo>
                  <a:pt x="921544" y="547688"/>
                </a:lnTo>
                <a:lnTo>
                  <a:pt x="940594" y="492919"/>
                </a:lnTo>
                <a:lnTo>
                  <a:pt x="947738" y="445294"/>
                </a:lnTo>
                <a:lnTo>
                  <a:pt x="952500" y="404813"/>
                </a:lnTo>
                <a:lnTo>
                  <a:pt x="959644" y="383382"/>
                </a:lnTo>
                <a:lnTo>
                  <a:pt x="966788" y="347663"/>
                </a:lnTo>
                <a:lnTo>
                  <a:pt x="966788" y="335757"/>
                </a:lnTo>
                <a:lnTo>
                  <a:pt x="964406" y="321469"/>
                </a:lnTo>
                <a:lnTo>
                  <a:pt x="957263" y="316707"/>
                </a:lnTo>
                <a:lnTo>
                  <a:pt x="945356" y="314325"/>
                </a:lnTo>
                <a:lnTo>
                  <a:pt x="931069" y="316707"/>
                </a:lnTo>
                <a:lnTo>
                  <a:pt x="916781" y="321469"/>
                </a:lnTo>
                <a:lnTo>
                  <a:pt x="900113" y="340519"/>
                </a:lnTo>
                <a:lnTo>
                  <a:pt x="878681" y="366713"/>
                </a:lnTo>
                <a:lnTo>
                  <a:pt x="850106" y="397669"/>
                </a:lnTo>
                <a:lnTo>
                  <a:pt x="821531" y="426244"/>
                </a:lnTo>
                <a:lnTo>
                  <a:pt x="797719" y="447675"/>
                </a:lnTo>
                <a:lnTo>
                  <a:pt x="771525" y="461963"/>
                </a:lnTo>
                <a:lnTo>
                  <a:pt x="742950" y="471488"/>
                </a:lnTo>
                <a:lnTo>
                  <a:pt x="719138" y="471488"/>
                </a:lnTo>
                <a:lnTo>
                  <a:pt x="695325" y="466725"/>
                </a:lnTo>
                <a:lnTo>
                  <a:pt x="652463" y="445294"/>
                </a:lnTo>
                <a:lnTo>
                  <a:pt x="554831" y="3857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C7598CF0-C34A-4832-92E5-6614507AD864}"/>
              </a:ext>
            </a:extLst>
          </p:cNvPr>
          <p:cNvSpPr/>
          <p:nvPr/>
        </p:nvSpPr>
        <p:spPr>
          <a:xfrm>
            <a:off x="4195763" y="3468688"/>
            <a:ext cx="3024187" cy="650875"/>
          </a:xfrm>
          <a:custGeom>
            <a:avLst/>
            <a:gdLst>
              <a:gd name="connsiteX0" fmla="*/ 1811686 w 3024366"/>
              <a:gd name="connsiteY0" fmla="*/ 154030 h 650349"/>
              <a:gd name="connsiteX1" fmla="*/ 1567194 w 3024366"/>
              <a:gd name="connsiteY1" fmla="*/ 200484 h 650349"/>
              <a:gd name="connsiteX2" fmla="*/ 1337371 w 3024366"/>
              <a:gd name="connsiteY2" fmla="*/ 244492 h 650349"/>
              <a:gd name="connsiteX3" fmla="*/ 1100214 w 3024366"/>
              <a:gd name="connsiteY3" fmla="*/ 288501 h 650349"/>
              <a:gd name="connsiteX4" fmla="*/ 848388 w 3024366"/>
              <a:gd name="connsiteY4" fmla="*/ 332509 h 650349"/>
              <a:gd name="connsiteX5" fmla="*/ 674798 w 3024366"/>
              <a:gd name="connsiteY5" fmla="*/ 361848 h 650349"/>
              <a:gd name="connsiteX6" fmla="*/ 481650 w 3024366"/>
              <a:gd name="connsiteY6" fmla="*/ 391187 h 650349"/>
              <a:gd name="connsiteX7" fmla="*/ 369183 w 3024366"/>
              <a:gd name="connsiteY7" fmla="*/ 405857 h 650349"/>
              <a:gd name="connsiteX8" fmla="*/ 344734 w 3024366"/>
              <a:gd name="connsiteY8" fmla="*/ 408302 h 650349"/>
              <a:gd name="connsiteX9" fmla="*/ 288501 w 3024366"/>
              <a:gd name="connsiteY9" fmla="*/ 405857 h 650349"/>
              <a:gd name="connsiteX10" fmla="*/ 234713 w 3024366"/>
              <a:gd name="connsiteY10" fmla="*/ 398522 h 650349"/>
              <a:gd name="connsiteX11" fmla="*/ 173590 w 3024366"/>
              <a:gd name="connsiteY11" fmla="*/ 386298 h 650349"/>
              <a:gd name="connsiteX12" fmla="*/ 100242 w 3024366"/>
              <a:gd name="connsiteY12" fmla="*/ 366738 h 650349"/>
              <a:gd name="connsiteX13" fmla="*/ 78238 w 3024366"/>
              <a:gd name="connsiteY13" fmla="*/ 359403 h 650349"/>
              <a:gd name="connsiteX14" fmla="*/ 48899 w 3024366"/>
              <a:gd name="connsiteY14" fmla="*/ 344734 h 650349"/>
              <a:gd name="connsiteX15" fmla="*/ 31784 w 3024366"/>
              <a:gd name="connsiteY15" fmla="*/ 337399 h 650349"/>
              <a:gd name="connsiteX16" fmla="*/ 19560 w 3024366"/>
              <a:gd name="connsiteY16" fmla="*/ 337399 h 650349"/>
              <a:gd name="connsiteX17" fmla="*/ 4890 w 3024366"/>
              <a:gd name="connsiteY17" fmla="*/ 342289 h 650349"/>
              <a:gd name="connsiteX18" fmla="*/ 0 w 3024366"/>
              <a:gd name="connsiteY18" fmla="*/ 354514 h 650349"/>
              <a:gd name="connsiteX19" fmla="*/ 2445 w 3024366"/>
              <a:gd name="connsiteY19" fmla="*/ 374073 h 650349"/>
              <a:gd name="connsiteX20" fmla="*/ 12225 w 3024366"/>
              <a:gd name="connsiteY20" fmla="*/ 403412 h 650349"/>
              <a:gd name="connsiteX21" fmla="*/ 48899 w 3024366"/>
              <a:gd name="connsiteY21" fmla="*/ 440086 h 650349"/>
              <a:gd name="connsiteX22" fmla="*/ 114912 w 3024366"/>
              <a:gd name="connsiteY22" fmla="*/ 498764 h 650349"/>
              <a:gd name="connsiteX23" fmla="*/ 188259 w 3024366"/>
              <a:gd name="connsiteY23" fmla="*/ 550107 h 650349"/>
              <a:gd name="connsiteX24" fmla="*/ 246937 w 3024366"/>
              <a:gd name="connsiteY24" fmla="*/ 586781 h 650349"/>
              <a:gd name="connsiteX25" fmla="*/ 310505 w 3024366"/>
              <a:gd name="connsiteY25" fmla="*/ 618565 h 650349"/>
              <a:gd name="connsiteX26" fmla="*/ 374073 w 3024366"/>
              <a:gd name="connsiteY26" fmla="*/ 643014 h 650349"/>
              <a:gd name="connsiteX27" fmla="*/ 403412 w 3024366"/>
              <a:gd name="connsiteY27" fmla="*/ 650349 h 650349"/>
              <a:gd name="connsiteX28" fmla="*/ 425416 w 3024366"/>
              <a:gd name="connsiteY28" fmla="*/ 650349 h 650349"/>
              <a:gd name="connsiteX29" fmla="*/ 518323 w 3024366"/>
              <a:gd name="connsiteY29" fmla="*/ 630789 h 650349"/>
              <a:gd name="connsiteX30" fmla="*/ 650349 w 3024366"/>
              <a:gd name="connsiteY30" fmla="*/ 591671 h 650349"/>
              <a:gd name="connsiteX31" fmla="*/ 762815 w 3024366"/>
              <a:gd name="connsiteY31" fmla="*/ 552552 h 650349"/>
              <a:gd name="connsiteX32" fmla="*/ 826383 w 3024366"/>
              <a:gd name="connsiteY32" fmla="*/ 532993 h 650349"/>
              <a:gd name="connsiteX33" fmla="*/ 941294 w 3024366"/>
              <a:gd name="connsiteY33" fmla="*/ 503654 h 650349"/>
              <a:gd name="connsiteX34" fmla="*/ 1107549 w 3024366"/>
              <a:gd name="connsiteY34" fmla="*/ 466980 h 650349"/>
              <a:gd name="connsiteX35" fmla="*/ 1320257 w 3024366"/>
              <a:gd name="connsiteY35" fmla="*/ 427861 h 650349"/>
              <a:gd name="connsiteX36" fmla="*/ 1520740 w 3024366"/>
              <a:gd name="connsiteY36" fmla="*/ 393632 h 650349"/>
              <a:gd name="connsiteX37" fmla="*/ 1708999 w 3024366"/>
              <a:gd name="connsiteY37" fmla="*/ 361848 h 650349"/>
              <a:gd name="connsiteX38" fmla="*/ 1877699 w 3024366"/>
              <a:gd name="connsiteY38" fmla="*/ 337399 h 650349"/>
              <a:gd name="connsiteX39" fmla="*/ 2029284 w 3024366"/>
              <a:gd name="connsiteY39" fmla="*/ 312950 h 650349"/>
              <a:gd name="connsiteX40" fmla="*/ 2224877 w 3024366"/>
              <a:gd name="connsiteY40" fmla="*/ 295835 h 650349"/>
              <a:gd name="connsiteX41" fmla="*/ 2422916 w 3024366"/>
              <a:gd name="connsiteY41" fmla="*/ 286056 h 650349"/>
              <a:gd name="connsiteX42" fmla="*/ 2576946 w 3024366"/>
              <a:gd name="connsiteY42" fmla="*/ 283611 h 650349"/>
              <a:gd name="connsiteX43" fmla="*/ 2745645 w 3024366"/>
              <a:gd name="connsiteY43" fmla="*/ 286056 h 650349"/>
              <a:gd name="connsiteX44" fmla="*/ 2892340 w 3024366"/>
              <a:gd name="connsiteY44" fmla="*/ 293391 h 650349"/>
              <a:gd name="connsiteX45" fmla="*/ 2948574 w 3024366"/>
              <a:gd name="connsiteY45" fmla="*/ 286056 h 650349"/>
              <a:gd name="connsiteX46" fmla="*/ 2985247 w 3024366"/>
              <a:gd name="connsiteY46" fmla="*/ 273831 h 650349"/>
              <a:gd name="connsiteX47" fmla="*/ 3009697 w 3024366"/>
              <a:gd name="connsiteY47" fmla="*/ 259162 h 650349"/>
              <a:gd name="connsiteX48" fmla="*/ 3019476 w 3024366"/>
              <a:gd name="connsiteY48" fmla="*/ 246937 h 650349"/>
              <a:gd name="connsiteX49" fmla="*/ 3024366 w 3024366"/>
              <a:gd name="connsiteY49" fmla="*/ 232268 h 650349"/>
              <a:gd name="connsiteX50" fmla="*/ 3024366 w 3024366"/>
              <a:gd name="connsiteY50" fmla="*/ 217598 h 650349"/>
              <a:gd name="connsiteX51" fmla="*/ 3024366 w 3024366"/>
              <a:gd name="connsiteY51" fmla="*/ 205373 h 650349"/>
              <a:gd name="connsiteX52" fmla="*/ 3019476 w 3024366"/>
              <a:gd name="connsiteY52" fmla="*/ 188259 h 650349"/>
              <a:gd name="connsiteX53" fmla="*/ 3002362 w 3024366"/>
              <a:gd name="connsiteY53" fmla="*/ 158920 h 650349"/>
              <a:gd name="connsiteX54" fmla="*/ 2985247 w 3024366"/>
              <a:gd name="connsiteY54" fmla="*/ 136916 h 650349"/>
              <a:gd name="connsiteX55" fmla="*/ 2970578 w 3024366"/>
              <a:gd name="connsiteY55" fmla="*/ 127136 h 650349"/>
              <a:gd name="connsiteX56" fmla="*/ 2948574 w 3024366"/>
              <a:gd name="connsiteY56" fmla="*/ 112466 h 650349"/>
              <a:gd name="connsiteX57" fmla="*/ 2902120 w 3024366"/>
              <a:gd name="connsiteY57" fmla="*/ 88017 h 650349"/>
              <a:gd name="connsiteX58" fmla="*/ 2838552 w 3024366"/>
              <a:gd name="connsiteY58" fmla="*/ 61123 h 650349"/>
              <a:gd name="connsiteX59" fmla="*/ 2779874 w 3024366"/>
              <a:gd name="connsiteY59" fmla="*/ 44009 h 650349"/>
              <a:gd name="connsiteX60" fmla="*/ 2691857 w 3024366"/>
              <a:gd name="connsiteY60" fmla="*/ 22004 h 650349"/>
              <a:gd name="connsiteX61" fmla="*/ 2598950 w 3024366"/>
              <a:gd name="connsiteY61" fmla="*/ 4890 h 650349"/>
              <a:gd name="connsiteX62" fmla="*/ 2559831 w 3024366"/>
              <a:gd name="connsiteY62" fmla="*/ 0 h 650349"/>
              <a:gd name="connsiteX63" fmla="*/ 2528047 w 3024366"/>
              <a:gd name="connsiteY63" fmla="*/ 2445 h 650349"/>
              <a:gd name="connsiteX64" fmla="*/ 2498708 w 3024366"/>
              <a:gd name="connsiteY64" fmla="*/ 9780 h 650349"/>
              <a:gd name="connsiteX65" fmla="*/ 2464479 w 3024366"/>
              <a:gd name="connsiteY65" fmla="*/ 31784 h 650349"/>
              <a:gd name="connsiteX66" fmla="*/ 2444920 w 3024366"/>
              <a:gd name="connsiteY66" fmla="*/ 48899 h 650349"/>
              <a:gd name="connsiteX67" fmla="*/ 2371573 w 3024366"/>
              <a:gd name="connsiteY67" fmla="*/ 58678 h 650349"/>
              <a:gd name="connsiteX68" fmla="*/ 2246882 w 3024366"/>
              <a:gd name="connsiteY68" fmla="*/ 73348 h 650349"/>
              <a:gd name="connsiteX69" fmla="*/ 1811686 w 3024366"/>
              <a:gd name="connsiteY69" fmla="*/ 15403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24366" h="650349">
                <a:moveTo>
                  <a:pt x="1811686" y="154030"/>
                </a:moveTo>
                <a:lnTo>
                  <a:pt x="1567194" y="200484"/>
                </a:lnTo>
                <a:lnTo>
                  <a:pt x="1337371" y="244492"/>
                </a:lnTo>
                <a:lnTo>
                  <a:pt x="1100214" y="288501"/>
                </a:lnTo>
                <a:lnTo>
                  <a:pt x="848388" y="332509"/>
                </a:lnTo>
                <a:lnTo>
                  <a:pt x="674798" y="361848"/>
                </a:lnTo>
                <a:lnTo>
                  <a:pt x="481650" y="391187"/>
                </a:lnTo>
                <a:lnTo>
                  <a:pt x="369183" y="405857"/>
                </a:lnTo>
                <a:lnTo>
                  <a:pt x="344734" y="408302"/>
                </a:lnTo>
                <a:lnTo>
                  <a:pt x="288501" y="405857"/>
                </a:lnTo>
                <a:lnTo>
                  <a:pt x="234713" y="398522"/>
                </a:lnTo>
                <a:lnTo>
                  <a:pt x="173590" y="386298"/>
                </a:lnTo>
                <a:lnTo>
                  <a:pt x="100242" y="366738"/>
                </a:lnTo>
                <a:lnTo>
                  <a:pt x="78238" y="359403"/>
                </a:lnTo>
                <a:lnTo>
                  <a:pt x="48899" y="344734"/>
                </a:lnTo>
                <a:lnTo>
                  <a:pt x="31784" y="337399"/>
                </a:lnTo>
                <a:lnTo>
                  <a:pt x="19560" y="337399"/>
                </a:lnTo>
                <a:lnTo>
                  <a:pt x="4890" y="342289"/>
                </a:lnTo>
                <a:lnTo>
                  <a:pt x="0" y="354514"/>
                </a:lnTo>
                <a:lnTo>
                  <a:pt x="2445" y="374073"/>
                </a:lnTo>
                <a:lnTo>
                  <a:pt x="12225" y="403412"/>
                </a:lnTo>
                <a:lnTo>
                  <a:pt x="48899" y="440086"/>
                </a:lnTo>
                <a:lnTo>
                  <a:pt x="114912" y="498764"/>
                </a:lnTo>
                <a:lnTo>
                  <a:pt x="188259" y="550107"/>
                </a:lnTo>
                <a:lnTo>
                  <a:pt x="246937" y="586781"/>
                </a:lnTo>
                <a:lnTo>
                  <a:pt x="310505" y="618565"/>
                </a:lnTo>
                <a:lnTo>
                  <a:pt x="374073" y="643014"/>
                </a:lnTo>
                <a:lnTo>
                  <a:pt x="403412" y="650349"/>
                </a:lnTo>
                <a:lnTo>
                  <a:pt x="425416" y="650349"/>
                </a:lnTo>
                <a:lnTo>
                  <a:pt x="518323" y="630789"/>
                </a:lnTo>
                <a:lnTo>
                  <a:pt x="650349" y="591671"/>
                </a:lnTo>
                <a:lnTo>
                  <a:pt x="762815" y="552552"/>
                </a:lnTo>
                <a:lnTo>
                  <a:pt x="826383" y="532993"/>
                </a:lnTo>
                <a:lnTo>
                  <a:pt x="941294" y="503654"/>
                </a:lnTo>
                <a:lnTo>
                  <a:pt x="1107549" y="466980"/>
                </a:lnTo>
                <a:lnTo>
                  <a:pt x="1320257" y="427861"/>
                </a:lnTo>
                <a:lnTo>
                  <a:pt x="1520740" y="393632"/>
                </a:lnTo>
                <a:lnTo>
                  <a:pt x="1708999" y="361848"/>
                </a:lnTo>
                <a:lnTo>
                  <a:pt x="1877699" y="337399"/>
                </a:lnTo>
                <a:lnTo>
                  <a:pt x="2029284" y="312950"/>
                </a:lnTo>
                <a:lnTo>
                  <a:pt x="2224877" y="295835"/>
                </a:lnTo>
                <a:lnTo>
                  <a:pt x="2422916" y="286056"/>
                </a:lnTo>
                <a:lnTo>
                  <a:pt x="2576946" y="283611"/>
                </a:lnTo>
                <a:lnTo>
                  <a:pt x="2745645" y="286056"/>
                </a:lnTo>
                <a:lnTo>
                  <a:pt x="2892340" y="293391"/>
                </a:lnTo>
                <a:lnTo>
                  <a:pt x="2948574" y="286056"/>
                </a:lnTo>
                <a:lnTo>
                  <a:pt x="2985247" y="273831"/>
                </a:lnTo>
                <a:lnTo>
                  <a:pt x="3009697" y="259162"/>
                </a:lnTo>
                <a:lnTo>
                  <a:pt x="3019476" y="246937"/>
                </a:lnTo>
                <a:lnTo>
                  <a:pt x="3024366" y="232268"/>
                </a:lnTo>
                <a:lnTo>
                  <a:pt x="3024366" y="217598"/>
                </a:lnTo>
                <a:lnTo>
                  <a:pt x="3024366" y="205373"/>
                </a:lnTo>
                <a:lnTo>
                  <a:pt x="3019476" y="188259"/>
                </a:lnTo>
                <a:lnTo>
                  <a:pt x="3002362" y="158920"/>
                </a:lnTo>
                <a:lnTo>
                  <a:pt x="2985247" y="136916"/>
                </a:lnTo>
                <a:lnTo>
                  <a:pt x="2970578" y="127136"/>
                </a:lnTo>
                <a:lnTo>
                  <a:pt x="2948574" y="112466"/>
                </a:lnTo>
                <a:lnTo>
                  <a:pt x="2902120" y="88017"/>
                </a:lnTo>
                <a:lnTo>
                  <a:pt x="2838552" y="61123"/>
                </a:lnTo>
                <a:lnTo>
                  <a:pt x="2779874" y="44009"/>
                </a:lnTo>
                <a:lnTo>
                  <a:pt x="2691857" y="22004"/>
                </a:lnTo>
                <a:lnTo>
                  <a:pt x="2598950" y="4890"/>
                </a:lnTo>
                <a:lnTo>
                  <a:pt x="2559831" y="0"/>
                </a:lnTo>
                <a:lnTo>
                  <a:pt x="2528047" y="2445"/>
                </a:lnTo>
                <a:lnTo>
                  <a:pt x="2498708" y="9780"/>
                </a:lnTo>
                <a:lnTo>
                  <a:pt x="2464479" y="31784"/>
                </a:lnTo>
                <a:lnTo>
                  <a:pt x="2444920" y="48899"/>
                </a:lnTo>
                <a:lnTo>
                  <a:pt x="2371573" y="58678"/>
                </a:lnTo>
                <a:lnTo>
                  <a:pt x="2246882" y="73348"/>
                </a:lnTo>
                <a:lnTo>
                  <a:pt x="1811686" y="1540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1CFE4F5-D507-4E4A-B8D3-79CAAFB4ACB7}"/>
              </a:ext>
            </a:extLst>
          </p:cNvPr>
          <p:cNvSpPr/>
          <p:nvPr/>
        </p:nvSpPr>
        <p:spPr>
          <a:xfrm rot="16200000">
            <a:off x="4755357" y="4267993"/>
            <a:ext cx="3009900" cy="493713"/>
          </a:xfrm>
          <a:custGeom>
            <a:avLst/>
            <a:gdLst>
              <a:gd name="connsiteX0" fmla="*/ 2006670 w 3011257"/>
              <a:gd name="connsiteY0" fmla="*/ 187890 h 493526"/>
              <a:gd name="connsiteX1" fmla="*/ 1758655 w 3011257"/>
              <a:gd name="connsiteY1" fmla="*/ 192901 h 493526"/>
              <a:gd name="connsiteX2" fmla="*/ 1480577 w 3011257"/>
              <a:gd name="connsiteY2" fmla="*/ 197911 h 493526"/>
              <a:gd name="connsiteX3" fmla="*/ 1247593 w 3011257"/>
              <a:gd name="connsiteY3" fmla="*/ 200416 h 493526"/>
              <a:gd name="connsiteX4" fmla="*/ 959494 w 3011257"/>
              <a:gd name="connsiteY4" fmla="*/ 202922 h 493526"/>
              <a:gd name="connsiteX5" fmla="*/ 721500 w 3011257"/>
              <a:gd name="connsiteY5" fmla="*/ 205427 h 493526"/>
              <a:gd name="connsiteX6" fmla="*/ 611271 w 3011257"/>
              <a:gd name="connsiteY6" fmla="*/ 205427 h 493526"/>
              <a:gd name="connsiteX7" fmla="*/ 40084 w 3011257"/>
              <a:gd name="connsiteY7" fmla="*/ 182880 h 493526"/>
              <a:gd name="connsiteX8" fmla="*/ 15032 w 3011257"/>
              <a:gd name="connsiteY8" fmla="*/ 207932 h 493526"/>
              <a:gd name="connsiteX9" fmla="*/ 0 w 3011257"/>
              <a:gd name="connsiteY9" fmla="*/ 232984 h 493526"/>
              <a:gd name="connsiteX10" fmla="*/ 0 w 3011257"/>
              <a:gd name="connsiteY10" fmla="*/ 255531 h 493526"/>
              <a:gd name="connsiteX11" fmla="*/ 7516 w 3011257"/>
              <a:gd name="connsiteY11" fmla="*/ 275573 h 493526"/>
              <a:gd name="connsiteX12" fmla="*/ 27558 w 3011257"/>
              <a:gd name="connsiteY12" fmla="*/ 305635 h 493526"/>
              <a:gd name="connsiteX13" fmla="*/ 72651 w 3011257"/>
              <a:gd name="connsiteY13" fmla="*/ 343213 h 493526"/>
              <a:gd name="connsiteX14" fmla="*/ 142797 w 3011257"/>
              <a:gd name="connsiteY14" fmla="*/ 388307 h 493526"/>
              <a:gd name="connsiteX15" fmla="*/ 205427 w 3011257"/>
              <a:gd name="connsiteY15" fmla="*/ 420875 h 493526"/>
              <a:gd name="connsiteX16" fmla="*/ 230479 w 3011257"/>
              <a:gd name="connsiteY16" fmla="*/ 430895 h 493526"/>
              <a:gd name="connsiteX17" fmla="*/ 295615 w 3011257"/>
              <a:gd name="connsiteY17" fmla="*/ 453442 h 493526"/>
              <a:gd name="connsiteX18" fmla="*/ 355740 w 3011257"/>
              <a:gd name="connsiteY18" fmla="*/ 470979 h 493526"/>
              <a:gd name="connsiteX19" fmla="*/ 413359 w 3011257"/>
              <a:gd name="connsiteY19" fmla="*/ 486010 h 493526"/>
              <a:gd name="connsiteX20" fmla="*/ 468474 w 3011257"/>
              <a:gd name="connsiteY20" fmla="*/ 493526 h 493526"/>
              <a:gd name="connsiteX21" fmla="*/ 543630 w 3011257"/>
              <a:gd name="connsiteY21" fmla="*/ 491020 h 493526"/>
              <a:gd name="connsiteX22" fmla="*/ 673901 w 3011257"/>
              <a:gd name="connsiteY22" fmla="*/ 478494 h 493526"/>
              <a:gd name="connsiteX23" fmla="*/ 879328 w 3011257"/>
              <a:gd name="connsiteY23" fmla="*/ 460958 h 493526"/>
              <a:gd name="connsiteX24" fmla="*/ 1169931 w 3011257"/>
              <a:gd name="connsiteY24" fmla="*/ 443421 h 493526"/>
              <a:gd name="connsiteX25" fmla="*/ 1355317 w 3011257"/>
              <a:gd name="connsiteY25" fmla="*/ 435906 h 493526"/>
              <a:gd name="connsiteX26" fmla="*/ 1533186 w 3011257"/>
              <a:gd name="connsiteY26" fmla="*/ 428390 h 493526"/>
              <a:gd name="connsiteX27" fmla="*/ 1668467 w 3011257"/>
              <a:gd name="connsiteY27" fmla="*/ 425885 h 493526"/>
              <a:gd name="connsiteX28" fmla="*/ 1898946 w 3011257"/>
              <a:gd name="connsiteY28" fmla="*/ 423380 h 493526"/>
              <a:gd name="connsiteX29" fmla="*/ 2054269 w 3011257"/>
              <a:gd name="connsiteY29" fmla="*/ 425885 h 493526"/>
              <a:gd name="connsiteX30" fmla="*/ 2277232 w 3011257"/>
              <a:gd name="connsiteY30" fmla="*/ 428390 h 493526"/>
              <a:gd name="connsiteX31" fmla="*/ 2490175 w 3011257"/>
              <a:gd name="connsiteY31" fmla="*/ 450937 h 493526"/>
              <a:gd name="connsiteX32" fmla="*/ 2602909 w 3011257"/>
              <a:gd name="connsiteY32" fmla="*/ 463463 h 493526"/>
              <a:gd name="connsiteX33" fmla="*/ 2793305 w 3011257"/>
              <a:gd name="connsiteY33" fmla="*/ 491020 h 493526"/>
              <a:gd name="connsiteX34" fmla="*/ 2810841 w 3011257"/>
              <a:gd name="connsiteY34" fmla="*/ 493526 h 493526"/>
              <a:gd name="connsiteX35" fmla="*/ 2815851 w 3011257"/>
              <a:gd name="connsiteY35" fmla="*/ 493526 h 493526"/>
              <a:gd name="connsiteX36" fmla="*/ 2825872 w 3011257"/>
              <a:gd name="connsiteY36" fmla="*/ 488515 h 493526"/>
              <a:gd name="connsiteX37" fmla="*/ 2850924 w 3011257"/>
              <a:gd name="connsiteY37" fmla="*/ 463463 h 493526"/>
              <a:gd name="connsiteX38" fmla="*/ 2875976 w 3011257"/>
              <a:gd name="connsiteY38" fmla="*/ 430895 h 493526"/>
              <a:gd name="connsiteX39" fmla="*/ 2898523 w 3011257"/>
              <a:gd name="connsiteY39" fmla="*/ 390812 h 493526"/>
              <a:gd name="connsiteX40" fmla="*/ 2916060 w 3011257"/>
              <a:gd name="connsiteY40" fmla="*/ 358244 h 493526"/>
              <a:gd name="connsiteX41" fmla="*/ 2946122 w 3011257"/>
              <a:gd name="connsiteY41" fmla="*/ 303130 h 493526"/>
              <a:gd name="connsiteX42" fmla="*/ 2971174 w 3011257"/>
              <a:gd name="connsiteY42" fmla="*/ 253026 h 493526"/>
              <a:gd name="connsiteX43" fmla="*/ 2988711 w 3011257"/>
              <a:gd name="connsiteY43" fmla="*/ 210437 h 493526"/>
              <a:gd name="connsiteX44" fmla="*/ 3001237 w 3011257"/>
              <a:gd name="connsiteY44" fmla="*/ 170354 h 493526"/>
              <a:gd name="connsiteX45" fmla="*/ 3006247 w 3011257"/>
              <a:gd name="connsiteY45" fmla="*/ 142797 h 493526"/>
              <a:gd name="connsiteX46" fmla="*/ 3011257 w 3011257"/>
              <a:gd name="connsiteY46" fmla="*/ 105219 h 493526"/>
              <a:gd name="connsiteX47" fmla="*/ 3011257 w 3011257"/>
              <a:gd name="connsiteY47" fmla="*/ 55115 h 493526"/>
              <a:gd name="connsiteX48" fmla="*/ 3008752 w 3011257"/>
              <a:gd name="connsiteY48" fmla="*/ 27557 h 493526"/>
              <a:gd name="connsiteX49" fmla="*/ 3003742 w 3011257"/>
              <a:gd name="connsiteY49" fmla="*/ 15031 h 493526"/>
              <a:gd name="connsiteX50" fmla="*/ 3001237 w 3011257"/>
              <a:gd name="connsiteY50" fmla="*/ 7516 h 493526"/>
              <a:gd name="connsiteX51" fmla="*/ 2996226 w 3011257"/>
              <a:gd name="connsiteY51" fmla="*/ 2505 h 493526"/>
              <a:gd name="connsiteX52" fmla="*/ 2988711 w 3011257"/>
              <a:gd name="connsiteY52" fmla="*/ 0 h 493526"/>
              <a:gd name="connsiteX53" fmla="*/ 2978690 w 3011257"/>
              <a:gd name="connsiteY53" fmla="*/ 2505 h 493526"/>
              <a:gd name="connsiteX54" fmla="*/ 2966164 w 3011257"/>
              <a:gd name="connsiteY54" fmla="*/ 7516 h 493526"/>
              <a:gd name="connsiteX55" fmla="*/ 2953638 w 3011257"/>
              <a:gd name="connsiteY55" fmla="*/ 17536 h 493526"/>
              <a:gd name="connsiteX56" fmla="*/ 2936101 w 3011257"/>
              <a:gd name="connsiteY56" fmla="*/ 40083 h 493526"/>
              <a:gd name="connsiteX57" fmla="*/ 2901028 w 3011257"/>
              <a:gd name="connsiteY57" fmla="*/ 80167 h 493526"/>
              <a:gd name="connsiteX58" fmla="*/ 2858440 w 3011257"/>
              <a:gd name="connsiteY58" fmla="*/ 117745 h 493526"/>
              <a:gd name="connsiteX59" fmla="*/ 2805831 w 3011257"/>
              <a:gd name="connsiteY59" fmla="*/ 150312 h 493526"/>
              <a:gd name="connsiteX60" fmla="*/ 2783284 w 3011257"/>
              <a:gd name="connsiteY60" fmla="*/ 162838 h 493526"/>
              <a:gd name="connsiteX61" fmla="*/ 2723159 w 3011257"/>
              <a:gd name="connsiteY61" fmla="*/ 172859 h 493526"/>
              <a:gd name="connsiteX62" fmla="*/ 2620445 w 3011257"/>
              <a:gd name="connsiteY62" fmla="*/ 180375 h 493526"/>
              <a:gd name="connsiteX63" fmla="*/ 2512722 w 3011257"/>
              <a:gd name="connsiteY63" fmla="*/ 180375 h 493526"/>
              <a:gd name="connsiteX64" fmla="*/ 2146962 w 3011257"/>
              <a:gd name="connsiteY64" fmla="*/ 185385 h 493526"/>
              <a:gd name="connsiteX65" fmla="*/ 2006670 w 3011257"/>
              <a:gd name="connsiteY65" fmla="*/ 187890 h 49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1257" h="493526">
                <a:moveTo>
                  <a:pt x="2006670" y="187890"/>
                </a:moveTo>
                <a:lnTo>
                  <a:pt x="1758655" y="192901"/>
                </a:lnTo>
                <a:lnTo>
                  <a:pt x="1480577" y="197911"/>
                </a:lnTo>
                <a:lnTo>
                  <a:pt x="1247593" y="200416"/>
                </a:lnTo>
                <a:lnTo>
                  <a:pt x="959494" y="202922"/>
                </a:lnTo>
                <a:lnTo>
                  <a:pt x="721500" y="205427"/>
                </a:lnTo>
                <a:lnTo>
                  <a:pt x="611271" y="205427"/>
                </a:lnTo>
                <a:lnTo>
                  <a:pt x="40084" y="182880"/>
                </a:lnTo>
                <a:lnTo>
                  <a:pt x="15032" y="207932"/>
                </a:lnTo>
                <a:lnTo>
                  <a:pt x="0" y="232984"/>
                </a:lnTo>
                <a:lnTo>
                  <a:pt x="0" y="255531"/>
                </a:lnTo>
                <a:lnTo>
                  <a:pt x="7516" y="275573"/>
                </a:lnTo>
                <a:lnTo>
                  <a:pt x="27558" y="305635"/>
                </a:lnTo>
                <a:lnTo>
                  <a:pt x="72651" y="343213"/>
                </a:lnTo>
                <a:lnTo>
                  <a:pt x="142797" y="388307"/>
                </a:lnTo>
                <a:lnTo>
                  <a:pt x="205427" y="420875"/>
                </a:lnTo>
                <a:lnTo>
                  <a:pt x="230479" y="430895"/>
                </a:lnTo>
                <a:lnTo>
                  <a:pt x="295615" y="453442"/>
                </a:lnTo>
                <a:lnTo>
                  <a:pt x="355740" y="470979"/>
                </a:lnTo>
                <a:lnTo>
                  <a:pt x="413359" y="486010"/>
                </a:lnTo>
                <a:lnTo>
                  <a:pt x="468474" y="493526"/>
                </a:lnTo>
                <a:lnTo>
                  <a:pt x="543630" y="491020"/>
                </a:lnTo>
                <a:lnTo>
                  <a:pt x="673901" y="478494"/>
                </a:lnTo>
                <a:lnTo>
                  <a:pt x="879328" y="460958"/>
                </a:lnTo>
                <a:lnTo>
                  <a:pt x="1169931" y="443421"/>
                </a:lnTo>
                <a:lnTo>
                  <a:pt x="1355317" y="435906"/>
                </a:lnTo>
                <a:lnTo>
                  <a:pt x="1533186" y="428390"/>
                </a:lnTo>
                <a:lnTo>
                  <a:pt x="1668467" y="425885"/>
                </a:lnTo>
                <a:lnTo>
                  <a:pt x="1898946" y="423380"/>
                </a:lnTo>
                <a:lnTo>
                  <a:pt x="2054269" y="425885"/>
                </a:lnTo>
                <a:lnTo>
                  <a:pt x="2277232" y="428390"/>
                </a:lnTo>
                <a:lnTo>
                  <a:pt x="2490175" y="450937"/>
                </a:lnTo>
                <a:lnTo>
                  <a:pt x="2602909" y="463463"/>
                </a:lnTo>
                <a:lnTo>
                  <a:pt x="2793305" y="491020"/>
                </a:lnTo>
                <a:lnTo>
                  <a:pt x="2810841" y="493526"/>
                </a:lnTo>
                <a:lnTo>
                  <a:pt x="2815851" y="493526"/>
                </a:lnTo>
                <a:lnTo>
                  <a:pt x="2825872" y="488515"/>
                </a:lnTo>
                <a:lnTo>
                  <a:pt x="2850924" y="463463"/>
                </a:lnTo>
                <a:lnTo>
                  <a:pt x="2875976" y="430895"/>
                </a:lnTo>
                <a:lnTo>
                  <a:pt x="2898523" y="390812"/>
                </a:lnTo>
                <a:lnTo>
                  <a:pt x="2916060" y="358244"/>
                </a:lnTo>
                <a:lnTo>
                  <a:pt x="2946122" y="303130"/>
                </a:lnTo>
                <a:lnTo>
                  <a:pt x="2971174" y="253026"/>
                </a:lnTo>
                <a:lnTo>
                  <a:pt x="2988711" y="210437"/>
                </a:lnTo>
                <a:lnTo>
                  <a:pt x="3001237" y="170354"/>
                </a:lnTo>
                <a:lnTo>
                  <a:pt x="3006247" y="142797"/>
                </a:lnTo>
                <a:lnTo>
                  <a:pt x="3011257" y="105219"/>
                </a:lnTo>
                <a:lnTo>
                  <a:pt x="3011257" y="55115"/>
                </a:lnTo>
                <a:lnTo>
                  <a:pt x="3008752" y="27557"/>
                </a:lnTo>
                <a:lnTo>
                  <a:pt x="3003742" y="15031"/>
                </a:lnTo>
                <a:lnTo>
                  <a:pt x="3001237" y="7516"/>
                </a:lnTo>
                <a:lnTo>
                  <a:pt x="2996226" y="2505"/>
                </a:lnTo>
                <a:lnTo>
                  <a:pt x="2988711" y="0"/>
                </a:lnTo>
                <a:lnTo>
                  <a:pt x="2978690" y="2505"/>
                </a:lnTo>
                <a:lnTo>
                  <a:pt x="2966164" y="7516"/>
                </a:lnTo>
                <a:lnTo>
                  <a:pt x="2953638" y="17536"/>
                </a:lnTo>
                <a:lnTo>
                  <a:pt x="2936101" y="40083"/>
                </a:lnTo>
                <a:lnTo>
                  <a:pt x="2901028" y="80167"/>
                </a:lnTo>
                <a:lnTo>
                  <a:pt x="2858440" y="117745"/>
                </a:lnTo>
                <a:lnTo>
                  <a:pt x="2805831" y="150312"/>
                </a:lnTo>
                <a:lnTo>
                  <a:pt x="2783284" y="162838"/>
                </a:lnTo>
                <a:lnTo>
                  <a:pt x="2723159" y="172859"/>
                </a:lnTo>
                <a:lnTo>
                  <a:pt x="2620445" y="180375"/>
                </a:lnTo>
                <a:lnTo>
                  <a:pt x="2512722" y="180375"/>
                </a:lnTo>
                <a:lnTo>
                  <a:pt x="2146962" y="185385"/>
                </a:lnTo>
                <a:lnTo>
                  <a:pt x="2006670" y="187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7B105FC-8F5D-4609-A908-C24AD9AA2159}"/>
              </a:ext>
            </a:extLst>
          </p:cNvPr>
          <p:cNvSpPr/>
          <p:nvPr/>
        </p:nvSpPr>
        <p:spPr>
          <a:xfrm rot="16200000">
            <a:off x="5537994" y="5309394"/>
            <a:ext cx="717550" cy="700088"/>
          </a:xfrm>
          <a:custGeom>
            <a:avLst/>
            <a:gdLst>
              <a:gd name="connsiteX0" fmla="*/ 647700 w 716756"/>
              <a:gd name="connsiteY0" fmla="*/ 202406 h 700087"/>
              <a:gd name="connsiteX1" fmla="*/ 576262 w 716756"/>
              <a:gd name="connsiteY1" fmla="*/ 426243 h 700087"/>
              <a:gd name="connsiteX2" fmla="*/ 540544 w 716756"/>
              <a:gd name="connsiteY2" fmla="*/ 533400 h 700087"/>
              <a:gd name="connsiteX3" fmla="*/ 531019 w 716756"/>
              <a:gd name="connsiteY3" fmla="*/ 566737 h 700087"/>
              <a:gd name="connsiteX4" fmla="*/ 528637 w 716756"/>
              <a:gd name="connsiteY4" fmla="*/ 590550 h 700087"/>
              <a:gd name="connsiteX5" fmla="*/ 533400 w 716756"/>
              <a:gd name="connsiteY5" fmla="*/ 621506 h 700087"/>
              <a:gd name="connsiteX6" fmla="*/ 542925 w 716756"/>
              <a:gd name="connsiteY6" fmla="*/ 640556 h 700087"/>
              <a:gd name="connsiteX7" fmla="*/ 557212 w 716756"/>
              <a:gd name="connsiteY7" fmla="*/ 654843 h 700087"/>
              <a:gd name="connsiteX8" fmla="*/ 578644 w 716756"/>
              <a:gd name="connsiteY8" fmla="*/ 664368 h 700087"/>
              <a:gd name="connsiteX9" fmla="*/ 607219 w 716756"/>
              <a:gd name="connsiteY9" fmla="*/ 671512 h 700087"/>
              <a:gd name="connsiteX10" fmla="*/ 716756 w 716756"/>
              <a:gd name="connsiteY10" fmla="*/ 676275 h 700087"/>
              <a:gd name="connsiteX11" fmla="*/ 0 w 716756"/>
              <a:gd name="connsiteY11" fmla="*/ 700087 h 700087"/>
              <a:gd name="connsiteX12" fmla="*/ 14287 w 716756"/>
              <a:gd name="connsiteY12" fmla="*/ 673893 h 700087"/>
              <a:gd name="connsiteX13" fmla="*/ 40481 w 716756"/>
              <a:gd name="connsiteY13" fmla="*/ 645318 h 700087"/>
              <a:gd name="connsiteX14" fmla="*/ 54769 w 716756"/>
              <a:gd name="connsiteY14" fmla="*/ 633412 h 700087"/>
              <a:gd name="connsiteX15" fmla="*/ 76200 w 716756"/>
              <a:gd name="connsiteY15" fmla="*/ 621506 h 700087"/>
              <a:gd name="connsiteX16" fmla="*/ 128587 w 716756"/>
              <a:gd name="connsiteY16" fmla="*/ 590550 h 700087"/>
              <a:gd name="connsiteX17" fmla="*/ 190500 w 716756"/>
              <a:gd name="connsiteY17" fmla="*/ 550068 h 700087"/>
              <a:gd name="connsiteX18" fmla="*/ 230981 w 716756"/>
              <a:gd name="connsiteY18" fmla="*/ 519112 h 700087"/>
              <a:gd name="connsiteX19" fmla="*/ 295275 w 716756"/>
              <a:gd name="connsiteY19" fmla="*/ 464343 h 700087"/>
              <a:gd name="connsiteX20" fmla="*/ 345281 w 716756"/>
              <a:gd name="connsiteY20" fmla="*/ 411956 h 700087"/>
              <a:gd name="connsiteX21" fmla="*/ 407194 w 716756"/>
              <a:gd name="connsiteY21" fmla="*/ 333375 h 700087"/>
              <a:gd name="connsiteX22" fmla="*/ 500062 w 716756"/>
              <a:gd name="connsiteY22" fmla="*/ 207168 h 700087"/>
              <a:gd name="connsiteX23" fmla="*/ 590550 w 716756"/>
              <a:gd name="connsiteY23" fmla="*/ 73818 h 700087"/>
              <a:gd name="connsiteX24" fmla="*/ 623887 w 716756"/>
              <a:gd name="connsiteY24" fmla="*/ 21431 h 700087"/>
              <a:gd name="connsiteX25" fmla="*/ 635794 w 716756"/>
              <a:gd name="connsiteY25" fmla="*/ 11906 h 700087"/>
              <a:gd name="connsiteX26" fmla="*/ 650081 w 716756"/>
              <a:gd name="connsiteY26" fmla="*/ 2381 h 700087"/>
              <a:gd name="connsiteX27" fmla="*/ 664369 w 716756"/>
              <a:gd name="connsiteY27" fmla="*/ 0 h 700087"/>
              <a:gd name="connsiteX28" fmla="*/ 669131 w 716756"/>
              <a:gd name="connsiteY28" fmla="*/ 0 h 700087"/>
              <a:gd name="connsiteX29" fmla="*/ 676275 w 716756"/>
              <a:gd name="connsiteY29" fmla="*/ 4762 h 700087"/>
              <a:gd name="connsiteX30" fmla="*/ 683419 w 716756"/>
              <a:gd name="connsiteY30" fmla="*/ 14287 h 700087"/>
              <a:gd name="connsiteX31" fmla="*/ 688181 w 716756"/>
              <a:gd name="connsiteY31" fmla="*/ 38100 h 700087"/>
              <a:gd name="connsiteX32" fmla="*/ 690562 w 716756"/>
              <a:gd name="connsiteY32" fmla="*/ 57150 h 700087"/>
              <a:gd name="connsiteX33" fmla="*/ 685800 w 716756"/>
              <a:gd name="connsiteY33" fmla="*/ 80962 h 700087"/>
              <a:gd name="connsiteX34" fmla="*/ 647700 w 716756"/>
              <a:gd name="connsiteY34" fmla="*/ 20240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6756" h="700087">
                <a:moveTo>
                  <a:pt x="647700" y="202406"/>
                </a:moveTo>
                <a:lnTo>
                  <a:pt x="576262" y="426243"/>
                </a:lnTo>
                <a:lnTo>
                  <a:pt x="540544" y="533400"/>
                </a:lnTo>
                <a:lnTo>
                  <a:pt x="531019" y="566737"/>
                </a:lnTo>
                <a:lnTo>
                  <a:pt x="528637" y="590550"/>
                </a:lnTo>
                <a:lnTo>
                  <a:pt x="533400" y="621506"/>
                </a:lnTo>
                <a:lnTo>
                  <a:pt x="542925" y="640556"/>
                </a:lnTo>
                <a:lnTo>
                  <a:pt x="557212" y="654843"/>
                </a:lnTo>
                <a:lnTo>
                  <a:pt x="578644" y="664368"/>
                </a:lnTo>
                <a:lnTo>
                  <a:pt x="607219" y="671512"/>
                </a:lnTo>
                <a:lnTo>
                  <a:pt x="716756" y="676275"/>
                </a:lnTo>
                <a:lnTo>
                  <a:pt x="0" y="700087"/>
                </a:lnTo>
                <a:lnTo>
                  <a:pt x="14287" y="673893"/>
                </a:lnTo>
                <a:lnTo>
                  <a:pt x="40481" y="645318"/>
                </a:lnTo>
                <a:lnTo>
                  <a:pt x="54769" y="633412"/>
                </a:lnTo>
                <a:lnTo>
                  <a:pt x="76200" y="621506"/>
                </a:lnTo>
                <a:lnTo>
                  <a:pt x="128587" y="590550"/>
                </a:lnTo>
                <a:lnTo>
                  <a:pt x="190500" y="550068"/>
                </a:lnTo>
                <a:lnTo>
                  <a:pt x="230981" y="519112"/>
                </a:lnTo>
                <a:lnTo>
                  <a:pt x="295275" y="464343"/>
                </a:lnTo>
                <a:lnTo>
                  <a:pt x="345281" y="411956"/>
                </a:lnTo>
                <a:lnTo>
                  <a:pt x="407194" y="333375"/>
                </a:lnTo>
                <a:lnTo>
                  <a:pt x="500062" y="207168"/>
                </a:lnTo>
                <a:lnTo>
                  <a:pt x="590550" y="73818"/>
                </a:lnTo>
                <a:lnTo>
                  <a:pt x="623887" y="21431"/>
                </a:lnTo>
                <a:lnTo>
                  <a:pt x="635794" y="11906"/>
                </a:lnTo>
                <a:lnTo>
                  <a:pt x="650081" y="2381"/>
                </a:lnTo>
                <a:lnTo>
                  <a:pt x="664369" y="0"/>
                </a:lnTo>
                <a:lnTo>
                  <a:pt x="669131" y="0"/>
                </a:lnTo>
                <a:lnTo>
                  <a:pt x="676275" y="4762"/>
                </a:lnTo>
                <a:lnTo>
                  <a:pt x="683419" y="14287"/>
                </a:lnTo>
                <a:lnTo>
                  <a:pt x="688181" y="38100"/>
                </a:lnTo>
                <a:lnTo>
                  <a:pt x="690562" y="57150"/>
                </a:lnTo>
                <a:lnTo>
                  <a:pt x="685800" y="80962"/>
                </a:lnTo>
                <a:lnTo>
                  <a:pt x="647700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41B4A2F3-E3AB-46D7-8B30-D1E14583E12D}"/>
              </a:ext>
            </a:extLst>
          </p:cNvPr>
          <p:cNvSpPr/>
          <p:nvPr/>
        </p:nvSpPr>
        <p:spPr>
          <a:xfrm rot="16200000">
            <a:off x="5095081" y="4258469"/>
            <a:ext cx="695325" cy="661988"/>
          </a:xfrm>
          <a:custGeom>
            <a:avLst/>
            <a:gdLst>
              <a:gd name="connsiteX0" fmla="*/ 552450 w 695325"/>
              <a:gd name="connsiteY0" fmla="*/ 80962 h 661987"/>
              <a:gd name="connsiteX1" fmla="*/ 445294 w 695325"/>
              <a:gd name="connsiteY1" fmla="*/ 166687 h 661987"/>
              <a:gd name="connsiteX2" fmla="*/ 311944 w 695325"/>
              <a:gd name="connsiteY2" fmla="*/ 273844 h 661987"/>
              <a:gd name="connsiteX3" fmla="*/ 195263 w 695325"/>
              <a:gd name="connsiteY3" fmla="*/ 371475 h 661987"/>
              <a:gd name="connsiteX4" fmla="*/ 97632 w 695325"/>
              <a:gd name="connsiteY4" fmla="*/ 450056 h 661987"/>
              <a:gd name="connsiteX5" fmla="*/ 40482 w 695325"/>
              <a:gd name="connsiteY5" fmla="*/ 497681 h 661987"/>
              <a:gd name="connsiteX6" fmla="*/ 19050 w 695325"/>
              <a:gd name="connsiteY6" fmla="*/ 519112 h 661987"/>
              <a:gd name="connsiteX7" fmla="*/ 4763 w 695325"/>
              <a:gd name="connsiteY7" fmla="*/ 547687 h 661987"/>
              <a:gd name="connsiteX8" fmla="*/ 0 w 695325"/>
              <a:gd name="connsiteY8" fmla="*/ 569119 h 661987"/>
              <a:gd name="connsiteX9" fmla="*/ 0 w 695325"/>
              <a:gd name="connsiteY9" fmla="*/ 602456 h 661987"/>
              <a:gd name="connsiteX10" fmla="*/ 7144 w 695325"/>
              <a:gd name="connsiteY10" fmla="*/ 628650 h 661987"/>
              <a:gd name="connsiteX11" fmla="*/ 21432 w 695325"/>
              <a:gd name="connsiteY11" fmla="*/ 652462 h 661987"/>
              <a:gd name="connsiteX12" fmla="*/ 33338 w 695325"/>
              <a:gd name="connsiteY12" fmla="*/ 659606 h 661987"/>
              <a:gd name="connsiteX13" fmla="*/ 69057 w 695325"/>
              <a:gd name="connsiteY13" fmla="*/ 661987 h 661987"/>
              <a:gd name="connsiteX14" fmla="*/ 152400 w 695325"/>
              <a:gd name="connsiteY14" fmla="*/ 657225 h 661987"/>
              <a:gd name="connsiteX15" fmla="*/ 204788 w 695325"/>
              <a:gd name="connsiteY15" fmla="*/ 650081 h 661987"/>
              <a:gd name="connsiteX16" fmla="*/ 259557 w 695325"/>
              <a:gd name="connsiteY16" fmla="*/ 638175 h 661987"/>
              <a:gd name="connsiteX17" fmla="*/ 295275 w 695325"/>
              <a:gd name="connsiteY17" fmla="*/ 626269 h 661987"/>
              <a:gd name="connsiteX18" fmla="*/ 335757 w 695325"/>
              <a:gd name="connsiteY18" fmla="*/ 607219 h 661987"/>
              <a:gd name="connsiteX19" fmla="*/ 366713 w 695325"/>
              <a:gd name="connsiteY19" fmla="*/ 590550 h 661987"/>
              <a:gd name="connsiteX20" fmla="*/ 392907 w 695325"/>
              <a:gd name="connsiteY20" fmla="*/ 571500 h 661987"/>
              <a:gd name="connsiteX21" fmla="*/ 438150 w 695325"/>
              <a:gd name="connsiteY21" fmla="*/ 516731 h 661987"/>
              <a:gd name="connsiteX22" fmla="*/ 509588 w 695325"/>
              <a:gd name="connsiteY22" fmla="*/ 400050 h 661987"/>
              <a:gd name="connsiteX23" fmla="*/ 592932 w 695325"/>
              <a:gd name="connsiteY23" fmla="*/ 252412 h 661987"/>
              <a:gd name="connsiteX24" fmla="*/ 673894 w 695325"/>
              <a:gd name="connsiteY24" fmla="*/ 95250 h 661987"/>
              <a:gd name="connsiteX25" fmla="*/ 688182 w 695325"/>
              <a:gd name="connsiteY25" fmla="*/ 59531 h 661987"/>
              <a:gd name="connsiteX26" fmla="*/ 695325 w 695325"/>
              <a:gd name="connsiteY26" fmla="*/ 35719 h 661987"/>
              <a:gd name="connsiteX27" fmla="*/ 695325 w 695325"/>
              <a:gd name="connsiteY27" fmla="*/ 21431 h 661987"/>
              <a:gd name="connsiteX28" fmla="*/ 692944 w 695325"/>
              <a:gd name="connsiteY28" fmla="*/ 4762 h 661987"/>
              <a:gd name="connsiteX29" fmla="*/ 681038 w 695325"/>
              <a:gd name="connsiteY29" fmla="*/ 0 h 661987"/>
              <a:gd name="connsiteX30" fmla="*/ 661988 w 695325"/>
              <a:gd name="connsiteY30" fmla="*/ 2381 h 661987"/>
              <a:gd name="connsiteX31" fmla="*/ 638175 w 695325"/>
              <a:gd name="connsiteY31" fmla="*/ 11906 h 661987"/>
              <a:gd name="connsiteX32" fmla="*/ 552450 w 695325"/>
              <a:gd name="connsiteY32" fmla="*/ 80962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661987">
                <a:moveTo>
                  <a:pt x="552450" y="80962"/>
                </a:moveTo>
                <a:lnTo>
                  <a:pt x="445294" y="166687"/>
                </a:lnTo>
                <a:lnTo>
                  <a:pt x="311944" y="273844"/>
                </a:lnTo>
                <a:lnTo>
                  <a:pt x="195263" y="371475"/>
                </a:lnTo>
                <a:lnTo>
                  <a:pt x="97632" y="450056"/>
                </a:lnTo>
                <a:lnTo>
                  <a:pt x="40482" y="497681"/>
                </a:lnTo>
                <a:lnTo>
                  <a:pt x="19050" y="519112"/>
                </a:lnTo>
                <a:lnTo>
                  <a:pt x="4763" y="547687"/>
                </a:lnTo>
                <a:lnTo>
                  <a:pt x="0" y="569119"/>
                </a:lnTo>
                <a:lnTo>
                  <a:pt x="0" y="602456"/>
                </a:lnTo>
                <a:lnTo>
                  <a:pt x="7144" y="628650"/>
                </a:lnTo>
                <a:lnTo>
                  <a:pt x="21432" y="652462"/>
                </a:lnTo>
                <a:lnTo>
                  <a:pt x="33338" y="659606"/>
                </a:lnTo>
                <a:lnTo>
                  <a:pt x="69057" y="661987"/>
                </a:lnTo>
                <a:lnTo>
                  <a:pt x="152400" y="657225"/>
                </a:lnTo>
                <a:lnTo>
                  <a:pt x="204788" y="650081"/>
                </a:lnTo>
                <a:lnTo>
                  <a:pt x="259557" y="638175"/>
                </a:lnTo>
                <a:lnTo>
                  <a:pt x="295275" y="626269"/>
                </a:lnTo>
                <a:lnTo>
                  <a:pt x="335757" y="607219"/>
                </a:lnTo>
                <a:lnTo>
                  <a:pt x="366713" y="590550"/>
                </a:lnTo>
                <a:lnTo>
                  <a:pt x="392907" y="571500"/>
                </a:lnTo>
                <a:lnTo>
                  <a:pt x="438150" y="516731"/>
                </a:lnTo>
                <a:lnTo>
                  <a:pt x="509588" y="400050"/>
                </a:lnTo>
                <a:lnTo>
                  <a:pt x="592932" y="252412"/>
                </a:lnTo>
                <a:lnTo>
                  <a:pt x="673894" y="95250"/>
                </a:lnTo>
                <a:lnTo>
                  <a:pt x="688182" y="59531"/>
                </a:lnTo>
                <a:lnTo>
                  <a:pt x="695325" y="35719"/>
                </a:lnTo>
                <a:lnTo>
                  <a:pt x="695325" y="21431"/>
                </a:lnTo>
                <a:lnTo>
                  <a:pt x="692944" y="4762"/>
                </a:lnTo>
                <a:lnTo>
                  <a:pt x="681038" y="0"/>
                </a:lnTo>
                <a:lnTo>
                  <a:pt x="661988" y="2381"/>
                </a:lnTo>
                <a:lnTo>
                  <a:pt x="638175" y="11906"/>
                </a:lnTo>
                <a:lnTo>
                  <a:pt x="552450" y="80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8E4E28-8D27-4D3F-A6A5-F7AAF50DF884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708275" y="1547813"/>
            <a:chExt cx="4664075" cy="4624387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78036C3D-2A3F-453C-B0B4-CB83BDE2A1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744663" y="36306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997A212E-75DD-4F8C-BB88-9C40CA312067}"/>
                </a:ext>
              </a:extLst>
            </p:cNvPr>
            <p:cNvSpPr/>
            <p:nvPr/>
          </p:nvSpPr>
          <p:spPr>
            <a:xfrm rot="16200000">
              <a:off x="2729706" y="25106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B84568CA-7EE0-47D0-AA62-C878C5C3E162}"/>
                </a:ext>
              </a:extLst>
            </p:cNvPr>
            <p:cNvSpPr/>
            <p:nvPr/>
          </p:nvSpPr>
          <p:spPr>
            <a:xfrm rot="16200000">
              <a:off x="2729707" y="37885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517A8E0E-0DF5-49DD-A881-634218D754B0}"/>
                </a:ext>
              </a:extLst>
            </p:cNvPr>
            <p:cNvSpPr/>
            <p:nvPr/>
          </p:nvSpPr>
          <p:spPr>
            <a:xfrm>
              <a:off x="4735513" y="15478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6B65AA05-4F1B-4DBC-8728-6905DC19BAA6}"/>
                </a:ext>
              </a:extLst>
            </p:cNvPr>
            <p:cNvSpPr/>
            <p:nvPr/>
          </p:nvSpPr>
          <p:spPr>
            <a:xfrm rot="16200000">
              <a:off x="4448175" y="25971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4">
              <a:extLst>
                <a:ext uri="{FF2B5EF4-FFF2-40B4-BE49-F238E27FC236}">
                  <a16:creationId xmlns:a16="http://schemas.microsoft.com/office/drawing/2014/main" id="{6FB94F91-9D75-47BD-96AB-E900C752EF8D}"/>
                </a:ext>
              </a:extLst>
            </p:cNvPr>
            <p:cNvSpPr/>
            <p:nvPr/>
          </p:nvSpPr>
          <p:spPr>
            <a:xfrm rot="16200000">
              <a:off x="5363369" y="23915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411E731F-C0A0-496E-ABE4-8FA466330A64}"/>
                </a:ext>
              </a:extLst>
            </p:cNvPr>
            <p:cNvSpPr/>
            <p:nvPr/>
          </p:nvSpPr>
          <p:spPr>
            <a:xfrm rot="16200000">
              <a:off x="6354763" y="21621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EAE6C4F7-7852-4E27-8A0B-75FDB730055A}"/>
                </a:ext>
              </a:extLst>
            </p:cNvPr>
            <p:cNvSpPr/>
            <p:nvPr/>
          </p:nvSpPr>
          <p:spPr>
            <a:xfrm>
              <a:off x="4348163" y="36210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54CA6FA4-FBAF-466D-A8A7-8CBF14AC124D}"/>
                </a:ext>
              </a:extLst>
            </p:cNvPr>
            <p:cNvSpPr/>
            <p:nvPr/>
          </p:nvSpPr>
          <p:spPr>
            <a:xfrm rot="16200000">
              <a:off x="4907757" y="44203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1056EA90-78D2-4C7C-80FD-D7A7F901795D}"/>
                </a:ext>
              </a:extLst>
            </p:cNvPr>
            <p:cNvSpPr/>
            <p:nvPr/>
          </p:nvSpPr>
          <p:spPr>
            <a:xfrm rot="16200000">
              <a:off x="5690394" y="54617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2">
              <a:extLst>
                <a:ext uri="{FF2B5EF4-FFF2-40B4-BE49-F238E27FC236}">
                  <a16:creationId xmlns:a16="http://schemas.microsoft.com/office/drawing/2014/main" id="{A2F3D4FC-C378-4AAA-A76C-289CCCCF086E}"/>
                </a:ext>
              </a:extLst>
            </p:cNvPr>
            <p:cNvSpPr/>
            <p:nvPr/>
          </p:nvSpPr>
          <p:spPr>
            <a:xfrm rot="16200000">
              <a:off x="5247481" y="44108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632DFA4-BD18-4F03-92D6-05B0BEE6AFF2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3825"/>
            <a:ext cx="4664075" cy="4624388"/>
            <a:chOff x="2555875" y="1395413"/>
            <a:chExt cx="4664075" cy="4624387"/>
          </a:xfrm>
        </p:grpSpPr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97A4BFD8-C11D-43A1-B929-83E762BF07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2"/>
              <a:ext cx="4378324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7D26AB70-3BD1-4B93-8F0B-59DF9C8F845D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BAB55266-6564-4998-984C-D3B68CB74B13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7">
              <a:extLst>
                <a:ext uri="{FF2B5EF4-FFF2-40B4-BE49-F238E27FC236}">
                  <a16:creationId xmlns:a16="http://schemas.microsoft.com/office/drawing/2014/main" id="{2DF83ADD-ADA2-4B4A-949E-EC0B02B2BF83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B4F74F5E-DF08-41E7-B79A-EDB7B7E400C8}"/>
                </a:ext>
              </a:extLst>
            </p:cNvPr>
            <p:cNvSpPr/>
            <p:nvPr/>
          </p:nvSpPr>
          <p:spPr>
            <a:xfrm rot="16200000">
              <a:off x="4295775" y="2444751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D040C46C-4387-4E2B-8FE6-B3F0EF1FBBFF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8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411875FB-8A90-4DE9-8245-2579CC193EB8}"/>
                </a:ext>
              </a:extLst>
            </p:cNvPr>
            <p:cNvSpPr/>
            <p:nvPr/>
          </p:nvSpPr>
          <p:spPr>
            <a:xfrm rot="16200000">
              <a:off x="6202363" y="2009776"/>
              <a:ext cx="966787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60C3BF09-0411-4504-8314-5411704DC1B7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51AC9E3E-ADEC-40FF-9986-2D4CBF934CA2}"/>
                </a:ext>
              </a:extLst>
            </p:cNvPr>
            <p:cNvSpPr/>
            <p:nvPr/>
          </p:nvSpPr>
          <p:spPr>
            <a:xfrm rot="16200000">
              <a:off x="4755357" y="4267993"/>
              <a:ext cx="3009899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138A7843-E8E1-4FC1-BE86-B5DC2735CC8C}"/>
                </a:ext>
              </a:extLst>
            </p:cNvPr>
            <p:cNvSpPr/>
            <p:nvPr/>
          </p:nvSpPr>
          <p:spPr>
            <a:xfrm rot="16200000">
              <a:off x="5537994" y="5309393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EF1F5283-FBF5-496F-9586-A21DF71E0876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346" name="グループ化 1">
            <a:extLst>
              <a:ext uri="{FF2B5EF4-FFF2-40B4-BE49-F238E27FC236}">
                <a16:creationId xmlns:a16="http://schemas.microsoft.com/office/drawing/2014/main" id="{0326A0FD-26FB-4BEF-A6B4-547FEAF6654C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555875" y="1395413"/>
            <a:chExt cx="4664075" cy="4624387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9D397994-7CA0-4B1C-BDEA-6E394D50B0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D3B9318-526D-4070-B9F9-71D6FBC5F187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3906B738-D8DD-434B-943D-5C40C3A109A2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529F8098-DA42-4425-829D-C4D9015B42D3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1F75990-D3E9-4FB0-A02E-E215A18021CF}"/>
                </a:ext>
              </a:extLst>
            </p:cNvPr>
            <p:cNvSpPr/>
            <p:nvPr/>
          </p:nvSpPr>
          <p:spPr>
            <a:xfrm rot="16200000">
              <a:off x="4295775" y="24447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9E8DF12-E2CD-4D22-8C0A-108CE8A91516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D11EF7A1-FF43-4885-A9B0-C086F586FF3E}"/>
                </a:ext>
              </a:extLst>
            </p:cNvPr>
            <p:cNvSpPr/>
            <p:nvPr/>
          </p:nvSpPr>
          <p:spPr>
            <a:xfrm rot="16200000">
              <a:off x="6202363" y="20097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3FFC714-44F7-4419-AF83-A1C5ACFC0C0D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02CDFFC2-5E1E-406A-9BF3-82F3730F12BF}"/>
                </a:ext>
              </a:extLst>
            </p:cNvPr>
            <p:cNvSpPr/>
            <p:nvPr/>
          </p:nvSpPr>
          <p:spPr>
            <a:xfrm rot="16200000">
              <a:off x="4755357" y="42679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02BF7885-A51E-4DB8-BF4E-B5A92311BB75}"/>
                </a:ext>
              </a:extLst>
            </p:cNvPr>
            <p:cNvSpPr/>
            <p:nvPr/>
          </p:nvSpPr>
          <p:spPr>
            <a:xfrm rot="16200000">
              <a:off x="5537994" y="53093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17D250C-061B-43EE-9136-3EA7996565B4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66F3551F-08A8-47F6-86F3-FEB322D0E498}"/>
              </a:ext>
            </a:extLst>
          </p:cNvPr>
          <p:cNvSpPr/>
          <p:nvPr/>
        </p:nvSpPr>
        <p:spPr>
          <a:xfrm rot="16200000">
            <a:off x="3367088" y="1920875"/>
            <a:ext cx="560388" cy="1970087"/>
          </a:xfrm>
          <a:custGeom>
            <a:avLst/>
            <a:gdLst>
              <a:gd name="connsiteX0" fmla="*/ 268941 w 559887"/>
              <a:gd name="connsiteY0" fmla="*/ 537882 h 1970605"/>
              <a:gd name="connsiteX1" fmla="*/ 405857 w 559887"/>
              <a:gd name="connsiteY1" fmla="*/ 1122218 h 1970605"/>
              <a:gd name="connsiteX2" fmla="*/ 471870 w 559887"/>
              <a:gd name="connsiteY2" fmla="*/ 1332481 h 1970605"/>
              <a:gd name="connsiteX3" fmla="*/ 501209 w 559887"/>
              <a:gd name="connsiteY3" fmla="*/ 1447393 h 1970605"/>
              <a:gd name="connsiteX4" fmla="*/ 518323 w 559887"/>
              <a:gd name="connsiteY4" fmla="*/ 1503626 h 1970605"/>
              <a:gd name="connsiteX5" fmla="*/ 554997 w 559887"/>
              <a:gd name="connsiteY5" fmla="*/ 1589198 h 1970605"/>
              <a:gd name="connsiteX6" fmla="*/ 559887 w 559887"/>
              <a:gd name="connsiteY6" fmla="*/ 1620982 h 1970605"/>
              <a:gd name="connsiteX7" fmla="*/ 552552 w 559887"/>
              <a:gd name="connsiteY7" fmla="*/ 1704109 h 1970605"/>
              <a:gd name="connsiteX8" fmla="*/ 542772 w 559887"/>
              <a:gd name="connsiteY8" fmla="*/ 1767677 h 1970605"/>
              <a:gd name="connsiteX9" fmla="*/ 530548 w 559887"/>
              <a:gd name="connsiteY9" fmla="*/ 1819020 h 1970605"/>
              <a:gd name="connsiteX10" fmla="*/ 508544 w 559887"/>
              <a:gd name="connsiteY10" fmla="*/ 1870364 h 1970605"/>
              <a:gd name="connsiteX11" fmla="*/ 484094 w 559887"/>
              <a:gd name="connsiteY11" fmla="*/ 1909482 h 1970605"/>
              <a:gd name="connsiteX12" fmla="*/ 459645 w 559887"/>
              <a:gd name="connsiteY12" fmla="*/ 1941266 h 1970605"/>
              <a:gd name="connsiteX13" fmla="*/ 437641 w 559887"/>
              <a:gd name="connsiteY13" fmla="*/ 1958381 h 1970605"/>
              <a:gd name="connsiteX14" fmla="*/ 400967 w 559887"/>
              <a:gd name="connsiteY14" fmla="*/ 1970605 h 1970605"/>
              <a:gd name="connsiteX15" fmla="*/ 378963 w 559887"/>
              <a:gd name="connsiteY15" fmla="*/ 1963271 h 1970605"/>
              <a:gd name="connsiteX16" fmla="*/ 359403 w 559887"/>
              <a:gd name="connsiteY16" fmla="*/ 1948601 h 1970605"/>
              <a:gd name="connsiteX17" fmla="*/ 339844 w 559887"/>
              <a:gd name="connsiteY17" fmla="*/ 1921707 h 1970605"/>
              <a:gd name="connsiteX18" fmla="*/ 327619 w 559887"/>
              <a:gd name="connsiteY18" fmla="*/ 1867919 h 1970605"/>
              <a:gd name="connsiteX19" fmla="*/ 298280 w 559887"/>
              <a:gd name="connsiteY19" fmla="*/ 1660101 h 1970605"/>
              <a:gd name="connsiteX20" fmla="*/ 242047 w 559887"/>
              <a:gd name="connsiteY20" fmla="*/ 1298253 h 1970605"/>
              <a:gd name="connsiteX21" fmla="*/ 166255 w 559887"/>
              <a:gd name="connsiteY21" fmla="*/ 941294 h 1970605"/>
              <a:gd name="connsiteX22" fmla="*/ 112467 w 559887"/>
              <a:gd name="connsiteY22" fmla="*/ 733476 h 1970605"/>
              <a:gd name="connsiteX23" fmla="*/ 66013 w 559887"/>
              <a:gd name="connsiteY23" fmla="*/ 540327 h 1970605"/>
              <a:gd name="connsiteX24" fmla="*/ 41564 w 559887"/>
              <a:gd name="connsiteY24" fmla="*/ 469425 h 1970605"/>
              <a:gd name="connsiteX25" fmla="*/ 19560 w 559887"/>
              <a:gd name="connsiteY25" fmla="*/ 398522 h 1970605"/>
              <a:gd name="connsiteX26" fmla="*/ 0 w 559887"/>
              <a:gd name="connsiteY26" fmla="*/ 312950 h 1970605"/>
              <a:gd name="connsiteX27" fmla="*/ 0 w 559887"/>
              <a:gd name="connsiteY27" fmla="*/ 273831 h 1970605"/>
              <a:gd name="connsiteX28" fmla="*/ 46454 w 559887"/>
              <a:gd name="connsiteY28" fmla="*/ 202928 h 1970605"/>
              <a:gd name="connsiteX29" fmla="*/ 83128 w 559887"/>
              <a:gd name="connsiteY29" fmla="*/ 146695 h 1970605"/>
              <a:gd name="connsiteX30" fmla="*/ 122246 w 559887"/>
              <a:gd name="connsiteY30" fmla="*/ 102687 h 1970605"/>
              <a:gd name="connsiteX31" fmla="*/ 154030 w 559887"/>
              <a:gd name="connsiteY31" fmla="*/ 68458 h 1970605"/>
              <a:gd name="connsiteX32" fmla="*/ 198039 w 559887"/>
              <a:gd name="connsiteY32" fmla="*/ 31784 h 1970605"/>
              <a:gd name="connsiteX33" fmla="*/ 242047 w 559887"/>
              <a:gd name="connsiteY33" fmla="*/ 7335 h 1970605"/>
              <a:gd name="connsiteX34" fmla="*/ 264052 w 559887"/>
              <a:gd name="connsiteY34" fmla="*/ 0 h 1970605"/>
              <a:gd name="connsiteX35" fmla="*/ 281166 w 559887"/>
              <a:gd name="connsiteY35" fmla="*/ 0 h 1970605"/>
              <a:gd name="connsiteX36" fmla="*/ 288501 w 559887"/>
              <a:gd name="connsiteY36" fmla="*/ 2445 h 1970605"/>
              <a:gd name="connsiteX37" fmla="*/ 293391 w 559887"/>
              <a:gd name="connsiteY37" fmla="*/ 12225 h 1970605"/>
              <a:gd name="connsiteX38" fmla="*/ 295836 w 559887"/>
              <a:gd name="connsiteY38" fmla="*/ 22004 h 1970605"/>
              <a:gd name="connsiteX39" fmla="*/ 290946 w 559887"/>
              <a:gd name="connsiteY39" fmla="*/ 46454 h 1970605"/>
              <a:gd name="connsiteX40" fmla="*/ 268941 w 559887"/>
              <a:gd name="connsiteY40" fmla="*/ 75793 h 1970605"/>
              <a:gd name="connsiteX41" fmla="*/ 239602 w 559887"/>
              <a:gd name="connsiteY41" fmla="*/ 122246 h 1970605"/>
              <a:gd name="connsiteX42" fmla="*/ 217598 w 559887"/>
              <a:gd name="connsiteY42" fmla="*/ 183369 h 1970605"/>
              <a:gd name="connsiteX43" fmla="*/ 210263 w 559887"/>
              <a:gd name="connsiteY43" fmla="*/ 246937 h 1970605"/>
              <a:gd name="connsiteX44" fmla="*/ 215153 w 559887"/>
              <a:gd name="connsiteY44" fmla="*/ 295835 h 1970605"/>
              <a:gd name="connsiteX45" fmla="*/ 268941 w 559887"/>
              <a:gd name="connsiteY45" fmla="*/ 537882 h 1970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887" h="1970605">
                <a:moveTo>
                  <a:pt x="268941" y="537882"/>
                </a:moveTo>
                <a:lnTo>
                  <a:pt x="405857" y="1122218"/>
                </a:lnTo>
                <a:lnTo>
                  <a:pt x="471870" y="1332481"/>
                </a:lnTo>
                <a:lnTo>
                  <a:pt x="501209" y="1447393"/>
                </a:lnTo>
                <a:lnTo>
                  <a:pt x="518323" y="1503626"/>
                </a:lnTo>
                <a:lnTo>
                  <a:pt x="554997" y="1589198"/>
                </a:lnTo>
                <a:lnTo>
                  <a:pt x="559887" y="1620982"/>
                </a:lnTo>
                <a:lnTo>
                  <a:pt x="552552" y="1704109"/>
                </a:lnTo>
                <a:lnTo>
                  <a:pt x="542772" y="1767677"/>
                </a:lnTo>
                <a:lnTo>
                  <a:pt x="530548" y="1819020"/>
                </a:lnTo>
                <a:lnTo>
                  <a:pt x="508544" y="1870364"/>
                </a:lnTo>
                <a:lnTo>
                  <a:pt x="484094" y="1909482"/>
                </a:lnTo>
                <a:lnTo>
                  <a:pt x="459645" y="1941266"/>
                </a:lnTo>
                <a:lnTo>
                  <a:pt x="437641" y="1958381"/>
                </a:lnTo>
                <a:lnTo>
                  <a:pt x="400967" y="1970605"/>
                </a:lnTo>
                <a:lnTo>
                  <a:pt x="378963" y="1963271"/>
                </a:lnTo>
                <a:lnTo>
                  <a:pt x="359403" y="1948601"/>
                </a:lnTo>
                <a:lnTo>
                  <a:pt x="339844" y="1921707"/>
                </a:lnTo>
                <a:lnTo>
                  <a:pt x="327619" y="1867919"/>
                </a:lnTo>
                <a:lnTo>
                  <a:pt x="298280" y="1660101"/>
                </a:lnTo>
                <a:lnTo>
                  <a:pt x="242047" y="1298253"/>
                </a:lnTo>
                <a:lnTo>
                  <a:pt x="166255" y="941294"/>
                </a:lnTo>
                <a:lnTo>
                  <a:pt x="112467" y="733476"/>
                </a:lnTo>
                <a:lnTo>
                  <a:pt x="66013" y="540327"/>
                </a:lnTo>
                <a:lnTo>
                  <a:pt x="41564" y="469425"/>
                </a:lnTo>
                <a:lnTo>
                  <a:pt x="19560" y="398522"/>
                </a:lnTo>
                <a:lnTo>
                  <a:pt x="0" y="312950"/>
                </a:lnTo>
                <a:lnTo>
                  <a:pt x="0" y="273831"/>
                </a:lnTo>
                <a:lnTo>
                  <a:pt x="46454" y="202928"/>
                </a:lnTo>
                <a:lnTo>
                  <a:pt x="83128" y="146695"/>
                </a:lnTo>
                <a:lnTo>
                  <a:pt x="122246" y="102687"/>
                </a:lnTo>
                <a:lnTo>
                  <a:pt x="154030" y="68458"/>
                </a:lnTo>
                <a:lnTo>
                  <a:pt x="198039" y="31784"/>
                </a:lnTo>
                <a:lnTo>
                  <a:pt x="242047" y="7335"/>
                </a:lnTo>
                <a:lnTo>
                  <a:pt x="264052" y="0"/>
                </a:lnTo>
                <a:lnTo>
                  <a:pt x="281166" y="0"/>
                </a:lnTo>
                <a:lnTo>
                  <a:pt x="288501" y="2445"/>
                </a:lnTo>
                <a:lnTo>
                  <a:pt x="293391" y="12225"/>
                </a:lnTo>
                <a:lnTo>
                  <a:pt x="295836" y="22004"/>
                </a:lnTo>
                <a:lnTo>
                  <a:pt x="290946" y="46454"/>
                </a:lnTo>
                <a:lnTo>
                  <a:pt x="268941" y="75793"/>
                </a:lnTo>
                <a:lnTo>
                  <a:pt x="239602" y="122246"/>
                </a:lnTo>
                <a:lnTo>
                  <a:pt x="217598" y="183369"/>
                </a:lnTo>
                <a:lnTo>
                  <a:pt x="210263" y="246937"/>
                </a:lnTo>
                <a:lnTo>
                  <a:pt x="215153" y="295835"/>
                </a:lnTo>
                <a:lnTo>
                  <a:pt x="268941" y="537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2F9F30FF-9B07-4978-B3C5-EE085DDC26BA}"/>
              </a:ext>
            </a:extLst>
          </p:cNvPr>
          <p:cNvSpPr/>
          <p:nvPr/>
        </p:nvSpPr>
        <p:spPr>
          <a:xfrm rot="16200000">
            <a:off x="1651794" y="3429794"/>
            <a:ext cx="4289425" cy="582613"/>
          </a:xfrm>
          <a:custGeom>
            <a:avLst/>
            <a:gdLst>
              <a:gd name="connsiteX0" fmla="*/ 1758190 w 4289560"/>
              <a:gd name="connsiteY0" fmla="*/ 225952 h 582533"/>
              <a:gd name="connsiteX1" fmla="*/ 2174790 w 4289560"/>
              <a:gd name="connsiteY1" fmla="*/ 233013 h 582533"/>
              <a:gd name="connsiteX2" fmla="*/ 2414864 w 4289560"/>
              <a:gd name="connsiteY2" fmla="*/ 236544 h 582533"/>
              <a:gd name="connsiteX3" fmla="*/ 3142147 w 4289560"/>
              <a:gd name="connsiteY3" fmla="*/ 257727 h 582533"/>
              <a:gd name="connsiteX4" fmla="*/ 3629356 w 4289560"/>
              <a:gd name="connsiteY4" fmla="*/ 257727 h 582533"/>
              <a:gd name="connsiteX5" fmla="*/ 3872961 w 4289560"/>
              <a:gd name="connsiteY5" fmla="*/ 257727 h 582533"/>
              <a:gd name="connsiteX6" fmla="*/ 3943571 w 4289560"/>
              <a:gd name="connsiteY6" fmla="*/ 254196 h 582533"/>
              <a:gd name="connsiteX7" fmla="*/ 3989468 w 4289560"/>
              <a:gd name="connsiteY7" fmla="*/ 247135 h 582533"/>
              <a:gd name="connsiteX8" fmla="*/ 4038895 w 4289560"/>
              <a:gd name="connsiteY8" fmla="*/ 229483 h 582533"/>
              <a:gd name="connsiteX9" fmla="*/ 4067139 w 4289560"/>
              <a:gd name="connsiteY9" fmla="*/ 215361 h 582533"/>
              <a:gd name="connsiteX10" fmla="*/ 4113035 w 4289560"/>
              <a:gd name="connsiteY10" fmla="*/ 180056 h 582533"/>
              <a:gd name="connsiteX11" fmla="*/ 4151871 w 4289560"/>
              <a:gd name="connsiteY11" fmla="*/ 134159 h 582533"/>
              <a:gd name="connsiteX12" fmla="*/ 4176584 w 4289560"/>
              <a:gd name="connsiteY12" fmla="*/ 84732 h 582533"/>
              <a:gd name="connsiteX13" fmla="*/ 4194237 w 4289560"/>
              <a:gd name="connsiteY13" fmla="*/ 56488 h 582533"/>
              <a:gd name="connsiteX14" fmla="*/ 4211889 w 4289560"/>
              <a:gd name="connsiteY14" fmla="*/ 35305 h 582533"/>
              <a:gd name="connsiteX15" fmla="*/ 4243664 w 4289560"/>
              <a:gd name="connsiteY15" fmla="*/ 7061 h 582533"/>
              <a:gd name="connsiteX16" fmla="*/ 4264847 w 4289560"/>
              <a:gd name="connsiteY16" fmla="*/ 0 h 582533"/>
              <a:gd name="connsiteX17" fmla="*/ 4275438 w 4289560"/>
              <a:gd name="connsiteY17" fmla="*/ 0 h 582533"/>
              <a:gd name="connsiteX18" fmla="*/ 4282499 w 4289560"/>
              <a:gd name="connsiteY18" fmla="*/ 7061 h 582533"/>
              <a:gd name="connsiteX19" fmla="*/ 4286030 w 4289560"/>
              <a:gd name="connsiteY19" fmla="*/ 21183 h 582533"/>
              <a:gd name="connsiteX20" fmla="*/ 4289560 w 4289560"/>
              <a:gd name="connsiteY20" fmla="*/ 60019 h 582533"/>
              <a:gd name="connsiteX21" fmla="*/ 4286030 w 4289560"/>
              <a:gd name="connsiteY21" fmla="*/ 105915 h 582533"/>
              <a:gd name="connsiteX22" fmla="*/ 4275438 w 4289560"/>
              <a:gd name="connsiteY22" fmla="*/ 165934 h 582533"/>
              <a:gd name="connsiteX23" fmla="*/ 4250725 w 4289560"/>
              <a:gd name="connsiteY23" fmla="*/ 250666 h 582533"/>
              <a:gd name="connsiteX24" fmla="*/ 4211889 w 4289560"/>
              <a:gd name="connsiteY24" fmla="*/ 353050 h 582533"/>
              <a:gd name="connsiteX25" fmla="*/ 4162462 w 4289560"/>
              <a:gd name="connsiteY25" fmla="*/ 451904 h 582533"/>
              <a:gd name="connsiteX26" fmla="*/ 4116566 w 4289560"/>
              <a:gd name="connsiteY26" fmla="*/ 518984 h 582533"/>
              <a:gd name="connsiteX27" fmla="*/ 4070669 w 4289560"/>
              <a:gd name="connsiteY27" fmla="*/ 561350 h 582533"/>
              <a:gd name="connsiteX28" fmla="*/ 4031834 w 4289560"/>
              <a:gd name="connsiteY28" fmla="*/ 579002 h 582533"/>
              <a:gd name="connsiteX29" fmla="*/ 4000059 w 4289560"/>
              <a:gd name="connsiteY29" fmla="*/ 582533 h 582533"/>
              <a:gd name="connsiteX30" fmla="*/ 3968285 w 4289560"/>
              <a:gd name="connsiteY30" fmla="*/ 575472 h 582533"/>
              <a:gd name="connsiteX31" fmla="*/ 3918857 w 4289560"/>
              <a:gd name="connsiteY31" fmla="*/ 554289 h 582533"/>
              <a:gd name="connsiteX32" fmla="*/ 3844717 w 4289560"/>
              <a:gd name="connsiteY32" fmla="*/ 518984 h 582533"/>
              <a:gd name="connsiteX33" fmla="*/ 3798820 w 4289560"/>
              <a:gd name="connsiteY33" fmla="*/ 508392 h 582533"/>
              <a:gd name="connsiteX34" fmla="*/ 3756454 w 4289560"/>
              <a:gd name="connsiteY34" fmla="*/ 504862 h 582533"/>
              <a:gd name="connsiteX35" fmla="*/ 3530502 w 4289560"/>
              <a:gd name="connsiteY35" fmla="*/ 494270 h 582533"/>
              <a:gd name="connsiteX36" fmla="*/ 3128025 w 4289560"/>
              <a:gd name="connsiteY36" fmla="*/ 483679 h 582533"/>
              <a:gd name="connsiteX37" fmla="*/ 2947969 w 4289560"/>
              <a:gd name="connsiteY37" fmla="*/ 483679 h 582533"/>
              <a:gd name="connsiteX38" fmla="*/ 2478413 w 4289560"/>
              <a:gd name="connsiteY38" fmla="*/ 458965 h 582533"/>
              <a:gd name="connsiteX39" fmla="*/ 2044161 w 4289560"/>
              <a:gd name="connsiteY39" fmla="*/ 458965 h 582533"/>
              <a:gd name="connsiteX40" fmla="*/ 1553421 w 4289560"/>
              <a:gd name="connsiteY40" fmla="*/ 458965 h 582533"/>
              <a:gd name="connsiteX41" fmla="*/ 1105047 w 4289560"/>
              <a:gd name="connsiteY41" fmla="*/ 458965 h 582533"/>
              <a:gd name="connsiteX42" fmla="*/ 759058 w 4289560"/>
              <a:gd name="connsiteY42" fmla="*/ 458965 h 582533"/>
              <a:gd name="connsiteX43" fmla="*/ 271849 w 4289560"/>
              <a:gd name="connsiteY43" fmla="*/ 458965 h 582533"/>
              <a:gd name="connsiteX44" fmla="*/ 211830 w 4289560"/>
              <a:gd name="connsiteY44" fmla="*/ 448374 h 582533"/>
              <a:gd name="connsiteX45" fmla="*/ 81202 w 4289560"/>
              <a:gd name="connsiteY45" fmla="*/ 402477 h 582533"/>
              <a:gd name="connsiteX46" fmla="*/ 45897 w 4289560"/>
              <a:gd name="connsiteY46" fmla="*/ 384825 h 582533"/>
              <a:gd name="connsiteX47" fmla="*/ 28244 w 4289560"/>
              <a:gd name="connsiteY47" fmla="*/ 370703 h 582533"/>
              <a:gd name="connsiteX48" fmla="*/ 17653 w 4289560"/>
              <a:gd name="connsiteY48" fmla="*/ 356581 h 582533"/>
              <a:gd name="connsiteX49" fmla="*/ 3531 w 4289560"/>
              <a:gd name="connsiteY49" fmla="*/ 331867 h 582533"/>
              <a:gd name="connsiteX50" fmla="*/ 0 w 4289560"/>
              <a:gd name="connsiteY50" fmla="*/ 300093 h 582533"/>
              <a:gd name="connsiteX51" fmla="*/ 7061 w 4289560"/>
              <a:gd name="connsiteY51" fmla="*/ 278910 h 582533"/>
              <a:gd name="connsiteX52" fmla="*/ 21183 w 4289560"/>
              <a:gd name="connsiteY52" fmla="*/ 261257 h 582533"/>
              <a:gd name="connsiteX53" fmla="*/ 63549 w 4289560"/>
              <a:gd name="connsiteY53" fmla="*/ 240074 h 582533"/>
              <a:gd name="connsiteX54" fmla="*/ 165934 w 4289560"/>
              <a:gd name="connsiteY54" fmla="*/ 201239 h 582533"/>
              <a:gd name="connsiteX55" fmla="*/ 363642 w 4289560"/>
              <a:gd name="connsiteY55" fmla="*/ 130629 h 582533"/>
              <a:gd name="connsiteX56" fmla="*/ 391886 w 4289560"/>
              <a:gd name="connsiteY56" fmla="*/ 123568 h 582533"/>
              <a:gd name="connsiteX57" fmla="*/ 511923 w 4289560"/>
              <a:gd name="connsiteY57" fmla="*/ 127098 h 582533"/>
              <a:gd name="connsiteX58" fmla="*/ 663735 w 4289560"/>
              <a:gd name="connsiteY58" fmla="*/ 144751 h 582533"/>
              <a:gd name="connsiteX59" fmla="*/ 773180 w 4289560"/>
              <a:gd name="connsiteY59" fmla="*/ 165934 h 582533"/>
              <a:gd name="connsiteX60" fmla="*/ 854382 w 4289560"/>
              <a:gd name="connsiteY60" fmla="*/ 190647 h 582533"/>
              <a:gd name="connsiteX61" fmla="*/ 970888 w 4289560"/>
              <a:gd name="connsiteY61" fmla="*/ 197708 h 582533"/>
              <a:gd name="connsiteX62" fmla="*/ 1454567 w 4289560"/>
              <a:gd name="connsiteY62" fmla="*/ 215361 h 582533"/>
              <a:gd name="connsiteX63" fmla="*/ 1758190 w 4289560"/>
              <a:gd name="connsiteY63" fmla="*/ 22595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89560" h="582533">
                <a:moveTo>
                  <a:pt x="1758190" y="225952"/>
                </a:moveTo>
                <a:lnTo>
                  <a:pt x="2174790" y="233013"/>
                </a:lnTo>
                <a:lnTo>
                  <a:pt x="2414864" y="236544"/>
                </a:lnTo>
                <a:lnTo>
                  <a:pt x="3142147" y="257727"/>
                </a:lnTo>
                <a:lnTo>
                  <a:pt x="3629356" y="257727"/>
                </a:lnTo>
                <a:lnTo>
                  <a:pt x="3872961" y="257727"/>
                </a:lnTo>
                <a:lnTo>
                  <a:pt x="3943571" y="254196"/>
                </a:lnTo>
                <a:lnTo>
                  <a:pt x="3989468" y="247135"/>
                </a:lnTo>
                <a:lnTo>
                  <a:pt x="4038895" y="229483"/>
                </a:lnTo>
                <a:lnTo>
                  <a:pt x="4067139" y="215361"/>
                </a:lnTo>
                <a:lnTo>
                  <a:pt x="4113035" y="180056"/>
                </a:lnTo>
                <a:lnTo>
                  <a:pt x="4151871" y="134159"/>
                </a:lnTo>
                <a:lnTo>
                  <a:pt x="4176584" y="84732"/>
                </a:lnTo>
                <a:lnTo>
                  <a:pt x="4194237" y="56488"/>
                </a:lnTo>
                <a:lnTo>
                  <a:pt x="4211889" y="35305"/>
                </a:lnTo>
                <a:lnTo>
                  <a:pt x="4243664" y="7061"/>
                </a:lnTo>
                <a:lnTo>
                  <a:pt x="4264847" y="0"/>
                </a:lnTo>
                <a:lnTo>
                  <a:pt x="4275438" y="0"/>
                </a:lnTo>
                <a:lnTo>
                  <a:pt x="4282499" y="7061"/>
                </a:lnTo>
                <a:lnTo>
                  <a:pt x="4286030" y="21183"/>
                </a:lnTo>
                <a:lnTo>
                  <a:pt x="4289560" y="60019"/>
                </a:lnTo>
                <a:lnTo>
                  <a:pt x="4286030" y="105915"/>
                </a:lnTo>
                <a:lnTo>
                  <a:pt x="4275438" y="165934"/>
                </a:lnTo>
                <a:lnTo>
                  <a:pt x="4250725" y="250666"/>
                </a:lnTo>
                <a:lnTo>
                  <a:pt x="4211889" y="353050"/>
                </a:lnTo>
                <a:lnTo>
                  <a:pt x="4162462" y="451904"/>
                </a:lnTo>
                <a:lnTo>
                  <a:pt x="4116566" y="518984"/>
                </a:lnTo>
                <a:lnTo>
                  <a:pt x="4070669" y="561350"/>
                </a:lnTo>
                <a:lnTo>
                  <a:pt x="4031834" y="579002"/>
                </a:lnTo>
                <a:lnTo>
                  <a:pt x="4000059" y="582533"/>
                </a:lnTo>
                <a:lnTo>
                  <a:pt x="3968285" y="575472"/>
                </a:lnTo>
                <a:lnTo>
                  <a:pt x="3918857" y="554289"/>
                </a:lnTo>
                <a:lnTo>
                  <a:pt x="3844717" y="518984"/>
                </a:lnTo>
                <a:lnTo>
                  <a:pt x="3798820" y="508392"/>
                </a:lnTo>
                <a:lnTo>
                  <a:pt x="3756454" y="504862"/>
                </a:lnTo>
                <a:lnTo>
                  <a:pt x="3530502" y="494270"/>
                </a:lnTo>
                <a:lnTo>
                  <a:pt x="3128025" y="483679"/>
                </a:lnTo>
                <a:lnTo>
                  <a:pt x="2947969" y="483679"/>
                </a:lnTo>
                <a:lnTo>
                  <a:pt x="2478413" y="458965"/>
                </a:lnTo>
                <a:lnTo>
                  <a:pt x="2044161" y="458965"/>
                </a:lnTo>
                <a:lnTo>
                  <a:pt x="1553421" y="458965"/>
                </a:lnTo>
                <a:lnTo>
                  <a:pt x="1105047" y="458965"/>
                </a:lnTo>
                <a:lnTo>
                  <a:pt x="759058" y="458965"/>
                </a:lnTo>
                <a:lnTo>
                  <a:pt x="271849" y="458965"/>
                </a:lnTo>
                <a:lnTo>
                  <a:pt x="211830" y="448374"/>
                </a:lnTo>
                <a:lnTo>
                  <a:pt x="81202" y="402477"/>
                </a:lnTo>
                <a:lnTo>
                  <a:pt x="45897" y="384825"/>
                </a:lnTo>
                <a:lnTo>
                  <a:pt x="28244" y="370703"/>
                </a:lnTo>
                <a:lnTo>
                  <a:pt x="17653" y="356581"/>
                </a:lnTo>
                <a:lnTo>
                  <a:pt x="3531" y="331867"/>
                </a:lnTo>
                <a:lnTo>
                  <a:pt x="0" y="300093"/>
                </a:lnTo>
                <a:lnTo>
                  <a:pt x="7061" y="278910"/>
                </a:lnTo>
                <a:lnTo>
                  <a:pt x="21183" y="261257"/>
                </a:lnTo>
                <a:lnTo>
                  <a:pt x="63549" y="240074"/>
                </a:lnTo>
                <a:lnTo>
                  <a:pt x="165934" y="201239"/>
                </a:lnTo>
                <a:lnTo>
                  <a:pt x="363642" y="130629"/>
                </a:lnTo>
                <a:lnTo>
                  <a:pt x="391886" y="123568"/>
                </a:lnTo>
                <a:lnTo>
                  <a:pt x="511923" y="127098"/>
                </a:lnTo>
                <a:lnTo>
                  <a:pt x="663735" y="144751"/>
                </a:lnTo>
                <a:lnTo>
                  <a:pt x="773180" y="165934"/>
                </a:lnTo>
                <a:lnTo>
                  <a:pt x="854382" y="190647"/>
                </a:lnTo>
                <a:lnTo>
                  <a:pt x="970888" y="197708"/>
                </a:lnTo>
                <a:lnTo>
                  <a:pt x="1454567" y="215361"/>
                </a:lnTo>
                <a:lnTo>
                  <a:pt x="1758190" y="22595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5E389057-B3ED-49D7-AB17-C7DC0BE5875D}"/>
              </a:ext>
            </a:extLst>
          </p:cNvPr>
          <p:cNvSpPr/>
          <p:nvPr/>
        </p:nvSpPr>
        <p:spPr>
          <a:xfrm rot="16200000">
            <a:off x="2252663" y="3316287"/>
            <a:ext cx="1938338" cy="1154113"/>
          </a:xfrm>
          <a:custGeom>
            <a:avLst/>
            <a:gdLst>
              <a:gd name="connsiteX0" fmla="*/ 1009650 w 1938338"/>
              <a:gd name="connsiteY0" fmla="*/ 626269 h 1154906"/>
              <a:gd name="connsiteX1" fmla="*/ 857250 w 1938338"/>
              <a:gd name="connsiteY1" fmla="*/ 542925 h 1154906"/>
              <a:gd name="connsiteX2" fmla="*/ 707231 w 1938338"/>
              <a:gd name="connsiteY2" fmla="*/ 454819 h 1154906"/>
              <a:gd name="connsiteX3" fmla="*/ 545306 w 1938338"/>
              <a:gd name="connsiteY3" fmla="*/ 357187 h 1154906"/>
              <a:gd name="connsiteX4" fmla="*/ 390525 w 1938338"/>
              <a:gd name="connsiteY4" fmla="*/ 252412 h 1154906"/>
              <a:gd name="connsiteX5" fmla="*/ 235744 w 1938338"/>
              <a:gd name="connsiteY5" fmla="*/ 145256 h 1154906"/>
              <a:gd name="connsiteX6" fmla="*/ 80963 w 1938338"/>
              <a:gd name="connsiteY6" fmla="*/ 26194 h 1154906"/>
              <a:gd name="connsiteX7" fmla="*/ 61913 w 1938338"/>
              <a:gd name="connsiteY7" fmla="*/ 11906 h 1154906"/>
              <a:gd name="connsiteX8" fmla="*/ 38100 w 1938338"/>
              <a:gd name="connsiteY8" fmla="*/ 0 h 1154906"/>
              <a:gd name="connsiteX9" fmla="*/ 19050 w 1938338"/>
              <a:gd name="connsiteY9" fmla="*/ 2381 h 1154906"/>
              <a:gd name="connsiteX10" fmla="*/ 0 w 1938338"/>
              <a:gd name="connsiteY10" fmla="*/ 7144 h 1154906"/>
              <a:gd name="connsiteX11" fmla="*/ 0 w 1938338"/>
              <a:gd name="connsiteY11" fmla="*/ 21431 h 1154906"/>
              <a:gd name="connsiteX12" fmla="*/ 7144 w 1938338"/>
              <a:gd name="connsiteY12" fmla="*/ 47625 h 1154906"/>
              <a:gd name="connsiteX13" fmla="*/ 61913 w 1938338"/>
              <a:gd name="connsiteY13" fmla="*/ 107156 h 1154906"/>
              <a:gd name="connsiteX14" fmla="*/ 223838 w 1938338"/>
              <a:gd name="connsiteY14" fmla="*/ 264319 h 1154906"/>
              <a:gd name="connsiteX15" fmla="*/ 395288 w 1938338"/>
              <a:gd name="connsiteY15" fmla="*/ 431006 h 1154906"/>
              <a:gd name="connsiteX16" fmla="*/ 547688 w 1938338"/>
              <a:gd name="connsiteY16" fmla="*/ 566737 h 1154906"/>
              <a:gd name="connsiteX17" fmla="*/ 664369 w 1938338"/>
              <a:gd name="connsiteY17" fmla="*/ 652462 h 1154906"/>
              <a:gd name="connsiteX18" fmla="*/ 821531 w 1938338"/>
              <a:gd name="connsiteY18" fmla="*/ 759619 h 1154906"/>
              <a:gd name="connsiteX19" fmla="*/ 1083469 w 1938338"/>
              <a:gd name="connsiteY19" fmla="*/ 926306 h 1154906"/>
              <a:gd name="connsiteX20" fmla="*/ 1281113 w 1938338"/>
              <a:gd name="connsiteY20" fmla="*/ 1047750 h 1154906"/>
              <a:gd name="connsiteX21" fmla="*/ 1464469 w 1938338"/>
              <a:gd name="connsiteY21" fmla="*/ 1154906 h 1154906"/>
              <a:gd name="connsiteX22" fmla="*/ 1938338 w 1938338"/>
              <a:gd name="connsiteY22" fmla="*/ 1154906 h 1154906"/>
              <a:gd name="connsiteX23" fmla="*/ 1909763 w 1938338"/>
              <a:gd name="connsiteY23" fmla="*/ 1026319 h 1154906"/>
              <a:gd name="connsiteX24" fmla="*/ 1819275 w 1938338"/>
              <a:gd name="connsiteY24" fmla="*/ 992981 h 1154906"/>
              <a:gd name="connsiteX25" fmla="*/ 1659731 w 1938338"/>
              <a:gd name="connsiteY25" fmla="*/ 931069 h 1154906"/>
              <a:gd name="connsiteX26" fmla="*/ 1371600 w 1938338"/>
              <a:gd name="connsiteY26" fmla="*/ 804862 h 1154906"/>
              <a:gd name="connsiteX27" fmla="*/ 1009650 w 1938338"/>
              <a:gd name="connsiteY27" fmla="*/ 626269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38338" h="1154906">
                <a:moveTo>
                  <a:pt x="1009650" y="626269"/>
                </a:moveTo>
                <a:lnTo>
                  <a:pt x="857250" y="542925"/>
                </a:lnTo>
                <a:lnTo>
                  <a:pt x="707231" y="454819"/>
                </a:lnTo>
                <a:lnTo>
                  <a:pt x="545306" y="357187"/>
                </a:lnTo>
                <a:lnTo>
                  <a:pt x="390525" y="252412"/>
                </a:lnTo>
                <a:lnTo>
                  <a:pt x="235744" y="145256"/>
                </a:lnTo>
                <a:lnTo>
                  <a:pt x="80963" y="26194"/>
                </a:lnTo>
                <a:lnTo>
                  <a:pt x="61913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0" y="7144"/>
                </a:lnTo>
                <a:lnTo>
                  <a:pt x="0" y="21431"/>
                </a:lnTo>
                <a:lnTo>
                  <a:pt x="7144" y="47625"/>
                </a:lnTo>
                <a:lnTo>
                  <a:pt x="61913" y="107156"/>
                </a:lnTo>
                <a:lnTo>
                  <a:pt x="223838" y="264319"/>
                </a:lnTo>
                <a:lnTo>
                  <a:pt x="395288" y="431006"/>
                </a:lnTo>
                <a:lnTo>
                  <a:pt x="547688" y="566737"/>
                </a:lnTo>
                <a:lnTo>
                  <a:pt x="664369" y="652462"/>
                </a:lnTo>
                <a:lnTo>
                  <a:pt x="821531" y="759619"/>
                </a:lnTo>
                <a:lnTo>
                  <a:pt x="1083469" y="926306"/>
                </a:lnTo>
                <a:lnTo>
                  <a:pt x="1281113" y="1047750"/>
                </a:lnTo>
                <a:lnTo>
                  <a:pt x="1464469" y="1154906"/>
                </a:lnTo>
                <a:lnTo>
                  <a:pt x="1938338" y="1154906"/>
                </a:lnTo>
                <a:lnTo>
                  <a:pt x="1909763" y="1026319"/>
                </a:lnTo>
                <a:lnTo>
                  <a:pt x="1819275" y="992981"/>
                </a:lnTo>
                <a:lnTo>
                  <a:pt x="1659731" y="931069"/>
                </a:lnTo>
                <a:lnTo>
                  <a:pt x="1371600" y="804862"/>
                </a:lnTo>
                <a:lnTo>
                  <a:pt x="1009650" y="626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10182201-DA46-4E98-BDBB-F66B318AC299}"/>
              </a:ext>
            </a:extLst>
          </p:cNvPr>
          <p:cNvSpPr/>
          <p:nvPr/>
        </p:nvSpPr>
        <p:spPr>
          <a:xfrm rot="16200000">
            <a:off x="3915568" y="3336132"/>
            <a:ext cx="703263" cy="736600"/>
          </a:xfrm>
          <a:custGeom>
            <a:avLst/>
            <a:gdLst>
              <a:gd name="connsiteX0" fmla="*/ 635794 w 702469"/>
              <a:gd name="connsiteY0" fmla="*/ 285750 h 735806"/>
              <a:gd name="connsiteX1" fmla="*/ 678656 w 702469"/>
              <a:gd name="connsiteY1" fmla="*/ 123825 h 735806"/>
              <a:gd name="connsiteX2" fmla="*/ 702469 w 702469"/>
              <a:gd name="connsiteY2" fmla="*/ 4762 h 735806"/>
              <a:gd name="connsiteX3" fmla="*/ 635794 w 702469"/>
              <a:gd name="connsiteY3" fmla="*/ 0 h 735806"/>
              <a:gd name="connsiteX4" fmla="*/ 581025 w 702469"/>
              <a:gd name="connsiteY4" fmla="*/ 95250 h 735806"/>
              <a:gd name="connsiteX5" fmla="*/ 535781 w 702469"/>
              <a:gd name="connsiteY5" fmla="*/ 164306 h 735806"/>
              <a:gd name="connsiteX6" fmla="*/ 469106 w 702469"/>
              <a:gd name="connsiteY6" fmla="*/ 242887 h 735806"/>
              <a:gd name="connsiteX7" fmla="*/ 397669 w 702469"/>
              <a:gd name="connsiteY7" fmla="*/ 314325 h 735806"/>
              <a:gd name="connsiteX8" fmla="*/ 323850 w 702469"/>
              <a:gd name="connsiteY8" fmla="*/ 378618 h 735806"/>
              <a:gd name="connsiteX9" fmla="*/ 247650 w 702469"/>
              <a:gd name="connsiteY9" fmla="*/ 435768 h 735806"/>
              <a:gd name="connsiteX10" fmla="*/ 169069 w 702469"/>
              <a:gd name="connsiteY10" fmla="*/ 485775 h 735806"/>
              <a:gd name="connsiteX11" fmla="*/ 102394 w 702469"/>
              <a:gd name="connsiteY11" fmla="*/ 526256 h 735806"/>
              <a:gd name="connsiteX12" fmla="*/ 59531 w 702469"/>
              <a:gd name="connsiteY12" fmla="*/ 554831 h 735806"/>
              <a:gd name="connsiteX13" fmla="*/ 19050 w 702469"/>
              <a:gd name="connsiteY13" fmla="*/ 588168 h 735806"/>
              <a:gd name="connsiteX14" fmla="*/ 4762 w 702469"/>
              <a:gd name="connsiteY14" fmla="*/ 619125 h 735806"/>
              <a:gd name="connsiteX15" fmla="*/ 0 w 702469"/>
              <a:gd name="connsiteY15" fmla="*/ 652462 h 735806"/>
              <a:gd name="connsiteX16" fmla="*/ 9525 w 702469"/>
              <a:gd name="connsiteY16" fmla="*/ 676275 h 735806"/>
              <a:gd name="connsiteX17" fmla="*/ 30956 w 702469"/>
              <a:gd name="connsiteY17" fmla="*/ 697706 h 735806"/>
              <a:gd name="connsiteX18" fmla="*/ 66675 w 702469"/>
              <a:gd name="connsiteY18" fmla="*/ 716756 h 735806"/>
              <a:gd name="connsiteX19" fmla="*/ 119062 w 702469"/>
              <a:gd name="connsiteY19" fmla="*/ 735806 h 735806"/>
              <a:gd name="connsiteX20" fmla="*/ 204787 w 702469"/>
              <a:gd name="connsiteY20" fmla="*/ 735806 h 735806"/>
              <a:gd name="connsiteX21" fmla="*/ 297656 w 702469"/>
              <a:gd name="connsiteY21" fmla="*/ 719137 h 735806"/>
              <a:gd name="connsiteX22" fmla="*/ 361950 w 702469"/>
              <a:gd name="connsiteY22" fmla="*/ 697706 h 735806"/>
              <a:gd name="connsiteX23" fmla="*/ 402431 w 702469"/>
              <a:gd name="connsiteY23" fmla="*/ 678656 h 735806"/>
              <a:gd name="connsiteX24" fmla="*/ 440531 w 702469"/>
              <a:gd name="connsiteY24" fmla="*/ 650081 h 735806"/>
              <a:gd name="connsiteX25" fmla="*/ 478631 w 702469"/>
              <a:gd name="connsiteY25" fmla="*/ 611981 h 735806"/>
              <a:gd name="connsiteX26" fmla="*/ 516731 w 702469"/>
              <a:gd name="connsiteY26" fmla="*/ 554831 h 735806"/>
              <a:gd name="connsiteX27" fmla="*/ 550069 w 702469"/>
              <a:gd name="connsiteY27" fmla="*/ 497681 h 735806"/>
              <a:gd name="connsiteX28" fmla="*/ 585787 w 702469"/>
              <a:gd name="connsiteY28" fmla="*/ 426243 h 735806"/>
              <a:gd name="connsiteX29" fmla="*/ 635794 w 702469"/>
              <a:gd name="connsiteY29" fmla="*/ 28575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2469" h="735806">
                <a:moveTo>
                  <a:pt x="635794" y="285750"/>
                </a:moveTo>
                <a:lnTo>
                  <a:pt x="678656" y="123825"/>
                </a:lnTo>
                <a:lnTo>
                  <a:pt x="702469" y="4762"/>
                </a:lnTo>
                <a:lnTo>
                  <a:pt x="635794" y="0"/>
                </a:lnTo>
                <a:lnTo>
                  <a:pt x="581025" y="95250"/>
                </a:lnTo>
                <a:lnTo>
                  <a:pt x="535781" y="164306"/>
                </a:lnTo>
                <a:lnTo>
                  <a:pt x="469106" y="242887"/>
                </a:lnTo>
                <a:lnTo>
                  <a:pt x="397669" y="314325"/>
                </a:lnTo>
                <a:lnTo>
                  <a:pt x="323850" y="378618"/>
                </a:lnTo>
                <a:lnTo>
                  <a:pt x="247650" y="435768"/>
                </a:lnTo>
                <a:lnTo>
                  <a:pt x="169069" y="485775"/>
                </a:lnTo>
                <a:lnTo>
                  <a:pt x="102394" y="526256"/>
                </a:lnTo>
                <a:lnTo>
                  <a:pt x="59531" y="554831"/>
                </a:lnTo>
                <a:lnTo>
                  <a:pt x="19050" y="588168"/>
                </a:lnTo>
                <a:lnTo>
                  <a:pt x="4762" y="619125"/>
                </a:lnTo>
                <a:lnTo>
                  <a:pt x="0" y="652462"/>
                </a:lnTo>
                <a:lnTo>
                  <a:pt x="9525" y="676275"/>
                </a:lnTo>
                <a:lnTo>
                  <a:pt x="30956" y="697706"/>
                </a:lnTo>
                <a:lnTo>
                  <a:pt x="66675" y="716756"/>
                </a:lnTo>
                <a:lnTo>
                  <a:pt x="119062" y="735806"/>
                </a:lnTo>
                <a:lnTo>
                  <a:pt x="204787" y="735806"/>
                </a:lnTo>
                <a:lnTo>
                  <a:pt x="297656" y="719137"/>
                </a:lnTo>
                <a:lnTo>
                  <a:pt x="361950" y="697706"/>
                </a:lnTo>
                <a:lnTo>
                  <a:pt x="402431" y="678656"/>
                </a:lnTo>
                <a:lnTo>
                  <a:pt x="440531" y="650081"/>
                </a:lnTo>
                <a:lnTo>
                  <a:pt x="478631" y="611981"/>
                </a:lnTo>
                <a:lnTo>
                  <a:pt x="516731" y="554831"/>
                </a:lnTo>
                <a:lnTo>
                  <a:pt x="550069" y="497681"/>
                </a:lnTo>
                <a:lnTo>
                  <a:pt x="585787" y="426243"/>
                </a:lnTo>
                <a:lnTo>
                  <a:pt x="635794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60BB33C2-C91E-460A-90E3-6582BCF86D1F}"/>
              </a:ext>
            </a:extLst>
          </p:cNvPr>
          <p:cNvSpPr/>
          <p:nvPr/>
        </p:nvSpPr>
        <p:spPr>
          <a:xfrm rot="16200000">
            <a:off x="4151312" y="1993901"/>
            <a:ext cx="1852613" cy="1185862"/>
          </a:xfrm>
          <a:custGeom>
            <a:avLst/>
            <a:gdLst>
              <a:gd name="connsiteX0" fmla="*/ 800100 w 1852612"/>
              <a:gd name="connsiteY0" fmla="*/ 495300 h 1185863"/>
              <a:gd name="connsiteX1" fmla="*/ 633412 w 1852612"/>
              <a:gd name="connsiteY1" fmla="*/ 400050 h 1185863"/>
              <a:gd name="connsiteX2" fmla="*/ 452437 w 1852612"/>
              <a:gd name="connsiteY2" fmla="*/ 288131 h 1185863"/>
              <a:gd name="connsiteX3" fmla="*/ 273844 w 1852612"/>
              <a:gd name="connsiteY3" fmla="*/ 169069 h 1185863"/>
              <a:gd name="connsiteX4" fmla="*/ 95250 w 1852612"/>
              <a:gd name="connsiteY4" fmla="*/ 40481 h 1185863"/>
              <a:gd name="connsiteX5" fmla="*/ 64294 w 1852612"/>
              <a:gd name="connsiteY5" fmla="*/ 16669 h 1185863"/>
              <a:gd name="connsiteX6" fmla="*/ 42862 w 1852612"/>
              <a:gd name="connsiteY6" fmla="*/ 7144 h 1185863"/>
              <a:gd name="connsiteX7" fmla="*/ 21431 w 1852612"/>
              <a:gd name="connsiteY7" fmla="*/ 0 h 1185863"/>
              <a:gd name="connsiteX8" fmla="*/ 7144 w 1852612"/>
              <a:gd name="connsiteY8" fmla="*/ 2381 h 1185863"/>
              <a:gd name="connsiteX9" fmla="*/ 0 w 1852612"/>
              <a:gd name="connsiteY9" fmla="*/ 14288 h 1185863"/>
              <a:gd name="connsiteX10" fmla="*/ 2381 w 1852612"/>
              <a:gd name="connsiteY10" fmla="*/ 26194 h 1185863"/>
              <a:gd name="connsiteX11" fmla="*/ 14287 w 1852612"/>
              <a:gd name="connsiteY11" fmla="*/ 57150 h 1185863"/>
              <a:gd name="connsiteX12" fmla="*/ 90487 w 1852612"/>
              <a:gd name="connsiteY12" fmla="*/ 152400 h 1185863"/>
              <a:gd name="connsiteX13" fmla="*/ 228600 w 1852612"/>
              <a:gd name="connsiteY13" fmla="*/ 290513 h 1185863"/>
              <a:gd name="connsiteX14" fmla="*/ 364331 w 1852612"/>
              <a:gd name="connsiteY14" fmla="*/ 411956 h 1185863"/>
              <a:gd name="connsiteX15" fmla="*/ 533400 w 1852612"/>
              <a:gd name="connsiteY15" fmla="*/ 533400 h 1185863"/>
              <a:gd name="connsiteX16" fmla="*/ 626269 w 1852612"/>
              <a:gd name="connsiteY16" fmla="*/ 592931 h 1185863"/>
              <a:gd name="connsiteX17" fmla="*/ 752475 w 1852612"/>
              <a:gd name="connsiteY17" fmla="*/ 707231 h 1185863"/>
              <a:gd name="connsiteX18" fmla="*/ 926306 w 1852612"/>
              <a:gd name="connsiteY18" fmla="*/ 807244 h 1185863"/>
              <a:gd name="connsiteX19" fmla="*/ 1095375 w 1852612"/>
              <a:gd name="connsiteY19" fmla="*/ 897731 h 1185863"/>
              <a:gd name="connsiteX20" fmla="*/ 1300162 w 1852612"/>
              <a:gd name="connsiteY20" fmla="*/ 1012031 h 1185863"/>
              <a:gd name="connsiteX21" fmla="*/ 1385887 w 1852612"/>
              <a:gd name="connsiteY21" fmla="*/ 1059656 h 1185863"/>
              <a:gd name="connsiteX22" fmla="*/ 1402556 w 1852612"/>
              <a:gd name="connsiteY22" fmla="*/ 1076325 h 1185863"/>
              <a:gd name="connsiteX23" fmla="*/ 1443037 w 1852612"/>
              <a:gd name="connsiteY23" fmla="*/ 1123950 h 1185863"/>
              <a:gd name="connsiteX24" fmla="*/ 1476375 w 1852612"/>
              <a:gd name="connsiteY24" fmla="*/ 1166813 h 1185863"/>
              <a:gd name="connsiteX25" fmla="*/ 1497806 w 1852612"/>
              <a:gd name="connsiteY25" fmla="*/ 1181100 h 1185863"/>
              <a:gd name="connsiteX26" fmla="*/ 1519237 w 1852612"/>
              <a:gd name="connsiteY26" fmla="*/ 1185863 h 1185863"/>
              <a:gd name="connsiteX27" fmla="*/ 1545431 w 1852612"/>
              <a:gd name="connsiteY27" fmla="*/ 1181100 h 1185863"/>
              <a:gd name="connsiteX28" fmla="*/ 1576387 w 1852612"/>
              <a:gd name="connsiteY28" fmla="*/ 1162050 h 1185863"/>
              <a:gd name="connsiteX29" fmla="*/ 1619250 w 1852612"/>
              <a:gd name="connsiteY29" fmla="*/ 1119188 h 1185863"/>
              <a:gd name="connsiteX30" fmla="*/ 1647825 w 1852612"/>
              <a:gd name="connsiteY30" fmla="*/ 1083469 h 1185863"/>
              <a:gd name="connsiteX31" fmla="*/ 1716881 w 1852612"/>
              <a:gd name="connsiteY31" fmla="*/ 1004888 h 1185863"/>
              <a:gd name="connsiteX32" fmla="*/ 1776412 w 1852612"/>
              <a:gd name="connsiteY32" fmla="*/ 914400 h 1185863"/>
              <a:gd name="connsiteX33" fmla="*/ 1821656 w 1852612"/>
              <a:gd name="connsiteY33" fmla="*/ 826294 h 1185863"/>
              <a:gd name="connsiteX34" fmla="*/ 1835944 w 1852612"/>
              <a:gd name="connsiteY34" fmla="*/ 759619 h 1185863"/>
              <a:gd name="connsiteX35" fmla="*/ 1852612 w 1852612"/>
              <a:gd name="connsiteY35" fmla="*/ 678656 h 1185863"/>
              <a:gd name="connsiteX36" fmla="*/ 1852612 w 1852612"/>
              <a:gd name="connsiteY36" fmla="*/ 664369 h 1185863"/>
              <a:gd name="connsiteX37" fmla="*/ 1847850 w 1852612"/>
              <a:gd name="connsiteY37" fmla="*/ 654844 h 1185863"/>
              <a:gd name="connsiteX38" fmla="*/ 1838325 w 1852612"/>
              <a:gd name="connsiteY38" fmla="*/ 647700 h 1185863"/>
              <a:gd name="connsiteX39" fmla="*/ 1824037 w 1852612"/>
              <a:gd name="connsiteY39" fmla="*/ 650081 h 1185863"/>
              <a:gd name="connsiteX40" fmla="*/ 1795462 w 1852612"/>
              <a:gd name="connsiteY40" fmla="*/ 669131 h 1185863"/>
              <a:gd name="connsiteX41" fmla="*/ 1757362 w 1852612"/>
              <a:gd name="connsiteY41" fmla="*/ 707231 h 1185863"/>
              <a:gd name="connsiteX42" fmla="*/ 1704975 w 1852612"/>
              <a:gd name="connsiteY42" fmla="*/ 745331 h 1185863"/>
              <a:gd name="connsiteX43" fmla="*/ 1647825 w 1852612"/>
              <a:gd name="connsiteY43" fmla="*/ 769144 h 1185863"/>
              <a:gd name="connsiteX44" fmla="*/ 1597819 w 1852612"/>
              <a:gd name="connsiteY44" fmla="*/ 776288 h 1185863"/>
              <a:gd name="connsiteX45" fmla="*/ 1533525 w 1852612"/>
              <a:gd name="connsiteY45" fmla="*/ 773906 h 1185863"/>
              <a:gd name="connsiteX46" fmla="*/ 1462087 w 1852612"/>
              <a:gd name="connsiteY46" fmla="*/ 759619 h 1185863"/>
              <a:gd name="connsiteX47" fmla="*/ 1333500 w 1852612"/>
              <a:gd name="connsiteY47" fmla="*/ 726281 h 1185863"/>
              <a:gd name="connsiteX48" fmla="*/ 1152525 w 1852612"/>
              <a:gd name="connsiteY48" fmla="*/ 661988 h 1185863"/>
              <a:gd name="connsiteX49" fmla="*/ 878681 w 1852612"/>
              <a:gd name="connsiteY49" fmla="*/ 538163 h 1185863"/>
              <a:gd name="connsiteX50" fmla="*/ 800100 w 1852612"/>
              <a:gd name="connsiteY50" fmla="*/ 49530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2612" h="1185863">
                <a:moveTo>
                  <a:pt x="800100" y="495300"/>
                </a:moveTo>
                <a:lnTo>
                  <a:pt x="633412" y="400050"/>
                </a:lnTo>
                <a:lnTo>
                  <a:pt x="452437" y="288131"/>
                </a:lnTo>
                <a:lnTo>
                  <a:pt x="273844" y="169069"/>
                </a:lnTo>
                <a:lnTo>
                  <a:pt x="95250" y="40481"/>
                </a:lnTo>
                <a:lnTo>
                  <a:pt x="64294" y="16669"/>
                </a:lnTo>
                <a:lnTo>
                  <a:pt x="42862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4288"/>
                </a:lnTo>
                <a:lnTo>
                  <a:pt x="2381" y="26194"/>
                </a:lnTo>
                <a:lnTo>
                  <a:pt x="14287" y="57150"/>
                </a:lnTo>
                <a:lnTo>
                  <a:pt x="90487" y="152400"/>
                </a:lnTo>
                <a:lnTo>
                  <a:pt x="228600" y="290513"/>
                </a:lnTo>
                <a:lnTo>
                  <a:pt x="364331" y="411956"/>
                </a:lnTo>
                <a:lnTo>
                  <a:pt x="533400" y="533400"/>
                </a:lnTo>
                <a:lnTo>
                  <a:pt x="626269" y="592931"/>
                </a:lnTo>
                <a:lnTo>
                  <a:pt x="752475" y="707231"/>
                </a:lnTo>
                <a:lnTo>
                  <a:pt x="926306" y="807244"/>
                </a:lnTo>
                <a:lnTo>
                  <a:pt x="1095375" y="897731"/>
                </a:lnTo>
                <a:lnTo>
                  <a:pt x="1300162" y="1012031"/>
                </a:lnTo>
                <a:lnTo>
                  <a:pt x="1385887" y="1059656"/>
                </a:lnTo>
                <a:lnTo>
                  <a:pt x="1402556" y="1076325"/>
                </a:lnTo>
                <a:lnTo>
                  <a:pt x="1443037" y="1123950"/>
                </a:lnTo>
                <a:lnTo>
                  <a:pt x="1476375" y="1166813"/>
                </a:lnTo>
                <a:lnTo>
                  <a:pt x="1497806" y="1181100"/>
                </a:lnTo>
                <a:lnTo>
                  <a:pt x="1519237" y="1185863"/>
                </a:lnTo>
                <a:lnTo>
                  <a:pt x="1545431" y="1181100"/>
                </a:lnTo>
                <a:lnTo>
                  <a:pt x="1576387" y="1162050"/>
                </a:lnTo>
                <a:lnTo>
                  <a:pt x="1619250" y="1119188"/>
                </a:lnTo>
                <a:lnTo>
                  <a:pt x="1647825" y="1083469"/>
                </a:lnTo>
                <a:lnTo>
                  <a:pt x="1716881" y="1004888"/>
                </a:lnTo>
                <a:lnTo>
                  <a:pt x="1776412" y="914400"/>
                </a:lnTo>
                <a:lnTo>
                  <a:pt x="1821656" y="826294"/>
                </a:lnTo>
                <a:lnTo>
                  <a:pt x="1835944" y="759619"/>
                </a:lnTo>
                <a:lnTo>
                  <a:pt x="1852612" y="678656"/>
                </a:lnTo>
                <a:lnTo>
                  <a:pt x="1852612" y="664369"/>
                </a:lnTo>
                <a:lnTo>
                  <a:pt x="1847850" y="654844"/>
                </a:lnTo>
                <a:lnTo>
                  <a:pt x="1838325" y="647700"/>
                </a:lnTo>
                <a:lnTo>
                  <a:pt x="1824037" y="650081"/>
                </a:lnTo>
                <a:lnTo>
                  <a:pt x="1795462" y="669131"/>
                </a:lnTo>
                <a:lnTo>
                  <a:pt x="1757362" y="707231"/>
                </a:lnTo>
                <a:lnTo>
                  <a:pt x="1704975" y="745331"/>
                </a:lnTo>
                <a:lnTo>
                  <a:pt x="1647825" y="769144"/>
                </a:lnTo>
                <a:lnTo>
                  <a:pt x="1597819" y="776288"/>
                </a:lnTo>
                <a:cubicBezTo>
                  <a:pt x="1576389" y="775464"/>
                  <a:pt x="1554971" y="773906"/>
                  <a:pt x="1533525" y="773906"/>
                </a:cubicBezTo>
                <a:lnTo>
                  <a:pt x="1462087" y="759619"/>
                </a:lnTo>
                <a:lnTo>
                  <a:pt x="1333500" y="726281"/>
                </a:lnTo>
                <a:lnTo>
                  <a:pt x="1152525" y="661988"/>
                </a:lnTo>
                <a:lnTo>
                  <a:pt x="878681" y="538163"/>
                </a:lnTo>
                <a:lnTo>
                  <a:pt x="80010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A739AAF-BA2F-48B6-BACC-1CC1B7E8ECB7}"/>
              </a:ext>
            </a:extLst>
          </p:cNvPr>
          <p:cNvSpPr/>
          <p:nvPr/>
        </p:nvSpPr>
        <p:spPr>
          <a:xfrm rot="16200000">
            <a:off x="5743575" y="1811338"/>
            <a:ext cx="476250" cy="1930400"/>
          </a:xfrm>
          <a:custGeom>
            <a:avLst/>
            <a:gdLst>
              <a:gd name="connsiteX0" fmla="*/ 130271 w 475989"/>
              <a:gd name="connsiteY0" fmla="*/ 1167426 h 1931514"/>
              <a:gd name="connsiteX1" fmla="*/ 72651 w 475989"/>
              <a:gd name="connsiteY1" fmla="*/ 776614 h 1931514"/>
              <a:gd name="connsiteX2" fmla="*/ 2505 w 475989"/>
              <a:gd name="connsiteY2" fmla="*/ 315656 h 1931514"/>
              <a:gd name="connsiteX3" fmla="*/ 0 w 475989"/>
              <a:gd name="connsiteY3" fmla="*/ 280583 h 1931514"/>
              <a:gd name="connsiteX4" fmla="*/ 5010 w 475989"/>
              <a:gd name="connsiteY4" fmla="*/ 245510 h 1931514"/>
              <a:gd name="connsiteX5" fmla="*/ 12526 w 475989"/>
              <a:gd name="connsiteY5" fmla="*/ 207932 h 1931514"/>
              <a:gd name="connsiteX6" fmla="*/ 25052 w 475989"/>
              <a:gd name="connsiteY6" fmla="*/ 167849 h 1931514"/>
              <a:gd name="connsiteX7" fmla="*/ 42589 w 475989"/>
              <a:gd name="connsiteY7" fmla="*/ 127766 h 1931514"/>
              <a:gd name="connsiteX8" fmla="*/ 62630 w 475989"/>
              <a:gd name="connsiteY8" fmla="*/ 90188 h 1931514"/>
              <a:gd name="connsiteX9" fmla="*/ 125260 w 475989"/>
              <a:gd name="connsiteY9" fmla="*/ 0 h 1931514"/>
              <a:gd name="connsiteX10" fmla="*/ 288099 w 475989"/>
              <a:gd name="connsiteY10" fmla="*/ 130271 h 1931514"/>
              <a:gd name="connsiteX11" fmla="*/ 235489 w 475989"/>
              <a:gd name="connsiteY11" fmla="*/ 195406 h 1931514"/>
              <a:gd name="connsiteX12" fmla="*/ 222963 w 475989"/>
              <a:gd name="connsiteY12" fmla="*/ 217953 h 1931514"/>
              <a:gd name="connsiteX13" fmla="*/ 212942 w 475989"/>
              <a:gd name="connsiteY13" fmla="*/ 248016 h 1931514"/>
              <a:gd name="connsiteX14" fmla="*/ 207932 w 475989"/>
              <a:gd name="connsiteY14" fmla="*/ 285594 h 1931514"/>
              <a:gd name="connsiteX15" fmla="*/ 207932 w 475989"/>
              <a:gd name="connsiteY15" fmla="*/ 338203 h 1931514"/>
              <a:gd name="connsiteX16" fmla="*/ 210437 w 475989"/>
              <a:gd name="connsiteY16" fmla="*/ 415864 h 1931514"/>
              <a:gd name="connsiteX17" fmla="*/ 235489 w 475989"/>
              <a:gd name="connsiteY17" fmla="*/ 591229 h 1931514"/>
              <a:gd name="connsiteX18" fmla="*/ 293109 w 475989"/>
              <a:gd name="connsiteY18" fmla="*/ 884338 h 1931514"/>
              <a:gd name="connsiteX19" fmla="*/ 383296 w 475989"/>
              <a:gd name="connsiteY19" fmla="*/ 1367842 h 1931514"/>
              <a:gd name="connsiteX20" fmla="*/ 390812 w 475989"/>
              <a:gd name="connsiteY20" fmla="*/ 1382874 h 1931514"/>
              <a:gd name="connsiteX21" fmla="*/ 415864 w 475989"/>
              <a:gd name="connsiteY21" fmla="*/ 1410431 h 1931514"/>
              <a:gd name="connsiteX22" fmla="*/ 468473 w 475989"/>
              <a:gd name="connsiteY22" fmla="*/ 1460535 h 1931514"/>
              <a:gd name="connsiteX23" fmla="*/ 473484 w 475989"/>
              <a:gd name="connsiteY23" fmla="*/ 1475566 h 1931514"/>
              <a:gd name="connsiteX24" fmla="*/ 475989 w 475989"/>
              <a:gd name="connsiteY24" fmla="*/ 1535691 h 1931514"/>
              <a:gd name="connsiteX25" fmla="*/ 473484 w 475989"/>
              <a:gd name="connsiteY25" fmla="*/ 1625879 h 1931514"/>
              <a:gd name="connsiteX26" fmla="*/ 468473 w 475989"/>
              <a:gd name="connsiteY26" fmla="*/ 1688509 h 1931514"/>
              <a:gd name="connsiteX27" fmla="*/ 455947 w 475989"/>
              <a:gd name="connsiteY27" fmla="*/ 1756149 h 1931514"/>
              <a:gd name="connsiteX28" fmla="*/ 438411 w 475989"/>
              <a:gd name="connsiteY28" fmla="*/ 1806253 h 1931514"/>
              <a:gd name="connsiteX29" fmla="*/ 418369 w 475989"/>
              <a:gd name="connsiteY29" fmla="*/ 1851347 h 1931514"/>
              <a:gd name="connsiteX30" fmla="*/ 393317 w 475989"/>
              <a:gd name="connsiteY30" fmla="*/ 1888925 h 1931514"/>
              <a:gd name="connsiteX31" fmla="*/ 358244 w 475989"/>
              <a:gd name="connsiteY31" fmla="*/ 1918988 h 1931514"/>
              <a:gd name="connsiteX32" fmla="*/ 340708 w 475989"/>
              <a:gd name="connsiteY32" fmla="*/ 1929008 h 1931514"/>
              <a:gd name="connsiteX33" fmla="*/ 320666 w 475989"/>
              <a:gd name="connsiteY33" fmla="*/ 1931514 h 1931514"/>
              <a:gd name="connsiteX34" fmla="*/ 303130 w 475989"/>
              <a:gd name="connsiteY34" fmla="*/ 1926503 h 1931514"/>
              <a:gd name="connsiteX35" fmla="*/ 280583 w 475989"/>
              <a:gd name="connsiteY35" fmla="*/ 1911472 h 1931514"/>
              <a:gd name="connsiteX36" fmla="*/ 258036 w 475989"/>
              <a:gd name="connsiteY36" fmla="*/ 1886420 h 1931514"/>
              <a:gd name="connsiteX37" fmla="*/ 232984 w 475989"/>
              <a:gd name="connsiteY37" fmla="*/ 1838821 h 1931514"/>
              <a:gd name="connsiteX38" fmla="*/ 217953 w 475989"/>
              <a:gd name="connsiteY38" fmla="*/ 1753644 h 1931514"/>
              <a:gd name="connsiteX39" fmla="*/ 167849 w 475989"/>
              <a:gd name="connsiteY39" fmla="*/ 1430473 h 1931514"/>
              <a:gd name="connsiteX40" fmla="*/ 130271 w 475989"/>
              <a:gd name="connsiteY40" fmla="*/ 11674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5989" h="1931514">
                <a:moveTo>
                  <a:pt x="130271" y="1167426"/>
                </a:moveTo>
                <a:lnTo>
                  <a:pt x="72651" y="776614"/>
                </a:lnTo>
                <a:lnTo>
                  <a:pt x="2505" y="315656"/>
                </a:lnTo>
                <a:lnTo>
                  <a:pt x="0" y="280583"/>
                </a:lnTo>
                <a:lnTo>
                  <a:pt x="5010" y="245510"/>
                </a:lnTo>
                <a:lnTo>
                  <a:pt x="12526" y="207932"/>
                </a:lnTo>
                <a:lnTo>
                  <a:pt x="25052" y="167849"/>
                </a:lnTo>
                <a:lnTo>
                  <a:pt x="42589" y="127766"/>
                </a:lnTo>
                <a:lnTo>
                  <a:pt x="62630" y="90188"/>
                </a:lnTo>
                <a:lnTo>
                  <a:pt x="125260" y="0"/>
                </a:lnTo>
                <a:lnTo>
                  <a:pt x="288099" y="130271"/>
                </a:lnTo>
                <a:lnTo>
                  <a:pt x="235489" y="195406"/>
                </a:lnTo>
                <a:lnTo>
                  <a:pt x="222963" y="217953"/>
                </a:lnTo>
                <a:lnTo>
                  <a:pt x="212942" y="248016"/>
                </a:lnTo>
                <a:lnTo>
                  <a:pt x="207932" y="285594"/>
                </a:lnTo>
                <a:lnTo>
                  <a:pt x="207932" y="338203"/>
                </a:lnTo>
                <a:lnTo>
                  <a:pt x="210437" y="415864"/>
                </a:lnTo>
                <a:lnTo>
                  <a:pt x="235489" y="591229"/>
                </a:lnTo>
                <a:lnTo>
                  <a:pt x="293109" y="884338"/>
                </a:lnTo>
                <a:lnTo>
                  <a:pt x="383296" y="1367842"/>
                </a:lnTo>
                <a:lnTo>
                  <a:pt x="390812" y="1382874"/>
                </a:lnTo>
                <a:lnTo>
                  <a:pt x="415864" y="1410431"/>
                </a:lnTo>
                <a:lnTo>
                  <a:pt x="468473" y="1460535"/>
                </a:lnTo>
                <a:lnTo>
                  <a:pt x="473484" y="1475566"/>
                </a:lnTo>
                <a:lnTo>
                  <a:pt x="475989" y="1535691"/>
                </a:lnTo>
                <a:lnTo>
                  <a:pt x="473484" y="1625879"/>
                </a:lnTo>
                <a:lnTo>
                  <a:pt x="468473" y="1688509"/>
                </a:lnTo>
                <a:lnTo>
                  <a:pt x="455947" y="1756149"/>
                </a:lnTo>
                <a:lnTo>
                  <a:pt x="438411" y="1806253"/>
                </a:lnTo>
                <a:lnTo>
                  <a:pt x="418369" y="1851347"/>
                </a:lnTo>
                <a:lnTo>
                  <a:pt x="393317" y="1888925"/>
                </a:lnTo>
                <a:lnTo>
                  <a:pt x="358244" y="1918988"/>
                </a:lnTo>
                <a:lnTo>
                  <a:pt x="340708" y="1929008"/>
                </a:lnTo>
                <a:lnTo>
                  <a:pt x="320666" y="1931514"/>
                </a:lnTo>
                <a:lnTo>
                  <a:pt x="303130" y="1926503"/>
                </a:lnTo>
                <a:lnTo>
                  <a:pt x="280583" y="1911472"/>
                </a:lnTo>
                <a:lnTo>
                  <a:pt x="258036" y="1886420"/>
                </a:lnTo>
                <a:lnTo>
                  <a:pt x="232984" y="1838821"/>
                </a:lnTo>
                <a:lnTo>
                  <a:pt x="217953" y="1753644"/>
                </a:lnTo>
                <a:lnTo>
                  <a:pt x="167849" y="1430473"/>
                </a:lnTo>
                <a:lnTo>
                  <a:pt x="130271" y="1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F648D34-1AAF-40BA-9F17-A02502D64189}"/>
              </a:ext>
            </a:extLst>
          </p:cNvPr>
          <p:cNvSpPr/>
          <p:nvPr/>
        </p:nvSpPr>
        <p:spPr>
          <a:xfrm rot="16200000">
            <a:off x="3816350" y="3190876"/>
            <a:ext cx="2860675" cy="2438400"/>
          </a:xfrm>
          <a:custGeom>
            <a:avLst/>
            <a:gdLst>
              <a:gd name="connsiteX0" fmla="*/ 882650 w 2860675"/>
              <a:gd name="connsiteY0" fmla="*/ 1412875 h 2438400"/>
              <a:gd name="connsiteX1" fmla="*/ 800100 w 2860675"/>
              <a:gd name="connsiteY1" fmla="*/ 1339850 h 2438400"/>
              <a:gd name="connsiteX2" fmla="*/ 723900 w 2860675"/>
              <a:gd name="connsiteY2" fmla="*/ 1266825 h 2438400"/>
              <a:gd name="connsiteX3" fmla="*/ 647700 w 2860675"/>
              <a:gd name="connsiteY3" fmla="*/ 1187450 h 2438400"/>
              <a:gd name="connsiteX4" fmla="*/ 552450 w 2860675"/>
              <a:gd name="connsiteY4" fmla="*/ 1079500 h 2438400"/>
              <a:gd name="connsiteX5" fmla="*/ 476250 w 2860675"/>
              <a:gd name="connsiteY5" fmla="*/ 984250 h 2438400"/>
              <a:gd name="connsiteX6" fmla="*/ 412750 w 2860675"/>
              <a:gd name="connsiteY6" fmla="*/ 892175 h 2438400"/>
              <a:gd name="connsiteX7" fmla="*/ 342900 w 2860675"/>
              <a:gd name="connsiteY7" fmla="*/ 784225 h 2438400"/>
              <a:gd name="connsiteX8" fmla="*/ 266700 w 2860675"/>
              <a:gd name="connsiteY8" fmla="*/ 654050 h 2438400"/>
              <a:gd name="connsiteX9" fmla="*/ 193675 w 2860675"/>
              <a:gd name="connsiteY9" fmla="*/ 514350 h 2438400"/>
              <a:gd name="connsiteX10" fmla="*/ 130175 w 2860675"/>
              <a:gd name="connsiteY10" fmla="*/ 381000 h 2438400"/>
              <a:gd name="connsiteX11" fmla="*/ 73025 w 2860675"/>
              <a:gd name="connsiteY11" fmla="*/ 247650 h 2438400"/>
              <a:gd name="connsiteX12" fmla="*/ 6350 w 2860675"/>
              <a:gd name="connsiteY12" fmla="*/ 63500 h 2438400"/>
              <a:gd name="connsiteX13" fmla="*/ 0 w 2860675"/>
              <a:gd name="connsiteY13" fmla="*/ 38100 h 2438400"/>
              <a:gd name="connsiteX14" fmla="*/ 3175 w 2860675"/>
              <a:gd name="connsiteY14" fmla="*/ 19050 h 2438400"/>
              <a:gd name="connsiteX15" fmla="*/ 9525 w 2860675"/>
              <a:gd name="connsiteY15" fmla="*/ 3175 h 2438400"/>
              <a:gd name="connsiteX16" fmla="*/ 19050 w 2860675"/>
              <a:gd name="connsiteY16" fmla="*/ 0 h 2438400"/>
              <a:gd name="connsiteX17" fmla="*/ 25400 w 2860675"/>
              <a:gd name="connsiteY17" fmla="*/ 0 h 2438400"/>
              <a:gd name="connsiteX18" fmla="*/ 31750 w 2860675"/>
              <a:gd name="connsiteY18" fmla="*/ 0 h 2438400"/>
              <a:gd name="connsiteX19" fmla="*/ 50800 w 2860675"/>
              <a:gd name="connsiteY19" fmla="*/ 9525 h 2438400"/>
              <a:gd name="connsiteX20" fmla="*/ 63500 w 2860675"/>
              <a:gd name="connsiteY20" fmla="*/ 25400 h 2438400"/>
              <a:gd name="connsiteX21" fmla="*/ 85725 w 2860675"/>
              <a:gd name="connsiteY21" fmla="*/ 73025 h 2438400"/>
              <a:gd name="connsiteX22" fmla="*/ 133350 w 2860675"/>
              <a:gd name="connsiteY22" fmla="*/ 180975 h 2438400"/>
              <a:gd name="connsiteX23" fmla="*/ 206375 w 2860675"/>
              <a:gd name="connsiteY23" fmla="*/ 317500 h 2438400"/>
              <a:gd name="connsiteX24" fmla="*/ 269875 w 2860675"/>
              <a:gd name="connsiteY24" fmla="*/ 425450 h 2438400"/>
              <a:gd name="connsiteX25" fmla="*/ 390525 w 2860675"/>
              <a:gd name="connsiteY25" fmla="*/ 600075 h 2438400"/>
              <a:gd name="connsiteX26" fmla="*/ 482600 w 2860675"/>
              <a:gd name="connsiteY26" fmla="*/ 717550 h 2438400"/>
              <a:gd name="connsiteX27" fmla="*/ 577850 w 2860675"/>
              <a:gd name="connsiteY27" fmla="*/ 835025 h 2438400"/>
              <a:gd name="connsiteX28" fmla="*/ 704850 w 2860675"/>
              <a:gd name="connsiteY28" fmla="*/ 965200 h 2438400"/>
              <a:gd name="connsiteX29" fmla="*/ 835025 w 2860675"/>
              <a:gd name="connsiteY29" fmla="*/ 1089025 h 2438400"/>
              <a:gd name="connsiteX30" fmla="*/ 974725 w 2860675"/>
              <a:gd name="connsiteY30" fmla="*/ 1212850 h 2438400"/>
              <a:gd name="connsiteX31" fmla="*/ 1101725 w 2860675"/>
              <a:gd name="connsiteY31" fmla="*/ 1314450 h 2438400"/>
              <a:gd name="connsiteX32" fmla="*/ 1254125 w 2860675"/>
              <a:gd name="connsiteY32" fmla="*/ 1428750 h 2438400"/>
              <a:gd name="connsiteX33" fmla="*/ 1463675 w 2860675"/>
              <a:gd name="connsiteY33" fmla="*/ 1574800 h 2438400"/>
              <a:gd name="connsiteX34" fmla="*/ 1689100 w 2860675"/>
              <a:gd name="connsiteY34" fmla="*/ 1695450 h 2438400"/>
              <a:gd name="connsiteX35" fmla="*/ 1895475 w 2860675"/>
              <a:gd name="connsiteY35" fmla="*/ 1800225 h 2438400"/>
              <a:gd name="connsiteX36" fmla="*/ 2003425 w 2860675"/>
              <a:gd name="connsiteY36" fmla="*/ 1851025 h 2438400"/>
              <a:gd name="connsiteX37" fmla="*/ 2146300 w 2860675"/>
              <a:gd name="connsiteY37" fmla="*/ 1914525 h 2438400"/>
              <a:gd name="connsiteX38" fmla="*/ 2276475 w 2860675"/>
              <a:gd name="connsiteY38" fmla="*/ 1965325 h 2438400"/>
              <a:gd name="connsiteX39" fmla="*/ 2425700 w 2860675"/>
              <a:gd name="connsiteY39" fmla="*/ 2016125 h 2438400"/>
              <a:gd name="connsiteX40" fmla="*/ 2498725 w 2860675"/>
              <a:gd name="connsiteY40" fmla="*/ 2038350 h 2438400"/>
              <a:gd name="connsiteX41" fmla="*/ 2600325 w 2860675"/>
              <a:gd name="connsiteY41" fmla="*/ 2057400 h 2438400"/>
              <a:gd name="connsiteX42" fmla="*/ 2641600 w 2860675"/>
              <a:gd name="connsiteY42" fmla="*/ 2060575 h 2438400"/>
              <a:gd name="connsiteX43" fmla="*/ 2673350 w 2860675"/>
              <a:gd name="connsiteY43" fmla="*/ 2047875 h 2438400"/>
              <a:gd name="connsiteX44" fmla="*/ 2714625 w 2860675"/>
              <a:gd name="connsiteY44" fmla="*/ 2019300 h 2438400"/>
              <a:gd name="connsiteX45" fmla="*/ 2771775 w 2860675"/>
              <a:gd name="connsiteY45" fmla="*/ 1968500 h 2438400"/>
              <a:gd name="connsiteX46" fmla="*/ 2803525 w 2860675"/>
              <a:gd name="connsiteY46" fmla="*/ 1943100 h 2438400"/>
              <a:gd name="connsiteX47" fmla="*/ 2822575 w 2860675"/>
              <a:gd name="connsiteY47" fmla="*/ 1933575 h 2438400"/>
              <a:gd name="connsiteX48" fmla="*/ 2844800 w 2860675"/>
              <a:gd name="connsiteY48" fmla="*/ 1936750 h 2438400"/>
              <a:gd name="connsiteX49" fmla="*/ 2851150 w 2860675"/>
              <a:gd name="connsiteY49" fmla="*/ 1939925 h 2438400"/>
              <a:gd name="connsiteX50" fmla="*/ 2857500 w 2860675"/>
              <a:gd name="connsiteY50" fmla="*/ 1962150 h 2438400"/>
              <a:gd name="connsiteX51" fmla="*/ 2860675 w 2860675"/>
              <a:gd name="connsiteY51" fmla="*/ 1997075 h 2438400"/>
              <a:gd name="connsiteX52" fmla="*/ 2857500 w 2860675"/>
              <a:gd name="connsiteY52" fmla="*/ 2032000 h 2438400"/>
              <a:gd name="connsiteX53" fmla="*/ 2841625 w 2860675"/>
              <a:gd name="connsiteY53" fmla="*/ 2070100 h 2438400"/>
              <a:gd name="connsiteX54" fmla="*/ 2790825 w 2860675"/>
              <a:gd name="connsiteY54" fmla="*/ 2168525 h 2438400"/>
              <a:gd name="connsiteX55" fmla="*/ 2740025 w 2860675"/>
              <a:gd name="connsiteY55" fmla="*/ 2247900 h 2438400"/>
              <a:gd name="connsiteX56" fmla="*/ 2670175 w 2860675"/>
              <a:gd name="connsiteY56" fmla="*/ 2333625 h 2438400"/>
              <a:gd name="connsiteX57" fmla="*/ 2609850 w 2860675"/>
              <a:gd name="connsiteY57" fmla="*/ 2397125 h 2438400"/>
              <a:gd name="connsiteX58" fmla="*/ 2571750 w 2860675"/>
              <a:gd name="connsiteY58" fmla="*/ 2425700 h 2438400"/>
              <a:gd name="connsiteX59" fmla="*/ 2543175 w 2860675"/>
              <a:gd name="connsiteY59" fmla="*/ 2438400 h 2438400"/>
              <a:gd name="connsiteX60" fmla="*/ 2524125 w 2860675"/>
              <a:gd name="connsiteY60" fmla="*/ 2438400 h 2438400"/>
              <a:gd name="connsiteX61" fmla="*/ 2501900 w 2860675"/>
              <a:gd name="connsiteY61" fmla="*/ 2432050 h 2438400"/>
              <a:gd name="connsiteX62" fmla="*/ 2482850 w 2860675"/>
              <a:gd name="connsiteY62" fmla="*/ 2416175 h 2438400"/>
              <a:gd name="connsiteX63" fmla="*/ 2463800 w 2860675"/>
              <a:gd name="connsiteY63" fmla="*/ 2390775 h 2438400"/>
              <a:gd name="connsiteX64" fmla="*/ 2432050 w 2860675"/>
              <a:gd name="connsiteY64" fmla="*/ 2362200 h 2438400"/>
              <a:gd name="connsiteX65" fmla="*/ 2403475 w 2860675"/>
              <a:gd name="connsiteY65" fmla="*/ 2336800 h 2438400"/>
              <a:gd name="connsiteX66" fmla="*/ 2336800 w 2860675"/>
              <a:gd name="connsiteY66" fmla="*/ 2298700 h 2438400"/>
              <a:gd name="connsiteX67" fmla="*/ 2108200 w 2860675"/>
              <a:gd name="connsiteY67" fmla="*/ 2187575 h 2438400"/>
              <a:gd name="connsiteX68" fmla="*/ 1806575 w 2860675"/>
              <a:gd name="connsiteY68" fmla="*/ 2032000 h 2438400"/>
              <a:gd name="connsiteX69" fmla="*/ 1428750 w 2860675"/>
              <a:gd name="connsiteY69" fmla="*/ 1825625 h 2438400"/>
              <a:gd name="connsiteX70" fmla="*/ 1181100 w 2860675"/>
              <a:gd name="connsiteY70" fmla="*/ 1657350 h 2438400"/>
              <a:gd name="connsiteX71" fmla="*/ 1035050 w 2860675"/>
              <a:gd name="connsiteY71" fmla="*/ 1543050 h 2438400"/>
              <a:gd name="connsiteX72" fmla="*/ 882650 w 2860675"/>
              <a:gd name="connsiteY72" fmla="*/ 1412875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60675" h="2438400">
                <a:moveTo>
                  <a:pt x="882650" y="1412875"/>
                </a:moveTo>
                <a:lnTo>
                  <a:pt x="800100" y="1339850"/>
                </a:lnTo>
                <a:lnTo>
                  <a:pt x="723900" y="1266825"/>
                </a:lnTo>
                <a:lnTo>
                  <a:pt x="647700" y="1187450"/>
                </a:lnTo>
                <a:lnTo>
                  <a:pt x="552450" y="1079500"/>
                </a:lnTo>
                <a:lnTo>
                  <a:pt x="476250" y="984250"/>
                </a:lnTo>
                <a:lnTo>
                  <a:pt x="412750" y="892175"/>
                </a:lnTo>
                <a:lnTo>
                  <a:pt x="342900" y="784225"/>
                </a:lnTo>
                <a:lnTo>
                  <a:pt x="266700" y="654050"/>
                </a:lnTo>
                <a:lnTo>
                  <a:pt x="193675" y="514350"/>
                </a:lnTo>
                <a:lnTo>
                  <a:pt x="130175" y="381000"/>
                </a:lnTo>
                <a:lnTo>
                  <a:pt x="73025" y="247650"/>
                </a:lnTo>
                <a:lnTo>
                  <a:pt x="6350" y="63500"/>
                </a:lnTo>
                <a:lnTo>
                  <a:pt x="0" y="38100"/>
                </a:lnTo>
                <a:lnTo>
                  <a:pt x="3175" y="19050"/>
                </a:lnTo>
                <a:lnTo>
                  <a:pt x="9525" y="3175"/>
                </a:lnTo>
                <a:lnTo>
                  <a:pt x="19050" y="0"/>
                </a:lnTo>
                <a:lnTo>
                  <a:pt x="25400" y="0"/>
                </a:lnTo>
                <a:lnTo>
                  <a:pt x="31750" y="0"/>
                </a:lnTo>
                <a:lnTo>
                  <a:pt x="50800" y="9525"/>
                </a:lnTo>
                <a:lnTo>
                  <a:pt x="63500" y="25400"/>
                </a:lnTo>
                <a:lnTo>
                  <a:pt x="85725" y="73025"/>
                </a:lnTo>
                <a:lnTo>
                  <a:pt x="133350" y="180975"/>
                </a:lnTo>
                <a:lnTo>
                  <a:pt x="206375" y="317500"/>
                </a:lnTo>
                <a:lnTo>
                  <a:pt x="269875" y="425450"/>
                </a:lnTo>
                <a:lnTo>
                  <a:pt x="390525" y="600075"/>
                </a:lnTo>
                <a:lnTo>
                  <a:pt x="482600" y="717550"/>
                </a:lnTo>
                <a:lnTo>
                  <a:pt x="577850" y="835025"/>
                </a:lnTo>
                <a:lnTo>
                  <a:pt x="704850" y="965200"/>
                </a:lnTo>
                <a:lnTo>
                  <a:pt x="835025" y="1089025"/>
                </a:lnTo>
                <a:lnTo>
                  <a:pt x="974725" y="1212850"/>
                </a:lnTo>
                <a:lnTo>
                  <a:pt x="1101725" y="1314450"/>
                </a:lnTo>
                <a:lnTo>
                  <a:pt x="1254125" y="1428750"/>
                </a:lnTo>
                <a:lnTo>
                  <a:pt x="1463675" y="1574800"/>
                </a:lnTo>
                <a:lnTo>
                  <a:pt x="1689100" y="1695450"/>
                </a:lnTo>
                <a:lnTo>
                  <a:pt x="1895475" y="1800225"/>
                </a:lnTo>
                <a:lnTo>
                  <a:pt x="2003425" y="1851025"/>
                </a:lnTo>
                <a:lnTo>
                  <a:pt x="2146300" y="1914525"/>
                </a:lnTo>
                <a:lnTo>
                  <a:pt x="2276475" y="1965325"/>
                </a:lnTo>
                <a:lnTo>
                  <a:pt x="2425700" y="2016125"/>
                </a:lnTo>
                <a:lnTo>
                  <a:pt x="2498725" y="2038350"/>
                </a:lnTo>
                <a:lnTo>
                  <a:pt x="2600325" y="2057400"/>
                </a:lnTo>
                <a:lnTo>
                  <a:pt x="2641600" y="2060575"/>
                </a:lnTo>
                <a:lnTo>
                  <a:pt x="2673350" y="2047875"/>
                </a:lnTo>
                <a:lnTo>
                  <a:pt x="2714625" y="2019300"/>
                </a:lnTo>
                <a:lnTo>
                  <a:pt x="2771775" y="1968500"/>
                </a:lnTo>
                <a:lnTo>
                  <a:pt x="2803525" y="1943100"/>
                </a:lnTo>
                <a:lnTo>
                  <a:pt x="2822575" y="1933575"/>
                </a:lnTo>
                <a:lnTo>
                  <a:pt x="2844800" y="1936750"/>
                </a:lnTo>
                <a:lnTo>
                  <a:pt x="2851150" y="1939925"/>
                </a:lnTo>
                <a:lnTo>
                  <a:pt x="2857500" y="1962150"/>
                </a:lnTo>
                <a:lnTo>
                  <a:pt x="2860675" y="1997075"/>
                </a:lnTo>
                <a:lnTo>
                  <a:pt x="2857500" y="2032000"/>
                </a:lnTo>
                <a:lnTo>
                  <a:pt x="2841625" y="2070100"/>
                </a:lnTo>
                <a:lnTo>
                  <a:pt x="2790825" y="2168525"/>
                </a:lnTo>
                <a:lnTo>
                  <a:pt x="2740025" y="2247900"/>
                </a:lnTo>
                <a:lnTo>
                  <a:pt x="2670175" y="2333625"/>
                </a:lnTo>
                <a:lnTo>
                  <a:pt x="2609850" y="2397125"/>
                </a:lnTo>
                <a:lnTo>
                  <a:pt x="2571750" y="2425700"/>
                </a:lnTo>
                <a:lnTo>
                  <a:pt x="2543175" y="2438400"/>
                </a:lnTo>
                <a:lnTo>
                  <a:pt x="2524125" y="2438400"/>
                </a:lnTo>
                <a:lnTo>
                  <a:pt x="2501900" y="2432050"/>
                </a:lnTo>
                <a:lnTo>
                  <a:pt x="2482850" y="2416175"/>
                </a:lnTo>
                <a:lnTo>
                  <a:pt x="2463800" y="2390775"/>
                </a:lnTo>
                <a:lnTo>
                  <a:pt x="2432050" y="2362200"/>
                </a:lnTo>
                <a:lnTo>
                  <a:pt x="2403475" y="2336800"/>
                </a:lnTo>
                <a:lnTo>
                  <a:pt x="2336800" y="2298700"/>
                </a:lnTo>
                <a:lnTo>
                  <a:pt x="2108200" y="2187575"/>
                </a:lnTo>
                <a:lnTo>
                  <a:pt x="1806575" y="2032000"/>
                </a:lnTo>
                <a:lnTo>
                  <a:pt x="1428750" y="1825625"/>
                </a:lnTo>
                <a:lnTo>
                  <a:pt x="1181100" y="1657350"/>
                </a:lnTo>
                <a:lnTo>
                  <a:pt x="1035050" y="1543050"/>
                </a:lnTo>
                <a:lnTo>
                  <a:pt x="882650" y="141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8881271E-4953-4236-8025-53DAA22D7152}"/>
              </a:ext>
            </a:extLst>
          </p:cNvPr>
          <p:cNvSpPr/>
          <p:nvPr/>
        </p:nvSpPr>
        <p:spPr>
          <a:xfrm>
            <a:off x="4772025" y="3365500"/>
            <a:ext cx="2638425" cy="2324100"/>
          </a:xfrm>
          <a:custGeom>
            <a:avLst/>
            <a:gdLst>
              <a:gd name="connsiteX0" fmla="*/ 1231900 w 2638425"/>
              <a:gd name="connsiteY0" fmla="*/ 1517650 h 2324100"/>
              <a:gd name="connsiteX1" fmla="*/ 1146175 w 2638425"/>
              <a:gd name="connsiteY1" fmla="*/ 1412875 h 2324100"/>
              <a:gd name="connsiteX2" fmla="*/ 1031875 w 2638425"/>
              <a:gd name="connsiteY2" fmla="*/ 1270000 h 2324100"/>
              <a:gd name="connsiteX3" fmla="*/ 971550 w 2638425"/>
              <a:gd name="connsiteY3" fmla="*/ 1193800 h 2324100"/>
              <a:gd name="connsiteX4" fmla="*/ 828675 w 2638425"/>
              <a:gd name="connsiteY4" fmla="*/ 1035050 h 2324100"/>
              <a:gd name="connsiteX5" fmla="*/ 771525 w 2638425"/>
              <a:gd name="connsiteY5" fmla="*/ 939800 h 2324100"/>
              <a:gd name="connsiteX6" fmla="*/ 708025 w 2638425"/>
              <a:gd name="connsiteY6" fmla="*/ 841375 h 2324100"/>
              <a:gd name="connsiteX7" fmla="*/ 622300 w 2638425"/>
              <a:gd name="connsiteY7" fmla="*/ 708025 h 2324100"/>
              <a:gd name="connsiteX8" fmla="*/ 546100 w 2638425"/>
              <a:gd name="connsiteY8" fmla="*/ 600075 h 2324100"/>
              <a:gd name="connsiteX9" fmla="*/ 482600 w 2638425"/>
              <a:gd name="connsiteY9" fmla="*/ 514350 h 2324100"/>
              <a:gd name="connsiteX10" fmla="*/ 425450 w 2638425"/>
              <a:gd name="connsiteY10" fmla="*/ 441325 h 2324100"/>
              <a:gd name="connsiteX11" fmla="*/ 355600 w 2638425"/>
              <a:gd name="connsiteY11" fmla="*/ 355600 h 2324100"/>
              <a:gd name="connsiteX12" fmla="*/ 263525 w 2638425"/>
              <a:gd name="connsiteY12" fmla="*/ 260350 h 2324100"/>
              <a:gd name="connsiteX13" fmla="*/ 209550 w 2638425"/>
              <a:gd name="connsiteY13" fmla="*/ 209550 h 2324100"/>
              <a:gd name="connsiteX14" fmla="*/ 149225 w 2638425"/>
              <a:gd name="connsiteY14" fmla="*/ 158750 h 2324100"/>
              <a:gd name="connsiteX15" fmla="*/ 85725 w 2638425"/>
              <a:gd name="connsiteY15" fmla="*/ 107950 h 2324100"/>
              <a:gd name="connsiteX16" fmla="*/ 19050 w 2638425"/>
              <a:gd name="connsiteY16" fmla="*/ 66675 h 2324100"/>
              <a:gd name="connsiteX17" fmla="*/ 0 w 2638425"/>
              <a:gd name="connsiteY17" fmla="*/ 38100 h 2324100"/>
              <a:gd name="connsiteX18" fmla="*/ 3175 w 2638425"/>
              <a:gd name="connsiteY18" fmla="*/ 15875 h 2324100"/>
              <a:gd name="connsiteX19" fmla="*/ 12700 w 2638425"/>
              <a:gd name="connsiteY19" fmla="*/ 3175 h 2324100"/>
              <a:gd name="connsiteX20" fmla="*/ 25400 w 2638425"/>
              <a:gd name="connsiteY20" fmla="*/ 0 h 2324100"/>
              <a:gd name="connsiteX21" fmla="*/ 41275 w 2638425"/>
              <a:gd name="connsiteY21" fmla="*/ 0 h 2324100"/>
              <a:gd name="connsiteX22" fmla="*/ 79375 w 2638425"/>
              <a:gd name="connsiteY22" fmla="*/ 15875 h 2324100"/>
              <a:gd name="connsiteX23" fmla="*/ 152400 w 2638425"/>
              <a:gd name="connsiteY23" fmla="*/ 60325 h 2324100"/>
              <a:gd name="connsiteX24" fmla="*/ 292100 w 2638425"/>
              <a:gd name="connsiteY24" fmla="*/ 149225 h 2324100"/>
              <a:gd name="connsiteX25" fmla="*/ 368300 w 2638425"/>
              <a:gd name="connsiteY25" fmla="*/ 206375 h 2324100"/>
              <a:gd name="connsiteX26" fmla="*/ 457200 w 2638425"/>
              <a:gd name="connsiteY26" fmla="*/ 292100 h 2324100"/>
              <a:gd name="connsiteX27" fmla="*/ 628650 w 2638425"/>
              <a:gd name="connsiteY27" fmla="*/ 476250 h 2324100"/>
              <a:gd name="connsiteX28" fmla="*/ 812800 w 2638425"/>
              <a:gd name="connsiteY28" fmla="*/ 679450 h 2324100"/>
              <a:gd name="connsiteX29" fmla="*/ 968375 w 2638425"/>
              <a:gd name="connsiteY29" fmla="*/ 860425 h 2324100"/>
              <a:gd name="connsiteX30" fmla="*/ 1082675 w 2638425"/>
              <a:gd name="connsiteY30" fmla="*/ 1016000 h 2324100"/>
              <a:gd name="connsiteX31" fmla="*/ 1228725 w 2638425"/>
              <a:gd name="connsiteY31" fmla="*/ 1165225 h 2324100"/>
              <a:gd name="connsiteX32" fmla="*/ 1470025 w 2638425"/>
              <a:gd name="connsiteY32" fmla="*/ 1393825 h 2324100"/>
              <a:gd name="connsiteX33" fmla="*/ 1673225 w 2638425"/>
              <a:gd name="connsiteY33" fmla="*/ 1581150 h 2324100"/>
              <a:gd name="connsiteX34" fmla="*/ 1879600 w 2638425"/>
              <a:gd name="connsiteY34" fmla="*/ 1752600 h 2324100"/>
              <a:gd name="connsiteX35" fmla="*/ 2105025 w 2638425"/>
              <a:gd name="connsiteY35" fmla="*/ 1930400 h 2324100"/>
              <a:gd name="connsiteX36" fmla="*/ 2311400 w 2638425"/>
              <a:gd name="connsiteY36" fmla="*/ 2073275 h 2324100"/>
              <a:gd name="connsiteX37" fmla="*/ 2492375 w 2638425"/>
              <a:gd name="connsiteY37" fmla="*/ 2187575 h 2324100"/>
              <a:gd name="connsiteX38" fmla="*/ 2613025 w 2638425"/>
              <a:gd name="connsiteY38" fmla="*/ 2251075 h 2324100"/>
              <a:gd name="connsiteX39" fmla="*/ 2632075 w 2638425"/>
              <a:gd name="connsiteY39" fmla="*/ 2266950 h 2324100"/>
              <a:gd name="connsiteX40" fmla="*/ 2638425 w 2638425"/>
              <a:gd name="connsiteY40" fmla="*/ 2279650 h 2324100"/>
              <a:gd name="connsiteX41" fmla="*/ 2635250 w 2638425"/>
              <a:gd name="connsiteY41" fmla="*/ 2292350 h 2324100"/>
              <a:gd name="connsiteX42" fmla="*/ 2619375 w 2638425"/>
              <a:gd name="connsiteY42" fmla="*/ 2308225 h 2324100"/>
              <a:gd name="connsiteX43" fmla="*/ 2581275 w 2638425"/>
              <a:gd name="connsiteY43" fmla="*/ 2320925 h 2324100"/>
              <a:gd name="connsiteX44" fmla="*/ 2400300 w 2638425"/>
              <a:gd name="connsiteY44" fmla="*/ 2317750 h 2324100"/>
              <a:gd name="connsiteX45" fmla="*/ 2101850 w 2638425"/>
              <a:gd name="connsiteY45" fmla="*/ 2317750 h 2324100"/>
              <a:gd name="connsiteX46" fmla="*/ 2012950 w 2638425"/>
              <a:gd name="connsiteY46" fmla="*/ 2320925 h 2324100"/>
              <a:gd name="connsiteX47" fmla="*/ 1981200 w 2638425"/>
              <a:gd name="connsiteY47" fmla="*/ 2324100 h 2324100"/>
              <a:gd name="connsiteX48" fmla="*/ 1946275 w 2638425"/>
              <a:gd name="connsiteY48" fmla="*/ 2320925 h 2324100"/>
              <a:gd name="connsiteX49" fmla="*/ 1895475 w 2638425"/>
              <a:gd name="connsiteY49" fmla="*/ 2292350 h 2324100"/>
              <a:gd name="connsiteX50" fmla="*/ 1822450 w 2638425"/>
              <a:gd name="connsiteY50" fmla="*/ 2228850 h 2324100"/>
              <a:gd name="connsiteX51" fmla="*/ 1720850 w 2638425"/>
              <a:gd name="connsiteY51" fmla="*/ 2105025 h 2324100"/>
              <a:gd name="connsiteX52" fmla="*/ 1590675 w 2638425"/>
              <a:gd name="connsiteY52" fmla="*/ 1952625 h 2324100"/>
              <a:gd name="connsiteX53" fmla="*/ 1406525 w 2638425"/>
              <a:gd name="connsiteY53" fmla="*/ 1733550 h 2324100"/>
              <a:gd name="connsiteX54" fmla="*/ 1231900 w 2638425"/>
              <a:gd name="connsiteY54" fmla="*/ 151765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38425" h="2324100">
                <a:moveTo>
                  <a:pt x="1231900" y="1517650"/>
                </a:moveTo>
                <a:lnTo>
                  <a:pt x="1146175" y="1412875"/>
                </a:lnTo>
                <a:lnTo>
                  <a:pt x="1031875" y="1270000"/>
                </a:lnTo>
                <a:lnTo>
                  <a:pt x="971550" y="1193800"/>
                </a:lnTo>
                <a:lnTo>
                  <a:pt x="828675" y="1035050"/>
                </a:lnTo>
                <a:lnTo>
                  <a:pt x="771525" y="939800"/>
                </a:lnTo>
                <a:lnTo>
                  <a:pt x="708025" y="841375"/>
                </a:lnTo>
                <a:lnTo>
                  <a:pt x="622300" y="708025"/>
                </a:lnTo>
                <a:lnTo>
                  <a:pt x="546100" y="600075"/>
                </a:lnTo>
                <a:lnTo>
                  <a:pt x="482600" y="514350"/>
                </a:lnTo>
                <a:lnTo>
                  <a:pt x="425450" y="441325"/>
                </a:lnTo>
                <a:lnTo>
                  <a:pt x="355600" y="355600"/>
                </a:lnTo>
                <a:lnTo>
                  <a:pt x="263525" y="260350"/>
                </a:lnTo>
                <a:lnTo>
                  <a:pt x="209550" y="209550"/>
                </a:lnTo>
                <a:lnTo>
                  <a:pt x="149225" y="158750"/>
                </a:lnTo>
                <a:lnTo>
                  <a:pt x="85725" y="107950"/>
                </a:lnTo>
                <a:lnTo>
                  <a:pt x="19050" y="66675"/>
                </a:lnTo>
                <a:lnTo>
                  <a:pt x="0" y="38100"/>
                </a:lnTo>
                <a:lnTo>
                  <a:pt x="3175" y="15875"/>
                </a:lnTo>
                <a:lnTo>
                  <a:pt x="12700" y="3175"/>
                </a:lnTo>
                <a:lnTo>
                  <a:pt x="25400" y="0"/>
                </a:lnTo>
                <a:lnTo>
                  <a:pt x="41275" y="0"/>
                </a:lnTo>
                <a:lnTo>
                  <a:pt x="79375" y="15875"/>
                </a:lnTo>
                <a:lnTo>
                  <a:pt x="152400" y="60325"/>
                </a:lnTo>
                <a:lnTo>
                  <a:pt x="292100" y="149225"/>
                </a:lnTo>
                <a:lnTo>
                  <a:pt x="368300" y="206375"/>
                </a:lnTo>
                <a:lnTo>
                  <a:pt x="457200" y="292100"/>
                </a:lnTo>
                <a:lnTo>
                  <a:pt x="628650" y="476250"/>
                </a:lnTo>
                <a:lnTo>
                  <a:pt x="812800" y="679450"/>
                </a:lnTo>
                <a:lnTo>
                  <a:pt x="968375" y="860425"/>
                </a:lnTo>
                <a:lnTo>
                  <a:pt x="1082675" y="1016000"/>
                </a:lnTo>
                <a:lnTo>
                  <a:pt x="1228725" y="1165225"/>
                </a:lnTo>
                <a:lnTo>
                  <a:pt x="1470025" y="1393825"/>
                </a:lnTo>
                <a:lnTo>
                  <a:pt x="1673225" y="1581150"/>
                </a:lnTo>
                <a:lnTo>
                  <a:pt x="1879600" y="1752600"/>
                </a:lnTo>
                <a:lnTo>
                  <a:pt x="2105025" y="1930400"/>
                </a:lnTo>
                <a:lnTo>
                  <a:pt x="2311400" y="2073275"/>
                </a:lnTo>
                <a:lnTo>
                  <a:pt x="2492375" y="2187575"/>
                </a:lnTo>
                <a:lnTo>
                  <a:pt x="2613025" y="2251075"/>
                </a:lnTo>
                <a:lnTo>
                  <a:pt x="2632075" y="2266950"/>
                </a:lnTo>
                <a:lnTo>
                  <a:pt x="2638425" y="2279650"/>
                </a:lnTo>
                <a:lnTo>
                  <a:pt x="2635250" y="2292350"/>
                </a:lnTo>
                <a:lnTo>
                  <a:pt x="2619375" y="2308225"/>
                </a:lnTo>
                <a:lnTo>
                  <a:pt x="2581275" y="2320925"/>
                </a:lnTo>
                <a:lnTo>
                  <a:pt x="2400300" y="2317750"/>
                </a:lnTo>
                <a:lnTo>
                  <a:pt x="2101850" y="2317750"/>
                </a:lnTo>
                <a:lnTo>
                  <a:pt x="2012950" y="2320925"/>
                </a:lnTo>
                <a:lnTo>
                  <a:pt x="1981200" y="2324100"/>
                </a:lnTo>
                <a:lnTo>
                  <a:pt x="1946275" y="2320925"/>
                </a:lnTo>
                <a:lnTo>
                  <a:pt x="1895475" y="2292350"/>
                </a:lnTo>
                <a:lnTo>
                  <a:pt x="1822450" y="2228850"/>
                </a:lnTo>
                <a:lnTo>
                  <a:pt x="1720850" y="2105025"/>
                </a:lnTo>
                <a:lnTo>
                  <a:pt x="1590675" y="1952625"/>
                </a:lnTo>
                <a:lnTo>
                  <a:pt x="1406525" y="1733550"/>
                </a:lnTo>
                <a:lnTo>
                  <a:pt x="1231900" y="151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7DAA3C-2E38-432D-963A-AA90479C3F26}"/>
              </a:ext>
            </a:extLst>
          </p:cNvPr>
          <p:cNvGrpSpPr>
            <a:grpSpLocks/>
          </p:cNvGrpSpPr>
          <p:nvPr/>
        </p:nvGrpSpPr>
        <p:grpSpPr bwMode="auto">
          <a:xfrm>
            <a:off x="2693988" y="1589088"/>
            <a:ext cx="4765675" cy="4289425"/>
            <a:chOff x="2797175" y="1728788"/>
            <a:chExt cx="4765675" cy="4289425"/>
          </a:xfrm>
        </p:grpSpPr>
        <p:sp>
          <p:nvSpPr>
            <p:cNvPr id="10" name="フリーフォーム 172">
              <a:extLst>
                <a:ext uri="{FF2B5EF4-FFF2-40B4-BE49-F238E27FC236}">
                  <a16:creationId xmlns:a16="http://schemas.microsoft.com/office/drawing/2014/main" id="{09E3070E-2251-42C6-A6F2-DC23CDEDED3C}"/>
                </a:ext>
              </a:extLst>
            </p:cNvPr>
            <p:cNvSpPr/>
            <p:nvPr/>
          </p:nvSpPr>
          <p:spPr>
            <a:xfrm rot="16200000">
              <a:off x="3519487" y="2073275"/>
              <a:ext cx="560388" cy="1970088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D43B402A-B8B9-46DA-81AD-B5ADDBE6CAF6}"/>
                </a:ext>
              </a:extLst>
            </p:cNvPr>
            <p:cNvSpPr/>
            <p:nvPr/>
          </p:nvSpPr>
          <p:spPr>
            <a:xfrm rot="16200000">
              <a:off x="1804193" y="3582195"/>
              <a:ext cx="4289425" cy="582612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4">
              <a:extLst>
                <a:ext uri="{FF2B5EF4-FFF2-40B4-BE49-F238E27FC236}">
                  <a16:creationId xmlns:a16="http://schemas.microsoft.com/office/drawing/2014/main" id="{C8EF2AD4-77E6-4D1E-A645-E9126045DEB1}"/>
                </a:ext>
              </a:extLst>
            </p:cNvPr>
            <p:cNvSpPr/>
            <p:nvPr/>
          </p:nvSpPr>
          <p:spPr>
            <a:xfrm rot="16200000">
              <a:off x="2405062" y="3468688"/>
              <a:ext cx="1938338" cy="1154112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5">
              <a:extLst>
                <a:ext uri="{FF2B5EF4-FFF2-40B4-BE49-F238E27FC236}">
                  <a16:creationId xmlns:a16="http://schemas.microsoft.com/office/drawing/2014/main" id="{A3CD2D60-CBA6-4F85-B96A-033B3F050913}"/>
                </a:ext>
              </a:extLst>
            </p:cNvPr>
            <p:cNvSpPr/>
            <p:nvPr/>
          </p:nvSpPr>
          <p:spPr>
            <a:xfrm rot="16200000">
              <a:off x="4067968" y="34885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6">
              <a:extLst>
                <a:ext uri="{FF2B5EF4-FFF2-40B4-BE49-F238E27FC236}">
                  <a16:creationId xmlns:a16="http://schemas.microsoft.com/office/drawing/2014/main" id="{5B5EA200-9E99-4DB2-A71B-E33B86CFD0BB}"/>
                </a:ext>
              </a:extLst>
            </p:cNvPr>
            <p:cNvSpPr/>
            <p:nvPr/>
          </p:nvSpPr>
          <p:spPr>
            <a:xfrm rot="16200000">
              <a:off x="4303712" y="2146300"/>
              <a:ext cx="1852613" cy="1185863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7">
              <a:extLst>
                <a:ext uri="{FF2B5EF4-FFF2-40B4-BE49-F238E27FC236}">
                  <a16:creationId xmlns:a16="http://schemas.microsoft.com/office/drawing/2014/main" id="{ECA5F5CF-0F2D-4E0C-95CC-E69269E3645C}"/>
                </a:ext>
              </a:extLst>
            </p:cNvPr>
            <p:cNvSpPr/>
            <p:nvPr/>
          </p:nvSpPr>
          <p:spPr>
            <a:xfrm rot="16200000">
              <a:off x="5895975" y="19637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8">
              <a:extLst>
                <a:ext uri="{FF2B5EF4-FFF2-40B4-BE49-F238E27FC236}">
                  <a16:creationId xmlns:a16="http://schemas.microsoft.com/office/drawing/2014/main" id="{A845B125-3F35-4E3D-A33A-E394BBAFD9CA}"/>
                </a:ext>
              </a:extLst>
            </p:cNvPr>
            <p:cNvSpPr/>
            <p:nvPr/>
          </p:nvSpPr>
          <p:spPr>
            <a:xfrm rot="16200000">
              <a:off x="3968749" y="33432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0">
              <a:extLst>
                <a:ext uri="{FF2B5EF4-FFF2-40B4-BE49-F238E27FC236}">
                  <a16:creationId xmlns:a16="http://schemas.microsoft.com/office/drawing/2014/main" id="{36EB0EE5-0DB8-4798-8509-86B2BE094CAA}"/>
                </a:ext>
              </a:extLst>
            </p:cNvPr>
            <p:cNvSpPr/>
            <p:nvPr/>
          </p:nvSpPr>
          <p:spPr>
            <a:xfrm>
              <a:off x="4924425" y="35179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982F3FF-BDD7-4FDE-AB1C-D61CD09F2DEF}"/>
              </a:ext>
            </a:extLst>
          </p:cNvPr>
          <p:cNvGrpSpPr>
            <a:grpSpLocks/>
          </p:cNvGrpSpPr>
          <p:nvPr/>
        </p:nvGrpSpPr>
        <p:grpSpPr bwMode="auto">
          <a:xfrm>
            <a:off x="2660650" y="1574800"/>
            <a:ext cx="4765675" cy="4289425"/>
            <a:chOff x="2644775" y="1576388"/>
            <a:chExt cx="4765675" cy="4289425"/>
          </a:xfrm>
        </p:grpSpPr>
        <p:sp>
          <p:nvSpPr>
            <p:cNvPr id="20" name="フリーフォーム 172">
              <a:extLst>
                <a:ext uri="{FF2B5EF4-FFF2-40B4-BE49-F238E27FC236}">
                  <a16:creationId xmlns:a16="http://schemas.microsoft.com/office/drawing/2014/main" id="{40B11107-5652-43C1-BE20-3C8A8F755C2D}"/>
                </a:ext>
              </a:extLst>
            </p:cNvPr>
            <p:cNvSpPr/>
            <p:nvPr/>
          </p:nvSpPr>
          <p:spPr>
            <a:xfrm rot="16200000">
              <a:off x="3367088" y="1920876"/>
              <a:ext cx="560387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F8BC9C23-DFF2-402A-8842-59598E8AE1AF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3E166A83-EFC1-4A3F-B4C3-38466B226E54}"/>
                </a:ext>
              </a:extLst>
            </p:cNvPr>
            <p:cNvSpPr/>
            <p:nvPr/>
          </p:nvSpPr>
          <p:spPr>
            <a:xfrm rot="16200000">
              <a:off x="2252663" y="3316288"/>
              <a:ext cx="1938337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8CE794A8-0FB0-4CF7-9D5C-75CB76AD3476}"/>
                </a:ext>
              </a:extLst>
            </p:cNvPr>
            <p:cNvSpPr/>
            <p:nvPr/>
          </p:nvSpPr>
          <p:spPr>
            <a:xfrm rot="16200000">
              <a:off x="3915569" y="3336132"/>
              <a:ext cx="703262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854A2C95-D5B2-42ED-9DA8-66210BF225E8}"/>
                </a:ext>
              </a:extLst>
            </p:cNvPr>
            <p:cNvSpPr/>
            <p:nvPr/>
          </p:nvSpPr>
          <p:spPr>
            <a:xfrm rot="16200000">
              <a:off x="4151313" y="1993901"/>
              <a:ext cx="1852612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601A3160-1047-4FDB-BB64-342B998B744C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8">
              <a:extLst>
                <a:ext uri="{FF2B5EF4-FFF2-40B4-BE49-F238E27FC236}">
                  <a16:creationId xmlns:a16="http://schemas.microsoft.com/office/drawing/2014/main" id="{97FB9DC5-0D5D-41F8-AD1F-5051F53C6BB3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0">
              <a:extLst>
                <a:ext uri="{FF2B5EF4-FFF2-40B4-BE49-F238E27FC236}">
                  <a16:creationId xmlns:a16="http://schemas.microsoft.com/office/drawing/2014/main" id="{ADC62897-1370-49EB-AF3B-98E2D25AE67F}"/>
                </a:ext>
              </a:extLst>
            </p:cNvPr>
            <p:cNvSpPr/>
            <p:nvPr/>
          </p:nvSpPr>
          <p:spPr>
            <a:xfrm>
              <a:off x="4772025" y="3365501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442" name="グループ化 1">
            <a:extLst>
              <a:ext uri="{FF2B5EF4-FFF2-40B4-BE49-F238E27FC236}">
                <a16:creationId xmlns:a16="http://schemas.microsoft.com/office/drawing/2014/main" id="{AE14E2A8-A7E4-438C-8F08-AB1010DD020B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576388"/>
            <a:ext cx="4765675" cy="4289425"/>
            <a:chOff x="2644775" y="1576388"/>
            <a:chExt cx="4765675" cy="4289425"/>
          </a:xfrm>
        </p:grpSpPr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495895A-35CD-465B-A9EB-23B8747E3F04}"/>
                </a:ext>
              </a:extLst>
            </p:cNvPr>
            <p:cNvSpPr/>
            <p:nvPr/>
          </p:nvSpPr>
          <p:spPr>
            <a:xfrm rot="16200000">
              <a:off x="3367088" y="1920875"/>
              <a:ext cx="560388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DBFD8A89-C830-4473-BDC1-6A93B7AA2D14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D5904FAE-63C6-45B7-96AB-AB6F72110DF7}"/>
                </a:ext>
              </a:extLst>
            </p:cNvPr>
            <p:cNvSpPr/>
            <p:nvPr/>
          </p:nvSpPr>
          <p:spPr>
            <a:xfrm rot="16200000">
              <a:off x="2252663" y="3316287"/>
              <a:ext cx="1938338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561AA5AE-1B7C-4DDF-9A79-95F4F5A91BC0}"/>
                </a:ext>
              </a:extLst>
            </p:cNvPr>
            <p:cNvSpPr/>
            <p:nvPr/>
          </p:nvSpPr>
          <p:spPr>
            <a:xfrm rot="16200000">
              <a:off x="3915568" y="33361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A7386E0F-1829-4BD0-B6F7-3E9464027D19}"/>
                </a:ext>
              </a:extLst>
            </p:cNvPr>
            <p:cNvSpPr/>
            <p:nvPr/>
          </p:nvSpPr>
          <p:spPr>
            <a:xfrm rot="16200000">
              <a:off x="4151312" y="1993901"/>
              <a:ext cx="1852613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C6E559D2-65D2-444B-A4B2-63A2086E6FF9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E10A05FE-BD1A-457C-8544-1C2B848BBAB3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498DD133-7379-4F22-AFD6-1FCE71C17F4F}"/>
                </a:ext>
              </a:extLst>
            </p:cNvPr>
            <p:cNvSpPr/>
            <p:nvPr/>
          </p:nvSpPr>
          <p:spPr>
            <a:xfrm>
              <a:off x="4772025" y="33655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9C6C1916-BB97-4013-8BB9-2435EBBF46CE}"/>
              </a:ext>
            </a:extLst>
          </p:cNvPr>
          <p:cNvSpPr/>
          <p:nvPr/>
        </p:nvSpPr>
        <p:spPr>
          <a:xfrm>
            <a:off x="3367088" y="1687513"/>
            <a:ext cx="3124200" cy="579437"/>
          </a:xfrm>
          <a:custGeom>
            <a:avLst/>
            <a:gdLst>
              <a:gd name="connsiteX0" fmla="*/ 2565472 w 3124415"/>
              <a:gd name="connsiteY0" fmla="*/ 324548 h 579550"/>
              <a:gd name="connsiteX1" fmla="*/ 2426380 w 3124415"/>
              <a:gd name="connsiteY1" fmla="*/ 337427 h 579550"/>
              <a:gd name="connsiteX2" fmla="*/ 2297591 w 3124415"/>
              <a:gd name="connsiteY2" fmla="*/ 347730 h 579550"/>
              <a:gd name="connsiteX3" fmla="*/ 2161075 w 3124415"/>
              <a:gd name="connsiteY3" fmla="*/ 358033 h 579550"/>
              <a:gd name="connsiteX4" fmla="*/ 2055469 w 3124415"/>
              <a:gd name="connsiteY4" fmla="*/ 368336 h 579550"/>
              <a:gd name="connsiteX5" fmla="*/ 1864861 w 3124415"/>
              <a:gd name="connsiteY5" fmla="*/ 391518 h 579550"/>
              <a:gd name="connsiteX6" fmla="*/ 1754103 w 3124415"/>
              <a:gd name="connsiteY6" fmla="*/ 404397 h 579550"/>
              <a:gd name="connsiteX7" fmla="*/ 1509404 w 3124415"/>
              <a:gd name="connsiteY7" fmla="*/ 445609 h 579550"/>
              <a:gd name="connsiteX8" fmla="*/ 1349706 w 3124415"/>
              <a:gd name="connsiteY8" fmla="*/ 463640 h 579550"/>
              <a:gd name="connsiteX9" fmla="*/ 1159099 w 3124415"/>
              <a:gd name="connsiteY9" fmla="*/ 484246 h 579550"/>
              <a:gd name="connsiteX10" fmla="*/ 911825 w 3124415"/>
              <a:gd name="connsiteY10" fmla="*/ 510004 h 579550"/>
              <a:gd name="connsiteX11" fmla="*/ 855158 w 3124415"/>
              <a:gd name="connsiteY11" fmla="*/ 515155 h 579550"/>
              <a:gd name="connsiteX12" fmla="*/ 741824 w 3124415"/>
              <a:gd name="connsiteY12" fmla="*/ 538337 h 579550"/>
              <a:gd name="connsiteX13" fmla="*/ 602732 w 3124415"/>
              <a:gd name="connsiteY13" fmla="*/ 566671 h 579550"/>
              <a:gd name="connsiteX14" fmla="*/ 533186 w 3124415"/>
              <a:gd name="connsiteY14" fmla="*/ 579550 h 579550"/>
              <a:gd name="connsiteX15" fmla="*/ 510004 w 3124415"/>
              <a:gd name="connsiteY15" fmla="*/ 576974 h 579550"/>
              <a:gd name="connsiteX16" fmla="*/ 427579 w 3124415"/>
              <a:gd name="connsiteY16" fmla="*/ 551216 h 579550"/>
              <a:gd name="connsiteX17" fmla="*/ 360609 w 3124415"/>
              <a:gd name="connsiteY17" fmla="*/ 517731 h 579550"/>
              <a:gd name="connsiteX18" fmla="*/ 298790 w 3124415"/>
              <a:gd name="connsiteY18" fmla="*/ 479094 h 579550"/>
              <a:gd name="connsiteX19" fmla="*/ 239548 w 3124415"/>
              <a:gd name="connsiteY19" fmla="*/ 435306 h 579550"/>
              <a:gd name="connsiteX20" fmla="*/ 159698 w 3124415"/>
              <a:gd name="connsiteY20" fmla="*/ 363185 h 579550"/>
              <a:gd name="connsiteX21" fmla="*/ 82425 w 3124415"/>
              <a:gd name="connsiteY21" fmla="*/ 280760 h 579550"/>
              <a:gd name="connsiteX22" fmla="*/ 38637 w 3124415"/>
              <a:gd name="connsiteY22" fmla="*/ 234396 h 579550"/>
              <a:gd name="connsiteX23" fmla="*/ 18031 w 3124415"/>
              <a:gd name="connsiteY23" fmla="*/ 206062 h 579550"/>
              <a:gd name="connsiteX24" fmla="*/ 2576 w 3124415"/>
              <a:gd name="connsiteY24" fmla="*/ 175153 h 579550"/>
              <a:gd name="connsiteX25" fmla="*/ 0 w 3124415"/>
              <a:gd name="connsiteY25" fmla="*/ 157123 h 579550"/>
              <a:gd name="connsiteX26" fmla="*/ 5152 w 3124415"/>
              <a:gd name="connsiteY26" fmla="*/ 144244 h 579550"/>
              <a:gd name="connsiteX27" fmla="*/ 18031 w 3124415"/>
              <a:gd name="connsiteY27" fmla="*/ 141668 h 579550"/>
              <a:gd name="connsiteX28" fmla="*/ 36061 w 3124415"/>
              <a:gd name="connsiteY28" fmla="*/ 141668 h 579550"/>
              <a:gd name="connsiteX29" fmla="*/ 64395 w 3124415"/>
              <a:gd name="connsiteY29" fmla="*/ 154547 h 579550"/>
              <a:gd name="connsiteX30" fmla="*/ 118486 w 3124415"/>
              <a:gd name="connsiteY30" fmla="*/ 206062 h 579550"/>
              <a:gd name="connsiteX31" fmla="*/ 162274 w 3124415"/>
              <a:gd name="connsiteY31" fmla="*/ 239547 h 579550"/>
              <a:gd name="connsiteX32" fmla="*/ 208638 w 3124415"/>
              <a:gd name="connsiteY32" fmla="*/ 267881 h 579550"/>
              <a:gd name="connsiteX33" fmla="*/ 247275 w 3124415"/>
              <a:gd name="connsiteY33" fmla="*/ 293639 h 579550"/>
              <a:gd name="connsiteX34" fmla="*/ 293639 w 3124415"/>
              <a:gd name="connsiteY34" fmla="*/ 309093 h 579550"/>
              <a:gd name="connsiteX35" fmla="*/ 368336 w 3124415"/>
              <a:gd name="connsiteY35" fmla="*/ 321972 h 579550"/>
              <a:gd name="connsiteX36" fmla="*/ 517731 w 3124415"/>
              <a:gd name="connsiteY36" fmla="*/ 332275 h 579550"/>
              <a:gd name="connsiteX37" fmla="*/ 656823 w 3124415"/>
              <a:gd name="connsiteY37" fmla="*/ 334851 h 579550"/>
              <a:gd name="connsiteX38" fmla="*/ 775309 w 3124415"/>
              <a:gd name="connsiteY38" fmla="*/ 324548 h 579550"/>
              <a:gd name="connsiteX39" fmla="*/ 986522 w 3124415"/>
              <a:gd name="connsiteY39" fmla="*/ 301366 h 579550"/>
              <a:gd name="connsiteX40" fmla="*/ 1231221 w 3124415"/>
              <a:gd name="connsiteY40" fmla="*/ 273033 h 579550"/>
              <a:gd name="connsiteX41" fmla="*/ 1519708 w 3124415"/>
              <a:gd name="connsiteY41" fmla="*/ 242123 h 579550"/>
              <a:gd name="connsiteX42" fmla="*/ 1844255 w 3124415"/>
              <a:gd name="connsiteY42" fmla="*/ 216365 h 579550"/>
              <a:gd name="connsiteX43" fmla="*/ 2117287 w 3124415"/>
              <a:gd name="connsiteY43" fmla="*/ 182880 h 579550"/>
              <a:gd name="connsiteX44" fmla="*/ 2297591 w 3124415"/>
              <a:gd name="connsiteY44" fmla="*/ 149395 h 579550"/>
              <a:gd name="connsiteX45" fmla="*/ 2408350 w 3124415"/>
              <a:gd name="connsiteY45" fmla="*/ 123638 h 579550"/>
              <a:gd name="connsiteX46" fmla="*/ 2477896 w 3124415"/>
              <a:gd name="connsiteY46" fmla="*/ 103031 h 579550"/>
              <a:gd name="connsiteX47" fmla="*/ 2550017 w 3124415"/>
              <a:gd name="connsiteY47" fmla="*/ 74698 h 579550"/>
              <a:gd name="connsiteX48" fmla="*/ 2588654 w 3124415"/>
              <a:gd name="connsiteY48" fmla="*/ 54092 h 579550"/>
              <a:gd name="connsiteX49" fmla="*/ 2622139 w 3124415"/>
              <a:gd name="connsiteY49" fmla="*/ 30910 h 579550"/>
              <a:gd name="connsiteX50" fmla="*/ 2645321 w 3124415"/>
              <a:gd name="connsiteY50" fmla="*/ 7728 h 579550"/>
              <a:gd name="connsiteX51" fmla="*/ 2655624 w 3124415"/>
              <a:gd name="connsiteY51" fmla="*/ 0 h 579550"/>
              <a:gd name="connsiteX52" fmla="*/ 2696837 w 3124415"/>
              <a:gd name="connsiteY52" fmla="*/ 5152 h 579550"/>
              <a:gd name="connsiteX53" fmla="*/ 2774110 w 3124415"/>
              <a:gd name="connsiteY53" fmla="*/ 18031 h 579550"/>
              <a:gd name="connsiteX54" fmla="*/ 2853959 w 3124415"/>
              <a:gd name="connsiteY54" fmla="*/ 36061 h 579550"/>
              <a:gd name="connsiteX55" fmla="*/ 2964717 w 3124415"/>
              <a:gd name="connsiteY55" fmla="*/ 72122 h 579550"/>
              <a:gd name="connsiteX56" fmla="*/ 3047142 w 3124415"/>
              <a:gd name="connsiteY56" fmla="*/ 108183 h 579550"/>
              <a:gd name="connsiteX57" fmla="*/ 3080627 w 3124415"/>
              <a:gd name="connsiteY57" fmla="*/ 128789 h 579550"/>
              <a:gd name="connsiteX58" fmla="*/ 3106385 w 3124415"/>
              <a:gd name="connsiteY58" fmla="*/ 146820 h 579550"/>
              <a:gd name="connsiteX59" fmla="*/ 3119264 w 3124415"/>
              <a:gd name="connsiteY59" fmla="*/ 162274 h 579550"/>
              <a:gd name="connsiteX60" fmla="*/ 3124415 w 3124415"/>
              <a:gd name="connsiteY60" fmla="*/ 172577 h 579550"/>
              <a:gd name="connsiteX61" fmla="*/ 3121839 w 3124415"/>
              <a:gd name="connsiteY61" fmla="*/ 193183 h 579550"/>
              <a:gd name="connsiteX62" fmla="*/ 3111536 w 3124415"/>
              <a:gd name="connsiteY62" fmla="*/ 216365 h 579550"/>
              <a:gd name="connsiteX63" fmla="*/ 3096082 w 3124415"/>
              <a:gd name="connsiteY63" fmla="*/ 236972 h 579550"/>
              <a:gd name="connsiteX64" fmla="*/ 3078051 w 3124415"/>
              <a:gd name="connsiteY64" fmla="*/ 249851 h 579550"/>
              <a:gd name="connsiteX65" fmla="*/ 3044566 w 3124415"/>
              <a:gd name="connsiteY65" fmla="*/ 265305 h 579550"/>
              <a:gd name="connsiteX66" fmla="*/ 2993051 w 3124415"/>
              <a:gd name="connsiteY66" fmla="*/ 273033 h 579550"/>
              <a:gd name="connsiteX67" fmla="*/ 2871989 w 3124415"/>
              <a:gd name="connsiteY67" fmla="*/ 285911 h 579550"/>
              <a:gd name="connsiteX68" fmla="*/ 2676230 w 3124415"/>
              <a:gd name="connsiteY68" fmla="*/ 311669 h 579550"/>
              <a:gd name="connsiteX69" fmla="*/ 2565472 w 3124415"/>
              <a:gd name="connsiteY69" fmla="*/ 324548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24415" h="579550">
                <a:moveTo>
                  <a:pt x="2565472" y="324548"/>
                </a:moveTo>
                <a:lnTo>
                  <a:pt x="2426380" y="337427"/>
                </a:lnTo>
                <a:lnTo>
                  <a:pt x="2297591" y="347730"/>
                </a:lnTo>
                <a:lnTo>
                  <a:pt x="2161075" y="358033"/>
                </a:lnTo>
                <a:lnTo>
                  <a:pt x="2055469" y="368336"/>
                </a:lnTo>
                <a:lnTo>
                  <a:pt x="1864861" y="391518"/>
                </a:lnTo>
                <a:lnTo>
                  <a:pt x="1754103" y="404397"/>
                </a:lnTo>
                <a:lnTo>
                  <a:pt x="1509404" y="445609"/>
                </a:lnTo>
                <a:lnTo>
                  <a:pt x="1349706" y="463640"/>
                </a:lnTo>
                <a:lnTo>
                  <a:pt x="1159099" y="484246"/>
                </a:lnTo>
                <a:lnTo>
                  <a:pt x="911825" y="510004"/>
                </a:lnTo>
                <a:lnTo>
                  <a:pt x="855158" y="515155"/>
                </a:lnTo>
                <a:lnTo>
                  <a:pt x="741824" y="538337"/>
                </a:lnTo>
                <a:lnTo>
                  <a:pt x="602732" y="566671"/>
                </a:lnTo>
                <a:lnTo>
                  <a:pt x="533186" y="579550"/>
                </a:lnTo>
                <a:lnTo>
                  <a:pt x="510004" y="576974"/>
                </a:lnTo>
                <a:lnTo>
                  <a:pt x="427579" y="551216"/>
                </a:lnTo>
                <a:lnTo>
                  <a:pt x="360609" y="517731"/>
                </a:lnTo>
                <a:lnTo>
                  <a:pt x="298790" y="479094"/>
                </a:lnTo>
                <a:lnTo>
                  <a:pt x="239548" y="435306"/>
                </a:lnTo>
                <a:lnTo>
                  <a:pt x="159698" y="363185"/>
                </a:lnTo>
                <a:lnTo>
                  <a:pt x="82425" y="280760"/>
                </a:lnTo>
                <a:lnTo>
                  <a:pt x="38637" y="234396"/>
                </a:lnTo>
                <a:lnTo>
                  <a:pt x="18031" y="206062"/>
                </a:lnTo>
                <a:lnTo>
                  <a:pt x="2576" y="175153"/>
                </a:lnTo>
                <a:lnTo>
                  <a:pt x="0" y="157123"/>
                </a:lnTo>
                <a:lnTo>
                  <a:pt x="5152" y="144244"/>
                </a:lnTo>
                <a:lnTo>
                  <a:pt x="18031" y="141668"/>
                </a:lnTo>
                <a:lnTo>
                  <a:pt x="36061" y="141668"/>
                </a:lnTo>
                <a:lnTo>
                  <a:pt x="64395" y="154547"/>
                </a:lnTo>
                <a:lnTo>
                  <a:pt x="118486" y="206062"/>
                </a:lnTo>
                <a:lnTo>
                  <a:pt x="162274" y="239547"/>
                </a:lnTo>
                <a:lnTo>
                  <a:pt x="208638" y="267881"/>
                </a:lnTo>
                <a:lnTo>
                  <a:pt x="247275" y="293639"/>
                </a:lnTo>
                <a:lnTo>
                  <a:pt x="293639" y="309093"/>
                </a:lnTo>
                <a:lnTo>
                  <a:pt x="368336" y="321972"/>
                </a:lnTo>
                <a:lnTo>
                  <a:pt x="517731" y="332275"/>
                </a:lnTo>
                <a:lnTo>
                  <a:pt x="656823" y="334851"/>
                </a:lnTo>
                <a:lnTo>
                  <a:pt x="775309" y="324548"/>
                </a:lnTo>
                <a:lnTo>
                  <a:pt x="986522" y="301366"/>
                </a:lnTo>
                <a:lnTo>
                  <a:pt x="1231221" y="273033"/>
                </a:lnTo>
                <a:lnTo>
                  <a:pt x="1519708" y="242123"/>
                </a:lnTo>
                <a:lnTo>
                  <a:pt x="1844255" y="216365"/>
                </a:lnTo>
                <a:lnTo>
                  <a:pt x="2117287" y="182880"/>
                </a:lnTo>
                <a:lnTo>
                  <a:pt x="2297591" y="149395"/>
                </a:lnTo>
                <a:lnTo>
                  <a:pt x="2408350" y="123638"/>
                </a:lnTo>
                <a:lnTo>
                  <a:pt x="2477896" y="103031"/>
                </a:lnTo>
                <a:lnTo>
                  <a:pt x="2550017" y="74698"/>
                </a:lnTo>
                <a:lnTo>
                  <a:pt x="2588654" y="54092"/>
                </a:lnTo>
                <a:lnTo>
                  <a:pt x="2622139" y="30910"/>
                </a:lnTo>
                <a:lnTo>
                  <a:pt x="2645321" y="7728"/>
                </a:lnTo>
                <a:lnTo>
                  <a:pt x="2655624" y="0"/>
                </a:lnTo>
                <a:lnTo>
                  <a:pt x="2696837" y="5152"/>
                </a:lnTo>
                <a:lnTo>
                  <a:pt x="2774110" y="18031"/>
                </a:lnTo>
                <a:lnTo>
                  <a:pt x="2853959" y="36061"/>
                </a:lnTo>
                <a:lnTo>
                  <a:pt x="2964717" y="72122"/>
                </a:lnTo>
                <a:lnTo>
                  <a:pt x="3047142" y="108183"/>
                </a:lnTo>
                <a:lnTo>
                  <a:pt x="3080627" y="128789"/>
                </a:lnTo>
                <a:lnTo>
                  <a:pt x="3106385" y="146820"/>
                </a:lnTo>
                <a:lnTo>
                  <a:pt x="3119264" y="162274"/>
                </a:lnTo>
                <a:lnTo>
                  <a:pt x="3124415" y="172577"/>
                </a:lnTo>
                <a:lnTo>
                  <a:pt x="3121839" y="193183"/>
                </a:lnTo>
                <a:lnTo>
                  <a:pt x="3111536" y="216365"/>
                </a:lnTo>
                <a:lnTo>
                  <a:pt x="3096082" y="236972"/>
                </a:lnTo>
                <a:lnTo>
                  <a:pt x="3078051" y="249851"/>
                </a:lnTo>
                <a:lnTo>
                  <a:pt x="3044566" y="265305"/>
                </a:lnTo>
                <a:lnTo>
                  <a:pt x="2993051" y="273033"/>
                </a:lnTo>
                <a:lnTo>
                  <a:pt x="2871989" y="285911"/>
                </a:lnTo>
                <a:lnTo>
                  <a:pt x="2676230" y="311669"/>
                </a:lnTo>
                <a:lnTo>
                  <a:pt x="2565472" y="3245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220D1FAD-91FC-40F4-B7D3-C95E791A0F4C}"/>
              </a:ext>
            </a:extLst>
          </p:cNvPr>
          <p:cNvSpPr/>
          <p:nvPr/>
        </p:nvSpPr>
        <p:spPr>
          <a:xfrm>
            <a:off x="3470275" y="2516188"/>
            <a:ext cx="622300" cy="1720850"/>
          </a:xfrm>
          <a:custGeom>
            <a:avLst/>
            <a:gdLst>
              <a:gd name="connsiteX0" fmla="*/ 245477 w 622897"/>
              <a:gd name="connsiteY0" fmla="*/ 616760 h 1721404"/>
              <a:gd name="connsiteX1" fmla="*/ 220929 w 622897"/>
              <a:gd name="connsiteY1" fmla="*/ 447995 h 1721404"/>
              <a:gd name="connsiteX2" fmla="*/ 208655 w 622897"/>
              <a:gd name="connsiteY2" fmla="*/ 359010 h 1721404"/>
              <a:gd name="connsiteX3" fmla="*/ 202518 w 622897"/>
              <a:gd name="connsiteY3" fmla="*/ 316051 h 1721404"/>
              <a:gd name="connsiteX4" fmla="*/ 193313 w 622897"/>
              <a:gd name="connsiteY4" fmla="*/ 285367 h 1721404"/>
              <a:gd name="connsiteX5" fmla="*/ 187176 w 622897"/>
              <a:gd name="connsiteY5" fmla="*/ 260819 h 1721404"/>
              <a:gd name="connsiteX6" fmla="*/ 174902 w 622897"/>
              <a:gd name="connsiteY6" fmla="*/ 236271 h 1721404"/>
              <a:gd name="connsiteX7" fmla="*/ 156491 w 622897"/>
              <a:gd name="connsiteY7" fmla="*/ 202518 h 1721404"/>
              <a:gd name="connsiteX8" fmla="*/ 125807 w 622897"/>
              <a:gd name="connsiteY8" fmla="*/ 162628 h 1721404"/>
              <a:gd name="connsiteX9" fmla="*/ 107396 w 622897"/>
              <a:gd name="connsiteY9" fmla="*/ 138081 h 1721404"/>
              <a:gd name="connsiteX10" fmla="*/ 70575 w 622897"/>
              <a:gd name="connsiteY10" fmla="*/ 101259 h 1721404"/>
              <a:gd name="connsiteX11" fmla="*/ 61369 w 622897"/>
              <a:gd name="connsiteY11" fmla="*/ 95122 h 1721404"/>
              <a:gd name="connsiteX12" fmla="*/ 36822 w 622897"/>
              <a:gd name="connsiteY12" fmla="*/ 76712 h 1721404"/>
              <a:gd name="connsiteX13" fmla="*/ 18411 w 622897"/>
              <a:gd name="connsiteY13" fmla="*/ 61369 h 1721404"/>
              <a:gd name="connsiteX14" fmla="*/ 3069 w 622897"/>
              <a:gd name="connsiteY14" fmla="*/ 39890 h 1721404"/>
              <a:gd name="connsiteX15" fmla="*/ 0 w 622897"/>
              <a:gd name="connsiteY15" fmla="*/ 30685 h 1721404"/>
              <a:gd name="connsiteX16" fmla="*/ 0 w 622897"/>
              <a:gd name="connsiteY16" fmla="*/ 18411 h 1721404"/>
              <a:gd name="connsiteX17" fmla="*/ 3069 w 622897"/>
              <a:gd name="connsiteY17" fmla="*/ 6137 h 1721404"/>
              <a:gd name="connsiteX18" fmla="*/ 24548 w 622897"/>
              <a:gd name="connsiteY18" fmla="*/ 0 h 1721404"/>
              <a:gd name="connsiteX19" fmla="*/ 70575 w 622897"/>
              <a:gd name="connsiteY19" fmla="*/ 3069 h 1721404"/>
              <a:gd name="connsiteX20" fmla="*/ 104328 w 622897"/>
              <a:gd name="connsiteY20" fmla="*/ 6137 h 1721404"/>
              <a:gd name="connsiteX21" fmla="*/ 156491 w 622897"/>
              <a:gd name="connsiteY21" fmla="*/ 21479 h 1721404"/>
              <a:gd name="connsiteX22" fmla="*/ 196381 w 622897"/>
              <a:gd name="connsiteY22" fmla="*/ 33753 h 1721404"/>
              <a:gd name="connsiteX23" fmla="*/ 251614 w 622897"/>
              <a:gd name="connsiteY23" fmla="*/ 52164 h 1721404"/>
              <a:gd name="connsiteX24" fmla="*/ 312983 w 622897"/>
              <a:gd name="connsiteY24" fmla="*/ 79780 h 1721404"/>
              <a:gd name="connsiteX25" fmla="*/ 386626 w 622897"/>
              <a:gd name="connsiteY25" fmla="*/ 113533 h 1721404"/>
              <a:gd name="connsiteX26" fmla="*/ 420379 w 622897"/>
              <a:gd name="connsiteY26" fmla="*/ 128875 h 1721404"/>
              <a:gd name="connsiteX27" fmla="*/ 423447 w 622897"/>
              <a:gd name="connsiteY27" fmla="*/ 285367 h 1721404"/>
              <a:gd name="connsiteX28" fmla="*/ 444926 w 622897"/>
              <a:gd name="connsiteY28" fmla="*/ 429584 h 1721404"/>
              <a:gd name="connsiteX29" fmla="*/ 466406 w 622897"/>
              <a:gd name="connsiteY29" fmla="*/ 552322 h 1721404"/>
              <a:gd name="connsiteX30" fmla="*/ 487885 w 622897"/>
              <a:gd name="connsiteY30" fmla="*/ 671992 h 1721404"/>
              <a:gd name="connsiteX31" fmla="*/ 497090 w 622897"/>
              <a:gd name="connsiteY31" fmla="*/ 739498 h 1721404"/>
              <a:gd name="connsiteX32" fmla="*/ 515501 w 622897"/>
              <a:gd name="connsiteY32" fmla="*/ 905195 h 1721404"/>
              <a:gd name="connsiteX33" fmla="*/ 530843 w 622897"/>
              <a:gd name="connsiteY33" fmla="*/ 1077028 h 1721404"/>
              <a:gd name="connsiteX34" fmla="*/ 552322 w 622897"/>
              <a:gd name="connsiteY34" fmla="*/ 1282615 h 1721404"/>
              <a:gd name="connsiteX35" fmla="*/ 561528 w 622897"/>
              <a:gd name="connsiteY35" fmla="*/ 1393079 h 1721404"/>
              <a:gd name="connsiteX36" fmla="*/ 622897 w 622897"/>
              <a:gd name="connsiteY36" fmla="*/ 1564913 h 1721404"/>
              <a:gd name="connsiteX37" fmla="*/ 613691 w 622897"/>
              <a:gd name="connsiteY37" fmla="*/ 1601734 h 1721404"/>
              <a:gd name="connsiteX38" fmla="*/ 589144 w 622897"/>
              <a:gd name="connsiteY38" fmla="*/ 1663104 h 1721404"/>
              <a:gd name="connsiteX39" fmla="*/ 567665 w 622897"/>
              <a:gd name="connsiteY39" fmla="*/ 1693788 h 1721404"/>
              <a:gd name="connsiteX40" fmla="*/ 552322 w 622897"/>
              <a:gd name="connsiteY40" fmla="*/ 1706062 h 1721404"/>
              <a:gd name="connsiteX41" fmla="*/ 530843 w 622897"/>
              <a:gd name="connsiteY41" fmla="*/ 1718336 h 1721404"/>
              <a:gd name="connsiteX42" fmla="*/ 503227 w 622897"/>
              <a:gd name="connsiteY42" fmla="*/ 1721404 h 1721404"/>
              <a:gd name="connsiteX43" fmla="*/ 484816 w 622897"/>
              <a:gd name="connsiteY43" fmla="*/ 1718336 h 1721404"/>
              <a:gd name="connsiteX44" fmla="*/ 447995 w 622897"/>
              <a:gd name="connsiteY44" fmla="*/ 1699925 h 1721404"/>
              <a:gd name="connsiteX45" fmla="*/ 426516 w 622897"/>
              <a:gd name="connsiteY45" fmla="*/ 1684583 h 1721404"/>
              <a:gd name="connsiteX46" fmla="*/ 405036 w 622897"/>
              <a:gd name="connsiteY46" fmla="*/ 1660035 h 1721404"/>
              <a:gd name="connsiteX47" fmla="*/ 395831 w 622897"/>
              <a:gd name="connsiteY47" fmla="*/ 1641624 h 1721404"/>
              <a:gd name="connsiteX48" fmla="*/ 380489 w 622897"/>
              <a:gd name="connsiteY48" fmla="*/ 1610940 h 1721404"/>
              <a:gd name="connsiteX49" fmla="*/ 371283 w 622897"/>
              <a:gd name="connsiteY49" fmla="*/ 1580255 h 1721404"/>
              <a:gd name="connsiteX50" fmla="*/ 349804 w 622897"/>
              <a:gd name="connsiteY50" fmla="*/ 1500475 h 1721404"/>
              <a:gd name="connsiteX51" fmla="*/ 340599 w 622897"/>
              <a:gd name="connsiteY51" fmla="*/ 1454449 h 1721404"/>
              <a:gd name="connsiteX52" fmla="*/ 334462 w 622897"/>
              <a:gd name="connsiteY52" fmla="*/ 1414559 h 1721404"/>
              <a:gd name="connsiteX53" fmla="*/ 334462 w 622897"/>
              <a:gd name="connsiteY53" fmla="*/ 1347053 h 1721404"/>
              <a:gd name="connsiteX54" fmla="*/ 337530 w 622897"/>
              <a:gd name="connsiteY54" fmla="*/ 1267273 h 1721404"/>
              <a:gd name="connsiteX55" fmla="*/ 334462 w 622897"/>
              <a:gd name="connsiteY55" fmla="*/ 1242725 h 1721404"/>
              <a:gd name="connsiteX56" fmla="*/ 316051 w 622897"/>
              <a:gd name="connsiteY56" fmla="*/ 1123055 h 1721404"/>
              <a:gd name="connsiteX57" fmla="*/ 285367 w 622897"/>
              <a:gd name="connsiteY57" fmla="*/ 880647 h 1721404"/>
              <a:gd name="connsiteX58" fmla="*/ 245477 w 622897"/>
              <a:gd name="connsiteY58" fmla="*/ 616760 h 1721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2897" h="1721404">
                <a:moveTo>
                  <a:pt x="245477" y="616760"/>
                </a:moveTo>
                <a:lnTo>
                  <a:pt x="220929" y="447995"/>
                </a:lnTo>
                <a:lnTo>
                  <a:pt x="208655" y="359010"/>
                </a:lnTo>
                <a:lnTo>
                  <a:pt x="202518" y="316051"/>
                </a:lnTo>
                <a:lnTo>
                  <a:pt x="193313" y="285367"/>
                </a:lnTo>
                <a:lnTo>
                  <a:pt x="187176" y="260819"/>
                </a:lnTo>
                <a:lnTo>
                  <a:pt x="174902" y="236271"/>
                </a:lnTo>
                <a:lnTo>
                  <a:pt x="156491" y="202518"/>
                </a:lnTo>
                <a:lnTo>
                  <a:pt x="125807" y="162628"/>
                </a:lnTo>
                <a:lnTo>
                  <a:pt x="107396" y="138081"/>
                </a:lnTo>
                <a:lnTo>
                  <a:pt x="70575" y="101259"/>
                </a:lnTo>
                <a:lnTo>
                  <a:pt x="61369" y="95122"/>
                </a:lnTo>
                <a:lnTo>
                  <a:pt x="36822" y="76712"/>
                </a:lnTo>
                <a:lnTo>
                  <a:pt x="18411" y="61369"/>
                </a:lnTo>
                <a:lnTo>
                  <a:pt x="3069" y="39890"/>
                </a:lnTo>
                <a:lnTo>
                  <a:pt x="0" y="30685"/>
                </a:lnTo>
                <a:lnTo>
                  <a:pt x="0" y="18411"/>
                </a:lnTo>
                <a:lnTo>
                  <a:pt x="3069" y="6137"/>
                </a:lnTo>
                <a:lnTo>
                  <a:pt x="24548" y="0"/>
                </a:lnTo>
                <a:lnTo>
                  <a:pt x="70575" y="3069"/>
                </a:lnTo>
                <a:lnTo>
                  <a:pt x="104328" y="6137"/>
                </a:lnTo>
                <a:lnTo>
                  <a:pt x="156491" y="21479"/>
                </a:lnTo>
                <a:lnTo>
                  <a:pt x="196381" y="33753"/>
                </a:lnTo>
                <a:lnTo>
                  <a:pt x="251614" y="52164"/>
                </a:lnTo>
                <a:lnTo>
                  <a:pt x="312983" y="79780"/>
                </a:lnTo>
                <a:lnTo>
                  <a:pt x="386626" y="113533"/>
                </a:lnTo>
                <a:lnTo>
                  <a:pt x="420379" y="128875"/>
                </a:lnTo>
                <a:cubicBezTo>
                  <a:pt x="421402" y="181039"/>
                  <a:pt x="422424" y="233203"/>
                  <a:pt x="423447" y="285367"/>
                </a:cubicBezTo>
                <a:lnTo>
                  <a:pt x="444926" y="429584"/>
                </a:lnTo>
                <a:lnTo>
                  <a:pt x="466406" y="552322"/>
                </a:lnTo>
                <a:lnTo>
                  <a:pt x="487885" y="671992"/>
                </a:lnTo>
                <a:lnTo>
                  <a:pt x="497090" y="739498"/>
                </a:lnTo>
                <a:lnTo>
                  <a:pt x="515501" y="905195"/>
                </a:lnTo>
                <a:lnTo>
                  <a:pt x="530843" y="1077028"/>
                </a:lnTo>
                <a:lnTo>
                  <a:pt x="552322" y="1282615"/>
                </a:lnTo>
                <a:lnTo>
                  <a:pt x="561528" y="1393079"/>
                </a:lnTo>
                <a:lnTo>
                  <a:pt x="622897" y="1564913"/>
                </a:lnTo>
                <a:lnTo>
                  <a:pt x="613691" y="1601734"/>
                </a:lnTo>
                <a:lnTo>
                  <a:pt x="589144" y="1663104"/>
                </a:lnTo>
                <a:lnTo>
                  <a:pt x="567665" y="1693788"/>
                </a:lnTo>
                <a:lnTo>
                  <a:pt x="552322" y="1706062"/>
                </a:lnTo>
                <a:lnTo>
                  <a:pt x="530843" y="1718336"/>
                </a:lnTo>
                <a:lnTo>
                  <a:pt x="503227" y="1721404"/>
                </a:lnTo>
                <a:lnTo>
                  <a:pt x="484816" y="1718336"/>
                </a:lnTo>
                <a:lnTo>
                  <a:pt x="447995" y="1699925"/>
                </a:lnTo>
                <a:lnTo>
                  <a:pt x="426516" y="1684583"/>
                </a:lnTo>
                <a:lnTo>
                  <a:pt x="405036" y="1660035"/>
                </a:lnTo>
                <a:lnTo>
                  <a:pt x="395831" y="1641624"/>
                </a:lnTo>
                <a:lnTo>
                  <a:pt x="380489" y="1610940"/>
                </a:lnTo>
                <a:lnTo>
                  <a:pt x="371283" y="1580255"/>
                </a:lnTo>
                <a:lnTo>
                  <a:pt x="349804" y="1500475"/>
                </a:lnTo>
                <a:lnTo>
                  <a:pt x="340599" y="1454449"/>
                </a:lnTo>
                <a:lnTo>
                  <a:pt x="334462" y="1414559"/>
                </a:lnTo>
                <a:lnTo>
                  <a:pt x="334462" y="1347053"/>
                </a:lnTo>
                <a:lnTo>
                  <a:pt x="337530" y="1267273"/>
                </a:lnTo>
                <a:lnTo>
                  <a:pt x="334462" y="1242725"/>
                </a:lnTo>
                <a:lnTo>
                  <a:pt x="316051" y="1123055"/>
                </a:lnTo>
                <a:lnTo>
                  <a:pt x="285367" y="880647"/>
                </a:lnTo>
                <a:lnTo>
                  <a:pt x="245477" y="6167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05D824C0-7F91-48F2-8098-1FB9034C5007}"/>
              </a:ext>
            </a:extLst>
          </p:cNvPr>
          <p:cNvSpPr/>
          <p:nvPr/>
        </p:nvSpPr>
        <p:spPr>
          <a:xfrm>
            <a:off x="3813175" y="2403475"/>
            <a:ext cx="2614613" cy="1566863"/>
          </a:xfrm>
          <a:custGeom>
            <a:avLst/>
            <a:gdLst>
              <a:gd name="connsiteX0" fmla="*/ 1801994 w 2615125"/>
              <a:gd name="connsiteY0" fmla="*/ 83398 h 1566692"/>
              <a:gd name="connsiteX1" fmla="*/ 1432659 w 2615125"/>
              <a:gd name="connsiteY1" fmla="*/ 122118 h 1566692"/>
              <a:gd name="connsiteX2" fmla="*/ 1292670 w 2615125"/>
              <a:gd name="connsiteY2" fmla="*/ 137011 h 1566692"/>
              <a:gd name="connsiteX3" fmla="*/ 1051411 w 2615125"/>
              <a:gd name="connsiteY3" fmla="*/ 157860 h 1566692"/>
              <a:gd name="connsiteX4" fmla="*/ 831002 w 2615125"/>
              <a:gd name="connsiteY4" fmla="*/ 175731 h 1566692"/>
              <a:gd name="connsiteX5" fmla="*/ 422947 w 2615125"/>
              <a:gd name="connsiteY5" fmla="*/ 214452 h 1566692"/>
              <a:gd name="connsiteX6" fmla="*/ 163818 w 2615125"/>
              <a:gd name="connsiteY6" fmla="*/ 238280 h 1566692"/>
              <a:gd name="connsiteX7" fmla="*/ 0 w 2615125"/>
              <a:gd name="connsiteY7" fmla="*/ 247215 h 1566692"/>
              <a:gd name="connsiteX8" fmla="*/ 32764 w 2615125"/>
              <a:gd name="connsiteY8" fmla="*/ 428904 h 1566692"/>
              <a:gd name="connsiteX9" fmla="*/ 312743 w 2615125"/>
              <a:gd name="connsiteY9" fmla="*/ 402098 h 1566692"/>
              <a:gd name="connsiteX10" fmla="*/ 524216 w 2615125"/>
              <a:gd name="connsiteY10" fmla="*/ 381248 h 1566692"/>
              <a:gd name="connsiteX11" fmla="*/ 836959 w 2615125"/>
              <a:gd name="connsiteY11" fmla="*/ 351463 h 1566692"/>
              <a:gd name="connsiteX12" fmla="*/ 1057368 w 2615125"/>
              <a:gd name="connsiteY12" fmla="*/ 330613 h 1566692"/>
              <a:gd name="connsiteX13" fmla="*/ 1316498 w 2615125"/>
              <a:gd name="connsiteY13" fmla="*/ 312742 h 1566692"/>
              <a:gd name="connsiteX14" fmla="*/ 1530950 w 2615125"/>
              <a:gd name="connsiteY14" fmla="*/ 294871 h 1566692"/>
              <a:gd name="connsiteX15" fmla="*/ 1769230 w 2615125"/>
              <a:gd name="connsiteY15" fmla="*/ 277000 h 1566692"/>
              <a:gd name="connsiteX16" fmla="*/ 2049209 w 2615125"/>
              <a:gd name="connsiteY16" fmla="*/ 256151 h 1566692"/>
              <a:gd name="connsiteX17" fmla="*/ 2207070 w 2615125"/>
              <a:gd name="connsiteY17" fmla="*/ 244237 h 1566692"/>
              <a:gd name="connsiteX18" fmla="*/ 2236855 w 2615125"/>
              <a:gd name="connsiteY18" fmla="*/ 247215 h 1566692"/>
              <a:gd name="connsiteX19" fmla="*/ 2266640 w 2615125"/>
              <a:gd name="connsiteY19" fmla="*/ 256151 h 1566692"/>
              <a:gd name="connsiteX20" fmla="*/ 2281532 w 2615125"/>
              <a:gd name="connsiteY20" fmla="*/ 265086 h 1566692"/>
              <a:gd name="connsiteX21" fmla="*/ 2293446 w 2615125"/>
              <a:gd name="connsiteY21" fmla="*/ 285936 h 1566692"/>
              <a:gd name="connsiteX22" fmla="*/ 2296425 w 2615125"/>
              <a:gd name="connsiteY22" fmla="*/ 303807 h 1566692"/>
              <a:gd name="connsiteX23" fmla="*/ 2296425 w 2615125"/>
              <a:gd name="connsiteY23" fmla="*/ 339549 h 1566692"/>
              <a:gd name="connsiteX24" fmla="*/ 2287489 w 2615125"/>
              <a:gd name="connsiteY24" fmla="*/ 411033 h 1566692"/>
              <a:gd name="connsiteX25" fmla="*/ 2269618 w 2615125"/>
              <a:gd name="connsiteY25" fmla="*/ 536130 h 1566692"/>
              <a:gd name="connsiteX26" fmla="*/ 2248769 w 2615125"/>
              <a:gd name="connsiteY26" fmla="*/ 673141 h 1566692"/>
              <a:gd name="connsiteX27" fmla="*/ 2218984 w 2615125"/>
              <a:gd name="connsiteY27" fmla="*/ 917378 h 1566692"/>
              <a:gd name="connsiteX28" fmla="*/ 2201113 w 2615125"/>
              <a:gd name="connsiteY28" fmla="*/ 1036518 h 1566692"/>
              <a:gd name="connsiteX29" fmla="*/ 2171328 w 2615125"/>
              <a:gd name="connsiteY29" fmla="*/ 1242035 h 1566692"/>
              <a:gd name="connsiteX30" fmla="*/ 2156435 w 2615125"/>
              <a:gd name="connsiteY30" fmla="*/ 1340326 h 1566692"/>
              <a:gd name="connsiteX31" fmla="*/ 2117715 w 2615125"/>
              <a:gd name="connsiteY31" fmla="*/ 1498186 h 1566692"/>
              <a:gd name="connsiteX32" fmla="*/ 2141543 w 2615125"/>
              <a:gd name="connsiteY32" fmla="*/ 1524993 h 1566692"/>
              <a:gd name="connsiteX33" fmla="*/ 2165371 w 2615125"/>
              <a:gd name="connsiteY33" fmla="*/ 1542864 h 1566692"/>
              <a:gd name="connsiteX34" fmla="*/ 2198134 w 2615125"/>
              <a:gd name="connsiteY34" fmla="*/ 1560735 h 1566692"/>
              <a:gd name="connsiteX35" fmla="*/ 2227919 w 2615125"/>
              <a:gd name="connsiteY35" fmla="*/ 1566692 h 1566692"/>
              <a:gd name="connsiteX36" fmla="*/ 2242812 w 2615125"/>
              <a:gd name="connsiteY36" fmla="*/ 1566692 h 1566692"/>
              <a:gd name="connsiteX37" fmla="*/ 2266640 w 2615125"/>
              <a:gd name="connsiteY37" fmla="*/ 1563713 h 1566692"/>
              <a:gd name="connsiteX38" fmla="*/ 2293446 w 2615125"/>
              <a:gd name="connsiteY38" fmla="*/ 1548821 h 1566692"/>
              <a:gd name="connsiteX39" fmla="*/ 2317274 w 2615125"/>
              <a:gd name="connsiteY39" fmla="*/ 1530950 h 1566692"/>
              <a:gd name="connsiteX40" fmla="*/ 2335145 w 2615125"/>
              <a:gd name="connsiteY40" fmla="*/ 1516057 h 1566692"/>
              <a:gd name="connsiteX41" fmla="*/ 2361952 w 2615125"/>
              <a:gd name="connsiteY41" fmla="*/ 1471380 h 1566692"/>
              <a:gd name="connsiteX42" fmla="*/ 2379823 w 2615125"/>
              <a:gd name="connsiteY42" fmla="*/ 1417767 h 1566692"/>
              <a:gd name="connsiteX43" fmla="*/ 2406629 w 2615125"/>
              <a:gd name="connsiteY43" fmla="*/ 1268842 h 1566692"/>
              <a:gd name="connsiteX44" fmla="*/ 2463221 w 2615125"/>
              <a:gd name="connsiteY44" fmla="*/ 950142 h 1566692"/>
              <a:gd name="connsiteX45" fmla="*/ 2504920 w 2615125"/>
              <a:gd name="connsiteY45" fmla="*/ 711862 h 1566692"/>
              <a:gd name="connsiteX46" fmla="*/ 2528748 w 2615125"/>
              <a:gd name="connsiteY46" fmla="*/ 580808 h 1566692"/>
              <a:gd name="connsiteX47" fmla="*/ 2561511 w 2615125"/>
              <a:gd name="connsiteY47" fmla="*/ 405076 h 1566692"/>
              <a:gd name="connsiteX48" fmla="*/ 2579382 w 2615125"/>
              <a:gd name="connsiteY48" fmla="*/ 360399 h 1566692"/>
              <a:gd name="connsiteX49" fmla="*/ 2600232 w 2615125"/>
              <a:gd name="connsiteY49" fmla="*/ 303807 h 1566692"/>
              <a:gd name="connsiteX50" fmla="*/ 2609168 w 2615125"/>
              <a:gd name="connsiteY50" fmla="*/ 274022 h 1566692"/>
              <a:gd name="connsiteX51" fmla="*/ 2612146 w 2615125"/>
              <a:gd name="connsiteY51" fmla="*/ 253172 h 1566692"/>
              <a:gd name="connsiteX52" fmla="*/ 2615125 w 2615125"/>
              <a:gd name="connsiteY52" fmla="*/ 226366 h 1566692"/>
              <a:gd name="connsiteX53" fmla="*/ 2615125 w 2615125"/>
              <a:gd name="connsiteY53" fmla="*/ 211473 h 1566692"/>
              <a:gd name="connsiteX54" fmla="*/ 2609168 w 2615125"/>
              <a:gd name="connsiteY54" fmla="*/ 193602 h 1566692"/>
              <a:gd name="connsiteX55" fmla="*/ 2582361 w 2615125"/>
              <a:gd name="connsiteY55" fmla="*/ 163817 h 1566692"/>
              <a:gd name="connsiteX56" fmla="*/ 2525769 w 2615125"/>
              <a:gd name="connsiteY56" fmla="*/ 113183 h 1566692"/>
              <a:gd name="connsiteX57" fmla="*/ 2475135 w 2615125"/>
              <a:gd name="connsiteY57" fmla="*/ 74462 h 1566692"/>
              <a:gd name="connsiteX58" fmla="*/ 2430457 w 2615125"/>
              <a:gd name="connsiteY58" fmla="*/ 44677 h 1566692"/>
              <a:gd name="connsiteX59" fmla="*/ 2364930 w 2615125"/>
              <a:gd name="connsiteY59" fmla="*/ 14892 h 1566692"/>
              <a:gd name="connsiteX60" fmla="*/ 2332167 w 2615125"/>
              <a:gd name="connsiteY60" fmla="*/ 5957 h 1566692"/>
              <a:gd name="connsiteX61" fmla="*/ 2305360 w 2615125"/>
              <a:gd name="connsiteY61" fmla="*/ 0 h 1566692"/>
              <a:gd name="connsiteX62" fmla="*/ 2275575 w 2615125"/>
              <a:gd name="connsiteY62" fmla="*/ 0 h 1566692"/>
              <a:gd name="connsiteX63" fmla="*/ 2254726 w 2615125"/>
              <a:gd name="connsiteY63" fmla="*/ 8935 h 1566692"/>
              <a:gd name="connsiteX64" fmla="*/ 2186220 w 2615125"/>
              <a:gd name="connsiteY64" fmla="*/ 41699 h 1566692"/>
              <a:gd name="connsiteX65" fmla="*/ 2162392 w 2615125"/>
              <a:gd name="connsiteY65" fmla="*/ 47656 h 1566692"/>
              <a:gd name="connsiteX66" fmla="*/ 2070059 w 2615125"/>
              <a:gd name="connsiteY66" fmla="*/ 56591 h 1566692"/>
              <a:gd name="connsiteX67" fmla="*/ 1801994 w 2615125"/>
              <a:gd name="connsiteY67" fmla="*/ 83398 h 1566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15125" h="1566692">
                <a:moveTo>
                  <a:pt x="1801994" y="83398"/>
                </a:moveTo>
                <a:lnTo>
                  <a:pt x="1432659" y="122118"/>
                </a:lnTo>
                <a:lnTo>
                  <a:pt x="1292670" y="137011"/>
                </a:lnTo>
                <a:lnTo>
                  <a:pt x="1051411" y="157860"/>
                </a:lnTo>
                <a:lnTo>
                  <a:pt x="831002" y="175731"/>
                </a:lnTo>
                <a:lnTo>
                  <a:pt x="422947" y="214452"/>
                </a:lnTo>
                <a:lnTo>
                  <a:pt x="163818" y="238280"/>
                </a:lnTo>
                <a:lnTo>
                  <a:pt x="0" y="247215"/>
                </a:lnTo>
                <a:lnTo>
                  <a:pt x="32764" y="428904"/>
                </a:lnTo>
                <a:lnTo>
                  <a:pt x="312743" y="402098"/>
                </a:lnTo>
                <a:lnTo>
                  <a:pt x="524216" y="381248"/>
                </a:lnTo>
                <a:lnTo>
                  <a:pt x="836959" y="351463"/>
                </a:lnTo>
                <a:lnTo>
                  <a:pt x="1057368" y="330613"/>
                </a:lnTo>
                <a:lnTo>
                  <a:pt x="1316498" y="312742"/>
                </a:lnTo>
                <a:lnTo>
                  <a:pt x="1530950" y="294871"/>
                </a:lnTo>
                <a:lnTo>
                  <a:pt x="1769230" y="277000"/>
                </a:lnTo>
                <a:lnTo>
                  <a:pt x="2049209" y="256151"/>
                </a:lnTo>
                <a:lnTo>
                  <a:pt x="2207070" y="244237"/>
                </a:lnTo>
                <a:lnTo>
                  <a:pt x="2236855" y="247215"/>
                </a:lnTo>
                <a:lnTo>
                  <a:pt x="2266640" y="256151"/>
                </a:lnTo>
                <a:lnTo>
                  <a:pt x="2281532" y="265086"/>
                </a:lnTo>
                <a:lnTo>
                  <a:pt x="2293446" y="285936"/>
                </a:lnTo>
                <a:lnTo>
                  <a:pt x="2296425" y="303807"/>
                </a:lnTo>
                <a:lnTo>
                  <a:pt x="2296425" y="339549"/>
                </a:lnTo>
                <a:lnTo>
                  <a:pt x="2287489" y="411033"/>
                </a:lnTo>
                <a:lnTo>
                  <a:pt x="2269618" y="536130"/>
                </a:lnTo>
                <a:lnTo>
                  <a:pt x="2248769" y="673141"/>
                </a:lnTo>
                <a:lnTo>
                  <a:pt x="2218984" y="917378"/>
                </a:lnTo>
                <a:lnTo>
                  <a:pt x="2201113" y="1036518"/>
                </a:lnTo>
                <a:lnTo>
                  <a:pt x="2171328" y="1242035"/>
                </a:lnTo>
                <a:lnTo>
                  <a:pt x="2156435" y="1340326"/>
                </a:lnTo>
                <a:lnTo>
                  <a:pt x="2117715" y="1498186"/>
                </a:lnTo>
                <a:lnTo>
                  <a:pt x="2141543" y="1524993"/>
                </a:lnTo>
                <a:lnTo>
                  <a:pt x="2165371" y="1542864"/>
                </a:lnTo>
                <a:lnTo>
                  <a:pt x="2198134" y="1560735"/>
                </a:lnTo>
                <a:lnTo>
                  <a:pt x="2227919" y="1566692"/>
                </a:lnTo>
                <a:lnTo>
                  <a:pt x="2242812" y="1566692"/>
                </a:lnTo>
                <a:lnTo>
                  <a:pt x="2266640" y="1563713"/>
                </a:lnTo>
                <a:lnTo>
                  <a:pt x="2293446" y="1548821"/>
                </a:lnTo>
                <a:lnTo>
                  <a:pt x="2317274" y="1530950"/>
                </a:lnTo>
                <a:lnTo>
                  <a:pt x="2335145" y="1516057"/>
                </a:lnTo>
                <a:lnTo>
                  <a:pt x="2361952" y="1471380"/>
                </a:lnTo>
                <a:lnTo>
                  <a:pt x="2379823" y="1417767"/>
                </a:lnTo>
                <a:lnTo>
                  <a:pt x="2406629" y="1268842"/>
                </a:lnTo>
                <a:lnTo>
                  <a:pt x="2463221" y="950142"/>
                </a:lnTo>
                <a:lnTo>
                  <a:pt x="2504920" y="711862"/>
                </a:lnTo>
                <a:lnTo>
                  <a:pt x="2528748" y="580808"/>
                </a:lnTo>
                <a:lnTo>
                  <a:pt x="2561511" y="405076"/>
                </a:lnTo>
                <a:lnTo>
                  <a:pt x="2579382" y="360399"/>
                </a:lnTo>
                <a:lnTo>
                  <a:pt x="2600232" y="303807"/>
                </a:lnTo>
                <a:lnTo>
                  <a:pt x="2609168" y="274022"/>
                </a:lnTo>
                <a:lnTo>
                  <a:pt x="2612146" y="253172"/>
                </a:lnTo>
                <a:lnTo>
                  <a:pt x="2615125" y="226366"/>
                </a:lnTo>
                <a:lnTo>
                  <a:pt x="2615125" y="211473"/>
                </a:lnTo>
                <a:lnTo>
                  <a:pt x="2609168" y="193602"/>
                </a:lnTo>
                <a:lnTo>
                  <a:pt x="2582361" y="163817"/>
                </a:lnTo>
                <a:lnTo>
                  <a:pt x="2525769" y="113183"/>
                </a:lnTo>
                <a:lnTo>
                  <a:pt x="2475135" y="74462"/>
                </a:lnTo>
                <a:lnTo>
                  <a:pt x="2430457" y="44677"/>
                </a:lnTo>
                <a:lnTo>
                  <a:pt x="2364930" y="14892"/>
                </a:lnTo>
                <a:lnTo>
                  <a:pt x="2332167" y="5957"/>
                </a:lnTo>
                <a:lnTo>
                  <a:pt x="2305360" y="0"/>
                </a:lnTo>
                <a:lnTo>
                  <a:pt x="2275575" y="0"/>
                </a:lnTo>
                <a:lnTo>
                  <a:pt x="2254726" y="8935"/>
                </a:lnTo>
                <a:lnTo>
                  <a:pt x="2186220" y="41699"/>
                </a:lnTo>
                <a:lnTo>
                  <a:pt x="2162392" y="47656"/>
                </a:lnTo>
                <a:lnTo>
                  <a:pt x="2070059" y="56591"/>
                </a:lnTo>
                <a:lnTo>
                  <a:pt x="1801994" y="8339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5E1EF0A-53D9-4B70-AD5C-2508B333D441}"/>
              </a:ext>
            </a:extLst>
          </p:cNvPr>
          <p:cNvSpPr/>
          <p:nvPr/>
        </p:nvSpPr>
        <p:spPr>
          <a:xfrm>
            <a:off x="3894138" y="3048000"/>
            <a:ext cx="2224087" cy="388938"/>
          </a:xfrm>
          <a:custGeom>
            <a:avLst/>
            <a:gdLst>
              <a:gd name="connsiteX0" fmla="*/ 1797844 w 2224087"/>
              <a:gd name="connsiteY0" fmla="*/ 19050 h 388144"/>
              <a:gd name="connsiteX1" fmla="*/ 1412081 w 2224087"/>
              <a:gd name="connsiteY1" fmla="*/ 35719 h 388144"/>
              <a:gd name="connsiteX2" fmla="*/ 1262062 w 2224087"/>
              <a:gd name="connsiteY2" fmla="*/ 42863 h 388144"/>
              <a:gd name="connsiteX3" fmla="*/ 1185862 w 2224087"/>
              <a:gd name="connsiteY3" fmla="*/ 47625 h 388144"/>
              <a:gd name="connsiteX4" fmla="*/ 940594 w 2224087"/>
              <a:gd name="connsiteY4" fmla="*/ 73819 h 388144"/>
              <a:gd name="connsiteX5" fmla="*/ 697706 w 2224087"/>
              <a:gd name="connsiteY5" fmla="*/ 102394 h 388144"/>
              <a:gd name="connsiteX6" fmla="*/ 373856 w 2224087"/>
              <a:gd name="connsiteY6" fmla="*/ 140494 h 388144"/>
              <a:gd name="connsiteX7" fmla="*/ 83344 w 2224087"/>
              <a:gd name="connsiteY7" fmla="*/ 176213 h 388144"/>
              <a:gd name="connsiteX8" fmla="*/ 0 w 2224087"/>
              <a:gd name="connsiteY8" fmla="*/ 188119 h 388144"/>
              <a:gd name="connsiteX9" fmla="*/ 19050 w 2224087"/>
              <a:gd name="connsiteY9" fmla="*/ 388144 h 388144"/>
              <a:gd name="connsiteX10" fmla="*/ 254794 w 2224087"/>
              <a:gd name="connsiteY10" fmla="*/ 361950 h 388144"/>
              <a:gd name="connsiteX11" fmla="*/ 481012 w 2224087"/>
              <a:gd name="connsiteY11" fmla="*/ 330994 h 388144"/>
              <a:gd name="connsiteX12" fmla="*/ 700087 w 2224087"/>
              <a:gd name="connsiteY12" fmla="*/ 304800 h 388144"/>
              <a:gd name="connsiteX13" fmla="*/ 892969 w 2224087"/>
              <a:gd name="connsiteY13" fmla="*/ 278606 h 388144"/>
              <a:gd name="connsiteX14" fmla="*/ 995362 w 2224087"/>
              <a:gd name="connsiteY14" fmla="*/ 266700 h 388144"/>
              <a:gd name="connsiteX15" fmla="*/ 1226344 w 2224087"/>
              <a:gd name="connsiteY15" fmla="*/ 245269 h 388144"/>
              <a:gd name="connsiteX16" fmla="*/ 1438275 w 2224087"/>
              <a:gd name="connsiteY16" fmla="*/ 235744 h 388144"/>
              <a:gd name="connsiteX17" fmla="*/ 1757362 w 2224087"/>
              <a:gd name="connsiteY17" fmla="*/ 221456 h 388144"/>
              <a:gd name="connsiteX18" fmla="*/ 1959769 w 2224087"/>
              <a:gd name="connsiteY18" fmla="*/ 209550 h 388144"/>
              <a:gd name="connsiteX19" fmla="*/ 2200275 w 2224087"/>
              <a:gd name="connsiteY19" fmla="*/ 200025 h 388144"/>
              <a:gd name="connsiteX20" fmla="*/ 2224087 w 2224087"/>
              <a:gd name="connsiteY20" fmla="*/ 0 h 388144"/>
              <a:gd name="connsiteX21" fmla="*/ 2112169 w 2224087"/>
              <a:gd name="connsiteY21" fmla="*/ 4763 h 388144"/>
              <a:gd name="connsiteX22" fmla="*/ 1990725 w 2224087"/>
              <a:gd name="connsiteY22" fmla="*/ 9525 h 388144"/>
              <a:gd name="connsiteX23" fmla="*/ 1797844 w 2224087"/>
              <a:gd name="connsiteY23" fmla="*/ 19050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24087" h="388144">
                <a:moveTo>
                  <a:pt x="1797844" y="19050"/>
                </a:moveTo>
                <a:lnTo>
                  <a:pt x="1412081" y="35719"/>
                </a:lnTo>
                <a:lnTo>
                  <a:pt x="1262062" y="42863"/>
                </a:lnTo>
                <a:lnTo>
                  <a:pt x="1185862" y="47625"/>
                </a:lnTo>
                <a:lnTo>
                  <a:pt x="940594" y="73819"/>
                </a:lnTo>
                <a:lnTo>
                  <a:pt x="697706" y="102394"/>
                </a:lnTo>
                <a:lnTo>
                  <a:pt x="373856" y="140494"/>
                </a:lnTo>
                <a:lnTo>
                  <a:pt x="83344" y="176213"/>
                </a:lnTo>
                <a:lnTo>
                  <a:pt x="0" y="188119"/>
                </a:lnTo>
                <a:lnTo>
                  <a:pt x="19050" y="388144"/>
                </a:lnTo>
                <a:lnTo>
                  <a:pt x="254794" y="361950"/>
                </a:lnTo>
                <a:lnTo>
                  <a:pt x="481012" y="330994"/>
                </a:lnTo>
                <a:lnTo>
                  <a:pt x="700087" y="304800"/>
                </a:lnTo>
                <a:lnTo>
                  <a:pt x="892969" y="278606"/>
                </a:lnTo>
                <a:lnTo>
                  <a:pt x="995362" y="266700"/>
                </a:lnTo>
                <a:lnTo>
                  <a:pt x="1226344" y="245269"/>
                </a:lnTo>
                <a:lnTo>
                  <a:pt x="1438275" y="235744"/>
                </a:lnTo>
                <a:lnTo>
                  <a:pt x="1757362" y="221456"/>
                </a:lnTo>
                <a:lnTo>
                  <a:pt x="1959769" y="209550"/>
                </a:lnTo>
                <a:lnTo>
                  <a:pt x="2200275" y="200025"/>
                </a:lnTo>
                <a:lnTo>
                  <a:pt x="2224087" y="0"/>
                </a:lnTo>
                <a:lnTo>
                  <a:pt x="2112169" y="4763"/>
                </a:lnTo>
                <a:lnTo>
                  <a:pt x="1990725" y="9525"/>
                </a:lnTo>
                <a:lnTo>
                  <a:pt x="1797844" y="19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D32E81C-89DF-45B6-A805-DEF7CCBFD71C}"/>
              </a:ext>
            </a:extLst>
          </p:cNvPr>
          <p:cNvSpPr/>
          <p:nvPr/>
        </p:nvSpPr>
        <p:spPr>
          <a:xfrm>
            <a:off x="3970338" y="3716338"/>
            <a:ext cx="2071687" cy="381000"/>
          </a:xfrm>
          <a:custGeom>
            <a:avLst/>
            <a:gdLst>
              <a:gd name="connsiteX0" fmla="*/ 1433512 w 2071687"/>
              <a:gd name="connsiteY0" fmla="*/ 30957 h 381000"/>
              <a:gd name="connsiteX1" fmla="*/ 1726406 w 2071687"/>
              <a:gd name="connsiteY1" fmla="*/ 16669 h 381000"/>
              <a:gd name="connsiteX2" fmla="*/ 2071687 w 2071687"/>
              <a:gd name="connsiteY2" fmla="*/ 0 h 381000"/>
              <a:gd name="connsiteX3" fmla="*/ 2028825 w 2071687"/>
              <a:gd name="connsiteY3" fmla="*/ 180975 h 381000"/>
              <a:gd name="connsiteX4" fmla="*/ 1824037 w 2071687"/>
              <a:gd name="connsiteY4" fmla="*/ 183357 h 381000"/>
              <a:gd name="connsiteX5" fmla="*/ 1550194 w 2071687"/>
              <a:gd name="connsiteY5" fmla="*/ 185738 h 381000"/>
              <a:gd name="connsiteX6" fmla="*/ 1307306 w 2071687"/>
              <a:gd name="connsiteY6" fmla="*/ 190500 h 381000"/>
              <a:gd name="connsiteX7" fmla="*/ 1133475 w 2071687"/>
              <a:gd name="connsiteY7" fmla="*/ 197644 h 381000"/>
              <a:gd name="connsiteX8" fmla="*/ 988219 w 2071687"/>
              <a:gd name="connsiteY8" fmla="*/ 209550 h 381000"/>
              <a:gd name="connsiteX9" fmla="*/ 907256 w 2071687"/>
              <a:gd name="connsiteY9" fmla="*/ 219075 h 381000"/>
              <a:gd name="connsiteX10" fmla="*/ 821531 w 2071687"/>
              <a:gd name="connsiteY10" fmla="*/ 230982 h 381000"/>
              <a:gd name="connsiteX11" fmla="*/ 611981 w 2071687"/>
              <a:gd name="connsiteY11" fmla="*/ 266700 h 381000"/>
              <a:gd name="connsiteX12" fmla="*/ 402431 w 2071687"/>
              <a:gd name="connsiteY12" fmla="*/ 304800 h 381000"/>
              <a:gd name="connsiteX13" fmla="*/ 180975 w 2071687"/>
              <a:gd name="connsiteY13" fmla="*/ 347663 h 381000"/>
              <a:gd name="connsiteX14" fmla="*/ 50006 w 2071687"/>
              <a:gd name="connsiteY14" fmla="*/ 381000 h 381000"/>
              <a:gd name="connsiteX15" fmla="*/ 0 w 2071687"/>
              <a:gd name="connsiteY15" fmla="*/ 159544 h 381000"/>
              <a:gd name="connsiteX16" fmla="*/ 119062 w 2071687"/>
              <a:gd name="connsiteY16" fmla="*/ 150019 h 381000"/>
              <a:gd name="connsiteX17" fmla="*/ 381000 w 2071687"/>
              <a:gd name="connsiteY17" fmla="*/ 123825 h 381000"/>
              <a:gd name="connsiteX18" fmla="*/ 747712 w 2071687"/>
              <a:gd name="connsiteY18" fmla="*/ 83344 h 381000"/>
              <a:gd name="connsiteX19" fmla="*/ 914400 w 2071687"/>
              <a:gd name="connsiteY19" fmla="*/ 64294 h 381000"/>
              <a:gd name="connsiteX20" fmla="*/ 1062037 w 2071687"/>
              <a:gd name="connsiteY20" fmla="*/ 47625 h 381000"/>
              <a:gd name="connsiteX21" fmla="*/ 1433512 w 2071687"/>
              <a:gd name="connsiteY21" fmla="*/ 309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71687" h="381000">
                <a:moveTo>
                  <a:pt x="1433512" y="30957"/>
                </a:moveTo>
                <a:lnTo>
                  <a:pt x="1726406" y="16669"/>
                </a:lnTo>
                <a:lnTo>
                  <a:pt x="2071687" y="0"/>
                </a:lnTo>
                <a:lnTo>
                  <a:pt x="2028825" y="180975"/>
                </a:lnTo>
                <a:lnTo>
                  <a:pt x="1824037" y="183357"/>
                </a:lnTo>
                <a:lnTo>
                  <a:pt x="1550194" y="185738"/>
                </a:lnTo>
                <a:lnTo>
                  <a:pt x="1307306" y="190500"/>
                </a:lnTo>
                <a:lnTo>
                  <a:pt x="1133475" y="197644"/>
                </a:lnTo>
                <a:lnTo>
                  <a:pt x="988219" y="209550"/>
                </a:lnTo>
                <a:lnTo>
                  <a:pt x="907256" y="219075"/>
                </a:lnTo>
                <a:lnTo>
                  <a:pt x="821531" y="230982"/>
                </a:lnTo>
                <a:lnTo>
                  <a:pt x="611981" y="266700"/>
                </a:lnTo>
                <a:lnTo>
                  <a:pt x="402431" y="304800"/>
                </a:lnTo>
                <a:lnTo>
                  <a:pt x="180975" y="347663"/>
                </a:lnTo>
                <a:lnTo>
                  <a:pt x="50006" y="381000"/>
                </a:lnTo>
                <a:lnTo>
                  <a:pt x="0" y="159544"/>
                </a:lnTo>
                <a:lnTo>
                  <a:pt x="119062" y="150019"/>
                </a:lnTo>
                <a:lnTo>
                  <a:pt x="381000" y="123825"/>
                </a:lnTo>
                <a:lnTo>
                  <a:pt x="747712" y="83344"/>
                </a:lnTo>
                <a:lnTo>
                  <a:pt x="914400" y="64294"/>
                </a:lnTo>
                <a:lnTo>
                  <a:pt x="1062037" y="47625"/>
                </a:lnTo>
                <a:lnTo>
                  <a:pt x="1433512" y="309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4F6DE06-B9A7-40D6-817F-11D3DDCC49FF}"/>
              </a:ext>
            </a:extLst>
          </p:cNvPr>
          <p:cNvSpPr/>
          <p:nvPr/>
        </p:nvSpPr>
        <p:spPr>
          <a:xfrm rot="16200000">
            <a:off x="3659188" y="2320925"/>
            <a:ext cx="2524125" cy="536575"/>
          </a:xfrm>
          <a:custGeom>
            <a:avLst/>
            <a:gdLst>
              <a:gd name="connsiteX0" fmla="*/ 1701947 w 2523850"/>
              <a:gd name="connsiteY0" fmla="*/ 491556 h 536484"/>
              <a:gd name="connsiteX1" fmla="*/ 1440312 w 2523850"/>
              <a:gd name="connsiteY1" fmla="*/ 478343 h 536484"/>
              <a:gd name="connsiteX2" fmla="*/ 1292317 w 2523850"/>
              <a:gd name="connsiteY2" fmla="*/ 473057 h 536484"/>
              <a:gd name="connsiteX3" fmla="*/ 1144321 w 2523850"/>
              <a:gd name="connsiteY3" fmla="*/ 473057 h 536484"/>
              <a:gd name="connsiteX4" fmla="*/ 988398 w 2523850"/>
              <a:gd name="connsiteY4" fmla="*/ 462486 h 536484"/>
              <a:gd name="connsiteX5" fmla="*/ 750548 w 2523850"/>
              <a:gd name="connsiteY5" fmla="*/ 446629 h 536484"/>
              <a:gd name="connsiteX6" fmla="*/ 565554 w 2523850"/>
              <a:gd name="connsiteY6" fmla="*/ 451915 h 536484"/>
              <a:gd name="connsiteX7" fmla="*/ 338275 w 2523850"/>
              <a:gd name="connsiteY7" fmla="*/ 430773 h 536484"/>
              <a:gd name="connsiteX8" fmla="*/ 42284 w 2523850"/>
              <a:gd name="connsiteY8" fmla="*/ 399059 h 536484"/>
              <a:gd name="connsiteX9" fmla="*/ 2643 w 2523850"/>
              <a:gd name="connsiteY9" fmla="*/ 399059 h 536484"/>
              <a:gd name="connsiteX10" fmla="*/ 0 w 2523850"/>
              <a:gd name="connsiteY10" fmla="*/ 206137 h 536484"/>
              <a:gd name="connsiteX11" fmla="*/ 235207 w 2523850"/>
              <a:gd name="connsiteY11" fmla="*/ 206137 h 536484"/>
              <a:gd name="connsiteX12" fmla="*/ 433415 w 2523850"/>
              <a:gd name="connsiteY12" fmla="*/ 203494 h 536484"/>
              <a:gd name="connsiteX13" fmla="*/ 560268 w 2523850"/>
              <a:gd name="connsiteY13" fmla="*/ 203494 h 536484"/>
              <a:gd name="connsiteX14" fmla="*/ 922328 w 2523850"/>
              <a:gd name="connsiteY14" fmla="*/ 200851 h 536484"/>
              <a:gd name="connsiteX15" fmla="*/ 1139036 w 2523850"/>
              <a:gd name="connsiteY15" fmla="*/ 203494 h 536484"/>
              <a:gd name="connsiteX16" fmla="*/ 1450883 w 2523850"/>
              <a:gd name="connsiteY16" fmla="*/ 203494 h 536484"/>
              <a:gd name="connsiteX17" fmla="*/ 1744231 w 2523850"/>
              <a:gd name="connsiteY17" fmla="*/ 203494 h 536484"/>
              <a:gd name="connsiteX18" fmla="*/ 2116862 w 2523850"/>
              <a:gd name="connsiteY18" fmla="*/ 206137 h 536484"/>
              <a:gd name="connsiteX19" fmla="*/ 2151218 w 2523850"/>
              <a:gd name="connsiteY19" fmla="*/ 206137 h 536484"/>
              <a:gd name="connsiteX20" fmla="*/ 2180289 w 2523850"/>
              <a:gd name="connsiteY20" fmla="*/ 200851 h 536484"/>
              <a:gd name="connsiteX21" fmla="*/ 2233144 w 2523850"/>
              <a:gd name="connsiteY21" fmla="*/ 182352 h 536484"/>
              <a:gd name="connsiteX22" fmla="*/ 2259572 w 2523850"/>
              <a:gd name="connsiteY22" fmla="*/ 169138 h 536484"/>
              <a:gd name="connsiteX23" fmla="*/ 2315070 w 2523850"/>
              <a:gd name="connsiteY23" fmla="*/ 134782 h 536484"/>
              <a:gd name="connsiteX24" fmla="*/ 2365283 w 2523850"/>
              <a:gd name="connsiteY24" fmla="*/ 92498 h 536484"/>
              <a:gd name="connsiteX25" fmla="*/ 2407568 w 2523850"/>
              <a:gd name="connsiteY25" fmla="*/ 50213 h 536484"/>
              <a:gd name="connsiteX26" fmla="*/ 2452495 w 2523850"/>
              <a:gd name="connsiteY26" fmla="*/ 5286 h 536484"/>
              <a:gd name="connsiteX27" fmla="*/ 2460423 w 2523850"/>
              <a:gd name="connsiteY27" fmla="*/ 0 h 536484"/>
              <a:gd name="connsiteX28" fmla="*/ 2473637 w 2523850"/>
              <a:gd name="connsiteY28" fmla="*/ 0 h 536484"/>
              <a:gd name="connsiteX29" fmla="*/ 2489494 w 2523850"/>
              <a:gd name="connsiteY29" fmla="*/ 0 h 536484"/>
              <a:gd name="connsiteX30" fmla="*/ 2500065 w 2523850"/>
              <a:gd name="connsiteY30" fmla="*/ 2643 h 536484"/>
              <a:gd name="connsiteX31" fmla="*/ 2515921 w 2523850"/>
              <a:gd name="connsiteY31" fmla="*/ 7929 h 536484"/>
              <a:gd name="connsiteX32" fmla="*/ 2523850 w 2523850"/>
              <a:gd name="connsiteY32" fmla="*/ 21143 h 536484"/>
              <a:gd name="connsiteX33" fmla="*/ 2523850 w 2523850"/>
              <a:gd name="connsiteY33" fmla="*/ 52856 h 536484"/>
              <a:gd name="connsiteX34" fmla="*/ 2515921 w 2523850"/>
              <a:gd name="connsiteY34" fmla="*/ 97783 h 536484"/>
              <a:gd name="connsiteX35" fmla="*/ 2492136 w 2523850"/>
              <a:gd name="connsiteY35" fmla="*/ 182352 h 536484"/>
              <a:gd name="connsiteX36" fmla="*/ 2457780 w 2523850"/>
              <a:gd name="connsiteY36" fmla="*/ 264278 h 536484"/>
              <a:gd name="connsiteX37" fmla="*/ 2418139 w 2523850"/>
              <a:gd name="connsiteY37" fmla="*/ 346204 h 536484"/>
              <a:gd name="connsiteX38" fmla="*/ 2346784 w 2523850"/>
              <a:gd name="connsiteY38" fmla="*/ 459843 h 536484"/>
              <a:gd name="connsiteX39" fmla="*/ 2322999 w 2523850"/>
              <a:gd name="connsiteY39" fmla="*/ 491556 h 536484"/>
              <a:gd name="connsiteX40" fmla="*/ 2293928 w 2523850"/>
              <a:gd name="connsiteY40" fmla="*/ 515341 h 536484"/>
              <a:gd name="connsiteX41" fmla="*/ 2262215 w 2523850"/>
              <a:gd name="connsiteY41" fmla="*/ 531198 h 536484"/>
              <a:gd name="connsiteX42" fmla="*/ 2238430 w 2523850"/>
              <a:gd name="connsiteY42" fmla="*/ 533841 h 536484"/>
              <a:gd name="connsiteX43" fmla="*/ 2193503 w 2523850"/>
              <a:gd name="connsiteY43" fmla="*/ 536484 h 536484"/>
              <a:gd name="connsiteX44" fmla="*/ 2132719 w 2523850"/>
              <a:gd name="connsiteY44" fmla="*/ 523270 h 536484"/>
              <a:gd name="connsiteX45" fmla="*/ 2066650 w 2523850"/>
              <a:gd name="connsiteY45" fmla="*/ 504770 h 536484"/>
              <a:gd name="connsiteX46" fmla="*/ 2024365 w 2523850"/>
              <a:gd name="connsiteY46" fmla="*/ 496842 h 536484"/>
              <a:gd name="connsiteX47" fmla="*/ 1937154 w 2523850"/>
              <a:gd name="connsiteY47" fmla="*/ 496842 h 536484"/>
              <a:gd name="connsiteX48" fmla="*/ 1701947 w 2523850"/>
              <a:gd name="connsiteY48" fmla="*/ 491556 h 53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23850" h="536484">
                <a:moveTo>
                  <a:pt x="1701947" y="491556"/>
                </a:moveTo>
                <a:lnTo>
                  <a:pt x="1440312" y="478343"/>
                </a:lnTo>
                <a:lnTo>
                  <a:pt x="1292317" y="473057"/>
                </a:lnTo>
                <a:lnTo>
                  <a:pt x="1144321" y="473057"/>
                </a:lnTo>
                <a:lnTo>
                  <a:pt x="988398" y="462486"/>
                </a:lnTo>
                <a:lnTo>
                  <a:pt x="750548" y="446629"/>
                </a:lnTo>
                <a:lnTo>
                  <a:pt x="565554" y="451915"/>
                </a:lnTo>
                <a:lnTo>
                  <a:pt x="338275" y="430773"/>
                </a:lnTo>
                <a:lnTo>
                  <a:pt x="42284" y="399059"/>
                </a:lnTo>
                <a:lnTo>
                  <a:pt x="2643" y="399059"/>
                </a:lnTo>
                <a:lnTo>
                  <a:pt x="0" y="206137"/>
                </a:lnTo>
                <a:lnTo>
                  <a:pt x="235207" y="206137"/>
                </a:lnTo>
                <a:lnTo>
                  <a:pt x="433415" y="203494"/>
                </a:lnTo>
                <a:lnTo>
                  <a:pt x="560268" y="203494"/>
                </a:lnTo>
                <a:lnTo>
                  <a:pt x="922328" y="200851"/>
                </a:lnTo>
                <a:lnTo>
                  <a:pt x="1139036" y="203494"/>
                </a:lnTo>
                <a:lnTo>
                  <a:pt x="1450883" y="203494"/>
                </a:lnTo>
                <a:lnTo>
                  <a:pt x="1744231" y="203494"/>
                </a:lnTo>
                <a:lnTo>
                  <a:pt x="2116862" y="206137"/>
                </a:lnTo>
                <a:lnTo>
                  <a:pt x="2151218" y="206137"/>
                </a:lnTo>
                <a:lnTo>
                  <a:pt x="2180289" y="200851"/>
                </a:lnTo>
                <a:lnTo>
                  <a:pt x="2233144" y="182352"/>
                </a:lnTo>
                <a:lnTo>
                  <a:pt x="2259572" y="169138"/>
                </a:lnTo>
                <a:lnTo>
                  <a:pt x="2315070" y="134782"/>
                </a:lnTo>
                <a:lnTo>
                  <a:pt x="2365283" y="92498"/>
                </a:lnTo>
                <a:lnTo>
                  <a:pt x="2407568" y="50213"/>
                </a:lnTo>
                <a:lnTo>
                  <a:pt x="2452495" y="5286"/>
                </a:lnTo>
                <a:lnTo>
                  <a:pt x="2460423" y="0"/>
                </a:lnTo>
                <a:lnTo>
                  <a:pt x="2473637" y="0"/>
                </a:lnTo>
                <a:lnTo>
                  <a:pt x="2489494" y="0"/>
                </a:lnTo>
                <a:lnTo>
                  <a:pt x="2500065" y="2643"/>
                </a:lnTo>
                <a:lnTo>
                  <a:pt x="2515921" y="7929"/>
                </a:lnTo>
                <a:lnTo>
                  <a:pt x="2523850" y="21143"/>
                </a:lnTo>
                <a:lnTo>
                  <a:pt x="2523850" y="52856"/>
                </a:lnTo>
                <a:lnTo>
                  <a:pt x="2515921" y="97783"/>
                </a:lnTo>
                <a:lnTo>
                  <a:pt x="2492136" y="182352"/>
                </a:lnTo>
                <a:lnTo>
                  <a:pt x="2457780" y="264278"/>
                </a:lnTo>
                <a:lnTo>
                  <a:pt x="2418139" y="346204"/>
                </a:lnTo>
                <a:lnTo>
                  <a:pt x="2346784" y="459843"/>
                </a:lnTo>
                <a:lnTo>
                  <a:pt x="2322999" y="491556"/>
                </a:lnTo>
                <a:lnTo>
                  <a:pt x="2293928" y="515341"/>
                </a:lnTo>
                <a:lnTo>
                  <a:pt x="2262215" y="531198"/>
                </a:lnTo>
                <a:lnTo>
                  <a:pt x="2238430" y="533841"/>
                </a:lnTo>
                <a:lnTo>
                  <a:pt x="2193503" y="536484"/>
                </a:lnTo>
                <a:lnTo>
                  <a:pt x="2132719" y="523270"/>
                </a:lnTo>
                <a:lnTo>
                  <a:pt x="2066650" y="504770"/>
                </a:lnTo>
                <a:lnTo>
                  <a:pt x="2024365" y="496842"/>
                </a:lnTo>
                <a:lnTo>
                  <a:pt x="1937154" y="496842"/>
                </a:lnTo>
                <a:lnTo>
                  <a:pt x="1701947" y="4915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389A9EA-7016-4601-8D26-355851D0DDD0}"/>
              </a:ext>
            </a:extLst>
          </p:cNvPr>
          <p:cNvSpPr/>
          <p:nvPr/>
        </p:nvSpPr>
        <p:spPr>
          <a:xfrm>
            <a:off x="2679700" y="4322763"/>
            <a:ext cx="4498975" cy="669925"/>
          </a:xfrm>
          <a:custGeom>
            <a:avLst/>
            <a:gdLst>
              <a:gd name="connsiteX0" fmla="*/ 2697932 w 4499572"/>
              <a:gd name="connsiteY0" fmla="*/ 149382 h 669956"/>
              <a:gd name="connsiteX1" fmla="*/ 2091350 w 4499572"/>
              <a:gd name="connsiteY1" fmla="*/ 199176 h 669956"/>
              <a:gd name="connsiteX2" fmla="*/ 1815220 w 4499572"/>
              <a:gd name="connsiteY2" fmla="*/ 226336 h 669956"/>
              <a:gd name="connsiteX3" fmla="*/ 1566249 w 4499572"/>
              <a:gd name="connsiteY3" fmla="*/ 248970 h 669956"/>
              <a:gd name="connsiteX4" fmla="*/ 1348966 w 4499572"/>
              <a:gd name="connsiteY4" fmla="*/ 276130 h 669956"/>
              <a:gd name="connsiteX5" fmla="*/ 1145263 w 4499572"/>
              <a:gd name="connsiteY5" fmla="*/ 298764 h 669956"/>
              <a:gd name="connsiteX6" fmla="*/ 778598 w 4499572"/>
              <a:gd name="connsiteY6" fmla="*/ 348558 h 669956"/>
              <a:gd name="connsiteX7" fmla="*/ 579422 w 4499572"/>
              <a:gd name="connsiteY7" fmla="*/ 375719 h 669956"/>
              <a:gd name="connsiteX8" fmla="*/ 497940 w 4499572"/>
              <a:gd name="connsiteY8" fmla="*/ 380245 h 669956"/>
              <a:gd name="connsiteX9" fmla="*/ 389299 w 4499572"/>
              <a:gd name="connsiteY9" fmla="*/ 380245 h 669956"/>
              <a:gd name="connsiteX10" fmla="*/ 303291 w 4499572"/>
              <a:gd name="connsiteY10" fmla="*/ 371192 h 669956"/>
              <a:gd name="connsiteX11" fmla="*/ 235390 w 4499572"/>
              <a:gd name="connsiteY11" fmla="*/ 353085 h 669956"/>
              <a:gd name="connsiteX12" fmla="*/ 190123 w 4499572"/>
              <a:gd name="connsiteY12" fmla="*/ 334978 h 669956"/>
              <a:gd name="connsiteX13" fmla="*/ 135802 w 4499572"/>
              <a:gd name="connsiteY13" fmla="*/ 307818 h 669956"/>
              <a:gd name="connsiteX14" fmla="*/ 90534 w 4499572"/>
              <a:gd name="connsiteY14" fmla="*/ 276130 h 669956"/>
              <a:gd name="connsiteX15" fmla="*/ 58847 w 4499572"/>
              <a:gd name="connsiteY15" fmla="*/ 248970 h 669956"/>
              <a:gd name="connsiteX16" fmla="*/ 31687 w 4499572"/>
              <a:gd name="connsiteY16" fmla="*/ 235390 h 669956"/>
              <a:gd name="connsiteX17" fmla="*/ 9053 w 4499572"/>
              <a:gd name="connsiteY17" fmla="*/ 235390 h 669956"/>
              <a:gd name="connsiteX18" fmla="*/ 0 w 4499572"/>
              <a:gd name="connsiteY18" fmla="*/ 239917 h 669956"/>
              <a:gd name="connsiteX19" fmla="*/ 0 w 4499572"/>
              <a:gd name="connsiteY19" fmla="*/ 248970 h 669956"/>
              <a:gd name="connsiteX20" fmla="*/ 0 w 4499572"/>
              <a:gd name="connsiteY20" fmla="*/ 267077 h 669956"/>
              <a:gd name="connsiteX21" fmla="*/ 9053 w 4499572"/>
              <a:gd name="connsiteY21" fmla="*/ 303291 h 669956"/>
              <a:gd name="connsiteX22" fmla="*/ 49794 w 4499572"/>
              <a:gd name="connsiteY22" fmla="*/ 357612 h 669956"/>
              <a:gd name="connsiteX23" fmla="*/ 117695 w 4499572"/>
              <a:gd name="connsiteY23" fmla="*/ 430039 h 669956"/>
              <a:gd name="connsiteX24" fmla="*/ 158435 w 4499572"/>
              <a:gd name="connsiteY24" fmla="*/ 470780 h 669956"/>
              <a:gd name="connsiteX25" fmla="*/ 212756 w 4499572"/>
              <a:gd name="connsiteY25" fmla="*/ 516047 h 669956"/>
              <a:gd name="connsiteX26" fmla="*/ 271604 w 4499572"/>
              <a:gd name="connsiteY26" fmla="*/ 556788 h 669956"/>
              <a:gd name="connsiteX27" fmla="*/ 330451 w 4499572"/>
              <a:gd name="connsiteY27" fmla="*/ 597528 h 669956"/>
              <a:gd name="connsiteX28" fmla="*/ 402879 w 4499572"/>
              <a:gd name="connsiteY28" fmla="*/ 629216 h 669956"/>
              <a:gd name="connsiteX29" fmla="*/ 475307 w 4499572"/>
              <a:gd name="connsiteY29" fmla="*/ 656376 h 669956"/>
              <a:gd name="connsiteX30" fmla="*/ 547734 w 4499572"/>
              <a:gd name="connsiteY30" fmla="*/ 669956 h 669956"/>
              <a:gd name="connsiteX31" fmla="*/ 602055 w 4499572"/>
              <a:gd name="connsiteY31" fmla="*/ 651849 h 669956"/>
              <a:gd name="connsiteX32" fmla="*/ 710697 w 4499572"/>
              <a:gd name="connsiteY32" fmla="*/ 615635 h 669956"/>
              <a:gd name="connsiteX33" fmla="*/ 860079 w 4499572"/>
              <a:gd name="connsiteY33" fmla="*/ 570368 h 669956"/>
              <a:gd name="connsiteX34" fmla="*/ 968721 w 4499572"/>
              <a:gd name="connsiteY34" fmla="*/ 538681 h 669956"/>
              <a:gd name="connsiteX35" fmla="*/ 1081889 w 4499572"/>
              <a:gd name="connsiteY35" fmla="*/ 511520 h 669956"/>
              <a:gd name="connsiteX36" fmla="*/ 1258431 w 4499572"/>
              <a:gd name="connsiteY36" fmla="*/ 475307 h 669956"/>
              <a:gd name="connsiteX37" fmla="*/ 1376126 w 4499572"/>
              <a:gd name="connsiteY37" fmla="*/ 452673 h 669956"/>
              <a:gd name="connsiteX38" fmla="*/ 1543616 w 4499572"/>
              <a:gd name="connsiteY38" fmla="*/ 430039 h 669956"/>
              <a:gd name="connsiteX39" fmla="*/ 1742792 w 4499572"/>
              <a:gd name="connsiteY39" fmla="*/ 407406 h 669956"/>
              <a:gd name="connsiteX40" fmla="*/ 2009869 w 4499572"/>
              <a:gd name="connsiteY40" fmla="*/ 384772 h 669956"/>
              <a:gd name="connsiteX41" fmla="*/ 2231679 w 4499572"/>
              <a:gd name="connsiteY41" fmla="*/ 371192 h 669956"/>
              <a:gd name="connsiteX42" fmla="*/ 2476123 w 4499572"/>
              <a:gd name="connsiteY42" fmla="*/ 357612 h 669956"/>
              <a:gd name="connsiteX43" fmla="*/ 2756780 w 4499572"/>
              <a:gd name="connsiteY43" fmla="*/ 344031 h 669956"/>
              <a:gd name="connsiteX44" fmla="*/ 3001224 w 4499572"/>
              <a:gd name="connsiteY44" fmla="*/ 334978 h 669956"/>
              <a:gd name="connsiteX45" fmla="*/ 3177766 w 4499572"/>
              <a:gd name="connsiteY45" fmla="*/ 312344 h 669956"/>
              <a:gd name="connsiteX46" fmla="*/ 3358835 w 4499572"/>
              <a:gd name="connsiteY46" fmla="*/ 312344 h 669956"/>
              <a:gd name="connsiteX47" fmla="*/ 3576119 w 4499572"/>
              <a:gd name="connsiteY47" fmla="*/ 312344 h 669956"/>
              <a:gd name="connsiteX48" fmla="*/ 3725501 w 4499572"/>
              <a:gd name="connsiteY48" fmla="*/ 312344 h 669956"/>
              <a:gd name="connsiteX49" fmla="*/ 3902043 w 4499572"/>
              <a:gd name="connsiteY49" fmla="*/ 316871 h 669956"/>
              <a:gd name="connsiteX50" fmla="*/ 4137433 w 4499572"/>
              <a:gd name="connsiteY50" fmla="*/ 334978 h 669956"/>
              <a:gd name="connsiteX51" fmla="*/ 4345663 w 4499572"/>
              <a:gd name="connsiteY51" fmla="*/ 357612 h 669956"/>
              <a:gd name="connsiteX52" fmla="*/ 4399984 w 4499572"/>
              <a:gd name="connsiteY52" fmla="*/ 357612 h 669956"/>
              <a:gd name="connsiteX53" fmla="*/ 4445251 w 4499572"/>
              <a:gd name="connsiteY53" fmla="*/ 344031 h 669956"/>
              <a:gd name="connsiteX54" fmla="*/ 4481465 w 4499572"/>
              <a:gd name="connsiteY54" fmla="*/ 321398 h 669956"/>
              <a:gd name="connsiteX55" fmla="*/ 4495045 w 4499572"/>
              <a:gd name="connsiteY55" fmla="*/ 298764 h 669956"/>
              <a:gd name="connsiteX56" fmla="*/ 4499572 w 4499572"/>
              <a:gd name="connsiteY56" fmla="*/ 271604 h 669956"/>
              <a:gd name="connsiteX57" fmla="*/ 4495045 w 4499572"/>
              <a:gd name="connsiteY57" fmla="*/ 244443 h 669956"/>
              <a:gd name="connsiteX58" fmla="*/ 4485992 w 4499572"/>
              <a:gd name="connsiteY58" fmla="*/ 217283 h 669956"/>
              <a:gd name="connsiteX59" fmla="*/ 4476938 w 4499572"/>
              <a:gd name="connsiteY59" fmla="*/ 203703 h 669956"/>
              <a:gd name="connsiteX60" fmla="*/ 4463358 w 4499572"/>
              <a:gd name="connsiteY60" fmla="*/ 190122 h 669956"/>
              <a:gd name="connsiteX61" fmla="*/ 4440724 w 4499572"/>
              <a:gd name="connsiteY61" fmla="*/ 172016 h 669956"/>
              <a:gd name="connsiteX62" fmla="*/ 4386404 w 4499572"/>
              <a:gd name="connsiteY62" fmla="*/ 131275 h 669956"/>
              <a:gd name="connsiteX63" fmla="*/ 4327556 w 4499572"/>
              <a:gd name="connsiteY63" fmla="*/ 99588 h 669956"/>
              <a:gd name="connsiteX64" fmla="*/ 4295869 w 4499572"/>
              <a:gd name="connsiteY64" fmla="*/ 81481 h 669956"/>
              <a:gd name="connsiteX65" fmla="*/ 4209861 w 4499572"/>
              <a:gd name="connsiteY65" fmla="*/ 45267 h 669956"/>
              <a:gd name="connsiteX66" fmla="*/ 4096693 w 4499572"/>
              <a:gd name="connsiteY66" fmla="*/ 13580 h 669956"/>
              <a:gd name="connsiteX67" fmla="*/ 4046899 w 4499572"/>
              <a:gd name="connsiteY67" fmla="*/ 4526 h 669956"/>
              <a:gd name="connsiteX68" fmla="*/ 4033319 w 4499572"/>
              <a:gd name="connsiteY68" fmla="*/ 0 h 669956"/>
              <a:gd name="connsiteX69" fmla="*/ 3988051 w 4499572"/>
              <a:gd name="connsiteY69" fmla="*/ 18107 h 669956"/>
              <a:gd name="connsiteX70" fmla="*/ 3911097 w 4499572"/>
              <a:gd name="connsiteY70" fmla="*/ 40740 h 669956"/>
              <a:gd name="connsiteX71" fmla="*/ 3806982 w 4499572"/>
              <a:gd name="connsiteY71" fmla="*/ 63374 h 669956"/>
              <a:gd name="connsiteX72" fmla="*/ 3662126 w 4499572"/>
              <a:gd name="connsiteY72" fmla="*/ 76954 h 669956"/>
              <a:gd name="connsiteX73" fmla="*/ 3467477 w 4499572"/>
              <a:gd name="connsiteY73" fmla="*/ 90534 h 669956"/>
              <a:gd name="connsiteX74" fmla="*/ 3204926 w 4499572"/>
              <a:gd name="connsiteY74" fmla="*/ 113168 h 669956"/>
              <a:gd name="connsiteX75" fmla="*/ 2928796 w 4499572"/>
              <a:gd name="connsiteY75" fmla="*/ 135802 h 669956"/>
              <a:gd name="connsiteX76" fmla="*/ 2697932 w 4499572"/>
              <a:gd name="connsiteY76" fmla="*/ 149382 h 66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99572" h="669956">
                <a:moveTo>
                  <a:pt x="2697932" y="149382"/>
                </a:moveTo>
                <a:lnTo>
                  <a:pt x="2091350" y="199176"/>
                </a:lnTo>
                <a:lnTo>
                  <a:pt x="1815220" y="226336"/>
                </a:lnTo>
                <a:lnTo>
                  <a:pt x="1566249" y="248970"/>
                </a:lnTo>
                <a:lnTo>
                  <a:pt x="1348966" y="276130"/>
                </a:lnTo>
                <a:lnTo>
                  <a:pt x="1145263" y="298764"/>
                </a:lnTo>
                <a:lnTo>
                  <a:pt x="778598" y="348558"/>
                </a:lnTo>
                <a:lnTo>
                  <a:pt x="579422" y="375719"/>
                </a:lnTo>
                <a:lnTo>
                  <a:pt x="497940" y="380245"/>
                </a:lnTo>
                <a:lnTo>
                  <a:pt x="389299" y="380245"/>
                </a:lnTo>
                <a:lnTo>
                  <a:pt x="303291" y="371192"/>
                </a:lnTo>
                <a:lnTo>
                  <a:pt x="235390" y="353085"/>
                </a:lnTo>
                <a:lnTo>
                  <a:pt x="190123" y="334978"/>
                </a:lnTo>
                <a:lnTo>
                  <a:pt x="135802" y="307818"/>
                </a:lnTo>
                <a:lnTo>
                  <a:pt x="90534" y="276130"/>
                </a:lnTo>
                <a:lnTo>
                  <a:pt x="58847" y="248970"/>
                </a:lnTo>
                <a:lnTo>
                  <a:pt x="31687" y="235390"/>
                </a:lnTo>
                <a:lnTo>
                  <a:pt x="9053" y="235390"/>
                </a:lnTo>
                <a:lnTo>
                  <a:pt x="0" y="239917"/>
                </a:lnTo>
                <a:lnTo>
                  <a:pt x="0" y="248970"/>
                </a:lnTo>
                <a:lnTo>
                  <a:pt x="0" y="267077"/>
                </a:lnTo>
                <a:lnTo>
                  <a:pt x="9053" y="303291"/>
                </a:lnTo>
                <a:lnTo>
                  <a:pt x="49794" y="357612"/>
                </a:lnTo>
                <a:lnTo>
                  <a:pt x="117695" y="430039"/>
                </a:lnTo>
                <a:lnTo>
                  <a:pt x="158435" y="470780"/>
                </a:lnTo>
                <a:lnTo>
                  <a:pt x="212756" y="516047"/>
                </a:lnTo>
                <a:lnTo>
                  <a:pt x="271604" y="556788"/>
                </a:lnTo>
                <a:lnTo>
                  <a:pt x="330451" y="597528"/>
                </a:lnTo>
                <a:lnTo>
                  <a:pt x="402879" y="629216"/>
                </a:lnTo>
                <a:lnTo>
                  <a:pt x="475307" y="656376"/>
                </a:lnTo>
                <a:lnTo>
                  <a:pt x="547734" y="669956"/>
                </a:lnTo>
                <a:lnTo>
                  <a:pt x="602055" y="651849"/>
                </a:lnTo>
                <a:lnTo>
                  <a:pt x="710697" y="615635"/>
                </a:lnTo>
                <a:lnTo>
                  <a:pt x="860079" y="570368"/>
                </a:lnTo>
                <a:lnTo>
                  <a:pt x="968721" y="538681"/>
                </a:lnTo>
                <a:lnTo>
                  <a:pt x="1081889" y="511520"/>
                </a:lnTo>
                <a:lnTo>
                  <a:pt x="1258431" y="475307"/>
                </a:lnTo>
                <a:lnTo>
                  <a:pt x="1376126" y="452673"/>
                </a:lnTo>
                <a:lnTo>
                  <a:pt x="1543616" y="430039"/>
                </a:lnTo>
                <a:lnTo>
                  <a:pt x="1742792" y="407406"/>
                </a:lnTo>
                <a:lnTo>
                  <a:pt x="2009869" y="384772"/>
                </a:lnTo>
                <a:lnTo>
                  <a:pt x="2231679" y="371192"/>
                </a:lnTo>
                <a:lnTo>
                  <a:pt x="2476123" y="357612"/>
                </a:lnTo>
                <a:lnTo>
                  <a:pt x="2756780" y="344031"/>
                </a:lnTo>
                <a:lnTo>
                  <a:pt x="3001224" y="334978"/>
                </a:lnTo>
                <a:lnTo>
                  <a:pt x="3177766" y="312344"/>
                </a:lnTo>
                <a:lnTo>
                  <a:pt x="3358835" y="312344"/>
                </a:lnTo>
                <a:lnTo>
                  <a:pt x="3576119" y="312344"/>
                </a:lnTo>
                <a:lnTo>
                  <a:pt x="3725501" y="312344"/>
                </a:lnTo>
                <a:lnTo>
                  <a:pt x="3902043" y="316871"/>
                </a:lnTo>
                <a:lnTo>
                  <a:pt x="4137433" y="334978"/>
                </a:lnTo>
                <a:lnTo>
                  <a:pt x="4345663" y="357612"/>
                </a:lnTo>
                <a:lnTo>
                  <a:pt x="4399984" y="357612"/>
                </a:lnTo>
                <a:lnTo>
                  <a:pt x="4445251" y="344031"/>
                </a:lnTo>
                <a:lnTo>
                  <a:pt x="4481465" y="321398"/>
                </a:lnTo>
                <a:lnTo>
                  <a:pt x="4495045" y="298764"/>
                </a:lnTo>
                <a:lnTo>
                  <a:pt x="4499572" y="271604"/>
                </a:lnTo>
                <a:lnTo>
                  <a:pt x="4495045" y="244443"/>
                </a:lnTo>
                <a:lnTo>
                  <a:pt x="4485992" y="217283"/>
                </a:lnTo>
                <a:lnTo>
                  <a:pt x="4476938" y="203703"/>
                </a:lnTo>
                <a:lnTo>
                  <a:pt x="4463358" y="190122"/>
                </a:lnTo>
                <a:lnTo>
                  <a:pt x="4440724" y="172016"/>
                </a:lnTo>
                <a:lnTo>
                  <a:pt x="4386404" y="131275"/>
                </a:lnTo>
                <a:lnTo>
                  <a:pt x="4327556" y="99588"/>
                </a:lnTo>
                <a:lnTo>
                  <a:pt x="4295869" y="81481"/>
                </a:lnTo>
                <a:lnTo>
                  <a:pt x="4209861" y="45267"/>
                </a:lnTo>
                <a:lnTo>
                  <a:pt x="4096693" y="13580"/>
                </a:lnTo>
                <a:lnTo>
                  <a:pt x="4046899" y="4526"/>
                </a:lnTo>
                <a:lnTo>
                  <a:pt x="4033319" y="0"/>
                </a:lnTo>
                <a:lnTo>
                  <a:pt x="3988051" y="18107"/>
                </a:lnTo>
                <a:lnTo>
                  <a:pt x="3911097" y="40740"/>
                </a:lnTo>
                <a:lnTo>
                  <a:pt x="3806982" y="63374"/>
                </a:lnTo>
                <a:lnTo>
                  <a:pt x="3662126" y="76954"/>
                </a:lnTo>
                <a:lnTo>
                  <a:pt x="3467477" y="90534"/>
                </a:lnTo>
                <a:lnTo>
                  <a:pt x="3204926" y="113168"/>
                </a:lnTo>
                <a:lnTo>
                  <a:pt x="2928796" y="135802"/>
                </a:lnTo>
                <a:lnTo>
                  <a:pt x="2697932" y="149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655B94-B6FF-4475-AC47-E0FD5EF27868}"/>
              </a:ext>
            </a:extLst>
          </p:cNvPr>
          <p:cNvSpPr/>
          <p:nvPr/>
        </p:nvSpPr>
        <p:spPr>
          <a:xfrm rot="16200000">
            <a:off x="4629150" y="4795838"/>
            <a:ext cx="2143125" cy="454025"/>
          </a:xfrm>
          <a:custGeom>
            <a:avLst/>
            <a:gdLst>
              <a:gd name="connsiteX0" fmla="*/ 1075610 w 2143290"/>
              <a:gd name="connsiteY0" fmla="*/ 187637 h 454557"/>
              <a:gd name="connsiteX1" fmla="*/ 1363672 w 2143290"/>
              <a:gd name="connsiteY1" fmla="*/ 187637 h 454557"/>
              <a:gd name="connsiteX2" fmla="*/ 1450884 w 2143290"/>
              <a:gd name="connsiteY2" fmla="*/ 187637 h 454557"/>
              <a:gd name="connsiteX3" fmla="*/ 1625307 w 2143290"/>
              <a:gd name="connsiteY3" fmla="*/ 192922 h 454557"/>
              <a:gd name="connsiteX4" fmla="*/ 1696662 w 2143290"/>
              <a:gd name="connsiteY4" fmla="*/ 179708 h 454557"/>
              <a:gd name="connsiteX5" fmla="*/ 1746874 w 2143290"/>
              <a:gd name="connsiteY5" fmla="*/ 169137 h 454557"/>
              <a:gd name="connsiteX6" fmla="*/ 1826158 w 2143290"/>
              <a:gd name="connsiteY6" fmla="*/ 145352 h 454557"/>
              <a:gd name="connsiteX7" fmla="*/ 1881656 w 2143290"/>
              <a:gd name="connsiteY7" fmla="*/ 126853 h 454557"/>
              <a:gd name="connsiteX8" fmla="*/ 1955653 w 2143290"/>
              <a:gd name="connsiteY8" fmla="*/ 95139 h 454557"/>
              <a:gd name="connsiteX9" fmla="*/ 2008509 w 2143290"/>
              <a:gd name="connsiteY9" fmla="*/ 66069 h 454557"/>
              <a:gd name="connsiteX10" fmla="*/ 2050793 w 2143290"/>
              <a:gd name="connsiteY10" fmla="*/ 36998 h 454557"/>
              <a:gd name="connsiteX11" fmla="*/ 2090435 w 2143290"/>
              <a:gd name="connsiteY11" fmla="*/ 7928 h 454557"/>
              <a:gd name="connsiteX12" fmla="*/ 2108934 w 2143290"/>
              <a:gd name="connsiteY12" fmla="*/ 0 h 454557"/>
              <a:gd name="connsiteX13" fmla="*/ 2130077 w 2143290"/>
              <a:gd name="connsiteY13" fmla="*/ 0 h 454557"/>
              <a:gd name="connsiteX14" fmla="*/ 2138005 w 2143290"/>
              <a:gd name="connsiteY14" fmla="*/ 2642 h 454557"/>
              <a:gd name="connsiteX15" fmla="*/ 2140648 w 2143290"/>
              <a:gd name="connsiteY15" fmla="*/ 10571 h 454557"/>
              <a:gd name="connsiteX16" fmla="*/ 2143290 w 2143290"/>
              <a:gd name="connsiteY16" fmla="*/ 26427 h 454557"/>
              <a:gd name="connsiteX17" fmla="*/ 2127434 w 2143290"/>
              <a:gd name="connsiteY17" fmla="*/ 73997 h 454557"/>
              <a:gd name="connsiteX18" fmla="*/ 2116863 w 2143290"/>
              <a:gd name="connsiteY18" fmla="*/ 118924 h 454557"/>
              <a:gd name="connsiteX19" fmla="*/ 2106292 w 2143290"/>
              <a:gd name="connsiteY19" fmla="*/ 155923 h 454557"/>
              <a:gd name="connsiteX20" fmla="*/ 2077221 w 2143290"/>
              <a:gd name="connsiteY20" fmla="*/ 219350 h 454557"/>
              <a:gd name="connsiteX21" fmla="*/ 2021723 w 2143290"/>
              <a:gd name="connsiteY21" fmla="*/ 309204 h 454557"/>
              <a:gd name="connsiteX22" fmla="*/ 1974153 w 2143290"/>
              <a:gd name="connsiteY22" fmla="*/ 380559 h 454557"/>
              <a:gd name="connsiteX23" fmla="*/ 1945082 w 2143290"/>
              <a:gd name="connsiteY23" fmla="*/ 417558 h 454557"/>
              <a:gd name="connsiteX24" fmla="*/ 1929226 w 2143290"/>
              <a:gd name="connsiteY24" fmla="*/ 430772 h 454557"/>
              <a:gd name="connsiteX25" fmla="*/ 1905441 w 2143290"/>
              <a:gd name="connsiteY25" fmla="*/ 438700 h 454557"/>
              <a:gd name="connsiteX26" fmla="*/ 1865799 w 2143290"/>
              <a:gd name="connsiteY26" fmla="*/ 446628 h 454557"/>
              <a:gd name="connsiteX27" fmla="*/ 1839371 w 2143290"/>
              <a:gd name="connsiteY27" fmla="*/ 446628 h 454557"/>
              <a:gd name="connsiteX28" fmla="*/ 1786516 w 2143290"/>
              <a:gd name="connsiteY28" fmla="*/ 430772 h 454557"/>
              <a:gd name="connsiteX29" fmla="*/ 1746874 w 2143290"/>
              <a:gd name="connsiteY29" fmla="*/ 414915 h 454557"/>
              <a:gd name="connsiteX30" fmla="*/ 1609450 w 2143290"/>
              <a:gd name="connsiteY30" fmla="*/ 414915 h 454557"/>
              <a:gd name="connsiteX31" fmla="*/ 1326673 w 2143290"/>
              <a:gd name="connsiteY31" fmla="*/ 414915 h 454557"/>
              <a:gd name="connsiteX32" fmla="*/ 1149607 w 2143290"/>
              <a:gd name="connsiteY32" fmla="*/ 414915 h 454557"/>
              <a:gd name="connsiteX33" fmla="*/ 1014826 w 2143290"/>
              <a:gd name="connsiteY33" fmla="*/ 417558 h 454557"/>
              <a:gd name="connsiteX34" fmla="*/ 887973 w 2143290"/>
              <a:gd name="connsiteY34" fmla="*/ 425486 h 454557"/>
              <a:gd name="connsiteX35" fmla="*/ 718835 w 2143290"/>
              <a:gd name="connsiteY35" fmla="*/ 433415 h 454557"/>
              <a:gd name="connsiteX36" fmla="*/ 525912 w 2143290"/>
              <a:gd name="connsiteY36" fmla="*/ 446628 h 454557"/>
              <a:gd name="connsiteX37" fmla="*/ 401702 w 2143290"/>
              <a:gd name="connsiteY37" fmla="*/ 454557 h 454557"/>
              <a:gd name="connsiteX38" fmla="*/ 348847 w 2143290"/>
              <a:gd name="connsiteY38" fmla="*/ 436057 h 454557"/>
              <a:gd name="connsiteX39" fmla="*/ 237850 w 2143290"/>
              <a:gd name="connsiteY39" fmla="*/ 385845 h 454557"/>
              <a:gd name="connsiteX40" fmla="*/ 126853 w 2143290"/>
              <a:gd name="connsiteY40" fmla="*/ 325061 h 454557"/>
              <a:gd name="connsiteX41" fmla="*/ 50213 w 2143290"/>
              <a:gd name="connsiteY41" fmla="*/ 280134 h 454557"/>
              <a:gd name="connsiteX42" fmla="*/ 26428 w 2143290"/>
              <a:gd name="connsiteY42" fmla="*/ 264277 h 454557"/>
              <a:gd name="connsiteX43" fmla="*/ 18500 w 2143290"/>
              <a:gd name="connsiteY43" fmla="*/ 256349 h 454557"/>
              <a:gd name="connsiteX44" fmla="*/ 5286 w 2143290"/>
              <a:gd name="connsiteY44" fmla="*/ 240492 h 454557"/>
              <a:gd name="connsiteX45" fmla="*/ 0 w 2143290"/>
              <a:gd name="connsiteY45" fmla="*/ 224635 h 454557"/>
              <a:gd name="connsiteX46" fmla="*/ 2643 w 2143290"/>
              <a:gd name="connsiteY46" fmla="*/ 208779 h 454557"/>
              <a:gd name="connsiteX47" fmla="*/ 7929 w 2143290"/>
              <a:gd name="connsiteY47" fmla="*/ 187637 h 454557"/>
              <a:gd name="connsiteX48" fmla="*/ 15857 w 2143290"/>
              <a:gd name="connsiteY48" fmla="*/ 174423 h 454557"/>
              <a:gd name="connsiteX49" fmla="*/ 47570 w 2143290"/>
              <a:gd name="connsiteY49" fmla="*/ 158566 h 454557"/>
              <a:gd name="connsiteX50" fmla="*/ 539126 w 2143290"/>
              <a:gd name="connsiteY50" fmla="*/ 166494 h 454557"/>
              <a:gd name="connsiteX51" fmla="*/ 631623 w 2143290"/>
              <a:gd name="connsiteY51" fmla="*/ 182351 h 454557"/>
              <a:gd name="connsiteX52" fmla="*/ 716192 w 2143290"/>
              <a:gd name="connsiteY52" fmla="*/ 187637 h 454557"/>
              <a:gd name="connsiteX53" fmla="*/ 935542 w 2143290"/>
              <a:gd name="connsiteY53" fmla="*/ 187637 h 454557"/>
              <a:gd name="connsiteX54" fmla="*/ 1075610 w 2143290"/>
              <a:gd name="connsiteY54" fmla="*/ 187637 h 45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3290" h="454557">
                <a:moveTo>
                  <a:pt x="1075610" y="187637"/>
                </a:moveTo>
                <a:lnTo>
                  <a:pt x="1363672" y="187637"/>
                </a:lnTo>
                <a:lnTo>
                  <a:pt x="1450884" y="187637"/>
                </a:lnTo>
                <a:lnTo>
                  <a:pt x="1625307" y="192922"/>
                </a:lnTo>
                <a:lnTo>
                  <a:pt x="1696662" y="179708"/>
                </a:lnTo>
                <a:lnTo>
                  <a:pt x="1746874" y="169137"/>
                </a:lnTo>
                <a:lnTo>
                  <a:pt x="1826158" y="145352"/>
                </a:lnTo>
                <a:lnTo>
                  <a:pt x="1881656" y="126853"/>
                </a:lnTo>
                <a:lnTo>
                  <a:pt x="1955653" y="95139"/>
                </a:lnTo>
                <a:lnTo>
                  <a:pt x="2008509" y="66069"/>
                </a:lnTo>
                <a:lnTo>
                  <a:pt x="2050793" y="36998"/>
                </a:lnTo>
                <a:lnTo>
                  <a:pt x="2090435" y="7928"/>
                </a:lnTo>
                <a:lnTo>
                  <a:pt x="2108934" y="0"/>
                </a:lnTo>
                <a:lnTo>
                  <a:pt x="2130077" y="0"/>
                </a:lnTo>
                <a:lnTo>
                  <a:pt x="2138005" y="2642"/>
                </a:lnTo>
                <a:lnTo>
                  <a:pt x="2140648" y="10571"/>
                </a:lnTo>
                <a:lnTo>
                  <a:pt x="2143290" y="26427"/>
                </a:lnTo>
                <a:lnTo>
                  <a:pt x="2127434" y="73997"/>
                </a:lnTo>
                <a:lnTo>
                  <a:pt x="2116863" y="118924"/>
                </a:lnTo>
                <a:lnTo>
                  <a:pt x="2106292" y="155923"/>
                </a:lnTo>
                <a:lnTo>
                  <a:pt x="2077221" y="219350"/>
                </a:lnTo>
                <a:lnTo>
                  <a:pt x="2021723" y="309204"/>
                </a:lnTo>
                <a:lnTo>
                  <a:pt x="1974153" y="380559"/>
                </a:lnTo>
                <a:lnTo>
                  <a:pt x="1945082" y="417558"/>
                </a:lnTo>
                <a:lnTo>
                  <a:pt x="1929226" y="430772"/>
                </a:lnTo>
                <a:lnTo>
                  <a:pt x="1905441" y="438700"/>
                </a:lnTo>
                <a:lnTo>
                  <a:pt x="1865799" y="446628"/>
                </a:lnTo>
                <a:lnTo>
                  <a:pt x="1839371" y="446628"/>
                </a:lnTo>
                <a:lnTo>
                  <a:pt x="1786516" y="430772"/>
                </a:lnTo>
                <a:lnTo>
                  <a:pt x="1746874" y="414915"/>
                </a:lnTo>
                <a:lnTo>
                  <a:pt x="1609450" y="414915"/>
                </a:lnTo>
                <a:lnTo>
                  <a:pt x="1326673" y="414915"/>
                </a:lnTo>
                <a:lnTo>
                  <a:pt x="1149607" y="414915"/>
                </a:lnTo>
                <a:lnTo>
                  <a:pt x="1014826" y="417558"/>
                </a:lnTo>
                <a:lnTo>
                  <a:pt x="887973" y="425486"/>
                </a:lnTo>
                <a:lnTo>
                  <a:pt x="718835" y="433415"/>
                </a:lnTo>
                <a:lnTo>
                  <a:pt x="525912" y="446628"/>
                </a:lnTo>
                <a:lnTo>
                  <a:pt x="401702" y="454557"/>
                </a:lnTo>
                <a:lnTo>
                  <a:pt x="348847" y="436057"/>
                </a:lnTo>
                <a:lnTo>
                  <a:pt x="237850" y="385845"/>
                </a:lnTo>
                <a:lnTo>
                  <a:pt x="126853" y="325061"/>
                </a:lnTo>
                <a:lnTo>
                  <a:pt x="50213" y="280134"/>
                </a:lnTo>
                <a:lnTo>
                  <a:pt x="26428" y="264277"/>
                </a:lnTo>
                <a:lnTo>
                  <a:pt x="18500" y="256349"/>
                </a:lnTo>
                <a:lnTo>
                  <a:pt x="5286" y="240492"/>
                </a:lnTo>
                <a:lnTo>
                  <a:pt x="0" y="224635"/>
                </a:lnTo>
                <a:lnTo>
                  <a:pt x="2643" y="208779"/>
                </a:lnTo>
                <a:lnTo>
                  <a:pt x="7929" y="187637"/>
                </a:lnTo>
                <a:lnTo>
                  <a:pt x="15857" y="174423"/>
                </a:lnTo>
                <a:lnTo>
                  <a:pt x="47570" y="158566"/>
                </a:lnTo>
                <a:lnTo>
                  <a:pt x="539126" y="166494"/>
                </a:lnTo>
                <a:lnTo>
                  <a:pt x="631623" y="182351"/>
                </a:lnTo>
                <a:lnTo>
                  <a:pt x="716192" y="187637"/>
                </a:lnTo>
                <a:lnTo>
                  <a:pt x="935542" y="187637"/>
                </a:lnTo>
                <a:lnTo>
                  <a:pt x="1075610" y="187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2269DB3-684E-4DD9-85D9-67F19C99755D}"/>
              </a:ext>
            </a:extLst>
          </p:cNvPr>
          <p:cNvSpPr/>
          <p:nvPr/>
        </p:nvSpPr>
        <p:spPr>
          <a:xfrm rot="16200000">
            <a:off x="5022851" y="5414962"/>
            <a:ext cx="660400" cy="688975"/>
          </a:xfrm>
          <a:custGeom>
            <a:avLst/>
            <a:gdLst>
              <a:gd name="connsiteX0" fmla="*/ 564357 w 659607"/>
              <a:gd name="connsiteY0" fmla="*/ 123825 h 688181"/>
              <a:gd name="connsiteX1" fmla="*/ 514350 w 659607"/>
              <a:gd name="connsiteY1" fmla="*/ 338138 h 688181"/>
              <a:gd name="connsiteX2" fmla="*/ 492919 w 659607"/>
              <a:gd name="connsiteY2" fmla="*/ 423863 h 688181"/>
              <a:gd name="connsiteX3" fmla="*/ 485775 w 659607"/>
              <a:gd name="connsiteY3" fmla="*/ 461963 h 688181"/>
              <a:gd name="connsiteX4" fmla="*/ 481013 w 659607"/>
              <a:gd name="connsiteY4" fmla="*/ 483394 h 688181"/>
              <a:gd name="connsiteX5" fmla="*/ 478632 w 659607"/>
              <a:gd name="connsiteY5" fmla="*/ 523875 h 688181"/>
              <a:gd name="connsiteX6" fmla="*/ 481013 w 659607"/>
              <a:gd name="connsiteY6" fmla="*/ 545306 h 688181"/>
              <a:gd name="connsiteX7" fmla="*/ 488157 w 659607"/>
              <a:gd name="connsiteY7" fmla="*/ 573881 h 688181"/>
              <a:gd name="connsiteX8" fmla="*/ 502444 w 659607"/>
              <a:gd name="connsiteY8" fmla="*/ 602456 h 688181"/>
              <a:gd name="connsiteX9" fmla="*/ 521494 w 659607"/>
              <a:gd name="connsiteY9" fmla="*/ 619125 h 688181"/>
              <a:gd name="connsiteX10" fmla="*/ 554832 w 659607"/>
              <a:gd name="connsiteY10" fmla="*/ 633413 h 688181"/>
              <a:gd name="connsiteX11" fmla="*/ 583407 w 659607"/>
              <a:gd name="connsiteY11" fmla="*/ 642938 h 688181"/>
              <a:gd name="connsiteX12" fmla="*/ 659607 w 659607"/>
              <a:gd name="connsiteY12" fmla="*/ 654844 h 688181"/>
              <a:gd name="connsiteX13" fmla="*/ 0 w 659607"/>
              <a:gd name="connsiteY13" fmla="*/ 688181 h 688181"/>
              <a:gd name="connsiteX14" fmla="*/ 2382 w 659607"/>
              <a:gd name="connsiteY14" fmla="*/ 664369 h 688181"/>
              <a:gd name="connsiteX15" fmla="*/ 11907 w 659607"/>
              <a:gd name="connsiteY15" fmla="*/ 640556 h 688181"/>
              <a:gd name="connsiteX16" fmla="*/ 45244 w 659607"/>
              <a:gd name="connsiteY16" fmla="*/ 621506 h 688181"/>
              <a:gd name="connsiteX17" fmla="*/ 104775 w 659607"/>
              <a:gd name="connsiteY17" fmla="*/ 583406 h 688181"/>
              <a:gd name="connsiteX18" fmla="*/ 150019 w 659607"/>
              <a:gd name="connsiteY18" fmla="*/ 552450 h 688181"/>
              <a:gd name="connsiteX19" fmla="*/ 192882 w 659607"/>
              <a:gd name="connsiteY19" fmla="*/ 519113 h 688181"/>
              <a:gd name="connsiteX20" fmla="*/ 238125 w 659607"/>
              <a:gd name="connsiteY20" fmla="*/ 476250 h 688181"/>
              <a:gd name="connsiteX21" fmla="*/ 302419 w 659607"/>
              <a:gd name="connsiteY21" fmla="*/ 402431 h 688181"/>
              <a:gd name="connsiteX22" fmla="*/ 359569 w 659607"/>
              <a:gd name="connsiteY22" fmla="*/ 319088 h 688181"/>
              <a:gd name="connsiteX23" fmla="*/ 409575 w 659607"/>
              <a:gd name="connsiteY23" fmla="*/ 238125 h 688181"/>
              <a:gd name="connsiteX24" fmla="*/ 452438 w 659607"/>
              <a:gd name="connsiteY24" fmla="*/ 161925 h 688181"/>
              <a:gd name="connsiteX25" fmla="*/ 500063 w 659607"/>
              <a:gd name="connsiteY25" fmla="*/ 61913 h 688181"/>
              <a:gd name="connsiteX26" fmla="*/ 519113 w 659607"/>
              <a:gd name="connsiteY26" fmla="*/ 23813 h 688181"/>
              <a:gd name="connsiteX27" fmla="*/ 542925 w 659607"/>
              <a:gd name="connsiteY27" fmla="*/ 4763 h 688181"/>
              <a:gd name="connsiteX28" fmla="*/ 552450 w 659607"/>
              <a:gd name="connsiteY28" fmla="*/ 0 h 688181"/>
              <a:gd name="connsiteX29" fmla="*/ 561975 w 659607"/>
              <a:gd name="connsiteY29" fmla="*/ 0 h 688181"/>
              <a:gd name="connsiteX30" fmla="*/ 569119 w 659607"/>
              <a:gd name="connsiteY30" fmla="*/ 0 h 688181"/>
              <a:gd name="connsiteX31" fmla="*/ 571500 w 659607"/>
              <a:gd name="connsiteY31" fmla="*/ 2381 h 688181"/>
              <a:gd name="connsiteX32" fmla="*/ 581025 w 659607"/>
              <a:gd name="connsiteY32" fmla="*/ 16669 h 688181"/>
              <a:gd name="connsiteX33" fmla="*/ 583407 w 659607"/>
              <a:gd name="connsiteY33" fmla="*/ 40481 h 688181"/>
              <a:gd name="connsiteX34" fmla="*/ 564357 w 659607"/>
              <a:gd name="connsiteY34" fmla="*/ 1238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9607" h="688181">
                <a:moveTo>
                  <a:pt x="564357" y="123825"/>
                </a:moveTo>
                <a:lnTo>
                  <a:pt x="514350" y="338138"/>
                </a:lnTo>
                <a:lnTo>
                  <a:pt x="492919" y="423863"/>
                </a:lnTo>
                <a:lnTo>
                  <a:pt x="485775" y="461963"/>
                </a:lnTo>
                <a:lnTo>
                  <a:pt x="481013" y="483394"/>
                </a:lnTo>
                <a:lnTo>
                  <a:pt x="478632" y="523875"/>
                </a:lnTo>
                <a:lnTo>
                  <a:pt x="481013" y="545306"/>
                </a:lnTo>
                <a:lnTo>
                  <a:pt x="488157" y="573881"/>
                </a:lnTo>
                <a:lnTo>
                  <a:pt x="502444" y="602456"/>
                </a:lnTo>
                <a:lnTo>
                  <a:pt x="521494" y="619125"/>
                </a:lnTo>
                <a:lnTo>
                  <a:pt x="554832" y="633413"/>
                </a:lnTo>
                <a:lnTo>
                  <a:pt x="583407" y="642938"/>
                </a:lnTo>
                <a:lnTo>
                  <a:pt x="659607" y="654844"/>
                </a:lnTo>
                <a:lnTo>
                  <a:pt x="0" y="688181"/>
                </a:lnTo>
                <a:lnTo>
                  <a:pt x="2382" y="664369"/>
                </a:lnTo>
                <a:lnTo>
                  <a:pt x="11907" y="640556"/>
                </a:lnTo>
                <a:lnTo>
                  <a:pt x="45244" y="621506"/>
                </a:lnTo>
                <a:lnTo>
                  <a:pt x="104775" y="583406"/>
                </a:lnTo>
                <a:lnTo>
                  <a:pt x="150019" y="552450"/>
                </a:lnTo>
                <a:lnTo>
                  <a:pt x="192882" y="519113"/>
                </a:lnTo>
                <a:lnTo>
                  <a:pt x="238125" y="476250"/>
                </a:lnTo>
                <a:lnTo>
                  <a:pt x="302419" y="402431"/>
                </a:lnTo>
                <a:lnTo>
                  <a:pt x="359569" y="319088"/>
                </a:lnTo>
                <a:lnTo>
                  <a:pt x="409575" y="238125"/>
                </a:lnTo>
                <a:lnTo>
                  <a:pt x="452438" y="161925"/>
                </a:lnTo>
                <a:lnTo>
                  <a:pt x="500063" y="61913"/>
                </a:lnTo>
                <a:lnTo>
                  <a:pt x="519113" y="23813"/>
                </a:lnTo>
                <a:lnTo>
                  <a:pt x="542925" y="4763"/>
                </a:lnTo>
                <a:lnTo>
                  <a:pt x="552450" y="0"/>
                </a:lnTo>
                <a:lnTo>
                  <a:pt x="561975" y="0"/>
                </a:lnTo>
                <a:lnTo>
                  <a:pt x="569119" y="0"/>
                </a:lnTo>
                <a:lnTo>
                  <a:pt x="571500" y="2381"/>
                </a:lnTo>
                <a:lnTo>
                  <a:pt x="581025" y="16669"/>
                </a:lnTo>
                <a:lnTo>
                  <a:pt x="583407" y="40481"/>
                </a:lnTo>
                <a:lnTo>
                  <a:pt x="564357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869CDBD-9C99-4B91-B914-F646CF4BFA65}"/>
              </a:ext>
            </a:extLst>
          </p:cNvPr>
          <p:cNvSpPr/>
          <p:nvPr/>
        </p:nvSpPr>
        <p:spPr>
          <a:xfrm rot="16200000">
            <a:off x="4083844" y="4802982"/>
            <a:ext cx="719137" cy="787400"/>
          </a:xfrm>
          <a:custGeom>
            <a:avLst/>
            <a:gdLst>
              <a:gd name="connsiteX0" fmla="*/ 683419 w 719138"/>
              <a:gd name="connsiteY0" fmla="*/ 166688 h 788194"/>
              <a:gd name="connsiteX1" fmla="*/ 616744 w 719138"/>
              <a:gd name="connsiteY1" fmla="*/ 369094 h 788194"/>
              <a:gd name="connsiteX2" fmla="*/ 595313 w 719138"/>
              <a:gd name="connsiteY2" fmla="*/ 423863 h 788194"/>
              <a:gd name="connsiteX3" fmla="*/ 554832 w 719138"/>
              <a:gd name="connsiteY3" fmla="*/ 514350 h 788194"/>
              <a:gd name="connsiteX4" fmla="*/ 528638 w 719138"/>
              <a:gd name="connsiteY4" fmla="*/ 569119 h 788194"/>
              <a:gd name="connsiteX5" fmla="*/ 488157 w 719138"/>
              <a:gd name="connsiteY5" fmla="*/ 631032 h 788194"/>
              <a:gd name="connsiteX6" fmla="*/ 459582 w 719138"/>
              <a:gd name="connsiteY6" fmla="*/ 666750 h 788194"/>
              <a:gd name="connsiteX7" fmla="*/ 438150 w 719138"/>
              <a:gd name="connsiteY7" fmla="*/ 685800 h 788194"/>
              <a:gd name="connsiteX8" fmla="*/ 383382 w 719138"/>
              <a:gd name="connsiteY8" fmla="*/ 716757 h 788194"/>
              <a:gd name="connsiteX9" fmla="*/ 328613 w 719138"/>
              <a:gd name="connsiteY9" fmla="*/ 738188 h 788194"/>
              <a:gd name="connsiteX10" fmla="*/ 195263 w 719138"/>
              <a:gd name="connsiteY10" fmla="*/ 773907 h 788194"/>
              <a:gd name="connsiteX11" fmla="*/ 109538 w 719138"/>
              <a:gd name="connsiteY11" fmla="*/ 788194 h 788194"/>
              <a:gd name="connsiteX12" fmla="*/ 95250 w 719138"/>
              <a:gd name="connsiteY12" fmla="*/ 788194 h 788194"/>
              <a:gd name="connsiteX13" fmla="*/ 47625 w 719138"/>
              <a:gd name="connsiteY13" fmla="*/ 771525 h 788194"/>
              <a:gd name="connsiteX14" fmla="*/ 28575 w 719138"/>
              <a:gd name="connsiteY14" fmla="*/ 762000 h 788194"/>
              <a:gd name="connsiteX15" fmla="*/ 14288 w 719138"/>
              <a:gd name="connsiteY15" fmla="*/ 750094 h 788194"/>
              <a:gd name="connsiteX16" fmla="*/ 4763 w 719138"/>
              <a:gd name="connsiteY16" fmla="*/ 733425 h 788194"/>
              <a:gd name="connsiteX17" fmla="*/ 0 w 719138"/>
              <a:gd name="connsiteY17" fmla="*/ 714375 h 788194"/>
              <a:gd name="connsiteX18" fmla="*/ 4763 w 719138"/>
              <a:gd name="connsiteY18" fmla="*/ 692944 h 788194"/>
              <a:gd name="connsiteX19" fmla="*/ 30957 w 719138"/>
              <a:gd name="connsiteY19" fmla="*/ 647700 h 788194"/>
              <a:gd name="connsiteX20" fmla="*/ 66675 w 719138"/>
              <a:gd name="connsiteY20" fmla="*/ 607219 h 788194"/>
              <a:gd name="connsiteX21" fmla="*/ 135732 w 719138"/>
              <a:gd name="connsiteY21" fmla="*/ 552450 h 788194"/>
              <a:gd name="connsiteX22" fmla="*/ 238125 w 719138"/>
              <a:gd name="connsiteY22" fmla="*/ 466725 h 788194"/>
              <a:gd name="connsiteX23" fmla="*/ 316707 w 719138"/>
              <a:gd name="connsiteY23" fmla="*/ 404813 h 788194"/>
              <a:gd name="connsiteX24" fmla="*/ 416719 w 719138"/>
              <a:gd name="connsiteY24" fmla="*/ 304800 h 788194"/>
              <a:gd name="connsiteX25" fmla="*/ 566738 w 719138"/>
              <a:gd name="connsiteY25" fmla="*/ 128588 h 788194"/>
              <a:gd name="connsiteX26" fmla="*/ 628650 w 719138"/>
              <a:gd name="connsiteY26" fmla="*/ 52388 h 788194"/>
              <a:gd name="connsiteX27" fmla="*/ 657225 w 719138"/>
              <a:gd name="connsiteY27" fmla="*/ 21432 h 788194"/>
              <a:gd name="connsiteX28" fmla="*/ 685800 w 719138"/>
              <a:gd name="connsiteY28" fmla="*/ 0 h 788194"/>
              <a:gd name="connsiteX29" fmla="*/ 697707 w 719138"/>
              <a:gd name="connsiteY29" fmla="*/ 0 h 788194"/>
              <a:gd name="connsiteX30" fmla="*/ 702469 w 719138"/>
              <a:gd name="connsiteY30" fmla="*/ 0 h 788194"/>
              <a:gd name="connsiteX31" fmla="*/ 714375 w 719138"/>
              <a:gd name="connsiteY31" fmla="*/ 2382 h 788194"/>
              <a:gd name="connsiteX32" fmla="*/ 719138 w 719138"/>
              <a:gd name="connsiteY32" fmla="*/ 19050 h 788194"/>
              <a:gd name="connsiteX33" fmla="*/ 719138 w 719138"/>
              <a:gd name="connsiteY33" fmla="*/ 38100 h 788194"/>
              <a:gd name="connsiteX34" fmla="*/ 709613 w 719138"/>
              <a:gd name="connsiteY34" fmla="*/ 71438 h 788194"/>
              <a:gd name="connsiteX35" fmla="*/ 683419 w 719138"/>
              <a:gd name="connsiteY35" fmla="*/ 166688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9138" h="788194">
                <a:moveTo>
                  <a:pt x="683419" y="166688"/>
                </a:moveTo>
                <a:cubicBezTo>
                  <a:pt x="661194" y="234157"/>
                  <a:pt x="635794" y="317103"/>
                  <a:pt x="616744" y="369094"/>
                </a:cubicBezTo>
                <a:lnTo>
                  <a:pt x="595313" y="423863"/>
                </a:lnTo>
                <a:lnTo>
                  <a:pt x="554832" y="514350"/>
                </a:lnTo>
                <a:lnTo>
                  <a:pt x="528638" y="569119"/>
                </a:lnTo>
                <a:lnTo>
                  <a:pt x="488157" y="631032"/>
                </a:lnTo>
                <a:lnTo>
                  <a:pt x="459582" y="666750"/>
                </a:lnTo>
                <a:lnTo>
                  <a:pt x="438150" y="685800"/>
                </a:lnTo>
                <a:lnTo>
                  <a:pt x="383382" y="716757"/>
                </a:lnTo>
                <a:lnTo>
                  <a:pt x="328613" y="738188"/>
                </a:lnTo>
                <a:lnTo>
                  <a:pt x="195263" y="773907"/>
                </a:lnTo>
                <a:lnTo>
                  <a:pt x="109538" y="788194"/>
                </a:lnTo>
                <a:lnTo>
                  <a:pt x="95250" y="788194"/>
                </a:lnTo>
                <a:lnTo>
                  <a:pt x="47625" y="771525"/>
                </a:lnTo>
                <a:lnTo>
                  <a:pt x="28575" y="762000"/>
                </a:lnTo>
                <a:lnTo>
                  <a:pt x="14288" y="750094"/>
                </a:lnTo>
                <a:lnTo>
                  <a:pt x="4763" y="733425"/>
                </a:lnTo>
                <a:lnTo>
                  <a:pt x="0" y="714375"/>
                </a:lnTo>
                <a:lnTo>
                  <a:pt x="4763" y="692944"/>
                </a:lnTo>
                <a:lnTo>
                  <a:pt x="30957" y="647700"/>
                </a:lnTo>
                <a:lnTo>
                  <a:pt x="66675" y="607219"/>
                </a:lnTo>
                <a:lnTo>
                  <a:pt x="135732" y="552450"/>
                </a:lnTo>
                <a:lnTo>
                  <a:pt x="238125" y="466725"/>
                </a:lnTo>
                <a:lnTo>
                  <a:pt x="316707" y="404813"/>
                </a:lnTo>
                <a:lnTo>
                  <a:pt x="416719" y="304800"/>
                </a:lnTo>
                <a:lnTo>
                  <a:pt x="566738" y="128588"/>
                </a:lnTo>
                <a:lnTo>
                  <a:pt x="628650" y="52388"/>
                </a:lnTo>
                <a:lnTo>
                  <a:pt x="657225" y="21432"/>
                </a:lnTo>
                <a:lnTo>
                  <a:pt x="685800" y="0"/>
                </a:lnTo>
                <a:lnTo>
                  <a:pt x="697707" y="0"/>
                </a:lnTo>
                <a:lnTo>
                  <a:pt x="702469" y="0"/>
                </a:lnTo>
                <a:lnTo>
                  <a:pt x="714375" y="2382"/>
                </a:lnTo>
                <a:lnTo>
                  <a:pt x="719138" y="19050"/>
                </a:lnTo>
                <a:lnTo>
                  <a:pt x="719138" y="38100"/>
                </a:lnTo>
                <a:lnTo>
                  <a:pt x="709613" y="71438"/>
                </a:lnTo>
                <a:lnTo>
                  <a:pt x="683419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D2337D-F811-4EF9-B6D4-4B6693031D49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350963"/>
            <a:ext cx="4498975" cy="4767262"/>
            <a:chOff x="2832100" y="1479550"/>
            <a:chExt cx="4498975" cy="4767263"/>
          </a:xfrm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A00DF743-215D-45DE-A6D6-94C3F35ED07B}"/>
                </a:ext>
              </a:extLst>
            </p:cNvPr>
            <p:cNvSpPr/>
            <p:nvPr/>
          </p:nvSpPr>
          <p:spPr>
            <a:xfrm>
              <a:off x="3519487" y="1839912"/>
              <a:ext cx="3124200" cy="579438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">
              <a:extLst>
                <a:ext uri="{FF2B5EF4-FFF2-40B4-BE49-F238E27FC236}">
                  <a16:creationId xmlns:a16="http://schemas.microsoft.com/office/drawing/2014/main" id="{91E10379-E387-4168-9821-8D6E57A736A7}"/>
                </a:ext>
              </a:extLst>
            </p:cNvPr>
            <p:cNvSpPr/>
            <p:nvPr/>
          </p:nvSpPr>
          <p:spPr>
            <a:xfrm>
              <a:off x="3622675" y="2668587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">
              <a:extLst>
                <a:ext uri="{FF2B5EF4-FFF2-40B4-BE49-F238E27FC236}">
                  <a16:creationId xmlns:a16="http://schemas.microsoft.com/office/drawing/2014/main" id="{DF8A9963-6F7A-445C-A7FF-41318B7EC6D3}"/>
                </a:ext>
              </a:extLst>
            </p:cNvPr>
            <p:cNvSpPr/>
            <p:nvPr/>
          </p:nvSpPr>
          <p:spPr>
            <a:xfrm>
              <a:off x="3965575" y="2555875"/>
              <a:ext cx="2614612" cy="1566862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972710CF-E1AC-474C-9910-9FF2C90EBD6A}"/>
                </a:ext>
              </a:extLst>
            </p:cNvPr>
            <p:cNvSpPr/>
            <p:nvPr/>
          </p:nvSpPr>
          <p:spPr>
            <a:xfrm>
              <a:off x="4046537" y="3200400"/>
              <a:ext cx="2224088" cy="388937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9072306-E426-443D-B164-41D7B0DE8D51}"/>
                </a:ext>
              </a:extLst>
            </p:cNvPr>
            <p:cNvSpPr/>
            <p:nvPr/>
          </p:nvSpPr>
          <p:spPr>
            <a:xfrm>
              <a:off x="4122737" y="3868738"/>
              <a:ext cx="2071688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439B07BB-8B47-460C-A892-1BE46DC484D2}"/>
                </a:ext>
              </a:extLst>
            </p:cNvPr>
            <p:cNvSpPr/>
            <p:nvPr/>
          </p:nvSpPr>
          <p:spPr>
            <a:xfrm rot="16200000">
              <a:off x="3811587" y="2473325"/>
              <a:ext cx="2524126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12386CEE-5C3D-495B-BF35-D5C7C78AED1E}"/>
                </a:ext>
              </a:extLst>
            </p:cNvPr>
            <p:cNvSpPr/>
            <p:nvPr/>
          </p:nvSpPr>
          <p:spPr>
            <a:xfrm>
              <a:off x="2832100" y="44751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3D14724B-474A-48B6-B0A2-7FB055C9ADEB}"/>
                </a:ext>
              </a:extLst>
            </p:cNvPr>
            <p:cNvSpPr/>
            <p:nvPr/>
          </p:nvSpPr>
          <p:spPr>
            <a:xfrm rot="16200000">
              <a:off x="4781550" y="49482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872E9EA0-6B93-43FB-B98E-CD3C1B98D0CE}"/>
                </a:ext>
              </a:extLst>
            </p:cNvPr>
            <p:cNvSpPr/>
            <p:nvPr/>
          </p:nvSpPr>
          <p:spPr>
            <a:xfrm rot="16200000">
              <a:off x="5175250" y="5567363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53AB21DF-815F-42BE-8B84-E18346BFFBDD}"/>
                </a:ext>
              </a:extLst>
            </p:cNvPr>
            <p:cNvSpPr/>
            <p:nvPr/>
          </p:nvSpPr>
          <p:spPr>
            <a:xfrm rot="16200000">
              <a:off x="4236243" y="4955382"/>
              <a:ext cx="719138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C1A8E83E-1388-4758-914E-56C650D4C170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4594811B-C7C1-4D08-893F-90E50F4C5E7A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47A7DD49-5CB8-41E0-9167-DC988567C049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A7B25B40-24AD-4029-AA9D-04DF0FD07F73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A3FA0518-0152-4C2B-BBB6-6D05B1131756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A145B61F-72A9-4268-AE09-F2B9A1A037A3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F1A5AEF2-C592-4D23-8750-400889C403F0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E349AEC7-F9BD-4126-9EC3-121FB1D6D55E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381BE8FD-751E-4F70-9A33-C94562EB9931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5209FE2F-1AB4-4C82-B257-492E3715EC39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BDFE47C3-F49B-4134-80AE-EE5840908C45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38" name="グループ化 1">
            <a:extLst>
              <a:ext uri="{FF2B5EF4-FFF2-40B4-BE49-F238E27FC236}">
                <a16:creationId xmlns:a16="http://schemas.microsoft.com/office/drawing/2014/main" id="{FD2865D6-0430-4B94-9651-A49F4303E8DC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F39B576-5866-40C0-A758-8DAFBCA5E602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AAC339BA-95AA-4CF6-B598-7F3765B0DB61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48D42977-DDF7-406B-A9AE-BCEE52D1BF29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CD00002E-5D55-478E-B440-06AC21A30F5D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3F4328D-D9E8-4966-88F1-169E7EF58875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D435F71-20E0-474E-81A4-62601E7991A5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52B44D8-9194-4CE2-824F-2006B93055B0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08254FA-CB5E-4297-AE51-BE3F3D4A5DD7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9709B80-BBD3-49D6-B26D-717FC9740BC6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AF7D7A3-D854-427B-B112-45B77DC75444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8FDAC3-45FA-467D-AE46-FFBD3445A6A4}"/>
              </a:ext>
            </a:extLst>
          </p:cNvPr>
          <p:cNvSpPr/>
          <p:nvPr/>
        </p:nvSpPr>
        <p:spPr>
          <a:xfrm>
            <a:off x="3389313" y="1285875"/>
            <a:ext cx="866775" cy="1152525"/>
          </a:xfrm>
          <a:custGeom>
            <a:avLst/>
            <a:gdLst>
              <a:gd name="connsiteX0" fmla="*/ 402431 w 866775"/>
              <a:gd name="connsiteY0" fmla="*/ 454819 h 1152525"/>
              <a:gd name="connsiteX1" fmla="*/ 364331 w 866775"/>
              <a:gd name="connsiteY1" fmla="*/ 540544 h 1152525"/>
              <a:gd name="connsiteX2" fmla="*/ 297656 w 866775"/>
              <a:gd name="connsiteY2" fmla="*/ 673894 h 1152525"/>
              <a:gd name="connsiteX3" fmla="*/ 221456 w 866775"/>
              <a:gd name="connsiteY3" fmla="*/ 804863 h 1152525"/>
              <a:gd name="connsiteX4" fmla="*/ 135731 w 866775"/>
              <a:gd name="connsiteY4" fmla="*/ 940594 h 1152525"/>
              <a:gd name="connsiteX5" fmla="*/ 52387 w 866775"/>
              <a:gd name="connsiteY5" fmla="*/ 1069181 h 1152525"/>
              <a:gd name="connsiteX6" fmla="*/ 0 w 866775"/>
              <a:gd name="connsiteY6" fmla="*/ 1152525 h 1152525"/>
              <a:gd name="connsiteX7" fmla="*/ 69056 w 866775"/>
              <a:gd name="connsiteY7" fmla="*/ 1140619 h 1152525"/>
              <a:gd name="connsiteX8" fmla="*/ 211931 w 866775"/>
              <a:gd name="connsiteY8" fmla="*/ 1012031 h 1152525"/>
              <a:gd name="connsiteX9" fmla="*/ 357187 w 866775"/>
              <a:gd name="connsiteY9" fmla="*/ 862013 h 1152525"/>
              <a:gd name="connsiteX10" fmla="*/ 461962 w 866775"/>
              <a:gd name="connsiteY10" fmla="*/ 747713 h 1152525"/>
              <a:gd name="connsiteX11" fmla="*/ 571500 w 866775"/>
              <a:gd name="connsiteY11" fmla="*/ 623888 h 1152525"/>
              <a:gd name="connsiteX12" fmla="*/ 652462 w 866775"/>
              <a:gd name="connsiteY12" fmla="*/ 531019 h 1152525"/>
              <a:gd name="connsiteX13" fmla="*/ 688181 w 866775"/>
              <a:gd name="connsiteY13" fmla="*/ 488156 h 1152525"/>
              <a:gd name="connsiteX14" fmla="*/ 731044 w 866775"/>
              <a:gd name="connsiteY14" fmla="*/ 447675 h 1152525"/>
              <a:gd name="connsiteX15" fmla="*/ 769144 w 866775"/>
              <a:gd name="connsiteY15" fmla="*/ 419100 h 1152525"/>
              <a:gd name="connsiteX16" fmla="*/ 802481 w 866775"/>
              <a:gd name="connsiteY16" fmla="*/ 402431 h 1152525"/>
              <a:gd name="connsiteX17" fmla="*/ 821531 w 866775"/>
              <a:gd name="connsiteY17" fmla="*/ 395288 h 1152525"/>
              <a:gd name="connsiteX18" fmla="*/ 842962 w 866775"/>
              <a:gd name="connsiteY18" fmla="*/ 381000 h 1152525"/>
              <a:gd name="connsiteX19" fmla="*/ 862012 w 866775"/>
              <a:gd name="connsiteY19" fmla="*/ 354806 h 1152525"/>
              <a:gd name="connsiteX20" fmla="*/ 866775 w 866775"/>
              <a:gd name="connsiteY20" fmla="*/ 323850 h 1152525"/>
              <a:gd name="connsiteX21" fmla="*/ 862012 w 866775"/>
              <a:gd name="connsiteY21" fmla="*/ 283369 h 1152525"/>
              <a:gd name="connsiteX22" fmla="*/ 850106 w 866775"/>
              <a:gd name="connsiteY22" fmla="*/ 245269 h 1152525"/>
              <a:gd name="connsiteX23" fmla="*/ 831056 w 866775"/>
              <a:gd name="connsiteY23" fmla="*/ 211931 h 1152525"/>
              <a:gd name="connsiteX24" fmla="*/ 809625 w 866775"/>
              <a:gd name="connsiteY24" fmla="*/ 183356 h 1152525"/>
              <a:gd name="connsiteX25" fmla="*/ 771525 w 866775"/>
              <a:gd name="connsiteY25" fmla="*/ 147638 h 1152525"/>
              <a:gd name="connsiteX26" fmla="*/ 723900 w 866775"/>
              <a:gd name="connsiteY26" fmla="*/ 111919 h 1152525"/>
              <a:gd name="connsiteX27" fmla="*/ 671512 w 866775"/>
              <a:gd name="connsiteY27" fmla="*/ 78581 h 1152525"/>
              <a:gd name="connsiteX28" fmla="*/ 621506 w 866775"/>
              <a:gd name="connsiteY28" fmla="*/ 54769 h 1152525"/>
              <a:gd name="connsiteX29" fmla="*/ 545306 w 866775"/>
              <a:gd name="connsiteY29" fmla="*/ 26194 h 1152525"/>
              <a:gd name="connsiteX30" fmla="*/ 492919 w 866775"/>
              <a:gd name="connsiteY30" fmla="*/ 9525 h 1152525"/>
              <a:gd name="connsiteX31" fmla="*/ 457200 w 866775"/>
              <a:gd name="connsiteY31" fmla="*/ 0 h 1152525"/>
              <a:gd name="connsiteX32" fmla="*/ 431006 w 866775"/>
              <a:gd name="connsiteY32" fmla="*/ 2381 h 1152525"/>
              <a:gd name="connsiteX33" fmla="*/ 404812 w 866775"/>
              <a:gd name="connsiteY33" fmla="*/ 7144 h 1152525"/>
              <a:gd name="connsiteX34" fmla="*/ 390525 w 866775"/>
              <a:gd name="connsiteY34" fmla="*/ 11906 h 1152525"/>
              <a:gd name="connsiteX35" fmla="*/ 388144 w 866775"/>
              <a:gd name="connsiteY35" fmla="*/ 21431 h 1152525"/>
              <a:gd name="connsiteX36" fmla="*/ 392906 w 866775"/>
              <a:gd name="connsiteY36" fmla="*/ 35719 h 1152525"/>
              <a:gd name="connsiteX37" fmla="*/ 402431 w 866775"/>
              <a:gd name="connsiteY37" fmla="*/ 50006 h 1152525"/>
              <a:gd name="connsiteX38" fmla="*/ 423862 w 866775"/>
              <a:gd name="connsiteY38" fmla="*/ 73819 h 1152525"/>
              <a:gd name="connsiteX39" fmla="*/ 447675 w 866775"/>
              <a:gd name="connsiteY39" fmla="*/ 100013 h 1152525"/>
              <a:gd name="connsiteX40" fmla="*/ 471487 w 866775"/>
              <a:gd name="connsiteY40" fmla="*/ 130969 h 1152525"/>
              <a:gd name="connsiteX41" fmla="*/ 485775 w 866775"/>
              <a:gd name="connsiteY41" fmla="*/ 157163 h 1152525"/>
              <a:gd name="connsiteX42" fmla="*/ 492919 w 866775"/>
              <a:gd name="connsiteY42" fmla="*/ 180975 h 1152525"/>
              <a:gd name="connsiteX43" fmla="*/ 492919 w 866775"/>
              <a:gd name="connsiteY43" fmla="*/ 207169 h 1152525"/>
              <a:gd name="connsiteX44" fmla="*/ 478631 w 866775"/>
              <a:gd name="connsiteY44" fmla="*/ 257175 h 1152525"/>
              <a:gd name="connsiteX45" fmla="*/ 459581 w 866775"/>
              <a:gd name="connsiteY45" fmla="*/ 302419 h 1152525"/>
              <a:gd name="connsiteX46" fmla="*/ 426244 w 866775"/>
              <a:gd name="connsiteY46" fmla="*/ 397669 h 1152525"/>
              <a:gd name="connsiteX47" fmla="*/ 402431 w 866775"/>
              <a:gd name="connsiteY47" fmla="*/ 454819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66775" h="1152525">
                <a:moveTo>
                  <a:pt x="402431" y="454819"/>
                </a:moveTo>
                <a:lnTo>
                  <a:pt x="364331" y="540544"/>
                </a:lnTo>
                <a:lnTo>
                  <a:pt x="297656" y="673894"/>
                </a:lnTo>
                <a:lnTo>
                  <a:pt x="221456" y="804863"/>
                </a:lnTo>
                <a:lnTo>
                  <a:pt x="135731" y="940594"/>
                </a:lnTo>
                <a:lnTo>
                  <a:pt x="52387" y="1069181"/>
                </a:lnTo>
                <a:lnTo>
                  <a:pt x="0" y="1152525"/>
                </a:lnTo>
                <a:lnTo>
                  <a:pt x="69056" y="1140619"/>
                </a:lnTo>
                <a:lnTo>
                  <a:pt x="211931" y="1012031"/>
                </a:lnTo>
                <a:lnTo>
                  <a:pt x="357187" y="862013"/>
                </a:lnTo>
                <a:lnTo>
                  <a:pt x="461962" y="747713"/>
                </a:lnTo>
                <a:lnTo>
                  <a:pt x="571500" y="623888"/>
                </a:lnTo>
                <a:lnTo>
                  <a:pt x="652462" y="531019"/>
                </a:lnTo>
                <a:lnTo>
                  <a:pt x="688181" y="488156"/>
                </a:lnTo>
                <a:lnTo>
                  <a:pt x="731044" y="447675"/>
                </a:lnTo>
                <a:lnTo>
                  <a:pt x="769144" y="419100"/>
                </a:lnTo>
                <a:lnTo>
                  <a:pt x="802481" y="402431"/>
                </a:lnTo>
                <a:lnTo>
                  <a:pt x="821531" y="395288"/>
                </a:lnTo>
                <a:lnTo>
                  <a:pt x="842962" y="381000"/>
                </a:lnTo>
                <a:lnTo>
                  <a:pt x="862012" y="354806"/>
                </a:lnTo>
                <a:lnTo>
                  <a:pt x="866775" y="323850"/>
                </a:lnTo>
                <a:lnTo>
                  <a:pt x="862012" y="283369"/>
                </a:lnTo>
                <a:lnTo>
                  <a:pt x="850106" y="245269"/>
                </a:lnTo>
                <a:lnTo>
                  <a:pt x="831056" y="211931"/>
                </a:lnTo>
                <a:lnTo>
                  <a:pt x="809625" y="183356"/>
                </a:lnTo>
                <a:lnTo>
                  <a:pt x="771525" y="147638"/>
                </a:lnTo>
                <a:lnTo>
                  <a:pt x="723900" y="111919"/>
                </a:lnTo>
                <a:lnTo>
                  <a:pt x="671512" y="78581"/>
                </a:lnTo>
                <a:lnTo>
                  <a:pt x="621506" y="54769"/>
                </a:lnTo>
                <a:lnTo>
                  <a:pt x="545306" y="26194"/>
                </a:lnTo>
                <a:lnTo>
                  <a:pt x="492919" y="9525"/>
                </a:lnTo>
                <a:lnTo>
                  <a:pt x="457200" y="0"/>
                </a:lnTo>
                <a:lnTo>
                  <a:pt x="431006" y="2381"/>
                </a:lnTo>
                <a:lnTo>
                  <a:pt x="404812" y="7144"/>
                </a:lnTo>
                <a:lnTo>
                  <a:pt x="390525" y="11906"/>
                </a:lnTo>
                <a:lnTo>
                  <a:pt x="388144" y="21431"/>
                </a:lnTo>
                <a:lnTo>
                  <a:pt x="392906" y="35719"/>
                </a:lnTo>
                <a:lnTo>
                  <a:pt x="402431" y="50006"/>
                </a:lnTo>
                <a:lnTo>
                  <a:pt x="423862" y="73819"/>
                </a:lnTo>
                <a:lnTo>
                  <a:pt x="447675" y="100013"/>
                </a:lnTo>
                <a:lnTo>
                  <a:pt x="471487" y="130969"/>
                </a:lnTo>
                <a:lnTo>
                  <a:pt x="485775" y="157163"/>
                </a:lnTo>
                <a:lnTo>
                  <a:pt x="492919" y="180975"/>
                </a:lnTo>
                <a:lnTo>
                  <a:pt x="492919" y="207169"/>
                </a:lnTo>
                <a:lnTo>
                  <a:pt x="478631" y="257175"/>
                </a:lnTo>
                <a:lnTo>
                  <a:pt x="459581" y="302419"/>
                </a:lnTo>
                <a:lnTo>
                  <a:pt x="426244" y="397669"/>
                </a:lnTo>
                <a:lnTo>
                  <a:pt x="402431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D3BC0D6-AF1F-4229-9A9B-AC3759E36759}"/>
              </a:ext>
            </a:extLst>
          </p:cNvPr>
          <p:cNvSpPr/>
          <p:nvPr/>
        </p:nvSpPr>
        <p:spPr>
          <a:xfrm>
            <a:off x="5156200" y="2852738"/>
            <a:ext cx="2058988" cy="566737"/>
          </a:xfrm>
          <a:custGeom>
            <a:avLst/>
            <a:gdLst>
              <a:gd name="connsiteX0" fmla="*/ 1188244 w 2059782"/>
              <a:gd name="connsiteY0" fmla="*/ 176212 h 566737"/>
              <a:gd name="connsiteX1" fmla="*/ 897732 w 2059782"/>
              <a:gd name="connsiteY1" fmla="*/ 238125 h 566737"/>
              <a:gd name="connsiteX2" fmla="*/ 626269 w 2059782"/>
              <a:gd name="connsiteY2" fmla="*/ 300037 h 566737"/>
              <a:gd name="connsiteX3" fmla="*/ 357188 w 2059782"/>
              <a:gd name="connsiteY3" fmla="*/ 361950 h 566737"/>
              <a:gd name="connsiteX4" fmla="*/ 311944 w 2059782"/>
              <a:gd name="connsiteY4" fmla="*/ 373856 h 566737"/>
              <a:gd name="connsiteX5" fmla="*/ 285750 w 2059782"/>
              <a:gd name="connsiteY5" fmla="*/ 378618 h 566737"/>
              <a:gd name="connsiteX6" fmla="*/ 254794 w 2059782"/>
              <a:gd name="connsiteY6" fmla="*/ 383381 h 566737"/>
              <a:gd name="connsiteX7" fmla="*/ 226219 w 2059782"/>
              <a:gd name="connsiteY7" fmla="*/ 383381 h 566737"/>
              <a:gd name="connsiteX8" fmla="*/ 197644 w 2059782"/>
              <a:gd name="connsiteY8" fmla="*/ 381000 h 566737"/>
              <a:gd name="connsiteX9" fmla="*/ 159544 w 2059782"/>
              <a:gd name="connsiteY9" fmla="*/ 373856 h 566737"/>
              <a:gd name="connsiteX10" fmla="*/ 92869 w 2059782"/>
              <a:gd name="connsiteY10" fmla="*/ 357187 h 566737"/>
              <a:gd name="connsiteX11" fmla="*/ 42863 w 2059782"/>
              <a:gd name="connsiteY11" fmla="*/ 345281 h 566737"/>
              <a:gd name="connsiteX12" fmla="*/ 14288 w 2059782"/>
              <a:gd name="connsiteY12" fmla="*/ 345281 h 566737"/>
              <a:gd name="connsiteX13" fmla="*/ 4763 w 2059782"/>
              <a:gd name="connsiteY13" fmla="*/ 350043 h 566737"/>
              <a:gd name="connsiteX14" fmla="*/ 0 w 2059782"/>
              <a:gd name="connsiteY14" fmla="*/ 366712 h 566737"/>
              <a:gd name="connsiteX15" fmla="*/ 9525 w 2059782"/>
              <a:gd name="connsiteY15" fmla="*/ 397668 h 566737"/>
              <a:gd name="connsiteX16" fmla="*/ 38100 w 2059782"/>
              <a:gd name="connsiteY16" fmla="*/ 445293 h 566737"/>
              <a:gd name="connsiteX17" fmla="*/ 76200 w 2059782"/>
              <a:gd name="connsiteY17" fmla="*/ 476250 h 566737"/>
              <a:gd name="connsiteX18" fmla="*/ 128588 w 2059782"/>
              <a:gd name="connsiteY18" fmla="*/ 511968 h 566737"/>
              <a:gd name="connsiteX19" fmla="*/ 171450 w 2059782"/>
              <a:gd name="connsiteY19" fmla="*/ 533400 h 566737"/>
              <a:gd name="connsiteX20" fmla="*/ 216694 w 2059782"/>
              <a:gd name="connsiteY20" fmla="*/ 550068 h 566737"/>
              <a:gd name="connsiteX21" fmla="*/ 261938 w 2059782"/>
              <a:gd name="connsiteY21" fmla="*/ 559593 h 566737"/>
              <a:gd name="connsiteX22" fmla="*/ 300038 w 2059782"/>
              <a:gd name="connsiteY22" fmla="*/ 564356 h 566737"/>
              <a:gd name="connsiteX23" fmla="*/ 340519 w 2059782"/>
              <a:gd name="connsiteY23" fmla="*/ 566737 h 566737"/>
              <a:gd name="connsiteX24" fmla="*/ 392907 w 2059782"/>
              <a:gd name="connsiteY24" fmla="*/ 561975 h 566737"/>
              <a:gd name="connsiteX25" fmla="*/ 488157 w 2059782"/>
              <a:gd name="connsiteY25" fmla="*/ 538162 h 566737"/>
              <a:gd name="connsiteX26" fmla="*/ 666750 w 2059782"/>
              <a:gd name="connsiteY26" fmla="*/ 492918 h 566737"/>
              <a:gd name="connsiteX27" fmla="*/ 897732 w 2059782"/>
              <a:gd name="connsiteY27" fmla="*/ 435768 h 566737"/>
              <a:gd name="connsiteX28" fmla="*/ 1095375 w 2059782"/>
              <a:gd name="connsiteY28" fmla="*/ 392906 h 566737"/>
              <a:gd name="connsiteX29" fmla="*/ 1314450 w 2059782"/>
              <a:gd name="connsiteY29" fmla="*/ 347662 h 566737"/>
              <a:gd name="connsiteX30" fmla="*/ 1574007 w 2059782"/>
              <a:gd name="connsiteY30" fmla="*/ 292893 h 566737"/>
              <a:gd name="connsiteX31" fmla="*/ 1657350 w 2059782"/>
              <a:gd name="connsiteY31" fmla="*/ 278606 h 566737"/>
              <a:gd name="connsiteX32" fmla="*/ 1759744 w 2059782"/>
              <a:gd name="connsiteY32" fmla="*/ 266700 h 566737"/>
              <a:gd name="connsiteX33" fmla="*/ 1893094 w 2059782"/>
              <a:gd name="connsiteY33" fmla="*/ 264318 h 566737"/>
              <a:gd name="connsiteX34" fmla="*/ 1931194 w 2059782"/>
              <a:gd name="connsiteY34" fmla="*/ 261937 h 566737"/>
              <a:gd name="connsiteX35" fmla="*/ 1962150 w 2059782"/>
              <a:gd name="connsiteY35" fmla="*/ 254793 h 566737"/>
              <a:gd name="connsiteX36" fmla="*/ 2002632 w 2059782"/>
              <a:gd name="connsiteY36" fmla="*/ 240506 h 566737"/>
              <a:gd name="connsiteX37" fmla="*/ 2028825 w 2059782"/>
              <a:gd name="connsiteY37" fmla="*/ 228600 h 566737"/>
              <a:gd name="connsiteX38" fmla="*/ 2040732 w 2059782"/>
              <a:gd name="connsiteY38" fmla="*/ 219075 h 566737"/>
              <a:gd name="connsiteX39" fmla="*/ 2052638 w 2059782"/>
              <a:gd name="connsiteY39" fmla="*/ 202406 h 566737"/>
              <a:gd name="connsiteX40" fmla="*/ 2059782 w 2059782"/>
              <a:gd name="connsiteY40" fmla="*/ 185737 h 566737"/>
              <a:gd name="connsiteX41" fmla="*/ 2059782 w 2059782"/>
              <a:gd name="connsiteY41" fmla="*/ 169068 h 566737"/>
              <a:gd name="connsiteX42" fmla="*/ 2055019 w 2059782"/>
              <a:gd name="connsiteY42" fmla="*/ 157162 h 566737"/>
              <a:gd name="connsiteX43" fmla="*/ 2033588 w 2059782"/>
              <a:gd name="connsiteY43" fmla="*/ 126206 h 566737"/>
              <a:gd name="connsiteX44" fmla="*/ 2012157 w 2059782"/>
              <a:gd name="connsiteY44" fmla="*/ 107156 h 566737"/>
              <a:gd name="connsiteX45" fmla="*/ 1981200 w 2059782"/>
              <a:gd name="connsiteY45" fmla="*/ 80962 h 566737"/>
              <a:gd name="connsiteX46" fmla="*/ 1950244 w 2059782"/>
              <a:gd name="connsiteY46" fmla="*/ 61912 h 566737"/>
              <a:gd name="connsiteX47" fmla="*/ 1895475 w 2059782"/>
              <a:gd name="connsiteY47" fmla="*/ 38100 h 566737"/>
              <a:gd name="connsiteX48" fmla="*/ 1814513 w 2059782"/>
              <a:gd name="connsiteY48" fmla="*/ 7143 h 566737"/>
              <a:gd name="connsiteX49" fmla="*/ 1783557 w 2059782"/>
              <a:gd name="connsiteY49" fmla="*/ 0 h 566737"/>
              <a:gd name="connsiteX50" fmla="*/ 1764507 w 2059782"/>
              <a:gd name="connsiteY50" fmla="*/ 0 h 566737"/>
              <a:gd name="connsiteX51" fmla="*/ 1690688 w 2059782"/>
              <a:gd name="connsiteY51" fmla="*/ 38100 h 566737"/>
              <a:gd name="connsiteX52" fmla="*/ 1654969 w 2059782"/>
              <a:gd name="connsiteY52" fmla="*/ 47625 h 566737"/>
              <a:gd name="connsiteX53" fmla="*/ 1597819 w 2059782"/>
              <a:gd name="connsiteY53" fmla="*/ 59531 h 566737"/>
              <a:gd name="connsiteX54" fmla="*/ 1531144 w 2059782"/>
              <a:gd name="connsiteY54" fmla="*/ 76200 h 566737"/>
              <a:gd name="connsiteX55" fmla="*/ 1483519 w 2059782"/>
              <a:gd name="connsiteY55" fmla="*/ 92868 h 566737"/>
              <a:gd name="connsiteX56" fmla="*/ 1290638 w 2059782"/>
              <a:gd name="connsiteY56" fmla="*/ 152400 h 566737"/>
              <a:gd name="connsiteX57" fmla="*/ 1188244 w 2059782"/>
              <a:gd name="connsiteY57" fmla="*/ 17621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59782" h="566737">
                <a:moveTo>
                  <a:pt x="1188244" y="176212"/>
                </a:moveTo>
                <a:lnTo>
                  <a:pt x="897732" y="238125"/>
                </a:lnTo>
                <a:lnTo>
                  <a:pt x="626269" y="300037"/>
                </a:lnTo>
                <a:lnTo>
                  <a:pt x="357188" y="361950"/>
                </a:lnTo>
                <a:lnTo>
                  <a:pt x="311944" y="373856"/>
                </a:lnTo>
                <a:lnTo>
                  <a:pt x="285750" y="378618"/>
                </a:lnTo>
                <a:lnTo>
                  <a:pt x="254794" y="383381"/>
                </a:lnTo>
                <a:lnTo>
                  <a:pt x="226219" y="383381"/>
                </a:lnTo>
                <a:lnTo>
                  <a:pt x="197644" y="381000"/>
                </a:lnTo>
                <a:lnTo>
                  <a:pt x="159544" y="373856"/>
                </a:lnTo>
                <a:lnTo>
                  <a:pt x="92869" y="357187"/>
                </a:lnTo>
                <a:lnTo>
                  <a:pt x="42863" y="345281"/>
                </a:lnTo>
                <a:lnTo>
                  <a:pt x="14288" y="345281"/>
                </a:lnTo>
                <a:lnTo>
                  <a:pt x="4763" y="350043"/>
                </a:lnTo>
                <a:lnTo>
                  <a:pt x="0" y="366712"/>
                </a:lnTo>
                <a:lnTo>
                  <a:pt x="9525" y="397668"/>
                </a:lnTo>
                <a:lnTo>
                  <a:pt x="38100" y="445293"/>
                </a:lnTo>
                <a:lnTo>
                  <a:pt x="76200" y="476250"/>
                </a:lnTo>
                <a:lnTo>
                  <a:pt x="128588" y="511968"/>
                </a:lnTo>
                <a:lnTo>
                  <a:pt x="171450" y="533400"/>
                </a:lnTo>
                <a:lnTo>
                  <a:pt x="216694" y="550068"/>
                </a:lnTo>
                <a:lnTo>
                  <a:pt x="261938" y="559593"/>
                </a:lnTo>
                <a:lnTo>
                  <a:pt x="300038" y="564356"/>
                </a:lnTo>
                <a:lnTo>
                  <a:pt x="340519" y="566737"/>
                </a:lnTo>
                <a:lnTo>
                  <a:pt x="392907" y="561975"/>
                </a:lnTo>
                <a:lnTo>
                  <a:pt x="488157" y="538162"/>
                </a:lnTo>
                <a:lnTo>
                  <a:pt x="666750" y="492918"/>
                </a:lnTo>
                <a:lnTo>
                  <a:pt x="897732" y="435768"/>
                </a:lnTo>
                <a:lnTo>
                  <a:pt x="1095375" y="392906"/>
                </a:lnTo>
                <a:lnTo>
                  <a:pt x="1314450" y="347662"/>
                </a:lnTo>
                <a:lnTo>
                  <a:pt x="1574007" y="292893"/>
                </a:lnTo>
                <a:lnTo>
                  <a:pt x="1657350" y="278606"/>
                </a:lnTo>
                <a:lnTo>
                  <a:pt x="1759744" y="266700"/>
                </a:lnTo>
                <a:lnTo>
                  <a:pt x="1893094" y="264318"/>
                </a:lnTo>
                <a:lnTo>
                  <a:pt x="1931194" y="261937"/>
                </a:lnTo>
                <a:lnTo>
                  <a:pt x="1962150" y="254793"/>
                </a:lnTo>
                <a:lnTo>
                  <a:pt x="2002632" y="240506"/>
                </a:lnTo>
                <a:lnTo>
                  <a:pt x="2028825" y="228600"/>
                </a:lnTo>
                <a:lnTo>
                  <a:pt x="2040732" y="219075"/>
                </a:lnTo>
                <a:lnTo>
                  <a:pt x="2052638" y="202406"/>
                </a:lnTo>
                <a:lnTo>
                  <a:pt x="2059782" y="185737"/>
                </a:lnTo>
                <a:lnTo>
                  <a:pt x="2059782" y="169068"/>
                </a:lnTo>
                <a:lnTo>
                  <a:pt x="2055019" y="157162"/>
                </a:lnTo>
                <a:lnTo>
                  <a:pt x="2033588" y="126206"/>
                </a:lnTo>
                <a:lnTo>
                  <a:pt x="2012157" y="107156"/>
                </a:lnTo>
                <a:lnTo>
                  <a:pt x="1981200" y="80962"/>
                </a:lnTo>
                <a:lnTo>
                  <a:pt x="1950244" y="61912"/>
                </a:lnTo>
                <a:lnTo>
                  <a:pt x="1895475" y="38100"/>
                </a:lnTo>
                <a:lnTo>
                  <a:pt x="1814513" y="7143"/>
                </a:lnTo>
                <a:lnTo>
                  <a:pt x="1783557" y="0"/>
                </a:lnTo>
                <a:lnTo>
                  <a:pt x="1764507" y="0"/>
                </a:lnTo>
                <a:lnTo>
                  <a:pt x="1690688" y="38100"/>
                </a:lnTo>
                <a:lnTo>
                  <a:pt x="1654969" y="47625"/>
                </a:lnTo>
                <a:lnTo>
                  <a:pt x="1597819" y="59531"/>
                </a:lnTo>
                <a:lnTo>
                  <a:pt x="1531144" y="76200"/>
                </a:lnTo>
                <a:lnTo>
                  <a:pt x="1483519" y="92868"/>
                </a:lnTo>
                <a:lnTo>
                  <a:pt x="1290638" y="152400"/>
                </a:lnTo>
                <a:lnTo>
                  <a:pt x="1188244" y="176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E17C758-A242-41F4-8832-8CEA348B0A5F}"/>
              </a:ext>
            </a:extLst>
          </p:cNvPr>
          <p:cNvSpPr/>
          <p:nvPr/>
        </p:nvSpPr>
        <p:spPr>
          <a:xfrm>
            <a:off x="5248275" y="3840163"/>
            <a:ext cx="703263" cy="884237"/>
          </a:xfrm>
          <a:custGeom>
            <a:avLst/>
            <a:gdLst>
              <a:gd name="connsiteX0" fmla="*/ 357188 w 702469"/>
              <a:gd name="connsiteY0" fmla="*/ 197644 h 883444"/>
              <a:gd name="connsiteX1" fmla="*/ 290513 w 702469"/>
              <a:gd name="connsiteY1" fmla="*/ 152400 h 883444"/>
              <a:gd name="connsiteX2" fmla="*/ 226219 w 702469"/>
              <a:gd name="connsiteY2" fmla="*/ 111919 h 883444"/>
              <a:gd name="connsiteX3" fmla="*/ 142875 w 702469"/>
              <a:gd name="connsiteY3" fmla="*/ 64294 h 883444"/>
              <a:gd name="connsiteX4" fmla="*/ 69056 w 702469"/>
              <a:gd name="connsiteY4" fmla="*/ 21432 h 883444"/>
              <a:gd name="connsiteX5" fmla="*/ 26194 w 702469"/>
              <a:gd name="connsiteY5" fmla="*/ 0 h 883444"/>
              <a:gd name="connsiteX6" fmla="*/ 19050 w 702469"/>
              <a:gd name="connsiteY6" fmla="*/ 0 h 883444"/>
              <a:gd name="connsiteX7" fmla="*/ 4763 w 702469"/>
              <a:gd name="connsiteY7" fmla="*/ 0 h 883444"/>
              <a:gd name="connsiteX8" fmla="*/ 0 w 702469"/>
              <a:gd name="connsiteY8" fmla="*/ 11907 h 883444"/>
              <a:gd name="connsiteX9" fmla="*/ 0 w 702469"/>
              <a:gd name="connsiteY9" fmla="*/ 23813 h 883444"/>
              <a:gd name="connsiteX10" fmla="*/ 7144 w 702469"/>
              <a:gd name="connsiteY10" fmla="*/ 47625 h 883444"/>
              <a:gd name="connsiteX11" fmla="*/ 19050 w 702469"/>
              <a:gd name="connsiteY11" fmla="*/ 64294 h 883444"/>
              <a:gd name="connsiteX12" fmla="*/ 59531 w 702469"/>
              <a:gd name="connsiteY12" fmla="*/ 97632 h 883444"/>
              <a:gd name="connsiteX13" fmla="*/ 128588 w 702469"/>
              <a:gd name="connsiteY13" fmla="*/ 164307 h 883444"/>
              <a:gd name="connsiteX14" fmla="*/ 180975 w 702469"/>
              <a:gd name="connsiteY14" fmla="*/ 221457 h 883444"/>
              <a:gd name="connsiteX15" fmla="*/ 233363 w 702469"/>
              <a:gd name="connsiteY15" fmla="*/ 290513 h 883444"/>
              <a:gd name="connsiteX16" fmla="*/ 278606 w 702469"/>
              <a:gd name="connsiteY16" fmla="*/ 359569 h 883444"/>
              <a:gd name="connsiteX17" fmla="*/ 335756 w 702469"/>
              <a:gd name="connsiteY17" fmla="*/ 457200 h 883444"/>
              <a:gd name="connsiteX18" fmla="*/ 392906 w 702469"/>
              <a:gd name="connsiteY18" fmla="*/ 581025 h 883444"/>
              <a:gd name="connsiteX19" fmla="*/ 454819 w 702469"/>
              <a:gd name="connsiteY19" fmla="*/ 738188 h 883444"/>
              <a:gd name="connsiteX20" fmla="*/ 476250 w 702469"/>
              <a:gd name="connsiteY20" fmla="*/ 795338 h 883444"/>
              <a:gd name="connsiteX21" fmla="*/ 492919 w 702469"/>
              <a:gd name="connsiteY21" fmla="*/ 826294 h 883444"/>
              <a:gd name="connsiteX22" fmla="*/ 514350 w 702469"/>
              <a:gd name="connsiteY22" fmla="*/ 850107 h 883444"/>
              <a:gd name="connsiteX23" fmla="*/ 545306 w 702469"/>
              <a:gd name="connsiteY23" fmla="*/ 869157 h 883444"/>
              <a:gd name="connsiteX24" fmla="*/ 571500 w 702469"/>
              <a:gd name="connsiteY24" fmla="*/ 878682 h 883444"/>
              <a:gd name="connsiteX25" fmla="*/ 604838 w 702469"/>
              <a:gd name="connsiteY25" fmla="*/ 883444 h 883444"/>
              <a:gd name="connsiteX26" fmla="*/ 633413 w 702469"/>
              <a:gd name="connsiteY26" fmla="*/ 881063 h 883444"/>
              <a:gd name="connsiteX27" fmla="*/ 659606 w 702469"/>
              <a:gd name="connsiteY27" fmla="*/ 869157 h 883444"/>
              <a:gd name="connsiteX28" fmla="*/ 676275 w 702469"/>
              <a:gd name="connsiteY28" fmla="*/ 852488 h 883444"/>
              <a:gd name="connsiteX29" fmla="*/ 685800 w 702469"/>
              <a:gd name="connsiteY29" fmla="*/ 833438 h 883444"/>
              <a:gd name="connsiteX30" fmla="*/ 695325 w 702469"/>
              <a:gd name="connsiteY30" fmla="*/ 809625 h 883444"/>
              <a:gd name="connsiteX31" fmla="*/ 700088 w 702469"/>
              <a:gd name="connsiteY31" fmla="*/ 776288 h 883444"/>
              <a:gd name="connsiteX32" fmla="*/ 702469 w 702469"/>
              <a:gd name="connsiteY32" fmla="*/ 742950 h 883444"/>
              <a:gd name="connsiteX33" fmla="*/ 700088 w 702469"/>
              <a:gd name="connsiteY33" fmla="*/ 707232 h 883444"/>
              <a:gd name="connsiteX34" fmla="*/ 697706 w 702469"/>
              <a:gd name="connsiteY34" fmla="*/ 664369 h 883444"/>
              <a:gd name="connsiteX35" fmla="*/ 688181 w 702469"/>
              <a:gd name="connsiteY35" fmla="*/ 602457 h 883444"/>
              <a:gd name="connsiteX36" fmla="*/ 676275 w 702469"/>
              <a:gd name="connsiteY36" fmla="*/ 564357 h 883444"/>
              <a:gd name="connsiteX37" fmla="*/ 654844 w 702469"/>
              <a:gd name="connsiteY37" fmla="*/ 502444 h 883444"/>
              <a:gd name="connsiteX38" fmla="*/ 626269 w 702469"/>
              <a:gd name="connsiteY38" fmla="*/ 445294 h 883444"/>
              <a:gd name="connsiteX39" fmla="*/ 602456 w 702469"/>
              <a:gd name="connsiteY39" fmla="*/ 407194 h 883444"/>
              <a:gd name="connsiteX40" fmla="*/ 592931 w 702469"/>
              <a:gd name="connsiteY40" fmla="*/ 395288 h 883444"/>
              <a:gd name="connsiteX41" fmla="*/ 566738 w 702469"/>
              <a:gd name="connsiteY41" fmla="*/ 366713 h 883444"/>
              <a:gd name="connsiteX42" fmla="*/ 519113 w 702469"/>
              <a:gd name="connsiteY42" fmla="*/ 323850 h 883444"/>
              <a:gd name="connsiteX43" fmla="*/ 445294 w 702469"/>
              <a:gd name="connsiteY43" fmla="*/ 264319 h 883444"/>
              <a:gd name="connsiteX44" fmla="*/ 357188 w 702469"/>
              <a:gd name="connsiteY44" fmla="*/ 1976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883444">
                <a:moveTo>
                  <a:pt x="357188" y="197644"/>
                </a:moveTo>
                <a:lnTo>
                  <a:pt x="290513" y="152400"/>
                </a:lnTo>
                <a:lnTo>
                  <a:pt x="226219" y="111919"/>
                </a:lnTo>
                <a:lnTo>
                  <a:pt x="142875" y="64294"/>
                </a:lnTo>
                <a:lnTo>
                  <a:pt x="69056" y="21432"/>
                </a:lnTo>
                <a:lnTo>
                  <a:pt x="26194" y="0"/>
                </a:lnTo>
                <a:lnTo>
                  <a:pt x="19050" y="0"/>
                </a:lnTo>
                <a:lnTo>
                  <a:pt x="4763" y="0"/>
                </a:lnTo>
                <a:lnTo>
                  <a:pt x="0" y="11907"/>
                </a:lnTo>
                <a:lnTo>
                  <a:pt x="0" y="23813"/>
                </a:lnTo>
                <a:lnTo>
                  <a:pt x="7144" y="47625"/>
                </a:lnTo>
                <a:lnTo>
                  <a:pt x="19050" y="64294"/>
                </a:lnTo>
                <a:lnTo>
                  <a:pt x="59531" y="97632"/>
                </a:lnTo>
                <a:lnTo>
                  <a:pt x="128588" y="164307"/>
                </a:lnTo>
                <a:lnTo>
                  <a:pt x="180975" y="221457"/>
                </a:lnTo>
                <a:lnTo>
                  <a:pt x="233363" y="290513"/>
                </a:lnTo>
                <a:lnTo>
                  <a:pt x="278606" y="359569"/>
                </a:lnTo>
                <a:lnTo>
                  <a:pt x="335756" y="457200"/>
                </a:lnTo>
                <a:lnTo>
                  <a:pt x="392906" y="581025"/>
                </a:lnTo>
                <a:lnTo>
                  <a:pt x="454819" y="738188"/>
                </a:lnTo>
                <a:lnTo>
                  <a:pt x="476250" y="795338"/>
                </a:lnTo>
                <a:lnTo>
                  <a:pt x="492919" y="826294"/>
                </a:lnTo>
                <a:lnTo>
                  <a:pt x="514350" y="850107"/>
                </a:lnTo>
                <a:lnTo>
                  <a:pt x="545306" y="869157"/>
                </a:lnTo>
                <a:lnTo>
                  <a:pt x="571500" y="878682"/>
                </a:lnTo>
                <a:lnTo>
                  <a:pt x="604838" y="883444"/>
                </a:lnTo>
                <a:lnTo>
                  <a:pt x="633413" y="881063"/>
                </a:lnTo>
                <a:lnTo>
                  <a:pt x="659606" y="869157"/>
                </a:lnTo>
                <a:lnTo>
                  <a:pt x="676275" y="852488"/>
                </a:lnTo>
                <a:lnTo>
                  <a:pt x="685800" y="833438"/>
                </a:lnTo>
                <a:lnTo>
                  <a:pt x="695325" y="809625"/>
                </a:lnTo>
                <a:lnTo>
                  <a:pt x="700088" y="776288"/>
                </a:lnTo>
                <a:lnTo>
                  <a:pt x="702469" y="742950"/>
                </a:lnTo>
                <a:lnTo>
                  <a:pt x="700088" y="707232"/>
                </a:lnTo>
                <a:lnTo>
                  <a:pt x="697706" y="664369"/>
                </a:lnTo>
                <a:lnTo>
                  <a:pt x="688181" y="602457"/>
                </a:lnTo>
                <a:lnTo>
                  <a:pt x="676275" y="564357"/>
                </a:lnTo>
                <a:lnTo>
                  <a:pt x="654844" y="502444"/>
                </a:lnTo>
                <a:lnTo>
                  <a:pt x="626269" y="445294"/>
                </a:lnTo>
                <a:lnTo>
                  <a:pt x="602456" y="407194"/>
                </a:lnTo>
                <a:lnTo>
                  <a:pt x="592931" y="395288"/>
                </a:lnTo>
                <a:lnTo>
                  <a:pt x="566738" y="366713"/>
                </a:lnTo>
                <a:lnTo>
                  <a:pt x="519113" y="323850"/>
                </a:lnTo>
                <a:lnTo>
                  <a:pt x="445294" y="264319"/>
                </a:lnTo>
                <a:lnTo>
                  <a:pt x="357188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7F76C63-7B37-4F8D-A966-7B85DC2EB92F}"/>
              </a:ext>
            </a:extLst>
          </p:cNvPr>
          <p:cNvSpPr/>
          <p:nvPr/>
        </p:nvSpPr>
        <p:spPr>
          <a:xfrm>
            <a:off x="2976563" y="2238375"/>
            <a:ext cx="430212" cy="2195513"/>
          </a:xfrm>
          <a:custGeom>
            <a:avLst/>
            <a:gdLst>
              <a:gd name="connsiteX0" fmla="*/ 167303 w 429797"/>
              <a:gd name="connsiteY0" fmla="*/ 1009590 h 2195137"/>
              <a:gd name="connsiteX1" fmla="*/ 173073 w 429797"/>
              <a:gd name="connsiteY1" fmla="*/ 1393234 h 2195137"/>
              <a:gd name="connsiteX2" fmla="*/ 178842 w 429797"/>
              <a:gd name="connsiteY2" fmla="*/ 1788416 h 2195137"/>
              <a:gd name="connsiteX3" fmla="*/ 184611 w 429797"/>
              <a:gd name="connsiteY3" fmla="*/ 2195137 h 2195137"/>
              <a:gd name="connsiteX4" fmla="*/ 403836 w 429797"/>
              <a:gd name="connsiteY4" fmla="*/ 2094178 h 2195137"/>
              <a:gd name="connsiteX5" fmla="*/ 409605 w 429797"/>
              <a:gd name="connsiteY5" fmla="*/ 1892260 h 2195137"/>
              <a:gd name="connsiteX6" fmla="*/ 421143 w 429797"/>
              <a:gd name="connsiteY6" fmla="*/ 1612459 h 2195137"/>
              <a:gd name="connsiteX7" fmla="*/ 429797 w 429797"/>
              <a:gd name="connsiteY7" fmla="*/ 1427849 h 2195137"/>
              <a:gd name="connsiteX8" fmla="*/ 429797 w 429797"/>
              <a:gd name="connsiteY8" fmla="*/ 1223046 h 2195137"/>
              <a:gd name="connsiteX9" fmla="*/ 426912 w 429797"/>
              <a:gd name="connsiteY9" fmla="*/ 830748 h 2195137"/>
              <a:gd name="connsiteX10" fmla="*/ 429797 w 429797"/>
              <a:gd name="connsiteY10" fmla="*/ 507680 h 2195137"/>
              <a:gd name="connsiteX11" fmla="*/ 426912 w 429797"/>
              <a:gd name="connsiteY11" fmla="*/ 250955 h 2195137"/>
              <a:gd name="connsiteX12" fmla="*/ 268262 w 429797"/>
              <a:gd name="connsiteY12" fmla="*/ 92305 h 2195137"/>
              <a:gd name="connsiteX13" fmla="*/ 222110 w 429797"/>
              <a:gd name="connsiteY13" fmla="*/ 69229 h 2195137"/>
              <a:gd name="connsiteX14" fmla="*/ 149996 w 429797"/>
              <a:gd name="connsiteY14" fmla="*/ 37499 h 2195137"/>
              <a:gd name="connsiteX15" fmla="*/ 77883 w 429797"/>
              <a:gd name="connsiteY15" fmla="*/ 14423 h 2195137"/>
              <a:gd name="connsiteX16" fmla="*/ 25961 w 429797"/>
              <a:gd name="connsiteY16" fmla="*/ 0 h 2195137"/>
              <a:gd name="connsiteX17" fmla="*/ 14423 w 429797"/>
              <a:gd name="connsiteY17" fmla="*/ 2885 h 2195137"/>
              <a:gd name="connsiteX18" fmla="*/ 2884 w 429797"/>
              <a:gd name="connsiteY18" fmla="*/ 8654 h 2195137"/>
              <a:gd name="connsiteX19" fmla="*/ 0 w 429797"/>
              <a:gd name="connsiteY19" fmla="*/ 31730 h 2195137"/>
              <a:gd name="connsiteX20" fmla="*/ 5769 w 429797"/>
              <a:gd name="connsiteY20" fmla="*/ 54806 h 2195137"/>
              <a:gd name="connsiteX21" fmla="*/ 25961 w 429797"/>
              <a:gd name="connsiteY21" fmla="*/ 77883 h 2195137"/>
              <a:gd name="connsiteX22" fmla="*/ 57691 w 429797"/>
              <a:gd name="connsiteY22" fmla="*/ 112497 h 2195137"/>
              <a:gd name="connsiteX23" fmla="*/ 83652 w 429797"/>
              <a:gd name="connsiteY23" fmla="*/ 149996 h 2195137"/>
              <a:gd name="connsiteX24" fmla="*/ 109613 w 429797"/>
              <a:gd name="connsiteY24" fmla="*/ 199033 h 2195137"/>
              <a:gd name="connsiteX25" fmla="*/ 126920 w 429797"/>
              <a:gd name="connsiteY25" fmla="*/ 242302 h 2195137"/>
              <a:gd name="connsiteX26" fmla="*/ 144227 w 429797"/>
              <a:gd name="connsiteY26" fmla="*/ 294223 h 2195137"/>
              <a:gd name="connsiteX27" fmla="*/ 155765 w 429797"/>
              <a:gd name="connsiteY27" fmla="*/ 349030 h 2195137"/>
              <a:gd name="connsiteX28" fmla="*/ 161534 w 429797"/>
              <a:gd name="connsiteY28" fmla="*/ 409605 h 2195137"/>
              <a:gd name="connsiteX29" fmla="*/ 164419 w 429797"/>
              <a:gd name="connsiteY29" fmla="*/ 651907 h 2195137"/>
              <a:gd name="connsiteX30" fmla="*/ 167303 w 429797"/>
              <a:gd name="connsiteY30" fmla="*/ 1009590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9797" h="2195137">
                <a:moveTo>
                  <a:pt x="167303" y="1009590"/>
                </a:moveTo>
                <a:cubicBezTo>
                  <a:pt x="169226" y="1137471"/>
                  <a:pt x="171150" y="1265353"/>
                  <a:pt x="173073" y="1393234"/>
                </a:cubicBezTo>
                <a:lnTo>
                  <a:pt x="178842" y="1788416"/>
                </a:lnTo>
                <a:lnTo>
                  <a:pt x="184611" y="2195137"/>
                </a:lnTo>
                <a:lnTo>
                  <a:pt x="403836" y="2094178"/>
                </a:lnTo>
                <a:lnTo>
                  <a:pt x="409605" y="1892260"/>
                </a:lnTo>
                <a:lnTo>
                  <a:pt x="421143" y="1612459"/>
                </a:lnTo>
                <a:lnTo>
                  <a:pt x="429797" y="1427849"/>
                </a:lnTo>
                <a:lnTo>
                  <a:pt x="429797" y="1223046"/>
                </a:lnTo>
                <a:cubicBezTo>
                  <a:pt x="428835" y="1092280"/>
                  <a:pt x="427874" y="961514"/>
                  <a:pt x="426912" y="830748"/>
                </a:cubicBezTo>
                <a:cubicBezTo>
                  <a:pt x="427874" y="723059"/>
                  <a:pt x="428835" y="615369"/>
                  <a:pt x="429797" y="507680"/>
                </a:cubicBezTo>
                <a:cubicBezTo>
                  <a:pt x="428835" y="422105"/>
                  <a:pt x="427874" y="336530"/>
                  <a:pt x="426912" y="250955"/>
                </a:cubicBezTo>
                <a:lnTo>
                  <a:pt x="268262" y="92305"/>
                </a:lnTo>
                <a:lnTo>
                  <a:pt x="222110" y="69229"/>
                </a:lnTo>
                <a:lnTo>
                  <a:pt x="149996" y="37499"/>
                </a:lnTo>
                <a:lnTo>
                  <a:pt x="77883" y="14423"/>
                </a:lnTo>
                <a:lnTo>
                  <a:pt x="25961" y="0"/>
                </a:lnTo>
                <a:lnTo>
                  <a:pt x="14423" y="2885"/>
                </a:lnTo>
                <a:lnTo>
                  <a:pt x="2884" y="8654"/>
                </a:lnTo>
                <a:lnTo>
                  <a:pt x="0" y="31730"/>
                </a:lnTo>
                <a:lnTo>
                  <a:pt x="5769" y="54806"/>
                </a:lnTo>
                <a:lnTo>
                  <a:pt x="25961" y="77883"/>
                </a:lnTo>
                <a:lnTo>
                  <a:pt x="57691" y="112497"/>
                </a:lnTo>
                <a:lnTo>
                  <a:pt x="83652" y="149996"/>
                </a:lnTo>
                <a:lnTo>
                  <a:pt x="109613" y="199033"/>
                </a:lnTo>
                <a:lnTo>
                  <a:pt x="126920" y="242302"/>
                </a:lnTo>
                <a:lnTo>
                  <a:pt x="144227" y="294223"/>
                </a:lnTo>
                <a:lnTo>
                  <a:pt x="155765" y="349030"/>
                </a:lnTo>
                <a:lnTo>
                  <a:pt x="161534" y="409605"/>
                </a:lnTo>
                <a:cubicBezTo>
                  <a:pt x="162496" y="490372"/>
                  <a:pt x="163457" y="571140"/>
                  <a:pt x="164419" y="651907"/>
                </a:cubicBezTo>
                <a:cubicBezTo>
                  <a:pt x="165380" y="762481"/>
                  <a:pt x="166342" y="873055"/>
                  <a:pt x="167303" y="10095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D91B185-9F7E-497D-9E22-130B258F8A4C}"/>
              </a:ext>
            </a:extLst>
          </p:cNvPr>
          <p:cNvSpPr/>
          <p:nvPr/>
        </p:nvSpPr>
        <p:spPr>
          <a:xfrm rot="16200000">
            <a:off x="1952626" y="3286125"/>
            <a:ext cx="3956050" cy="1514475"/>
          </a:xfrm>
          <a:custGeom>
            <a:avLst/>
            <a:gdLst>
              <a:gd name="connsiteX0" fmla="*/ 3625850 w 3956050"/>
              <a:gd name="connsiteY0" fmla="*/ 711200 h 1514475"/>
              <a:gd name="connsiteX1" fmla="*/ 3581400 w 3956050"/>
              <a:gd name="connsiteY1" fmla="*/ 546100 h 1514475"/>
              <a:gd name="connsiteX2" fmla="*/ 3549650 w 3956050"/>
              <a:gd name="connsiteY2" fmla="*/ 406400 h 1514475"/>
              <a:gd name="connsiteX3" fmla="*/ 3524250 w 3956050"/>
              <a:gd name="connsiteY3" fmla="*/ 304800 h 1514475"/>
              <a:gd name="connsiteX4" fmla="*/ 3489325 w 3956050"/>
              <a:gd name="connsiteY4" fmla="*/ 139700 h 1514475"/>
              <a:gd name="connsiteX5" fmla="*/ 3721100 w 3956050"/>
              <a:gd name="connsiteY5" fmla="*/ 0 h 1514475"/>
              <a:gd name="connsiteX6" fmla="*/ 3702050 w 3956050"/>
              <a:gd name="connsiteY6" fmla="*/ 44450 h 1514475"/>
              <a:gd name="connsiteX7" fmla="*/ 3686175 w 3956050"/>
              <a:gd name="connsiteY7" fmla="*/ 95250 h 1514475"/>
              <a:gd name="connsiteX8" fmla="*/ 3676650 w 3956050"/>
              <a:gd name="connsiteY8" fmla="*/ 142875 h 1514475"/>
              <a:gd name="connsiteX9" fmla="*/ 3673475 w 3956050"/>
              <a:gd name="connsiteY9" fmla="*/ 180975 h 1514475"/>
              <a:gd name="connsiteX10" fmla="*/ 3683000 w 3956050"/>
              <a:gd name="connsiteY10" fmla="*/ 279400 h 1514475"/>
              <a:gd name="connsiteX11" fmla="*/ 3730625 w 3956050"/>
              <a:gd name="connsiteY11" fmla="*/ 498475 h 1514475"/>
              <a:gd name="connsiteX12" fmla="*/ 3800475 w 3956050"/>
              <a:gd name="connsiteY12" fmla="*/ 742950 h 1514475"/>
              <a:gd name="connsiteX13" fmla="*/ 3857625 w 3956050"/>
              <a:gd name="connsiteY13" fmla="*/ 914400 h 1514475"/>
              <a:gd name="connsiteX14" fmla="*/ 3883025 w 3956050"/>
              <a:gd name="connsiteY14" fmla="*/ 984250 h 1514475"/>
              <a:gd name="connsiteX15" fmla="*/ 3902075 w 3956050"/>
              <a:gd name="connsiteY15" fmla="*/ 1016000 h 1514475"/>
              <a:gd name="connsiteX16" fmla="*/ 3933825 w 3956050"/>
              <a:gd name="connsiteY16" fmla="*/ 1073150 h 1514475"/>
              <a:gd name="connsiteX17" fmla="*/ 3956050 w 3956050"/>
              <a:gd name="connsiteY17" fmla="*/ 1123950 h 1514475"/>
              <a:gd name="connsiteX18" fmla="*/ 3956050 w 3956050"/>
              <a:gd name="connsiteY18" fmla="*/ 1155700 h 1514475"/>
              <a:gd name="connsiteX19" fmla="*/ 3946525 w 3956050"/>
              <a:gd name="connsiteY19" fmla="*/ 1231900 h 1514475"/>
              <a:gd name="connsiteX20" fmla="*/ 3927475 w 3956050"/>
              <a:gd name="connsiteY20" fmla="*/ 1298575 h 1514475"/>
              <a:gd name="connsiteX21" fmla="*/ 3892550 w 3956050"/>
              <a:gd name="connsiteY21" fmla="*/ 1374775 h 1514475"/>
              <a:gd name="connsiteX22" fmla="*/ 3848100 w 3956050"/>
              <a:gd name="connsiteY22" fmla="*/ 1444625 h 1514475"/>
              <a:gd name="connsiteX23" fmla="*/ 3822700 w 3956050"/>
              <a:gd name="connsiteY23" fmla="*/ 1476375 h 1514475"/>
              <a:gd name="connsiteX24" fmla="*/ 3797300 w 3956050"/>
              <a:gd name="connsiteY24" fmla="*/ 1498600 h 1514475"/>
              <a:gd name="connsiteX25" fmla="*/ 3771900 w 3956050"/>
              <a:gd name="connsiteY25" fmla="*/ 1511300 h 1514475"/>
              <a:gd name="connsiteX26" fmla="*/ 3743325 w 3956050"/>
              <a:gd name="connsiteY26" fmla="*/ 1514475 h 1514475"/>
              <a:gd name="connsiteX27" fmla="*/ 3717925 w 3956050"/>
              <a:gd name="connsiteY27" fmla="*/ 1511300 h 1514475"/>
              <a:gd name="connsiteX28" fmla="*/ 3676650 w 3956050"/>
              <a:gd name="connsiteY28" fmla="*/ 1492250 h 1514475"/>
              <a:gd name="connsiteX29" fmla="*/ 3616325 w 3956050"/>
              <a:gd name="connsiteY29" fmla="*/ 1463675 h 1514475"/>
              <a:gd name="connsiteX30" fmla="*/ 3552825 w 3956050"/>
              <a:gd name="connsiteY30" fmla="*/ 1444625 h 1514475"/>
              <a:gd name="connsiteX31" fmla="*/ 3486150 w 3956050"/>
              <a:gd name="connsiteY31" fmla="*/ 1438275 h 1514475"/>
              <a:gd name="connsiteX32" fmla="*/ 3222625 w 3956050"/>
              <a:gd name="connsiteY32" fmla="*/ 1435100 h 1514475"/>
              <a:gd name="connsiteX33" fmla="*/ 2740025 w 3956050"/>
              <a:gd name="connsiteY33" fmla="*/ 1438275 h 1514475"/>
              <a:gd name="connsiteX34" fmla="*/ 2346325 w 3956050"/>
              <a:gd name="connsiteY34" fmla="*/ 1438275 h 1514475"/>
              <a:gd name="connsiteX35" fmla="*/ 1755775 w 3956050"/>
              <a:gd name="connsiteY35" fmla="*/ 1438275 h 1514475"/>
              <a:gd name="connsiteX36" fmla="*/ 1479550 w 3956050"/>
              <a:gd name="connsiteY36" fmla="*/ 1438275 h 1514475"/>
              <a:gd name="connsiteX37" fmla="*/ 1181100 w 3956050"/>
              <a:gd name="connsiteY37" fmla="*/ 1438275 h 1514475"/>
              <a:gd name="connsiteX38" fmla="*/ 949325 w 3956050"/>
              <a:gd name="connsiteY38" fmla="*/ 1435100 h 1514475"/>
              <a:gd name="connsiteX39" fmla="*/ 809625 w 3956050"/>
              <a:gd name="connsiteY39" fmla="*/ 1441450 h 1514475"/>
              <a:gd name="connsiteX40" fmla="*/ 708025 w 3956050"/>
              <a:gd name="connsiteY40" fmla="*/ 1447800 h 1514475"/>
              <a:gd name="connsiteX41" fmla="*/ 606425 w 3956050"/>
              <a:gd name="connsiteY41" fmla="*/ 1457325 h 1514475"/>
              <a:gd name="connsiteX42" fmla="*/ 555625 w 3956050"/>
              <a:gd name="connsiteY42" fmla="*/ 1463675 h 1514475"/>
              <a:gd name="connsiteX43" fmla="*/ 488950 w 3956050"/>
              <a:gd name="connsiteY43" fmla="*/ 1460500 h 1514475"/>
              <a:gd name="connsiteX44" fmla="*/ 371475 w 3956050"/>
              <a:gd name="connsiteY44" fmla="*/ 1444625 h 1514475"/>
              <a:gd name="connsiteX45" fmla="*/ 257175 w 3956050"/>
              <a:gd name="connsiteY45" fmla="*/ 1419225 h 1514475"/>
              <a:gd name="connsiteX46" fmla="*/ 180975 w 3956050"/>
              <a:gd name="connsiteY46" fmla="*/ 1400175 h 1514475"/>
              <a:gd name="connsiteX47" fmla="*/ 133350 w 3956050"/>
              <a:gd name="connsiteY47" fmla="*/ 1384300 h 1514475"/>
              <a:gd name="connsiteX48" fmla="*/ 82550 w 3956050"/>
              <a:gd name="connsiteY48" fmla="*/ 1365250 h 1514475"/>
              <a:gd name="connsiteX49" fmla="*/ 41275 w 3956050"/>
              <a:gd name="connsiteY49" fmla="*/ 1343025 h 1514475"/>
              <a:gd name="connsiteX50" fmla="*/ 15875 w 3956050"/>
              <a:gd name="connsiteY50" fmla="*/ 1320800 h 1514475"/>
              <a:gd name="connsiteX51" fmla="*/ 6350 w 3956050"/>
              <a:gd name="connsiteY51" fmla="*/ 1308100 h 1514475"/>
              <a:gd name="connsiteX52" fmla="*/ 0 w 3956050"/>
              <a:gd name="connsiteY52" fmla="*/ 1279525 h 1514475"/>
              <a:gd name="connsiteX53" fmla="*/ 3175 w 3956050"/>
              <a:gd name="connsiteY53" fmla="*/ 1250950 h 1514475"/>
              <a:gd name="connsiteX54" fmla="*/ 12700 w 3956050"/>
              <a:gd name="connsiteY54" fmla="*/ 1231900 h 1514475"/>
              <a:gd name="connsiteX55" fmla="*/ 34925 w 3956050"/>
              <a:gd name="connsiteY55" fmla="*/ 1203325 h 1514475"/>
              <a:gd name="connsiteX56" fmla="*/ 63500 w 3956050"/>
              <a:gd name="connsiteY56" fmla="*/ 1187450 h 1514475"/>
              <a:gd name="connsiteX57" fmla="*/ 723900 w 3956050"/>
              <a:gd name="connsiteY57" fmla="*/ 1184275 h 1514475"/>
              <a:gd name="connsiteX58" fmla="*/ 809625 w 3956050"/>
              <a:gd name="connsiteY58" fmla="*/ 1190625 h 1514475"/>
              <a:gd name="connsiteX59" fmla="*/ 1054100 w 3956050"/>
              <a:gd name="connsiteY59" fmla="*/ 1190625 h 1514475"/>
              <a:gd name="connsiteX60" fmla="*/ 1425575 w 3956050"/>
              <a:gd name="connsiteY60" fmla="*/ 1190625 h 1514475"/>
              <a:gd name="connsiteX61" fmla="*/ 1787525 w 3956050"/>
              <a:gd name="connsiteY61" fmla="*/ 1193800 h 1514475"/>
              <a:gd name="connsiteX62" fmla="*/ 2460625 w 3956050"/>
              <a:gd name="connsiteY62" fmla="*/ 1190625 h 1514475"/>
              <a:gd name="connsiteX63" fmla="*/ 2606675 w 3956050"/>
              <a:gd name="connsiteY63" fmla="*/ 1193800 h 1514475"/>
              <a:gd name="connsiteX64" fmla="*/ 2832100 w 3956050"/>
              <a:gd name="connsiteY64" fmla="*/ 1181100 h 1514475"/>
              <a:gd name="connsiteX65" fmla="*/ 3117850 w 3956050"/>
              <a:gd name="connsiteY65" fmla="*/ 1171575 h 1514475"/>
              <a:gd name="connsiteX66" fmla="*/ 3530600 w 3956050"/>
              <a:gd name="connsiteY66" fmla="*/ 1168400 h 1514475"/>
              <a:gd name="connsiteX67" fmla="*/ 3660775 w 3956050"/>
              <a:gd name="connsiteY67" fmla="*/ 1171575 h 1514475"/>
              <a:gd name="connsiteX68" fmla="*/ 3689350 w 3956050"/>
              <a:gd name="connsiteY68" fmla="*/ 1165225 h 1514475"/>
              <a:gd name="connsiteX69" fmla="*/ 3714750 w 3956050"/>
              <a:gd name="connsiteY69" fmla="*/ 1155700 h 1514475"/>
              <a:gd name="connsiteX70" fmla="*/ 3727450 w 3956050"/>
              <a:gd name="connsiteY70" fmla="*/ 1139825 h 1514475"/>
              <a:gd name="connsiteX71" fmla="*/ 3733800 w 3956050"/>
              <a:gd name="connsiteY71" fmla="*/ 1114425 h 1514475"/>
              <a:gd name="connsiteX72" fmla="*/ 3733800 w 3956050"/>
              <a:gd name="connsiteY72" fmla="*/ 1092200 h 1514475"/>
              <a:gd name="connsiteX73" fmla="*/ 3714750 w 3956050"/>
              <a:gd name="connsiteY73" fmla="*/ 1031875 h 1514475"/>
              <a:gd name="connsiteX74" fmla="*/ 3683000 w 3956050"/>
              <a:gd name="connsiteY74" fmla="*/ 920750 h 1514475"/>
              <a:gd name="connsiteX75" fmla="*/ 3625850 w 3956050"/>
              <a:gd name="connsiteY75" fmla="*/ 7112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956050" h="1514475">
                <a:moveTo>
                  <a:pt x="3625850" y="711200"/>
                </a:moveTo>
                <a:lnTo>
                  <a:pt x="3581400" y="546100"/>
                </a:lnTo>
                <a:lnTo>
                  <a:pt x="3549650" y="406400"/>
                </a:lnTo>
                <a:lnTo>
                  <a:pt x="3524250" y="304800"/>
                </a:lnTo>
                <a:lnTo>
                  <a:pt x="3489325" y="139700"/>
                </a:lnTo>
                <a:lnTo>
                  <a:pt x="3721100" y="0"/>
                </a:lnTo>
                <a:lnTo>
                  <a:pt x="3702050" y="44450"/>
                </a:lnTo>
                <a:lnTo>
                  <a:pt x="3686175" y="95250"/>
                </a:lnTo>
                <a:lnTo>
                  <a:pt x="3676650" y="142875"/>
                </a:lnTo>
                <a:lnTo>
                  <a:pt x="3673475" y="180975"/>
                </a:lnTo>
                <a:lnTo>
                  <a:pt x="3683000" y="279400"/>
                </a:lnTo>
                <a:lnTo>
                  <a:pt x="3730625" y="498475"/>
                </a:lnTo>
                <a:lnTo>
                  <a:pt x="3800475" y="742950"/>
                </a:lnTo>
                <a:lnTo>
                  <a:pt x="3857625" y="914400"/>
                </a:lnTo>
                <a:lnTo>
                  <a:pt x="3883025" y="984250"/>
                </a:lnTo>
                <a:lnTo>
                  <a:pt x="3902075" y="1016000"/>
                </a:lnTo>
                <a:lnTo>
                  <a:pt x="3933825" y="1073150"/>
                </a:lnTo>
                <a:lnTo>
                  <a:pt x="3956050" y="1123950"/>
                </a:lnTo>
                <a:lnTo>
                  <a:pt x="3956050" y="1155700"/>
                </a:lnTo>
                <a:lnTo>
                  <a:pt x="3946525" y="1231900"/>
                </a:lnTo>
                <a:lnTo>
                  <a:pt x="3927475" y="1298575"/>
                </a:lnTo>
                <a:lnTo>
                  <a:pt x="3892550" y="1374775"/>
                </a:lnTo>
                <a:lnTo>
                  <a:pt x="3848100" y="1444625"/>
                </a:lnTo>
                <a:lnTo>
                  <a:pt x="3822700" y="1476375"/>
                </a:lnTo>
                <a:lnTo>
                  <a:pt x="3797300" y="1498600"/>
                </a:lnTo>
                <a:lnTo>
                  <a:pt x="3771900" y="1511300"/>
                </a:lnTo>
                <a:lnTo>
                  <a:pt x="3743325" y="1514475"/>
                </a:lnTo>
                <a:lnTo>
                  <a:pt x="3717925" y="1511300"/>
                </a:lnTo>
                <a:lnTo>
                  <a:pt x="3676650" y="1492250"/>
                </a:lnTo>
                <a:lnTo>
                  <a:pt x="3616325" y="1463675"/>
                </a:lnTo>
                <a:lnTo>
                  <a:pt x="3552825" y="1444625"/>
                </a:lnTo>
                <a:lnTo>
                  <a:pt x="3486150" y="1438275"/>
                </a:lnTo>
                <a:lnTo>
                  <a:pt x="3222625" y="1435100"/>
                </a:lnTo>
                <a:lnTo>
                  <a:pt x="2740025" y="1438275"/>
                </a:lnTo>
                <a:lnTo>
                  <a:pt x="2346325" y="1438275"/>
                </a:lnTo>
                <a:lnTo>
                  <a:pt x="1755775" y="1438275"/>
                </a:lnTo>
                <a:lnTo>
                  <a:pt x="1479550" y="1438275"/>
                </a:lnTo>
                <a:lnTo>
                  <a:pt x="1181100" y="1438275"/>
                </a:lnTo>
                <a:lnTo>
                  <a:pt x="949325" y="1435100"/>
                </a:lnTo>
                <a:lnTo>
                  <a:pt x="809625" y="1441450"/>
                </a:lnTo>
                <a:lnTo>
                  <a:pt x="708025" y="1447800"/>
                </a:lnTo>
                <a:lnTo>
                  <a:pt x="606425" y="1457325"/>
                </a:lnTo>
                <a:lnTo>
                  <a:pt x="555625" y="1463675"/>
                </a:lnTo>
                <a:lnTo>
                  <a:pt x="488950" y="1460500"/>
                </a:lnTo>
                <a:lnTo>
                  <a:pt x="371475" y="1444625"/>
                </a:lnTo>
                <a:lnTo>
                  <a:pt x="257175" y="1419225"/>
                </a:lnTo>
                <a:lnTo>
                  <a:pt x="180975" y="1400175"/>
                </a:lnTo>
                <a:lnTo>
                  <a:pt x="133350" y="1384300"/>
                </a:lnTo>
                <a:lnTo>
                  <a:pt x="82550" y="1365250"/>
                </a:lnTo>
                <a:lnTo>
                  <a:pt x="41275" y="1343025"/>
                </a:lnTo>
                <a:lnTo>
                  <a:pt x="15875" y="1320800"/>
                </a:lnTo>
                <a:lnTo>
                  <a:pt x="6350" y="1308100"/>
                </a:lnTo>
                <a:lnTo>
                  <a:pt x="0" y="1279525"/>
                </a:lnTo>
                <a:lnTo>
                  <a:pt x="3175" y="1250950"/>
                </a:lnTo>
                <a:lnTo>
                  <a:pt x="12700" y="1231900"/>
                </a:lnTo>
                <a:lnTo>
                  <a:pt x="34925" y="1203325"/>
                </a:lnTo>
                <a:lnTo>
                  <a:pt x="63500" y="1187450"/>
                </a:lnTo>
                <a:lnTo>
                  <a:pt x="723900" y="1184275"/>
                </a:lnTo>
                <a:lnTo>
                  <a:pt x="809625" y="1190625"/>
                </a:lnTo>
                <a:lnTo>
                  <a:pt x="1054100" y="1190625"/>
                </a:lnTo>
                <a:lnTo>
                  <a:pt x="1425575" y="1190625"/>
                </a:lnTo>
                <a:lnTo>
                  <a:pt x="1787525" y="1193800"/>
                </a:lnTo>
                <a:lnTo>
                  <a:pt x="2460625" y="1190625"/>
                </a:lnTo>
                <a:lnTo>
                  <a:pt x="2606675" y="1193800"/>
                </a:lnTo>
                <a:lnTo>
                  <a:pt x="2832100" y="1181100"/>
                </a:lnTo>
                <a:lnTo>
                  <a:pt x="3117850" y="1171575"/>
                </a:lnTo>
                <a:lnTo>
                  <a:pt x="3530600" y="1168400"/>
                </a:lnTo>
                <a:lnTo>
                  <a:pt x="3660775" y="1171575"/>
                </a:lnTo>
                <a:lnTo>
                  <a:pt x="3689350" y="1165225"/>
                </a:lnTo>
                <a:lnTo>
                  <a:pt x="3714750" y="1155700"/>
                </a:lnTo>
                <a:lnTo>
                  <a:pt x="3727450" y="1139825"/>
                </a:lnTo>
                <a:lnTo>
                  <a:pt x="3733800" y="1114425"/>
                </a:lnTo>
                <a:lnTo>
                  <a:pt x="3733800" y="1092200"/>
                </a:lnTo>
                <a:lnTo>
                  <a:pt x="3714750" y="1031875"/>
                </a:lnTo>
                <a:lnTo>
                  <a:pt x="3683000" y="920750"/>
                </a:lnTo>
                <a:lnTo>
                  <a:pt x="3625850" y="711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204F641-9505-4071-B396-CCF1D84593DE}"/>
              </a:ext>
            </a:extLst>
          </p:cNvPr>
          <p:cNvSpPr/>
          <p:nvPr/>
        </p:nvSpPr>
        <p:spPr>
          <a:xfrm rot="16200000">
            <a:off x="3705225" y="5297488"/>
            <a:ext cx="808038" cy="633412"/>
          </a:xfrm>
          <a:custGeom>
            <a:avLst/>
            <a:gdLst>
              <a:gd name="connsiteX0" fmla="*/ 535781 w 807244"/>
              <a:gd name="connsiteY0" fmla="*/ 121444 h 633413"/>
              <a:gd name="connsiteX1" fmla="*/ 435769 w 807244"/>
              <a:gd name="connsiteY1" fmla="*/ 238125 h 633413"/>
              <a:gd name="connsiteX2" fmla="*/ 381000 w 807244"/>
              <a:gd name="connsiteY2" fmla="*/ 297657 h 633413"/>
              <a:gd name="connsiteX3" fmla="*/ 302419 w 807244"/>
              <a:gd name="connsiteY3" fmla="*/ 381000 h 633413"/>
              <a:gd name="connsiteX4" fmla="*/ 230981 w 807244"/>
              <a:gd name="connsiteY4" fmla="*/ 445294 h 633413"/>
              <a:gd name="connsiteX5" fmla="*/ 157162 w 807244"/>
              <a:gd name="connsiteY5" fmla="*/ 507207 h 633413"/>
              <a:gd name="connsiteX6" fmla="*/ 95250 w 807244"/>
              <a:gd name="connsiteY6" fmla="*/ 547688 h 633413"/>
              <a:gd name="connsiteX7" fmla="*/ 57150 w 807244"/>
              <a:gd name="connsiteY7" fmla="*/ 569119 h 633413"/>
              <a:gd name="connsiteX8" fmla="*/ 21431 w 807244"/>
              <a:gd name="connsiteY8" fmla="*/ 595313 h 633413"/>
              <a:gd name="connsiteX9" fmla="*/ 0 w 807244"/>
              <a:gd name="connsiteY9" fmla="*/ 633413 h 633413"/>
              <a:gd name="connsiteX10" fmla="*/ 807244 w 807244"/>
              <a:gd name="connsiteY10" fmla="*/ 573882 h 633413"/>
              <a:gd name="connsiteX11" fmla="*/ 745331 w 807244"/>
              <a:gd name="connsiteY11" fmla="*/ 571500 h 633413"/>
              <a:gd name="connsiteX12" fmla="*/ 685800 w 807244"/>
              <a:gd name="connsiteY12" fmla="*/ 559594 h 633413"/>
              <a:gd name="connsiteX13" fmla="*/ 638175 w 807244"/>
              <a:gd name="connsiteY13" fmla="*/ 545307 h 633413"/>
              <a:gd name="connsiteX14" fmla="*/ 604837 w 807244"/>
              <a:gd name="connsiteY14" fmla="*/ 526257 h 633413"/>
              <a:gd name="connsiteX15" fmla="*/ 583406 w 807244"/>
              <a:gd name="connsiteY15" fmla="*/ 511969 h 633413"/>
              <a:gd name="connsiteX16" fmla="*/ 571500 w 807244"/>
              <a:gd name="connsiteY16" fmla="*/ 500063 h 633413"/>
              <a:gd name="connsiteX17" fmla="*/ 559594 w 807244"/>
              <a:gd name="connsiteY17" fmla="*/ 483394 h 633413"/>
              <a:gd name="connsiteX18" fmla="*/ 550069 w 807244"/>
              <a:gd name="connsiteY18" fmla="*/ 464344 h 633413"/>
              <a:gd name="connsiteX19" fmla="*/ 540544 w 807244"/>
              <a:gd name="connsiteY19" fmla="*/ 428625 h 633413"/>
              <a:gd name="connsiteX20" fmla="*/ 538162 w 807244"/>
              <a:gd name="connsiteY20" fmla="*/ 397669 h 633413"/>
              <a:gd name="connsiteX21" fmla="*/ 547687 w 807244"/>
              <a:gd name="connsiteY21" fmla="*/ 350044 h 633413"/>
              <a:gd name="connsiteX22" fmla="*/ 581025 w 807244"/>
              <a:gd name="connsiteY22" fmla="*/ 261938 h 633413"/>
              <a:gd name="connsiteX23" fmla="*/ 626269 w 807244"/>
              <a:gd name="connsiteY23" fmla="*/ 140494 h 633413"/>
              <a:gd name="connsiteX24" fmla="*/ 669131 w 807244"/>
              <a:gd name="connsiteY24" fmla="*/ 28575 h 633413"/>
              <a:gd name="connsiteX25" fmla="*/ 671512 w 807244"/>
              <a:gd name="connsiteY25" fmla="*/ 14288 h 633413"/>
              <a:gd name="connsiteX26" fmla="*/ 669131 w 807244"/>
              <a:gd name="connsiteY26" fmla="*/ 4763 h 633413"/>
              <a:gd name="connsiteX27" fmla="*/ 661987 w 807244"/>
              <a:gd name="connsiteY27" fmla="*/ 0 h 633413"/>
              <a:gd name="connsiteX28" fmla="*/ 640556 w 807244"/>
              <a:gd name="connsiteY28" fmla="*/ 4763 h 633413"/>
              <a:gd name="connsiteX29" fmla="*/ 626269 w 807244"/>
              <a:gd name="connsiteY29" fmla="*/ 11907 h 633413"/>
              <a:gd name="connsiteX30" fmla="*/ 602456 w 807244"/>
              <a:gd name="connsiteY30" fmla="*/ 40482 h 633413"/>
              <a:gd name="connsiteX31" fmla="*/ 535781 w 807244"/>
              <a:gd name="connsiteY31" fmla="*/ 121444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7244" h="633413">
                <a:moveTo>
                  <a:pt x="535781" y="121444"/>
                </a:moveTo>
                <a:lnTo>
                  <a:pt x="435769" y="238125"/>
                </a:lnTo>
                <a:lnTo>
                  <a:pt x="381000" y="297657"/>
                </a:lnTo>
                <a:lnTo>
                  <a:pt x="302419" y="381000"/>
                </a:lnTo>
                <a:lnTo>
                  <a:pt x="230981" y="445294"/>
                </a:lnTo>
                <a:lnTo>
                  <a:pt x="157162" y="507207"/>
                </a:lnTo>
                <a:lnTo>
                  <a:pt x="95250" y="547688"/>
                </a:lnTo>
                <a:lnTo>
                  <a:pt x="57150" y="569119"/>
                </a:lnTo>
                <a:lnTo>
                  <a:pt x="21431" y="595313"/>
                </a:lnTo>
                <a:lnTo>
                  <a:pt x="0" y="633413"/>
                </a:lnTo>
                <a:lnTo>
                  <a:pt x="807244" y="573882"/>
                </a:lnTo>
                <a:lnTo>
                  <a:pt x="745331" y="571500"/>
                </a:lnTo>
                <a:lnTo>
                  <a:pt x="685800" y="559594"/>
                </a:lnTo>
                <a:lnTo>
                  <a:pt x="638175" y="545307"/>
                </a:lnTo>
                <a:lnTo>
                  <a:pt x="604837" y="526257"/>
                </a:lnTo>
                <a:lnTo>
                  <a:pt x="583406" y="511969"/>
                </a:lnTo>
                <a:lnTo>
                  <a:pt x="571500" y="500063"/>
                </a:lnTo>
                <a:lnTo>
                  <a:pt x="559594" y="483394"/>
                </a:lnTo>
                <a:lnTo>
                  <a:pt x="550069" y="464344"/>
                </a:lnTo>
                <a:lnTo>
                  <a:pt x="540544" y="428625"/>
                </a:lnTo>
                <a:lnTo>
                  <a:pt x="538162" y="397669"/>
                </a:lnTo>
                <a:lnTo>
                  <a:pt x="547687" y="350044"/>
                </a:lnTo>
                <a:lnTo>
                  <a:pt x="581025" y="261938"/>
                </a:lnTo>
                <a:lnTo>
                  <a:pt x="626269" y="140494"/>
                </a:lnTo>
                <a:lnTo>
                  <a:pt x="669131" y="28575"/>
                </a:lnTo>
                <a:lnTo>
                  <a:pt x="671512" y="14288"/>
                </a:lnTo>
                <a:lnTo>
                  <a:pt x="669131" y="4763"/>
                </a:lnTo>
                <a:lnTo>
                  <a:pt x="661987" y="0"/>
                </a:lnTo>
                <a:lnTo>
                  <a:pt x="640556" y="4763"/>
                </a:lnTo>
                <a:lnTo>
                  <a:pt x="626269" y="11907"/>
                </a:lnTo>
                <a:lnTo>
                  <a:pt x="602456" y="40482"/>
                </a:lnTo>
                <a:lnTo>
                  <a:pt x="53578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994631-95F3-4715-906E-58AF7421FAE6}"/>
              </a:ext>
            </a:extLst>
          </p:cNvPr>
          <p:cNvSpPr/>
          <p:nvPr/>
        </p:nvSpPr>
        <p:spPr>
          <a:xfrm>
            <a:off x="3327400" y="2738438"/>
            <a:ext cx="1119188" cy="365125"/>
          </a:xfrm>
          <a:custGeom>
            <a:avLst/>
            <a:gdLst>
              <a:gd name="connsiteX0" fmla="*/ 840582 w 1119188"/>
              <a:gd name="connsiteY0" fmla="*/ 61912 h 364331"/>
              <a:gd name="connsiteX1" fmla="*/ 609600 w 1119188"/>
              <a:gd name="connsiteY1" fmla="*/ 116681 h 364331"/>
              <a:gd name="connsiteX2" fmla="*/ 459582 w 1119188"/>
              <a:gd name="connsiteY2" fmla="*/ 147637 h 364331"/>
              <a:gd name="connsiteX3" fmla="*/ 369094 w 1119188"/>
              <a:gd name="connsiteY3" fmla="*/ 164306 h 364331"/>
              <a:gd name="connsiteX4" fmla="*/ 264319 w 1119188"/>
              <a:gd name="connsiteY4" fmla="*/ 180975 h 364331"/>
              <a:gd name="connsiteX5" fmla="*/ 207169 w 1119188"/>
              <a:gd name="connsiteY5" fmla="*/ 190500 h 364331"/>
              <a:gd name="connsiteX6" fmla="*/ 145257 w 1119188"/>
              <a:gd name="connsiteY6" fmla="*/ 197643 h 364331"/>
              <a:gd name="connsiteX7" fmla="*/ 4763 w 1119188"/>
              <a:gd name="connsiteY7" fmla="*/ 207168 h 364331"/>
              <a:gd name="connsiteX8" fmla="*/ 0 w 1119188"/>
              <a:gd name="connsiteY8" fmla="*/ 335756 h 364331"/>
              <a:gd name="connsiteX9" fmla="*/ 90488 w 1119188"/>
              <a:gd name="connsiteY9" fmla="*/ 357187 h 364331"/>
              <a:gd name="connsiteX10" fmla="*/ 135732 w 1119188"/>
              <a:gd name="connsiteY10" fmla="*/ 361950 h 364331"/>
              <a:gd name="connsiteX11" fmla="*/ 180975 w 1119188"/>
              <a:gd name="connsiteY11" fmla="*/ 364331 h 364331"/>
              <a:gd name="connsiteX12" fmla="*/ 278607 w 1119188"/>
              <a:gd name="connsiteY12" fmla="*/ 354806 h 364331"/>
              <a:gd name="connsiteX13" fmla="*/ 450057 w 1119188"/>
              <a:gd name="connsiteY13" fmla="*/ 323850 h 364331"/>
              <a:gd name="connsiteX14" fmla="*/ 616744 w 1119188"/>
              <a:gd name="connsiteY14" fmla="*/ 285750 h 364331"/>
              <a:gd name="connsiteX15" fmla="*/ 852488 w 1119188"/>
              <a:gd name="connsiteY15" fmla="*/ 223837 h 364331"/>
              <a:gd name="connsiteX16" fmla="*/ 1116807 w 1119188"/>
              <a:gd name="connsiteY16" fmla="*/ 150018 h 364331"/>
              <a:gd name="connsiteX17" fmla="*/ 1119188 w 1119188"/>
              <a:gd name="connsiteY17" fmla="*/ 0 h 364331"/>
              <a:gd name="connsiteX18" fmla="*/ 1004888 w 1119188"/>
              <a:gd name="connsiteY18" fmla="*/ 26193 h 364331"/>
              <a:gd name="connsiteX19" fmla="*/ 840582 w 1119188"/>
              <a:gd name="connsiteY19" fmla="*/ 619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9188" h="364331">
                <a:moveTo>
                  <a:pt x="840582" y="61912"/>
                </a:moveTo>
                <a:lnTo>
                  <a:pt x="609600" y="116681"/>
                </a:lnTo>
                <a:lnTo>
                  <a:pt x="459582" y="147637"/>
                </a:lnTo>
                <a:lnTo>
                  <a:pt x="369094" y="164306"/>
                </a:lnTo>
                <a:lnTo>
                  <a:pt x="264319" y="180975"/>
                </a:lnTo>
                <a:lnTo>
                  <a:pt x="207169" y="190500"/>
                </a:lnTo>
                <a:lnTo>
                  <a:pt x="145257" y="197643"/>
                </a:lnTo>
                <a:lnTo>
                  <a:pt x="4763" y="207168"/>
                </a:lnTo>
                <a:lnTo>
                  <a:pt x="0" y="335756"/>
                </a:lnTo>
                <a:lnTo>
                  <a:pt x="90488" y="357187"/>
                </a:lnTo>
                <a:lnTo>
                  <a:pt x="135732" y="361950"/>
                </a:lnTo>
                <a:lnTo>
                  <a:pt x="180975" y="364331"/>
                </a:lnTo>
                <a:lnTo>
                  <a:pt x="278607" y="354806"/>
                </a:lnTo>
                <a:lnTo>
                  <a:pt x="450057" y="323850"/>
                </a:lnTo>
                <a:lnTo>
                  <a:pt x="616744" y="285750"/>
                </a:lnTo>
                <a:lnTo>
                  <a:pt x="852488" y="223837"/>
                </a:lnTo>
                <a:lnTo>
                  <a:pt x="1116807" y="150018"/>
                </a:lnTo>
                <a:cubicBezTo>
                  <a:pt x="1117601" y="100012"/>
                  <a:pt x="1118394" y="50006"/>
                  <a:pt x="1119188" y="0"/>
                </a:cubicBezTo>
                <a:lnTo>
                  <a:pt x="1004888" y="26193"/>
                </a:lnTo>
                <a:lnTo>
                  <a:pt x="840582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29D698A-6E8C-4C80-8CDA-AA92BD0CE2E8}"/>
              </a:ext>
            </a:extLst>
          </p:cNvPr>
          <p:cNvSpPr/>
          <p:nvPr/>
        </p:nvSpPr>
        <p:spPr>
          <a:xfrm>
            <a:off x="3314700" y="3390900"/>
            <a:ext cx="1162050" cy="319088"/>
          </a:xfrm>
          <a:custGeom>
            <a:avLst/>
            <a:gdLst>
              <a:gd name="connsiteX0" fmla="*/ 876300 w 1162050"/>
              <a:gd name="connsiteY0" fmla="*/ 45244 h 319088"/>
              <a:gd name="connsiteX1" fmla="*/ 1162050 w 1162050"/>
              <a:gd name="connsiteY1" fmla="*/ 0 h 319088"/>
              <a:gd name="connsiteX2" fmla="*/ 1159669 w 1162050"/>
              <a:gd name="connsiteY2" fmla="*/ 178594 h 319088"/>
              <a:gd name="connsiteX3" fmla="*/ 1002506 w 1162050"/>
              <a:gd name="connsiteY3" fmla="*/ 204788 h 319088"/>
              <a:gd name="connsiteX4" fmla="*/ 847725 w 1162050"/>
              <a:gd name="connsiteY4" fmla="*/ 233363 h 319088"/>
              <a:gd name="connsiteX5" fmla="*/ 702469 w 1162050"/>
              <a:gd name="connsiteY5" fmla="*/ 259556 h 319088"/>
              <a:gd name="connsiteX6" fmla="*/ 557213 w 1162050"/>
              <a:gd name="connsiteY6" fmla="*/ 283369 h 319088"/>
              <a:gd name="connsiteX7" fmla="*/ 381000 w 1162050"/>
              <a:gd name="connsiteY7" fmla="*/ 304800 h 319088"/>
              <a:gd name="connsiteX8" fmla="*/ 295275 w 1162050"/>
              <a:gd name="connsiteY8" fmla="*/ 314325 h 319088"/>
              <a:gd name="connsiteX9" fmla="*/ 221456 w 1162050"/>
              <a:gd name="connsiteY9" fmla="*/ 319088 h 319088"/>
              <a:gd name="connsiteX10" fmla="*/ 164306 w 1162050"/>
              <a:gd name="connsiteY10" fmla="*/ 319088 h 319088"/>
              <a:gd name="connsiteX11" fmla="*/ 119063 w 1162050"/>
              <a:gd name="connsiteY11" fmla="*/ 314325 h 319088"/>
              <a:gd name="connsiteX12" fmla="*/ 2381 w 1162050"/>
              <a:gd name="connsiteY12" fmla="*/ 302419 h 319088"/>
              <a:gd name="connsiteX13" fmla="*/ 0 w 1162050"/>
              <a:gd name="connsiteY13" fmla="*/ 154781 h 319088"/>
              <a:gd name="connsiteX14" fmla="*/ 159544 w 1162050"/>
              <a:gd name="connsiteY14" fmla="*/ 147638 h 319088"/>
              <a:gd name="connsiteX15" fmla="*/ 280988 w 1162050"/>
              <a:gd name="connsiteY15" fmla="*/ 135731 h 319088"/>
              <a:gd name="connsiteX16" fmla="*/ 538163 w 1162050"/>
              <a:gd name="connsiteY16" fmla="*/ 100013 h 319088"/>
              <a:gd name="connsiteX17" fmla="*/ 876300 w 1162050"/>
              <a:gd name="connsiteY17" fmla="*/ 452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62050" h="319088">
                <a:moveTo>
                  <a:pt x="876300" y="45244"/>
                </a:moveTo>
                <a:lnTo>
                  <a:pt x="1162050" y="0"/>
                </a:lnTo>
                <a:cubicBezTo>
                  <a:pt x="1161256" y="59531"/>
                  <a:pt x="1160463" y="119063"/>
                  <a:pt x="1159669" y="178594"/>
                </a:cubicBezTo>
                <a:lnTo>
                  <a:pt x="1002506" y="204788"/>
                </a:lnTo>
                <a:lnTo>
                  <a:pt x="847725" y="233363"/>
                </a:lnTo>
                <a:lnTo>
                  <a:pt x="702469" y="259556"/>
                </a:lnTo>
                <a:lnTo>
                  <a:pt x="557213" y="283369"/>
                </a:lnTo>
                <a:lnTo>
                  <a:pt x="381000" y="304800"/>
                </a:lnTo>
                <a:lnTo>
                  <a:pt x="295275" y="314325"/>
                </a:lnTo>
                <a:lnTo>
                  <a:pt x="221456" y="319088"/>
                </a:lnTo>
                <a:lnTo>
                  <a:pt x="164306" y="319088"/>
                </a:lnTo>
                <a:lnTo>
                  <a:pt x="119063" y="314325"/>
                </a:lnTo>
                <a:lnTo>
                  <a:pt x="2381" y="302419"/>
                </a:lnTo>
                <a:cubicBezTo>
                  <a:pt x="1587" y="253206"/>
                  <a:pt x="794" y="203994"/>
                  <a:pt x="0" y="154781"/>
                </a:cubicBezTo>
                <a:lnTo>
                  <a:pt x="159544" y="147638"/>
                </a:lnTo>
                <a:lnTo>
                  <a:pt x="280988" y="135731"/>
                </a:lnTo>
                <a:lnTo>
                  <a:pt x="538163" y="100013"/>
                </a:lnTo>
                <a:lnTo>
                  <a:pt x="876300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A2CCA1E-0719-4264-BADD-AB2D9D7DCB99}"/>
              </a:ext>
            </a:extLst>
          </p:cNvPr>
          <p:cNvSpPr/>
          <p:nvPr/>
        </p:nvSpPr>
        <p:spPr>
          <a:xfrm>
            <a:off x="2555875" y="3894138"/>
            <a:ext cx="1909763" cy="787400"/>
          </a:xfrm>
          <a:custGeom>
            <a:avLst/>
            <a:gdLst>
              <a:gd name="connsiteX0" fmla="*/ 1728788 w 1909763"/>
              <a:gd name="connsiteY0" fmla="*/ 54769 h 788194"/>
              <a:gd name="connsiteX1" fmla="*/ 1581150 w 1909763"/>
              <a:gd name="connsiteY1" fmla="*/ 104775 h 788194"/>
              <a:gd name="connsiteX2" fmla="*/ 1454944 w 1909763"/>
              <a:gd name="connsiteY2" fmla="*/ 150019 h 788194"/>
              <a:gd name="connsiteX3" fmla="*/ 1266825 w 1909763"/>
              <a:gd name="connsiteY3" fmla="*/ 211931 h 788194"/>
              <a:gd name="connsiteX4" fmla="*/ 1107282 w 1909763"/>
              <a:gd name="connsiteY4" fmla="*/ 266700 h 788194"/>
              <a:gd name="connsiteX5" fmla="*/ 976313 w 1909763"/>
              <a:gd name="connsiteY5" fmla="*/ 311944 h 788194"/>
              <a:gd name="connsiteX6" fmla="*/ 800100 w 1909763"/>
              <a:gd name="connsiteY6" fmla="*/ 371475 h 788194"/>
              <a:gd name="connsiteX7" fmla="*/ 514350 w 1909763"/>
              <a:gd name="connsiteY7" fmla="*/ 454819 h 788194"/>
              <a:gd name="connsiteX8" fmla="*/ 423863 w 1909763"/>
              <a:gd name="connsiteY8" fmla="*/ 476250 h 788194"/>
              <a:gd name="connsiteX9" fmla="*/ 366713 w 1909763"/>
              <a:gd name="connsiteY9" fmla="*/ 488156 h 788194"/>
              <a:gd name="connsiteX10" fmla="*/ 304800 w 1909763"/>
              <a:gd name="connsiteY10" fmla="*/ 495300 h 788194"/>
              <a:gd name="connsiteX11" fmla="*/ 266700 w 1909763"/>
              <a:gd name="connsiteY11" fmla="*/ 497681 h 788194"/>
              <a:gd name="connsiteX12" fmla="*/ 235744 w 1909763"/>
              <a:gd name="connsiteY12" fmla="*/ 495300 h 788194"/>
              <a:gd name="connsiteX13" fmla="*/ 202407 w 1909763"/>
              <a:gd name="connsiteY13" fmla="*/ 485775 h 788194"/>
              <a:gd name="connsiteX14" fmla="*/ 178594 w 1909763"/>
              <a:gd name="connsiteY14" fmla="*/ 476250 h 788194"/>
              <a:gd name="connsiteX15" fmla="*/ 147638 w 1909763"/>
              <a:gd name="connsiteY15" fmla="*/ 459581 h 788194"/>
              <a:gd name="connsiteX16" fmla="*/ 114300 w 1909763"/>
              <a:gd name="connsiteY16" fmla="*/ 440531 h 788194"/>
              <a:gd name="connsiteX17" fmla="*/ 80963 w 1909763"/>
              <a:gd name="connsiteY17" fmla="*/ 416719 h 788194"/>
              <a:gd name="connsiteX18" fmla="*/ 50007 w 1909763"/>
              <a:gd name="connsiteY18" fmla="*/ 390525 h 788194"/>
              <a:gd name="connsiteX19" fmla="*/ 30957 w 1909763"/>
              <a:gd name="connsiteY19" fmla="*/ 378619 h 788194"/>
              <a:gd name="connsiteX20" fmla="*/ 16669 w 1909763"/>
              <a:gd name="connsiteY20" fmla="*/ 381000 h 788194"/>
              <a:gd name="connsiteX21" fmla="*/ 11907 w 1909763"/>
              <a:gd name="connsiteY21" fmla="*/ 385762 h 788194"/>
              <a:gd name="connsiteX22" fmla="*/ 4763 w 1909763"/>
              <a:gd name="connsiteY22" fmla="*/ 392906 h 788194"/>
              <a:gd name="connsiteX23" fmla="*/ 0 w 1909763"/>
              <a:gd name="connsiteY23" fmla="*/ 419100 h 788194"/>
              <a:gd name="connsiteX24" fmla="*/ 2382 w 1909763"/>
              <a:gd name="connsiteY24" fmla="*/ 466725 h 788194"/>
              <a:gd name="connsiteX25" fmla="*/ 11907 w 1909763"/>
              <a:gd name="connsiteY25" fmla="*/ 519112 h 788194"/>
              <a:gd name="connsiteX26" fmla="*/ 28575 w 1909763"/>
              <a:gd name="connsiteY26" fmla="*/ 559594 h 788194"/>
              <a:gd name="connsiteX27" fmla="*/ 50007 w 1909763"/>
              <a:gd name="connsiteY27" fmla="*/ 600075 h 788194"/>
              <a:gd name="connsiteX28" fmla="*/ 85725 w 1909763"/>
              <a:gd name="connsiteY28" fmla="*/ 652462 h 788194"/>
              <a:gd name="connsiteX29" fmla="*/ 121444 w 1909763"/>
              <a:gd name="connsiteY29" fmla="*/ 690562 h 788194"/>
              <a:gd name="connsiteX30" fmla="*/ 161925 w 1909763"/>
              <a:gd name="connsiteY30" fmla="*/ 728662 h 788194"/>
              <a:gd name="connsiteX31" fmla="*/ 209550 w 1909763"/>
              <a:gd name="connsiteY31" fmla="*/ 762000 h 788194"/>
              <a:gd name="connsiteX32" fmla="*/ 235744 w 1909763"/>
              <a:gd name="connsiteY32" fmla="*/ 773906 h 788194"/>
              <a:gd name="connsiteX33" fmla="*/ 266700 w 1909763"/>
              <a:gd name="connsiteY33" fmla="*/ 783431 h 788194"/>
              <a:gd name="connsiteX34" fmla="*/ 309563 w 1909763"/>
              <a:gd name="connsiteY34" fmla="*/ 788194 h 788194"/>
              <a:gd name="connsiteX35" fmla="*/ 357188 w 1909763"/>
              <a:gd name="connsiteY35" fmla="*/ 781050 h 788194"/>
              <a:gd name="connsiteX36" fmla="*/ 402432 w 1909763"/>
              <a:gd name="connsiteY36" fmla="*/ 764381 h 788194"/>
              <a:gd name="connsiteX37" fmla="*/ 447675 w 1909763"/>
              <a:gd name="connsiteY37" fmla="*/ 740569 h 788194"/>
              <a:gd name="connsiteX38" fmla="*/ 533400 w 1909763"/>
              <a:gd name="connsiteY38" fmla="*/ 695325 h 788194"/>
              <a:gd name="connsiteX39" fmla="*/ 685800 w 1909763"/>
              <a:gd name="connsiteY39" fmla="*/ 623887 h 788194"/>
              <a:gd name="connsiteX40" fmla="*/ 864394 w 1909763"/>
              <a:gd name="connsiteY40" fmla="*/ 545306 h 788194"/>
              <a:gd name="connsiteX41" fmla="*/ 1012032 w 1909763"/>
              <a:gd name="connsiteY41" fmla="*/ 485775 h 788194"/>
              <a:gd name="connsiteX42" fmla="*/ 1123950 w 1909763"/>
              <a:gd name="connsiteY42" fmla="*/ 438150 h 788194"/>
              <a:gd name="connsiteX43" fmla="*/ 1357313 w 1909763"/>
              <a:gd name="connsiteY43" fmla="*/ 328612 h 788194"/>
              <a:gd name="connsiteX44" fmla="*/ 1600200 w 1909763"/>
              <a:gd name="connsiteY44" fmla="*/ 214312 h 788194"/>
              <a:gd name="connsiteX45" fmla="*/ 1795463 w 1909763"/>
              <a:gd name="connsiteY45" fmla="*/ 126206 h 788194"/>
              <a:gd name="connsiteX46" fmla="*/ 1909763 w 1909763"/>
              <a:gd name="connsiteY46" fmla="*/ 71437 h 788194"/>
              <a:gd name="connsiteX47" fmla="*/ 1909763 w 1909763"/>
              <a:gd name="connsiteY47" fmla="*/ 0 h 788194"/>
              <a:gd name="connsiteX48" fmla="*/ 1728788 w 1909763"/>
              <a:gd name="connsiteY48" fmla="*/ 54769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09763" h="788194">
                <a:moveTo>
                  <a:pt x="1728788" y="54769"/>
                </a:moveTo>
                <a:lnTo>
                  <a:pt x="1581150" y="104775"/>
                </a:lnTo>
                <a:lnTo>
                  <a:pt x="1454944" y="150019"/>
                </a:lnTo>
                <a:lnTo>
                  <a:pt x="1266825" y="211931"/>
                </a:lnTo>
                <a:lnTo>
                  <a:pt x="1107282" y="266700"/>
                </a:lnTo>
                <a:lnTo>
                  <a:pt x="976313" y="311944"/>
                </a:lnTo>
                <a:lnTo>
                  <a:pt x="800100" y="371475"/>
                </a:lnTo>
                <a:lnTo>
                  <a:pt x="514350" y="454819"/>
                </a:lnTo>
                <a:lnTo>
                  <a:pt x="423863" y="476250"/>
                </a:lnTo>
                <a:lnTo>
                  <a:pt x="366713" y="488156"/>
                </a:lnTo>
                <a:lnTo>
                  <a:pt x="304800" y="495300"/>
                </a:lnTo>
                <a:lnTo>
                  <a:pt x="266700" y="497681"/>
                </a:lnTo>
                <a:lnTo>
                  <a:pt x="235744" y="495300"/>
                </a:lnTo>
                <a:lnTo>
                  <a:pt x="202407" y="485775"/>
                </a:lnTo>
                <a:lnTo>
                  <a:pt x="178594" y="476250"/>
                </a:lnTo>
                <a:lnTo>
                  <a:pt x="147638" y="459581"/>
                </a:lnTo>
                <a:lnTo>
                  <a:pt x="114300" y="440531"/>
                </a:lnTo>
                <a:lnTo>
                  <a:pt x="80963" y="416719"/>
                </a:lnTo>
                <a:lnTo>
                  <a:pt x="50007" y="390525"/>
                </a:lnTo>
                <a:lnTo>
                  <a:pt x="30957" y="378619"/>
                </a:lnTo>
                <a:lnTo>
                  <a:pt x="16669" y="381000"/>
                </a:lnTo>
                <a:lnTo>
                  <a:pt x="11907" y="385762"/>
                </a:lnTo>
                <a:lnTo>
                  <a:pt x="4763" y="392906"/>
                </a:lnTo>
                <a:lnTo>
                  <a:pt x="0" y="419100"/>
                </a:lnTo>
                <a:lnTo>
                  <a:pt x="2382" y="466725"/>
                </a:lnTo>
                <a:lnTo>
                  <a:pt x="11907" y="519112"/>
                </a:lnTo>
                <a:lnTo>
                  <a:pt x="28575" y="559594"/>
                </a:lnTo>
                <a:lnTo>
                  <a:pt x="50007" y="600075"/>
                </a:lnTo>
                <a:lnTo>
                  <a:pt x="85725" y="652462"/>
                </a:lnTo>
                <a:lnTo>
                  <a:pt x="121444" y="690562"/>
                </a:lnTo>
                <a:lnTo>
                  <a:pt x="161925" y="728662"/>
                </a:lnTo>
                <a:lnTo>
                  <a:pt x="209550" y="762000"/>
                </a:lnTo>
                <a:lnTo>
                  <a:pt x="235744" y="773906"/>
                </a:lnTo>
                <a:lnTo>
                  <a:pt x="266700" y="783431"/>
                </a:lnTo>
                <a:lnTo>
                  <a:pt x="309563" y="788194"/>
                </a:lnTo>
                <a:lnTo>
                  <a:pt x="357188" y="781050"/>
                </a:lnTo>
                <a:lnTo>
                  <a:pt x="402432" y="764381"/>
                </a:lnTo>
                <a:lnTo>
                  <a:pt x="447675" y="740569"/>
                </a:lnTo>
                <a:lnTo>
                  <a:pt x="533400" y="695325"/>
                </a:lnTo>
                <a:lnTo>
                  <a:pt x="685800" y="623887"/>
                </a:lnTo>
                <a:lnTo>
                  <a:pt x="864394" y="545306"/>
                </a:lnTo>
                <a:lnTo>
                  <a:pt x="1012032" y="485775"/>
                </a:lnTo>
                <a:lnTo>
                  <a:pt x="1123950" y="438150"/>
                </a:lnTo>
                <a:lnTo>
                  <a:pt x="1357313" y="328612"/>
                </a:lnTo>
                <a:lnTo>
                  <a:pt x="1600200" y="214312"/>
                </a:lnTo>
                <a:lnTo>
                  <a:pt x="1795463" y="126206"/>
                </a:lnTo>
                <a:lnTo>
                  <a:pt x="1909763" y="71437"/>
                </a:lnTo>
                <a:lnTo>
                  <a:pt x="1909763" y="0"/>
                </a:lnTo>
                <a:lnTo>
                  <a:pt x="1728788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4E7669D-041F-4E07-BA75-4D299ABCFE7F}"/>
              </a:ext>
            </a:extLst>
          </p:cNvPr>
          <p:cNvSpPr/>
          <p:nvPr/>
        </p:nvSpPr>
        <p:spPr>
          <a:xfrm>
            <a:off x="2486025" y="3149600"/>
            <a:ext cx="2571750" cy="2511425"/>
          </a:xfrm>
          <a:custGeom>
            <a:avLst/>
            <a:gdLst>
              <a:gd name="connsiteX0" fmla="*/ 1683912 w 2572554"/>
              <a:gd name="connsiteY0" fmla="*/ 1062507 h 2511380"/>
              <a:gd name="connsiteX1" fmla="*/ 1448873 w 2572554"/>
              <a:gd name="connsiteY1" fmla="*/ 1329743 h 2511380"/>
              <a:gd name="connsiteX2" fmla="*/ 1316864 w 2572554"/>
              <a:gd name="connsiteY2" fmla="*/ 1468191 h 2511380"/>
              <a:gd name="connsiteX3" fmla="*/ 1159098 w 2572554"/>
              <a:gd name="connsiteY3" fmla="*/ 1625957 h 2511380"/>
              <a:gd name="connsiteX4" fmla="*/ 1014211 w 2572554"/>
              <a:gd name="connsiteY4" fmla="*/ 1757966 h 2511380"/>
              <a:gd name="connsiteX5" fmla="*/ 843566 w 2572554"/>
              <a:gd name="connsiteY5" fmla="*/ 1899633 h 2511380"/>
              <a:gd name="connsiteX6" fmla="*/ 585988 w 2572554"/>
              <a:gd name="connsiteY6" fmla="*/ 2089597 h 2511380"/>
              <a:gd name="connsiteX7" fmla="*/ 276895 w 2572554"/>
              <a:gd name="connsiteY7" fmla="*/ 2292439 h 2511380"/>
              <a:gd name="connsiteX8" fmla="*/ 38636 w 2572554"/>
              <a:gd name="connsiteY8" fmla="*/ 2440546 h 2511380"/>
              <a:gd name="connsiteX9" fmla="*/ 22538 w 2572554"/>
              <a:gd name="connsiteY9" fmla="*/ 2453425 h 2511380"/>
              <a:gd name="connsiteX10" fmla="*/ 3219 w 2572554"/>
              <a:gd name="connsiteY10" fmla="*/ 2472743 h 2511380"/>
              <a:gd name="connsiteX11" fmla="*/ 0 w 2572554"/>
              <a:gd name="connsiteY11" fmla="*/ 2485622 h 2511380"/>
              <a:gd name="connsiteX12" fmla="*/ 3219 w 2572554"/>
              <a:gd name="connsiteY12" fmla="*/ 2495281 h 2511380"/>
              <a:gd name="connsiteX13" fmla="*/ 12878 w 2572554"/>
              <a:gd name="connsiteY13" fmla="*/ 2504940 h 2511380"/>
              <a:gd name="connsiteX14" fmla="*/ 32197 w 2572554"/>
              <a:gd name="connsiteY14" fmla="*/ 2511380 h 2511380"/>
              <a:gd name="connsiteX15" fmla="*/ 57954 w 2572554"/>
              <a:gd name="connsiteY15" fmla="*/ 2504940 h 2511380"/>
              <a:gd name="connsiteX16" fmla="*/ 151326 w 2572554"/>
              <a:gd name="connsiteY16" fmla="*/ 2463084 h 2511380"/>
              <a:gd name="connsiteX17" fmla="*/ 299433 w 2572554"/>
              <a:gd name="connsiteY17" fmla="*/ 2389030 h 2511380"/>
              <a:gd name="connsiteX18" fmla="*/ 482957 w 2572554"/>
              <a:gd name="connsiteY18" fmla="*/ 2292439 h 2511380"/>
              <a:gd name="connsiteX19" fmla="*/ 637504 w 2572554"/>
              <a:gd name="connsiteY19" fmla="*/ 2202287 h 2511380"/>
              <a:gd name="connsiteX20" fmla="*/ 801709 w 2572554"/>
              <a:gd name="connsiteY20" fmla="*/ 2096036 h 2511380"/>
              <a:gd name="connsiteX21" fmla="*/ 975574 w 2572554"/>
              <a:gd name="connsiteY21" fmla="*/ 1967247 h 2511380"/>
              <a:gd name="connsiteX22" fmla="*/ 1085045 w 2572554"/>
              <a:gd name="connsiteY22" fmla="*/ 1889974 h 2511380"/>
              <a:gd name="connsiteX23" fmla="*/ 1258909 w 2572554"/>
              <a:gd name="connsiteY23" fmla="*/ 1748307 h 2511380"/>
              <a:gd name="connsiteX24" fmla="*/ 1468191 w 2572554"/>
              <a:gd name="connsiteY24" fmla="*/ 1561563 h 2511380"/>
              <a:gd name="connsiteX25" fmla="*/ 1654935 w 2572554"/>
              <a:gd name="connsiteY25" fmla="*/ 1378039 h 2511380"/>
              <a:gd name="connsiteX26" fmla="*/ 1809481 w 2572554"/>
              <a:gd name="connsiteY26" fmla="*/ 1223492 h 2511380"/>
              <a:gd name="connsiteX27" fmla="*/ 1899633 w 2572554"/>
              <a:gd name="connsiteY27" fmla="*/ 1126901 h 2511380"/>
              <a:gd name="connsiteX28" fmla="*/ 2173309 w 2572554"/>
              <a:gd name="connsiteY28" fmla="*/ 782391 h 2511380"/>
              <a:gd name="connsiteX29" fmla="*/ 2350394 w 2572554"/>
              <a:gd name="connsiteY29" fmla="*/ 563450 h 2511380"/>
              <a:gd name="connsiteX30" fmla="*/ 2430887 w 2572554"/>
              <a:gd name="connsiteY30" fmla="*/ 457200 h 2511380"/>
              <a:gd name="connsiteX31" fmla="*/ 2450205 w 2572554"/>
              <a:gd name="connsiteY31" fmla="*/ 437881 h 2511380"/>
              <a:gd name="connsiteX32" fmla="*/ 2479183 w 2572554"/>
              <a:gd name="connsiteY32" fmla="*/ 421783 h 2511380"/>
              <a:gd name="connsiteX33" fmla="*/ 2521039 w 2572554"/>
              <a:gd name="connsiteY33" fmla="*/ 405684 h 2511380"/>
              <a:gd name="connsiteX34" fmla="*/ 2546797 w 2572554"/>
              <a:gd name="connsiteY34" fmla="*/ 392805 h 2511380"/>
              <a:gd name="connsiteX35" fmla="*/ 2566115 w 2572554"/>
              <a:gd name="connsiteY35" fmla="*/ 373487 h 2511380"/>
              <a:gd name="connsiteX36" fmla="*/ 2572554 w 2572554"/>
              <a:gd name="connsiteY36" fmla="*/ 357388 h 2511380"/>
              <a:gd name="connsiteX37" fmla="*/ 2572554 w 2572554"/>
              <a:gd name="connsiteY37" fmla="*/ 341290 h 2511380"/>
              <a:gd name="connsiteX38" fmla="*/ 2569335 w 2572554"/>
              <a:gd name="connsiteY38" fmla="*/ 312312 h 2511380"/>
              <a:gd name="connsiteX39" fmla="*/ 2553236 w 2572554"/>
              <a:gd name="connsiteY39" fmla="*/ 264016 h 2511380"/>
              <a:gd name="connsiteX40" fmla="*/ 2533918 w 2572554"/>
              <a:gd name="connsiteY40" fmla="*/ 231819 h 2511380"/>
              <a:gd name="connsiteX41" fmla="*/ 2511380 w 2572554"/>
              <a:gd name="connsiteY41" fmla="*/ 196402 h 2511380"/>
              <a:gd name="connsiteX42" fmla="*/ 2482402 w 2572554"/>
              <a:gd name="connsiteY42" fmla="*/ 157766 h 2511380"/>
              <a:gd name="connsiteX43" fmla="*/ 2440546 w 2572554"/>
              <a:gd name="connsiteY43" fmla="*/ 112690 h 2511380"/>
              <a:gd name="connsiteX44" fmla="*/ 2398690 w 2572554"/>
              <a:gd name="connsiteY44" fmla="*/ 74053 h 2511380"/>
              <a:gd name="connsiteX45" fmla="*/ 2356833 w 2572554"/>
              <a:gd name="connsiteY45" fmla="*/ 38636 h 2511380"/>
              <a:gd name="connsiteX46" fmla="*/ 2324636 w 2572554"/>
              <a:gd name="connsiteY46" fmla="*/ 16098 h 2511380"/>
              <a:gd name="connsiteX47" fmla="*/ 2302098 w 2572554"/>
              <a:gd name="connsiteY47" fmla="*/ 6439 h 2511380"/>
              <a:gd name="connsiteX48" fmla="*/ 2279560 w 2572554"/>
              <a:gd name="connsiteY48" fmla="*/ 0 h 2511380"/>
              <a:gd name="connsiteX49" fmla="*/ 2273121 w 2572554"/>
              <a:gd name="connsiteY49" fmla="*/ 0 h 2511380"/>
              <a:gd name="connsiteX50" fmla="*/ 2260242 w 2572554"/>
              <a:gd name="connsiteY50" fmla="*/ 3219 h 2511380"/>
              <a:gd name="connsiteX51" fmla="*/ 2250583 w 2572554"/>
              <a:gd name="connsiteY51" fmla="*/ 25757 h 2511380"/>
              <a:gd name="connsiteX52" fmla="*/ 2250583 w 2572554"/>
              <a:gd name="connsiteY52" fmla="*/ 48295 h 2511380"/>
              <a:gd name="connsiteX53" fmla="*/ 2257022 w 2572554"/>
              <a:gd name="connsiteY53" fmla="*/ 86932 h 2511380"/>
              <a:gd name="connsiteX54" fmla="*/ 2269901 w 2572554"/>
              <a:gd name="connsiteY54" fmla="*/ 132008 h 2511380"/>
              <a:gd name="connsiteX55" fmla="*/ 2279560 w 2572554"/>
              <a:gd name="connsiteY55" fmla="*/ 167425 h 2511380"/>
              <a:gd name="connsiteX56" fmla="*/ 2279560 w 2572554"/>
              <a:gd name="connsiteY56" fmla="*/ 199622 h 2511380"/>
              <a:gd name="connsiteX57" fmla="*/ 2266681 w 2572554"/>
              <a:gd name="connsiteY57" fmla="*/ 241478 h 2511380"/>
              <a:gd name="connsiteX58" fmla="*/ 2221605 w 2572554"/>
              <a:gd name="connsiteY58" fmla="*/ 328411 h 2511380"/>
              <a:gd name="connsiteX59" fmla="*/ 2160431 w 2572554"/>
              <a:gd name="connsiteY59" fmla="*/ 428222 h 2511380"/>
              <a:gd name="connsiteX60" fmla="*/ 2112135 w 2572554"/>
              <a:gd name="connsiteY60" fmla="*/ 499056 h 2511380"/>
              <a:gd name="connsiteX61" fmla="*/ 1683912 w 2572554"/>
              <a:gd name="connsiteY61" fmla="*/ 1062507 h 25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72554" h="2511380">
                <a:moveTo>
                  <a:pt x="1683912" y="1062507"/>
                </a:moveTo>
                <a:lnTo>
                  <a:pt x="1448873" y="1329743"/>
                </a:lnTo>
                <a:lnTo>
                  <a:pt x="1316864" y="1468191"/>
                </a:lnTo>
                <a:lnTo>
                  <a:pt x="1159098" y="1625957"/>
                </a:lnTo>
                <a:lnTo>
                  <a:pt x="1014211" y="1757966"/>
                </a:lnTo>
                <a:lnTo>
                  <a:pt x="843566" y="1899633"/>
                </a:lnTo>
                <a:lnTo>
                  <a:pt x="585988" y="2089597"/>
                </a:lnTo>
                <a:lnTo>
                  <a:pt x="276895" y="2292439"/>
                </a:lnTo>
                <a:lnTo>
                  <a:pt x="38636" y="2440546"/>
                </a:lnTo>
                <a:lnTo>
                  <a:pt x="22538" y="2453425"/>
                </a:lnTo>
                <a:lnTo>
                  <a:pt x="3219" y="2472743"/>
                </a:lnTo>
                <a:lnTo>
                  <a:pt x="0" y="2485622"/>
                </a:lnTo>
                <a:lnTo>
                  <a:pt x="3219" y="2495281"/>
                </a:lnTo>
                <a:lnTo>
                  <a:pt x="12878" y="2504940"/>
                </a:lnTo>
                <a:lnTo>
                  <a:pt x="32197" y="2511380"/>
                </a:lnTo>
                <a:lnTo>
                  <a:pt x="57954" y="2504940"/>
                </a:lnTo>
                <a:lnTo>
                  <a:pt x="151326" y="2463084"/>
                </a:lnTo>
                <a:lnTo>
                  <a:pt x="299433" y="2389030"/>
                </a:lnTo>
                <a:lnTo>
                  <a:pt x="482957" y="2292439"/>
                </a:lnTo>
                <a:lnTo>
                  <a:pt x="637504" y="2202287"/>
                </a:lnTo>
                <a:lnTo>
                  <a:pt x="801709" y="2096036"/>
                </a:lnTo>
                <a:lnTo>
                  <a:pt x="975574" y="1967247"/>
                </a:lnTo>
                <a:lnTo>
                  <a:pt x="1085045" y="1889974"/>
                </a:lnTo>
                <a:lnTo>
                  <a:pt x="1258909" y="1748307"/>
                </a:lnTo>
                <a:lnTo>
                  <a:pt x="1468191" y="1561563"/>
                </a:lnTo>
                <a:lnTo>
                  <a:pt x="1654935" y="1378039"/>
                </a:lnTo>
                <a:lnTo>
                  <a:pt x="1809481" y="1223492"/>
                </a:lnTo>
                <a:lnTo>
                  <a:pt x="1899633" y="1126901"/>
                </a:lnTo>
                <a:lnTo>
                  <a:pt x="2173309" y="782391"/>
                </a:lnTo>
                <a:lnTo>
                  <a:pt x="2350394" y="563450"/>
                </a:lnTo>
                <a:lnTo>
                  <a:pt x="2430887" y="457200"/>
                </a:lnTo>
                <a:lnTo>
                  <a:pt x="2450205" y="437881"/>
                </a:lnTo>
                <a:lnTo>
                  <a:pt x="2479183" y="421783"/>
                </a:lnTo>
                <a:lnTo>
                  <a:pt x="2521039" y="405684"/>
                </a:lnTo>
                <a:lnTo>
                  <a:pt x="2546797" y="392805"/>
                </a:lnTo>
                <a:lnTo>
                  <a:pt x="2566115" y="373487"/>
                </a:lnTo>
                <a:lnTo>
                  <a:pt x="2572554" y="357388"/>
                </a:lnTo>
                <a:lnTo>
                  <a:pt x="2572554" y="341290"/>
                </a:lnTo>
                <a:lnTo>
                  <a:pt x="2569335" y="312312"/>
                </a:lnTo>
                <a:lnTo>
                  <a:pt x="2553236" y="264016"/>
                </a:lnTo>
                <a:lnTo>
                  <a:pt x="2533918" y="231819"/>
                </a:lnTo>
                <a:lnTo>
                  <a:pt x="2511380" y="196402"/>
                </a:lnTo>
                <a:lnTo>
                  <a:pt x="2482402" y="157766"/>
                </a:lnTo>
                <a:lnTo>
                  <a:pt x="2440546" y="112690"/>
                </a:lnTo>
                <a:lnTo>
                  <a:pt x="2398690" y="74053"/>
                </a:lnTo>
                <a:lnTo>
                  <a:pt x="2356833" y="38636"/>
                </a:lnTo>
                <a:lnTo>
                  <a:pt x="2324636" y="16098"/>
                </a:lnTo>
                <a:lnTo>
                  <a:pt x="2302098" y="6439"/>
                </a:lnTo>
                <a:lnTo>
                  <a:pt x="2279560" y="0"/>
                </a:lnTo>
                <a:lnTo>
                  <a:pt x="2273121" y="0"/>
                </a:lnTo>
                <a:lnTo>
                  <a:pt x="2260242" y="3219"/>
                </a:lnTo>
                <a:lnTo>
                  <a:pt x="2250583" y="25757"/>
                </a:lnTo>
                <a:lnTo>
                  <a:pt x="2250583" y="48295"/>
                </a:lnTo>
                <a:lnTo>
                  <a:pt x="2257022" y="86932"/>
                </a:lnTo>
                <a:lnTo>
                  <a:pt x="2269901" y="132008"/>
                </a:lnTo>
                <a:lnTo>
                  <a:pt x="2279560" y="167425"/>
                </a:lnTo>
                <a:lnTo>
                  <a:pt x="2279560" y="199622"/>
                </a:lnTo>
                <a:lnTo>
                  <a:pt x="2266681" y="241478"/>
                </a:lnTo>
                <a:lnTo>
                  <a:pt x="2221605" y="328411"/>
                </a:lnTo>
                <a:lnTo>
                  <a:pt x="2160431" y="428222"/>
                </a:lnTo>
                <a:lnTo>
                  <a:pt x="2112135" y="499056"/>
                </a:lnTo>
                <a:lnTo>
                  <a:pt x="1683912" y="106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0E3D270-9BBB-4B7F-8128-6B54A53F2184}"/>
              </a:ext>
            </a:extLst>
          </p:cNvPr>
          <p:cNvSpPr/>
          <p:nvPr/>
        </p:nvSpPr>
        <p:spPr>
          <a:xfrm rot="16200000">
            <a:off x="4224338" y="3535362"/>
            <a:ext cx="4510088" cy="544513"/>
          </a:xfrm>
          <a:custGeom>
            <a:avLst/>
            <a:gdLst>
              <a:gd name="connsiteX0" fmla="*/ 2029968 w 4509821"/>
              <a:gd name="connsiteY0" fmla="*/ 237744 h 544982"/>
              <a:gd name="connsiteX1" fmla="*/ 2359152 w 4509821"/>
              <a:gd name="connsiteY1" fmla="*/ 237744 h 544982"/>
              <a:gd name="connsiteX2" fmla="*/ 2841955 w 4509821"/>
              <a:gd name="connsiteY2" fmla="*/ 234086 h 544982"/>
              <a:gd name="connsiteX3" fmla="*/ 3083357 w 4509821"/>
              <a:gd name="connsiteY3" fmla="*/ 234086 h 544982"/>
              <a:gd name="connsiteX4" fmla="*/ 3397910 w 4509821"/>
              <a:gd name="connsiteY4" fmla="*/ 226771 h 544982"/>
              <a:gd name="connsiteX5" fmla="*/ 3738067 w 4509821"/>
              <a:gd name="connsiteY5" fmla="*/ 219456 h 544982"/>
              <a:gd name="connsiteX6" fmla="*/ 4063594 w 4509821"/>
              <a:gd name="connsiteY6" fmla="*/ 212141 h 544982"/>
              <a:gd name="connsiteX7" fmla="*/ 4144061 w 4509821"/>
              <a:gd name="connsiteY7" fmla="*/ 208483 h 544982"/>
              <a:gd name="connsiteX8" fmla="*/ 4195267 w 4509821"/>
              <a:gd name="connsiteY8" fmla="*/ 201168 h 544982"/>
              <a:gd name="connsiteX9" fmla="*/ 4250131 w 4509821"/>
              <a:gd name="connsiteY9" fmla="*/ 190195 h 544982"/>
              <a:gd name="connsiteX10" fmla="*/ 4283050 w 4509821"/>
              <a:gd name="connsiteY10" fmla="*/ 175565 h 544982"/>
              <a:gd name="connsiteX11" fmla="*/ 4315968 w 4509821"/>
              <a:gd name="connsiteY11" fmla="*/ 157277 h 544982"/>
              <a:gd name="connsiteX12" fmla="*/ 4352544 w 4509821"/>
              <a:gd name="connsiteY12" fmla="*/ 124358 h 544982"/>
              <a:gd name="connsiteX13" fmla="*/ 4392778 w 4509821"/>
              <a:gd name="connsiteY13" fmla="*/ 76810 h 544982"/>
              <a:gd name="connsiteX14" fmla="*/ 4422038 w 4509821"/>
              <a:gd name="connsiteY14" fmla="*/ 29261 h 544982"/>
              <a:gd name="connsiteX15" fmla="*/ 4440326 w 4509821"/>
              <a:gd name="connsiteY15" fmla="*/ 14630 h 544982"/>
              <a:gd name="connsiteX16" fmla="*/ 4462272 w 4509821"/>
              <a:gd name="connsiteY16" fmla="*/ 3658 h 544982"/>
              <a:gd name="connsiteX17" fmla="*/ 4473245 w 4509821"/>
              <a:gd name="connsiteY17" fmla="*/ 0 h 544982"/>
              <a:gd name="connsiteX18" fmla="*/ 4484218 w 4509821"/>
              <a:gd name="connsiteY18" fmla="*/ 0 h 544982"/>
              <a:gd name="connsiteX19" fmla="*/ 4495190 w 4509821"/>
              <a:gd name="connsiteY19" fmla="*/ 0 h 544982"/>
              <a:gd name="connsiteX20" fmla="*/ 4502506 w 4509821"/>
              <a:gd name="connsiteY20" fmla="*/ 3658 h 544982"/>
              <a:gd name="connsiteX21" fmla="*/ 4506163 w 4509821"/>
              <a:gd name="connsiteY21" fmla="*/ 18288 h 544982"/>
              <a:gd name="connsiteX22" fmla="*/ 4509821 w 4509821"/>
              <a:gd name="connsiteY22" fmla="*/ 43891 h 544982"/>
              <a:gd name="connsiteX23" fmla="*/ 4506163 w 4509821"/>
              <a:gd name="connsiteY23" fmla="*/ 76810 h 544982"/>
              <a:gd name="connsiteX24" fmla="*/ 4491533 w 4509821"/>
              <a:gd name="connsiteY24" fmla="*/ 168250 h 544982"/>
              <a:gd name="connsiteX25" fmla="*/ 4465930 w 4509821"/>
              <a:gd name="connsiteY25" fmla="*/ 256032 h 544982"/>
              <a:gd name="connsiteX26" fmla="*/ 4425696 w 4509821"/>
              <a:gd name="connsiteY26" fmla="*/ 343814 h 544982"/>
              <a:gd name="connsiteX27" fmla="*/ 4389120 w 4509821"/>
              <a:gd name="connsiteY27" fmla="*/ 405994 h 544982"/>
              <a:gd name="connsiteX28" fmla="*/ 4345229 w 4509821"/>
              <a:gd name="connsiteY28" fmla="*/ 464515 h 544982"/>
              <a:gd name="connsiteX29" fmla="*/ 4301338 w 4509821"/>
              <a:gd name="connsiteY29" fmla="*/ 512064 h 544982"/>
              <a:gd name="connsiteX30" fmla="*/ 4257446 w 4509821"/>
              <a:gd name="connsiteY30" fmla="*/ 537667 h 544982"/>
              <a:gd name="connsiteX31" fmla="*/ 4228186 w 4509821"/>
              <a:gd name="connsiteY31" fmla="*/ 541325 h 544982"/>
              <a:gd name="connsiteX32" fmla="*/ 4195267 w 4509821"/>
              <a:gd name="connsiteY32" fmla="*/ 530352 h 544982"/>
              <a:gd name="connsiteX33" fmla="*/ 4140403 w 4509821"/>
              <a:gd name="connsiteY33" fmla="*/ 501091 h 544982"/>
              <a:gd name="connsiteX34" fmla="*/ 4048963 w 4509821"/>
              <a:gd name="connsiteY34" fmla="*/ 464515 h 544982"/>
              <a:gd name="connsiteX35" fmla="*/ 4019702 w 4509821"/>
              <a:gd name="connsiteY35" fmla="*/ 460858 h 544982"/>
              <a:gd name="connsiteX36" fmla="*/ 3891686 w 4509821"/>
              <a:gd name="connsiteY36" fmla="*/ 457200 h 544982"/>
              <a:gd name="connsiteX37" fmla="*/ 3551530 w 4509821"/>
              <a:gd name="connsiteY37" fmla="*/ 460858 h 544982"/>
              <a:gd name="connsiteX38" fmla="*/ 3119933 w 4509821"/>
              <a:gd name="connsiteY38" fmla="*/ 460858 h 544982"/>
              <a:gd name="connsiteX39" fmla="*/ 2677363 w 4509821"/>
              <a:gd name="connsiteY39" fmla="*/ 457200 h 544982"/>
              <a:gd name="connsiteX40" fmla="*/ 2304288 w 4509821"/>
              <a:gd name="connsiteY40" fmla="*/ 457200 h 544982"/>
              <a:gd name="connsiteX41" fmla="*/ 1989734 w 4509821"/>
              <a:gd name="connsiteY41" fmla="*/ 457200 h 544982"/>
              <a:gd name="connsiteX42" fmla="*/ 1587398 w 4509821"/>
              <a:gd name="connsiteY42" fmla="*/ 464515 h 544982"/>
              <a:gd name="connsiteX43" fmla="*/ 1360627 w 4509821"/>
              <a:gd name="connsiteY43" fmla="*/ 471830 h 544982"/>
              <a:gd name="connsiteX44" fmla="*/ 1163117 w 4509821"/>
              <a:gd name="connsiteY44" fmla="*/ 479146 h 544982"/>
              <a:gd name="connsiteX45" fmla="*/ 961949 w 4509821"/>
              <a:gd name="connsiteY45" fmla="*/ 493776 h 544982"/>
              <a:gd name="connsiteX46" fmla="*/ 790042 w 4509821"/>
              <a:gd name="connsiteY46" fmla="*/ 512064 h 544982"/>
              <a:gd name="connsiteX47" fmla="*/ 632765 w 4509821"/>
              <a:gd name="connsiteY47" fmla="*/ 537667 h 544982"/>
              <a:gd name="connsiteX48" fmla="*/ 596189 w 4509821"/>
              <a:gd name="connsiteY48" fmla="*/ 544982 h 544982"/>
              <a:gd name="connsiteX49" fmla="*/ 537667 w 4509821"/>
              <a:gd name="connsiteY49" fmla="*/ 541325 h 544982"/>
              <a:gd name="connsiteX50" fmla="*/ 395021 w 4509821"/>
              <a:gd name="connsiteY50" fmla="*/ 512064 h 544982"/>
              <a:gd name="connsiteX51" fmla="*/ 299923 w 4509821"/>
              <a:gd name="connsiteY51" fmla="*/ 479146 h 544982"/>
              <a:gd name="connsiteX52" fmla="*/ 193853 w 4509821"/>
              <a:gd name="connsiteY52" fmla="*/ 427939 h 544982"/>
              <a:gd name="connsiteX53" fmla="*/ 102413 w 4509821"/>
              <a:gd name="connsiteY53" fmla="*/ 369418 h 544982"/>
              <a:gd name="connsiteX54" fmla="*/ 29261 w 4509821"/>
              <a:gd name="connsiteY54" fmla="*/ 314554 h 544982"/>
              <a:gd name="connsiteX55" fmla="*/ 7315 w 4509821"/>
              <a:gd name="connsiteY55" fmla="*/ 288950 h 544982"/>
              <a:gd name="connsiteX56" fmla="*/ 0 w 4509821"/>
              <a:gd name="connsiteY56" fmla="*/ 263347 h 544982"/>
              <a:gd name="connsiteX57" fmla="*/ 3658 w 4509821"/>
              <a:gd name="connsiteY57" fmla="*/ 234086 h 544982"/>
              <a:gd name="connsiteX58" fmla="*/ 7315 w 4509821"/>
              <a:gd name="connsiteY58" fmla="*/ 226771 h 544982"/>
              <a:gd name="connsiteX59" fmla="*/ 18288 w 4509821"/>
              <a:gd name="connsiteY59" fmla="*/ 208483 h 544982"/>
              <a:gd name="connsiteX60" fmla="*/ 43891 w 4509821"/>
              <a:gd name="connsiteY60" fmla="*/ 190195 h 544982"/>
              <a:gd name="connsiteX61" fmla="*/ 614477 w 4509821"/>
              <a:gd name="connsiteY61" fmla="*/ 234086 h 544982"/>
              <a:gd name="connsiteX62" fmla="*/ 910742 w 4509821"/>
              <a:gd name="connsiteY62" fmla="*/ 237744 h 544982"/>
              <a:gd name="connsiteX63" fmla="*/ 1470355 w 4509821"/>
              <a:gd name="connsiteY63" fmla="*/ 237744 h 544982"/>
              <a:gd name="connsiteX64" fmla="*/ 2029968 w 4509821"/>
              <a:gd name="connsiteY64" fmla="*/ 237744 h 54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09821" h="544982">
                <a:moveTo>
                  <a:pt x="2029968" y="237744"/>
                </a:moveTo>
                <a:lnTo>
                  <a:pt x="2359152" y="237744"/>
                </a:lnTo>
                <a:lnTo>
                  <a:pt x="2841955" y="234086"/>
                </a:lnTo>
                <a:lnTo>
                  <a:pt x="3083357" y="234086"/>
                </a:lnTo>
                <a:lnTo>
                  <a:pt x="3397910" y="226771"/>
                </a:lnTo>
                <a:lnTo>
                  <a:pt x="3738067" y="219456"/>
                </a:lnTo>
                <a:lnTo>
                  <a:pt x="4063594" y="212141"/>
                </a:lnTo>
                <a:lnTo>
                  <a:pt x="4144061" y="208483"/>
                </a:lnTo>
                <a:lnTo>
                  <a:pt x="4195267" y="201168"/>
                </a:lnTo>
                <a:lnTo>
                  <a:pt x="4250131" y="190195"/>
                </a:lnTo>
                <a:lnTo>
                  <a:pt x="4283050" y="175565"/>
                </a:lnTo>
                <a:lnTo>
                  <a:pt x="4315968" y="157277"/>
                </a:lnTo>
                <a:lnTo>
                  <a:pt x="4352544" y="124358"/>
                </a:lnTo>
                <a:lnTo>
                  <a:pt x="4392778" y="76810"/>
                </a:lnTo>
                <a:lnTo>
                  <a:pt x="4422038" y="29261"/>
                </a:lnTo>
                <a:lnTo>
                  <a:pt x="4440326" y="14630"/>
                </a:lnTo>
                <a:lnTo>
                  <a:pt x="4462272" y="3658"/>
                </a:lnTo>
                <a:lnTo>
                  <a:pt x="4473245" y="0"/>
                </a:lnTo>
                <a:lnTo>
                  <a:pt x="4484218" y="0"/>
                </a:lnTo>
                <a:lnTo>
                  <a:pt x="4495190" y="0"/>
                </a:lnTo>
                <a:lnTo>
                  <a:pt x="4502506" y="3658"/>
                </a:lnTo>
                <a:lnTo>
                  <a:pt x="4506163" y="18288"/>
                </a:lnTo>
                <a:lnTo>
                  <a:pt x="4509821" y="43891"/>
                </a:lnTo>
                <a:lnTo>
                  <a:pt x="4506163" y="76810"/>
                </a:lnTo>
                <a:lnTo>
                  <a:pt x="4491533" y="168250"/>
                </a:lnTo>
                <a:lnTo>
                  <a:pt x="4465930" y="256032"/>
                </a:lnTo>
                <a:lnTo>
                  <a:pt x="4425696" y="343814"/>
                </a:lnTo>
                <a:lnTo>
                  <a:pt x="4389120" y="405994"/>
                </a:lnTo>
                <a:lnTo>
                  <a:pt x="4345229" y="464515"/>
                </a:lnTo>
                <a:lnTo>
                  <a:pt x="4301338" y="512064"/>
                </a:lnTo>
                <a:lnTo>
                  <a:pt x="4257446" y="537667"/>
                </a:lnTo>
                <a:lnTo>
                  <a:pt x="4228186" y="541325"/>
                </a:lnTo>
                <a:lnTo>
                  <a:pt x="4195267" y="530352"/>
                </a:lnTo>
                <a:lnTo>
                  <a:pt x="4140403" y="501091"/>
                </a:lnTo>
                <a:lnTo>
                  <a:pt x="4048963" y="464515"/>
                </a:lnTo>
                <a:lnTo>
                  <a:pt x="4019702" y="460858"/>
                </a:lnTo>
                <a:lnTo>
                  <a:pt x="3891686" y="457200"/>
                </a:lnTo>
                <a:lnTo>
                  <a:pt x="3551530" y="460858"/>
                </a:lnTo>
                <a:lnTo>
                  <a:pt x="3119933" y="460858"/>
                </a:lnTo>
                <a:lnTo>
                  <a:pt x="2677363" y="457200"/>
                </a:lnTo>
                <a:lnTo>
                  <a:pt x="2304288" y="457200"/>
                </a:lnTo>
                <a:lnTo>
                  <a:pt x="1989734" y="457200"/>
                </a:lnTo>
                <a:lnTo>
                  <a:pt x="1587398" y="464515"/>
                </a:lnTo>
                <a:lnTo>
                  <a:pt x="1360627" y="471830"/>
                </a:lnTo>
                <a:lnTo>
                  <a:pt x="1163117" y="479146"/>
                </a:lnTo>
                <a:lnTo>
                  <a:pt x="961949" y="493776"/>
                </a:lnTo>
                <a:lnTo>
                  <a:pt x="790042" y="512064"/>
                </a:lnTo>
                <a:lnTo>
                  <a:pt x="632765" y="537667"/>
                </a:lnTo>
                <a:lnTo>
                  <a:pt x="596189" y="544982"/>
                </a:lnTo>
                <a:lnTo>
                  <a:pt x="537667" y="541325"/>
                </a:lnTo>
                <a:lnTo>
                  <a:pt x="395021" y="512064"/>
                </a:lnTo>
                <a:lnTo>
                  <a:pt x="299923" y="479146"/>
                </a:lnTo>
                <a:lnTo>
                  <a:pt x="193853" y="427939"/>
                </a:lnTo>
                <a:lnTo>
                  <a:pt x="102413" y="369418"/>
                </a:lnTo>
                <a:lnTo>
                  <a:pt x="29261" y="314554"/>
                </a:lnTo>
                <a:lnTo>
                  <a:pt x="7315" y="288950"/>
                </a:lnTo>
                <a:lnTo>
                  <a:pt x="0" y="263347"/>
                </a:lnTo>
                <a:lnTo>
                  <a:pt x="3658" y="234086"/>
                </a:lnTo>
                <a:lnTo>
                  <a:pt x="7315" y="226771"/>
                </a:lnTo>
                <a:lnTo>
                  <a:pt x="18288" y="208483"/>
                </a:lnTo>
                <a:lnTo>
                  <a:pt x="43891" y="190195"/>
                </a:lnTo>
                <a:lnTo>
                  <a:pt x="614477" y="234086"/>
                </a:lnTo>
                <a:lnTo>
                  <a:pt x="910742" y="237744"/>
                </a:lnTo>
                <a:lnTo>
                  <a:pt x="1470355" y="237744"/>
                </a:lnTo>
                <a:lnTo>
                  <a:pt x="2029968" y="237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359C219-899B-49FF-9CBC-F5B550BA25AE}"/>
              </a:ext>
            </a:extLst>
          </p:cNvPr>
          <p:cNvSpPr/>
          <p:nvPr/>
        </p:nvSpPr>
        <p:spPr>
          <a:xfrm rot="16200000">
            <a:off x="5759451" y="5348287"/>
            <a:ext cx="723900" cy="695325"/>
          </a:xfrm>
          <a:custGeom>
            <a:avLst/>
            <a:gdLst>
              <a:gd name="connsiteX0" fmla="*/ 561975 w 723900"/>
              <a:gd name="connsiteY0" fmla="*/ 150019 h 695325"/>
              <a:gd name="connsiteX1" fmla="*/ 488156 w 723900"/>
              <a:gd name="connsiteY1" fmla="*/ 378619 h 695325"/>
              <a:gd name="connsiteX2" fmla="*/ 454818 w 723900"/>
              <a:gd name="connsiteY2" fmla="*/ 488157 h 695325"/>
              <a:gd name="connsiteX3" fmla="*/ 447675 w 723900"/>
              <a:gd name="connsiteY3" fmla="*/ 521494 h 695325"/>
              <a:gd name="connsiteX4" fmla="*/ 447675 w 723900"/>
              <a:gd name="connsiteY4" fmla="*/ 554832 h 695325"/>
              <a:gd name="connsiteX5" fmla="*/ 452437 w 723900"/>
              <a:gd name="connsiteY5" fmla="*/ 581025 h 695325"/>
              <a:gd name="connsiteX6" fmla="*/ 464343 w 723900"/>
              <a:gd name="connsiteY6" fmla="*/ 607219 h 695325"/>
              <a:gd name="connsiteX7" fmla="*/ 483393 w 723900"/>
              <a:gd name="connsiteY7" fmla="*/ 631032 h 695325"/>
              <a:gd name="connsiteX8" fmla="*/ 514350 w 723900"/>
              <a:gd name="connsiteY8" fmla="*/ 647700 h 695325"/>
              <a:gd name="connsiteX9" fmla="*/ 554831 w 723900"/>
              <a:gd name="connsiteY9" fmla="*/ 661988 h 695325"/>
              <a:gd name="connsiteX10" fmla="*/ 583406 w 723900"/>
              <a:gd name="connsiteY10" fmla="*/ 664369 h 695325"/>
              <a:gd name="connsiteX11" fmla="*/ 723900 w 723900"/>
              <a:gd name="connsiteY11" fmla="*/ 673894 h 695325"/>
              <a:gd name="connsiteX12" fmla="*/ 0 w 723900"/>
              <a:gd name="connsiteY12" fmla="*/ 695325 h 695325"/>
              <a:gd name="connsiteX13" fmla="*/ 0 w 723900"/>
              <a:gd name="connsiteY13" fmla="*/ 673894 h 695325"/>
              <a:gd name="connsiteX14" fmla="*/ 9525 w 723900"/>
              <a:gd name="connsiteY14" fmla="*/ 647700 h 695325"/>
              <a:gd name="connsiteX15" fmla="*/ 35718 w 723900"/>
              <a:gd name="connsiteY15" fmla="*/ 623888 h 695325"/>
              <a:gd name="connsiteX16" fmla="*/ 64293 w 723900"/>
              <a:gd name="connsiteY16" fmla="*/ 607219 h 695325"/>
              <a:gd name="connsiteX17" fmla="*/ 97631 w 723900"/>
              <a:gd name="connsiteY17" fmla="*/ 588169 h 695325"/>
              <a:gd name="connsiteX18" fmla="*/ 152400 w 723900"/>
              <a:gd name="connsiteY18" fmla="*/ 550069 h 695325"/>
              <a:gd name="connsiteX19" fmla="*/ 211931 w 723900"/>
              <a:gd name="connsiteY19" fmla="*/ 497682 h 695325"/>
              <a:gd name="connsiteX20" fmla="*/ 252412 w 723900"/>
              <a:gd name="connsiteY20" fmla="*/ 452438 h 695325"/>
              <a:gd name="connsiteX21" fmla="*/ 311943 w 723900"/>
              <a:gd name="connsiteY21" fmla="*/ 371475 h 695325"/>
              <a:gd name="connsiteX22" fmla="*/ 461962 w 723900"/>
              <a:gd name="connsiteY22" fmla="*/ 154782 h 695325"/>
              <a:gd name="connsiteX23" fmla="*/ 554831 w 723900"/>
              <a:gd name="connsiteY23" fmla="*/ 26194 h 695325"/>
              <a:gd name="connsiteX24" fmla="*/ 571500 w 723900"/>
              <a:gd name="connsiteY24" fmla="*/ 7144 h 695325"/>
              <a:gd name="connsiteX25" fmla="*/ 585787 w 723900"/>
              <a:gd name="connsiteY25" fmla="*/ 0 h 695325"/>
              <a:gd name="connsiteX26" fmla="*/ 592931 w 723900"/>
              <a:gd name="connsiteY26" fmla="*/ 0 h 695325"/>
              <a:gd name="connsiteX27" fmla="*/ 597693 w 723900"/>
              <a:gd name="connsiteY27" fmla="*/ 7144 h 695325"/>
              <a:gd name="connsiteX28" fmla="*/ 597693 w 723900"/>
              <a:gd name="connsiteY28" fmla="*/ 30957 h 695325"/>
              <a:gd name="connsiteX29" fmla="*/ 561975 w 723900"/>
              <a:gd name="connsiteY29" fmla="*/ 1500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23900" h="695325">
                <a:moveTo>
                  <a:pt x="561975" y="150019"/>
                </a:moveTo>
                <a:lnTo>
                  <a:pt x="488156" y="378619"/>
                </a:lnTo>
                <a:lnTo>
                  <a:pt x="454818" y="488157"/>
                </a:lnTo>
                <a:lnTo>
                  <a:pt x="447675" y="521494"/>
                </a:lnTo>
                <a:lnTo>
                  <a:pt x="447675" y="554832"/>
                </a:lnTo>
                <a:lnTo>
                  <a:pt x="452437" y="581025"/>
                </a:lnTo>
                <a:lnTo>
                  <a:pt x="464343" y="607219"/>
                </a:lnTo>
                <a:lnTo>
                  <a:pt x="483393" y="631032"/>
                </a:lnTo>
                <a:lnTo>
                  <a:pt x="514350" y="647700"/>
                </a:lnTo>
                <a:lnTo>
                  <a:pt x="554831" y="661988"/>
                </a:lnTo>
                <a:lnTo>
                  <a:pt x="583406" y="664369"/>
                </a:lnTo>
                <a:lnTo>
                  <a:pt x="723900" y="673894"/>
                </a:lnTo>
                <a:lnTo>
                  <a:pt x="0" y="695325"/>
                </a:lnTo>
                <a:lnTo>
                  <a:pt x="0" y="673894"/>
                </a:lnTo>
                <a:lnTo>
                  <a:pt x="9525" y="647700"/>
                </a:lnTo>
                <a:lnTo>
                  <a:pt x="35718" y="623888"/>
                </a:lnTo>
                <a:lnTo>
                  <a:pt x="64293" y="607219"/>
                </a:lnTo>
                <a:lnTo>
                  <a:pt x="97631" y="588169"/>
                </a:lnTo>
                <a:lnTo>
                  <a:pt x="152400" y="550069"/>
                </a:lnTo>
                <a:lnTo>
                  <a:pt x="211931" y="497682"/>
                </a:lnTo>
                <a:lnTo>
                  <a:pt x="252412" y="452438"/>
                </a:lnTo>
                <a:lnTo>
                  <a:pt x="311943" y="371475"/>
                </a:lnTo>
                <a:lnTo>
                  <a:pt x="461962" y="154782"/>
                </a:lnTo>
                <a:lnTo>
                  <a:pt x="554831" y="26194"/>
                </a:lnTo>
                <a:lnTo>
                  <a:pt x="571500" y="7144"/>
                </a:lnTo>
                <a:lnTo>
                  <a:pt x="585787" y="0"/>
                </a:lnTo>
                <a:lnTo>
                  <a:pt x="592931" y="0"/>
                </a:lnTo>
                <a:lnTo>
                  <a:pt x="597693" y="7144"/>
                </a:lnTo>
                <a:lnTo>
                  <a:pt x="597693" y="30957"/>
                </a:lnTo>
                <a:lnTo>
                  <a:pt x="561975" y="150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AF0154-B1E5-4974-9337-B8DDD328BDC3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73175"/>
            <a:ext cx="4729163" cy="4776788"/>
            <a:chOff x="2638425" y="1438275"/>
            <a:chExt cx="4729163" cy="477678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698767E7-956F-49D1-BBB2-FA1A07D7F06F}"/>
                </a:ext>
              </a:extLst>
            </p:cNvPr>
            <p:cNvSpPr/>
            <p:nvPr/>
          </p:nvSpPr>
          <p:spPr>
            <a:xfrm>
              <a:off x="3541713" y="14382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">
              <a:extLst>
                <a:ext uri="{FF2B5EF4-FFF2-40B4-BE49-F238E27FC236}">
                  <a16:creationId xmlns:a16="http://schemas.microsoft.com/office/drawing/2014/main" id="{0F1AE398-23B5-4992-AFD9-7E53038212C5}"/>
                </a:ext>
              </a:extLst>
            </p:cNvPr>
            <p:cNvSpPr/>
            <p:nvPr/>
          </p:nvSpPr>
          <p:spPr>
            <a:xfrm>
              <a:off x="5308600" y="30051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70AB9EFE-F85D-4FF4-BE8A-BDBC2228444B}"/>
                </a:ext>
              </a:extLst>
            </p:cNvPr>
            <p:cNvSpPr/>
            <p:nvPr/>
          </p:nvSpPr>
          <p:spPr>
            <a:xfrm>
              <a:off x="5400675" y="39925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07768BB-AF40-4047-9F01-98B4F30AE963}"/>
                </a:ext>
              </a:extLst>
            </p:cNvPr>
            <p:cNvSpPr/>
            <p:nvPr/>
          </p:nvSpPr>
          <p:spPr>
            <a:xfrm>
              <a:off x="3128963" y="23907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6C13C011-B78F-4C2E-8DEF-0658C9BBDB48}"/>
                </a:ext>
              </a:extLst>
            </p:cNvPr>
            <p:cNvSpPr/>
            <p:nvPr/>
          </p:nvSpPr>
          <p:spPr>
            <a:xfrm rot="16200000">
              <a:off x="2105026" y="34385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3B4684A3-CA99-422B-AE32-1DEE1C31605A}"/>
                </a:ext>
              </a:extLst>
            </p:cNvPr>
            <p:cNvSpPr/>
            <p:nvPr/>
          </p:nvSpPr>
          <p:spPr>
            <a:xfrm rot="16200000">
              <a:off x="3857625" y="54498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51242638-743B-4D1D-A178-4B6908FB825C}"/>
                </a:ext>
              </a:extLst>
            </p:cNvPr>
            <p:cNvSpPr/>
            <p:nvPr/>
          </p:nvSpPr>
          <p:spPr>
            <a:xfrm>
              <a:off x="3479800" y="28908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E575C7A-6214-4759-996E-115406EE46EC}"/>
                </a:ext>
              </a:extLst>
            </p:cNvPr>
            <p:cNvSpPr/>
            <p:nvPr/>
          </p:nvSpPr>
          <p:spPr>
            <a:xfrm>
              <a:off x="3467100" y="35433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C20356E7-7DB6-41D3-9B63-99AC9F23EB60}"/>
                </a:ext>
              </a:extLst>
            </p:cNvPr>
            <p:cNvSpPr/>
            <p:nvPr/>
          </p:nvSpPr>
          <p:spPr>
            <a:xfrm>
              <a:off x="2708275" y="40465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182E5CE-68D6-44E0-B5D9-BBA5B480814A}"/>
                </a:ext>
              </a:extLst>
            </p:cNvPr>
            <p:cNvSpPr/>
            <p:nvPr/>
          </p:nvSpPr>
          <p:spPr>
            <a:xfrm>
              <a:off x="2638425" y="33020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1C8930F9-19E0-4168-BD3E-DDD2F1BBA38A}"/>
                </a:ext>
              </a:extLst>
            </p:cNvPr>
            <p:cNvSpPr/>
            <p:nvPr/>
          </p:nvSpPr>
          <p:spPr>
            <a:xfrm rot="16200000">
              <a:off x="4376738" y="36877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6A89782D-9C46-4C10-B684-D5C6AC2F0F61}"/>
                </a:ext>
              </a:extLst>
            </p:cNvPr>
            <p:cNvSpPr/>
            <p:nvPr/>
          </p:nvSpPr>
          <p:spPr>
            <a:xfrm rot="16200000">
              <a:off x="5911851" y="55006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833F0A85-2179-4916-9DFE-FAA3BF2851B8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02B15A8E-D344-439B-AC78-13C776A5F9FB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5AC191E4-8F23-4423-8498-6CCDC7F2AC55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866325B8-A0B4-4BBC-AB6A-A7FBE57A3C4C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C8E1862D-19C1-44CF-9B81-01F79F41451D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86798DD8-CBDE-41A2-8118-04F881BCC3D4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958C6679-6379-4E3B-87D3-6ECE392573E3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18A4CDCF-2451-46F0-B083-C24D1F03F408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7C069FDF-F1E2-4959-BF77-C83854E9B186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0817C8D3-5445-462D-9F99-293DC6EFCD35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FC72E9F8-FDA0-4CCF-B384-FB65583B71D2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E3C1AB9F-CB11-47B5-8B90-58C1F0598F6A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7BF4B700-AC3D-4B2C-911E-0E9944E02DB0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634" name="グループ化 1">
            <a:extLst>
              <a:ext uri="{FF2B5EF4-FFF2-40B4-BE49-F238E27FC236}">
                <a16:creationId xmlns:a16="http://schemas.microsoft.com/office/drawing/2014/main" id="{D7E99D95-C40D-4D87-AE82-A0708360B951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514EF63-5536-4147-B24E-CD1C86EFCEE8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4366A595-F7CE-49B0-97F2-7E9EE2A0FBEE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67FFCE8C-1280-493E-A7DA-8B0066AFC0F1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B7E7844-D0AA-4BA4-9F7C-2A82761999B8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4205855-37A1-40E1-8D6B-1BA5EE840802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0450731-2CC5-422B-8C54-49C8ED9CD1C2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7E30946-D906-4B7C-891A-6B73623CE93F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638F5BD-4C6D-41F1-8C72-12039682E89B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8F446D-BCB2-4F50-BF4F-7F5B85BCA2CB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8E21DAB-FBAF-4336-818E-AF349B91851C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7499571-2857-4BDA-8B8E-79D2881EF4AF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7CE9798-30FC-408B-82EF-6A7F47093681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218" name="グループ化 1">
            <a:extLst>
              <a:ext uri="{FF2B5EF4-FFF2-40B4-BE49-F238E27FC236}">
                <a16:creationId xmlns:a16="http://schemas.microsoft.com/office/drawing/2014/main" id="{45C59C37-266E-492C-A3A7-4C3D0074F0E9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1B26AA9-2269-4778-84FE-9B5A356A0AC4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9E8D5D78-6182-4CB8-A1EB-784AA23D8EE2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61FD498F-32A2-420D-B05A-CB976C1B78E2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7A65ACEC-9C80-424D-9926-D353A5573158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96CD35CB-229D-4128-ACF6-D51E7E61AACC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F08AD9B2-202E-4C8D-939B-72DB6D45F944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B8EB640-CAEF-441B-B6E1-315615F7417A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32FC10F1-A261-4871-A5B0-C90F9424B403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62EA009-F36A-4A56-93F5-6B02E95FA678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03AA881-6D3D-4274-9CD6-DA52443BFE8D}"/>
              </a:ext>
            </a:extLst>
          </p:cNvPr>
          <p:cNvSpPr/>
          <p:nvPr/>
        </p:nvSpPr>
        <p:spPr>
          <a:xfrm>
            <a:off x="2619375" y="2598738"/>
            <a:ext cx="1666875" cy="539750"/>
          </a:xfrm>
          <a:custGeom>
            <a:avLst/>
            <a:gdLst>
              <a:gd name="connsiteX0" fmla="*/ 1466850 w 1666875"/>
              <a:gd name="connsiteY0" fmla="*/ 254794 h 540544"/>
              <a:gd name="connsiteX1" fmla="*/ 1335881 w 1666875"/>
              <a:gd name="connsiteY1" fmla="*/ 285750 h 540544"/>
              <a:gd name="connsiteX2" fmla="*/ 1173956 w 1666875"/>
              <a:gd name="connsiteY2" fmla="*/ 326231 h 540544"/>
              <a:gd name="connsiteX3" fmla="*/ 1100138 w 1666875"/>
              <a:gd name="connsiteY3" fmla="*/ 345281 h 540544"/>
              <a:gd name="connsiteX4" fmla="*/ 888206 w 1666875"/>
              <a:gd name="connsiteY4" fmla="*/ 409575 h 540544"/>
              <a:gd name="connsiteX5" fmla="*/ 809625 w 1666875"/>
              <a:gd name="connsiteY5" fmla="*/ 435769 h 540544"/>
              <a:gd name="connsiteX6" fmla="*/ 707231 w 1666875"/>
              <a:gd name="connsiteY6" fmla="*/ 469106 h 540544"/>
              <a:gd name="connsiteX7" fmla="*/ 614363 w 1666875"/>
              <a:gd name="connsiteY7" fmla="*/ 495300 h 540544"/>
              <a:gd name="connsiteX8" fmla="*/ 535781 w 1666875"/>
              <a:gd name="connsiteY8" fmla="*/ 516731 h 540544"/>
              <a:gd name="connsiteX9" fmla="*/ 504825 w 1666875"/>
              <a:gd name="connsiteY9" fmla="*/ 523875 h 540544"/>
              <a:gd name="connsiteX10" fmla="*/ 464344 w 1666875"/>
              <a:gd name="connsiteY10" fmla="*/ 535781 h 540544"/>
              <a:gd name="connsiteX11" fmla="*/ 428625 w 1666875"/>
              <a:gd name="connsiteY11" fmla="*/ 540544 h 540544"/>
              <a:gd name="connsiteX12" fmla="*/ 392906 w 1666875"/>
              <a:gd name="connsiteY12" fmla="*/ 540544 h 540544"/>
              <a:gd name="connsiteX13" fmla="*/ 347663 w 1666875"/>
              <a:gd name="connsiteY13" fmla="*/ 535781 h 540544"/>
              <a:gd name="connsiteX14" fmla="*/ 323850 w 1666875"/>
              <a:gd name="connsiteY14" fmla="*/ 531019 h 540544"/>
              <a:gd name="connsiteX15" fmla="*/ 283369 w 1666875"/>
              <a:gd name="connsiteY15" fmla="*/ 519112 h 540544"/>
              <a:gd name="connsiteX16" fmla="*/ 238125 w 1666875"/>
              <a:gd name="connsiteY16" fmla="*/ 497681 h 540544"/>
              <a:gd name="connsiteX17" fmla="*/ 192881 w 1666875"/>
              <a:gd name="connsiteY17" fmla="*/ 471487 h 540544"/>
              <a:gd name="connsiteX18" fmla="*/ 150019 w 1666875"/>
              <a:gd name="connsiteY18" fmla="*/ 440531 h 540544"/>
              <a:gd name="connsiteX19" fmla="*/ 116681 w 1666875"/>
              <a:gd name="connsiteY19" fmla="*/ 411956 h 540544"/>
              <a:gd name="connsiteX20" fmla="*/ 69056 w 1666875"/>
              <a:gd name="connsiteY20" fmla="*/ 366712 h 540544"/>
              <a:gd name="connsiteX21" fmla="*/ 42863 w 1666875"/>
              <a:gd name="connsiteY21" fmla="*/ 338137 h 540544"/>
              <a:gd name="connsiteX22" fmla="*/ 21431 w 1666875"/>
              <a:gd name="connsiteY22" fmla="*/ 309562 h 540544"/>
              <a:gd name="connsiteX23" fmla="*/ 2381 w 1666875"/>
              <a:gd name="connsiteY23" fmla="*/ 271462 h 540544"/>
              <a:gd name="connsiteX24" fmla="*/ 0 w 1666875"/>
              <a:gd name="connsiteY24" fmla="*/ 257175 h 540544"/>
              <a:gd name="connsiteX25" fmla="*/ 2381 w 1666875"/>
              <a:gd name="connsiteY25" fmla="*/ 245269 h 540544"/>
              <a:gd name="connsiteX26" fmla="*/ 9525 w 1666875"/>
              <a:gd name="connsiteY26" fmla="*/ 242887 h 540544"/>
              <a:gd name="connsiteX27" fmla="*/ 26194 w 1666875"/>
              <a:gd name="connsiteY27" fmla="*/ 245269 h 540544"/>
              <a:gd name="connsiteX28" fmla="*/ 64294 w 1666875"/>
              <a:gd name="connsiteY28" fmla="*/ 261937 h 540544"/>
              <a:gd name="connsiteX29" fmla="*/ 142875 w 1666875"/>
              <a:gd name="connsiteY29" fmla="*/ 295275 h 540544"/>
              <a:gd name="connsiteX30" fmla="*/ 214313 w 1666875"/>
              <a:gd name="connsiteY30" fmla="*/ 321469 h 540544"/>
              <a:gd name="connsiteX31" fmla="*/ 269081 w 1666875"/>
              <a:gd name="connsiteY31" fmla="*/ 333375 h 540544"/>
              <a:gd name="connsiteX32" fmla="*/ 323850 w 1666875"/>
              <a:gd name="connsiteY32" fmla="*/ 342900 h 540544"/>
              <a:gd name="connsiteX33" fmla="*/ 371475 w 1666875"/>
              <a:gd name="connsiteY33" fmla="*/ 345281 h 540544"/>
              <a:gd name="connsiteX34" fmla="*/ 433388 w 1666875"/>
              <a:gd name="connsiteY34" fmla="*/ 335756 h 540544"/>
              <a:gd name="connsiteX35" fmla="*/ 542925 w 1666875"/>
              <a:gd name="connsiteY35" fmla="*/ 309562 h 540544"/>
              <a:gd name="connsiteX36" fmla="*/ 692944 w 1666875"/>
              <a:gd name="connsiteY36" fmla="*/ 271462 h 540544"/>
              <a:gd name="connsiteX37" fmla="*/ 862013 w 1666875"/>
              <a:gd name="connsiteY37" fmla="*/ 219075 h 540544"/>
              <a:gd name="connsiteX38" fmla="*/ 921544 w 1666875"/>
              <a:gd name="connsiteY38" fmla="*/ 202406 h 540544"/>
              <a:gd name="connsiteX39" fmla="*/ 1140619 w 1666875"/>
              <a:gd name="connsiteY39" fmla="*/ 126206 h 540544"/>
              <a:gd name="connsiteX40" fmla="*/ 1240631 w 1666875"/>
              <a:gd name="connsiteY40" fmla="*/ 83344 h 540544"/>
              <a:gd name="connsiteX41" fmla="*/ 1300163 w 1666875"/>
              <a:gd name="connsiteY41" fmla="*/ 59531 h 540544"/>
              <a:gd name="connsiteX42" fmla="*/ 1357313 w 1666875"/>
              <a:gd name="connsiteY42" fmla="*/ 33337 h 540544"/>
              <a:gd name="connsiteX43" fmla="*/ 1402556 w 1666875"/>
              <a:gd name="connsiteY43" fmla="*/ 9525 h 540544"/>
              <a:gd name="connsiteX44" fmla="*/ 1426369 w 1666875"/>
              <a:gd name="connsiteY44" fmla="*/ 0 h 540544"/>
              <a:gd name="connsiteX45" fmla="*/ 1457325 w 1666875"/>
              <a:gd name="connsiteY45" fmla="*/ 2381 h 540544"/>
              <a:gd name="connsiteX46" fmla="*/ 1502569 w 1666875"/>
              <a:gd name="connsiteY46" fmla="*/ 11906 h 540544"/>
              <a:gd name="connsiteX47" fmla="*/ 1583531 w 1666875"/>
              <a:gd name="connsiteY47" fmla="*/ 45244 h 540544"/>
              <a:gd name="connsiteX48" fmla="*/ 1628775 w 1666875"/>
              <a:gd name="connsiteY48" fmla="*/ 69056 h 540544"/>
              <a:gd name="connsiteX49" fmla="*/ 1645444 w 1666875"/>
              <a:gd name="connsiteY49" fmla="*/ 78581 h 540544"/>
              <a:gd name="connsiteX50" fmla="*/ 1657350 w 1666875"/>
              <a:gd name="connsiteY50" fmla="*/ 92869 h 540544"/>
              <a:gd name="connsiteX51" fmla="*/ 1664494 w 1666875"/>
              <a:gd name="connsiteY51" fmla="*/ 107156 h 540544"/>
              <a:gd name="connsiteX52" fmla="*/ 1666875 w 1666875"/>
              <a:gd name="connsiteY52" fmla="*/ 119062 h 540544"/>
              <a:gd name="connsiteX53" fmla="*/ 1666875 w 1666875"/>
              <a:gd name="connsiteY53" fmla="*/ 138112 h 540544"/>
              <a:gd name="connsiteX54" fmla="*/ 1657350 w 1666875"/>
              <a:gd name="connsiteY54" fmla="*/ 161925 h 540544"/>
              <a:gd name="connsiteX55" fmla="*/ 1628775 w 1666875"/>
              <a:gd name="connsiteY55" fmla="*/ 197644 h 540544"/>
              <a:gd name="connsiteX56" fmla="*/ 1595438 w 1666875"/>
              <a:gd name="connsiteY56" fmla="*/ 226219 h 540544"/>
              <a:gd name="connsiteX57" fmla="*/ 1543050 w 1666875"/>
              <a:gd name="connsiteY57" fmla="*/ 238125 h 540544"/>
              <a:gd name="connsiteX58" fmla="*/ 1466850 w 1666875"/>
              <a:gd name="connsiteY58" fmla="*/ 2547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6875" h="540544">
                <a:moveTo>
                  <a:pt x="1466850" y="254794"/>
                </a:moveTo>
                <a:lnTo>
                  <a:pt x="1335881" y="285750"/>
                </a:lnTo>
                <a:lnTo>
                  <a:pt x="1173956" y="326231"/>
                </a:lnTo>
                <a:lnTo>
                  <a:pt x="1100138" y="345281"/>
                </a:lnTo>
                <a:lnTo>
                  <a:pt x="888206" y="409575"/>
                </a:lnTo>
                <a:lnTo>
                  <a:pt x="809625" y="435769"/>
                </a:lnTo>
                <a:lnTo>
                  <a:pt x="707231" y="469106"/>
                </a:lnTo>
                <a:lnTo>
                  <a:pt x="614363" y="495300"/>
                </a:lnTo>
                <a:lnTo>
                  <a:pt x="535781" y="516731"/>
                </a:lnTo>
                <a:lnTo>
                  <a:pt x="504825" y="523875"/>
                </a:lnTo>
                <a:lnTo>
                  <a:pt x="464344" y="535781"/>
                </a:lnTo>
                <a:lnTo>
                  <a:pt x="428625" y="540544"/>
                </a:lnTo>
                <a:lnTo>
                  <a:pt x="392906" y="540544"/>
                </a:lnTo>
                <a:lnTo>
                  <a:pt x="347663" y="535781"/>
                </a:lnTo>
                <a:lnTo>
                  <a:pt x="323850" y="531019"/>
                </a:lnTo>
                <a:lnTo>
                  <a:pt x="283369" y="519112"/>
                </a:lnTo>
                <a:lnTo>
                  <a:pt x="238125" y="497681"/>
                </a:lnTo>
                <a:lnTo>
                  <a:pt x="192881" y="471487"/>
                </a:lnTo>
                <a:lnTo>
                  <a:pt x="150019" y="440531"/>
                </a:lnTo>
                <a:lnTo>
                  <a:pt x="116681" y="411956"/>
                </a:lnTo>
                <a:lnTo>
                  <a:pt x="69056" y="366712"/>
                </a:lnTo>
                <a:lnTo>
                  <a:pt x="42863" y="338137"/>
                </a:lnTo>
                <a:lnTo>
                  <a:pt x="21431" y="309562"/>
                </a:lnTo>
                <a:lnTo>
                  <a:pt x="2381" y="271462"/>
                </a:lnTo>
                <a:lnTo>
                  <a:pt x="0" y="257175"/>
                </a:lnTo>
                <a:lnTo>
                  <a:pt x="2381" y="245269"/>
                </a:lnTo>
                <a:lnTo>
                  <a:pt x="9525" y="242887"/>
                </a:lnTo>
                <a:lnTo>
                  <a:pt x="26194" y="245269"/>
                </a:lnTo>
                <a:lnTo>
                  <a:pt x="64294" y="261937"/>
                </a:lnTo>
                <a:lnTo>
                  <a:pt x="142875" y="295275"/>
                </a:lnTo>
                <a:lnTo>
                  <a:pt x="214313" y="321469"/>
                </a:lnTo>
                <a:lnTo>
                  <a:pt x="269081" y="333375"/>
                </a:lnTo>
                <a:lnTo>
                  <a:pt x="323850" y="342900"/>
                </a:lnTo>
                <a:lnTo>
                  <a:pt x="371475" y="345281"/>
                </a:lnTo>
                <a:lnTo>
                  <a:pt x="433388" y="335756"/>
                </a:lnTo>
                <a:lnTo>
                  <a:pt x="542925" y="309562"/>
                </a:lnTo>
                <a:lnTo>
                  <a:pt x="692944" y="271462"/>
                </a:lnTo>
                <a:lnTo>
                  <a:pt x="862013" y="219075"/>
                </a:lnTo>
                <a:lnTo>
                  <a:pt x="921544" y="202406"/>
                </a:lnTo>
                <a:lnTo>
                  <a:pt x="1140619" y="126206"/>
                </a:lnTo>
                <a:lnTo>
                  <a:pt x="1240631" y="83344"/>
                </a:lnTo>
                <a:lnTo>
                  <a:pt x="1300163" y="59531"/>
                </a:lnTo>
                <a:lnTo>
                  <a:pt x="1357313" y="33337"/>
                </a:lnTo>
                <a:lnTo>
                  <a:pt x="1402556" y="9525"/>
                </a:lnTo>
                <a:lnTo>
                  <a:pt x="1426369" y="0"/>
                </a:lnTo>
                <a:lnTo>
                  <a:pt x="1457325" y="2381"/>
                </a:lnTo>
                <a:lnTo>
                  <a:pt x="1502569" y="11906"/>
                </a:lnTo>
                <a:lnTo>
                  <a:pt x="1583531" y="45244"/>
                </a:lnTo>
                <a:lnTo>
                  <a:pt x="1628775" y="69056"/>
                </a:lnTo>
                <a:lnTo>
                  <a:pt x="1645444" y="78581"/>
                </a:lnTo>
                <a:lnTo>
                  <a:pt x="1657350" y="92869"/>
                </a:lnTo>
                <a:lnTo>
                  <a:pt x="1664494" y="107156"/>
                </a:lnTo>
                <a:lnTo>
                  <a:pt x="1666875" y="119062"/>
                </a:lnTo>
                <a:lnTo>
                  <a:pt x="1666875" y="138112"/>
                </a:lnTo>
                <a:lnTo>
                  <a:pt x="1657350" y="161925"/>
                </a:lnTo>
                <a:lnTo>
                  <a:pt x="1628775" y="197644"/>
                </a:lnTo>
                <a:lnTo>
                  <a:pt x="1595438" y="226219"/>
                </a:lnTo>
                <a:lnTo>
                  <a:pt x="1543050" y="238125"/>
                </a:lnTo>
                <a:lnTo>
                  <a:pt x="1466850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738BB82-A59D-40C7-974E-754EE57A072C}"/>
              </a:ext>
            </a:extLst>
          </p:cNvPr>
          <p:cNvSpPr/>
          <p:nvPr/>
        </p:nvSpPr>
        <p:spPr>
          <a:xfrm>
            <a:off x="3927475" y="1484313"/>
            <a:ext cx="1643063" cy="1822450"/>
          </a:xfrm>
          <a:custGeom>
            <a:avLst/>
            <a:gdLst>
              <a:gd name="connsiteX0" fmla="*/ 1333500 w 1643063"/>
              <a:gd name="connsiteY0" fmla="*/ 652462 h 1824037"/>
              <a:gd name="connsiteX1" fmla="*/ 1226344 w 1643063"/>
              <a:gd name="connsiteY1" fmla="*/ 773906 h 1824037"/>
              <a:gd name="connsiteX2" fmla="*/ 1085850 w 1643063"/>
              <a:gd name="connsiteY2" fmla="*/ 931069 h 1824037"/>
              <a:gd name="connsiteX3" fmla="*/ 962025 w 1643063"/>
              <a:gd name="connsiteY3" fmla="*/ 1064419 h 1824037"/>
              <a:gd name="connsiteX4" fmla="*/ 862013 w 1643063"/>
              <a:gd name="connsiteY4" fmla="*/ 1164431 h 1824037"/>
              <a:gd name="connsiteX5" fmla="*/ 762000 w 1643063"/>
              <a:gd name="connsiteY5" fmla="*/ 1252537 h 1824037"/>
              <a:gd name="connsiteX6" fmla="*/ 540544 w 1643063"/>
              <a:gd name="connsiteY6" fmla="*/ 1438275 h 1824037"/>
              <a:gd name="connsiteX7" fmla="*/ 290513 w 1643063"/>
              <a:gd name="connsiteY7" fmla="*/ 1638300 h 1824037"/>
              <a:gd name="connsiteX8" fmla="*/ 100013 w 1643063"/>
              <a:gd name="connsiteY8" fmla="*/ 1783556 h 1824037"/>
              <a:gd name="connsiteX9" fmla="*/ 54769 w 1643063"/>
              <a:gd name="connsiteY9" fmla="*/ 1814512 h 1824037"/>
              <a:gd name="connsiteX10" fmla="*/ 28575 w 1643063"/>
              <a:gd name="connsiteY10" fmla="*/ 1824037 h 1824037"/>
              <a:gd name="connsiteX11" fmla="*/ 7144 w 1643063"/>
              <a:gd name="connsiteY11" fmla="*/ 1824037 h 1824037"/>
              <a:gd name="connsiteX12" fmla="*/ 2382 w 1643063"/>
              <a:gd name="connsiteY12" fmla="*/ 1816894 h 1824037"/>
              <a:gd name="connsiteX13" fmla="*/ 0 w 1643063"/>
              <a:gd name="connsiteY13" fmla="*/ 1807369 h 1824037"/>
              <a:gd name="connsiteX14" fmla="*/ 4763 w 1643063"/>
              <a:gd name="connsiteY14" fmla="*/ 1788319 h 1824037"/>
              <a:gd name="connsiteX15" fmla="*/ 19050 w 1643063"/>
              <a:gd name="connsiteY15" fmla="*/ 1764506 h 1824037"/>
              <a:gd name="connsiteX16" fmla="*/ 97632 w 1643063"/>
              <a:gd name="connsiteY16" fmla="*/ 1700212 h 1824037"/>
              <a:gd name="connsiteX17" fmla="*/ 200025 w 1643063"/>
              <a:gd name="connsiteY17" fmla="*/ 1614487 h 1824037"/>
              <a:gd name="connsiteX18" fmla="*/ 347663 w 1643063"/>
              <a:gd name="connsiteY18" fmla="*/ 1481137 h 1824037"/>
              <a:gd name="connsiteX19" fmla="*/ 452438 w 1643063"/>
              <a:gd name="connsiteY19" fmla="*/ 1378744 h 1824037"/>
              <a:gd name="connsiteX20" fmla="*/ 561975 w 1643063"/>
              <a:gd name="connsiteY20" fmla="*/ 1266825 h 1824037"/>
              <a:gd name="connsiteX21" fmla="*/ 673894 w 1643063"/>
              <a:gd name="connsiteY21" fmla="*/ 1143000 h 1824037"/>
              <a:gd name="connsiteX22" fmla="*/ 788194 w 1643063"/>
              <a:gd name="connsiteY22" fmla="*/ 1004887 h 1824037"/>
              <a:gd name="connsiteX23" fmla="*/ 876300 w 1643063"/>
              <a:gd name="connsiteY23" fmla="*/ 892969 h 1824037"/>
              <a:gd name="connsiteX24" fmla="*/ 988219 w 1643063"/>
              <a:gd name="connsiteY24" fmla="*/ 735806 h 1824037"/>
              <a:gd name="connsiteX25" fmla="*/ 1088232 w 1643063"/>
              <a:gd name="connsiteY25" fmla="*/ 590550 h 1824037"/>
              <a:gd name="connsiteX26" fmla="*/ 1181100 w 1643063"/>
              <a:gd name="connsiteY26" fmla="*/ 435769 h 1824037"/>
              <a:gd name="connsiteX27" fmla="*/ 1212057 w 1643063"/>
              <a:gd name="connsiteY27" fmla="*/ 369094 h 1824037"/>
              <a:gd name="connsiteX28" fmla="*/ 1231107 w 1643063"/>
              <a:gd name="connsiteY28" fmla="*/ 319087 h 1824037"/>
              <a:gd name="connsiteX29" fmla="*/ 1238250 w 1643063"/>
              <a:gd name="connsiteY29" fmla="*/ 292894 h 1824037"/>
              <a:gd name="connsiteX30" fmla="*/ 1243013 w 1643063"/>
              <a:gd name="connsiteY30" fmla="*/ 271462 h 1824037"/>
              <a:gd name="connsiteX31" fmla="*/ 1240632 w 1643063"/>
              <a:gd name="connsiteY31" fmla="*/ 252412 h 1824037"/>
              <a:gd name="connsiteX32" fmla="*/ 1233488 w 1643063"/>
              <a:gd name="connsiteY32" fmla="*/ 228600 h 1824037"/>
              <a:gd name="connsiteX33" fmla="*/ 1214438 w 1643063"/>
              <a:gd name="connsiteY33" fmla="*/ 195262 h 1824037"/>
              <a:gd name="connsiteX34" fmla="*/ 1173957 w 1643063"/>
              <a:gd name="connsiteY34" fmla="*/ 142875 h 1824037"/>
              <a:gd name="connsiteX35" fmla="*/ 1138238 w 1643063"/>
              <a:gd name="connsiteY35" fmla="*/ 102394 h 1824037"/>
              <a:gd name="connsiteX36" fmla="*/ 1107282 w 1643063"/>
              <a:gd name="connsiteY36" fmla="*/ 71437 h 1824037"/>
              <a:gd name="connsiteX37" fmla="*/ 1095375 w 1643063"/>
              <a:gd name="connsiteY37" fmla="*/ 57150 h 1824037"/>
              <a:gd name="connsiteX38" fmla="*/ 1083469 w 1643063"/>
              <a:gd name="connsiteY38" fmla="*/ 33337 h 1824037"/>
              <a:gd name="connsiteX39" fmla="*/ 1083469 w 1643063"/>
              <a:gd name="connsiteY39" fmla="*/ 23812 h 1824037"/>
              <a:gd name="connsiteX40" fmla="*/ 1083469 w 1643063"/>
              <a:gd name="connsiteY40" fmla="*/ 9525 h 1824037"/>
              <a:gd name="connsiteX41" fmla="*/ 1088232 w 1643063"/>
              <a:gd name="connsiteY41" fmla="*/ 4762 h 1824037"/>
              <a:gd name="connsiteX42" fmla="*/ 1109663 w 1643063"/>
              <a:gd name="connsiteY42" fmla="*/ 0 h 1824037"/>
              <a:gd name="connsiteX43" fmla="*/ 1135857 w 1643063"/>
              <a:gd name="connsiteY43" fmla="*/ 2381 h 1824037"/>
              <a:gd name="connsiteX44" fmla="*/ 1166813 w 1643063"/>
              <a:gd name="connsiteY44" fmla="*/ 7144 h 1824037"/>
              <a:gd name="connsiteX45" fmla="*/ 1269207 w 1643063"/>
              <a:gd name="connsiteY45" fmla="*/ 45244 h 1824037"/>
              <a:gd name="connsiteX46" fmla="*/ 1419225 w 1643063"/>
              <a:gd name="connsiteY46" fmla="*/ 104775 h 1824037"/>
              <a:gd name="connsiteX47" fmla="*/ 1502569 w 1643063"/>
              <a:gd name="connsiteY47" fmla="*/ 142875 h 1824037"/>
              <a:gd name="connsiteX48" fmla="*/ 1559719 w 1643063"/>
              <a:gd name="connsiteY48" fmla="*/ 178594 h 1824037"/>
              <a:gd name="connsiteX49" fmla="*/ 1590675 w 1643063"/>
              <a:gd name="connsiteY49" fmla="*/ 202406 h 1824037"/>
              <a:gd name="connsiteX50" fmla="*/ 1609725 w 1643063"/>
              <a:gd name="connsiteY50" fmla="*/ 221456 h 1824037"/>
              <a:gd name="connsiteX51" fmla="*/ 1628775 w 1643063"/>
              <a:gd name="connsiteY51" fmla="*/ 247650 h 1824037"/>
              <a:gd name="connsiteX52" fmla="*/ 1635919 w 1643063"/>
              <a:gd name="connsiteY52" fmla="*/ 266700 h 1824037"/>
              <a:gd name="connsiteX53" fmla="*/ 1640682 w 1643063"/>
              <a:gd name="connsiteY53" fmla="*/ 285750 h 1824037"/>
              <a:gd name="connsiteX54" fmla="*/ 1643063 w 1643063"/>
              <a:gd name="connsiteY54" fmla="*/ 309562 h 1824037"/>
              <a:gd name="connsiteX55" fmla="*/ 1643063 w 1643063"/>
              <a:gd name="connsiteY55" fmla="*/ 330994 h 1824037"/>
              <a:gd name="connsiteX56" fmla="*/ 1635919 w 1643063"/>
              <a:gd name="connsiteY56" fmla="*/ 357187 h 1824037"/>
              <a:gd name="connsiteX57" fmla="*/ 1626394 w 1643063"/>
              <a:gd name="connsiteY57" fmla="*/ 376237 h 1824037"/>
              <a:gd name="connsiteX58" fmla="*/ 1604963 w 1643063"/>
              <a:gd name="connsiteY58" fmla="*/ 392906 h 1824037"/>
              <a:gd name="connsiteX59" fmla="*/ 1566863 w 1643063"/>
              <a:gd name="connsiteY59" fmla="*/ 414337 h 1824037"/>
              <a:gd name="connsiteX60" fmla="*/ 1502569 w 1643063"/>
              <a:gd name="connsiteY60" fmla="*/ 450056 h 1824037"/>
              <a:gd name="connsiteX61" fmla="*/ 1466850 w 1643063"/>
              <a:gd name="connsiteY61" fmla="*/ 497681 h 1824037"/>
              <a:gd name="connsiteX62" fmla="*/ 1333500 w 1643063"/>
              <a:gd name="connsiteY62" fmla="*/ 652462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43063" h="1824037">
                <a:moveTo>
                  <a:pt x="1333500" y="652462"/>
                </a:moveTo>
                <a:lnTo>
                  <a:pt x="1226344" y="773906"/>
                </a:lnTo>
                <a:lnTo>
                  <a:pt x="1085850" y="931069"/>
                </a:lnTo>
                <a:lnTo>
                  <a:pt x="962025" y="1064419"/>
                </a:lnTo>
                <a:lnTo>
                  <a:pt x="862013" y="1164431"/>
                </a:lnTo>
                <a:lnTo>
                  <a:pt x="762000" y="1252537"/>
                </a:lnTo>
                <a:lnTo>
                  <a:pt x="540544" y="1438275"/>
                </a:lnTo>
                <a:lnTo>
                  <a:pt x="290513" y="1638300"/>
                </a:lnTo>
                <a:lnTo>
                  <a:pt x="100013" y="1783556"/>
                </a:lnTo>
                <a:lnTo>
                  <a:pt x="54769" y="1814512"/>
                </a:lnTo>
                <a:lnTo>
                  <a:pt x="28575" y="1824037"/>
                </a:lnTo>
                <a:lnTo>
                  <a:pt x="7144" y="1824037"/>
                </a:lnTo>
                <a:lnTo>
                  <a:pt x="2382" y="1816894"/>
                </a:lnTo>
                <a:lnTo>
                  <a:pt x="0" y="1807369"/>
                </a:lnTo>
                <a:lnTo>
                  <a:pt x="4763" y="1788319"/>
                </a:lnTo>
                <a:lnTo>
                  <a:pt x="19050" y="1764506"/>
                </a:lnTo>
                <a:lnTo>
                  <a:pt x="97632" y="1700212"/>
                </a:lnTo>
                <a:lnTo>
                  <a:pt x="200025" y="1614487"/>
                </a:lnTo>
                <a:lnTo>
                  <a:pt x="347663" y="1481137"/>
                </a:lnTo>
                <a:lnTo>
                  <a:pt x="452438" y="1378744"/>
                </a:lnTo>
                <a:lnTo>
                  <a:pt x="561975" y="1266825"/>
                </a:lnTo>
                <a:lnTo>
                  <a:pt x="673894" y="1143000"/>
                </a:lnTo>
                <a:lnTo>
                  <a:pt x="788194" y="1004887"/>
                </a:lnTo>
                <a:lnTo>
                  <a:pt x="876300" y="892969"/>
                </a:lnTo>
                <a:lnTo>
                  <a:pt x="988219" y="735806"/>
                </a:lnTo>
                <a:lnTo>
                  <a:pt x="1088232" y="590550"/>
                </a:lnTo>
                <a:lnTo>
                  <a:pt x="1181100" y="435769"/>
                </a:lnTo>
                <a:lnTo>
                  <a:pt x="1212057" y="369094"/>
                </a:lnTo>
                <a:lnTo>
                  <a:pt x="1231107" y="319087"/>
                </a:lnTo>
                <a:lnTo>
                  <a:pt x="1238250" y="292894"/>
                </a:lnTo>
                <a:lnTo>
                  <a:pt x="1243013" y="271462"/>
                </a:lnTo>
                <a:lnTo>
                  <a:pt x="1240632" y="252412"/>
                </a:lnTo>
                <a:lnTo>
                  <a:pt x="1233488" y="228600"/>
                </a:lnTo>
                <a:lnTo>
                  <a:pt x="1214438" y="195262"/>
                </a:lnTo>
                <a:lnTo>
                  <a:pt x="1173957" y="142875"/>
                </a:lnTo>
                <a:lnTo>
                  <a:pt x="1138238" y="102394"/>
                </a:lnTo>
                <a:lnTo>
                  <a:pt x="1107282" y="71437"/>
                </a:lnTo>
                <a:lnTo>
                  <a:pt x="1095375" y="57150"/>
                </a:lnTo>
                <a:lnTo>
                  <a:pt x="1083469" y="33337"/>
                </a:lnTo>
                <a:lnTo>
                  <a:pt x="1083469" y="23812"/>
                </a:lnTo>
                <a:lnTo>
                  <a:pt x="1083469" y="9525"/>
                </a:lnTo>
                <a:lnTo>
                  <a:pt x="1088232" y="4762"/>
                </a:lnTo>
                <a:lnTo>
                  <a:pt x="1109663" y="0"/>
                </a:lnTo>
                <a:lnTo>
                  <a:pt x="1135857" y="2381"/>
                </a:lnTo>
                <a:lnTo>
                  <a:pt x="1166813" y="7144"/>
                </a:lnTo>
                <a:lnTo>
                  <a:pt x="1269207" y="45244"/>
                </a:lnTo>
                <a:lnTo>
                  <a:pt x="1419225" y="104775"/>
                </a:lnTo>
                <a:lnTo>
                  <a:pt x="1502569" y="142875"/>
                </a:lnTo>
                <a:lnTo>
                  <a:pt x="1559719" y="178594"/>
                </a:lnTo>
                <a:lnTo>
                  <a:pt x="1590675" y="202406"/>
                </a:lnTo>
                <a:lnTo>
                  <a:pt x="1609725" y="221456"/>
                </a:lnTo>
                <a:lnTo>
                  <a:pt x="1628775" y="247650"/>
                </a:lnTo>
                <a:lnTo>
                  <a:pt x="1635919" y="266700"/>
                </a:lnTo>
                <a:lnTo>
                  <a:pt x="1640682" y="285750"/>
                </a:lnTo>
                <a:lnTo>
                  <a:pt x="1643063" y="309562"/>
                </a:lnTo>
                <a:lnTo>
                  <a:pt x="1643063" y="330994"/>
                </a:lnTo>
                <a:lnTo>
                  <a:pt x="1635919" y="357187"/>
                </a:lnTo>
                <a:lnTo>
                  <a:pt x="1626394" y="376237"/>
                </a:lnTo>
                <a:lnTo>
                  <a:pt x="1604963" y="392906"/>
                </a:lnTo>
                <a:lnTo>
                  <a:pt x="1566863" y="414337"/>
                </a:lnTo>
                <a:lnTo>
                  <a:pt x="1502569" y="450056"/>
                </a:lnTo>
                <a:lnTo>
                  <a:pt x="1466850" y="497681"/>
                </a:lnTo>
                <a:lnTo>
                  <a:pt x="1333500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E19A496-ED11-4CED-8FD3-9B527FFC9FAF}"/>
              </a:ext>
            </a:extLst>
          </p:cNvPr>
          <p:cNvSpPr/>
          <p:nvPr/>
        </p:nvSpPr>
        <p:spPr>
          <a:xfrm>
            <a:off x="4584700" y="3049588"/>
            <a:ext cx="1695450" cy="406400"/>
          </a:xfrm>
          <a:custGeom>
            <a:avLst/>
            <a:gdLst>
              <a:gd name="connsiteX0" fmla="*/ 1340644 w 1695450"/>
              <a:gd name="connsiteY0" fmla="*/ 261938 h 404813"/>
              <a:gd name="connsiteX1" fmla="*/ 1238250 w 1695450"/>
              <a:gd name="connsiteY1" fmla="*/ 264319 h 404813"/>
              <a:gd name="connsiteX2" fmla="*/ 1088232 w 1695450"/>
              <a:gd name="connsiteY2" fmla="*/ 278607 h 404813"/>
              <a:gd name="connsiteX3" fmla="*/ 962025 w 1695450"/>
              <a:gd name="connsiteY3" fmla="*/ 292894 h 404813"/>
              <a:gd name="connsiteX4" fmla="*/ 759619 w 1695450"/>
              <a:gd name="connsiteY4" fmla="*/ 330994 h 404813"/>
              <a:gd name="connsiteX5" fmla="*/ 609600 w 1695450"/>
              <a:gd name="connsiteY5" fmla="*/ 357188 h 404813"/>
              <a:gd name="connsiteX6" fmla="*/ 507207 w 1695450"/>
              <a:gd name="connsiteY6" fmla="*/ 376238 h 404813"/>
              <a:gd name="connsiteX7" fmla="*/ 411957 w 1695450"/>
              <a:gd name="connsiteY7" fmla="*/ 395288 h 404813"/>
              <a:gd name="connsiteX8" fmla="*/ 376238 w 1695450"/>
              <a:gd name="connsiteY8" fmla="*/ 402432 h 404813"/>
              <a:gd name="connsiteX9" fmla="*/ 338138 w 1695450"/>
              <a:gd name="connsiteY9" fmla="*/ 404813 h 404813"/>
              <a:gd name="connsiteX10" fmla="*/ 290513 w 1695450"/>
              <a:gd name="connsiteY10" fmla="*/ 402432 h 404813"/>
              <a:gd name="connsiteX11" fmla="*/ 252413 w 1695450"/>
              <a:gd name="connsiteY11" fmla="*/ 397669 h 404813"/>
              <a:gd name="connsiteX12" fmla="*/ 178594 w 1695450"/>
              <a:gd name="connsiteY12" fmla="*/ 373857 h 404813"/>
              <a:gd name="connsiteX13" fmla="*/ 114300 w 1695450"/>
              <a:gd name="connsiteY13" fmla="*/ 340519 h 404813"/>
              <a:gd name="connsiteX14" fmla="*/ 59532 w 1695450"/>
              <a:gd name="connsiteY14" fmla="*/ 300038 h 404813"/>
              <a:gd name="connsiteX15" fmla="*/ 26194 w 1695450"/>
              <a:gd name="connsiteY15" fmla="*/ 271463 h 404813"/>
              <a:gd name="connsiteX16" fmla="*/ 9525 w 1695450"/>
              <a:gd name="connsiteY16" fmla="*/ 252413 h 404813"/>
              <a:gd name="connsiteX17" fmla="*/ 0 w 1695450"/>
              <a:gd name="connsiteY17" fmla="*/ 233363 h 404813"/>
              <a:gd name="connsiteX18" fmla="*/ 0 w 1695450"/>
              <a:gd name="connsiteY18" fmla="*/ 221457 h 404813"/>
              <a:gd name="connsiteX19" fmla="*/ 4763 w 1695450"/>
              <a:gd name="connsiteY19" fmla="*/ 211932 h 404813"/>
              <a:gd name="connsiteX20" fmla="*/ 14288 w 1695450"/>
              <a:gd name="connsiteY20" fmla="*/ 209550 h 404813"/>
              <a:gd name="connsiteX21" fmla="*/ 52388 w 1695450"/>
              <a:gd name="connsiteY21" fmla="*/ 214313 h 404813"/>
              <a:gd name="connsiteX22" fmla="*/ 107157 w 1695450"/>
              <a:gd name="connsiteY22" fmla="*/ 230982 h 404813"/>
              <a:gd name="connsiteX23" fmla="*/ 150019 w 1695450"/>
              <a:gd name="connsiteY23" fmla="*/ 238125 h 404813"/>
              <a:gd name="connsiteX24" fmla="*/ 223838 w 1695450"/>
              <a:gd name="connsiteY24" fmla="*/ 245269 h 404813"/>
              <a:gd name="connsiteX25" fmla="*/ 257175 w 1695450"/>
              <a:gd name="connsiteY25" fmla="*/ 245269 h 404813"/>
              <a:gd name="connsiteX26" fmla="*/ 335757 w 1695450"/>
              <a:gd name="connsiteY26" fmla="*/ 235744 h 404813"/>
              <a:gd name="connsiteX27" fmla="*/ 576263 w 1695450"/>
              <a:gd name="connsiteY27" fmla="*/ 190500 h 404813"/>
              <a:gd name="connsiteX28" fmla="*/ 788194 w 1695450"/>
              <a:gd name="connsiteY28" fmla="*/ 150019 h 404813"/>
              <a:gd name="connsiteX29" fmla="*/ 1062038 w 1695450"/>
              <a:gd name="connsiteY29" fmla="*/ 92869 h 404813"/>
              <a:gd name="connsiteX30" fmla="*/ 1200150 w 1695450"/>
              <a:gd name="connsiteY30" fmla="*/ 64294 h 404813"/>
              <a:gd name="connsiteX31" fmla="*/ 1316832 w 1695450"/>
              <a:gd name="connsiteY31" fmla="*/ 42863 h 404813"/>
              <a:gd name="connsiteX32" fmla="*/ 1357313 w 1695450"/>
              <a:gd name="connsiteY32" fmla="*/ 26194 h 404813"/>
              <a:gd name="connsiteX33" fmla="*/ 1385888 w 1695450"/>
              <a:gd name="connsiteY33" fmla="*/ 14288 h 404813"/>
              <a:gd name="connsiteX34" fmla="*/ 1423988 w 1695450"/>
              <a:gd name="connsiteY34" fmla="*/ 2382 h 404813"/>
              <a:gd name="connsiteX35" fmla="*/ 1443038 w 1695450"/>
              <a:gd name="connsiteY35" fmla="*/ 0 h 404813"/>
              <a:gd name="connsiteX36" fmla="*/ 1483519 w 1695450"/>
              <a:gd name="connsiteY36" fmla="*/ 7144 h 404813"/>
              <a:gd name="connsiteX37" fmla="*/ 1538288 w 1695450"/>
              <a:gd name="connsiteY37" fmla="*/ 28575 h 404813"/>
              <a:gd name="connsiteX38" fmla="*/ 1574007 w 1695450"/>
              <a:gd name="connsiteY38" fmla="*/ 45244 h 404813"/>
              <a:gd name="connsiteX39" fmla="*/ 1621632 w 1695450"/>
              <a:gd name="connsiteY39" fmla="*/ 76200 h 404813"/>
              <a:gd name="connsiteX40" fmla="*/ 1657350 w 1695450"/>
              <a:gd name="connsiteY40" fmla="*/ 104775 h 404813"/>
              <a:gd name="connsiteX41" fmla="*/ 1678782 w 1695450"/>
              <a:gd name="connsiteY41" fmla="*/ 128588 h 404813"/>
              <a:gd name="connsiteX42" fmla="*/ 1690688 w 1695450"/>
              <a:gd name="connsiteY42" fmla="*/ 150019 h 404813"/>
              <a:gd name="connsiteX43" fmla="*/ 1695450 w 1695450"/>
              <a:gd name="connsiteY43" fmla="*/ 171450 h 404813"/>
              <a:gd name="connsiteX44" fmla="*/ 1695450 w 1695450"/>
              <a:gd name="connsiteY44" fmla="*/ 183357 h 404813"/>
              <a:gd name="connsiteX45" fmla="*/ 1690688 w 1695450"/>
              <a:gd name="connsiteY45" fmla="*/ 200025 h 404813"/>
              <a:gd name="connsiteX46" fmla="*/ 1676400 w 1695450"/>
              <a:gd name="connsiteY46" fmla="*/ 219075 h 404813"/>
              <a:gd name="connsiteX47" fmla="*/ 1647825 w 1695450"/>
              <a:gd name="connsiteY47" fmla="*/ 238125 h 404813"/>
              <a:gd name="connsiteX48" fmla="*/ 1604963 w 1695450"/>
              <a:gd name="connsiteY48" fmla="*/ 254794 h 404813"/>
              <a:gd name="connsiteX49" fmla="*/ 1554957 w 1695450"/>
              <a:gd name="connsiteY49" fmla="*/ 266700 h 404813"/>
              <a:gd name="connsiteX50" fmla="*/ 1538288 w 1695450"/>
              <a:gd name="connsiteY50" fmla="*/ 266700 h 404813"/>
              <a:gd name="connsiteX51" fmla="*/ 1459707 w 1695450"/>
              <a:gd name="connsiteY51" fmla="*/ 259557 h 404813"/>
              <a:gd name="connsiteX52" fmla="*/ 1340644 w 1695450"/>
              <a:gd name="connsiteY52" fmla="*/ 26193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95450" h="404813">
                <a:moveTo>
                  <a:pt x="1340644" y="261938"/>
                </a:moveTo>
                <a:lnTo>
                  <a:pt x="1238250" y="264319"/>
                </a:lnTo>
                <a:lnTo>
                  <a:pt x="1088232" y="278607"/>
                </a:lnTo>
                <a:lnTo>
                  <a:pt x="962025" y="292894"/>
                </a:lnTo>
                <a:lnTo>
                  <a:pt x="759619" y="330994"/>
                </a:lnTo>
                <a:lnTo>
                  <a:pt x="609600" y="357188"/>
                </a:lnTo>
                <a:lnTo>
                  <a:pt x="507207" y="376238"/>
                </a:lnTo>
                <a:lnTo>
                  <a:pt x="411957" y="395288"/>
                </a:lnTo>
                <a:lnTo>
                  <a:pt x="376238" y="402432"/>
                </a:lnTo>
                <a:lnTo>
                  <a:pt x="338138" y="404813"/>
                </a:lnTo>
                <a:lnTo>
                  <a:pt x="290513" y="402432"/>
                </a:lnTo>
                <a:lnTo>
                  <a:pt x="252413" y="397669"/>
                </a:lnTo>
                <a:lnTo>
                  <a:pt x="178594" y="373857"/>
                </a:lnTo>
                <a:lnTo>
                  <a:pt x="114300" y="340519"/>
                </a:lnTo>
                <a:lnTo>
                  <a:pt x="59532" y="300038"/>
                </a:lnTo>
                <a:lnTo>
                  <a:pt x="26194" y="271463"/>
                </a:lnTo>
                <a:lnTo>
                  <a:pt x="9525" y="252413"/>
                </a:lnTo>
                <a:lnTo>
                  <a:pt x="0" y="233363"/>
                </a:lnTo>
                <a:lnTo>
                  <a:pt x="0" y="221457"/>
                </a:lnTo>
                <a:lnTo>
                  <a:pt x="4763" y="211932"/>
                </a:lnTo>
                <a:lnTo>
                  <a:pt x="14288" y="209550"/>
                </a:lnTo>
                <a:lnTo>
                  <a:pt x="52388" y="214313"/>
                </a:lnTo>
                <a:lnTo>
                  <a:pt x="107157" y="230982"/>
                </a:lnTo>
                <a:lnTo>
                  <a:pt x="150019" y="238125"/>
                </a:lnTo>
                <a:lnTo>
                  <a:pt x="223838" y="245269"/>
                </a:lnTo>
                <a:lnTo>
                  <a:pt x="257175" y="245269"/>
                </a:lnTo>
                <a:lnTo>
                  <a:pt x="335757" y="235744"/>
                </a:lnTo>
                <a:lnTo>
                  <a:pt x="576263" y="190500"/>
                </a:lnTo>
                <a:lnTo>
                  <a:pt x="788194" y="150019"/>
                </a:lnTo>
                <a:lnTo>
                  <a:pt x="1062038" y="92869"/>
                </a:lnTo>
                <a:lnTo>
                  <a:pt x="1200150" y="64294"/>
                </a:lnTo>
                <a:lnTo>
                  <a:pt x="1316832" y="42863"/>
                </a:lnTo>
                <a:lnTo>
                  <a:pt x="1357313" y="26194"/>
                </a:lnTo>
                <a:lnTo>
                  <a:pt x="1385888" y="14288"/>
                </a:lnTo>
                <a:lnTo>
                  <a:pt x="1423988" y="2382"/>
                </a:lnTo>
                <a:lnTo>
                  <a:pt x="1443038" y="0"/>
                </a:lnTo>
                <a:lnTo>
                  <a:pt x="1483519" y="7144"/>
                </a:lnTo>
                <a:lnTo>
                  <a:pt x="1538288" y="28575"/>
                </a:lnTo>
                <a:lnTo>
                  <a:pt x="1574007" y="45244"/>
                </a:lnTo>
                <a:lnTo>
                  <a:pt x="1621632" y="76200"/>
                </a:lnTo>
                <a:lnTo>
                  <a:pt x="1657350" y="104775"/>
                </a:lnTo>
                <a:lnTo>
                  <a:pt x="1678782" y="128588"/>
                </a:lnTo>
                <a:lnTo>
                  <a:pt x="1690688" y="150019"/>
                </a:lnTo>
                <a:lnTo>
                  <a:pt x="1695450" y="171450"/>
                </a:lnTo>
                <a:lnTo>
                  <a:pt x="1695450" y="183357"/>
                </a:lnTo>
                <a:lnTo>
                  <a:pt x="1690688" y="200025"/>
                </a:lnTo>
                <a:lnTo>
                  <a:pt x="1676400" y="219075"/>
                </a:lnTo>
                <a:lnTo>
                  <a:pt x="1647825" y="238125"/>
                </a:lnTo>
                <a:lnTo>
                  <a:pt x="1604963" y="254794"/>
                </a:lnTo>
                <a:lnTo>
                  <a:pt x="1554957" y="266700"/>
                </a:lnTo>
                <a:lnTo>
                  <a:pt x="1538288" y="266700"/>
                </a:lnTo>
                <a:lnTo>
                  <a:pt x="1459707" y="259557"/>
                </a:lnTo>
                <a:lnTo>
                  <a:pt x="134064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88AB76A-2C45-4CFA-9DD5-D5C9BB8CFE5E}"/>
              </a:ext>
            </a:extLst>
          </p:cNvPr>
          <p:cNvSpPr/>
          <p:nvPr/>
        </p:nvSpPr>
        <p:spPr>
          <a:xfrm>
            <a:off x="4451350" y="4591050"/>
            <a:ext cx="561975" cy="1247775"/>
          </a:xfrm>
          <a:custGeom>
            <a:avLst/>
            <a:gdLst>
              <a:gd name="connsiteX0" fmla="*/ 483394 w 561975"/>
              <a:gd name="connsiteY0" fmla="*/ 585788 h 1247775"/>
              <a:gd name="connsiteX1" fmla="*/ 459582 w 561975"/>
              <a:gd name="connsiteY1" fmla="*/ 428625 h 1247775"/>
              <a:gd name="connsiteX2" fmla="*/ 423863 w 561975"/>
              <a:gd name="connsiteY2" fmla="*/ 195263 h 1247775"/>
              <a:gd name="connsiteX3" fmla="*/ 378619 w 561975"/>
              <a:gd name="connsiteY3" fmla="*/ 66675 h 1247775"/>
              <a:gd name="connsiteX4" fmla="*/ 328613 w 561975"/>
              <a:gd name="connsiteY4" fmla="*/ 45244 h 1247775"/>
              <a:gd name="connsiteX5" fmla="*/ 257175 w 561975"/>
              <a:gd name="connsiteY5" fmla="*/ 21431 h 1247775"/>
              <a:gd name="connsiteX6" fmla="*/ 190500 w 561975"/>
              <a:gd name="connsiteY6" fmla="*/ 9525 h 1247775"/>
              <a:gd name="connsiteX7" fmla="*/ 123825 w 561975"/>
              <a:gd name="connsiteY7" fmla="*/ 0 h 1247775"/>
              <a:gd name="connsiteX8" fmla="*/ 52388 w 561975"/>
              <a:gd name="connsiteY8" fmla="*/ 2381 h 1247775"/>
              <a:gd name="connsiteX9" fmla="*/ 14288 w 561975"/>
              <a:gd name="connsiteY9" fmla="*/ 9525 h 1247775"/>
              <a:gd name="connsiteX10" fmla="*/ 4763 w 561975"/>
              <a:gd name="connsiteY10" fmla="*/ 16669 h 1247775"/>
              <a:gd name="connsiteX11" fmla="*/ 0 w 561975"/>
              <a:gd name="connsiteY11" fmla="*/ 23813 h 1247775"/>
              <a:gd name="connsiteX12" fmla="*/ 0 w 561975"/>
              <a:gd name="connsiteY12" fmla="*/ 30956 h 1247775"/>
              <a:gd name="connsiteX13" fmla="*/ 7144 w 561975"/>
              <a:gd name="connsiteY13" fmla="*/ 52388 h 1247775"/>
              <a:gd name="connsiteX14" fmla="*/ 33338 w 561975"/>
              <a:gd name="connsiteY14" fmla="*/ 83344 h 1247775"/>
              <a:gd name="connsiteX15" fmla="*/ 71438 w 561975"/>
              <a:gd name="connsiteY15" fmla="*/ 109538 h 1247775"/>
              <a:gd name="connsiteX16" fmla="*/ 102394 w 561975"/>
              <a:gd name="connsiteY16" fmla="*/ 138113 h 1247775"/>
              <a:gd name="connsiteX17" fmla="*/ 126207 w 561975"/>
              <a:gd name="connsiteY17" fmla="*/ 164306 h 1247775"/>
              <a:gd name="connsiteX18" fmla="*/ 150019 w 561975"/>
              <a:gd name="connsiteY18" fmla="*/ 200025 h 1247775"/>
              <a:gd name="connsiteX19" fmla="*/ 169069 w 561975"/>
              <a:gd name="connsiteY19" fmla="*/ 238125 h 1247775"/>
              <a:gd name="connsiteX20" fmla="*/ 202407 w 561975"/>
              <a:gd name="connsiteY20" fmla="*/ 333375 h 1247775"/>
              <a:gd name="connsiteX21" fmla="*/ 230982 w 561975"/>
              <a:gd name="connsiteY21" fmla="*/ 459581 h 1247775"/>
              <a:gd name="connsiteX22" fmla="*/ 271463 w 561975"/>
              <a:gd name="connsiteY22" fmla="*/ 692944 h 1247775"/>
              <a:gd name="connsiteX23" fmla="*/ 314325 w 561975"/>
              <a:gd name="connsiteY23" fmla="*/ 935831 h 1247775"/>
              <a:gd name="connsiteX24" fmla="*/ 342900 w 561975"/>
              <a:gd name="connsiteY24" fmla="*/ 1097756 h 1247775"/>
              <a:gd name="connsiteX25" fmla="*/ 350044 w 561975"/>
              <a:gd name="connsiteY25" fmla="*/ 1140619 h 1247775"/>
              <a:gd name="connsiteX26" fmla="*/ 366713 w 561975"/>
              <a:gd name="connsiteY26" fmla="*/ 1181100 h 1247775"/>
              <a:gd name="connsiteX27" fmla="*/ 388144 w 561975"/>
              <a:gd name="connsiteY27" fmla="*/ 1216819 h 1247775"/>
              <a:gd name="connsiteX28" fmla="*/ 407194 w 561975"/>
              <a:gd name="connsiteY28" fmla="*/ 1235869 h 1247775"/>
              <a:gd name="connsiteX29" fmla="*/ 423863 w 561975"/>
              <a:gd name="connsiteY29" fmla="*/ 1243013 h 1247775"/>
              <a:gd name="connsiteX30" fmla="*/ 442913 w 561975"/>
              <a:gd name="connsiteY30" fmla="*/ 1245394 h 1247775"/>
              <a:gd name="connsiteX31" fmla="*/ 469107 w 561975"/>
              <a:gd name="connsiteY31" fmla="*/ 1247775 h 1247775"/>
              <a:gd name="connsiteX32" fmla="*/ 495300 w 561975"/>
              <a:gd name="connsiteY32" fmla="*/ 1238250 h 1247775"/>
              <a:gd name="connsiteX33" fmla="*/ 516732 w 561975"/>
              <a:gd name="connsiteY33" fmla="*/ 1223963 h 1247775"/>
              <a:gd name="connsiteX34" fmla="*/ 538163 w 561975"/>
              <a:gd name="connsiteY34" fmla="*/ 1207294 h 1247775"/>
              <a:gd name="connsiteX35" fmla="*/ 552450 w 561975"/>
              <a:gd name="connsiteY35" fmla="*/ 1190625 h 1247775"/>
              <a:gd name="connsiteX36" fmla="*/ 557213 w 561975"/>
              <a:gd name="connsiteY36" fmla="*/ 1171575 h 1247775"/>
              <a:gd name="connsiteX37" fmla="*/ 561975 w 561975"/>
              <a:gd name="connsiteY37" fmla="*/ 1145381 h 1247775"/>
              <a:gd name="connsiteX38" fmla="*/ 561975 w 561975"/>
              <a:gd name="connsiteY38" fmla="*/ 1092994 h 1247775"/>
              <a:gd name="connsiteX39" fmla="*/ 528638 w 561975"/>
              <a:gd name="connsiteY39" fmla="*/ 897731 h 1247775"/>
              <a:gd name="connsiteX40" fmla="*/ 483394 w 561975"/>
              <a:gd name="connsiteY40" fmla="*/ 58578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47775">
                <a:moveTo>
                  <a:pt x="483394" y="585788"/>
                </a:moveTo>
                <a:lnTo>
                  <a:pt x="459582" y="428625"/>
                </a:lnTo>
                <a:lnTo>
                  <a:pt x="423863" y="195263"/>
                </a:lnTo>
                <a:lnTo>
                  <a:pt x="378619" y="66675"/>
                </a:lnTo>
                <a:lnTo>
                  <a:pt x="328613" y="45244"/>
                </a:lnTo>
                <a:lnTo>
                  <a:pt x="257175" y="21431"/>
                </a:lnTo>
                <a:lnTo>
                  <a:pt x="190500" y="9525"/>
                </a:lnTo>
                <a:lnTo>
                  <a:pt x="123825" y="0"/>
                </a:lnTo>
                <a:lnTo>
                  <a:pt x="52388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23813"/>
                </a:lnTo>
                <a:lnTo>
                  <a:pt x="0" y="30956"/>
                </a:lnTo>
                <a:lnTo>
                  <a:pt x="7144" y="52388"/>
                </a:lnTo>
                <a:lnTo>
                  <a:pt x="33338" y="83344"/>
                </a:lnTo>
                <a:lnTo>
                  <a:pt x="71438" y="109538"/>
                </a:lnTo>
                <a:lnTo>
                  <a:pt x="102394" y="138113"/>
                </a:lnTo>
                <a:lnTo>
                  <a:pt x="126207" y="164306"/>
                </a:lnTo>
                <a:lnTo>
                  <a:pt x="150019" y="200025"/>
                </a:lnTo>
                <a:lnTo>
                  <a:pt x="169069" y="238125"/>
                </a:lnTo>
                <a:lnTo>
                  <a:pt x="202407" y="333375"/>
                </a:lnTo>
                <a:lnTo>
                  <a:pt x="230982" y="459581"/>
                </a:lnTo>
                <a:lnTo>
                  <a:pt x="271463" y="692944"/>
                </a:lnTo>
                <a:lnTo>
                  <a:pt x="314325" y="935831"/>
                </a:lnTo>
                <a:lnTo>
                  <a:pt x="342900" y="1097756"/>
                </a:lnTo>
                <a:lnTo>
                  <a:pt x="350044" y="1140619"/>
                </a:lnTo>
                <a:lnTo>
                  <a:pt x="366713" y="1181100"/>
                </a:lnTo>
                <a:lnTo>
                  <a:pt x="388144" y="1216819"/>
                </a:lnTo>
                <a:lnTo>
                  <a:pt x="407194" y="1235869"/>
                </a:lnTo>
                <a:lnTo>
                  <a:pt x="423863" y="1243013"/>
                </a:lnTo>
                <a:lnTo>
                  <a:pt x="442913" y="1245394"/>
                </a:lnTo>
                <a:lnTo>
                  <a:pt x="469107" y="1247775"/>
                </a:lnTo>
                <a:lnTo>
                  <a:pt x="495300" y="1238250"/>
                </a:lnTo>
                <a:lnTo>
                  <a:pt x="516732" y="1223963"/>
                </a:lnTo>
                <a:lnTo>
                  <a:pt x="538163" y="1207294"/>
                </a:lnTo>
                <a:lnTo>
                  <a:pt x="552450" y="1190625"/>
                </a:lnTo>
                <a:lnTo>
                  <a:pt x="557213" y="1171575"/>
                </a:lnTo>
                <a:lnTo>
                  <a:pt x="561975" y="1145381"/>
                </a:lnTo>
                <a:lnTo>
                  <a:pt x="561975" y="1092994"/>
                </a:lnTo>
                <a:lnTo>
                  <a:pt x="528638" y="897731"/>
                </a:lnTo>
                <a:lnTo>
                  <a:pt x="483394" y="585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BF07270-2E76-48BD-BFF6-AF3CC209B00D}"/>
              </a:ext>
            </a:extLst>
          </p:cNvPr>
          <p:cNvSpPr/>
          <p:nvPr/>
        </p:nvSpPr>
        <p:spPr>
          <a:xfrm rot="16200000">
            <a:off x="1364456" y="3488532"/>
            <a:ext cx="4384675" cy="547688"/>
          </a:xfrm>
          <a:custGeom>
            <a:avLst/>
            <a:gdLst>
              <a:gd name="connsiteX0" fmla="*/ 2767913 w 4384883"/>
              <a:gd name="connsiteY0" fmla="*/ 236544 h 547228"/>
              <a:gd name="connsiteX1" fmla="*/ 2446638 w 4384883"/>
              <a:gd name="connsiteY1" fmla="*/ 233014 h 547228"/>
              <a:gd name="connsiteX2" fmla="*/ 2139484 w 4384883"/>
              <a:gd name="connsiteY2" fmla="*/ 233014 h 547228"/>
              <a:gd name="connsiteX3" fmla="*/ 1687580 w 4384883"/>
              <a:gd name="connsiteY3" fmla="*/ 236544 h 547228"/>
              <a:gd name="connsiteX4" fmla="*/ 1345121 w 4384883"/>
              <a:gd name="connsiteY4" fmla="*/ 236544 h 547228"/>
              <a:gd name="connsiteX5" fmla="*/ 1020315 w 4384883"/>
              <a:gd name="connsiteY5" fmla="*/ 233014 h 547228"/>
              <a:gd name="connsiteX6" fmla="*/ 691978 w 4384883"/>
              <a:gd name="connsiteY6" fmla="*/ 236544 h 547228"/>
              <a:gd name="connsiteX7" fmla="*/ 631960 w 4384883"/>
              <a:gd name="connsiteY7" fmla="*/ 229483 h 547228"/>
              <a:gd name="connsiteX8" fmla="*/ 586063 w 4384883"/>
              <a:gd name="connsiteY8" fmla="*/ 211831 h 547228"/>
              <a:gd name="connsiteX9" fmla="*/ 137689 w 4384883"/>
              <a:gd name="connsiteY9" fmla="*/ 127098 h 547228"/>
              <a:gd name="connsiteX10" fmla="*/ 84732 w 4384883"/>
              <a:gd name="connsiteY10" fmla="*/ 144751 h 547228"/>
              <a:gd name="connsiteX11" fmla="*/ 45896 w 4384883"/>
              <a:gd name="connsiteY11" fmla="*/ 165934 h 547228"/>
              <a:gd name="connsiteX12" fmla="*/ 24713 w 4384883"/>
              <a:gd name="connsiteY12" fmla="*/ 183587 h 547228"/>
              <a:gd name="connsiteX13" fmla="*/ 7061 w 4384883"/>
              <a:gd name="connsiteY13" fmla="*/ 204770 h 547228"/>
              <a:gd name="connsiteX14" fmla="*/ 0 w 4384883"/>
              <a:gd name="connsiteY14" fmla="*/ 225953 h 547228"/>
              <a:gd name="connsiteX15" fmla="*/ 3530 w 4384883"/>
              <a:gd name="connsiteY15" fmla="*/ 257727 h 547228"/>
              <a:gd name="connsiteX16" fmla="*/ 10591 w 4384883"/>
              <a:gd name="connsiteY16" fmla="*/ 275380 h 547228"/>
              <a:gd name="connsiteX17" fmla="*/ 45896 w 4384883"/>
              <a:gd name="connsiteY17" fmla="*/ 314215 h 547228"/>
              <a:gd name="connsiteX18" fmla="*/ 105915 w 4384883"/>
              <a:gd name="connsiteY18" fmla="*/ 353051 h 547228"/>
              <a:gd name="connsiteX19" fmla="*/ 169464 w 4384883"/>
              <a:gd name="connsiteY19" fmla="*/ 384825 h 547228"/>
              <a:gd name="connsiteX20" fmla="*/ 282440 w 4384883"/>
              <a:gd name="connsiteY20" fmla="*/ 423661 h 547228"/>
              <a:gd name="connsiteX21" fmla="*/ 434252 w 4384883"/>
              <a:gd name="connsiteY21" fmla="*/ 466027 h 547228"/>
              <a:gd name="connsiteX22" fmla="*/ 497801 w 4384883"/>
              <a:gd name="connsiteY22" fmla="*/ 480149 h 547228"/>
              <a:gd name="connsiteX23" fmla="*/ 603716 w 4384883"/>
              <a:gd name="connsiteY23" fmla="*/ 469557 h 547228"/>
              <a:gd name="connsiteX24" fmla="*/ 787302 w 4384883"/>
              <a:gd name="connsiteY24" fmla="*/ 462496 h 547228"/>
              <a:gd name="connsiteX25" fmla="*/ 1034437 w 4384883"/>
              <a:gd name="connsiteY25" fmla="*/ 455435 h 547228"/>
              <a:gd name="connsiteX26" fmla="*/ 1334530 w 4384883"/>
              <a:gd name="connsiteY26" fmla="*/ 458966 h 547228"/>
              <a:gd name="connsiteX27" fmla="*/ 1624031 w 4384883"/>
              <a:gd name="connsiteY27" fmla="*/ 458966 h 547228"/>
              <a:gd name="connsiteX28" fmla="*/ 1913532 w 4384883"/>
              <a:gd name="connsiteY28" fmla="*/ 458966 h 547228"/>
              <a:gd name="connsiteX29" fmla="*/ 2157136 w 4384883"/>
              <a:gd name="connsiteY29" fmla="*/ 458966 h 547228"/>
              <a:gd name="connsiteX30" fmla="*/ 2605510 w 4384883"/>
              <a:gd name="connsiteY30" fmla="*/ 455435 h 547228"/>
              <a:gd name="connsiteX31" fmla="*/ 3022109 w 4384883"/>
              <a:gd name="connsiteY31" fmla="*/ 458966 h 547228"/>
              <a:gd name="connsiteX32" fmla="*/ 3438709 w 4384883"/>
              <a:gd name="connsiteY32" fmla="*/ 458966 h 547228"/>
              <a:gd name="connsiteX33" fmla="*/ 3590520 w 4384883"/>
              <a:gd name="connsiteY33" fmla="*/ 458966 h 547228"/>
              <a:gd name="connsiteX34" fmla="*/ 3710557 w 4384883"/>
              <a:gd name="connsiteY34" fmla="*/ 458966 h 547228"/>
              <a:gd name="connsiteX35" fmla="*/ 3756454 w 4384883"/>
              <a:gd name="connsiteY35" fmla="*/ 458966 h 547228"/>
              <a:gd name="connsiteX36" fmla="*/ 3820003 w 4384883"/>
              <a:gd name="connsiteY36" fmla="*/ 458966 h 547228"/>
              <a:gd name="connsiteX37" fmla="*/ 3855308 w 4384883"/>
              <a:gd name="connsiteY37" fmla="*/ 462496 h 547228"/>
              <a:gd name="connsiteX38" fmla="*/ 3897674 w 4384883"/>
              <a:gd name="connsiteY38" fmla="*/ 469557 h 547228"/>
              <a:gd name="connsiteX39" fmla="*/ 3947101 w 4384883"/>
              <a:gd name="connsiteY39" fmla="*/ 483679 h 547228"/>
              <a:gd name="connsiteX40" fmla="*/ 3996528 w 4384883"/>
              <a:gd name="connsiteY40" fmla="*/ 501332 h 547228"/>
              <a:gd name="connsiteX41" fmla="*/ 4031833 w 4384883"/>
              <a:gd name="connsiteY41" fmla="*/ 518984 h 547228"/>
              <a:gd name="connsiteX42" fmla="*/ 4067138 w 4384883"/>
              <a:gd name="connsiteY42" fmla="*/ 536637 h 547228"/>
              <a:gd name="connsiteX43" fmla="*/ 4084791 w 4384883"/>
              <a:gd name="connsiteY43" fmla="*/ 543698 h 547228"/>
              <a:gd name="connsiteX44" fmla="*/ 4113035 w 4384883"/>
              <a:gd name="connsiteY44" fmla="*/ 547228 h 547228"/>
              <a:gd name="connsiteX45" fmla="*/ 4134218 w 4384883"/>
              <a:gd name="connsiteY45" fmla="*/ 547228 h 547228"/>
              <a:gd name="connsiteX46" fmla="*/ 4165992 w 4384883"/>
              <a:gd name="connsiteY46" fmla="*/ 533106 h 547228"/>
              <a:gd name="connsiteX47" fmla="*/ 4194236 w 4384883"/>
              <a:gd name="connsiteY47" fmla="*/ 515454 h 547228"/>
              <a:gd name="connsiteX48" fmla="*/ 4222480 w 4384883"/>
              <a:gd name="connsiteY48" fmla="*/ 487210 h 547228"/>
              <a:gd name="connsiteX49" fmla="*/ 4257785 w 4384883"/>
              <a:gd name="connsiteY49" fmla="*/ 430722 h 547228"/>
              <a:gd name="connsiteX50" fmla="*/ 4300151 w 4384883"/>
              <a:gd name="connsiteY50" fmla="*/ 345990 h 547228"/>
              <a:gd name="connsiteX51" fmla="*/ 4328395 w 4384883"/>
              <a:gd name="connsiteY51" fmla="*/ 278910 h 547228"/>
              <a:gd name="connsiteX52" fmla="*/ 4353109 w 4384883"/>
              <a:gd name="connsiteY52" fmla="*/ 204770 h 547228"/>
              <a:gd name="connsiteX53" fmla="*/ 4370761 w 4384883"/>
              <a:gd name="connsiteY53" fmla="*/ 127098 h 547228"/>
              <a:gd name="connsiteX54" fmla="*/ 4381353 w 4384883"/>
              <a:gd name="connsiteY54" fmla="*/ 70610 h 547228"/>
              <a:gd name="connsiteX55" fmla="*/ 4384883 w 4384883"/>
              <a:gd name="connsiteY55" fmla="*/ 28244 h 547228"/>
              <a:gd name="connsiteX56" fmla="*/ 4377822 w 4384883"/>
              <a:gd name="connsiteY56" fmla="*/ 10592 h 547228"/>
              <a:gd name="connsiteX57" fmla="*/ 4367231 w 4384883"/>
              <a:gd name="connsiteY57" fmla="*/ 3531 h 547228"/>
              <a:gd name="connsiteX58" fmla="*/ 4360170 w 4384883"/>
              <a:gd name="connsiteY58" fmla="*/ 0 h 547228"/>
              <a:gd name="connsiteX59" fmla="*/ 4338987 w 4384883"/>
              <a:gd name="connsiteY59" fmla="*/ 0 h 547228"/>
              <a:gd name="connsiteX60" fmla="*/ 4303682 w 4384883"/>
              <a:gd name="connsiteY60" fmla="*/ 21183 h 547228"/>
              <a:gd name="connsiteX61" fmla="*/ 4261316 w 4384883"/>
              <a:gd name="connsiteY61" fmla="*/ 60019 h 547228"/>
              <a:gd name="connsiteX62" fmla="*/ 4218950 w 4384883"/>
              <a:gd name="connsiteY62" fmla="*/ 105915 h 547228"/>
              <a:gd name="connsiteX63" fmla="*/ 4169523 w 4384883"/>
              <a:gd name="connsiteY63" fmla="*/ 148282 h 547228"/>
              <a:gd name="connsiteX64" fmla="*/ 4113035 w 4384883"/>
              <a:gd name="connsiteY64" fmla="*/ 190648 h 547228"/>
              <a:gd name="connsiteX65" fmla="*/ 4070669 w 4384883"/>
              <a:gd name="connsiteY65" fmla="*/ 211831 h 547228"/>
              <a:gd name="connsiteX66" fmla="*/ 4021241 w 4384883"/>
              <a:gd name="connsiteY66" fmla="*/ 229483 h 547228"/>
              <a:gd name="connsiteX67" fmla="*/ 3971814 w 4384883"/>
              <a:gd name="connsiteY67" fmla="*/ 236544 h 547228"/>
              <a:gd name="connsiteX68" fmla="*/ 3820003 w 4384883"/>
              <a:gd name="connsiteY68" fmla="*/ 236544 h 547228"/>
              <a:gd name="connsiteX69" fmla="*/ 3403404 w 4384883"/>
              <a:gd name="connsiteY69" fmla="*/ 233014 h 547228"/>
              <a:gd name="connsiteX70" fmla="*/ 3103311 w 4384883"/>
              <a:gd name="connsiteY70" fmla="*/ 236544 h 547228"/>
              <a:gd name="connsiteX71" fmla="*/ 2820871 w 4384883"/>
              <a:gd name="connsiteY71" fmla="*/ 236544 h 547228"/>
              <a:gd name="connsiteX72" fmla="*/ 2767913 w 4384883"/>
              <a:gd name="connsiteY72" fmla="*/ 236544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384883" h="547228">
                <a:moveTo>
                  <a:pt x="2767913" y="236544"/>
                </a:moveTo>
                <a:lnTo>
                  <a:pt x="2446638" y="233014"/>
                </a:lnTo>
                <a:lnTo>
                  <a:pt x="2139484" y="233014"/>
                </a:lnTo>
                <a:lnTo>
                  <a:pt x="1687580" y="236544"/>
                </a:lnTo>
                <a:lnTo>
                  <a:pt x="1345121" y="236544"/>
                </a:lnTo>
                <a:lnTo>
                  <a:pt x="1020315" y="233014"/>
                </a:lnTo>
                <a:lnTo>
                  <a:pt x="691978" y="236544"/>
                </a:lnTo>
                <a:lnTo>
                  <a:pt x="631960" y="229483"/>
                </a:lnTo>
                <a:lnTo>
                  <a:pt x="586063" y="211831"/>
                </a:lnTo>
                <a:lnTo>
                  <a:pt x="137689" y="127098"/>
                </a:lnTo>
                <a:lnTo>
                  <a:pt x="84732" y="144751"/>
                </a:lnTo>
                <a:lnTo>
                  <a:pt x="45896" y="165934"/>
                </a:lnTo>
                <a:lnTo>
                  <a:pt x="24713" y="183587"/>
                </a:lnTo>
                <a:lnTo>
                  <a:pt x="7061" y="204770"/>
                </a:lnTo>
                <a:lnTo>
                  <a:pt x="0" y="225953"/>
                </a:lnTo>
                <a:lnTo>
                  <a:pt x="3530" y="257727"/>
                </a:lnTo>
                <a:lnTo>
                  <a:pt x="10591" y="275380"/>
                </a:lnTo>
                <a:lnTo>
                  <a:pt x="45896" y="314215"/>
                </a:lnTo>
                <a:lnTo>
                  <a:pt x="105915" y="353051"/>
                </a:lnTo>
                <a:lnTo>
                  <a:pt x="169464" y="384825"/>
                </a:lnTo>
                <a:lnTo>
                  <a:pt x="282440" y="423661"/>
                </a:lnTo>
                <a:lnTo>
                  <a:pt x="434252" y="466027"/>
                </a:lnTo>
                <a:lnTo>
                  <a:pt x="497801" y="480149"/>
                </a:lnTo>
                <a:lnTo>
                  <a:pt x="603716" y="469557"/>
                </a:lnTo>
                <a:lnTo>
                  <a:pt x="787302" y="462496"/>
                </a:lnTo>
                <a:lnTo>
                  <a:pt x="1034437" y="455435"/>
                </a:lnTo>
                <a:lnTo>
                  <a:pt x="1334530" y="458966"/>
                </a:lnTo>
                <a:lnTo>
                  <a:pt x="1624031" y="458966"/>
                </a:lnTo>
                <a:lnTo>
                  <a:pt x="1913532" y="458966"/>
                </a:lnTo>
                <a:lnTo>
                  <a:pt x="2157136" y="458966"/>
                </a:lnTo>
                <a:lnTo>
                  <a:pt x="2605510" y="455435"/>
                </a:lnTo>
                <a:lnTo>
                  <a:pt x="3022109" y="458966"/>
                </a:lnTo>
                <a:lnTo>
                  <a:pt x="3438709" y="458966"/>
                </a:lnTo>
                <a:lnTo>
                  <a:pt x="3590520" y="458966"/>
                </a:lnTo>
                <a:lnTo>
                  <a:pt x="3710557" y="458966"/>
                </a:lnTo>
                <a:lnTo>
                  <a:pt x="3756454" y="458966"/>
                </a:lnTo>
                <a:lnTo>
                  <a:pt x="3820003" y="458966"/>
                </a:lnTo>
                <a:lnTo>
                  <a:pt x="3855308" y="462496"/>
                </a:lnTo>
                <a:lnTo>
                  <a:pt x="3897674" y="469557"/>
                </a:lnTo>
                <a:lnTo>
                  <a:pt x="3947101" y="483679"/>
                </a:lnTo>
                <a:lnTo>
                  <a:pt x="3996528" y="501332"/>
                </a:lnTo>
                <a:lnTo>
                  <a:pt x="4031833" y="518984"/>
                </a:lnTo>
                <a:lnTo>
                  <a:pt x="4067138" y="536637"/>
                </a:lnTo>
                <a:lnTo>
                  <a:pt x="4084791" y="543698"/>
                </a:lnTo>
                <a:lnTo>
                  <a:pt x="4113035" y="547228"/>
                </a:lnTo>
                <a:lnTo>
                  <a:pt x="4134218" y="547228"/>
                </a:lnTo>
                <a:lnTo>
                  <a:pt x="4165992" y="533106"/>
                </a:lnTo>
                <a:lnTo>
                  <a:pt x="4194236" y="515454"/>
                </a:lnTo>
                <a:lnTo>
                  <a:pt x="4222480" y="487210"/>
                </a:lnTo>
                <a:lnTo>
                  <a:pt x="4257785" y="430722"/>
                </a:lnTo>
                <a:lnTo>
                  <a:pt x="4300151" y="345990"/>
                </a:lnTo>
                <a:lnTo>
                  <a:pt x="4328395" y="278910"/>
                </a:lnTo>
                <a:lnTo>
                  <a:pt x="4353109" y="204770"/>
                </a:lnTo>
                <a:lnTo>
                  <a:pt x="4370761" y="127098"/>
                </a:lnTo>
                <a:lnTo>
                  <a:pt x="4381353" y="70610"/>
                </a:lnTo>
                <a:lnTo>
                  <a:pt x="4384883" y="28244"/>
                </a:lnTo>
                <a:lnTo>
                  <a:pt x="4377822" y="10592"/>
                </a:lnTo>
                <a:lnTo>
                  <a:pt x="4367231" y="3531"/>
                </a:lnTo>
                <a:lnTo>
                  <a:pt x="4360170" y="0"/>
                </a:lnTo>
                <a:lnTo>
                  <a:pt x="4338987" y="0"/>
                </a:lnTo>
                <a:lnTo>
                  <a:pt x="4303682" y="21183"/>
                </a:lnTo>
                <a:lnTo>
                  <a:pt x="4261316" y="60019"/>
                </a:lnTo>
                <a:lnTo>
                  <a:pt x="4218950" y="105915"/>
                </a:lnTo>
                <a:lnTo>
                  <a:pt x="4169523" y="148282"/>
                </a:lnTo>
                <a:lnTo>
                  <a:pt x="4113035" y="190648"/>
                </a:lnTo>
                <a:lnTo>
                  <a:pt x="4070669" y="211831"/>
                </a:lnTo>
                <a:lnTo>
                  <a:pt x="4021241" y="229483"/>
                </a:lnTo>
                <a:lnTo>
                  <a:pt x="3971814" y="236544"/>
                </a:lnTo>
                <a:lnTo>
                  <a:pt x="3820003" y="236544"/>
                </a:lnTo>
                <a:lnTo>
                  <a:pt x="3403404" y="233014"/>
                </a:lnTo>
                <a:lnTo>
                  <a:pt x="3103311" y="236544"/>
                </a:lnTo>
                <a:lnTo>
                  <a:pt x="2820871" y="236544"/>
                </a:lnTo>
                <a:lnTo>
                  <a:pt x="2767913" y="236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063CFD0-5862-4D40-BA51-1C3B8FA8E1A5}"/>
              </a:ext>
            </a:extLst>
          </p:cNvPr>
          <p:cNvSpPr/>
          <p:nvPr/>
        </p:nvSpPr>
        <p:spPr>
          <a:xfrm rot="16200000">
            <a:off x="2885282" y="5290344"/>
            <a:ext cx="641350" cy="623887"/>
          </a:xfrm>
          <a:custGeom>
            <a:avLst/>
            <a:gdLst>
              <a:gd name="connsiteX0" fmla="*/ 464344 w 640556"/>
              <a:gd name="connsiteY0" fmla="*/ 150019 h 623888"/>
              <a:gd name="connsiteX1" fmla="*/ 361950 w 640556"/>
              <a:gd name="connsiteY1" fmla="*/ 266700 h 623888"/>
              <a:gd name="connsiteX2" fmla="*/ 250031 w 640556"/>
              <a:gd name="connsiteY2" fmla="*/ 390525 h 623888"/>
              <a:gd name="connsiteX3" fmla="*/ 207169 w 640556"/>
              <a:gd name="connsiteY3" fmla="*/ 431006 h 623888"/>
              <a:gd name="connsiteX4" fmla="*/ 157162 w 640556"/>
              <a:gd name="connsiteY4" fmla="*/ 476250 h 623888"/>
              <a:gd name="connsiteX5" fmla="*/ 116681 w 640556"/>
              <a:gd name="connsiteY5" fmla="*/ 507206 h 623888"/>
              <a:gd name="connsiteX6" fmla="*/ 95250 w 640556"/>
              <a:gd name="connsiteY6" fmla="*/ 519113 h 623888"/>
              <a:gd name="connsiteX7" fmla="*/ 45244 w 640556"/>
              <a:gd name="connsiteY7" fmla="*/ 540544 h 623888"/>
              <a:gd name="connsiteX8" fmla="*/ 0 w 640556"/>
              <a:gd name="connsiteY8" fmla="*/ 569119 h 623888"/>
              <a:gd name="connsiteX9" fmla="*/ 640556 w 640556"/>
              <a:gd name="connsiteY9" fmla="*/ 623888 h 623888"/>
              <a:gd name="connsiteX10" fmla="*/ 592931 w 640556"/>
              <a:gd name="connsiteY10" fmla="*/ 619125 h 623888"/>
              <a:gd name="connsiteX11" fmla="*/ 557212 w 640556"/>
              <a:gd name="connsiteY11" fmla="*/ 600075 h 623888"/>
              <a:gd name="connsiteX12" fmla="*/ 526256 w 640556"/>
              <a:gd name="connsiteY12" fmla="*/ 578644 h 623888"/>
              <a:gd name="connsiteX13" fmla="*/ 509587 w 640556"/>
              <a:gd name="connsiteY13" fmla="*/ 557213 h 623888"/>
              <a:gd name="connsiteX14" fmla="*/ 495300 w 640556"/>
              <a:gd name="connsiteY14" fmla="*/ 531019 h 623888"/>
              <a:gd name="connsiteX15" fmla="*/ 485775 w 640556"/>
              <a:gd name="connsiteY15" fmla="*/ 490538 h 623888"/>
              <a:gd name="connsiteX16" fmla="*/ 483394 w 640556"/>
              <a:gd name="connsiteY16" fmla="*/ 440531 h 623888"/>
              <a:gd name="connsiteX17" fmla="*/ 533400 w 640556"/>
              <a:gd name="connsiteY17" fmla="*/ 290513 h 623888"/>
              <a:gd name="connsiteX18" fmla="*/ 590550 w 640556"/>
              <a:gd name="connsiteY18" fmla="*/ 119063 h 623888"/>
              <a:gd name="connsiteX19" fmla="*/ 616744 w 640556"/>
              <a:gd name="connsiteY19" fmla="*/ 40481 h 623888"/>
              <a:gd name="connsiteX20" fmla="*/ 619125 w 640556"/>
              <a:gd name="connsiteY20" fmla="*/ 21431 h 623888"/>
              <a:gd name="connsiteX21" fmla="*/ 619125 w 640556"/>
              <a:gd name="connsiteY21" fmla="*/ 11906 h 623888"/>
              <a:gd name="connsiteX22" fmla="*/ 616744 w 640556"/>
              <a:gd name="connsiteY22" fmla="*/ 2381 h 623888"/>
              <a:gd name="connsiteX23" fmla="*/ 611981 w 640556"/>
              <a:gd name="connsiteY23" fmla="*/ 0 h 623888"/>
              <a:gd name="connsiteX24" fmla="*/ 597694 w 640556"/>
              <a:gd name="connsiteY24" fmla="*/ 2381 h 623888"/>
              <a:gd name="connsiteX25" fmla="*/ 583406 w 640556"/>
              <a:gd name="connsiteY25" fmla="*/ 9525 h 623888"/>
              <a:gd name="connsiteX26" fmla="*/ 561975 w 640556"/>
              <a:gd name="connsiteY26" fmla="*/ 33338 h 623888"/>
              <a:gd name="connsiteX27" fmla="*/ 464344 w 640556"/>
              <a:gd name="connsiteY27" fmla="*/ 15001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40556" h="623888">
                <a:moveTo>
                  <a:pt x="464344" y="150019"/>
                </a:moveTo>
                <a:lnTo>
                  <a:pt x="361950" y="266700"/>
                </a:lnTo>
                <a:lnTo>
                  <a:pt x="250031" y="390525"/>
                </a:lnTo>
                <a:lnTo>
                  <a:pt x="207169" y="431006"/>
                </a:lnTo>
                <a:lnTo>
                  <a:pt x="157162" y="476250"/>
                </a:lnTo>
                <a:lnTo>
                  <a:pt x="116681" y="507206"/>
                </a:lnTo>
                <a:lnTo>
                  <a:pt x="95250" y="519113"/>
                </a:lnTo>
                <a:lnTo>
                  <a:pt x="45244" y="540544"/>
                </a:lnTo>
                <a:lnTo>
                  <a:pt x="0" y="569119"/>
                </a:lnTo>
                <a:lnTo>
                  <a:pt x="640556" y="623888"/>
                </a:lnTo>
                <a:lnTo>
                  <a:pt x="592931" y="619125"/>
                </a:lnTo>
                <a:lnTo>
                  <a:pt x="557212" y="600075"/>
                </a:lnTo>
                <a:lnTo>
                  <a:pt x="526256" y="578644"/>
                </a:lnTo>
                <a:lnTo>
                  <a:pt x="509587" y="557213"/>
                </a:lnTo>
                <a:lnTo>
                  <a:pt x="495300" y="531019"/>
                </a:lnTo>
                <a:lnTo>
                  <a:pt x="485775" y="490538"/>
                </a:lnTo>
                <a:lnTo>
                  <a:pt x="483394" y="440531"/>
                </a:lnTo>
                <a:lnTo>
                  <a:pt x="533400" y="290513"/>
                </a:lnTo>
                <a:lnTo>
                  <a:pt x="590550" y="119063"/>
                </a:lnTo>
                <a:lnTo>
                  <a:pt x="616744" y="40481"/>
                </a:lnTo>
                <a:lnTo>
                  <a:pt x="619125" y="21431"/>
                </a:lnTo>
                <a:lnTo>
                  <a:pt x="619125" y="11906"/>
                </a:lnTo>
                <a:lnTo>
                  <a:pt x="616744" y="2381"/>
                </a:lnTo>
                <a:lnTo>
                  <a:pt x="611981" y="0"/>
                </a:lnTo>
                <a:lnTo>
                  <a:pt x="597694" y="2381"/>
                </a:lnTo>
                <a:lnTo>
                  <a:pt x="583406" y="9525"/>
                </a:lnTo>
                <a:lnTo>
                  <a:pt x="561975" y="33338"/>
                </a:lnTo>
                <a:lnTo>
                  <a:pt x="464344" y="1500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810C97F-6BFC-44A8-B3C3-D846A0232CB0}"/>
              </a:ext>
            </a:extLst>
          </p:cNvPr>
          <p:cNvSpPr/>
          <p:nvPr/>
        </p:nvSpPr>
        <p:spPr>
          <a:xfrm>
            <a:off x="2489200" y="3370263"/>
            <a:ext cx="1628775" cy="1154112"/>
          </a:xfrm>
          <a:custGeom>
            <a:avLst/>
            <a:gdLst>
              <a:gd name="connsiteX0" fmla="*/ 983457 w 1628775"/>
              <a:gd name="connsiteY0" fmla="*/ 466725 h 1154906"/>
              <a:gd name="connsiteX1" fmla="*/ 802482 w 1628775"/>
              <a:gd name="connsiteY1" fmla="*/ 571500 h 1154906"/>
              <a:gd name="connsiteX2" fmla="*/ 631032 w 1628775"/>
              <a:gd name="connsiteY2" fmla="*/ 671512 h 1154906"/>
              <a:gd name="connsiteX3" fmla="*/ 507207 w 1628775"/>
              <a:gd name="connsiteY3" fmla="*/ 740569 h 1154906"/>
              <a:gd name="connsiteX4" fmla="*/ 426244 w 1628775"/>
              <a:gd name="connsiteY4" fmla="*/ 790575 h 1154906"/>
              <a:gd name="connsiteX5" fmla="*/ 347663 w 1628775"/>
              <a:gd name="connsiteY5" fmla="*/ 835819 h 1154906"/>
              <a:gd name="connsiteX6" fmla="*/ 316707 w 1628775"/>
              <a:gd name="connsiteY6" fmla="*/ 847725 h 1154906"/>
              <a:gd name="connsiteX7" fmla="*/ 288132 w 1628775"/>
              <a:gd name="connsiteY7" fmla="*/ 857250 h 1154906"/>
              <a:gd name="connsiteX8" fmla="*/ 257175 w 1628775"/>
              <a:gd name="connsiteY8" fmla="*/ 862012 h 1154906"/>
              <a:gd name="connsiteX9" fmla="*/ 226219 w 1628775"/>
              <a:gd name="connsiteY9" fmla="*/ 864394 h 1154906"/>
              <a:gd name="connsiteX10" fmla="*/ 204788 w 1628775"/>
              <a:gd name="connsiteY10" fmla="*/ 862012 h 1154906"/>
              <a:gd name="connsiteX11" fmla="*/ 173832 w 1628775"/>
              <a:gd name="connsiteY11" fmla="*/ 850106 h 1154906"/>
              <a:gd name="connsiteX12" fmla="*/ 152400 w 1628775"/>
              <a:gd name="connsiteY12" fmla="*/ 835819 h 1154906"/>
              <a:gd name="connsiteX13" fmla="*/ 119063 w 1628775"/>
              <a:gd name="connsiteY13" fmla="*/ 802481 h 1154906"/>
              <a:gd name="connsiteX14" fmla="*/ 95250 w 1628775"/>
              <a:gd name="connsiteY14" fmla="*/ 778669 h 1154906"/>
              <a:gd name="connsiteX15" fmla="*/ 69057 w 1628775"/>
              <a:gd name="connsiteY15" fmla="*/ 759619 h 1154906"/>
              <a:gd name="connsiteX16" fmla="*/ 47625 w 1628775"/>
              <a:gd name="connsiteY16" fmla="*/ 750094 h 1154906"/>
              <a:gd name="connsiteX17" fmla="*/ 28575 w 1628775"/>
              <a:gd name="connsiteY17" fmla="*/ 747712 h 1154906"/>
              <a:gd name="connsiteX18" fmla="*/ 16669 w 1628775"/>
              <a:gd name="connsiteY18" fmla="*/ 747712 h 1154906"/>
              <a:gd name="connsiteX19" fmla="*/ 9525 w 1628775"/>
              <a:gd name="connsiteY19" fmla="*/ 752475 h 1154906"/>
              <a:gd name="connsiteX20" fmla="*/ 2382 w 1628775"/>
              <a:gd name="connsiteY20" fmla="*/ 773906 h 1154906"/>
              <a:gd name="connsiteX21" fmla="*/ 0 w 1628775"/>
              <a:gd name="connsiteY21" fmla="*/ 804862 h 1154906"/>
              <a:gd name="connsiteX22" fmla="*/ 7144 w 1628775"/>
              <a:gd name="connsiteY22" fmla="*/ 842962 h 1154906"/>
              <a:gd name="connsiteX23" fmla="*/ 30957 w 1628775"/>
              <a:gd name="connsiteY23" fmla="*/ 900112 h 1154906"/>
              <a:gd name="connsiteX24" fmla="*/ 69057 w 1628775"/>
              <a:gd name="connsiteY24" fmla="*/ 954881 h 1154906"/>
              <a:gd name="connsiteX25" fmla="*/ 111919 w 1628775"/>
              <a:gd name="connsiteY25" fmla="*/ 1004887 h 1154906"/>
              <a:gd name="connsiteX26" fmla="*/ 161925 w 1628775"/>
              <a:gd name="connsiteY26" fmla="*/ 1059656 h 1154906"/>
              <a:gd name="connsiteX27" fmla="*/ 202407 w 1628775"/>
              <a:gd name="connsiteY27" fmla="*/ 1097756 h 1154906"/>
              <a:gd name="connsiteX28" fmla="*/ 242888 w 1628775"/>
              <a:gd name="connsiteY28" fmla="*/ 1123950 h 1154906"/>
              <a:gd name="connsiteX29" fmla="*/ 273844 w 1628775"/>
              <a:gd name="connsiteY29" fmla="*/ 1140619 h 1154906"/>
              <a:gd name="connsiteX30" fmla="*/ 304800 w 1628775"/>
              <a:gd name="connsiteY30" fmla="*/ 1150144 h 1154906"/>
              <a:gd name="connsiteX31" fmla="*/ 335757 w 1628775"/>
              <a:gd name="connsiteY31" fmla="*/ 1154906 h 1154906"/>
              <a:gd name="connsiteX32" fmla="*/ 364332 w 1628775"/>
              <a:gd name="connsiteY32" fmla="*/ 1147762 h 1154906"/>
              <a:gd name="connsiteX33" fmla="*/ 395288 w 1628775"/>
              <a:gd name="connsiteY33" fmla="*/ 1131094 h 1154906"/>
              <a:gd name="connsiteX34" fmla="*/ 426244 w 1628775"/>
              <a:gd name="connsiteY34" fmla="*/ 1107281 h 1154906"/>
              <a:gd name="connsiteX35" fmla="*/ 464344 w 1628775"/>
              <a:gd name="connsiteY35" fmla="*/ 1071562 h 1154906"/>
              <a:gd name="connsiteX36" fmla="*/ 561975 w 1628775"/>
              <a:gd name="connsiteY36" fmla="*/ 990600 h 1154906"/>
              <a:gd name="connsiteX37" fmla="*/ 683419 w 1628775"/>
              <a:gd name="connsiteY37" fmla="*/ 892969 h 1154906"/>
              <a:gd name="connsiteX38" fmla="*/ 833438 w 1628775"/>
              <a:gd name="connsiteY38" fmla="*/ 773906 h 1154906"/>
              <a:gd name="connsiteX39" fmla="*/ 1007269 w 1628775"/>
              <a:gd name="connsiteY39" fmla="*/ 635794 h 1154906"/>
              <a:gd name="connsiteX40" fmla="*/ 1262063 w 1628775"/>
              <a:gd name="connsiteY40" fmla="*/ 428625 h 1154906"/>
              <a:gd name="connsiteX41" fmla="*/ 1359694 w 1628775"/>
              <a:gd name="connsiteY41" fmla="*/ 323850 h 1154906"/>
              <a:gd name="connsiteX42" fmla="*/ 1476375 w 1628775"/>
              <a:gd name="connsiteY42" fmla="*/ 200025 h 1154906"/>
              <a:gd name="connsiteX43" fmla="*/ 1569244 w 1628775"/>
              <a:gd name="connsiteY43" fmla="*/ 100012 h 1154906"/>
              <a:gd name="connsiteX44" fmla="*/ 1607344 w 1628775"/>
              <a:gd name="connsiteY44" fmla="*/ 61912 h 1154906"/>
              <a:gd name="connsiteX45" fmla="*/ 1624013 w 1628775"/>
              <a:gd name="connsiteY45" fmla="*/ 38100 h 1154906"/>
              <a:gd name="connsiteX46" fmla="*/ 1628775 w 1628775"/>
              <a:gd name="connsiteY46" fmla="*/ 23812 h 1154906"/>
              <a:gd name="connsiteX47" fmla="*/ 1626394 w 1628775"/>
              <a:gd name="connsiteY47" fmla="*/ 7144 h 1154906"/>
              <a:gd name="connsiteX48" fmla="*/ 1621632 w 1628775"/>
              <a:gd name="connsiteY48" fmla="*/ 0 h 1154906"/>
              <a:gd name="connsiteX49" fmla="*/ 1602582 w 1628775"/>
              <a:gd name="connsiteY49" fmla="*/ 7144 h 1154906"/>
              <a:gd name="connsiteX50" fmla="*/ 1562100 w 1628775"/>
              <a:gd name="connsiteY50" fmla="*/ 35719 h 1154906"/>
              <a:gd name="connsiteX51" fmla="*/ 1493044 w 1628775"/>
              <a:gd name="connsiteY51" fmla="*/ 88106 h 1154906"/>
              <a:gd name="connsiteX52" fmla="*/ 1407319 w 1628775"/>
              <a:gd name="connsiteY52" fmla="*/ 147637 h 1154906"/>
              <a:gd name="connsiteX53" fmla="*/ 1295400 w 1628775"/>
              <a:gd name="connsiteY53" fmla="*/ 226219 h 1154906"/>
              <a:gd name="connsiteX54" fmla="*/ 1238250 w 1628775"/>
              <a:gd name="connsiteY54" fmla="*/ 269081 h 1154906"/>
              <a:gd name="connsiteX55" fmla="*/ 983457 w 1628775"/>
              <a:gd name="connsiteY55" fmla="*/ 46672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28775" h="1154906">
                <a:moveTo>
                  <a:pt x="983457" y="466725"/>
                </a:moveTo>
                <a:lnTo>
                  <a:pt x="802482" y="571500"/>
                </a:lnTo>
                <a:lnTo>
                  <a:pt x="631032" y="671512"/>
                </a:lnTo>
                <a:lnTo>
                  <a:pt x="507207" y="740569"/>
                </a:lnTo>
                <a:lnTo>
                  <a:pt x="426244" y="790575"/>
                </a:lnTo>
                <a:lnTo>
                  <a:pt x="347663" y="835819"/>
                </a:lnTo>
                <a:lnTo>
                  <a:pt x="316707" y="847725"/>
                </a:lnTo>
                <a:lnTo>
                  <a:pt x="288132" y="857250"/>
                </a:lnTo>
                <a:lnTo>
                  <a:pt x="257175" y="862012"/>
                </a:lnTo>
                <a:lnTo>
                  <a:pt x="226219" y="864394"/>
                </a:lnTo>
                <a:lnTo>
                  <a:pt x="204788" y="862012"/>
                </a:lnTo>
                <a:lnTo>
                  <a:pt x="173832" y="850106"/>
                </a:lnTo>
                <a:lnTo>
                  <a:pt x="152400" y="835819"/>
                </a:lnTo>
                <a:lnTo>
                  <a:pt x="119063" y="802481"/>
                </a:lnTo>
                <a:lnTo>
                  <a:pt x="95250" y="778669"/>
                </a:lnTo>
                <a:lnTo>
                  <a:pt x="69057" y="759619"/>
                </a:lnTo>
                <a:lnTo>
                  <a:pt x="47625" y="750094"/>
                </a:lnTo>
                <a:lnTo>
                  <a:pt x="28575" y="747712"/>
                </a:lnTo>
                <a:lnTo>
                  <a:pt x="16669" y="747712"/>
                </a:lnTo>
                <a:lnTo>
                  <a:pt x="9525" y="752475"/>
                </a:lnTo>
                <a:lnTo>
                  <a:pt x="2382" y="773906"/>
                </a:lnTo>
                <a:lnTo>
                  <a:pt x="0" y="804862"/>
                </a:lnTo>
                <a:lnTo>
                  <a:pt x="7144" y="842962"/>
                </a:lnTo>
                <a:lnTo>
                  <a:pt x="30957" y="900112"/>
                </a:lnTo>
                <a:lnTo>
                  <a:pt x="69057" y="954881"/>
                </a:lnTo>
                <a:lnTo>
                  <a:pt x="111919" y="1004887"/>
                </a:lnTo>
                <a:lnTo>
                  <a:pt x="161925" y="1059656"/>
                </a:lnTo>
                <a:lnTo>
                  <a:pt x="202407" y="1097756"/>
                </a:lnTo>
                <a:lnTo>
                  <a:pt x="242888" y="1123950"/>
                </a:lnTo>
                <a:lnTo>
                  <a:pt x="273844" y="1140619"/>
                </a:lnTo>
                <a:lnTo>
                  <a:pt x="304800" y="1150144"/>
                </a:lnTo>
                <a:lnTo>
                  <a:pt x="335757" y="1154906"/>
                </a:lnTo>
                <a:lnTo>
                  <a:pt x="364332" y="1147762"/>
                </a:lnTo>
                <a:lnTo>
                  <a:pt x="395288" y="1131094"/>
                </a:lnTo>
                <a:lnTo>
                  <a:pt x="426244" y="1107281"/>
                </a:lnTo>
                <a:lnTo>
                  <a:pt x="464344" y="1071562"/>
                </a:lnTo>
                <a:lnTo>
                  <a:pt x="561975" y="990600"/>
                </a:lnTo>
                <a:lnTo>
                  <a:pt x="683419" y="892969"/>
                </a:lnTo>
                <a:lnTo>
                  <a:pt x="833438" y="773906"/>
                </a:lnTo>
                <a:lnTo>
                  <a:pt x="1007269" y="635794"/>
                </a:lnTo>
                <a:lnTo>
                  <a:pt x="1262063" y="428625"/>
                </a:lnTo>
                <a:lnTo>
                  <a:pt x="1359694" y="323850"/>
                </a:lnTo>
                <a:lnTo>
                  <a:pt x="1476375" y="200025"/>
                </a:lnTo>
                <a:lnTo>
                  <a:pt x="1569244" y="100012"/>
                </a:lnTo>
                <a:lnTo>
                  <a:pt x="1607344" y="61912"/>
                </a:lnTo>
                <a:lnTo>
                  <a:pt x="1624013" y="38100"/>
                </a:lnTo>
                <a:lnTo>
                  <a:pt x="1628775" y="23812"/>
                </a:lnTo>
                <a:lnTo>
                  <a:pt x="1626394" y="7144"/>
                </a:lnTo>
                <a:lnTo>
                  <a:pt x="1621632" y="0"/>
                </a:lnTo>
                <a:lnTo>
                  <a:pt x="1602582" y="7144"/>
                </a:lnTo>
                <a:lnTo>
                  <a:pt x="1562100" y="35719"/>
                </a:lnTo>
                <a:lnTo>
                  <a:pt x="1493044" y="88106"/>
                </a:lnTo>
                <a:lnTo>
                  <a:pt x="1407319" y="147637"/>
                </a:lnTo>
                <a:lnTo>
                  <a:pt x="1295400" y="226219"/>
                </a:lnTo>
                <a:lnTo>
                  <a:pt x="1238250" y="269081"/>
                </a:lnTo>
                <a:lnTo>
                  <a:pt x="983457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07DEAC-27CB-4D12-8BD2-AD4341CBB086}"/>
              </a:ext>
            </a:extLst>
          </p:cNvPr>
          <p:cNvSpPr/>
          <p:nvPr/>
        </p:nvSpPr>
        <p:spPr>
          <a:xfrm>
            <a:off x="5356225" y="1836738"/>
            <a:ext cx="2063750" cy="1458912"/>
          </a:xfrm>
          <a:custGeom>
            <a:avLst/>
            <a:gdLst>
              <a:gd name="connsiteX0" fmla="*/ 840582 w 2064544"/>
              <a:gd name="connsiteY0" fmla="*/ 623887 h 1459706"/>
              <a:gd name="connsiteX1" fmla="*/ 692944 w 2064544"/>
              <a:gd name="connsiteY1" fmla="*/ 507206 h 1459706"/>
              <a:gd name="connsiteX2" fmla="*/ 561975 w 2064544"/>
              <a:gd name="connsiteY2" fmla="*/ 400050 h 1459706"/>
              <a:gd name="connsiteX3" fmla="*/ 421482 w 2064544"/>
              <a:gd name="connsiteY3" fmla="*/ 283369 h 1459706"/>
              <a:gd name="connsiteX4" fmla="*/ 290513 w 2064544"/>
              <a:gd name="connsiteY4" fmla="*/ 173831 h 1459706"/>
              <a:gd name="connsiteX5" fmla="*/ 90488 w 2064544"/>
              <a:gd name="connsiteY5" fmla="*/ 0 h 1459706"/>
              <a:gd name="connsiteX6" fmla="*/ 0 w 2064544"/>
              <a:gd name="connsiteY6" fmla="*/ 102394 h 1459706"/>
              <a:gd name="connsiteX7" fmla="*/ 90488 w 2064544"/>
              <a:gd name="connsiteY7" fmla="*/ 135731 h 1459706"/>
              <a:gd name="connsiteX8" fmla="*/ 133350 w 2064544"/>
              <a:gd name="connsiteY8" fmla="*/ 159544 h 1459706"/>
              <a:gd name="connsiteX9" fmla="*/ 185738 w 2064544"/>
              <a:gd name="connsiteY9" fmla="*/ 200025 h 1459706"/>
              <a:gd name="connsiteX10" fmla="*/ 288132 w 2064544"/>
              <a:gd name="connsiteY10" fmla="*/ 311944 h 1459706"/>
              <a:gd name="connsiteX11" fmla="*/ 497682 w 2064544"/>
              <a:gd name="connsiteY11" fmla="*/ 545306 h 1459706"/>
              <a:gd name="connsiteX12" fmla="*/ 704850 w 2064544"/>
              <a:gd name="connsiteY12" fmla="*/ 783431 h 1459706"/>
              <a:gd name="connsiteX13" fmla="*/ 902494 w 2064544"/>
              <a:gd name="connsiteY13" fmla="*/ 1014412 h 1459706"/>
              <a:gd name="connsiteX14" fmla="*/ 1071563 w 2064544"/>
              <a:gd name="connsiteY14" fmla="*/ 1214437 h 1459706"/>
              <a:gd name="connsiteX15" fmla="*/ 1190625 w 2064544"/>
              <a:gd name="connsiteY15" fmla="*/ 1354931 h 1459706"/>
              <a:gd name="connsiteX16" fmla="*/ 1216819 w 2064544"/>
              <a:gd name="connsiteY16" fmla="*/ 1388269 h 1459706"/>
              <a:gd name="connsiteX17" fmla="*/ 1231107 w 2064544"/>
              <a:gd name="connsiteY17" fmla="*/ 1395412 h 1459706"/>
              <a:gd name="connsiteX18" fmla="*/ 1352550 w 2064544"/>
              <a:gd name="connsiteY18" fmla="*/ 1419225 h 1459706"/>
              <a:gd name="connsiteX19" fmla="*/ 1574007 w 2064544"/>
              <a:gd name="connsiteY19" fmla="*/ 1459706 h 1459706"/>
              <a:gd name="connsiteX20" fmla="*/ 1688307 w 2064544"/>
              <a:gd name="connsiteY20" fmla="*/ 1459706 h 1459706"/>
              <a:gd name="connsiteX21" fmla="*/ 1869282 w 2064544"/>
              <a:gd name="connsiteY21" fmla="*/ 1459706 h 1459706"/>
              <a:gd name="connsiteX22" fmla="*/ 2012157 w 2064544"/>
              <a:gd name="connsiteY22" fmla="*/ 1459706 h 1459706"/>
              <a:gd name="connsiteX23" fmla="*/ 2040732 w 2064544"/>
              <a:gd name="connsiteY23" fmla="*/ 1457325 h 1459706"/>
              <a:gd name="connsiteX24" fmla="*/ 2059782 w 2064544"/>
              <a:gd name="connsiteY24" fmla="*/ 1450181 h 1459706"/>
              <a:gd name="connsiteX25" fmla="*/ 2062163 w 2064544"/>
              <a:gd name="connsiteY25" fmla="*/ 1445419 h 1459706"/>
              <a:gd name="connsiteX26" fmla="*/ 2064544 w 2064544"/>
              <a:gd name="connsiteY26" fmla="*/ 1435894 h 1459706"/>
              <a:gd name="connsiteX27" fmla="*/ 2062163 w 2064544"/>
              <a:gd name="connsiteY27" fmla="*/ 1431131 h 1459706"/>
              <a:gd name="connsiteX28" fmla="*/ 2055019 w 2064544"/>
              <a:gd name="connsiteY28" fmla="*/ 1421606 h 1459706"/>
              <a:gd name="connsiteX29" fmla="*/ 2007394 w 2064544"/>
              <a:gd name="connsiteY29" fmla="*/ 1395412 h 1459706"/>
              <a:gd name="connsiteX30" fmla="*/ 1928813 w 2064544"/>
              <a:gd name="connsiteY30" fmla="*/ 1347787 h 1459706"/>
              <a:gd name="connsiteX31" fmla="*/ 1833563 w 2064544"/>
              <a:gd name="connsiteY31" fmla="*/ 1293019 h 1459706"/>
              <a:gd name="connsiteX32" fmla="*/ 1724025 w 2064544"/>
              <a:gd name="connsiteY32" fmla="*/ 1231106 h 1459706"/>
              <a:gd name="connsiteX33" fmla="*/ 1564482 w 2064544"/>
              <a:gd name="connsiteY33" fmla="*/ 1138237 h 1459706"/>
              <a:gd name="connsiteX34" fmla="*/ 1369219 w 2064544"/>
              <a:gd name="connsiteY34" fmla="*/ 1014412 h 1459706"/>
              <a:gd name="connsiteX35" fmla="*/ 1181100 w 2064544"/>
              <a:gd name="connsiteY35" fmla="*/ 885825 h 1459706"/>
              <a:gd name="connsiteX36" fmla="*/ 983457 w 2064544"/>
              <a:gd name="connsiteY36" fmla="*/ 740569 h 1459706"/>
              <a:gd name="connsiteX37" fmla="*/ 840582 w 2064544"/>
              <a:gd name="connsiteY37" fmla="*/ 6238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4544" h="1459706">
                <a:moveTo>
                  <a:pt x="840582" y="623887"/>
                </a:moveTo>
                <a:lnTo>
                  <a:pt x="692944" y="507206"/>
                </a:lnTo>
                <a:lnTo>
                  <a:pt x="561975" y="400050"/>
                </a:lnTo>
                <a:lnTo>
                  <a:pt x="421482" y="283369"/>
                </a:lnTo>
                <a:lnTo>
                  <a:pt x="290513" y="173831"/>
                </a:lnTo>
                <a:lnTo>
                  <a:pt x="90488" y="0"/>
                </a:lnTo>
                <a:lnTo>
                  <a:pt x="0" y="102394"/>
                </a:lnTo>
                <a:lnTo>
                  <a:pt x="90488" y="135731"/>
                </a:lnTo>
                <a:lnTo>
                  <a:pt x="133350" y="159544"/>
                </a:lnTo>
                <a:lnTo>
                  <a:pt x="185738" y="200025"/>
                </a:lnTo>
                <a:lnTo>
                  <a:pt x="288132" y="311944"/>
                </a:lnTo>
                <a:lnTo>
                  <a:pt x="497682" y="545306"/>
                </a:lnTo>
                <a:lnTo>
                  <a:pt x="704850" y="783431"/>
                </a:lnTo>
                <a:lnTo>
                  <a:pt x="902494" y="1014412"/>
                </a:lnTo>
                <a:lnTo>
                  <a:pt x="1071563" y="1214437"/>
                </a:lnTo>
                <a:lnTo>
                  <a:pt x="1190625" y="1354931"/>
                </a:lnTo>
                <a:lnTo>
                  <a:pt x="1216819" y="1388269"/>
                </a:lnTo>
                <a:lnTo>
                  <a:pt x="1231107" y="1395412"/>
                </a:lnTo>
                <a:lnTo>
                  <a:pt x="1352550" y="1419225"/>
                </a:lnTo>
                <a:lnTo>
                  <a:pt x="1574007" y="1459706"/>
                </a:lnTo>
                <a:lnTo>
                  <a:pt x="1688307" y="1459706"/>
                </a:lnTo>
                <a:lnTo>
                  <a:pt x="1869282" y="1459706"/>
                </a:lnTo>
                <a:lnTo>
                  <a:pt x="2012157" y="1459706"/>
                </a:lnTo>
                <a:lnTo>
                  <a:pt x="2040732" y="1457325"/>
                </a:lnTo>
                <a:lnTo>
                  <a:pt x="2059782" y="1450181"/>
                </a:lnTo>
                <a:lnTo>
                  <a:pt x="2062163" y="1445419"/>
                </a:lnTo>
                <a:lnTo>
                  <a:pt x="2064544" y="1435894"/>
                </a:lnTo>
                <a:lnTo>
                  <a:pt x="2062163" y="1431131"/>
                </a:lnTo>
                <a:lnTo>
                  <a:pt x="2055019" y="1421606"/>
                </a:lnTo>
                <a:lnTo>
                  <a:pt x="2007394" y="1395412"/>
                </a:lnTo>
                <a:lnTo>
                  <a:pt x="1928813" y="1347787"/>
                </a:lnTo>
                <a:lnTo>
                  <a:pt x="1833563" y="1293019"/>
                </a:lnTo>
                <a:lnTo>
                  <a:pt x="1724025" y="1231106"/>
                </a:lnTo>
                <a:lnTo>
                  <a:pt x="1564482" y="1138237"/>
                </a:lnTo>
                <a:lnTo>
                  <a:pt x="1369219" y="1014412"/>
                </a:lnTo>
                <a:lnTo>
                  <a:pt x="1181100" y="885825"/>
                </a:lnTo>
                <a:lnTo>
                  <a:pt x="983457" y="740569"/>
                </a:lnTo>
                <a:lnTo>
                  <a:pt x="840582" y="62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E3A97DA-4F06-4EF8-842A-D2DAAD1E9F25}"/>
              </a:ext>
            </a:extLst>
          </p:cNvPr>
          <p:cNvSpPr/>
          <p:nvPr/>
        </p:nvSpPr>
        <p:spPr>
          <a:xfrm>
            <a:off x="5119688" y="2601913"/>
            <a:ext cx="522287" cy="1454150"/>
          </a:xfrm>
          <a:custGeom>
            <a:avLst/>
            <a:gdLst>
              <a:gd name="connsiteX0" fmla="*/ 197643 w 521493"/>
              <a:gd name="connsiteY0" fmla="*/ 950119 h 1452563"/>
              <a:gd name="connsiteX1" fmla="*/ 207168 w 521493"/>
              <a:gd name="connsiteY1" fmla="*/ 764382 h 1452563"/>
              <a:gd name="connsiteX2" fmla="*/ 228600 w 521493"/>
              <a:gd name="connsiteY2" fmla="*/ 609600 h 1452563"/>
              <a:gd name="connsiteX3" fmla="*/ 226218 w 521493"/>
              <a:gd name="connsiteY3" fmla="*/ 533400 h 1452563"/>
              <a:gd name="connsiteX4" fmla="*/ 223837 w 521493"/>
              <a:gd name="connsiteY4" fmla="*/ 454819 h 1452563"/>
              <a:gd name="connsiteX5" fmla="*/ 216693 w 521493"/>
              <a:gd name="connsiteY5" fmla="*/ 369094 h 1452563"/>
              <a:gd name="connsiteX6" fmla="*/ 209550 w 521493"/>
              <a:gd name="connsiteY6" fmla="*/ 297657 h 1452563"/>
              <a:gd name="connsiteX7" fmla="*/ 197643 w 521493"/>
              <a:gd name="connsiteY7" fmla="*/ 245269 h 1452563"/>
              <a:gd name="connsiteX8" fmla="*/ 185737 w 521493"/>
              <a:gd name="connsiteY8" fmla="*/ 209550 h 1452563"/>
              <a:gd name="connsiteX9" fmla="*/ 171450 w 521493"/>
              <a:gd name="connsiteY9" fmla="*/ 185738 h 1452563"/>
              <a:gd name="connsiteX10" fmla="*/ 147637 w 521493"/>
              <a:gd name="connsiteY10" fmla="*/ 157163 h 1452563"/>
              <a:gd name="connsiteX11" fmla="*/ 128587 w 521493"/>
              <a:gd name="connsiteY11" fmla="*/ 138113 h 1452563"/>
              <a:gd name="connsiteX12" fmla="*/ 102393 w 521493"/>
              <a:gd name="connsiteY12" fmla="*/ 116682 h 1452563"/>
              <a:gd name="connsiteX13" fmla="*/ 59531 w 521493"/>
              <a:gd name="connsiteY13" fmla="*/ 85725 h 1452563"/>
              <a:gd name="connsiteX14" fmla="*/ 26193 w 521493"/>
              <a:gd name="connsiteY14" fmla="*/ 64294 h 1452563"/>
              <a:gd name="connsiteX15" fmla="*/ 14287 w 521493"/>
              <a:gd name="connsiteY15" fmla="*/ 52388 h 1452563"/>
              <a:gd name="connsiteX16" fmla="*/ 0 w 521493"/>
              <a:gd name="connsiteY16" fmla="*/ 35719 h 1452563"/>
              <a:gd name="connsiteX17" fmla="*/ 0 w 521493"/>
              <a:gd name="connsiteY17" fmla="*/ 21432 h 1452563"/>
              <a:gd name="connsiteX18" fmla="*/ 4762 w 521493"/>
              <a:gd name="connsiteY18" fmla="*/ 9525 h 1452563"/>
              <a:gd name="connsiteX19" fmla="*/ 14287 w 521493"/>
              <a:gd name="connsiteY19" fmla="*/ 7144 h 1452563"/>
              <a:gd name="connsiteX20" fmla="*/ 47625 w 521493"/>
              <a:gd name="connsiteY20" fmla="*/ 0 h 1452563"/>
              <a:gd name="connsiteX21" fmla="*/ 145256 w 521493"/>
              <a:gd name="connsiteY21" fmla="*/ 7144 h 1452563"/>
              <a:gd name="connsiteX22" fmla="*/ 223837 w 521493"/>
              <a:gd name="connsiteY22" fmla="*/ 19050 h 1452563"/>
              <a:gd name="connsiteX23" fmla="*/ 292893 w 521493"/>
              <a:gd name="connsiteY23" fmla="*/ 38100 h 1452563"/>
              <a:gd name="connsiteX24" fmla="*/ 364331 w 521493"/>
              <a:gd name="connsiteY24" fmla="*/ 64294 h 1452563"/>
              <a:gd name="connsiteX25" fmla="*/ 428625 w 521493"/>
              <a:gd name="connsiteY25" fmla="*/ 97632 h 1452563"/>
              <a:gd name="connsiteX26" fmla="*/ 471487 w 521493"/>
              <a:gd name="connsiteY26" fmla="*/ 123825 h 1452563"/>
              <a:gd name="connsiteX27" fmla="*/ 490537 w 521493"/>
              <a:gd name="connsiteY27" fmla="*/ 138113 h 1452563"/>
              <a:gd name="connsiteX28" fmla="*/ 507206 w 521493"/>
              <a:gd name="connsiteY28" fmla="*/ 154782 h 1452563"/>
              <a:gd name="connsiteX29" fmla="*/ 516731 w 521493"/>
              <a:gd name="connsiteY29" fmla="*/ 166688 h 1452563"/>
              <a:gd name="connsiteX30" fmla="*/ 521493 w 521493"/>
              <a:gd name="connsiteY30" fmla="*/ 180975 h 1452563"/>
              <a:gd name="connsiteX31" fmla="*/ 521493 w 521493"/>
              <a:gd name="connsiteY31" fmla="*/ 197644 h 1452563"/>
              <a:gd name="connsiteX32" fmla="*/ 514350 w 521493"/>
              <a:gd name="connsiteY32" fmla="*/ 216694 h 1452563"/>
              <a:gd name="connsiteX33" fmla="*/ 504825 w 521493"/>
              <a:gd name="connsiteY33" fmla="*/ 230982 h 1452563"/>
              <a:gd name="connsiteX34" fmla="*/ 492918 w 521493"/>
              <a:gd name="connsiteY34" fmla="*/ 252413 h 1452563"/>
              <a:gd name="connsiteX35" fmla="*/ 478631 w 521493"/>
              <a:gd name="connsiteY35" fmla="*/ 283369 h 1452563"/>
              <a:gd name="connsiteX36" fmla="*/ 466725 w 521493"/>
              <a:gd name="connsiteY36" fmla="*/ 330994 h 1452563"/>
              <a:gd name="connsiteX37" fmla="*/ 457200 w 521493"/>
              <a:gd name="connsiteY37" fmla="*/ 381000 h 1452563"/>
              <a:gd name="connsiteX38" fmla="*/ 452437 w 521493"/>
              <a:gd name="connsiteY38" fmla="*/ 447675 h 1452563"/>
              <a:gd name="connsiteX39" fmla="*/ 450056 w 521493"/>
              <a:gd name="connsiteY39" fmla="*/ 578644 h 1452563"/>
              <a:gd name="connsiteX40" fmla="*/ 450056 w 521493"/>
              <a:gd name="connsiteY40" fmla="*/ 726282 h 1452563"/>
              <a:gd name="connsiteX41" fmla="*/ 416718 w 521493"/>
              <a:gd name="connsiteY41" fmla="*/ 1195388 h 1452563"/>
              <a:gd name="connsiteX42" fmla="*/ 400050 w 521493"/>
              <a:gd name="connsiteY42" fmla="*/ 1423988 h 1452563"/>
              <a:gd name="connsiteX43" fmla="*/ 173831 w 521493"/>
              <a:gd name="connsiteY43" fmla="*/ 1452563 h 1452563"/>
              <a:gd name="connsiteX44" fmla="*/ 183356 w 521493"/>
              <a:gd name="connsiteY44" fmla="*/ 1297782 h 1452563"/>
              <a:gd name="connsiteX45" fmla="*/ 197643 w 521493"/>
              <a:gd name="connsiteY45" fmla="*/ 950119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21493" h="1452563">
                <a:moveTo>
                  <a:pt x="197643" y="950119"/>
                </a:moveTo>
                <a:lnTo>
                  <a:pt x="207168" y="764382"/>
                </a:lnTo>
                <a:lnTo>
                  <a:pt x="228600" y="609600"/>
                </a:lnTo>
                <a:lnTo>
                  <a:pt x="226218" y="533400"/>
                </a:lnTo>
                <a:cubicBezTo>
                  <a:pt x="225424" y="507206"/>
                  <a:pt x="224631" y="481013"/>
                  <a:pt x="223837" y="454819"/>
                </a:cubicBezTo>
                <a:lnTo>
                  <a:pt x="216693" y="369094"/>
                </a:lnTo>
                <a:lnTo>
                  <a:pt x="209550" y="297657"/>
                </a:lnTo>
                <a:lnTo>
                  <a:pt x="197643" y="245269"/>
                </a:lnTo>
                <a:lnTo>
                  <a:pt x="185737" y="209550"/>
                </a:lnTo>
                <a:lnTo>
                  <a:pt x="171450" y="185738"/>
                </a:lnTo>
                <a:lnTo>
                  <a:pt x="147637" y="157163"/>
                </a:lnTo>
                <a:lnTo>
                  <a:pt x="128587" y="138113"/>
                </a:lnTo>
                <a:lnTo>
                  <a:pt x="102393" y="116682"/>
                </a:lnTo>
                <a:lnTo>
                  <a:pt x="59531" y="85725"/>
                </a:lnTo>
                <a:lnTo>
                  <a:pt x="26193" y="64294"/>
                </a:lnTo>
                <a:lnTo>
                  <a:pt x="14287" y="52388"/>
                </a:lnTo>
                <a:lnTo>
                  <a:pt x="0" y="35719"/>
                </a:lnTo>
                <a:lnTo>
                  <a:pt x="0" y="21432"/>
                </a:lnTo>
                <a:lnTo>
                  <a:pt x="4762" y="9525"/>
                </a:lnTo>
                <a:lnTo>
                  <a:pt x="14287" y="7144"/>
                </a:lnTo>
                <a:lnTo>
                  <a:pt x="47625" y="0"/>
                </a:lnTo>
                <a:lnTo>
                  <a:pt x="145256" y="7144"/>
                </a:lnTo>
                <a:lnTo>
                  <a:pt x="223837" y="19050"/>
                </a:lnTo>
                <a:lnTo>
                  <a:pt x="292893" y="38100"/>
                </a:lnTo>
                <a:lnTo>
                  <a:pt x="364331" y="64294"/>
                </a:lnTo>
                <a:lnTo>
                  <a:pt x="428625" y="97632"/>
                </a:lnTo>
                <a:lnTo>
                  <a:pt x="471487" y="123825"/>
                </a:lnTo>
                <a:lnTo>
                  <a:pt x="490537" y="138113"/>
                </a:lnTo>
                <a:lnTo>
                  <a:pt x="507206" y="154782"/>
                </a:lnTo>
                <a:lnTo>
                  <a:pt x="516731" y="166688"/>
                </a:lnTo>
                <a:lnTo>
                  <a:pt x="521493" y="180975"/>
                </a:lnTo>
                <a:lnTo>
                  <a:pt x="521493" y="197644"/>
                </a:lnTo>
                <a:lnTo>
                  <a:pt x="514350" y="216694"/>
                </a:lnTo>
                <a:lnTo>
                  <a:pt x="504825" y="230982"/>
                </a:lnTo>
                <a:lnTo>
                  <a:pt x="492918" y="252413"/>
                </a:lnTo>
                <a:lnTo>
                  <a:pt x="478631" y="283369"/>
                </a:lnTo>
                <a:lnTo>
                  <a:pt x="466725" y="330994"/>
                </a:lnTo>
                <a:lnTo>
                  <a:pt x="457200" y="381000"/>
                </a:lnTo>
                <a:lnTo>
                  <a:pt x="452437" y="447675"/>
                </a:lnTo>
                <a:cubicBezTo>
                  <a:pt x="451643" y="491331"/>
                  <a:pt x="450850" y="534988"/>
                  <a:pt x="450056" y="578644"/>
                </a:cubicBezTo>
                <a:lnTo>
                  <a:pt x="450056" y="726282"/>
                </a:lnTo>
                <a:lnTo>
                  <a:pt x="416718" y="1195388"/>
                </a:lnTo>
                <a:lnTo>
                  <a:pt x="400050" y="1423988"/>
                </a:lnTo>
                <a:lnTo>
                  <a:pt x="173831" y="1452563"/>
                </a:lnTo>
                <a:lnTo>
                  <a:pt x="183356" y="1297782"/>
                </a:lnTo>
                <a:lnTo>
                  <a:pt x="197643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1E08C9B-8D5A-4977-994D-04361F7C3A48}"/>
              </a:ext>
            </a:extLst>
          </p:cNvPr>
          <p:cNvSpPr/>
          <p:nvPr/>
        </p:nvSpPr>
        <p:spPr>
          <a:xfrm>
            <a:off x="4105275" y="3786188"/>
            <a:ext cx="2822575" cy="498475"/>
          </a:xfrm>
          <a:custGeom>
            <a:avLst/>
            <a:gdLst>
              <a:gd name="connsiteX0" fmla="*/ 1940719 w 2821781"/>
              <a:gd name="connsiteY0" fmla="*/ 71437 h 497681"/>
              <a:gd name="connsiteX1" fmla="*/ 1797844 w 2821781"/>
              <a:gd name="connsiteY1" fmla="*/ 85725 h 497681"/>
              <a:gd name="connsiteX2" fmla="*/ 1600200 w 2821781"/>
              <a:gd name="connsiteY2" fmla="*/ 109537 h 497681"/>
              <a:gd name="connsiteX3" fmla="*/ 1400175 w 2821781"/>
              <a:gd name="connsiteY3" fmla="*/ 138112 h 497681"/>
              <a:gd name="connsiteX4" fmla="*/ 1216819 w 2821781"/>
              <a:gd name="connsiteY4" fmla="*/ 152400 h 497681"/>
              <a:gd name="connsiteX5" fmla="*/ 988219 w 2821781"/>
              <a:gd name="connsiteY5" fmla="*/ 192881 h 497681"/>
              <a:gd name="connsiteX6" fmla="*/ 597694 w 2821781"/>
              <a:gd name="connsiteY6" fmla="*/ 259556 h 497681"/>
              <a:gd name="connsiteX7" fmla="*/ 502444 w 2821781"/>
              <a:gd name="connsiteY7" fmla="*/ 278606 h 497681"/>
              <a:gd name="connsiteX8" fmla="*/ 440531 w 2821781"/>
              <a:gd name="connsiteY8" fmla="*/ 290512 h 497681"/>
              <a:gd name="connsiteX9" fmla="*/ 397669 w 2821781"/>
              <a:gd name="connsiteY9" fmla="*/ 295275 h 497681"/>
              <a:gd name="connsiteX10" fmla="*/ 357188 w 2821781"/>
              <a:gd name="connsiteY10" fmla="*/ 295275 h 497681"/>
              <a:gd name="connsiteX11" fmla="*/ 311944 w 2821781"/>
              <a:gd name="connsiteY11" fmla="*/ 290512 h 497681"/>
              <a:gd name="connsiteX12" fmla="*/ 235744 w 2821781"/>
              <a:gd name="connsiteY12" fmla="*/ 276225 h 497681"/>
              <a:gd name="connsiteX13" fmla="*/ 169069 w 2821781"/>
              <a:gd name="connsiteY13" fmla="*/ 254793 h 497681"/>
              <a:gd name="connsiteX14" fmla="*/ 109538 w 2821781"/>
              <a:gd name="connsiteY14" fmla="*/ 228600 h 497681"/>
              <a:gd name="connsiteX15" fmla="*/ 59531 w 2821781"/>
              <a:gd name="connsiteY15" fmla="*/ 202406 h 497681"/>
              <a:gd name="connsiteX16" fmla="*/ 23813 w 2821781"/>
              <a:gd name="connsiteY16" fmla="*/ 188118 h 497681"/>
              <a:gd name="connsiteX17" fmla="*/ 9525 w 2821781"/>
              <a:gd name="connsiteY17" fmla="*/ 185737 h 497681"/>
              <a:gd name="connsiteX18" fmla="*/ 2381 w 2821781"/>
              <a:gd name="connsiteY18" fmla="*/ 190500 h 497681"/>
              <a:gd name="connsiteX19" fmla="*/ 0 w 2821781"/>
              <a:gd name="connsiteY19" fmla="*/ 197643 h 497681"/>
              <a:gd name="connsiteX20" fmla="*/ 4763 w 2821781"/>
              <a:gd name="connsiteY20" fmla="*/ 223837 h 497681"/>
              <a:gd name="connsiteX21" fmla="*/ 14288 w 2821781"/>
              <a:gd name="connsiteY21" fmla="*/ 247650 h 497681"/>
              <a:gd name="connsiteX22" fmla="*/ 66675 w 2821781"/>
              <a:gd name="connsiteY22" fmla="*/ 304800 h 497681"/>
              <a:gd name="connsiteX23" fmla="*/ 119063 w 2821781"/>
              <a:gd name="connsiteY23" fmla="*/ 354806 h 497681"/>
              <a:gd name="connsiteX24" fmla="*/ 176213 w 2821781"/>
              <a:gd name="connsiteY24" fmla="*/ 400050 h 497681"/>
              <a:gd name="connsiteX25" fmla="*/ 221456 w 2821781"/>
              <a:gd name="connsiteY25" fmla="*/ 428625 h 497681"/>
              <a:gd name="connsiteX26" fmla="*/ 259556 w 2821781"/>
              <a:gd name="connsiteY26" fmla="*/ 450056 h 497681"/>
              <a:gd name="connsiteX27" fmla="*/ 300038 w 2821781"/>
              <a:gd name="connsiteY27" fmla="*/ 466725 h 497681"/>
              <a:gd name="connsiteX28" fmla="*/ 357188 w 2821781"/>
              <a:gd name="connsiteY28" fmla="*/ 485775 h 497681"/>
              <a:gd name="connsiteX29" fmla="*/ 416719 w 2821781"/>
              <a:gd name="connsiteY29" fmla="*/ 495300 h 497681"/>
              <a:gd name="connsiteX30" fmla="*/ 461963 w 2821781"/>
              <a:gd name="connsiteY30" fmla="*/ 497681 h 497681"/>
              <a:gd name="connsiteX31" fmla="*/ 526256 w 2821781"/>
              <a:gd name="connsiteY31" fmla="*/ 492918 h 497681"/>
              <a:gd name="connsiteX32" fmla="*/ 566738 w 2821781"/>
              <a:gd name="connsiteY32" fmla="*/ 481012 h 497681"/>
              <a:gd name="connsiteX33" fmla="*/ 633413 w 2821781"/>
              <a:gd name="connsiteY33" fmla="*/ 459581 h 497681"/>
              <a:gd name="connsiteX34" fmla="*/ 721519 w 2821781"/>
              <a:gd name="connsiteY34" fmla="*/ 435768 h 497681"/>
              <a:gd name="connsiteX35" fmla="*/ 878681 w 2821781"/>
              <a:gd name="connsiteY35" fmla="*/ 400050 h 497681"/>
              <a:gd name="connsiteX36" fmla="*/ 1054894 w 2821781"/>
              <a:gd name="connsiteY36" fmla="*/ 366712 h 497681"/>
              <a:gd name="connsiteX37" fmla="*/ 1266825 w 2821781"/>
              <a:gd name="connsiteY37" fmla="*/ 333375 h 497681"/>
              <a:gd name="connsiteX38" fmla="*/ 1476375 w 2821781"/>
              <a:gd name="connsiteY38" fmla="*/ 307181 h 497681"/>
              <a:gd name="connsiteX39" fmla="*/ 1662113 w 2821781"/>
              <a:gd name="connsiteY39" fmla="*/ 285750 h 497681"/>
              <a:gd name="connsiteX40" fmla="*/ 1938338 w 2821781"/>
              <a:gd name="connsiteY40" fmla="*/ 261937 h 497681"/>
              <a:gd name="connsiteX41" fmla="*/ 2159794 w 2821781"/>
              <a:gd name="connsiteY41" fmla="*/ 250031 h 497681"/>
              <a:gd name="connsiteX42" fmla="*/ 2369344 w 2821781"/>
              <a:gd name="connsiteY42" fmla="*/ 245268 h 497681"/>
              <a:gd name="connsiteX43" fmla="*/ 2609850 w 2821781"/>
              <a:gd name="connsiteY43" fmla="*/ 259556 h 497681"/>
              <a:gd name="connsiteX44" fmla="*/ 2695575 w 2821781"/>
              <a:gd name="connsiteY44" fmla="*/ 266700 h 497681"/>
              <a:gd name="connsiteX45" fmla="*/ 2724150 w 2821781"/>
              <a:gd name="connsiteY45" fmla="*/ 266700 h 497681"/>
              <a:gd name="connsiteX46" fmla="*/ 2769394 w 2821781"/>
              <a:gd name="connsiteY46" fmla="*/ 254793 h 497681"/>
              <a:gd name="connsiteX47" fmla="*/ 2795588 w 2821781"/>
              <a:gd name="connsiteY47" fmla="*/ 245268 h 497681"/>
              <a:gd name="connsiteX48" fmla="*/ 2812256 w 2821781"/>
              <a:gd name="connsiteY48" fmla="*/ 230981 h 497681"/>
              <a:gd name="connsiteX49" fmla="*/ 2821781 w 2821781"/>
              <a:gd name="connsiteY49" fmla="*/ 214312 h 497681"/>
              <a:gd name="connsiteX50" fmla="*/ 2821781 w 2821781"/>
              <a:gd name="connsiteY50" fmla="*/ 197643 h 497681"/>
              <a:gd name="connsiteX51" fmla="*/ 2809875 w 2821781"/>
              <a:gd name="connsiteY51" fmla="*/ 169068 h 497681"/>
              <a:gd name="connsiteX52" fmla="*/ 2786063 w 2821781"/>
              <a:gd name="connsiteY52" fmla="*/ 138112 h 497681"/>
              <a:gd name="connsiteX53" fmla="*/ 2752725 w 2821781"/>
              <a:gd name="connsiteY53" fmla="*/ 102393 h 497681"/>
              <a:gd name="connsiteX54" fmla="*/ 2728913 w 2821781"/>
              <a:gd name="connsiteY54" fmla="*/ 90487 h 497681"/>
              <a:gd name="connsiteX55" fmla="*/ 2616994 w 2821781"/>
              <a:gd name="connsiteY55" fmla="*/ 57150 h 497681"/>
              <a:gd name="connsiteX56" fmla="*/ 2478881 w 2821781"/>
              <a:gd name="connsiteY56" fmla="*/ 21431 h 497681"/>
              <a:gd name="connsiteX57" fmla="*/ 2402681 w 2821781"/>
              <a:gd name="connsiteY57" fmla="*/ 7143 h 497681"/>
              <a:gd name="connsiteX58" fmla="*/ 2338388 w 2821781"/>
              <a:gd name="connsiteY58" fmla="*/ 0 h 497681"/>
              <a:gd name="connsiteX59" fmla="*/ 2305050 w 2821781"/>
              <a:gd name="connsiteY59" fmla="*/ 9525 h 497681"/>
              <a:gd name="connsiteX60" fmla="*/ 2205038 w 2821781"/>
              <a:gd name="connsiteY60" fmla="*/ 45243 h 497681"/>
              <a:gd name="connsiteX61" fmla="*/ 2145506 w 2821781"/>
              <a:gd name="connsiteY61" fmla="*/ 50006 h 497681"/>
              <a:gd name="connsiteX62" fmla="*/ 1940719 w 2821781"/>
              <a:gd name="connsiteY62" fmla="*/ 714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21781" h="497681">
                <a:moveTo>
                  <a:pt x="1940719" y="71437"/>
                </a:moveTo>
                <a:lnTo>
                  <a:pt x="1797844" y="85725"/>
                </a:lnTo>
                <a:lnTo>
                  <a:pt x="1600200" y="109537"/>
                </a:lnTo>
                <a:lnTo>
                  <a:pt x="1400175" y="138112"/>
                </a:lnTo>
                <a:lnTo>
                  <a:pt x="1216819" y="152400"/>
                </a:lnTo>
                <a:lnTo>
                  <a:pt x="988219" y="192881"/>
                </a:lnTo>
                <a:lnTo>
                  <a:pt x="597694" y="259556"/>
                </a:lnTo>
                <a:lnTo>
                  <a:pt x="502444" y="278606"/>
                </a:lnTo>
                <a:lnTo>
                  <a:pt x="440531" y="290512"/>
                </a:lnTo>
                <a:lnTo>
                  <a:pt x="397669" y="295275"/>
                </a:lnTo>
                <a:lnTo>
                  <a:pt x="357188" y="295275"/>
                </a:lnTo>
                <a:lnTo>
                  <a:pt x="311944" y="290512"/>
                </a:lnTo>
                <a:lnTo>
                  <a:pt x="235744" y="276225"/>
                </a:lnTo>
                <a:lnTo>
                  <a:pt x="169069" y="254793"/>
                </a:lnTo>
                <a:lnTo>
                  <a:pt x="109538" y="228600"/>
                </a:lnTo>
                <a:lnTo>
                  <a:pt x="59531" y="202406"/>
                </a:lnTo>
                <a:lnTo>
                  <a:pt x="23813" y="188118"/>
                </a:lnTo>
                <a:lnTo>
                  <a:pt x="9525" y="185737"/>
                </a:lnTo>
                <a:lnTo>
                  <a:pt x="2381" y="190500"/>
                </a:lnTo>
                <a:lnTo>
                  <a:pt x="0" y="197643"/>
                </a:lnTo>
                <a:lnTo>
                  <a:pt x="4763" y="223837"/>
                </a:lnTo>
                <a:lnTo>
                  <a:pt x="14288" y="247650"/>
                </a:lnTo>
                <a:lnTo>
                  <a:pt x="66675" y="304800"/>
                </a:lnTo>
                <a:lnTo>
                  <a:pt x="119063" y="354806"/>
                </a:lnTo>
                <a:lnTo>
                  <a:pt x="176213" y="400050"/>
                </a:lnTo>
                <a:lnTo>
                  <a:pt x="221456" y="428625"/>
                </a:lnTo>
                <a:lnTo>
                  <a:pt x="259556" y="450056"/>
                </a:lnTo>
                <a:lnTo>
                  <a:pt x="300038" y="466725"/>
                </a:lnTo>
                <a:lnTo>
                  <a:pt x="357188" y="485775"/>
                </a:lnTo>
                <a:lnTo>
                  <a:pt x="416719" y="495300"/>
                </a:lnTo>
                <a:lnTo>
                  <a:pt x="461963" y="497681"/>
                </a:lnTo>
                <a:lnTo>
                  <a:pt x="526256" y="492918"/>
                </a:lnTo>
                <a:lnTo>
                  <a:pt x="566738" y="481012"/>
                </a:lnTo>
                <a:lnTo>
                  <a:pt x="633413" y="459581"/>
                </a:lnTo>
                <a:lnTo>
                  <a:pt x="721519" y="435768"/>
                </a:lnTo>
                <a:lnTo>
                  <a:pt x="878681" y="400050"/>
                </a:lnTo>
                <a:lnTo>
                  <a:pt x="1054894" y="366712"/>
                </a:lnTo>
                <a:lnTo>
                  <a:pt x="1266825" y="333375"/>
                </a:lnTo>
                <a:lnTo>
                  <a:pt x="1476375" y="307181"/>
                </a:lnTo>
                <a:lnTo>
                  <a:pt x="1662113" y="285750"/>
                </a:lnTo>
                <a:lnTo>
                  <a:pt x="1938338" y="261937"/>
                </a:lnTo>
                <a:lnTo>
                  <a:pt x="2159794" y="250031"/>
                </a:lnTo>
                <a:lnTo>
                  <a:pt x="2369344" y="245268"/>
                </a:lnTo>
                <a:lnTo>
                  <a:pt x="2609850" y="259556"/>
                </a:lnTo>
                <a:lnTo>
                  <a:pt x="2695575" y="266700"/>
                </a:lnTo>
                <a:lnTo>
                  <a:pt x="2724150" y="266700"/>
                </a:lnTo>
                <a:lnTo>
                  <a:pt x="2769394" y="254793"/>
                </a:lnTo>
                <a:lnTo>
                  <a:pt x="2795588" y="245268"/>
                </a:lnTo>
                <a:lnTo>
                  <a:pt x="2812256" y="230981"/>
                </a:lnTo>
                <a:lnTo>
                  <a:pt x="2821781" y="214312"/>
                </a:lnTo>
                <a:lnTo>
                  <a:pt x="2821781" y="197643"/>
                </a:lnTo>
                <a:lnTo>
                  <a:pt x="2809875" y="169068"/>
                </a:lnTo>
                <a:lnTo>
                  <a:pt x="2786063" y="138112"/>
                </a:lnTo>
                <a:lnTo>
                  <a:pt x="2752725" y="102393"/>
                </a:lnTo>
                <a:lnTo>
                  <a:pt x="2728913" y="90487"/>
                </a:lnTo>
                <a:lnTo>
                  <a:pt x="2616994" y="57150"/>
                </a:lnTo>
                <a:lnTo>
                  <a:pt x="2478881" y="21431"/>
                </a:lnTo>
                <a:lnTo>
                  <a:pt x="2402681" y="7143"/>
                </a:lnTo>
                <a:lnTo>
                  <a:pt x="2338388" y="0"/>
                </a:lnTo>
                <a:lnTo>
                  <a:pt x="2305050" y="9525"/>
                </a:lnTo>
                <a:lnTo>
                  <a:pt x="2205038" y="45243"/>
                </a:lnTo>
                <a:lnTo>
                  <a:pt x="2145506" y="50006"/>
                </a:lnTo>
                <a:lnTo>
                  <a:pt x="1940719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DFB2519-7C8A-4123-A65E-B36A44DFFD1C}"/>
              </a:ext>
            </a:extLst>
          </p:cNvPr>
          <p:cNvSpPr/>
          <p:nvPr/>
        </p:nvSpPr>
        <p:spPr>
          <a:xfrm>
            <a:off x="4757738" y="4438650"/>
            <a:ext cx="1919287" cy="1255713"/>
          </a:xfrm>
          <a:custGeom>
            <a:avLst/>
            <a:gdLst>
              <a:gd name="connsiteX0" fmla="*/ 926306 w 1919287"/>
              <a:gd name="connsiteY0" fmla="*/ 269081 h 1254919"/>
              <a:gd name="connsiteX1" fmla="*/ 738187 w 1919287"/>
              <a:gd name="connsiteY1" fmla="*/ 285750 h 1254919"/>
              <a:gd name="connsiteX2" fmla="*/ 552450 w 1919287"/>
              <a:gd name="connsiteY2" fmla="*/ 309563 h 1254919"/>
              <a:gd name="connsiteX3" fmla="*/ 378618 w 1919287"/>
              <a:gd name="connsiteY3" fmla="*/ 333375 h 1254919"/>
              <a:gd name="connsiteX4" fmla="*/ 228600 w 1919287"/>
              <a:gd name="connsiteY4" fmla="*/ 357188 h 1254919"/>
              <a:gd name="connsiteX5" fmla="*/ 50006 w 1919287"/>
              <a:gd name="connsiteY5" fmla="*/ 385763 h 1254919"/>
              <a:gd name="connsiteX6" fmla="*/ 0 w 1919287"/>
              <a:gd name="connsiteY6" fmla="*/ 226219 h 1254919"/>
              <a:gd name="connsiteX7" fmla="*/ 235743 w 1919287"/>
              <a:gd name="connsiteY7" fmla="*/ 195263 h 1254919"/>
              <a:gd name="connsiteX8" fmla="*/ 542925 w 1919287"/>
              <a:gd name="connsiteY8" fmla="*/ 152400 h 1254919"/>
              <a:gd name="connsiteX9" fmla="*/ 795337 w 1919287"/>
              <a:gd name="connsiteY9" fmla="*/ 116681 h 1254919"/>
              <a:gd name="connsiteX10" fmla="*/ 1064418 w 1919287"/>
              <a:gd name="connsiteY10" fmla="*/ 78581 h 1254919"/>
              <a:gd name="connsiteX11" fmla="*/ 1238250 w 1919287"/>
              <a:gd name="connsiteY11" fmla="*/ 54769 h 1254919"/>
              <a:gd name="connsiteX12" fmla="*/ 1345406 w 1919287"/>
              <a:gd name="connsiteY12" fmla="*/ 38100 h 1254919"/>
              <a:gd name="connsiteX13" fmla="*/ 1373981 w 1919287"/>
              <a:gd name="connsiteY13" fmla="*/ 30956 h 1254919"/>
              <a:gd name="connsiteX14" fmla="*/ 1404937 w 1919287"/>
              <a:gd name="connsiteY14" fmla="*/ 16669 h 1254919"/>
              <a:gd name="connsiteX15" fmla="*/ 1433512 w 1919287"/>
              <a:gd name="connsiteY15" fmla="*/ 0 h 1254919"/>
              <a:gd name="connsiteX16" fmla="*/ 1440656 w 1919287"/>
              <a:gd name="connsiteY16" fmla="*/ 0 h 1254919"/>
              <a:gd name="connsiteX17" fmla="*/ 1462087 w 1919287"/>
              <a:gd name="connsiteY17" fmla="*/ 0 h 1254919"/>
              <a:gd name="connsiteX18" fmla="*/ 1552575 w 1919287"/>
              <a:gd name="connsiteY18" fmla="*/ 23813 h 1254919"/>
              <a:gd name="connsiteX19" fmla="*/ 1643062 w 1919287"/>
              <a:gd name="connsiteY19" fmla="*/ 59531 h 1254919"/>
              <a:gd name="connsiteX20" fmla="*/ 1738312 w 1919287"/>
              <a:gd name="connsiteY20" fmla="*/ 107156 h 1254919"/>
              <a:gd name="connsiteX21" fmla="*/ 1785937 w 1919287"/>
              <a:gd name="connsiteY21" fmla="*/ 130969 h 1254919"/>
              <a:gd name="connsiteX22" fmla="*/ 1821656 w 1919287"/>
              <a:gd name="connsiteY22" fmla="*/ 152400 h 1254919"/>
              <a:gd name="connsiteX23" fmla="*/ 1854993 w 1919287"/>
              <a:gd name="connsiteY23" fmla="*/ 178594 h 1254919"/>
              <a:gd name="connsiteX24" fmla="*/ 1883568 w 1919287"/>
              <a:gd name="connsiteY24" fmla="*/ 204788 h 1254919"/>
              <a:gd name="connsiteX25" fmla="*/ 1902618 w 1919287"/>
              <a:gd name="connsiteY25" fmla="*/ 233363 h 1254919"/>
              <a:gd name="connsiteX26" fmla="*/ 1912143 w 1919287"/>
              <a:gd name="connsiteY26" fmla="*/ 254794 h 1254919"/>
              <a:gd name="connsiteX27" fmla="*/ 1919287 w 1919287"/>
              <a:gd name="connsiteY27" fmla="*/ 283369 h 1254919"/>
              <a:gd name="connsiteX28" fmla="*/ 1916906 w 1919287"/>
              <a:gd name="connsiteY28" fmla="*/ 311944 h 1254919"/>
              <a:gd name="connsiteX29" fmla="*/ 1907381 w 1919287"/>
              <a:gd name="connsiteY29" fmla="*/ 342900 h 1254919"/>
              <a:gd name="connsiteX30" fmla="*/ 1888331 w 1919287"/>
              <a:gd name="connsiteY30" fmla="*/ 371475 h 1254919"/>
              <a:gd name="connsiteX31" fmla="*/ 1857375 w 1919287"/>
              <a:gd name="connsiteY31" fmla="*/ 402431 h 1254919"/>
              <a:gd name="connsiteX32" fmla="*/ 1826418 w 1919287"/>
              <a:gd name="connsiteY32" fmla="*/ 442913 h 1254919"/>
              <a:gd name="connsiteX33" fmla="*/ 1814512 w 1919287"/>
              <a:gd name="connsiteY33" fmla="*/ 471488 h 1254919"/>
              <a:gd name="connsiteX34" fmla="*/ 1766887 w 1919287"/>
              <a:gd name="connsiteY34" fmla="*/ 645319 h 1254919"/>
              <a:gd name="connsiteX35" fmla="*/ 1671637 w 1919287"/>
              <a:gd name="connsiteY35" fmla="*/ 992981 h 1254919"/>
              <a:gd name="connsiteX36" fmla="*/ 1635918 w 1919287"/>
              <a:gd name="connsiteY36" fmla="*/ 1126331 h 1254919"/>
              <a:gd name="connsiteX37" fmla="*/ 1631156 w 1919287"/>
              <a:gd name="connsiteY37" fmla="*/ 1147763 h 1254919"/>
              <a:gd name="connsiteX38" fmla="*/ 1619250 w 1919287"/>
              <a:gd name="connsiteY38" fmla="*/ 1185863 h 1254919"/>
              <a:gd name="connsiteX39" fmla="*/ 1602581 w 1919287"/>
              <a:gd name="connsiteY39" fmla="*/ 1216819 h 1254919"/>
              <a:gd name="connsiteX40" fmla="*/ 1585912 w 1919287"/>
              <a:gd name="connsiteY40" fmla="*/ 1235869 h 1254919"/>
              <a:gd name="connsiteX41" fmla="*/ 1557337 w 1919287"/>
              <a:gd name="connsiteY41" fmla="*/ 1252538 h 1254919"/>
              <a:gd name="connsiteX42" fmla="*/ 1535906 w 1919287"/>
              <a:gd name="connsiteY42" fmla="*/ 1254919 h 1254919"/>
              <a:gd name="connsiteX43" fmla="*/ 1509712 w 1919287"/>
              <a:gd name="connsiteY43" fmla="*/ 1254919 h 1254919"/>
              <a:gd name="connsiteX44" fmla="*/ 1478756 w 1919287"/>
              <a:gd name="connsiteY44" fmla="*/ 1243013 h 1254919"/>
              <a:gd name="connsiteX45" fmla="*/ 1440656 w 1919287"/>
              <a:gd name="connsiteY45" fmla="*/ 1223963 h 1254919"/>
              <a:gd name="connsiteX46" fmla="*/ 1435893 w 1919287"/>
              <a:gd name="connsiteY46" fmla="*/ 1021556 h 1254919"/>
              <a:gd name="connsiteX47" fmla="*/ 1454943 w 1919287"/>
              <a:gd name="connsiteY47" fmla="*/ 892969 h 1254919"/>
              <a:gd name="connsiteX48" fmla="*/ 1488281 w 1919287"/>
              <a:gd name="connsiteY48" fmla="*/ 685800 h 1254919"/>
              <a:gd name="connsiteX49" fmla="*/ 1516856 w 1919287"/>
              <a:gd name="connsiteY49" fmla="*/ 511969 h 1254919"/>
              <a:gd name="connsiteX50" fmla="*/ 1547812 w 1919287"/>
              <a:gd name="connsiteY50" fmla="*/ 316706 h 1254919"/>
              <a:gd name="connsiteX51" fmla="*/ 1547812 w 1919287"/>
              <a:gd name="connsiteY51" fmla="*/ 307181 h 1254919"/>
              <a:gd name="connsiteX52" fmla="*/ 1535906 w 1919287"/>
              <a:gd name="connsiteY52" fmla="*/ 285750 h 1254919"/>
              <a:gd name="connsiteX53" fmla="*/ 1504950 w 1919287"/>
              <a:gd name="connsiteY53" fmla="*/ 264319 h 1254919"/>
              <a:gd name="connsiteX54" fmla="*/ 1457325 w 1919287"/>
              <a:gd name="connsiteY54" fmla="*/ 247650 h 1254919"/>
              <a:gd name="connsiteX55" fmla="*/ 1421606 w 1919287"/>
              <a:gd name="connsiteY55" fmla="*/ 242888 h 1254919"/>
              <a:gd name="connsiteX56" fmla="*/ 1352550 w 1919287"/>
              <a:gd name="connsiteY56" fmla="*/ 242888 h 1254919"/>
              <a:gd name="connsiteX57" fmla="*/ 1238250 w 1919287"/>
              <a:gd name="connsiteY57" fmla="*/ 247650 h 1254919"/>
              <a:gd name="connsiteX58" fmla="*/ 1004887 w 1919287"/>
              <a:gd name="connsiteY58" fmla="*/ 261938 h 1254919"/>
              <a:gd name="connsiteX59" fmla="*/ 926306 w 1919287"/>
              <a:gd name="connsiteY59" fmla="*/ 269081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1254919">
                <a:moveTo>
                  <a:pt x="926306" y="269081"/>
                </a:moveTo>
                <a:lnTo>
                  <a:pt x="738187" y="285750"/>
                </a:lnTo>
                <a:lnTo>
                  <a:pt x="552450" y="309563"/>
                </a:lnTo>
                <a:lnTo>
                  <a:pt x="378618" y="333375"/>
                </a:lnTo>
                <a:lnTo>
                  <a:pt x="228600" y="357188"/>
                </a:lnTo>
                <a:lnTo>
                  <a:pt x="50006" y="385763"/>
                </a:lnTo>
                <a:lnTo>
                  <a:pt x="0" y="226219"/>
                </a:lnTo>
                <a:lnTo>
                  <a:pt x="235743" y="195263"/>
                </a:lnTo>
                <a:lnTo>
                  <a:pt x="542925" y="152400"/>
                </a:lnTo>
                <a:lnTo>
                  <a:pt x="795337" y="116681"/>
                </a:lnTo>
                <a:lnTo>
                  <a:pt x="1064418" y="78581"/>
                </a:lnTo>
                <a:lnTo>
                  <a:pt x="1238250" y="54769"/>
                </a:lnTo>
                <a:lnTo>
                  <a:pt x="1345406" y="38100"/>
                </a:lnTo>
                <a:lnTo>
                  <a:pt x="1373981" y="30956"/>
                </a:lnTo>
                <a:lnTo>
                  <a:pt x="1404937" y="16669"/>
                </a:lnTo>
                <a:lnTo>
                  <a:pt x="1433512" y="0"/>
                </a:lnTo>
                <a:lnTo>
                  <a:pt x="1440656" y="0"/>
                </a:lnTo>
                <a:lnTo>
                  <a:pt x="1462087" y="0"/>
                </a:lnTo>
                <a:lnTo>
                  <a:pt x="1552575" y="23813"/>
                </a:lnTo>
                <a:lnTo>
                  <a:pt x="1643062" y="59531"/>
                </a:lnTo>
                <a:lnTo>
                  <a:pt x="1738312" y="107156"/>
                </a:lnTo>
                <a:lnTo>
                  <a:pt x="1785937" y="130969"/>
                </a:lnTo>
                <a:lnTo>
                  <a:pt x="1821656" y="152400"/>
                </a:lnTo>
                <a:lnTo>
                  <a:pt x="1854993" y="178594"/>
                </a:lnTo>
                <a:lnTo>
                  <a:pt x="1883568" y="204788"/>
                </a:lnTo>
                <a:lnTo>
                  <a:pt x="1902618" y="233363"/>
                </a:lnTo>
                <a:lnTo>
                  <a:pt x="1912143" y="254794"/>
                </a:lnTo>
                <a:lnTo>
                  <a:pt x="1919287" y="283369"/>
                </a:lnTo>
                <a:lnTo>
                  <a:pt x="1916906" y="311944"/>
                </a:lnTo>
                <a:lnTo>
                  <a:pt x="1907381" y="342900"/>
                </a:lnTo>
                <a:lnTo>
                  <a:pt x="1888331" y="371475"/>
                </a:lnTo>
                <a:lnTo>
                  <a:pt x="1857375" y="402431"/>
                </a:lnTo>
                <a:lnTo>
                  <a:pt x="1826418" y="442913"/>
                </a:lnTo>
                <a:lnTo>
                  <a:pt x="1814512" y="471488"/>
                </a:lnTo>
                <a:lnTo>
                  <a:pt x="1766887" y="645319"/>
                </a:lnTo>
                <a:lnTo>
                  <a:pt x="1671637" y="992981"/>
                </a:lnTo>
                <a:lnTo>
                  <a:pt x="1635918" y="1126331"/>
                </a:lnTo>
                <a:lnTo>
                  <a:pt x="1631156" y="1147763"/>
                </a:lnTo>
                <a:lnTo>
                  <a:pt x="1619250" y="1185863"/>
                </a:lnTo>
                <a:lnTo>
                  <a:pt x="1602581" y="1216819"/>
                </a:lnTo>
                <a:lnTo>
                  <a:pt x="1585912" y="1235869"/>
                </a:lnTo>
                <a:lnTo>
                  <a:pt x="1557337" y="1252538"/>
                </a:lnTo>
                <a:lnTo>
                  <a:pt x="1535906" y="1254919"/>
                </a:lnTo>
                <a:lnTo>
                  <a:pt x="1509712" y="1254919"/>
                </a:lnTo>
                <a:lnTo>
                  <a:pt x="1478756" y="1243013"/>
                </a:lnTo>
                <a:lnTo>
                  <a:pt x="1440656" y="1223963"/>
                </a:lnTo>
                <a:lnTo>
                  <a:pt x="1435893" y="1021556"/>
                </a:lnTo>
                <a:lnTo>
                  <a:pt x="1454943" y="892969"/>
                </a:lnTo>
                <a:lnTo>
                  <a:pt x="1488281" y="685800"/>
                </a:lnTo>
                <a:lnTo>
                  <a:pt x="1516856" y="511969"/>
                </a:lnTo>
                <a:lnTo>
                  <a:pt x="1547812" y="316706"/>
                </a:lnTo>
                <a:lnTo>
                  <a:pt x="1547812" y="307181"/>
                </a:lnTo>
                <a:lnTo>
                  <a:pt x="1535906" y="285750"/>
                </a:lnTo>
                <a:lnTo>
                  <a:pt x="1504950" y="264319"/>
                </a:lnTo>
                <a:lnTo>
                  <a:pt x="1457325" y="247650"/>
                </a:lnTo>
                <a:lnTo>
                  <a:pt x="1421606" y="242888"/>
                </a:lnTo>
                <a:lnTo>
                  <a:pt x="1352550" y="242888"/>
                </a:lnTo>
                <a:lnTo>
                  <a:pt x="1238250" y="247650"/>
                </a:lnTo>
                <a:lnTo>
                  <a:pt x="1004887" y="261938"/>
                </a:lnTo>
                <a:lnTo>
                  <a:pt x="926306" y="269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BB06DFB-F5BF-4AE3-858E-E9848022C9A7}"/>
              </a:ext>
            </a:extLst>
          </p:cNvPr>
          <p:cNvSpPr/>
          <p:nvPr/>
        </p:nvSpPr>
        <p:spPr>
          <a:xfrm>
            <a:off x="4903788" y="5427663"/>
            <a:ext cx="1376362" cy="285750"/>
          </a:xfrm>
          <a:custGeom>
            <a:avLst/>
            <a:gdLst>
              <a:gd name="connsiteX0" fmla="*/ 1073944 w 1376362"/>
              <a:gd name="connsiteY0" fmla="*/ 4762 h 285750"/>
              <a:gd name="connsiteX1" fmla="*/ 881062 w 1376362"/>
              <a:gd name="connsiteY1" fmla="*/ 19050 h 285750"/>
              <a:gd name="connsiteX2" fmla="*/ 602456 w 1376362"/>
              <a:gd name="connsiteY2" fmla="*/ 50006 h 285750"/>
              <a:gd name="connsiteX3" fmla="*/ 378619 w 1376362"/>
              <a:gd name="connsiteY3" fmla="*/ 78581 h 285750"/>
              <a:gd name="connsiteX4" fmla="*/ 0 w 1376362"/>
              <a:gd name="connsiteY4" fmla="*/ 135731 h 285750"/>
              <a:gd name="connsiteX5" fmla="*/ 42862 w 1376362"/>
              <a:gd name="connsiteY5" fmla="*/ 285750 h 285750"/>
              <a:gd name="connsiteX6" fmla="*/ 190500 w 1376362"/>
              <a:gd name="connsiteY6" fmla="*/ 266700 h 285750"/>
              <a:gd name="connsiteX7" fmla="*/ 488156 w 1376362"/>
              <a:gd name="connsiteY7" fmla="*/ 226219 h 285750"/>
              <a:gd name="connsiteX8" fmla="*/ 738187 w 1376362"/>
              <a:gd name="connsiteY8" fmla="*/ 202406 h 285750"/>
              <a:gd name="connsiteX9" fmla="*/ 883444 w 1376362"/>
              <a:gd name="connsiteY9" fmla="*/ 188119 h 285750"/>
              <a:gd name="connsiteX10" fmla="*/ 1100137 w 1376362"/>
              <a:gd name="connsiteY10" fmla="*/ 173831 h 285750"/>
              <a:gd name="connsiteX11" fmla="*/ 1176337 w 1376362"/>
              <a:gd name="connsiteY11" fmla="*/ 169069 h 285750"/>
              <a:gd name="connsiteX12" fmla="*/ 1197769 w 1376362"/>
              <a:gd name="connsiteY12" fmla="*/ 176212 h 285750"/>
              <a:gd name="connsiteX13" fmla="*/ 1250156 w 1376362"/>
              <a:gd name="connsiteY13" fmla="*/ 211931 h 285750"/>
              <a:gd name="connsiteX14" fmla="*/ 1290637 w 1376362"/>
              <a:gd name="connsiteY14" fmla="*/ 233362 h 285750"/>
              <a:gd name="connsiteX15" fmla="*/ 1343025 w 1376362"/>
              <a:gd name="connsiteY15" fmla="*/ 254794 h 285750"/>
              <a:gd name="connsiteX16" fmla="*/ 1371600 w 1376362"/>
              <a:gd name="connsiteY16" fmla="*/ 261937 h 285750"/>
              <a:gd name="connsiteX17" fmla="*/ 1376362 w 1376362"/>
              <a:gd name="connsiteY17" fmla="*/ 30956 h 285750"/>
              <a:gd name="connsiteX18" fmla="*/ 1269206 w 1376362"/>
              <a:gd name="connsiteY18" fmla="*/ 7144 h 285750"/>
              <a:gd name="connsiteX19" fmla="*/ 1188244 w 1376362"/>
              <a:gd name="connsiteY19" fmla="*/ 0 h 285750"/>
              <a:gd name="connsiteX20" fmla="*/ 1073944 w 1376362"/>
              <a:gd name="connsiteY20" fmla="*/ 47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76362" h="285750">
                <a:moveTo>
                  <a:pt x="1073944" y="4762"/>
                </a:moveTo>
                <a:lnTo>
                  <a:pt x="881062" y="19050"/>
                </a:lnTo>
                <a:lnTo>
                  <a:pt x="602456" y="50006"/>
                </a:lnTo>
                <a:lnTo>
                  <a:pt x="378619" y="78581"/>
                </a:lnTo>
                <a:lnTo>
                  <a:pt x="0" y="135731"/>
                </a:lnTo>
                <a:lnTo>
                  <a:pt x="42862" y="285750"/>
                </a:lnTo>
                <a:lnTo>
                  <a:pt x="190500" y="266700"/>
                </a:lnTo>
                <a:lnTo>
                  <a:pt x="488156" y="226219"/>
                </a:lnTo>
                <a:lnTo>
                  <a:pt x="738187" y="202406"/>
                </a:lnTo>
                <a:lnTo>
                  <a:pt x="883444" y="188119"/>
                </a:lnTo>
                <a:lnTo>
                  <a:pt x="1100137" y="173831"/>
                </a:lnTo>
                <a:lnTo>
                  <a:pt x="1176337" y="169069"/>
                </a:lnTo>
                <a:lnTo>
                  <a:pt x="1197769" y="176212"/>
                </a:lnTo>
                <a:lnTo>
                  <a:pt x="1250156" y="211931"/>
                </a:lnTo>
                <a:lnTo>
                  <a:pt x="1290637" y="233362"/>
                </a:lnTo>
                <a:lnTo>
                  <a:pt x="1343025" y="254794"/>
                </a:lnTo>
                <a:lnTo>
                  <a:pt x="1371600" y="261937"/>
                </a:lnTo>
                <a:cubicBezTo>
                  <a:pt x="1373187" y="184943"/>
                  <a:pt x="1374775" y="107950"/>
                  <a:pt x="1376362" y="30956"/>
                </a:cubicBezTo>
                <a:lnTo>
                  <a:pt x="1269206" y="7144"/>
                </a:lnTo>
                <a:lnTo>
                  <a:pt x="1188244" y="0"/>
                </a:lnTo>
                <a:lnTo>
                  <a:pt x="1073944" y="4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214554-780B-421C-AB52-20B8CD387286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84313"/>
            <a:ext cx="4930775" cy="4470400"/>
            <a:chOff x="2641600" y="1636713"/>
            <a:chExt cx="4930775" cy="4470400"/>
          </a:xfrm>
        </p:grpSpPr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BE0A9750-2961-4D54-8CF2-12CA963FCF3B}"/>
                </a:ext>
              </a:extLst>
            </p:cNvPr>
            <p:cNvSpPr/>
            <p:nvPr/>
          </p:nvSpPr>
          <p:spPr>
            <a:xfrm>
              <a:off x="2771775" y="27511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3B914016-B421-453D-9903-5F05D552EA0C}"/>
                </a:ext>
              </a:extLst>
            </p:cNvPr>
            <p:cNvSpPr/>
            <p:nvPr/>
          </p:nvSpPr>
          <p:spPr>
            <a:xfrm>
              <a:off x="4079875" y="16367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55CD062E-49E7-452A-805A-4F71A9B67467}"/>
                </a:ext>
              </a:extLst>
            </p:cNvPr>
            <p:cNvSpPr/>
            <p:nvPr/>
          </p:nvSpPr>
          <p:spPr>
            <a:xfrm>
              <a:off x="4737100" y="32019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00186E83-094E-4902-9522-07A24965E2B5}"/>
                </a:ext>
              </a:extLst>
            </p:cNvPr>
            <p:cNvSpPr/>
            <p:nvPr/>
          </p:nvSpPr>
          <p:spPr>
            <a:xfrm>
              <a:off x="4603750" y="47434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E2CA1A6F-4FA9-4E1A-86DA-2493B64BECEC}"/>
                </a:ext>
              </a:extLst>
            </p:cNvPr>
            <p:cNvSpPr/>
            <p:nvPr/>
          </p:nvSpPr>
          <p:spPr>
            <a:xfrm rot="16200000">
              <a:off x="1516856" y="36409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402E8888-E771-4350-AC01-159329CB8963}"/>
                </a:ext>
              </a:extLst>
            </p:cNvPr>
            <p:cNvSpPr/>
            <p:nvPr/>
          </p:nvSpPr>
          <p:spPr>
            <a:xfrm rot="16200000">
              <a:off x="3037682" y="54427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027F856A-4F4D-428B-99D0-60B39C2C456A}"/>
                </a:ext>
              </a:extLst>
            </p:cNvPr>
            <p:cNvSpPr/>
            <p:nvPr/>
          </p:nvSpPr>
          <p:spPr>
            <a:xfrm>
              <a:off x="2641600" y="35226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44686DA7-6B62-4898-9653-5FC3E5AECDAB}"/>
                </a:ext>
              </a:extLst>
            </p:cNvPr>
            <p:cNvSpPr/>
            <p:nvPr/>
          </p:nvSpPr>
          <p:spPr>
            <a:xfrm>
              <a:off x="5508625" y="19891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83E5005C-13F2-4534-ADB9-E8DD4E7034A8}"/>
                </a:ext>
              </a:extLst>
            </p:cNvPr>
            <p:cNvSpPr/>
            <p:nvPr/>
          </p:nvSpPr>
          <p:spPr>
            <a:xfrm>
              <a:off x="5272088" y="27543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75DBE6C3-14E9-489E-894E-548C8DDB7EBD}"/>
                </a:ext>
              </a:extLst>
            </p:cNvPr>
            <p:cNvSpPr/>
            <p:nvPr/>
          </p:nvSpPr>
          <p:spPr>
            <a:xfrm>
              <a:off x="4257675" y="39385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2368E7C6-1B6E-4B1D-9C70-1B44C3756A00}"/>
                </a:ext>
              </a:extLst>
            </p:cNvPr>
            <p:cNvSpPr/>
            <p:nvPr/>
          </p:nvSpPr>
          <p:spPr>
            <a:xfrm>
              <a:off x="4910138" y="45910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8">
              <a:extLst>
                <a:ext uri="{FF2B5EF4-FFF2-40B4-BE49-F238E27FC236}">
                  <a16:creationId xmlns:a16="http://schemas.microsoft.com/office/drawing/2014/main" id="{EE46463C-5754-4BE1-900D-B9D548DF725E}"/>
                </a:ext>
              </a:extLst>
            </p:cNvPr>
            <p:cNvSpPr/>
            <p:nvPr/>
          </p:nvSpPr>
          <p:spPr>
            <a:xfrm>
              <a:off x="5056188" y="55800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78FA54C-48B5-49CD-BD7D-6A046C6E1BC7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28" name="フリーフォーム 29">
              <a:extLst>
                <a:ext uri="{FF2B5EF4-FFF2-40B4-BE49-F238E27FC236}">
                  <a16:creationId xmlns:a16="http://schemas.microsoft.com/office/drawing/2014/main" id="{BA6BF81D-5842-45FE-B079-87C2CC3F8949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8CFEF17D-20B5-451A-9E0C-0AA55B2E3A41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DA2292F3-D7D6-4A53-BBFF-75FF02ADAFF4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6">
              <a:extLst>
                <a:ext uri="{FF2B5EF4-FFF2-40B4-BE49-F238E27FC236}">
                  <a16:creationId xmlns:a16="http://schemas.microsoft.com/office/drawing/2014/main" id="{EE0B5E5F-FE47-4551-9029-4EFD26415BA3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BE67D8EF-77BC-4CE6-80B7-E9959EFF80BA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DFC97942-C46A-479C-BF33-4548E3FD640C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4B5FAC24-072F-4793-9D57-F80C2467FB5B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380EEE6-507F-4EA3-AFBC-8348012BEFE2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CF5611A9-52B4-49BC-993E-9217A614EF6B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246408EB-503A-4713-A45A-1A500FAB3026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CB102733-6FE8-47B0-A9EC-DF6F91FAE374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8CA6FD6E-5061-4208-A011-9A45119D0206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730" name="グループ化 1">
            <a:extLst>
              <a:ext uri="{FF2B5EF4-FFF2-40B4-BE49-F238E27FC236}">
                <a16:creationId xmlns:a16="http://schemas.microsoft.com/office/drawing/2014/main" id="{D6EDB4E8-E65D-4400-A408-8A63BC047AD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83E1CEB-B345-4559-BC41-37DD587A3942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930EFB79-18B8-4573-9F2E-8E791B6087E9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08B6F11-A02F-46A8-A7C7-055A5DD97444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8EAC5E0A-3863-40FF-A8A6-C483864BCA59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484AAC5-B7BF-4EEA-9220-77DDF003E9E8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36ACC75-D4B9-4F71-9D65-92B5A73FD46A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EC8C3249-EE37-47B6-B489-C77A4A52A4BC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CEE0058-BD92-457A-944A-409535FB4B76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638CA18E-820E-490D-9094-6296F7DD5B6E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7C5431D-A9D3-448B-BD93-3F94F08CA4A3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2C0B46A1-7220-44E5-B8B9-116C2B4A3203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6DD7F7EB-B832-4E12-8669-3B8309091A10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DA08556-0EBE-4B9B-8095-66DE2D243817}"/>
              </a:ext>
            </a:extLst>
          </p:cNvPr>
          <p:cNvSpPr/>
          <p:nvPr/>
        </p:nvSpPr>
        <p:spPr>
          <a:xfrm>
            <a:off x="2919413" y="1738313"/>
            <a:ext cx="823912" cy="738187"/>
          </a:xfrm>
          <a:custGeom>
            <a:avLst/>
            <a:gdLst>
              <a:gd name="connsiteX0" fmla="*/ 407193 w 823912"/>
              <a:gd name="connsiteY0" fmla="*/ 452437 h 738187"/>
              <a:gd name="connsiteX1" fmla="*/ 273843 w 823912"/>
              <a:gd name="connsiteY1" fmla="*/ 316706 h 738187"/>
              <a:gd name="connsiteX2" fmla="*/ 180975 w 823912"/>
              <a:gd name="connsiteY2" fmla="*/ 219075 h 738187"/>
              <a:gd name="connsiteX3" fmla="*/ 73818 w 823912"/>
              <a:gd name="connsiteY3" fmla="*/ 116681 h 738187"/>
              <a:gd name="connsiteX4" fmla="*/ 38100 w 823912"/>
              <a:gd name="connsiteY4" fmla="*/ 83343 h 738187"/>
              <a:gd name="connsiteX5" fmla="*/ 19050 w 823912"/>
              <a:gd name="connsiteY5" fmla="*/ 66675 h 738187"/>
              <a:gd name="connsiteX6" fmla="*/ 7143 w 823912"/>
              <a:gd name="connsiteY6" fmla="*/ 52387 h 738187"/>
              <a:gd name="connsiteX7" fmla="*/ 0 w 823912"/>
              <a:gd name="connsiteY7" fmla="*/ 33337 h 738187"/>
              <a:gd name="connsiteX8" fmla="*/ 0 w 823912"/>
              <a:gd name="connsiteY8" fmla="*/ 19050 h 738187"/>
              <a:gd name="connsiteX9" fmla="*/ 4762 w 823912"/>
              <a:gd name="connsiteY9" fmla="*/ 4762 h 738187"/>
              <a:gd name="connsiteX10" fmla="*/ 16668 w 823912"/>
              <a:gd name="connsiteY10" fmla="*/ 0 h 738187"/>
              <a:gd name="connsiteX11" fmla="*/ 30956 w 823912"/>
              <a:gd name="connsiteY11" fmla="*/ 2381 h 738187"/>
              <a:gd name="connsiteX12" fmla="*/ 54768 w 823912"/>
              <a:gd name="connsiteY12" fmla="*/ 11906 h 738187"/>
              <a:gd name="connsiteX13" fmla="*/ 80962 w 823912"/>
              <a:gd name="connsiteY13" fmla="*/ 21431 h 738187"/>
              <a:gd name="connsiteX14" fmla="*/ 252412 w 823912"/>
              <a:gd name="connsiteY14" fmla="*/ 71437 h 738187"/>
              <a:gd name="connsiteX15" fmla="*/ 426243 w 823912"/>
              <a:gd name="connsiteY15" fmla="*/ 119062 h 738187"/>
              <a:gd name="connsiteX16" fmla="*/ 557212 w 823912"/>
              <a:gd name="connsiteY16" fmla="*/ 147637 h 738187"/>
              <a:gd name="connsiteX17" fmla="*/ 585787 w 823912"/>
              <a:gd name="connsiteY17" fmla="*/ 180975 h 738187"/>
              <a:gd name="connsiteX18" fmla="*/ 635793 w 823912"/>
              <a:gd name="connsiteY18" fmla="*/ 233362 h 738187"/>
              <a:gd name="connsiteX19" fmla="*/ 676275 w 823912"/>
              <a:gd name="connsiteY19" fmla="*/ 283368 h 738187"/>
              <a:gd name="connsiteX20" fmla="*/ 721518 w 823912"/>
              <a:gd name="connsiteY20" fmla="*/ 345281 h 738187"/>
              <a:gd name="connsiteX21" fmla="*/ 773906 w 823912"/>
              <a:gd name="connsiteY21" fmla="*/ 423862 h 738187"/>
              <a:gd name="connsiteX22" fmla="*/ 795337 w 823912"/>
              <a:gd name="connsiteY22" fmla="*/ 459581 h 738187"/>
              <a:gd name="connsiteX23" fmla="*/ 812006 w 823912"/>
              <a:gd name="connsiteY23" fmla="*/ 490537 h 738187"/>
              <a:gd name="connsiteX24" fmla="*/ 821531 w 823912"/>
              <a:gd name="connsiteY24" fmla="*/ 523875 h 738187"/>
              <a:gd name="connsiteX25" fmla="*/ 823912 w 823912"/>
              <a:gd name="connsiteY25" fmla="*/ 571500 h 738187"/>
              <a:gd name="connsiteX26" fmla="*/ 823912 w 823912"/>
              <a:gd name="connsiteY26" fmla="*/ 652462 h 738187"/>
              <a:gd name="connsiteX27" fmla="*/ 819150 w 823912"/>
              <a:gd name="connsiteY27" fmla="*/ 707231 h 738187"/>
              <a:gd name="connsiteX28" fmla="*/ 809625 w 823912"/>
              <a:gd name="connsiteY28" fmla="*/ 726281 h 738187"/>
              <a:gd name="connsiteX29" fmla="*/ 795337 w 823912"/>
              <a:gd name="connsiteY29" fmla="*/ 735806 h 738187"/>
              <a:gd name="connsiteX30" fmla="*/ 776287 w 823912"/>
              <a:gd name="connsiteY30" fmla="*/ 738187 h 738187"/>
              <a:gd name="connsiteX31" fmla="*/ 738187 w 823912"/>
              <a:gd name="connsiteY31" fmla="*/ 733425 h 738187"/>
              <a:gd name="connsiteX32" fmla="*/ 664368 w 823912"/>
              <a:gd name="connsiteY32" fmla="*/ 702468 h 738187"/>
              <a:gd name="connsiteX33" fmla="*/ 571500 w 823912"/>
              <a:gd name="connsiteY33" fmla="*/ 645318 h 738187"/>
              <a:gd name="connsiteX34" fmla="*/ 407193 w 823912"/>
              <a:gd name="connsiteY34" fmla="*/ 452437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3912" h="738187">
                <a:moveTo>
                  <a:pt x="407193" y="452437"/>
                </a:moveTo>
                <a:lnTo>
                  <a:pt x="273843" y="316706"/>
                </a:lnTo>
                <a:lnTo>
                  <a:pt x="180975" y="219075"/>
                </a:lnTo>
                <a:lnTo>
                  <a:pt x="73818" y="116681"/>
                </a:lnTo>
                <a:lnTo>
                  <a:pt x="38100" y="83343"/>
                </a:lnTo>
                <a:lnTo>
                  <a:pt x="19050" y="66675"/>
                </a:lnTo>
                <a:lnTo>
                  <a:pt x="7143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6668" y="0"/>
                </a:lnTo>
                <a:lnTo>
                  <a:pt x="30956" y="2381"/>
                </a:lnTo>
                <a:lnTo>
                  <a:pt x="54768" y="11906"/>
                </a:lnTo>
                <a:lnTo>
                  <a:pt x="80962" y="21431"/>
                </a:lnTo>
                <a:lnTo>
                  <a:pt x="252412" y="71437"/>
                </a:lnTo>
                <a:lnTo>
                  <a:pt x="426243" y="119062"/>
                </a:lnTo>
                <a:lnTo>
                  <a:pt x="557212" y="147637"/>
                </a:lnTo>
                <a:lnTo>
                  <a:pt x="585787" y="180975"/>
                </a:lnTo>
                <a:lnTo>
                  <a:pt x="635793" y="233362"/>
                </a:lnTo>
                <a:lnTo>
                  <a:pt x="676275" y="283368"/>
                </a:lnTo>
                <a:lnTo>
                  <a:pt x="721518" y="345281"/>
                </a:lnTo>
                <a:lnTo>
                  <a:pt x="773906" y="423862"/>
                </a:lnTo>
                <a:lnTo>
                  <a:pt x="795337" y="459581"/>
                </a:lnTo>
                <a:lnTo>
                  <a:pt x="812006" y="490537"/>
                </a:lnTo>
                <a:lnTo>
                  <a:pt x="821531" y="523875"/>
                </a:lnTo>
                <a:lnTo>
                  <a:pt x="823912" y="571500"/>
                </a:lnTo>
                <a:lnTo>
                  <a:pt x="823912" y="652462"/>
                </a:lnTo>
                <a:lnTo>
                  <a:pt x="819150" y="707231"/>
                </a:lnTo>
                <a:lnTo>
                  <a:pt x="809625" y="726281"/>
                </a:lnTo>
                <a:lnTo>
                  <a:pt x="795337" y="735806"/>
                </a:lnTo>
                <a:lnTo>
                  <a:pt x="776287" y="738187"/>
                </a:lnTo>
                <a:lnTo>
                  <a:pt x="738187" y="733425"/>
                </a:lnTo>
                <a:lnTo>
                  <a:pt x="664368" y="702468"/>
                </a:lnTo>
                <a:lnTo>
                  <a:pt x="571500" y="645318"/>
                </a:lnTo>
                <a:lnTo>
                  <a:pt x="407193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0DBAD8-5836-4264-AF5A-6EF81953870E}"/>
              </a:ext>
            </a:extLst>
          </p:cNvPr>
          <p:cNvSpPr/>
          <p:nvPr/>
        </p:nvSpPr>
        <p:spPr>
          <a:xfrm>
            <a:off x="2589213" y="3055938"/>
            <a:ext cx="828675" cy="577850"/>
          </a:xfrm>
          <a:custGeom>
            <a:avLst/>
            <a:gdLst>
              <a:gd name="connsiteX0" fmla="*/ 469106 w 828675"/>
              <a:gd name="connsiteY0" fmla="*/ 481012 h 578644"/>
              <a:gd name="connsiteX1" fmla="*/ 352425 w 828675"/>
              <a:gd name="connsiteY1" fmla="*/ 385762 h 578644"/>
              <a:gd name="connsiteX2" fmla="*/ 226219 w 828675"/>
              <a:gd name="connsiteY2" fmla="*/ 269081 h 578644"/>
              <a:gd name="connsiteX3" fmla="*/ 116681 w 828675"/>
              <a:gd name="connsiteY3" fmla="*/ 169069 h 578644"/>
              <a:gd name="connsiteX4" fmla="*/ 19050 w 828675"/>
              <a:gd name="connsiteY4" fmla="*/ 76200 h 578644"/>
              <a:gd name="connsiteX5" fmla="*/ 7144 w 828675"/>
              <a:gd name="connsiteY5" fmla="*/ 54769 h 578644"/>
              <a:gd name="connsiteX6" fmla="*/ 0 w 828675"/>
              <a:gd name="connsiteY6" fmla="*/ 28575 h 578644"/>
              <a:gd name="connsiteX7" fmla="*/ 2381 w 828675"/>
              <a:gd name="connsiteY7" fmla="*/ 7144 h 578644"/>
              <a:gd name="connsiteX8" fmla="*/ 11906 w 828675"/>
              <a:gd name="connsiteY8" fmla="*/ 0 h 578644"/>
              <a:gd name="connsiteX9" fmla="*/ 23812 w 828675"/>
              <a:gd name="connsiteY9" fmla="*/ 0 h 578644"/>
              <a:gd name="connsiteX10" fmla="*/ 50006 w 828675"/>
              <a:gd name="connsiteY10" fmla="*/ 9525 h 578644"/>
              <a:gd name="connsiteX11" fmla="*/ 107156 w 828675"/>
              <a:gd name="connsiteY11" fmla="*/ 30956 h 578644"/>
              <a:gd name="connsiteX12" fmla="*/ 197644 w 828675"/>
              <a:gd name="connsiteY12" fmla="*/ 61912 h 578644"/>
              <a:gd name="connsiteX13" fmla="*/ 276225 w 828675"/>
              <a:gd name="connsiteY13" fmla="*/ 80962 h 578644"/>
              <a:gd name="connsiteX14" fmla="*/ 350044 w 828675"/>
              <a:gd name="connsiteY14" fmla="*/ 95250 h 578644"/>
              <a:gd name="connsiteX15" fmla="*/ 423862 w 828675"/>
              <a:gd name="connsiteY15" fmla="*/ 104775 h 578644"/>
              <a:gd name="connsiteX16" fmla="*/ 509587 w 828675"/>
              <a:gd name="connsiteY16" fmla="*/ 107156 h 578644"/>
              <a:gd name="connsiteX17" fmla="*/ 554831 w 828675"/>
              <a:gd name="connsiteY17" fmla="*/ 128587 h 578644"/>
              <a:gd name="connsiteX18" fmla="*/ 619125 w 828675"/>
              <a:gd name="connsiteY18" fmla="*/ 166687 h 578644"/>
              <a:gd name="connsiteX19" fmla="*/ 666750 w 828675"/>
              <a:gd name="connsiteY19" fmla="*/ 204787 h 578644"/>
              <a:gd name="connsiteX20" fmla="*/ 707231 w 828675"/>
              <a:gd name="connsiteY20" fmla="*/ 242887 h 578644"/>
              <a:gd name="connsiteX21" fmla="*/ 742950 w 828675"/>
              <a:gd name="connsiteY21" fmla="*/ 285750 h 578644"/>
              <a:gd name="connsiteX22" fmla="*/ 771525 w 828675"/>
              <a:gd name="connsiteY22" fmla="*/ 319087 h 578644"/>
              <a:gd name="connsiteX23" fmla="*/ 795337 w 828675"/>
              <a:gd name="connsiteY23" fmla="*/ 359569 h 578644"/>
              <a:gd name="connsiteX24" fmla="*/ 814387 w 828675"/>
              <a:gd name="connsiteY24" fmla="*/ 388144 h 578644"/>
              <a:gd name="connsiteX25" fmla="*/ 823912 w 828675"/>
              <a:gd name="connsiteY25" fmla="*/ 421481 h 578644"/>
              <a:gd name="connsiteX26" fmla="*/ 828675 w 828675"/>
              <a:gd name="connsiteY26" fmla="*/ 461962 h 578644"/>
              <a:gd name="connsiteX27" fmla="*/ 826294 w 828675"/>
              <a:gd name="connsiteY27" fmla="*/ 497681 h 578644"/>
              <a:gd name="connsiteX28" fmla="*/ 816769 w 828675"/>
              <a:gd name="connsiteY28" fmla="*/ 533400 h 578644"/>
              <a:gd name="connsiteX29" fmla="*/ 792956 w 828675"/>
              <a:gd name="connsiteY29" fmla="*/ 557212 h 578644"/>
              <a:gd name="connsiteX30" fmla="*/ 766762 w 828675"/>
              <a:gd name="connsiteY30" fmla="*/ 569119 h 578644"/>
              <a:gd name="connsiteX31" fmla="*/ 728662 w 828675"/>
              <a:gd name="connsiteY31" fmla="*/ 578644 h 578644"/>
              <a:gd name="connsiteX32" fmla="*/ 681037 w 828675"/>
              <a:gd name="connsiteY32" fmla="*/ 578644 h 578644"/>
              <a:gd name="connsiteX33" fmla="*/ 619125 w 828675"/>
              <a:gd name="connsiteY33" fmla="*/ 566737 h 578644"/>
              <a:gd name="connsiteX34" fmla="*/ 564356 w 828675"/>
              <a:gd name="connsiteY34" fmla="*/ 545306 h 578644"/>
              <a:gd name="connsiteX35" fmla="*/ 469106 w 828675"/>
              <a:gd name="connsiteY35" fmla="*/ 4810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8675" h="578644">
                <a:moveTo>
                  <a:pt x="469106" y="481012"/>
                </a:moveTo>
                <a:lnTo>
                  <a:pt x="352425" y="385762"/>
                </a:lnTo>
                <a:lnTo>
                  <a:pt x="226219" y="269081"/>
                </a:lnTo>
                <a:lnTo>
                  <a:pt x="116681" y="169069"/>
                </a:lnTo>
                <a:lnTo>
                  <a:pt x="19050" y="76200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0"/>
                </a:lnTo>
                <a:lnTo>
                  <a:pt x="50006" y="9525"/>
                </a:lnTo>
                <a:lnTo>
                  <a:pt x="107156" y="30956"/>
                </a:lnTo>
                <a:lnTo>
                  <a:pt x="197644" y="61912"/>
                </a:lnTo>
                <a:lnTo>
                  <a:pt x="276225" y="80962"/>
                </a:lnTo>
                <a:lnTo>
                  <a:pt x="350044" y="95250"/>
                </a:lnTo>
                <a:lnTo>
                  <a:pt x="423862" y="104775"/>
                </a:lnTo>
                <a:lnTo>
                  <a:pt x="509587" y="107156"/>
                </a:lnTo>
                <a:lnTo>
                  <a:pt x="554831" y="128587"/>
                </a:lnTo>
                <a:lnTo>
                  <a:pt x="619125" y="166687"/>
                </a:lnTo>
                <a:lnTo>
                  <a:pt x="666750" y="204787"/>
                </a:lnTo>
                <a:lnTo>
                  <a:pt x="707231" y="242887"/>
                </a:lnTo>
                <a:lnTo>
                  <a:pt x="742950" y="285750"/>
                </a:lnTo>
                <a:lnTo>
                  <a:pt x="771525" y="319087"/>
                </a:lnTo>
                <a:lnTo>
                  <a:pt x="795337" y="359569"/>
                </a:lnTo>
                <a:lnTo>
                  <a:pt x="814387" y="388144"/>
                </a:lnTo>
                <a:lnTo>
                  <a:pt x="823912" y="421481"/>
                </a:lnTo>
                <a:lnTo>
                  <a:pt x="828675" y="461962"/>
                </a:lnTo>
                <a:lnTo>
                  <a:pt x="826294" y="497681"/>
                </a:lnTo>
                <a:lnTo>
                  <a:pt x="816769" y="533400"/>
                </a:lnTo>
                <a:lnTo>
                  <a:pt x="792956" y="557212"/>
                </a:lnTo>
                <a:lnTo>
                  <a:pt x="766762" y="569119"/>
                </a:lnTo>
                <a:lnTo>
                  <a:pt x="728662" y="578644"/>
                </a:lnTo>
                <a:lnTo>
                  <a:pt x="681037" y="578644"/>
                </a:lnTo>
                <a:lnTo>
                  <a:pt x="619125" y="566737"/>
                </a:lnTo>
                <a:lnTo>
                  <a:pt x="564356" y="545306"/>
                </a:lnTo>
                <a:lnTo>
                  <a:pt x="469106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C5016C7-A4B0-461F-BC50-718CFC5B8C1B}"/>
              </a:ext>
            </a:extLst>
          </p:cNvPr>
          <p:cNvSpPr/>
          <p:nvPr/>
        </p:nvSpPr>
        <p:spPr>
          <a:xfrm>
            <a:off x="2522538" y="5326063"/>
            <a:ext cx="638175" cy="517525"/>
          </a:xfrm>
          <a:custGeom>
            <a:avLst/>
            <a:gdLst>
              <a:gd name="connsiteX0" fmla="*/ 328612 w 638175"/>
              <a:gd name="connsiteY0" fmla="*/ 400050 h 516732"/>
              <a:gd name="connsiteX1" fmla="*/ 240506 w 638175"/>
              <a:gd name="connsiteY1" fmla="*/ 326232 h 516732"/>
              <a:gd name="connsiteX2" fmla="*/ 152400 w 638175"/>
              <a:gd name="connsiteY2" fmla="*/ 238125 h 516732"/>
              <a:gd name="connsiteX3" fmla="*/ 114300 w 638175"/>
              <a:gd name="connsiteY3" fmla="*/ 202407 h 516732"/>
              <a:gd name="connsiteX4" fmla="*/ 66675 w 638175"/>
              <a:gd name="connsiteY4" fmla="*/ 154782 h 516732"/>
              <a:gd name="connsiteX5" fmla="*/ 45244 w 638175"/>
              <a:gd name="connsiteY5" fmla="*/ 128588 h 516732"/>
              <a:gd name="connsiteX6" fmla="*/ 26194 w 638175"/>
              <a:gd name="connsiteY6" fmla="*/ 102394 h 516732"/>
              <a:gd name="connsiteX7" fmla="*/ 9525 w 638175"/>
              <a:gd name="connsiteY7" fmla="*/ 69057 h 516732"/>
              <a:gd name="connsiteX8" fmla="*/ 0 w 638175"/>
              <a:gd name="connsiteY8" fmla="*/ 38100 h 516732"/>
              <a:gd name="connsiteX9" fmla="*/ 0 w 638175"/>
              <a:gd name="connsiteY9" fmla="*/ 21432 h 516732"/>
              <a:gd name="connsiteX10" fmla="*/ 2381 w 638175"/>
              <a:gd name="connsiteY10" fmla="*/ 7144 h 516732"/>
              <a:gd name="connsiteX11" fmla="*/ 21431 w 638175"/>
              <a:gd name="connsiteY11" fmla="*/ 0 h 516732"/>
              <a:gd name="connsiteX12" fmla="*/ 35719 w 638175"/>
              <a:gd name="connsiteY12" fmla="*/ 0 h 516732"/>
              <a:gd name="connsiteX13" fmla="*/ 76200 w 638175"/>
              <a:gd name="connsiteY13" fmla="*/ 19050 h 516732"/>
              <a:gd name="connsiteX14" fmla="*/ 116681 w 638175"/>
              <a:gd name="connsiteY14" fmla="*/ 40482 h 516732"/>
              <a:gd name="connsiteX15" fmla="*/ 140494 w 638175"/>
              <a:gd name="connsiteY15" fmla="*/ 50007 h 516732"/>
              <a:gd name="connsiteX16" fmla="*/ 164306 w 638175"/>
              <a:gd name="connsiteY16" fmla="*/ 59532 h 516732"/>
              <a:gd name="connsiteX17" fmla="*/ 192881 w 638175"/>
              <a:gd name="connsiteY17" fmla="*/ 69057 h 516732"/>
              <a:gd name="connsiteX18" fmla="*/ 214312 w 638175"/>
              <a:gd name="connsiteY18" fmla="*/ 69057 h 516732"/>
              <a:gd name="connsiteX19" fmla="*/ 264319 w 638175"/>
              <a:gd name="connsiteY19" fmla="*/ 69057 h 516732"/>
              <a:gd name="connsiteX20" fmla="*/ 328612 w 638175"/>
              <a:gd name="connsiteY20" fmla="*/ 57150 h 516732"/>
              <a:gd name="connsiteX21" fmla="*/ 638175 w 638175"/>
              <a:gd name="connsiteY21" fmla="*/ 295275 h 516732"/>
              <a:gd name="connsiteX22" fmla="*/ 638175 w 638175"/>
              <a:gd name="connsiteY22" fmla="*/ 352425 h 516732"/>
              <a:gd name="connsiteX23" fmla="*/ 631031 w 638175"/>
              <a:gd name="connsiteY23" fmla="*/ 411957 h 516732"/>
              <a:gd name="connsiteX24" fmla="*/ 621506 w 638175"/>
              <a:gd name="connsiteY24" fmla="*/ 457200 h 516732"/>
              <a:gd name="connsiteX25" fmla="*/ 604837 w 638175"/>
              <a:gd name="connsiteY25" fmla="*/ 502444 h 516732"/>
              <a:gd name="connsiteX26" fmla="*/ 588169 w 638175"/>
              <a:gd name="connsiteY26" fmla="*/ 514350 h 516732"/>
              <a:gd name="connsiteX27" fmla="*/ 564356 w 638175"/>
              <a:gd name="connsiteY27" fmla="*/ 516732 h 516732"/>
              <a:gd name="connsiteX28" fmla="*/ 526256 w 638175"/>
              <a:gd name="connsiteY28" fmla="*/ 509588 h 516732"/>
              <a:gd name="connsiteX29" fmla="*/ 478631 w 638175"/>
              <a:gd name="connsiteY29" fmla="*/ 492919 h 516732"/>
              <a:gd name="connsiteX30" fmla="*/ 419100 w 638175"/>
              <a:gd name="connsiteY30" fmla="*/ 466725 h 516732"/>
              <a:gd name="connsiteX31" fmla="*/ 328612 w 638175"/>
              <a:gd name="connsiteY31" fmla="*/ 400050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516732">
                <a:moveTo>
                  <a:pt x="328612" y="400050"/>
                </a:moveTo>
                <a:lnTo>
                  <a:pt x="240506" y="326232"/>
                </a:lnTo>
                <a:lnTo>
                  <a:pt x="152400" y="238125"/>
                </a:lnTo>
                <a:lnTo>
                  <a:pt x="114300" y="202407"/>
                </a:lnTo>
                <a:lnTo>
                  <a:pt x="66675" y="154782"/>
                </a:lnTo>
                <a:lnTo>
                  <a:pt x="45244" y="128588"/>
                </a:lnTo>
                <a:lnTo>
                  <a:pt x="26194" y="102394"/>
                </a:lnTo>
                <a:lnTo>
                  <a:pt x="9525" y="69057"/>
                </a:lnTo>
                <a:lnTo>
                  <a:pt x="0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35719" y="0"/>
                </a:lnTo>
                <a:lnTo>
                  <a:pt x="76200" y="19050"/>
                </a:lnTo>
                <a:lnTo>
                  <a:pt x="116681" y="40482"/>
                </a:lnTo>
                <a:lnTo>
                  <a:pt x="140494" y="50007"/>
                </a:lnTo>
                <a:lnTo>
                  <a:pt x="164306" y="59532"/>
                </a:lnTo>
                <a:lnTo>
                  <a:pt x="192881" y="69057"/>
                </a:lnTo>
                <a:lnTo>
                  <a:pt x="214312" y="69057"/>
                </a:lnTo>
                <a:lnTo>
                  <a:pt x="264319" y="69057"/>
                </a:lnTo>
                <a:lnTo>
                  <a:pt x="328612" y="57150"/>
                </a:lnTo>
                <a:lnTo>
                  <a:pt x="638175" y="295275"/>
                </a:lnTo>
                <a:lnTo>
                  <a:pt x="638175" y="352425"/>
                </a:lnTo>
                <a:lnTo>
                  <a:pt x="631031" y="411957"/>
                </a:lnTo>
                <a:lnTo>
                  <a:pt x="621506" y="457200"/>
                </a:lnTo>
                <a:lnTo>
                  <a:pt x="604837" y="502444"/>
                </a:lnTo>
                <a:lnTo>
                  <a:pt x="588169" y="514350"/>
                </a:lnTo>
                <a:lnTo>
                  <a:pt x="564356" y="516732"/>
                </a:lnTo>
                <a:lnTo>
                  <a:pt x="526256" y="509588"/>
                </a:lnTo>
                <a:lnTo>
                  <a:pt x="478631" y="492919"/>
                </a:lnTo>
                <a:lnTo>
                  <a:pt x="419100" y="466725"/>
                </a:lnTo>
                <a:lnTo>
                  <a:pt x="328612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631B94F-9DB8-4BDB-AF51-194D902E5BC4}"/>
              </a:ext>
            </a:extLst>
          </p:cNvPr>
          <p:cNvSpPr/>
          <p:nvPr/>
        </p:nvSpPr>
        <p:spPr>
          <a:xfrm>
            <a:off x="3902075" y="1990725"/>
            <a:ext cx="1203325" cy="1768475"/>
          </a:xfrm>
          <a:custGeom>
            <a:avLst/>
            <a:gdLst>
              <a:gd name="connsiteX0" fmla="*/ 774700 w 1203325"/>
              <a:gd name="connsiteY0" fmla="*/ 1038225 h 1768475"/>
              <a:gd name="connsiteX1" fmla="*/ 587375 w 1203325"/>
              <a:gd name="connsiteY1" fmla="*/ 1273175 h 1768475"/>
              <a:gd name="connsiteX2" fmla="*/ 431800 w 1203325"/>
              <a:gd name="connsiteY2" fmla="*/ 1435100 h 1768475"/>
              <a:gd name="connsiteX3" fmla="*/ 234950 w 1203325"/>
              <a:gd name="connsiteY3" fmla="*/ 1612900 h 1768475"/>
              <a:gd name="connsiteX4" fmla="*/ 82550 w 1203325"/>
              <a:gd name="connsiteY4" fmla="*/ 1733550 h 1768475"/>
              <a:gd name="connsiteX5" fmla="*/ 44450 w 1203325"/>
              <a:gd name="connsiteY5" fmla="*/ 1762125 h 1768475"/>
              <a:gd name="connsiteX6" fmla="*/ 25400 w 1203325"/>
              <a:gd name="connsiteY6" fmla="*/ 1768475 h 1768475"/>
              <a:gd name="connsiteX7" fmla="*/ 3175 w 1203325"/>
              <a:gd name="connsiteY7" fmla="*/ 1768475 h 1768475"/>
              <a:gd name="connsiteX8" fmla="*/ 0 w 1203325"/>
              <a:gd name="connsiteY8" fmla="*/ 1755775 h 1768475"/>
              <a:gd name="connsiteX9" fmla="*/ 3175 w 1203325"/>
              <a:gd name="connsiteY9" fmla="*/ 1733550 h 1768475"/>
              <a:gd name="connsiteX10" fmla="*/ 19050 w 1203325"/>
              <a:gd name="connsiteY10" fmla="*/ 1698625 h 1768475"/>
              <a:gd name="connsiteX11" fmla="*/ 85725 w 1203325"/>
              <a:gd name="connsiteY11" fmla="*/ 1628775 h 1768475"/>
              <a:gd name="connsiteX12" fmla="*/ 161925 w 1203325"/>
              <a:gd name="connsiteY12" fmla="*/ 1543050 h 1768475"/>
              <a:gd name="connsiteX13" fmla="*/ 241300 w 1203325"/>
              <a:gd name="connsiteY13" fmla="*/ 1444625 h 1768475"/>
              <a:gd name="connsiteX14" fmla="*/ 333375 w 1203325"/>
              <a:gd name="connsiteY14" fmla="*/ 1327150 h 1768475"/>
              <a:gd name="connsiteX15" fmla="*/ 447675 w 1203325"/>
              <a:gd name="connsiteY15" fmla="*/ 1168400 h 1768475"/>
              <a:gd name="connsiteX16" fmla="*/ 561975 w 1203325"/>
              <a:gd name="connsiteY16" fmla="*/ 1000125 h 1768475"/>
              <a:gd name="connsiteX17" fmla="*/ 606425 w 1203325"/>
              <a:gd name="connsiteY17" fmla="*/ 930275 h 1768475"/>
              <a:gd name="connsiteX18" fmla="*/ 669925 w 1203325"/>
              <a:gd name="connsiteY18" fmla="*/ 809625 h 1768475"/>
              <a:gd name="connsiteX19" fmla="*/ 723900 w 1203325"/>
              <a:gd name="connsiteY19" fmla="*/ 688975 h 1768475"/>
              <a:gd name="connsiteX20" fmla="*/ 777875 w 1203325"/>
              <a:gd name="connsiteY20" fmla="*/ 536575 h 1768475"/>
              <a:gd name="connsiteX21" fmla="*/ 822325 w 1203325"/>
              <a:gd name="connsiteY21" fmla="*/ 396875 h 1768475"/>
              <a:gd name="connsiteX22" fmla="*/ 838200 w 1203325"/>
              <a:gd name="connsiteY22" fmla="*/ 327025 h 1768475"/>
              <a:gd name="connsiteX23" fmla="*/ 841375 w 1203325"/>
              <a:gd name="connsiteY23" fmla="*/ 282575 h 1768475"/>
              <a:gd name="connsiteX24" fmla="*/ 828675 w 1203325"/>
              <a:gd name="connsiteY24" fmla="*/ 231775 h 1768475"/>
              <a:gd name="connsiteX25" fmla="*/ 806450 w 1203325"/>
              <a:gd name="connsiteY25" fmla="*/ 187325 h 1768475"/>
              <a:gd name="connsiteX26" fmla="*/ 749300 w 1203325"/>
              <a:gd name="connsiteY26" fmla="*/ 117475 h 1768475"/>
              <a:gd name="connsiteX27" fmla="*/ 711200 w 1203325"/>
              <a:gd name="connsiteY27" fmla="*/ 79375 h 1768475"/>
              <a:gd name="connsiteX28" fmla="*/ 688975 w 1203325"/>
              <a:gd name="connsiteY28" fmla="*/ 57150 h 1768475"/>
              <a:gd name="connsiteX29" fmla="*/ 679450 w 1203325"/>
              <a:gd name="connsiteY29" fmla="*/ 31750 h 1768475"/>
              <a:gd name="connsiteX30" fmla="*/ 685800 w 1203325"/>
              <a:gd name="connsiteY30" fmla="*/ 6350 h 1768475"/>
              <a:gd name="connsiteX31" fmla="*/ 704850 w 1203325"/>
              <a:gd name="connsiteY31" fmla="*/ 0 h 1768475"/>
              <a:gd name="connsiteX32" fmla="*/ 752475 w 1203325"/>
              <a:gd name="connsiteY32" fmla="*/ 12700 h 1768475"/>
              <a:gd name="connsiteX33" fmla="*/ 831850 w 1203325"/>
              <a:gd name="connsiteY33" fmla="*/ 34925 h 1768475"/>
              <a:gd name="connsiteX34" fmla="*/ 911225 w 1203325"/>
              <a:gd name="connsiteY34" fmla="*/ 66675 h 1768475"/>
              <a:gd name="connsiteX35" fmla="*/ 981075 w 1203325"/>
              <a:gd name="connsiteY35" fmla="*/ 104775 h 1768475"/>
              <a:gd name="connsiteX36" fmla="*/ 1038225 w 1203325"/>
              <a:gd name="connsiteY36" fmla="*/ 136525 h 1768475"/>
              <a:gd name="connsiteX37" fmla="*/ 1089025 w 1203325"/>
              <a:gd name="connsiteY37" fmla="*/ 180975 h 1768475"/>
              <a:gd name="connsiteX38" fmla="*/ 1133475 w 1203325"/>
              <a:gd name="connsiteY38" fmla="*/ 225425 h 1768475"/>
              <a:gd name="connsiteX39" fmla="*/ 1174750 w 1203325"/>
              <a:gd name="connsiteY39" fmla="*/ 273050 h 1768475"/>
              <a:gd name="connsiteX40" fmla="*/ 1190625 w 1203325"/>
              <a:gd name="connsiteY40" fmla="*/ 304800 h 1768475"/>
              <a:gd name="connsiteX41" fmla="*/ 1203325 w 1203325"/>
              <a:gd name="connsiteY41" fmla="*/ 333375 h 1768475"/>
              <a:gd name="connsiteX42" fmla="*/ 1193800 w 1203325"/>
              <a:gd name="connsiteY42" fmla="*/ 384175 h 1768475"/>
              <a:gd name="connsiteX43" fmla="*/ 1165225 w 1203325"/>
              <a:gd name="connsiteY43" fmla="*/ 393700 h 1768475"/>
              <a:gd name="connsiteX44" fmla="*/ 1139825 w 1203325"/>
              <a:gd name="connsiteY44" fmla="*/ 412750 h 1768475"/>
              <a:gd name="connsiteX45" fmla="*/ 1114425 w 1203325"/>
              <a:gd name="connsiteY45" fmla="*/ 438150 h 1768475"/>
              <a:gd name="connsiteX46" fmla="*/ 1085850 w 1203325"/>
              <a:gd name="connsiteY46" fmla="*/ 504825 h 1768475"/>
              <a:gd name="connsiteX47" fmla="*/ 1025525 w 1203325"/>
              <a:gd name="connsiteY47" fmla="*/ 638175 h 1768475"/>
              <a:gd name="connsiteX48" fmla="*/ 904875 w 1203325"/>
              <a:gd name="connsiteY48" fmla="*/ 844550 h 1768475"/>
              <a:gd name="connsiteX49" fmla="*/ 774700 w 1203325"/>
              <a:gd name="connsiteY49" fmla="*/ 1038225 h 1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03325" h="1768475">
                <a:moveTo>
                  <a:pt x="774700" y="1038225"/>
                </a:moveTo>
                <a:lnTo>
                  <a:pt x="587375" y="1273175"/>
                </a:lnTo>
                <a:lnTo>
                  <a:pt x="431800" y="1435100"/>
                </a:lnTo>
                <a:lnTo>
                  <a:pt x="234950" y="1612900"/>
                </a:lnTo>
                <a:lnTo>
                  <a:pt x="82550" y="1733550"/>
                </a:lnTo>
                <a:lnTo>
                  <a:pt x="44450" y="1762125"/>
                </a:lnTo>
                <a:lnTo>
                  <a:pt x="25400" y="1768475"/>
                </a:lnTo>
                <a:lnTo>
                  <a:pt x="3175" y="1768475"/>
                </a:lnTo>
                <a:lnTo>
                  <a:pt x="0" y="1755775"/>
                </a:lnTo>
                <a:lnTo>
                  <a:pt x="3175" y="1733550"/>
                </a:lnTo>
                <a:lnTo>
                  <a:pt x="19050" y="1698625"/>
                </a:lnTo>
                <a:lnTo>
                  <a:pt x="85725" y="1628775"/>
                </a:lnTo>
                <a:lnTo>
                  <a:pt x="161925" y="1543050"/>
                </a:lnTo>
                <a:lnTo>
                  <a:pt x="241300" y="1444625"/>
                </a:lnTo>
                <a:lnTo>
                  <a:pt x="333375" y="1327150"/>
                </a:lnTo>
                <a:lnTo>
                  <a:pt x="447675" y="1168400"/>
                </a:lnTo>
                <a:lnTo>
                  <a:pt x="561975" y="1000125"/>
                </a:lnTo>
                <a:lnTo>
                  <a:pt x="606425" y="930275"/>
                </a:lnTo>
                <a:lnTo>
                  <a:pt x="669925" y="809625"/>
                </a:lnTo>
                <a:lnTo>
                  <a:pt x="723900" y="688975"/>
                </a:lnTo>
                <a:lnTo>
                  <a:pt x="777875" y="536575"/>
                </a:lnTo>
                <a:lnTo>
                  <a:pt x="822325" y="396875"/>
                </a:lnTo>
                <a:lnTo>
                  <a:pt x="838200" y="327025"/>
                </a:lnTo>
                <a:lnTo>
                  <a:pt x="841375" y="282575"/>
                </a:lnTo>
                <a:lnTo>
                  <a:pt x="828675" y="231775"/>
                </a:lnTo>
                <a:lnTo>
                  <a:pt x="806450" y="187325"/>
                </a:lnTo>
                <a:lnTo>
                  <a:pt x="749300" y="117475"/>
                </a:lnTo>
                <a:lnTo>
                  <a:pt x="711200" y="79375"/>
                </a:lnTo>
                <a:lnTo>
                  <a:pt x="688975" y="57150"/>
                </a:lnTo>
                <a:lnTo>
                  <a:pt x="679450" y="31750"/>
                </a:lnTo>
                <a:lnTo>
                  <a:pt x="685800" y="6350"/>
                </a:lnTo>
                <a:lnTo>
                  <a:pt x="704850" y="0"/>
                </a:lnTo>
                <a:lnTo>
                  <a:pt x="752475" y="12700"/>
                </a:lnTo>
                <a:lnTo>
                  <a:pt x="831850" y="34925"/>
                </a:lnTo>
                <a:lnTo>
                  <a:pt x="911225" y="66675"/>
                </a:lnTo>
                <a:lnTo>
                  <a:pt x="981075" y="104775"/>
                </a:lnTo>
                <a:lnTo>
                  <a:pt x="1038225" y="136525"/>
                </a:lnTo>
                <a:lnTo>
                  <a:pt x="1089025" y="180975"/>
                </a:lnTo>
                <a:lnTo>
                  <a:pt x="1133475" y="225425"/>
                </a:lnTo>
                <a:lnTo>
                  <a:pt x="1174750" y="273050"/>
                </a:lnTo>
                <a:lnTo>
                  <a:pt x="1190625" y="304800"/>
                </a:lnTo>
                <a:lnTo>
                  <a:pt x="1203325" y="333375"/>
                </a:lnTo>
                <a:lnTo>
                  <a:pt x="1193800" y="384175"/>
                </a:lnTo>
                <a:lnTo>
                  <a:pt x="1165225" y="393700"/>
                </a:lnTo>
                <a:lnTo>
                  <a:pt x="1139825" y="412750"/>
                </a:lnTo>
                <a:lnTo>
                  <a:pt x="1114425" y="438150"/>
                </a:lnTo>
                <a:lnTo>
                  <a:pt x="1085850" y="504825"/>
                </a:lnTo>
                <a:lnTo>
                  <a:pt x="1025525" y="638175"/>
                </a:lnTo>
                <a:lnTo>
                  <a:pt x="904875" y="844550"/>
                </a:lnTo>
                <a:lnTo>
                  <a:pt x="774700" y="1038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D1DE2E4-A22C-445C-9210-C4381F361B8B}"/>
              </a:ext>
            </a:extLst>
          </p:cNvPr>
          <p:cNvSpPr/>
          <p:nvPr/>
        </p:nvSpPr>
        <p:spPr>
          <a:xfrm>
            <a:off x="5584825" y="1889125"/>
            <a:ext cx="1833563" cy="1500188"/>
          </a:xfrm>
          <a:custGeom>
            <a:avLst/>
            <a:gdLst>
              <a:gd name="connsiteX0" fmla="*/ 716489 w 1833810"/>
              <a:gd name="connsiteY0" fmla="*/ 1037155 h 1500618"/>
              <a:gd name="connsiteX1" fmla="*/ 618786 w 1833810"/>
              <a:gd name="connsiteY1" fmla="*/ 881832 h 1500618"/>
              <a:gd name="connsiteX2" fmla="*/ 496031 w 1833810"/>
              <a:gd name="connsiteY2" fmla="*/ 676405 h 1500618"/>
              <a:gd name="connsiteX3" fmla="*/ 400833 w 1833810"/>
              <a:gd name="connsiteY3" fmla="*/ 508557 h 1500618"/>
              <a:gd name="connsiteX4" fmla="*/ 350729 w 1833810"/>
              <a:gd name="connsiteY4" fmla="*/ 415864 h 1500618"/>
              <a:gd name="connsiteX5" fmla="*/ 305635 w 1833810"/>
              <a:gd name="connsiteY5" fmla="*/ 320666 h 1500618"/>
              <a:gd name="connsiteX6" fmla="*/ 265552 w 1833810"/>
              <a:gd name="connsiteY6" fmla="*/ 245510 h 1500618"/>
              <a:gd name="connsiteX7" fmla="*/ 225469 w 1833810"/>
              <a:gd name="connsiteY7" fmla="*/ 192901 h 1500618"/>
              <a:gd name="connsiteX8" fmla="*/ 190396 w 1833810"/>
              <a:gd name="connsiteY8" fmla="*/ 150312 h 1500618"/>
              <a:gd name="connsiteX9" fmla="*/ 165344 w 1833810"/>
              <a:gd name="connsiteY9" fmla="*/ 127765 h 1500618"/>
              <a:gd name="connsiteX10" fmla="*/ 152818 w 1833810"/>
              <a:gd name="connsiteY10" fmla="*/ 115239 h 1500618"/>
              <a:gd name="connsiteX11" fmla="*/ 125260 w 1833810"/>
              <a:gd name="connsiteY11" fmla="*/ 100208 h 1500618"/>
              <a:gd name="connsiteX12" fmla="*/ 72651 w 1833810"/>
              <a:gd name="connsiteY12" fmla="*/ 85177 h 1500618"/>
              <a:gd name="connsiteX13" fmla="*/ 32568 w 1833810"/>
              <a:gd name="connsiteY13" fmla="*/ 67640 h 1500618"/>
              <a:gd name="connsiteX14" fmla="*/ 12526 w 1833810"/>
              <a:gd name="connsiteY14" fmla="*/ 55114 h 1500618"/>
              <a:gd name="connsiteX15" fmla="*/ 2505 w 1833810"/>
              <a:gd name="connsiteY15" fmla="*/ 40083 h 1500618"/>
              <a:gd name="connsiteX16" fmla="*/ 0 w 1833810"/>
              <a:gd name="connsiteY16" fmla="*/ 22547 h 1500618"/>
              <a:gd name="connsiteX17" fmla="*/ 12526 w 1833810"/>
              <a:gd name="connsiteY17" fmla="*/ 10021 h 1500618"/>
              <a:gd name="connsiteX18" fmla="*/ 45094 w 1833810"/>
              <a:gd name="connsiteY18" fmla="*/ 0 h 1500618"/>
              <a:gd name="connsiteX19" fmla="*/ 92693 w 1833810"/>
              <a:gd name="connsiteY19" fmla="*/ 0 h 1500618"/>
              <a:gd name="connsiteX20" fmla="*/ 152818 w 1833810"/>
              <a:gd name="connsiteY20" fmla="*/ 5010 h 1500618"/>
              <a:gd name="connsiteX21" fmla="*/ 212942 w 1833810"/>
              <a:gd name="connsiteY21" fmla="*/ 15031 h 1500618"/>
              <a:gd name="connsiteX22" fmla="*/ 255531 w 1833810"/>
              <a:gd name="connsiteY22" fmla="*/ 25052 h 1500618"/>
              <a:gd name="connsiteX23" fmla="*/ 285593 w 1833810"/>
              <a:gd name="connsiteY23" fmla="*/ 40083 h 1500618"/>
              <a:gd name="connsiteX24" fmla="*/ 308140 w 1833810"/>
              <a:gd name="connsiteY24" fmla="*/ 55114 h 1500618"/>
              <a:gd name="connsiteX25" fmla="*/ 325677 w 1833810"/>
              <a:gd name="connsiteY25" fmla="*/ 72651 h 1500618"/>
              <a:gd name="connsiteX26" fmla="*/ 350729 w 1833810"/>
              <a:gd name="connsiteY26" fmla="*/ 110229 h 1500618"/>
              <a:gd name="connsiteX27" fmla="*/ 408349 w 1833810"/>
              <a:gd name="connsiteY27" fmla="*/ 192901 h 1500618"/>
              <a:gd name="connsiteX28" fmla="*/ 488515 w 1833810"/>
              <a:gd name="connsiteY28" fmla="*/ 295614 h 1500618"/>
              <a:gd name="connsiteX29" fmla="*/ 566176 w 1833810"/>
              <a:gd name="connsiteY29" fmla="*/ 398328 h 1500618"/>
              <a:gd name="connsiteX30" fmla="*/ 656364 w 1833810"/>
              <a:gd name="connsiteY30" fmla="*/ 506051 h 1500618"/>
              <a:gd name="connsiteX31" fmla="*/ 771603 w 1833810"/>
              <a:gd name="connsiteY31" fmla="*/ 633817 h 1500618"/>
              <a:gd name="connsiteX32" fmla="*/ 841749 w 1833810"/>
              <a:gd name="connsiteY32" fmla="*/ 706468 h 1500618"/>
              <a:gd name="connsiteX33" fmla="*/ 959494 w 1833810"/>
              <a:gd name="connsiteY33" fmla="*/ 821707 h 1500618"/>
              <a:gd name="connsiteX34" fmla="*/ 1059702 w 1833810"/>
              <a:gd name="connsiteY34" fmla="*/ 909390 h 1500618"/>
              <a:gd name="connsiteX35" fmla="*/ 1177447 w 1833810"/>
              <a:gd name="connsiteY35" fmla="*/ 1007093 h 1500618"/>
              <a:gd name="connsiteX36" fmla="*/ 1265129 w 1833810"/>
              <a:gd name="connsiteY36" fmla="*/ 1077238 h 1500618"/>
              <a:gd name="connsiteX37" fmla="*/ 1387884 w 1833810"/>
              <a:gd name="connsiteY37" fmla="*/ 1164920 h 1500618"/>
              <a:gd name="connsiteX38" fmla="*/ 1510639 w 1833810"/>
              <a:gd name="connsiteY38" fmla="*/ 1250097 h 1500618"/>
              <a:gd name="connsiteX39" fmla="*/ 1613352 w 1833810"/>
              <a:gd name="connsiteY39" fmla="*/ 1312728 h 1500618"/>
              <a:gd name="connsiteX40" fmla="*/ 1766170 w 1833810"/>
              <a:gd name="connsiteY40" fmla="*/ 1400410 h 1500618"/>
              <a:gd name="connsiteX41" fmla="*/ 1811264 w 1833810"/>
              <a:gd name="connsiteY41" fmla="*/ 1425462 h 1500618"/>
              <a:gd name="connsiteX42" fmla="*/ 1828800 w 1833810"/>
              <a:gd name="connsiteY42" fmla="*/ 1442998 h 1500618"/>
              <a:gd name="connsiteX43" fmla="*/ 1833810 w 1833810"/>
              <a:gd name="connsiteY43" fmla="*/ 1465545 h 1500618"/>
              <a:gd name="connsiteX44" fmla="*/ 1823790 w 1833810"/>
              <a:gd name="connsiteY44" fmla="*/ 1483082 h 1500618"/>
              <a:gd name="connsiteX45" fmla="*/ 1798738 w 1833810"/>
              <a:gd name="connsiteY45" fmla="*/ 1493102 h 1500618"/>
              <a:gd name="connsiteX46" fmla="*/ 1688509 w 1833810"/>
              <a:gd name="connsiteY46" fmla="*/ 1500618 h 1500618"/>
              <a:gd name="connsiteX47" fmla="*/ 1553227 w 1833810"/>
              <a:gd name="connsiteY47" fmla="*/ 1498113 h 1500618"/>
              <a:gd name="connsiteX48" fmla="*/ 1422957 w 1833810"/>
              <a:gd name="connsiteY48" fmla="*/ 1493102 h 1500618"/>
              <a:gd name="connsiteX49" fmla="*/ 1265129 w 1833810"/>
              <a:gd name="connsiteY49" fmla="*/ 1480576 h 1500618"/>
              <a:gd name="connsiteX50" fmla="*/ 1122332 w 1833810"/>
              <a:gd name="connsiteY50" fmla="*/ 1460535 h 1500618"/>
              <a:gd name="connsiteX51" fmla="*/ 1092270 w 1833810"/>
              <a:gd name="connsiteY51" fmla="*/ 1453019 h 1500618"/>
              <a:gd name="connsiteX52" fmla="*/ 1032145 w 1833810"/>
              <a:gd name="connsiteY52" fmla="*/ 1422957 h 1500618"/>
              <a:gd name="connsiteX53" fmla="*/ 999577 w 1833810"/>
              <a:gd name="connsiteY53" fmla="*/ 1400410 h 1500618"/>
              <a:gd name="connsiteX54" fmla="*/ 919410 w 1833810"/>
              <a:gd name="connsiteY54" fmla="*/ 1312728 h 1500618"/>
              <a:gd name="connsiteX55" fmla="*/ 716489 w 1833810"/>
              <a:gd name="connsiteY55" fmla="*/ 10371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3810" h="1500618">
                <a:moveTo>
                  <a:pt x="716489" y="1037155"/>
                </a:moveTo>
                <a:lnTo>
                  <a:pt x="618786" y="881832"/>
                </a:lnTo>
                <a:lnTo>
                  <a:pt x="496031" y="676405"/>
                </a:lnTo>
                <a:lnTo>
                  <a:pt x="400833" y="508557"/>
                </a:lnTo>
                <a:lnTo>
                  <a:pt x="350729" y="415864"/>
                </a:lnTo>
                <a:lnTo>
                  <a:pt x="305635" y="320666"/>
                </a:lnTo>
                <a:lnTo>
                  <a:pt x="265552" y="245510"/>
                </a:lnTo>
                <a:lnTo>
                  <a:pt x="225469" y="192901"/>
                </a:lnTo>
                <a:lnTo>
                  <a:pt x="190396" y="150312"/>
                </a:lnTo>
                <a:lnTo>
                  <a:pt x="165344" y="127765"/>
                </a:lnTo>
                <a:lnTo>
                  <a:pt x="152818" y="115239"/>
                </a:lnTo>
                <a:lnTo>
                  <a:pt x="125260" y="100208"/>
                </a:lnTo>
                <a:lnTo>
                  <a:pt x="72651" y="85177"/>
                </a:lnTo>
                <a:lnTo>
                  <a:pt x="32568" y="67640"/>
                </a:lnTo>
                <a:lnTo>
                  <a:pt x="12526" y="55114"/>
                </a:lnTo>
                <a:lnTo>
                  <a:pt x="2505" y="40083"/>
                </a:lnTo>
                <a:lnTo>
                  <a:pt x="0" y="22547"/>
                </a:lnTo>
                <a:lnTo>
                  <a:pt x="12526" y="10021"/>
                </a:lnTo>
                <a:lnTo>
                  <a:pt x="45094" y="0"/>
                </a:lnTo>
                <a:lnTo>
                  <a:pt x="92693" y="0"/>
                </a:lnTo>
                <a:lnTo>
                  <a:pt x="152818" y="5010"/>
                </a:lnTo>
                <a:lnTo>
                  <a:pt x="212942" y="15031"/>
                </a:lnTo>
                <a:lnTo>
                  <a:pt x="255531" y="25052"/>
                </a:lnTo>
                <a:lnTo>
                  <a:pt x="285593" y="40083"/>
                </a:lnTo>
                <a:lnTo>
                  <a:pt x="308140" y="55114"/>
                </a:lnTo>
                <a:lnTo>
                  <a:pt x="325677" y="72651"/>
                </a:lnTo>
                <a:lnTo>
                  <a:pt x="350729" y="110229"/>
                </a:lnTo>
                <a:lnTo>
                  <a:pt x="408349" y="192901"/>
                </a:lnTo>
                <a:lnTo>
                  <a:pt x="488515" y="295614"/>
                </a:lnTo>
                <a:lnTo>
                  <a:pt x="566176" y="398328"/>
                </a:lnTo>
                <a:lnTo>
                  <a:pt x="656364" y="506051"/>
                </a:lnTo>
                <a:lnTo>
                  <a:pt x="771603" y="633817"/>
                </a:lnTo>
                <a:lnTo>
                  <a:pt x="841749" y="706468"/>
                </a:lnTo>
                <a:lnTo>
                  <a:pt x="959494" y="821707"/>
                </a:lnTo>
                <a:lnTo>
                  <a:pt x="1059702" y="909390"/>
                </a:lnTo>
                <a:lnTo>
                  <a:pt x="1177447" y="1007093"/>
                </a:lnTo>
                <a:lnTo>
                  <a:pt x="1265129" y="1077238"/>
                </a:lnTo>
                <a:lnTo>
                  <a:pt x="1387884" y="1164920"/>
                </a:lnTo>
                <a:lnTo>
                  <a:pt x="1510639" y="1250097"/>
                </a:lnTo>
                <a:lnTo>
                  <a:pt x="1613352" y="1312728"/>
                </a:lnTo>
                <a:lnTo>
                  <a:pt x="1766170" y="1400410"/>
                </a:lnTo>
                <a:lnTo>
                  <a:pt x="1811264" y="1425462"/>
                </a:lnTo>
                <a:lnTo>
                  <a:pt x="1828800" y="1442998"/>
                </a:lnTo>
                <a:lnTo>
                  <a:pt x="1833810" y="1465545"/>
                </a:lnTo>
                <a:lnTo>
                  <a:pt x="1823790" y="1483082"/>
                </a:lnTo>
                <a:lnTo>
                  <a:pt x="1798738" y="1493102"/>
                </a:lnTo>
                <a:lnTo>
                  <a:pt x="1688509" y="1500618"/>
                </a:lnTo>
                <a:lnTo>
                  <a:pt x="1553227" y="1498113"/>
                </a:lnTo>
                <a:lnTo>
                  <a:pt x="1422957" y="1493102"/>
                </a:lnTo>
                <a:lnTo>
                  <a:pt x="1265129" y="1480576"/>
                </a:lnTo>
                <a:lnTo>
                  <a:pt x="1122332" y="1460535"/>
                </a:lnTo>
                <a:lnTo>
                  <a:pt x="1092270" y="1453019"/>
                </a:lnTo>
                <a:lnTo>
                  <a:pt x="1032145" y="1422957"/>
                </a:lnTo>
                <a:lnTo>
                  <a:pt x="999577" y="1400410"/>
                </a:lnTo>
                <a:lnTo>
                  <a:pt x="919410" y="1312728"/>
                </a:lnTo>
                <a:lnTo>
                  <a:pt x="716489" y="10371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ADD9C6-CC69-490A-912F-E028A3A3C969}"/>
              </a:ext>
            </a:extLst>
          </p:cNvPr>
          <p:cNvSpPr/>
          <p:nvPr/>
        </p:nvSpPr>
        <p:spPr>
          <a:xfrm>
            <a:off x="4143375" y="3984625"/>
            <a:ext cx="708025" cy="1804988"/>
          </a:xfrm>
          <a:custGeom>
            <a:avLst/>
            <a:gdLst>
              <a:gd name="connsiteX0" fmla="*/ 545066 w 708883"/>
              <a:gd name="connsiteY0" fmla="*/ 869723 h 1804972"/>
              <a:gd name="connsiteX1" fmla="*/ 568894 w 708883"/>
              <a:gd name="connsiteY1" fmla="*/ 1039497 h 1804972"/>
              <a:gd name="connsiteX2" fmla="*/ 589743 w 708883"/>
              <a:gd name="connsiteY2" fmla="*/ 1197358 h 1804972"/>
              <a:gd name="connsiteX3" fmla="*/ 604636 w 708883"/>
              <a:gd name="connsiteY3" fmla="*/ 1292670 h 1804972"/>
              <a:gd name="connsiteX4" fmla="*/ 655270 w 708883"/>
              <a:gd name="connsiteY4" fmla="*/ 1432659 h 1804972"/>
              <a:gd name="connsiteX5" fmla="*/ 708883 w 708883"/>
              <a:gd name="connsiteY5" fmla="*/ 1584563 h 1804972"/>
              <a:gd name="connsiteX6" fmla="*/ 679098 w 708883"/>
              <a:gd name="connsiteY6" fmla="*/ 1647112 h 1804972"/>
              <a:gd name="connsiteX7" fmla="*/ 652292 w 708883"/>
              <a:gd name="connsiteY7" fmla="*/ 1697746 h 1804972"/>
              <a:gd name="connsiteX8" fmla="*/ 634421 w 708883"/>
              <a:gd name="connsiteY8" fmla="*/ 1742424 h 1804972"/>
              <a:gd name="connsiteX9" fmla="*/ 616550 w 708883"/>
              <a:gd name="connsiteY9" fmla="*/ 1766252 h 1804972"/>
              <a:gd name="connsiteX10" fmla="*/ 595700 w 708883"/>
              <a:gd name="connsiteY10" fmla="*/ 1787101 h 1804972"/>
              <a:gd name="connsiteX11" fmla="*/ 577829 w 708883"/>
              <a:gd name="connsiteY11" fmla="*/ 1801994 h 1804972"/>
              <a:gd name="connsiteX12" fmla="*/ 562937 w 708883"/>
              <a:gd name="connsiteY12" fmla="*/ 1804972 h 1804972"/>
              <a:gd name="connsiteX13" fmla="*/ 545066 w 708883"/>
              <a:gd name="connsiteY13" fmla="*/ 1799015 h 1804972"/>
              <a:gd name="connsiteX14" fmla="*/ 518259 w 708883"/>
              <a:gd name="connsiteY14" fmla="*/ 1778166 h 1804972"/>
              <a:gd name="connsiteX15" fmla="*/ 482517 w 708883"/>
              <a:gd name="connsiteY15" fmla="*/ 1736467 h 1804972"/>
              <a:gd name="connsiteX16" fmla="*/ 446775 w 708883"/>
              <a:gd name="connsiteY16" fmla="*/ 1676897 h 1804972"/>
              <a:gd name="connsiteX17" fmla="*/ 422947 w 708883"/>
              <a:gd name="connsiteY17" fmla="*/ 1620305 h 1804972"/>
              <a:gd name="connsiteX18" fmla="*/ 396140 w 708883"/>
              <a:gd name="connsiteY18" fmla="*/ 1545843 h 1804972"/>
              <a:gd name="connsiteX19" fmla="*/ 381248 w 708883"/>
              <a:gd name="connsiteY19" fmla="*/ 1477337 h 1804972"/>
              <a:gd name="connsiteX20" fmla="*/ 381248 w 708883"/>
              <a:gd name="connsiteY20" fmla="*/ 1387982 h 1804972"/>
              <a:gd name="connsiteX21" fmla="*/ 378269 w 708883"/>
              <a:gd name="connsiteY21" fmla="*/ 1253949 h 1804972"/>
              <a:gd name="connsiteX22" fmla="*/ 381248 w 708883"/>
              <a:gd name="connsiteY22" fmla="*/ 1158637 h 1804972"/>
              <a:gd name="connsiteX23" fmla="*/ 342527 w 708883"/>
              <a:gd name="connsiteY23" fmla="*/ 869723 h 1804972"/>
              <a:gd name="connsiteX24" fmla="*/ 315721 w 708883"/>
              <a:gd name="connsiteY24" fmla="*/ 646335 h 1804972"/>
              <a:gd name="connsiteX25" fmla="*/ 288914 w 708883"/>
              <a:gd name="connsiteY25" fmla="*/ 422947 h 1804972"/>
              <a:gd name="connsiteX26" fmla="*/ 271043 w 708883"/>
              <a:gd name="connsiteY26" fmla="*/ 354442 h 1804972"/>
              <a:gd name="connsiteX27" fmla="*/ 253172 w 708883"/>
              <a:gd name="connsiteY27" fmla="*/ 297850 h 1804972"/>
              <a:gd name="connsiteX28" fmla="*/ 232323 w 708883"/>
              <a:gd name="connsiteY28" fmla="*/ 259130 h 1804972"/>
              <a:gd name="connsiteX29" fmla="*/ 175731 w 708883"/>
              <a:gd name="connsiteY29" fmla="*/ 196581 h 1804972"/>
              <a:gd name="connsiteX30" fmla="*/ 128075 w 708883"/>
              <a:gd name="connsiteY30" fmla="*/ 145947 h 1804972"/>
              <a:gd name="connsiteX31" fmla="*/ 56591 w 708883"/>
              <a:gd name="connsiteY31" fmla="*/ 80420 h 1804972"/>
              <a:gd name="connsiteX32" fmla="*/ 29785 w 708883"/>
              <a:gd name="connsiteY32" fmla="*/ 62549 h 1804972"/>
              <a:gd name="connsiteX33" fmla="*/ 8935 w 708883"/>
              <a:gd name="connsiteY33" fmla="*/ 47656 h 1804972"/>
              <a:gd name="connsiteX34" fmla="*/ 0 w 708883"/>
              <a:gd name="connsiteY34" fmla="*/ 29785 h 1804972"/>
              <a:gd name="connsiteX35" fmla="*/ 5957 w 708883"/>
              <a:gd name="connsiteY35" fmla="*/ 14893 h 1804972"/>
              <a:gd name="connsiteX36" fmla="*/ 26806 w 708883"/>
              <a:gd name="connsiteY36" fmla="*/ 2979 h 1804972"/>
              <a:gd name="connsiteX37" fmla="*/ 86376 w 708883"/>
              <a:gd name="connsiteY37" fmla="*/ 0 h 1804972"/>
              <a:gd name="connsiteX38" fmla="*/ 154882 w 708883"/>
              <a:gd name="connsiteY38" fmla="*/ 5957 h 1804972"/>
              <a:gd name="connsiteX39" fmla="*/ 229344 w 708883"/>
              <a:gd name="connsiteY39" fmla="*/ 23828 h 1804972"/>
              <a:gd name="connsiteX40" fmla="*/ 300828 w 708883"/>
              <a:gd name="connsiteY40" fmla="*/ 47656 h 1804972"/>
              <a:gd name="connsiteX41" fmla="*/ 378269 w 708883"/>
              <a:gd name="connsiteY41" fmla="*/ 83398 h 1804972"/>
              <a:gd name="connsiteX42" fmla="*/ 476560 w 708883"/>
              <a:gd name="connsiteY42" fmla="*/ 148925 h 1804972"/>
              <a:gd name="connsiteX43" fmla="*/ 470603 w 708883"/>
              <a:gd name="connsiteY43" fmla="*/ 300829 h 1804972"/>
              <a:gd name="connsiteX44" fmla="*/ 494431 w 708883"/>
              <a:gd name="connsiteY44" fmla="*/ 503367 h 1804972"/>
              <a:gd name="connsiteX45" fmla="*/ 545066 w 708883"/>
              <a:gd name="connsiteY45" fmla="*/ 869723 h 1804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08883" h="1804972">
                <a:moveTo>
                  <a:pt x="545066" y="869723"/>
                </a:moveTo>
                <a:lnTo>
                  <a:pt x="568894" y="1039497"/>
                </a:lnTo>
                <a:lnTo>
                  <a:pt x="589743" y="1197358"/>
                </a:lnTo>
                <a:lnTo>
                  <a:pt x="604636" y="1292670"/>
                </a:lnTo>
                <a:lnTo>
                  <a:pt x="655270" y="1432659"/>
                </a:lnTo>
                <a:lnTo>
                  <a:pt x="708883" y="1584563"/>
                </a:lnTo>
                <a:lnTo>
                  <a:pt x="679098" y="1647112"/>
                </a:lnTo>
                <a:lnTo>
                  <a:pt x="652292" y="1697746"/>
                </a:lnTo>
                <a:lnTo>
                  <a:pt x="634421" y="1742424"/>
                </a:lnTo>
                <a:lnTo>
                  <a:pt x="616550" y="1766252"/>
                </a:lnTo>
                <a:lnTo>
                  <a:pt x="595700" y="1787101"/>
                </a:lnTo>
                <a:lnTo>
                  <a:pt x="577829" y="1801994"/>
                </a:lnTo>
                <a:lnTo>
                  <a:pt x="562937" y="1804972"/>
                </a:lnTo>
                <a:lnTo>
                  <a:pt x="545066" y="1799015"/>
                </a:lnTo>
                <a:lnTo>
                  <a:pt x="518259" y="1778166"/>
                </a:lnTo>
                <a:lnTo>
                  <a:pt x="482517" y="1736467"/>
                </a:lnTo>
                <a:lnTo>
                  <a:pt x="446775" y="1676897"/>
                </a:lnTo>
                <a:lnTo>
                  <a:pt x="422947" y="1620305"/>
                </a:lnTo>
                <a:lnTo>
                  <a:pt x="396140" y="1545843"/>
                </a:lnTo>
                <a:lnTo>
                  <a:pt x="381248" y="1477337"/>
                </a:lnTo>
                <a:lnTo>
                  <a:pt x="381248" y="1387982"/>
                </a:lnTo>
                <a:lnTo>
                  <a:pt x="378269" y="1253949"/>
                </a:lnTo>
                <a:lnTo>
                  <a:pt x="381248" y="1158637"/>
                </a:lnTo>
                <a:lnTo>
                  <a:pt x="342527" y="869723"/>
                </a:lnTo>
                <a:lnTo>
                  <a:pt x="315721" y="646335"/>
                </a:lnTo>
                <a:lnTo>
                  <a:pt x="288914" y="422947"/>
                </a:lnTo>
                <a:lnTo>
                  <a:pt x="271043" y="354442"/>
                </a:lnTo>
                <a:lnTo>
                  <a:pt x="253172" y="297850"/>
                </a:lnTo>
                <a:lnTo>
                  <a:pt x="232323" y="259130"/>
                </a:lnTo>
                <a:lnTo>
                  <a:pt x="175731" y="196581"/>
                </a:lnTo>
                <a:lnTo>
                  <a:pt x="128075" y="145947"/>
                </a:lnTo>
                <a:lnTo>
                  <a:pt x="56591" y="80420"/>
                </a:lnTo>
                <a:lnTo>
                  <a:pt x="29785" y="62549"/>
                </a:lnTo>
                <a:lnTo>
                  <a:pt x="8935" y="47656"/>
                </a:lnTo>
                <a:lnTo>
                  <a:pt x="0" y="29785"/>
                </a:lnTo>
                <a:lnTo>
                  <a:pt x="5957" y="14893"/>
                </a:lnTo>
                <a:lnTo>
                  <a:pt x="26806" y="2979"/>
                </a:lnTo>
                <a:lnTo>
                  <a:pt x="86376" y="0"/>
                </a:lnTo>
                <a:lnTo>
                  <a:pt x="154882" y="5957"/>
                </a:lnTo>
                <a:lnTo>
                  <a:pt x="229344" y="23828"/>
                </a:lnTo>
                <a:lnTo>
                  <a:pt x="300828" y="47656"/>
                </a:lnTo>
                <a:lnTo>
                  <a:pt x="378269" y="83398"/>
                </a:lnTo>
                <a:lnTo>
                  <a:pt x="476560" y="148925"/>
                </a:lnTo>
                <a:lnTo>
                  <a:pt x="470603" y="300829"/>
                </a:lnTo>
                <a:lnTo>
                  <a:pt x="494431" y="503367"/>
                </a:lnTo>
                <a:lnTo>
                  <a:pt x="545066" y="8697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952022F-15B5-41B0-B90C-AF0EA65EC1A7}"/>
              </a:ext>
            </a:extLst>
          </p:cNvPr>
          <p:cNvSpPr/>
          <p:nvPr/>
        </p:nvSpPr>
        <p:spPr>
          <a:xfrm>
            <a:off x="2795588" y="4083050"/>
            <a:ext cx="935037" cy="1576388"/>
          </a:xfrm>
          <a:custGeom>
            <a:avLst/>
            <a:gdLst>
              <a:gd name="connsiteX0" fmla="*/ 498536 w 934442"/>
              <a:gd name="connsiteY0" fmla="*/ 1169931 h 1575774"/>
              <a:gd name="connsiteX1" fmla="*/ 405844 w 934442"/>
              <a:gd name="connsiteY1" fmla="*/ 1422957 h 1575774"/>
              <a:gd name="connsiteX2" fmla="*/ 348224 w 934442"/>
              <a:gd name="connsiteY2" fmla="*/ 1575774 h 1575774"/>
              <a:gd name="connsiteX3" fmla="*/ 0 w 934442"/>
              <a:gd name="connsiteY3" fmla="*/ 1325254 h 1575774"/>
              <a:gd name="connsiteX4" fmla="*/ 45094 w 934442"/>
              <a:gd name="connsiteY4" fmla="*/ 1300202 h 1575774"/>
              <a:gd name="connsiteX5" fmla="*/ 75156 w 934442"/>
              <a:gd name="connsiteY5" fmla="*/ 1287676 h 1575774"/>
              <a:gd name="connsiteX6" fmla="*/ 112735 w 934442"/>
              <a:gd name="connsiteY6" fmla="*/ 1255108 h 1575774"/>
              <a:gd name="connsiteX7" fmla="*/ 162839 w 934442"/>
              <a:gd name="connsiteY7" fmla="*/ 1197488 h 1575774"/>
              <a:gd name="connsiteX8" fmla="*/ 225469 w 934442"/>
              <a:gd name="connsiteY8" fmla="*/ 1117322 h 1575774"/>
              <a:gd name="connsiteX9" fmla="*/ 293109 w 934442"/>
              <a:gd name="connsiteY9" fmla="*/ 1014608 h 1575774"/>
              <a:gd name="connsiteX10" fmla="*/ 358245 w 934442"/>
              <a:gd name="connsiteY10" fmla="*/ 906884 h 1575774"/>
              <a:gd name="connsiteX11" fmla="*/ 425885 w 934442"/>
              <a:gd name="connsiteY11" fmla="*/ 774108 h 1575774"/>
              <a:gd name="connsiteX12" fmla="*/ 506052 w 934442"/>
              <a:gd name="connsiteY12" fmla="*/ 641333 h 1575774"/>
              <a:gd name="connsiteX13" fmla="*/ 603755 w 934442"/>
              <a:gd name="connsiteY13" fmla="*/ 475989 h 1575774"/>
              <a:gd name="connsiteX14" fmla="*/ 681416 w 934442"/>
              <a:gd name="connsiteY14" fmla="*/ 345718 h 1575774"/>
              <a:gd name="connsiteX15" fmla="*/ 769098 w 934442"/>
              <a:gd name="connsiteY15" fmla="*/ 197911 h 1575774"/>
              <a:gd name="connsiteX16" fmla="*/ 829223 w 934442"/>
              <a:gd name="connsiteY16" fmla="*/ 95198 h 1575774"/>
              <a:gd name="connsiteX17" fmla="*/ 864296 w 934442"/>
              <a:gd name="connsiteY17" fmla="*/ 35073 h 1575774"/>
              <a:gd name="connsiteX18" fmla="*/ 876822 w 934442"/>
              <a:gd name="connsiteY18" fmla="*/ 17536 h 1575774"/>
              <a:gd name="connsiteX19" fmla="*/ 891853 w 934442"/>
              <a:gd name="connsiteY19" fmla="*/ 5010 h 1575774"/>
              <a:gd name="connsiteX20" fmla="*/ 914400 w 934442"/>
              <a:gd name="connsiteY20" fmla="*/ 0 h 1575774"/>
              <a:gd name="connsiteX21" fmla="*/ 924421 w 934442"/>
              <a:gd name="connsiteY21" fmla="*/ 2505 h 1575774"/>
              <a:gd name="connsiteX22" fmla="*/ 934442 w 934442"/>
              <a:gd name="connsiteY22" fmla="*/ 10021 h 1575774"/>
              <a:gd name="connsiteX23" fmla="*/ 934442 w 934442"/>
              <a:gd name="connsiteY23" fmla="*/ 32568 h 1575774"/>
              <a:gd name="connsiteX24" fmla="*/ 894359 w 934442"/>
              <a:gd name="connsiteY24" fmla="*/ 135281 h 1575774"/>
              <a:gd name="connsiteX25" fmla="*/ 814192 w 934442"/>
              <a:gd name="connsiteY25" fmla="*/ 345718 h 1575774"/>
              <a:gd name="connsiteX26" fmla="*/ 721499 w 934442"/>
              <a:gd name="connsiteY26" fmla="*/ 593734 h 1575774"/>
              <a:gd name="connsiteX27" fmla="*/ 641333 w 934442"/>
              <a:gd name="connsiteY27" fmla="*/ 806676 h 1575774"/>
              <a:gd name="connsiteX28" fmla="*/ 568682 w 934442"/>
              <a:gd name="connsiteY28" fmla="*/ 997072 h 1575774"/>
              <a:gd name="connsiteX29" fmla="*/ 498536 w 934442"/>
              <a:gd name="connsiteY29" fmla="*/ 1169931 h 157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34442" h="1575774">
                <a:moveTo>
                  <a:pt x="498536" y="1169931"/>
                </a:moveTo>
                <a:lnTo>
                  <a:pt x="405844" y="1422957"/>
                </a:lnTo>
                <a:lnTo>
                  <a:pt x="348224" y="1575774"/>
                </a:lnTo>
                <a:lnTo>
                  <a:pt x="0" y="1325254"/>
                </a:lnTo>
                <a:lnTo>
                  <a:pt x="45094" y="1300202"/>
                </a:lnTo>
                <a:lnTo>
                  <a:pt x="75156" y="1287676"/>
                </a:lnTo>
                <a:lnTo>
                  <a:pt x="112735" y="1255108"/>
                </a:lnTo>
                <a:lnTo>
                  <a:pt x="162839" y="1197488"/>
                </a:lnTo>
                <a:lnTo>
                  <a:pt x="225469" y="1117322"/>
                </a:lnTo>
                <a:lnTo>
                  <a:pt x="293109" y="1014608"/>
                </a:lnTo>
                <a:lnTo>
                  <a:pt x="358245" y="906884"/>
                </a:lnTo>
                <a:lnTo>
                  <a:pt x="425885" y="774108"/>
                </a:lnTo>
                <a:lnTo>
                  <a:pt x="506052" y="641333"/>
                </a:lnTo>
                <a:lnTo>
                  <a:pt x="603755" y="475989"/>
                </a:lnTo>
                <a:lnTo>
                  <a:pt x="681416" y="345718"/>
                </a:lnTo>
                <a:lnTo>
                  <a:pt x="769098" y="197911"/>
                </a:lnTo>
                <a:lnTo>
                  <a:pt x="829223" y="95198"/>
                </a:lnTo>
                <a:lnTo>
                  <a:pt x="864296" y="35073"/>
                </a:lnTo>
                <a:lnTo>
                  <a:pt x="876822" y="17536"/>
                </a:lnTo>
                <a:lnTo>
                  <a:pt x="891853" y="5010"/>
                </a:lnTo>
                <a:lnTo>
                  <a:pt x="914400" y="0"/>
                </a:lnTo>
                <a:lnTo>
                  <a:pt x="924421" y="2505"/>
                </a:lnTo>
                <a:lnTo>
                  <a:pt x="934442" y="10021"/>
                </a:lnTo>
                <a:lnTo>
                  <a:pt x="934442" y="32568"/>
                </a:lnTo>
                <a:lnTo>
                  <a:pt x="894359" y="135281"/>
                </a:lnTo>
                <a:lnTo>
                  <a:pt x="814192" y="345718"/>
                </a:lnTo>
                <a:lnTo>
                  <a:pt x="721499" y="593734"/>
                </a:lnTo>
                <a:lnTo>
                  <a:pt x="641333" y="806676"/>
                </a:lnTo>
                <a:lnTo>
                  <a:pt x="568682" y="997072"/>
                </a:lnTo>
                <a:lnTo>
                  <a:pt x="498536" y="1169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96843C-D7B7-4403-9241-C86DA5B05B3F}"/>
              </a:ext>
            </a:extLst>
          </p:cNvPr>
          <p:cNvSpPr/>
          <p:nvPr/>
        </p:nvSpPr>
        <p:spPr>
          <a:xfrm>
            <a:off x="4484688" y="3851275"/>
            <a:ext cx="2441575" cy="1497013"/>
          </a:xfrm>
          <a:custGeom>
            <a:avLst/>
            <a:gdLst>
              <a:gd name="connsiteX0" fmla="*/ 570840 w 2441924"/>
              <a:gd name="connsiteY0" fmla="*/ 364702 h 1498453"/>
              <a:gd name="connsiteX1" fmla="*/ 266921 w 2441924"/>
              <a:gd name="connsiteY1" fmla="*/ 420201 h 1498453"/>
              <a:gd name="connsiteX2" fmla="*/ 58141 w 2441924"/>
              <a:gd name="connsiteY2" fmla="*/ 465128 h 1498453"/>
              <a:gd name="connsiteX3" fmla="*/ 0 w 2441924"/>
              <a:gd name="connsiteY3" fmla="*/ 277491 h 1498453"/>
              <a:gd name="connsiteX4" fmla="*/ 169138 w 2441924"/>
              <a:gd name="connsiteY4" fmla="*/ 264277 h 1498453"/>
              <a:gd name="connsiteX5" fmla="*/ 369989 w 2441924"/>
              <a:gd name="connsiteY5" fmla="*/ 243135 h 1498453"/>
              <a:gd name="connsiteX6" fmla="*/ 573483 w 2441924"/>
              <a:gd name="connsiteY6" fmla="*/ 214064 h 1498453"/>
              <a:gd name="connsiteX7" fmla="*/ 996326 w 2441924"/>
              <a:gd name="connsiteY7" fmla="*/ 150638 h 1498453"/>
              <a:gd name="connsiteX8" fmla="*/ 1379529 w 2441924"/>
              <a:gd name="connsiteY8" fmla="*/ 95139 h 1498453"/>
              <a:gd name="connsiteX9" fmla="*/ 1567166 w 2441924"/>
              <a:gd name="connsiteY9" fmla="*/ 66069 h 1498453"/>
              <a:gd name="connsiteX10" fmla="*/ 1596236 w 2441924"/>
              <a:gd name="connsiteY10" fmla="*/ 66069 h 1498453"/>
              <a:gd name="connsiteX11" fmla="*/ 1659663 w 2441924"/>
              <a:gd name="connsiteY11" fmla="*/ 60783 h 1498453"/>
              <a:gd name="connsiteX12" fmla="*/ 1749517 w 2441924"/>
              <a:gd name="connsiteY12" fmla="*/ 47569 h 1498453"/>
              <a:gd name="connsiteX13" fmla="*/ 1902798 w 2441924"/>
              <a:gd name="connsiteY13" fmla="*/ 13213 h 1498453"/>
              <a:gd name="connsiteX14" fmla="*/ 1939797 w 2441924"/>
              <a:gd name="connsiteY14" fmla="*/ 0 h 1498453"/>
              <a:gd name="connsiteX15" fmla="*/ 1963582 w 2441924"/>
              <a:gd name="connsiteY15" fmla="*/ 0 h 1498453"/>
              <a:gd name="connsiteX16" fmla="*/ 2005866 w 2441924"/>
              <a:gd name="connsiteY16" fmla="*/ 5285 h 1498453"/>
              <a:gd name="connsiteX17" fmla="*/ 2050794 w 2441924"/>
              <a:gd name="connsiteY17" fmla="*/ 21142 h 1498453"/>
              <a:gd name="connsiteX18" fmla="*/ 2127434 w 2441924"/>
              <a:gd name="connsiteY18" fmla="*/ 60783 h 1498453"/>
              <a:gd name="connsiteX19" fmla="*/ 2222574 w 2441924"/>
              <a:gd name="connsiteY19" fmla="*/ 124210 h 1498453"/>
              <a:gd name="connsiteX20" fmla="*/ 2344141 w 2441924"/>
              <a:gd name="connsiteY20" fmla="*/ 219350 h 1498453"/>
              <a:gd name="connsiteX21" fmla="*/ 2402283 w 2441924"/>
              <a:gd name="connsiteY21" fmla="*/ 266920 h 1498453"/>
              <a:gd name="connsiteX22" fmla="*/ 2423425 w 2441924"/>
              <a:gd name="connsiteY22" fmla="*/ 288062 h 1498453"/>
              <a:gd name="connsiteX23" fmla="*/ 2431353 w 2441924"/>
              <a:gd name="connsiteY23" fmla="*/ 303919 h 1498453"/>
              <a:gd name="connsiteX24" fmla="*/ 2441924 w 2441924"/>
              <a:gd name="connsiteY24" fmla="*/ 330346 h 1498453"/>
              <a:gd name="connsiteX25" fmla="*/ 2441924 w 2441924"/>
              <a:gd name="connsiteY25" fmla="*/ 354131 h 1498453"/>
              <a:gd name="connsiteX26" fmla="*/ 2426067 w 2441924"/>
              <a:gd name="connsiteY26" fmla="*/ 383202 h 1498453"/>
              <a:gd name="connsiteX27" fmla="*/ 2373212 w 2441924"/>
              <a:gd name="connsiteY27" fmla="*/ 438700 h 1498453"/>
              <a:gd name="connsiteX28" fmla="*/ 2354713 w 2441924"/>
              <a:gd name="connsiteY28" fmla="*/ 473056 h 1498453"/>
              <a:gd name="connsiteX29" fmla="*/ 2330928 w 2441924"/>
              <a:gd name="connsiteY29" fmla="*/ 523269 h 1498453"/>
              <a:gd name="connsiteX30" fmla="*/ 2291286 w 2441924"/>
              <a:gd name="connsiteY30" fmla="*/ 663336 h 1498453"/>
              <a:gd name="connsiteX31" fmla="*/ 2198789 w 2441924"/>
              <a:gd name="connsiteY31" fmla="*/ 983112 h 1498453"/>
              <a:gd name="connsiteX32" fmla="*/ 2116863 w 2441924"/>
              <a:gd name="connsiteY32" fmla="*/ 1292316 h 1498453"/>
              <a:gd name="connsiteX33" fmla="*/ 2069293 w 2441924"/>
              <a:gd name="connsiteY33" fmla="*/ 1498453 h 1498453"/>
              <a:gd name="connsiteX34" fmla="*/ 1823515 w 2441924"/>
              <a:gd name="connsiteY34" fmla="*/ 1490524 h 1498453"/>
              <a:gd name="connsiteX35" fmla="*/ 1871085 w 2441924"/>
              <a:gd name="connsiteY35" fmla="*/ 1318744 h 1498453"/>
              <a:gd name="connsiteX36" fmla="*/ 1934511 w 2441924"/>
              <a:gd name="connsiteY36" fmla="*/ 1017468 h 1498453"/>
              <a:gd name="connsiteX37" fmla="*/ 1976796 w 2441924"/>
              <a:gd name="connsiteY37" fmla="*/ 813974 h 1498453"/>
              <a:gd name="connsiteX38" fmla="*/ 2000581 w 2441924"/>
              <a:gd name="connsiteY38" fmla="*/ 623694 h 1498453"/>
              <a:gd name="connsiteX39" fmla="*/ 2021723 w 2441924"/>
              <a:gd name="connsiteY39" fmla="*/ 449271 h 1498453"/>
              <a:gd name="connsiteX40" fmla="*/ 2027009 w 2441924"/>
              <a:gd name="connsiteY40" fmla="*/ 380559 h 1498453"/>
              <a:gd name="connsiteX41" fmla="*/ 2021723 w 2441924"/>
              <a:gd name="connsiteY41" fmla="*/ 327704 h 1498453"/>
              <a:gd name="connsiteX42" fmla="*/ 2003224 w 2441924"/>
              <a:gd name="connsiteY42" fmla="*/ 288062 h 1498453"/>
              <a:gd name="connsiteX43" fmla="*/ 1963582 w 2441924"/>
              <a:gd name="connsiteY43" fmla="*/ 261634 h 1498453"/>
              <a:gd name="connsiteX44" fmla="*/ 1921298 w 2441924"/>
              <a:gd name="connsiteY44" fmla="*/ 251063 h 1498453"/>
              <a:gd name="connsiteX45" fmla="*/ 1852585 w 2441924"/>
              <a:gd name="connsiteY45" fmla="*/ 248420 h 1498453"/>
              <a:gd name="connsiteX46" fmla="*/ 1680805 w 2441924"/>
              <a:gd name="connsiteY46" fmla="*/ 248420 h 1498453"/>
              <a:gd name="connsiteX47" fmla="*/ 1442955 w 2441924"/>
              <a:gd name="connsiteY47" fmla="*/ 258991 h 1498453"/>
              <a:gd name="connsiteX48" fmla="*/ 1247390 w 2441924"/>
              <a:gd name="connsiteY48" fmla="*/ 274848 h 1498453"/>
              <a:gd name="connsiteX49" fmla="*/ 1025397 w 2441924"/>
              <a:gd name="connsiteY49" fmla="*/ 298633 h 1498453"/>
              <a:gd name="connsiteX50" fmla="*/ 570840 w 2441924"/>
              <a:gd name="connsiteY50" fmla="*/ 364702 h 149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1924" h="1498453">
                <a:moveTo>
                  <a:pt x="570840" y="364702"/>
                </a:moveTo>
                <a:lnTo>
                  <a:pt x="266921" y="420201"/>
                </a:lnTo>
                <a:lnTo>
                  <a:pt x="58141" y="465128"/>
                </a:lnTo>
                <a:lnTo>
                  <a:pt x="0" y="277491"/>
                </a:lnTo>
                <a:lnTo>
                  <a:pt x="169138" y="264277"/>
                </a:lnTo>
                <a:lnTo>
                  <a:pt x="369989" y="243135"/>
                </a:lnTo>
                <a:lnTo>
                  <a:pt x="573483" y="214064"/>
                </a:lnTo>
                <a:lnTo>
                  <a:pt x="996326" y="150638"/>
                </a:lnTo>
                <a:lnTo>
                  <a:pt x="1379529" y="95139"/>
                </a:lnTo>
                <a:lnTo>
                  <a:pt x="1567166" y="66069"/>
                </a:lnTo>
                <a:lnTo>
                  <a:pt x="1596236" y="66069"/>
                </a:lnTo>
                <a:lnTo>
                  <a:pt x="1659663" y="60783"/>
                </a:lnTo>
                <a:lnTo>
                  <a:pt x="1749517" y="47569"/>
                </a:lnTo>
                <a:lnTo>
                  <a:pt x="1902798" y="13213"/>
                </a:lnTo>
                <a:lnTo>
                  <a:pt x="1939797" y="0"/>
                </a:lnTo>
                <a:lnTo>
                  <a:pt x="1963582" y="0"/>
                </a:lnTo>
                <a:cubicBezTo>
                  <a:pt x="2004097" y="5401"/>
                  <a:pt x="1989893" y="5285"/>
                  <a:pt x="2005866" y="5285"/>
                </a:cubicBezTo>
                <a:lnTo>
                  <a:pt x="2050794" y="21142"/>
                </a:lnTo>
                <a:lnTo>
                  <a:pt x="2127434" y="60783"/>
                </a:lnTo>
                <a:lnTo>
                  <a:pt x="2222574" y="124210"/>
                </a:lnTo>
                <a:lnTo>
                  <a:pt x="2344141" y="219350"/>
                </a:lnTo>
                <a:lnTo>
                  <a:pt x="2402283" y="266920"/>
                </a:lnTo>
                <a:lnTo>
                  <a:pt x="2423425" y="288062"/>
                </a:lnTo>
                <a:lnTo>
                  <a:pt x="2431353" y="303919"/>
                </a:lnTo>
                <a:lnTo>
                  <a:pt x="2441924" y="330346"/>
                </a:lnTo>
                <a:lnTo>
                  <a:pt x="2441924" y="354131"/>
                </a:lnTo>
                <a:lnTo>
                  <a:pt x="2426067" y="383202"/>
                </a:lnTo>
                <a:lnTo>
                  <a:pt x="2373212" y="438700"/>
                </a:lnTo>
                <a:lnTo>
                  <a:pt x="2354713" y="473056"/>
                </a:lnTo>
                <a:lnTo>
                  <a:pt x="2330928" y="523269"/>
                </a:lnTo>
                <a:lnTo>
                  <a:pt x="2291286" y="663336"/>
                </a:lnTo>
                <a:lnTo>
                  <a:pt x="2198789" y="983112"/>
                </a:lnTo>
                <a:lnTo>
                  <a:pt x="2116863" y="1292316"/>
                </a:lnTo>
                <a:lnTo>
                  <a:pt x="2069293" y="1498453"/>
                </a:lnTo>
                <a:lnTo>
                  <a:pt x="1823515" y="1490524"/>
                </a:lnTo>
                <a:lnTo>
                  <a:pt x="1871085" y="1318744"/>
                </a:lnTo>
                <a:lnTo>
                  <a:pt x="1934511" y="1017468"/>
                </a:lnTo>
                <a:lnTo>
                  <a:pt x="1976796" y="813974"/>
                </a:lnTo>
                <a:lnTo>
                  <a:pt x="2000581" y="623694"/>
                </a:lnTo>
                <a:lnTo>
                  <a:pt x="2021723" y="449271"/>
                </a:lnTo>
                <a:lnTo>
                  <a:pt x="2027009" y="380559"/>
                </a:lnTo>
                <a:lnTo>
                  <a:pt x="2021723" y="327704"/>
                </a:lnTo>
                <a:lnTo>
                  <a:pt x="2003224" y="288062"/>
                </a:lnTo>
                <a:lnTo>
                  <a:pt x="1963582" y="261634"/>
                </a:lnTo>
                <a:lnTo>
                  <a:pt x="1921298" y="251063"/>
                </a:lnTo>
                <a:lnTo>
                  <a:pt x="1852585" y="248420"/>
                </a:lnTo>
                <a:lnTo>
                  <a:pt x="1680805" y="248420"/>
                </a:lnTo>
                <a:lnTo>
                  <a:pt x="1442955" y="258991"/>
                </a:lnTo>
                <a:lnTo>
                  <a:pt x="1247390" y="274848"/>
                </a:lnTo>
                <a:lnTo>
                  <a:pt x="1025397" y="298633"/>
                </a:lnTo>
                <a:lnTo>
                  <a:pt x="570840" y="364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A69EAF-EA58-48CE-A8A3-B0691F7B6B43}"/>
              </a:ext>
            </a:extLst>
          </p:cNvPr>
          <p:cNvSpPr/>
          <p:nvPr/>
        </p:nvSpPr>
        <p:spPr>
          <a:xfrm>
            <a:off x="4694238" y="5253038"/>
            <a:ext cx="1997075" cy="333375"/>
          </a:xfrm>
          <a:custGeom>
            <a:avLst/>
            <a:gdLst>
              <a:gd name="connsiteX0" fmla="*/ 638175 w 1997869"/>
              <a:gd name="connsiteY0" fmla="*/ 254793 h 333375"/>
              <a:gd name="connsiteX1" fmla="*/ 264319 w 1997869"/>
              <a:gd name="connsiteY1" fmla="*/ 307181 h 333375"/>
              <a:gd name="connsiteX2" fmla="*/ 80962 w 1997869"/>
              <a:gd name="connsiteY2" fmla="*/ 333375 h 333375"/>
              <a:gd name="connsiteX3" fmla="*/ 0 w 1997869"/>
              <a:gd name="connsiteY3" fmla="*/ 157162 h 333375"/>
              <a:gd name="connsiteX4" fmla="*/ 173831 w 1997869"/>
              <a:gd name="connsiteY4" fmla="*/ 130968 h 333375"/>
              <a:gd name="connsiteX5" fmla="*/ 550069 w 1997869"/>
              <a:gd name="connsiteY5" fmla="*/ 83343 h 333375"/>
              <a:gd name="connsiteX6" fmla="*/ 842962 w 1997869"/>
              <a:gd name="connsiteY6" fmla="*/ 50006 h 333375"/>
              <a:gd name="connsiteX7" fmla="*/ 1073944 w 1997869"/>
              <a:gd name="connsiteY7" fmla="*/ 30956 h 333375"/>
              <a:gd name="connsiteX8" fmla="*/ 1276350 w 1997869"/>
              <a:gd name="connsiteY8" fmla="*/ 16668 h 333375"/>
              <a:gd name="connsiteX9" fmla="*/ 1502569 w 1997869"/>
              <a:gd name="connsiteY9" fmla="*/ 7143 h 333375"/>
              <a:gd name="connsiteX10" fmla="*/ 1643062 w 1997869"/>
              <a:gd name="connsiteY10" fmla="*/ 7143 h 333375"/>
              <a:gd name="connsiteX11" fmla="*/ 1866900 w 1997869"/>
              <a:gd name="connsiteY11" fmla="*/ 0 h 333375"/>
              <a:gd name="connsiteX12" fmla="*/ 1909762 w 1997869"/>
              <a:gd name="connsiteY12" fmla="*/ 33337 h 333375"/>
              <a:gd name="connsiteX13" fmla="*/ 1945481 w 1997869"/>
              <a:gd name="connsiteY13" fmla="*/ 73818 h 333375"/>
              <a:gd name="connsiteX14" fmla="*/ 1971675 w 1997869"/>
              <a:gd name="connsiteY14" fmla="*/ 104775 h 333375"/>
              <a:gd name="connsiteX15" fmla="*/ 1988344 w 1997869"/>
              <a:gd name="connsiteY15" fmla="*/ 133350 h 333375"/>
              <a:gd name="connsiteX16" fmla="*/ 1993106 w 1997869"/>
              <a:gd name="connsiteY16" fmla="*/ 159543 h 333375"/>
              <a:gd name="connsiteX17" fmla="*/ 1997869 w 1997869"/>
              <a:gd name="connsiteY17" fmla="*/ 192881 h 333375"/>
              <a:gd name="connsiteX18" fmla="*/ 1990725 w 1997869"/>
              <a:gd name="connsiteY18" fmla="*/ 214312 h 333375"/>
              <a:gd name="connsiteX19" fmla="*/ 1976437 w 1997869"/>
              <a:gd name="connsiteY19" fmla="*/ 228600 h 333375"/>
              <a:gd name="connsiteX20" fmla="*/ 1952625 w 1997869"/>
              <a:gd name="connsiteY20" fmla="*/ 233362 h 333375"/>
              <a:gd name="connsiteX21" fmla="*/ 1909762 w 1997869"/>
              <a:gd name="connsiteY21" fmla="*/ 235743 h 333375"/>
              <a:gd name="connsiteX22" fmla="*/ 1785937 w 1997869"/>
              <a:gd name="connsiteY22" fmla="*/ 214312 h 333375"/>
              <a:gd name="connsiteX23" fmla="*/ 1640681 w 1997869"/>
              <a:gd name="connsiteY23" fmla="*/ 195262 h 333375"/>
              <a:gd name="connsiteX24" fmla="*/ 1516856 w 1997869"/>
              <a:gd name="connsiteY24" fmla="*/ 188118 h 333375"/>
              <a:gd name="connsiteX25" fmla="*/ 1414462 w 1997869"/>
              <a:gd name="connsiteY25" fmla="*/ 185737 h 333375"/>
              <a:gd name="connsiteX26" fmla="*/ 1254919 w 1997869"/>
              <a:gd name="connsiteY26" fmla="*/ 192881 h 333375"/>
              <a:gd name="connsiteX27" fmla="*/ 1062037 w 1997869"/>
              <a:gd name="connsiteY27" fmla="*/ 207168 h 333375"/>
              <a:gd name="connsiteX28" fmla="*/ 638175 w 1997869"/>
              <a:gd name="connsiteY28" fmla="*/ 25479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97869" h="333375">
                <a:moveTo>
                  <a:pt x="638175" y="254793"/>
                </a:moveTo>
                <a:lnTo>
                  <a:pt x="264319" y="307181"/>
                </a:lnTo>
                <a:lnTo>
                  <a:pt x="80962" y="333375"/>
                </a:lnTo>
                <a:lnTo>
                  <a:pt x="0" y="157162"/>
                </a:lnTo>
                <a:lnTo>
                  <a:pt x="173831" y="130968"/>
                </a:lnTo>
                <a:lnTo>
                  <a:pt x="550069" y="83343"/>
                </a:lnTo>
                <a:lnTo>
                  <a:pt x="842962" y="50006"/>
                </a:lnTo>
                <a:lnTo>
                  <a:pt x="1073944" y="30956"/>
                </a:lnTo>
                <a:lnTo>
                  <a:pt x="1276350" y="16668"/>
                </a:lnTo>
                <a:lnTo>
                  <a:pt x="1502569" y="7143"/>
                </a:lnTo>
                <a:lnTo>
                  <a:pt x="1643062" y="7143"/>
                </a:lnTo>
                <a:lnTo>
                  <a:pt x="1866900" y="0"/>
                </a:lnTo>
                <a:lnTo>
                  <a:pt x="1909762" y="33337"/>
                </a:lnTo>
                <a:lnTo>
                  <a:pt x="1945481" y="73818"/>
                </a:lnTo>
                <a:lnTo>
                  <a:pt x="1971675" y="104775"/>
                </a:lnTo>
                <a:lnTo>
                  <a:pt x="1988344" y="133350"/>
                </a:lnTo>
                <a:lnTo>
                  <a:pt x="1993106" y="159543"/>
                </a:lnTo>
                <a:lnTo>
                  <a:pt x="1997869" y="192881"/>
                </a:lnTo>
                <a:lnTo>
                  <a:pt x="1990725" y="214312"/>
                </a:lnTo>
                <a:lnTo>
                  <a:pt x="1976437" y="228600"/>
                </a:lnTo>
                <a:lnTo>
                  <a:pt x="1952625" y="233362"/>
                </a:lnTo>
                <a:lnTo>
                  <a:pt x="1909762" y="235743"/>
                </a:lnTo>
                <a:lnTo>
                  <a:pt x="1785937" y="214312"/>
                </a:lnTo>
                <a:lnTo>
                  <a:pt x="1640681" y="195262"/>
                </a:lnTo>
                <a:lnTo>
                  <a:pt x="1516856" y="188118"/>
                </a:lnTo>
                <a:lnTo>
                  <a:pt x="1414462" y="185737"/>
                </a:lnTo>
                <a:lnTo>
                  <a:pt x="1254919" y="192881"/>
                </a:lnTo>
                <a:lnTo>
                  <a:pt x="1062037" y="207168"/>
                </a:lnTo>
                <a:lnTo>
                  <a:pt x="6381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5FAFC6B-7F2E-4B71-986A-A786893F53D8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46250"/>
            <a:ext cx="4895850" cy="4105275"/>
            <a:chOff x="2674938" y="1890713"/>
            <a:chExt cx="4895850" cy="4105275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1403A59E-6988-4CDE-BF30-F0A1A354DC29}"/>
                </a:ext>
              </a:extLst>
            </p:cNvPr>
            <p:cNvSpPr/>
            <p:nvPr/>
          </p:nvSpPr>
          <p:spPr>
            <a:xfrm>
              <a:off x="3071813" y="1890713"/>
              <a:ext cx="823912" cy="738188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4B87E8F4-5456-456A-9A16-2626B6C461B4}"/>
                </a:ext>
              </a:extLst>
            </p:cNvPr>
            <p:cNvSpPr/>
            <p:nvPr/>
          </p:nvSpPr>
          <p:spPr>
            <a:xfrm>
              <a:off x="2741613" y="32083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535FC53B-D63C-495E-858C-96C54F9A76C2}"/>
                </a:ext>
              </a:extLst>
            </p:cNvPr>
            <p:cNvSpPr/>
            <p:nvPr/>
          </p:nvSpPr>
          <p:spPr>
            <a:xfrm>
              <a:off x="2674938" y="54784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1B0DE333-A332-4C42-85B1-25672999764D}"/>
                </a:ext>
              </a:extLst>
            </p:cNvPr>
            <p:cNvSpPr/>
            <p:nvPr/>
          </p:nvSpPr>
          <p:spPr>
            <a:xfrm>
              <a:off x="4054475" y="2143126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99AE9A2-F328-42A4-9ABD-B2DA0127DA99}"/>
                </a:ext>
              </a:extLst>
            </p:cNvPr>
            <p:cNvSpPr/>
            <p:nvPr/>
          </p:nvSpPr>
          <p:spPr>
            <a:xfrm>
              <a:off x="5737225" y="2041526"/>
              <a:ext cx="1833563" cy="1500187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C259A6EF-80F6-4338-92AD-53C05C4FB6F8}"/>
                </a:ext>
              </a:extLst>
            </p:cNvPr>
            <p:cNvSpPr/>
            <p:nvPr/>
          </p:nvSpPr>
          <p:spPr>
            <a:xfrm>
              <a:off x="4295775" y="4137026"/>
              <a:ext cx="708025" cy="1804987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908D2A7D-9319-4576-85C2-D0956F12159B}"/>
                </a:ext>
              </a:extLst>
            </p:cNvPr>
            <p:cNvSpPr/>
            <p:nvPr/>
          </p:nvSpPr>
          <p:spPr>
            <a:xfrm>
              <a:off x="2947988" y="4235451"/>
              <a:ext cx="935037" cy="1576387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31F48F58-962C-4BA6-A667-9BBE71940C93}"/>
                </a:ext>
              </a:extLst>
            </p:cNvPr>
            <p:cNvSpPr/>
            <p:nvPr/>
          </p:nvSpPr>
          <p:spPr>
            <a:xfrm>
              <a:off x="4637088" y="4003676"/>
              <a:ext cx="2441575" cy="1497012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FEDD55E9-D140-480E-8413-4A675E51DC82}"/>
                </a:ext>
              </a:extLst>
            </p:cNvPr>
            <p:cNvSpPr/>
            <p:nvPr/>
          </p:nvSpPr>
          <p:spPr>
            <a:xfrm>
              <a:off x="4846638" y="54054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56B2963F-EA42-4EFC-B5CE-5BCD37EABDEA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0AB8B07E-88EF-496D-94D9-78AF5B2D1AD6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66CA8477-BBF1-48FE-B199-C6C7E0B5214A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4DE84D48-AE6E-493E-B240-AD5BCB9D960B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1AD7C8E9-F491-4694-B461-CBAFE67FBF32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6D63ABB6-DC38-4F08-9341-94509AF61EF2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29EFBE87-AC7D-4953-8102-11AA219137A8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DBE1C39-0E20-4D4B-B652-7911FDE054B5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F6B3B25A-6212-4D0E-85C7-665CABE4F89C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FDE08C7C-8627-4571-9A1B-D7FC9613A507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26" name="グループ化 1">
            <a:extLst>
              <a:ext uri="{FF2B5EF4-FFF2-40B4-BE49-F238E27FC236}">
                <a16:creationId xmlns:a16="http://schemas.microsoft.com/office/drawing/2014/main" id="{54B6D992-9D0C-4C3F-A1F8-A044057941BE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A6E84A4-EF3C-4B3B-970C-FBE560D78C20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8633634-C2B2-46F4-BE1A-671709D5CD34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F174C4-0A25-4052-82B5-5562BD50FA06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8BA07E-9ABA-414F-A653-7F166FA755A2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C5E029B-1E43-48A2-9DD8-67A756F58A3D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4F3DDB4-3015-4F58-875A-9C79E0B501F6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1292C73-7283-4057-81A6-6159EED64AF1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AE82FBF-14E0-4513-8F6A-E805D656D694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3D06A54-AED7-4793-BC18-24B8D548D3EE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E738E1F-65DF-4618-A985-5692F9993851}"/>
              </a:ext>
            </a:extLst>
          </p:cNvPr>
          <p:cNvSpPr/>
          <p:nvPr/>
        </p:nvSpPr>
        <p:spPr>
          <a:xfrm>
            <a:off x="3695700" y="1533525"/>
            <a:ext cx="485775" cy="947738"/>
          </a:xfrm>
          <a:custGeom>
            <a:avLst/>
            <a:gdLst>
              <a:gd name="connsiteX0" fmla="*/ 164306 w 485775"/>
              <a:gd name="connsiteY0" fmla="*/ 647700 h 947738"/>
              <a:gd name="connsiteX1" fmla="*/ 166688 w 485775"/>
              <a:gd name="connsiteY1" fmla="*/ 557213 h 947738"/>
              <a:gd name="connsiteX2" fmla="*/ 166688 w 485775"/>
              <a:gd name="connsiteY2" fmla="*/ 476250 h 947738"/>
              <a:gd name="connsiteX3" fmla="*/ 164306 w 485775"/>
              <a:gd name="connsiteY3" fmla="*/ 388144 h 947738"/>
              <a:gd name="connsiteX4" fmla="*/ 161925 w 485775"/>
              <a:gd name="connsiteY4" fmla="*/ 326231 h 947738"/>
              <a:gd name="connsiteX5" fmla="*/ 157163 w 485775"/>
              <a:gd name="connsiteY5" fmla="*/ 271463 h 947738"/>
              <a:gd name="connsiteX6" fmla="*/ 152400 w 485775"/>
              <a:gd name="connsiteY6" fmla="*/ 230981 h 947738"/>
              <a:gd name="connsiteX7" fmla="*/ 142875 w 485775"/>
              <a:gd name="connsiteY7" fmla="*/ 195263 h 947738"/>
              <a:gd name="connsiteX8" fmla="*/ 130969 w 485775"/>
              <a:gd name="connsiteY8" fmla="*/ 171450 h 947738"/>
              <a:gd name="connsiteX9" fmla="*/ 119063 w 485775"/>
              <a:gd name="connsiteY9" fmla="*/ 154781 h 947738"/>
              <a:gd name="connsiteX10" fmla="*/ 100013 w 485775"/>
              <a:gd name="connsiteY10" fmla="*/ 130969 h 947738"/>
              <a:gd name="connsiteX11" fmla="*/ 73819 w 485775"/>
              <a:gd name="connsiteY11" fmla="*/ 102394 h 947738"/>
              <a:gd name="connsiteX12" fmla="*/ 54769 w 485775"/>
              <a:gd name="connsiteY12" fmla="*/ 88106 h 947738"/>
              <a:gd name="connsiteX13" fmla="*/ 30956 w 485775"/>
              <a:gd name="connsiteY13" fmla="*/ 71438 h 947738"/>
              <a:gd name="connsiteX14" fmla="*/ 11906 w 485775"/>
              <a:gd name="connsiteY14" fmla="*/ 54769 h 947738"/>
              <a:gd name="connsiteX15" fmla="*/ 2381 w 485775"/>
              <a:gd name="connsiteY15" fmla="*/ 38100 h 947738"/>
              <a:gd name="connsiteX16" fmla="*/ 0 w 485775"/>
              <a:gd name="connsiteY16" fmla="*/ 28575 h 947738"/>
              <a:gd name="connsiteX17" fmla="*/ 2381 w 485775"/>
              <a:gd name="connsiteY17" fmla="*/ 19050 h 947738"/>
              <a:gd name="connsiteX18" fmla="*/ 9525 w 485775"/>
              <a:gd name="connsiteY18" fmla="*/ 11906 h 947738"/>
              <a:gd name="connsiteX19" fmla="*/ 33338 w 485775"/>
              <a:gd name="connsiteY19" fmla="*/ 4763 h 947738"/>
              <a:gd name="connsiteX20" fmla="*/ 64294 w 485775"/>
              <a:gd name="connsiteY20" fmla="*/ 0 h 947738"/>
              <a:gd name="connsiteX21" fmla="*/ 80963 w 485775"/>
              <a:gd name="connsiteY21" fmla="*/ 0 h 947738"/>
              <a:gd name="connsiteX22" fmla="*/ 111919 w 485775"/>
              <a:gd name="connsiteY22" fmla="*/ 7144 h 947738"/>
              <a:gd name="connsiteX23" fmla="*/ 185738 w 485775"/>
              <a:gd name="connsiteY23" fmla="*/ 33338 h 947738"/>
              <a:gd name="connsiteX24" fmla="*/ 278606 w 485775"/>
              <a:gd name="connsiteY24" fmla="*/ 76200 h 947738"/>
              <a:gd name="connsiteX25" fmla="*/ 359569 w 485775"/>
              <a:gd name="connsiteY25" fmla="*/ 116681 h 947738"/>
              <a:gd name="connsiteX26" fmla="*/ 411956 w 485775"/>
              <a:gd name="connsiteY26" fmla="*/ 150019 h 947738"/>
              <a:gd name="connsiteX27" fmla="*/ 459581 w 485775"/>
              <a:gd name="connsiteY27" fmla="*/ 185738 h 947738"/>
              <a:gd name="connsiteX28" fmla="*/ 471488 w 485775"/>
              <a:gd name="connsiteY28" fmla="*/ 200025 h 947738"/>
              <a:gd name="connsiteX29" fmla="*/ 481013 w 485775"/>
              <a:gd name="connsiteY29" fmla="*/ 216694 h 947738"/>
              <a:gd name="connsiteX30" fmla="*/ 485775 w 485775"/>
              <a:gd name="connsiteY30" fmla="*/ 228600 h 947738"/>
              <a:gd name="connsiteX31" fmla="*/ 485775 w 485775"/>
              <a:gd name="connsiteY31" fmla="*/ 245269 h 947738"/>
              <a:gd name="connsiteX32" fmla="*/ 478631 w 485775"/>
              <a:gd name="connsiteY32" fmla="*/ 264319 h 947738"/>
              <a:gd name="connsiteX33" fmla="*/ 459581 w 485775"/>
              <a:gd name="connsiteY33" fmla="*/ 288131 h 947738"/>
              <a:gd name="connsiteX34" fmla="*/ 431006 w 485775"/>
              <a:gd name="connsiteY34" fmla="*/ 309563 h 947738"/>
              <a:gd name="connsiteX35" fmla="*/ 423863 w 485775"/>
              <a:gd name="connsiteY35" fmla="*/ 316706 h 947738"/>
              <a:gd name="connsiteX36" fmla="*/ 414338 w 485775"/>
              <a:gd name="connsiteY36" fmla="*/ 335756 h 947738"/>
              <a:gd name="connsiteX37" fmla="*/ 390525 w 485775"/>
              <a:gd name="connsiteY37" fmla="*/ 416719 h 947738"/>
              <a:gd name="connsiteX38" fmla="*/ 364331 w 485775"/>
              <a:gd name="connsiteY38" fmla="*/ 576263 h 947738"/>
              <a:gd name="connsiteX39" fmla="*/ 321469 w 485775"/>
              <a:gd name="connsiteY39" fmla="*/ 928688 h 947738"/>
              <a:gd name="connsiteX40" fmla="*/ 150019 w 485775"/>
              <a:gd name="connsiteY40" fmla="*/ 947738 h 947738"/>
              <a:gd name="connsiteX41" fmla="*/ 157163 w 485775"/>
              <a:gd name="connsiteY41" fmla="*/ 831056 h 947738"/>
              <a:gd name="connsiteX42" fmla="*/ 164306 w 485775"/>
              <a:gd name="connsiteY42" fmla="*/ 647700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5775" h="947738">
                <a:moveTo>
                  <a:pt x="164306" y="647700"/>
                </a:moveTo>
                <a:lnTo>
                  <a:pt x="166688" y="557213"/>
                </a:lnTo>
                <a:lnTo>
                  <a:pt x="166688" y="476250"/>
                </a:lnTo>
                <a:lnTo>
                  <a:pt x="164306" y="388144"/>
                </a:lnTo>
                <a:cubicBezTo>
                  <a:pt x="163512" y="367506"/>
                  <a:pt x="162719" y="346869"/>
                  <a:pt x="161925" y="326231"/>
                </a:cubicBezTo>
                <a:lnTo>
                  <a:pt x="157163" y="271463"/>
                </a:lnTo>
                <a:lnTo>
                  <a:pt x="152400" y="230981"/>
                </a:lnTo>
                <a:lnTo>
                  <a:pt x="142875" y="195263"/>
                </a:lnTo>
                <a:lnTo>
                  <a:pt x="130969" y="171450"/>
                </a:lnTo>
                <a:lnTo>
                  <a:pt x="119063" y="154781"/>
                </a:lnTo>
                <a:lnTo>
                  <a:pt x="100013" y="130969"/>
                </a:lnTo>
                <a:lnTo>
                  <a:pt x="73819" y="102394"/>
                </a:lnTo>
                <a:lnTo>
                  <a:pt x="54769" y="88106"/>
                </a:lnTo>
                <a:lnTo>
                  <a:pt x="30956" y="71438"/>
                </a:lnTo>
                <a:lnTo>
                  <a:pt x="11906" y="54769"/>
                </a:lnTo>
                <a:lnTo>
                  <a:pt x="2381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9525" y="11906"/>
                </a:lnTo>
                <a:lnTo>
                  <a:pt x="33338" y="4763"/>
                </a:lnTo>
                <a:lnTo>
                  <a:pt x="64294" y="0"/>
                </a:lnTo>
                <a:lnTo>
                  <a:pt x="80963" y="0"/>
                </a:lnTo>
                <a:lnTo>
                  <a:pt x="111919" y="7144"/>
                </a:lnTo>
                <a:lnTo>
                  <a:pt x="185738" y="33338"/>
                </a:lnTo>
                <a:lnTo>
                  <a:pt x="278606" y="76200"/>
                </a:lnTo>
                <a:lnTo>
                  <a:pt x="359569" y="116681"/>
                </a:lnTo>
                <a:lnTo>
                  <a:pt x="411956" y="150019"/>
                </a:lnTo>
                <a:lnTo>
                  <a:pt x="459581" y="185738"/>
                </a:lnTo>
                <a:lnTo>
                  <a:pt x="471488" y="200025"/>
                </a:lnTo>
                <a:lnTo>
                  <a:pt x="481013" y="216694"/>
                </a:lnTo>
                <a:lnTo>
                  <a:pt x="485775" y="228600"/>
                </a:lnTo>
                <a:lnTo>
                  <a:pt x="485775" y="245269"/>
                </a:lnTo>
                <a:lnTo>
                  <a:pt x="478631" y="264319"/>
                </a:lnTo>
                <a:lnTo>
                  <a:pt x="459581" y="288131"/>
                </a:lnTo>
                <a:lnTo>
                  <a:pt x="431006" y="309563"/>
                </a:lnTo>
                <a:lnTo>
                  <a:pt x="423863" y="316706"/>
                </a:lnTo>
                <a:lnTo>
                  <a:pt x="414338" y="335756"/>
                </a:lnTo>
                <a:lnTo>
                  <a:pt x="390525" y="416719"/>
                </a:lnTo>
                <a:lnTo>
                  <a:pt x="364331" y="576263"/>
                </a:lnTo>
                <a:lnTo>
                  <a:pt x="321469" y="928688"/>
                </a:lnTo>
                <a:lnTo>
                  <a:pt x="150019" y="947738"/>
                </a:lnTo>
                <a:lnTo>
                  <a:pt x="157163" y="831056"/>
                </a:lnTo>
                <a:lnTo>
                  <a:pt x="164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7F606FD-978E-4D2B-8DEF-ACB7D46A243A}"/>
              </a:ext>
            </a:extLst>
          </p:cNvPr>
          <p:cNvSpPr/>
          <p:nvPr/>
        </p:nvSpPr>
        <p:spPr>
          <a:xfrm>
            <a:off x="2933700" y="3163888"/>
            <a:ext cx="519113" cy="1031875"/>
          </a:xfrm>
          <a:custGeom>
            <a:avLst/>
            <a:gdLst>
              <a:gd name="connsiteX0" fmla="*/ 452438 w 519113"/>
              <a:gd name="connsiteY0" fmla="*/ 531019 h 1031082"/>
              <a:gd name="connsiteX1" fmla="*/ 431006 w 519113"/>
              <a:gd name="connsiteY1" fmla="*/ 416719 h 1031082"/>
              <a:gd name="connsiteX2" fmla="*/ 395288 w 519113"/>
              <a:gd name="connsiteY2" fmla="*/ 259557 h 1031082"/>
              <a:gd name="connsiteX3" fmla="*/ 376238 w 519113"/>
              <a:gd name="connsiteY3" fmla="*/ 173832 h 1031082"/>
              <a:gd name="connsiteX4" fmla="*/ 247650 w 519113"/>
              <a:gd name="connsiteY4" fmla="*/ 66675 h 1031082"/>
              <a:gd name="connsiteX5" fmla="*/ 204788 w 519113"/>
              <a:gd name="connsiteY5" fmla="*/ 47625 h 1031082"/>
              <a:gd name="connsiteX6" fmla="*/ 133350 w 519113"/>
              <a:gd name="connsiteY6" fmla="*/ 21432 h 1031082"/>
              <a:gd name="connsiteX7" fmla="*/ 80963 w 519113"/>
              <a:gd name="connsiteY7" fmla="*/ 7144 h 1031082"/>
              <a:gd name="connsiteX8" fmla="*/ 59531 w 519113"/>
              <a:gd name="connsiteY8" fmla="*/ 0 h 1031082"/>
              <a:gd name="connsiteX9" fmla="*/ 38100 w 519113"/>
              <a:gd name="connsiteY9" fmla="*/ 0 h 1031082"/>
              <a:gd name="connsiteX10" fmla="*/ 23813 w 519113"/>
              <a:gd name="connsiteY10" fmla="*/ 0 h 1031082"/>
              <a:gd name="connsiteX11" fmla="*/ 7144 w 519113"/>
              <a:gd name="connsiteY11" fmla="*/ 4763 h 1031082"/>
              <a:gd name="connsiteX12" fmla="*/ 0 w 519113"/>
              <a:gd name="connsiteY12" fmla="*/ 14288 h 1031082"/>
              <a:gd name="connsiteX13" fmla="*/ 0 w 519113"/>
              <a:gd name="connsiteY13" fmla="*/ 23813 h 1031082"/>
              <a:gd name="connsiteX14" fmla="*/ 7144 w 519113"/>
              <a:gd name="connsiteY14" fmla="*/ 45244 h 1031082"/>
              <a:gd name="connsiteX15" fmla="*/ 28575 w 519113"/>
              <a:gd name="connsiteY15" fmla="*/ 64294 h 1031082"/>
              <a:gd name="connsiteX16" fmla="*/ 61913 w 519113"/>
              <a:gd name="connsiteY16" fmla="*/ 88107 h 1031082"/>
              <a:gd name="connsiteX17" fmla="*/ 100013 w 519113"/>
              <a:gd name="connsiteY17" fmla="*/ 123825 h 1031082"/>
              <a:gd name="connsiteX18" fmla="*/ 135731 w 519113"/>
              <a:gd name="connsiteY18" fmla="*/ 166688 h 1031082"/>
              <a:gd name="connsiteX19" fmla="*/ 169069 w 519113"/>
              <a:gd name="connsiteY19" fmla="*/ 219075 h 1031082"/>
              <a:gd name="connsiteX20" fmla="*/ 195263 w 519113"/>
              <a:gd name="connsiteY20" fmla="*/ 280988 h 1031082"/>
              <a:gd name="connsiteX21" fmla="*/ 204788 w 519113"/>
              <a:gd name="connsiteY21" fmla="*/ 314325 h 1031082"/>
              <a:gd name="connsiteX22" fmla="*/ 230981 w 519113"/>
              <a:gd name="connsiteY22" fmla="*/ 469107 h 1031082"/>
              <a:gd name="connsiteX23" fmla="*/ 264319 w 519113"/>
              <a:gd name="connsiteY23" fmla="*/ 681038 h 1031082"/>
              <a:gd name="connsiteX24" fmla="*/ 292894 w 519113"/>
              <a:gd name="connsiteY24" fmla="*/ 890588 h 1031082"/>
              <a:gd name="connsiteX25" fmla="*/ 295275 w 519113"/>
              <a:gd name="connsiteY25" fmla="*/ 916782 h 1031082"/>
              <a:gd name="connsiteX26" fmla="*/ 307181 w 519113"/>
              <a:gd name="connsiteY26" fmla="*/ 952500 h 1031082"/>
              <a:gd name="connsiteX27" fmla="*/ 319088 w 519113"/>
              <a:gd name="connsiteY27" fmla="*/ 973932 h 1031082"/>
              <a:gd name="connsiteX28" fmla="*/ 338138 w 519113"/>
              <a:gd name="connsiteY28" fmla="*/ 995363 h 1031082"/>
              <a:gd name="connsiteX29" fmla="*/ 359569 w 519113"/>
              <a:gd name="connsiteY29" fmla="*/ 1012032 h 1031082"/>
              <a:gd name="connsiteX30" fmla="*/ 381000 w 519113"/>
              <a:gd name="connsiteY30" fmla="*/ 1023938 h 1031082"/>
              <a:gd name="connsiteX31" fmla="*/ 397669 w 519113"/>
              <a:gd name="connsiteY31" fmla="*/ 1028700 h 1031082"/>
              <a:gd name="connsiteX32" fmla="*/ 411956 w 519113"/>
              <a:gd name="connsiteY32" fmla="*/ 1031082 h 1031082"/>
              <a:gd name="connsiteX33" fmla="*/ 428625 w 519113"/>
              <a:gd name="connsiteY33" fmla="*/ 1031082 h 1031082"/>
              <a:gd name="connsiteX34" fmla="*/ 447675 w 519113"/>
              <a:gd name="connsiteY34" fmla="*/ 1023938 h 1031082"/>
              <a:gd name="connsiteX35" fmla="*/ 464344 w 519113"/>
              <a:gd name="connsiteY35" fmla="*/ 1012032 h 1031082"/>
              <a:gd name="connsiteX36" fmla="*/ 473869 w 519113"/>
              <a:gd name="connsiteY36" fmla="*/ 1002507 h 1031082"/>
              <a:gd name="connsiteX37" fmla="*/ 485775 w 519113"/>
              <a:gd name="connsiteY37" fmla="*/ 985838 h 1031082"/>
              <a:gd name="connsiteX38" fmla="*/ 500063 w 519113"/>
              <a:gd name="connsiteY38" fmla="*/ 962025 h 1031082"/>
              <a:gd name="connsiteX39" fmla="*/ 511969 w 519113"/>
              <a:gd name="connsiteY39" fmla="*/ 928688 h 1031082"/>
              <a:gd name="connsiteX40" fmla="*/ 519113 w 519113"/>
              <a:gd name="connsiteY40" fmla="*/ 892969 h 1031082"/>
              <a:gd name="connsiteX41" fmla="*/ 495300 w 519113"/>
              <a:gd name="connsiteY41" fmla="*/ 754857 h 1031082"/>
              <a:gd name="connsiteX42" fmla="*/ 452438 w 519113"/>
              <a:gd name="connsiteY42" fmla="*/ 531019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3" h="1031082">
                <a:moveTo>
                  <a:pt x="452438" y="531019"/>
                </a:moveTo>
                <a:lnTo>
                  <a:pt x="431006" y="416719"/>
                </a:lnTo>
                <a:lnTo>
                  <a:pt x="395288" y="259557"/>
                </a:lnTo>
                <a:lnTo>
                  <a:pt x="376238" y="173832"/>
                </a:lnTo>
                <a:lnTo>
                  <a:pt x="247650" y="66675"/>
                </a:lnTo>
                <a:lnTo>
                  <a:pt x="204788" y="47625"/>
                </a:lnTo>
                <a:lnTo>
                  <a:pt x="133350" y="21432"/>
                </a:lnTo>
                <a:lnTo>
                  <a:pt x="80963" y="7144"/>
                </a:lnTo>
                <a:lnTo>
                  <a:pt x="59531" y="0"/>
                </a:lnTo>
                <a:lnTo>
                  <a:pt x="38100" y="0"/>
                </a:lnTo>
                <a:lnTo>
                  <a:pt x="23813" y="0"/>
                </a:lnTo>
                <a:lnTo>
                  <a:pt x="7144" y="4763"/>
                </a:lnTo>
                <a:lnTo>
                  <a:pt x="0" y="14288"/>
                </a:lnTo>
                <a:lnTo>
                  <a:pt x="0" y="23813"/>
                </a:lnTo>
                <a:lnTo>
                  <a:pt x="7144" y="45244"/>
                </a:lnTo>
                <a:lnTo>
                  <a:pt x="28575" y="64294"/>
                </a:lnTo>
                <a:lnTo>
                  <a:pt x="61913" y="88107"/>
                </a:lnTo>
                <a:lnTo>
                  <a:pt x="100013" y="123825"/>
                </a:lnTo>
                <a:lnTo>
                  <a:pt x="135731" y="166688"/>
                </a:lnTo>
                <a:lnTo>
                  <a:pt x="169069" y="219075"/>
                </a:lnTo>
                <a:lnTo>
                  <a:pt x="195263" y="280988"/>
                </a:lnTo>
                <a:lnTo>
                  <a:pt x="204788" y="314325"/>
                </a:lnTo>
                <a:lnTo>
                  <a:pt x="230981" y="469107"/>
                </a:lnTo>
                <a:lnTo>
                  <a:pt x="264319" y="681038"/>
                </a:lnTo>
                <a:lnTo>
                  <a:pt x="292894" y="890588"/>
                </a:lnTo>
                <a:lnTo>
                  <a:pt x="295275" y="916782"/>
                </a:lnTo>
                <a:lnTo>
                  <a:pt x="307181" y="952500"/>
                </a:lnTo>
                <a:lnTo>
                  <a:pt x="319088" y="973932"/>
                </a:lnTo>
                <a:lnTo>
                  <a:pt x="338138" y="995363"/>
                </a:lnTo>
                <a:lnTo>
                  <a:pt x="359569" y="1012032"/>
                </a:lnTo>
                <a:lnTo>
                  <a:pt x="381000" y="1023938"/>
                </a:lnTo>
                <a:lnTo>
                  <a:pt x="397669" y="1028700"/>
                </a:lnTo>
                <a:lnTo>
                  <a:pt x="411956" y="1031082"/>
                </a:lnTo>
                <a:lnTo>
                  <a:pt x="428625" y="1031082"/>
                </a:lnTo>
                <a:lnTo>
                  <a:pt x="447675" y="1023938"/>
                </a:lnTo>
                <a:lnTo>
                  <a:pt x="464344" y="1012032"/>
                </a:lnTo>
                <a:lnTo>
                  <a:pt x="473869" y="1002507"/>
                </a:lnTo>
                <a:lnTo>
                  <a:pt x="485775" y="985838"/>
                </a:lnTo>
                <a:lnTo>
                  <a:pt x="500063" y="962025"/>
                </a:lnTo>
                <a:lnTo>
                  <a:pt x="511969" y="928688"/>
                </a:lnTo>
                <a:lnTo>
                  <a:pt x="519113" y="892969"/>
                </a:lnTo>
                <a:lnTo>
                  <a:pt x="495300" y="754857"/>
                </a:lnTo>
                <a:lnTo>
                  <a:pt x="45243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A8B67B7-8A0A-44AF-9B37-5B54A1FB5447}"/>
              </a:ext>
            </a:extLst>
          </p:cNvPr>
          <p:cNvSpPr/>
          <p:nvPr/>
        </p:nvSpPr>
        <p:spPr>
          <a:xfrm>
            <a:off x="4367213" y="4329113"/>
            <a:ext cx="485775" cy="841375"/>
          </a:xfrm>
          <a:custGeom>
            <a:avLst/>
            <a:gdLst>
              <a:gd name="connsiteX0" fmla="*/ 176212 w 485775"/>
              <a:gd name="connsiteY0" fmla="*/ 457200 h 840581"/>
              <a:gd name="connsiteX1" fmla="*/ 145256 w 485775"/>
              <a:gd name="connsiteY1" fmla="*/ 366712 h 840581"/>
              <a:gd name="connsiteX2" fmla="*/ 90487 w 485775"/>
              <a:gd name="connsiteY2" fmla="*/ 235743 h 840581"/>
              <a:gd name="connsiteX3" fmla="*/ 45243 w 485775"/>
              <a:gd name="connsiteY3" fmla="*/ 135731 h 840581"/>
              <a:gd name="connsiteX4" fmla="*/ 2381 w 485775"/>
              <a:gd name="connsiteY4" fmla="*/ 47625 h 840581"/>
              <a:gd name="connsiteX5" fmla="*/ 0 w 485775"/>
              <a:gd name="connsiteY5" fmla="*/ 28575 h 840581"/>
              <a:gd name="connsiteX6" fmla="*/ 0 w 485775"/>
              <a:gd name="connsiteY6" fmla="*/ 14287 h 840581"/>
              <a:gd name="connsiteX7" fmla="*/ 4762 w 485775"/>
              <a:gd name="connsiteY7" fmla="*/ 4762 h 840581"/>
              <a:gd name="connsiteX8" fmla="*/ 9525 w 485775"/>
              <a:gd name="connsiteY8" fmla="*/ 2381 h 840581"/>
              <a:gd name="connsiteX9" fmla="*/ 14287 w 485775"/>
              <a:gd name="connsiteY9" fmla="*/ 0 h 840581"/>
              <a:gd name="connsiteX10" fmla="*/ 23812 w 485775"/>
              <a:gd name="connsiteY10" fmla="*/ 0 h 840581"/>
              <a:gd name="connsiteX11" fmla="*/ 45243 w 485775"/>
              <a:gd name="connsiteY11" fmla="*/ 11906 h 840581"/>
              <a:gd name="connsiteX12" fmla="*/ 142875 w 485775"/>
              <a:gd name="connsiteY12" fmla="*/ 100012 h 840581"/>
              <a:gd name="connsiteX13" fmla="*/ 259556 w 485775"/>
              <a:gd name="connsiteY13" fmla="*/ 214312 h 840581"/>
              <a:gd name="connsiteX14" fmla="*/ 350043 w 485775"/>
              <a:gd name="connsiteY14" fmla="*/ 316706 h 840581"/>
              <a:gd name="connsiteX15" fmla="*/ 404812 w 485775"/>
              <a:gd name="connsiteY15" fmla="*/ 388143 h 840581"/>
              <a:gd name="connsiteX16" fmla="*/ 452437 w 485775"/>
              <a:gd name="connsiteY16" fmla="*/ 457200 h 840581"/>
              <a:gd name="connsiteX17" fmla="*/ 466725 w 485775"/>
              <a:gd name="connsiteY17" fmla="*/ 481012 h 840581"/>
              <a:gd name="connsiteX18" fmla="*/ 471487 w 485775"/>
              <a:gd name="connsiteY18" fmla="*/ 500062 h 840581"/>
              <a:gd name="connsiteX19" fmla="*/ 481012 w 485775"/>
              <a:gd name="connsiteY19" fmla="*/ 557212 h 840581"/>
              <a:gd name="connsiteX20" fmla="*/ 485775 w 485775"/>
              <a:gd name="connsiteY20" fmla="*/ 628650 h 840581"/>
              <a:gd name="connsiteX21" fmla="*/ 481012 w 485775"/>
              <a:gd name="connsiteY21" fmla="*/ 681037 h 840581"/>
              <a:gd name="connsiteX22" fmla="*/ 466725 w 485775"/>
              <a:gd name="connsiteY22" fmla="*/ 738187 h 840581"/>
              <a:gd name="connsiteX23" fmla="*/ 447675 w 485775"/>
              <a:gd name="connsiteY23" fmla="*/ 788193 h 840581"/>
              <a:gd name="connsiteX24" fmla="*/ 431006 w 485775"/>
              <a:gd name="connsiteY24" fmla="*/ 812006 h 840581"/>
              <a:gd name="connsiteX25" fmla="*/ 400050 w 485775"/>
              <a:gd name="connsiteY25" fmla="*/ 833437 h 840581"/>
              <a:gd name="connsiteX26" fmla="*/ 371475 w 485775"/>
              <a:gd name="connsiteY26" fmla="*/ 840581 h 840581"/>
              <a:gd name="connsiteX27" fmla="*/ 352425 w 485775"/>
              <a:gd name="connsiteY27" fmla="*/ 840581 h 840581"/>
              <a:gd name="connsiteX28" fmla="*/ 328612 w 485775"/>
              <a:gd name="connsiteY28" fmla="*/ 833437 h 840581"/>
              <a:gd name="connsiteX29" fmla="*/ 304800 w 485775"/>
              <a:gd name="connsiteY29" fmla="*/ 814387 h 840581"/>
              <a:gd name="connsiteX30" fmla="*/ 290512 w 485775"/>
              <a:gd name="connsiteY30" fmla="*/ 795337 h 840581"/>
              <a:gd name="connsiteX31" fmla="*/ 264318 w 485775"/>
              <a:gd name="connsiteY31" fmla="*/ 745331 h 840581"/>
              <a:gd name="connsiteX32" fmla="*/ 235743 w 485775"/>
              <a:gd name="connsiteY32" fmla="*/ 678656 h 840581"/>
              <a:gd name="connsiteX33" fmla="*/ 216693 w 485775"/>
              <a:gd name="connsiteY33" fmla="*/ 623887 h 840581"/>
              <a:gd name="connsiteX34" fmla="*/ 202406 w 485775"/>
              <a:gd name="connsiteY34" fmla="*/ 571500 h 840581"/>
              <a:gd name="connsiteX35" fmla="*/ 176212 w 485775"/>
              <a:gd name="connsiteY35" fmla="*/ 45720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5775" h="840581">
                <a:moveTo>
                  <a:pt x="176212" y="457200"/>
                </a:moveTo>
                <a:lnTo>
                  <a:pt x="145256" y="366712"/>
                </a:lnTo>
                <a:lnTo>
                  <a:pt x="90487" y="235743"/>
                </a:lnTo>
                <a:lnTo>
                  <a:pt x="45243" y="135731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2" y="4762"/>
                </a:lnTo>
                <a:lnTo>
                  <a:pt x="9525" y="2381"/>
                </a:lnTo>
                <a:lnTo>
                  <a:pt x="14287" y="0"/>
                </a:lnTo>
                <a:lnTo>
                  <a:pt x="23812" y="0"/>
                </a:lnTo>
                <a:lnTo>
                  <a:pt x="45243" y="11906"/>
                </a:lnTo>
                <a:lnTo>
                  <a:pt x="142875" y="100012"/>
                </a:lnTo>
                <a:lnTo>
                  <a:pt x="259556" y="214312"/>
                </a:lnTo>
                <a:lnTo>
                  <a:pt x="350043" y="316706"/>
                </a:lnTo>
                <a:lnTo>
                  <a:pt x="404812" y="388143"/>
                </a:lnTo>
                <a:lnTo>
                  <a:pt x="452437" y="457200"/>
                </a:lnTo>
                <a:lnTo>
                  <a:pt x="466725" y="481012"/>
                </a:lnTo>
                <a:lnTo>
                  <a:pt x="471487" y="500062"/>
                </a:lnTo>
                <a:lnTo>
                  <a:pt x="481012" y="557212"/>
                </a:lnTo>
                <a:lnTo>
                  <a:pt x="485775" y="628650"/>
                </a:lnTo>
                <a:lnTo>
                  <a:pt x="481012" y="681037"/>
                </a:lnTo>
                <a:lnTo>
                  <a:pt x="466725" y="738187"/>
                </a:lnTo>
                <a:lnTo>
                  <a:pt x="447675" y="788193"/>
                </a:lnTo>
                <a:lnTo>
                  <a:pt x="431006" y="812006"/>
                </a:lnTo>
                <a:lnTo>
                  <a:pt x="400050" y="833437"/>
                </a:lnTo>
                <a:lnTo>
                  <a:pt x="371475" y="840581"/>
                </a:lnTo>
                <a:lnTo>
                  <a:pt x="352425" y="840581"/>
                </a:lnTo>
                <a:lnTo>
                  <a:pt x="328612" y="833437"/>
                </a:lnTo>
                <a:lnTo>
                  <a:pt x="304800" y="814387"/>
                </a:lnTo>
                <a:lnTo>
                  <a:pt x="290512" y="795337"/>
                </a:lnTo>
                <a:lnTo>
                  <a:pt x="264318" y="745331"/>
                </a:lnTo>
                <a:lnTo>
                  <a:pt x="235743" y="678656"/>
                </a:lnTo>
                <a:lnTo>
                  <a:pt x="216693" y="623887"/>
                </a:lnTo>
                <a:lnTo>
                  <a:pt x="202406" y="571500"/>
                </a:lnTo>
                <a:lnTo>
                  <a:pt x="176212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44C7B6E2-585C-4D6B-AC38-A245CED41F97}"/>
              </a:ext>
            </a:extLst>
          </p:cNvPr>
          <p:cNvSpPr/>
          <p:nvPr/>
        </p:nvSpPr>
        <p:spPr>
          <a:xfrm>
            <a:off x="2609850" y="4443413"/>
            <a:ext cx="817563" cy="1233487"/>
          </a:xfrm>
          <a:custGeom>
            <a:avLst/>
            <a:gdLst>
              <a:gd name="connsiteX0" fmla="*/ 678656 w 816769"/>
              <a:gd name="connsiteY0" fmla="*/ 414337 h 1233487"/>
              <a:gd name="connsiteX1" fmla="*/ 604838 w 816769"/>
              <a:gd name="connsiteY1" fmla="*/ 540543 h 1233487"/>
              <a:gd name="connsiteX2" fmla="*/ 519113 w 816769"/>
              <a:gd name="connsiteY2" fmla="*/ 673893 h 1233487"/>
              <a:gd name="connsiteX3" fmla="*/ 426244 w 816769"/>
              <a:gd name="connsiteY3" fmla="*/ 804862 h 1233487"/>
              <a:gd name="connsiteX4" fmla="*/ 340519 w 816769"/>
              <a:gd name="connsiteY4" fmla="*/ 919162 h 1233487"/>
              <a:gd name="connsiteX5" fmla="*/ 247650 w 816769"/>
              <a:gd name="connsiteY5" fmla="*/ 1023937 h 1233487"/>
              <a:gd name="connsiteX6" fmla="*/ 142875 w 816769"/>
              <a:gd name="connsiteY6" fmla="*/ 1135856 h 1233487"/>
              <a:gd name="connsiteX7" fmla="*/ 64294 w 816769"/>
              <a:gd name="connsiteY7" fmla="*/ 1214437 h 1233487"/>
              <a:gd name="connsiteX8" fmla="*/ 40481 w 816769"/>
              <a:gd name="connsiteY8" fmla="*/ 1228725 h 1233487"/>
              <a:gd name="connsiteX9" fmla="*/ 19050 w 816769"/>
              <a:gd name="connsiteY9" fmla="*/ 1233487 h 1233487"/>
              <a:gd name="connsiteX10" fmla="*/ 7144 w 816769"/>
              <a:gd name="connsiteY10" fmla="*/ 1228725 h 1233487"/>
              <a:gd name="connsiteX11" fmla="*/ 0 w 816769"/>
              <a:gd name="connsiteY11" fmla="*/ 1214437 h 1233487"/>
              <a:gd name="connsiteX12" fmla="*/ 11906 w 816769"/>
              <a:gd name="connsiteY12" fmla="*/ 1171575 h 1233487"/>
              <a:gd name="connsiteX13" fmla="*/ 97631 w 816769"/>
              <a:gd name="connsiteY13" fmla="*/ 1031081 h 1233487"/>
              <a:gd name="connsiteX14" fmla="*/ 209550 w 816769"/>
              <a:gd name="connsiteY14" fmla="*/ 845343 h 1233487"/>
              <a:gd name="connsiteX15" fmla="*/ 307181 w 816769"/>
              <a:gd name="connsiteY15" fmla="*/ 683418 h 1233487"/>
              <a:gd name="connsiteX16" fmla="*/ 376238 w 816769"/>
              <a:gd name="connsiteY16" fmla="*/ 557212 h 1233487"/>
              <a:gd name="connsiteX17" fmla="*/ 416719 w 816769"/>
              <a:gd name="connsiteY17" fmla="*/ 483393 h 1233487"/>
              <a:gd name="connsiteX18" fmla="*/ 438150 w 816769"/>
              <a:gd name="connsiteY18" fmla="*/ 435768 h 1233487"/>
              <a:gd name="connsiteX19" fmla="*/ 457200 w 816769"/>
              <a:gd name="connsiteY19" fmla="*/ 378618 h 1233487"/>
              <a:gd name="connsiteX20" fmla="*/ 471488 w 816769"/>
              <a:gd name="connsiteY20" fmla="*/ 326231 h 1233487"/>
              <a:gd name="connsiteX21" fmla="*/ 478631 w 816769"/>
              <a:gd name="connsiteY21" fmla="*/ 283368 h 1233487"/>
              <a:gd name="connsiteX22" fmla="*/ 483394 w 816769"/>
              <a:gd name="connsiteY22" fmla="*/ 240506 h 1233487"/>
              <a:gd name="connsiteX23" fmla="*/ 481013 w 816769"/>
              <a:gd name="connsiteY23" fmla="*/ 226218 h 1233487"/>
              <a:gd name="connsiteX24" fmla="*/ 476250 w 816769"/>
              <a:gd name="connsiteY24" fmla="*/ 195262 h 1233487"/>
              <a:gd name="connsiteX25" fmla="*/ 464344 w 816769"/>
              <a:gd name="connsiteY25" fmla="*/ 164306 h 1233487"/>
              <a:gd name="connsiteX26" fmla="*/ 442913 w 816769"/>
              <a:gd name="connsiteY26" fmla="*/ 123825 h 1233487"/>
              <a:gd name="connsiteX27" fmla="*/ 414338 w 816769"/>
              <a:gd name="connsiteY27" fmla="*/ 88106 h 1233487"/>
              <a:gd name="connsiteX28" fmla="*/ 385763 w 816769"/>
              <a:gd name="connsiteY28" fmla="*/ 47625 h 1233487"/>
              <a:gd name="connsiteX29" fmla="*/ 381000 w 816769"/>
              <a:gd name="connsiteY29" fmla="*/ 26193 h 1233487"/>
              <a:gd name="connsiteX30" fmla="*/ 381000 w 816769"/>
              <a:gd name="connsiteY30" fmla="*/ 9525 h 1233487"/>
              <a:gd name="connsiteX31" fmla="*/ 385763 w 816769"/>
              <a:gd name="connsiteY31" fmla="*/ 2381 h 1233487"/>
              <a:gd name="connsiteX32" fmla="*/ 395288 w 816769"/>
              <a:gd name="connsiteY32" fmla="*/ 0 h 1233487"/>
              <a:gd name="connsiteX33" fmla="*/ 419100 w 816769"/>
              <a:gd name="connsiteY33" fmla="*/ 4762 h 1233487"/>
              <a:gd name="connsiteX34" fmla="*/ 442913 w 816769"/>
              <a:gd name="connsiteY34" fmla="*/ 14287 h 1233487"/>
              <a:gd name="connsiteX35" fmla="*/ 495300 w 816769"/>
              <a:gd name="connsiteY35" fmla="*/ 28575 h 1233487"/>
              <a:gd name="connsiteX36" fmla="*/ 581025 w 816769"/>
              <a:gd name="connsiteY36" fmla="*/ 57150 h 1233487"/>
              <a:gd name="connsiteX37" fmla="*/ 657225 w 816769"/>
              <a:gd name="connsiteY37" fmla="*/ 92868 h 1233487"/>
              <a:gd name="connsiteX38" fmla="*/ 723900 w 816769"/>
              <a:gd name="connsiteY38" fmla="*/ 138112 h 1233487"/>
              <a:gd name="connsiteX39" fmla="*/ 771525 w 816769"/>
              <a:gd name="connsiteY39" fmla="*/ 180975 h 1233487"/>
              <a:gd name="connsiteX40" fmla="*/ 797719 w 816769"/>
              <a:gd name="connsiteY40" fmla="*/ 207168 h 1233487"/>
              <a:gd name="connsiteX41" fmla="*/ 809625 w 816769"/>
              <a:gd name="connsiteY41" fmla="*/ 228600 h 1233487"/>
              <a:gd name="connsiteX42" fmla="*/ 814388 w 816769"/>
              <a:gd name="connsiteY42" fmla="*/ 242887 h 1233487"/>
              <a:gd name="connsiteX43" fmla="*/ 816769 w 816769"/>
              <a:gd name="connsiteY43" fmla="*/ 259556 h 1233487"/>
              <a:gd name="connsiteX44" fmla="*/ 816769 w 816769"/>
              <a:gd name="connsiteY44" fmla="*/ 276225 h 1233487"/>
              <a:gd name="connsiteX45" fmla="*/ 809625 w 816769"/>
              <a:gd name="connsiteY45" fmla="*/ 290512 h 1233487"/>
              <a:gd name="connsiteX46" fmla="*/ 792956 w 816769"/>
              <a:gd name="connsiteY46" fmla="*/ 309562 h 1233487"/>
              <a:gd name="connsiteX47" fmla="*/ 766763 w 816769"/>
              <a:gd name="connsiteY47" fmla="*/ 319087 h 1233487"/>
              <a:gd name="connsiteX48" fmla="*/ 740569 w 816769"/>
              <a:gd name="connsiteY48" fmla="*/ 326231 h 1233487"/>
              <a:gd name="connsiteX49" fmla="*/ 728663 w 816769"/>
              <a:gd name="connsiteY49" fmla="*/ 328612 h 1233487"/>
              <a:gd name="connsiteX50" fmla="*/ 678656 w 816769"/>
              <a:gd name="connsiteY50" fmla="*/ 414337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16769" h="1233487">
                <a:moveTo>
                  <a:pt x="678656" y="414337"/>
                </a:moveTo>
                <a:lnTo>
                  <a:pt x="604838" y="540543"/>
                </a:lnTo>
                <a:lnTo>
                  <a:pt x="519113" y="673893"/>
                </a:lnTo>
                <a:lnTo>
                  <a:pt x="426244" y="804862"/>
                </a:lnTo>
                <a:lnTo>
                  <a:pt x="340519" y="919162"/>
                </a:lnTo>
                <a:lnTo>
                  <a:pt x="247650" y="1023937"/>
                </a:lnTo>
                <a:lnTo>
                  <a:pt x="142875" y="1135856"/>
                </a:lnTo>
                <a:lnTo>
                  <a:pt x="64294" y="1214437"/>
                </a:lnTo>
                <a:lnTo>
                  <a:pt x="40481" y="1228725"/>
                </a:lnTo>
                <a:lnTo>
                  <a:pt x="19050" y="1233487"/>
                </a:lnTo>
                <a:lnTo>
                  <a:pt x="7144" y="1228725"/>
                </a:lnTo>
                <a:lnTo>
                  <a:pt x="0" y="1214437"/>
                </a:lnTo>
                <a:lnTo>
                  <a:pt x="11906" y="1171575"/>
                </a:lnTo>
                <a:lnTo>
                  <a:pt x="97631" y="1031081"/>
                </a:lnTo>
                <a:lnTo>
                  <a:pt x="209550" y="845343"/>
                </a:lnTo>
                <a:lnTo>
                  <a:pt x="307181" y="683418"/>
                </a:lnTo>
                <a:lnTo>
                  <a:pt x="376238" y="557212"/>
                </a:lnTo>
                <a:lnTo>
                  <a:pt x="416719" y="483393"/>
                </a:lnTo>
                <a:lnTo>
                  <a:pt x="438150" y="435768"/>
                </a:lnTo>
                <a:lnTo>
                  <a:pt x="457200" y="378618"/>
                </a:lnTo>
                <a:lnTo>
                  <a:pt x="471488" y="326231"/>
                </a:lnTo>
                <a:lnTo>
                  <a:pt x="478631" y="283368"/>
                </a:lnTo>
                <a:lnTo>
                  <a:pt x="483394" y="240506"/>
                </a:lnTo>
                <a:lnTo>
                  <a:pt x="481013" y="226218"/>
                </a:lnTo>
                <a:lnTo>
                  <a:pt x="476250" y="195262"/>
                </a:lnTo>
                <a:lnTo>
                  <a:pt x="464344" y="164306"/>
                </a:lnTo>
                <a:lnTo>
                  <a:pt x="442913" y="123825"/>
                </a:lnTo>
                <a:lnTo>
                  <a:pt x="414338" y="88106"/>
                </a:lnTo>
                <a:lnTo>
                  <a:pt x="385763" y="47625"/>
                </a:lnTo>
                <a:lnTo>
                  <a:pt x="381000" y="26193"/>
                </a:lnTo>
                <a:lnTo>
                  <a:pt x="381000" y="9525"/>
                </a:lnTo>
                <a:lnTo>
                  <a:pt x="385763" y="2381"/>
                </a:lnTo>
                <a:lnTo>
                  <a:pt x="395288" y="0"/>
                </a:lnTo>
                <a:lnTo>
                  <a:pt x="419100" y="4762"/>
                </a:lnTo>
                <a:lnTo>
                  <a:pt x="442913" y="14287"/>
                </a:lnTo>
                <a:lnTo>
                  <a:pt x="495300" y="28575"/>
                </a:lnTo>
                <a:lnTo>
                  <a:pt x="581025" y="57150"/>
                </a:lnTo>
                <a:lnTo>
                  <a:pt x="657225" y="92868"/>
                </a:lnTo>
                <a:lnTo>
                  <a:pt x="723900" y="138112"/>
                </a:lnTo>
                <a:lnTo>
                  <a:pt x="771525" y="180975"/>
                </a:lnTo>
                <a:lnTo>
                  <a:pt x="797719" y="207168"/>
                </a:lnTo>
                <a:lnTo>
                  <a:pt x="809625" y="228600"/>
                </a:lnTo>
                <a:lnTo>
                  <a:pt x="814388" y="242887"/>
                </a:lnTo>
                <a:lnTo>
                  <a:pt x="816769" y="259556"/>
                </a:lnTo>
                <a:lnTo>
                  <a:pt x="816769" y="276225"/>
                </a:lnTo>
                <a:lnTo>
                  <a:pt x="809625" y="290512"/>
                </a:lnTo>
                <a:lnTo>
                  <a:pt x="792956" y="309562"/>
                </a:lnTo>
                <a:lnTo>
                  <a:pt x="766763" y="319087"/>
                </a:lnTo>
                <a:lnTo>
                  <a:pt x="740569" y="326231"/>
                </a:lnTo>
                <a:lnTo>
                  <a:pt x="728663" y="328612"/>
                </a:lnTo>
                <a:lnTo>
                  <a:pt x="678656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832755A-7A7F-4F81-A58D-85DC976EDD7B}"/>
              </a:ext>
            </a:extLst>
          </p:cNvPr>
          <p:cNvSpPr/>
          <p:nvPr/>
        </p:nvSpPr>
        <p:spPr>
          <a:xfrm>
            <a:off x="6296025" y="1741488"/>
            <a:ext cx="661988" cy="815975"/>
          </a:xfrm>
          <a:custGeom>
            <a:avLst/>
            <a:gdLst>
              <a:gd name="connsiteX0" fmla="*/ 338138 w 661988"/>
              <a:gd name="connsiteY0" fmla="*/ 497681 h 816769"/>
              <a:gd name="connsiteX1" fmla="*/ 292894 w 661988"/>
              <a:gd name="connsiteY1" fmla="*/ 407194 h 816769"/>
              <a:gd name="connsiteX2" fmla="*/ 257175 w 661988"/>
              <a:gd name="connsiteY2" fmla="*/ 345281 h 816769"/>
              <a:gd name="connsiteX3" fmla="*/ 223838 w 661988"/>
              <a:gd name="connsiteY3" fmla="*/ 290512 h 816769"/>
              <a:gd name="connsiteX4" fmla="*/ 188119 w 661988"/>
              <a:gd name="connsiteY4" fmla="*/ 235744 h 816769"/>
              <a:gd name="connsiteX5" fmla="*/ 150019 w 661988"/>
              <a:gd name="connsiteY5" fmla="*/ 185737 h 816769"/>
              <a:gd name="connsiteX6" fmla="*/ 114300 w 661988"/>
              <a:gd name="connsiteY6" fmla="*/ 142875 h 816769"/>
              <a:gd name="connsiteX7" fmla="*/ 66675 w 661988"/>
              <a:gd name="connsiteY7" fmla="*/ 92869 h 816769"/>
              <a:gd name="connsiteX8" fmla="*/ 23813 w 661988"/>
              <a:gd name="connsiteY8" fmla="*/ 52387 h 816769"/>
              <a:gd name="connsiteX9" fmla="*/ 7144 w 661988"/>
              <a:gd name="connsiteY9" fmla="*/ 33337 h 816769"/>
              <a:gd name="connsiteX10" fmla="*/ 0 w 661988"/>
              <a:gd name="connsiteY10" fmla="*/ 19050 h 816769"/>
              <a:gd name="connsiteX11" fmla="*/ 0 w 661988"/>
              <a:gd name="connsiteY11" fmla="*/ 7144 h 816769"/>
              <a:gd name="connsiteX12" fmla="*/ 9525 w 661988"/>
              <a:gd name="connsiteY12" fmla="*/ 0 h 816769"/>
              <a:gd name="connsiteX13" fmla="*/ 26194 w 661988"/>
              <a:gd name="connsiteY13" fmla="*/ 2381 h 816769"/>
              <a:gd name="connsiteX14" fmla="*/ 71438 w 661988"/>
              <a:gd name="connsiteY14" fmla="*/ 21431 h 816769"/>
              <a:gd name="connsiteX15" fmla="*/ 188119 w 661988"/>
              <a:gd name="connsiteY15" fmla="*/ 83344 h 816769"/>
              <a:gd name="connsiteX16" fmla="*/ 311944 w 661988"/>
              <a:gd name="connsiteY16" fmla="*/ 161925 h 816769"/>
              <a:gd name="connsiteX17" fmla="*/ 373856 w 661988"/>
              <a:gd name="connsiteY17" fmla="*/ 204787 h 816769"/>
              <a:gd name="connsiteX18" fmla="*/ 445294 w 661988"/>
              <a:gd name="connsiteY18" fmla="*/ 257175 h 816769"/>
              <a:gd name="connsiteX19" fmla="*/ 490538 w 661988"/>
              <a:gd name="connsiteY19" fmla="*/ 290512 h 816769"/>
              <a:gd name="connsiteX20" fmla="*/ 542925 w 661988"/>
              <a:gd name="connsiteY20" fmla="*/ 338137 h 816769"/>
              <a:gd name="connsiteX21" fmla="*/ 578644 w 661988"/>
              <a:gd name="connsiteY21" fmla="*/ 381000 h 816769"/>
              <a:gd name="connsiteX22" fmla="*/ 604838 w 661988"/>
              <a:gd name="connsiteY22" fmla="*/ 419100 h 816769"/>
              <a:gd name="connsiteX23" fmla="*/ 628650 w 661988"/>
              <a:gd name="connsiteY23" fmla="*/ 464344 h 816769"/>
              <a:gd name="connsiteX24" fmla="*/ 650081 w 661988"/>
              <a:gd name="connsiteY24" fmla="*/ 531019 h 816769"/>
              <a:gd name="connsiteX25" fmla="*/ 659606 w 661988"/>
              <a:gd name="connsiteY25" fmla="*/ 590550 h 816769"/>
              <a:gd name="connsiteX26" fmla="*/ 661988 w 661988"/>
              <a:gd name="connsiteY26" fmla="*/ 638175 h 816769"/>
              <a:gd name="connsiteX27" fmla="*/ 657225 w 661988"/>
              <a:gd name="connsiteY27" fmla="*/ 683419 h 816769"/>
              <a:gd name="connsiteX28" fmla="*/ 650081 w 661988"/>
              <a:gd name="connsiteY28" fmla="*/ 719137 h 816769"/>
              <a:gd name="connsiteX29" fmla="*/ 635794 w 661988"/>
              <a:gd name="connsiteY29" fmla="*/ 752475 h 816769"/>
              <a:gd name="connsiteX30" fmla="*/ 616744 w 661988"/>
              <a:gd name="connsiteY30" fmla="*/ 778669 h 816769"/>
              <a:gd name="connsiteX31" fmla="*/ 597694 w 661988"/>
              <a:gd name="connsiteY31" fmla="*/ 795337 h 816769"/>
              <a:gd name="connsiteX32" fmla="*/ 571500 w 661988"/>
              <a:gd name="connsiteY32" fmla="*/ 809625 h 816769"/>
              <a:gd name="connsiteX33" fmla="*/ 550069 w 661988"/>
              <a:gd name="connsiteY33" fmla="*/ 816769 h 816769"/>
              <a:gd name="connsiteX34" fmla="*/ 533400 w 661988"/>
              <a:gd name="connsiteY34" fmla="*/ 816769 h 816769"/>
              <a:gd name="connsiteX35" fmla="*/ 500063 w 661988"/>
              <a:gd name="connsiteY35" fmla="*/ 809625 h 816769"/>
              <a:gd name="connsiteX36" fmla="*/ 473869 w 661988"/>
              <a:gd name="connsiteY36" fmla="*/ 795337 h 816769"/>
              <a:gd name="connsiteX37" fmla="*/ 454819 w 661988"/>
              <a:gd name="connsiteY37" fmla="*/ 773906 h 816769"/>
              <a:gd name="connsiteX38" fmla="*/ 445294 w 661988"/>
              <a:gd name="connsiteY38" fmla="*/ 750094 h 816769"/>
              <a:gd name="connsiteX39" fmla="*/ 423863 w 661988"/>
              <a:gd name="connsiteY39" fmla="*/ 695325 h 816769"/>
              <a:gd name="connsiteX40" fmla="*/ 338138 w 661988"/>
              <a:gd name="connsiteY40" fmla="*/ 497681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8" h="816769">
                <a:moveTo>
                  <a:pt x="338138" y="497681"/>
                </a:moveTo>
                <a:lnTo>
                  <a:pt x="292894" y="407194"/>
                </a:lnTo>
                <a:lnTo>
                  <a:pt x="257175" y="345281"/>
                </a:lnTo>
                <a:lnTo>
                  <a:pt x="223838" y="290512"/>
                </a:lnTo>
                <a:lnTo>
                  <a:pt x="188119" y="235744"/>
                </a:lnTo>
                <a:lnTo>
                  <a:pt x="150019" y="185737"/>
                </a:lnTo>
                <a:lnTo>
                  <a:pt x="114300" y="142875"/>
                </a:lnTo>
                <a:lnTo>
                  <a:pt x="66675" y="92869"/>
                </a:lnTo>
                <a:lnTo>
                  <a:pt x="23813" y="52387"/>
                </a:lnTo>
                <a:lnTo>
                  <a:pt x="7144" y="33337"/>
                </a:lnTo>
                <a:lnTo>
                  <a:pt x="0" y="19050"/>
                </a:lnTo>
                <a:lnTo>
                  <a:pt x="0" y="7144"/>
                </a:lnTo>
                <a:lnTo>
                  <a:pt x="9525" y="0"/>
                </a:lnTo>
                <a:lnTo>
                  <a:pt x="26194" y="2381"/>
                </a:lnTo>
                <a:lnTo>
                  <a:pt x="71438" y="21431"/>
                </a:lnTo>
                <a:lnTo>
                  <a:pt x="188119" y="83344"/>
                </a:lnTo>
                <a:lnTo>
                  <a:pt x="311944" y="161925"/>
                </a:lnTo>
                <a:lnTo>
                  <a:pt x="373856" y="204787"/>
                </a:lnTo>
                <a:lnTo>
                  <a:pt x="445294" y="257175"/>
                </a:lnTo>
                <a:lnTo>
                  <a:pt x="490538" y="290512"/>
                </a:lnTo>
                <a:lnTo>
                  <a:pt x="542925" y="338137"/>
                </a:lnTo>
                <a:lnTo>
                  <a:pt x="578644" y="381000"/>
                </a:lnTo>
                <a:lnTo>
                  <a:pt x="604838" y="419100"/>
                </a:lnTo>
                <a:lnTo>
                  <a:pt x="628650" y="464344"/>
                </a:lnTo>
                <a:lnTo>
                  <a:pt x="650081" y="531019"/>
                </a:lnTo>
                <a:lnTo>
                  <a:pt x="659606" y="590550"/>
                </a:lnTo>
                <a:lnTo>
                  <a:pt x="661988" y="638175"/>
                </a:lnTo>
                <a:lnTo>
                  <a:pt x="657225" y="683419"/>
                </a:lnTo>
                <a:lnTo>
                  <a:pt x="650081" y="719137"/>
                </a:lnTo>
                <a:lnTo>
                  <a:pt x="635794" y="752475"/>
                </a:lnTo>
                <a:lnTo>
                  <a:pt x="616744" y="778669"/>
                </a:lnTo>
                <a:lnTo>
                  <a:pt x="597694" y="795337"/>
                </a:lnTo>
                <a:lnTo>
                  <a:pt x="571500" y="809625"/>
                </a:lnTo>
                <a:lnTo>
                  <a:pt x="550069" y="816769"/>
                </a:lnTo>
                <a:lnTo>
                  <a:pt x="533400" y="816769"/>
                </a:lnTo>
                <a:lnTo>
                  <a:pt x="500063" y="809625"/>
                </a:lnTo>
                <a:lnTo>
                  <a:pt x="473869" y="795337"/>
                </a:lnTo>
                <a:lnTo>
                  <a:pt x="454819" y="773906"/>
                </a:lnTo>
                <a:lnTo>
                  <a:pt x="445294" y="750094"/>
                </a:lnTo>
                <a:lnTo>
                  <a:pt x="423863" y="695325"/>
                </a:lnTo>
                <a:lnTo>
                  <a:pt x="338138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3CC21F17-3009-4E55-A047-691CFAE842C6}"/>
              </a:ext>
            </a:extLst>
          </p:cNvPr>
          <p:cNvSpPr/>
          <p:nvPr/>
        </p:nvSpPr>
        <p:spPr>
          <a:xfrm>
            <a:off x="4772025" y="2735263"/>
            <a:ext cx="2274888" cy="542925"/>
          </a:xfrm>
          <a:custGeom>
            <a:avLst/>
            <a:gdLst>
              <a:gd name="connsiteX0" fmla="*/ 1597819 w 2274094"/>
              <a:gd name="connsiteY0" fmla="*/ 111919 h 542925"/>
              <a:gd name="connsiteX1" fmla="*/ 1483519 w 2274094"/>
              <a:gd name="connsiteY1" fmla="*/ 133350 h 542925"/>
              <a:gd name="connsiteX2" fmla="*/ 1373981 w 2274094"/>
              <a:gd name="connsiteY2" fmla="*/ 150019 h 542925"/>
              <a:gd name="connsiteX3" fmla="*/ 1290638 w 2274094"/>
              <a:gd name="connsiteY3" fmla="*/ 164307 h 542925"/>
              <a:gd name="connsiteX4" fmla="*/ 1152525 w 2274094"/>
              <a:gd name="connsiteY4" fmla="*/ 183357 h 542925"/>
              <a:gd name="connsiteX5" fmla="*/ 907256 w 2274094"/>
              <a:gd name="connsiteY5" fmla="*/ 228600 h 542925"/>
              <a:gd name="connsiteX6" fmla="*/ 750094 w 2274094"/>
              <a:gd name="connsiteY6" fmla="*/ 257175 h 542925"/>
              <a:gd name="connsiteX7" fmla="*/ 631031 w 2274094"/>
              <a:gd name="connsiteY7" fmla="*/ 276225 h 542925"/>
              <a:gd name="connsiteX8" fmla="*/ 533400 w 2274094"/>
              <a:gd name="connsiteY8" fmla="*/ 288132 h 542925"/>
              <a:gd name="connsiteX9" fmla="*/ 473869 w 2274094"/>
              <a:gd name="connsiteY9" fmla="*/ 290513 h 542925"/>
              <a:gd name="connsiteX10" fmla="*/ 438150 w 2274094"/>
              <a:gd name="connsiteY10" fmla="*/ 288132 h 542925"/>
              <a:gd name="connsiteX11" fmla="*/ 364331 w 2274094"/>
              <a:gd name="connsiteY11" fmla="*/ 276225 h 542925"/>
              <a:gd name="connsiteX12" fmla="*/ 283369 w 2274094"/>
              <a:gd name="connsiteY12" fmla="*/ 261938 h 542925"/>
              <a:gd name="connsiteX13" fmla="*/ 171450 w 2274094"/>
              <a:gd name="connsiteY13" fmla="*/ 235744 h 542925"/>
              <a:gd name="connsiteX14" fmla="*/ 80963 w 2274094"/>
              <a:gd name="connsiteY14" fmla="*/ 209550 h 542925"/>
              <a:gd name="connsiteX15" fmla="*/ 35719 w 2274094"/>
              <a:gd name="connsiteY15" fmla="*/ 190500 h 542925"/>
              <a:gd name="connsiteX16" fmla="*/ 16669 w 2274094"/>
              <a:gd name="connsiteY16" fmla="*/ 188119 h 542925"/>
              <a:gd name="connsiteX17" fmla="*/ 4763 w 2274094"/>
              <a:gd name="connsiteY17" fmla="*/ 190500 h 542925"/>
              <a:gd name="connsiteX18" fmla="*/ 0 w 2274094"/>
              <a:gd name="connsiteY18" fmla="*/ 195263 h 542925"/>
              <a:gd name="connsiteX19" fmla="*/ 2381 w 2274094"/>
              <a:gd name="connsiteY19" fmla="*/ 214313 h 542925"/>
              <a:gd name="connsiteX20" fmla="*/ 11906 w 2274094"/>
              <a:gd name="connsiteY20" fmla="*/ 238125 h 542925"/>
              <a:gd name="connsiteX21" fmla="*/ 52388 w 2274094"/>
              <a:gd name="connsiteY21" fmla="*/ 278607 h 542925"/>
              <a:gd name="connsiteX22" fmla="*/ 207169 w 2274094"/>
              <a:gd name="connsiteY22" fmla="*/ 402432 h 542925"/>
              <a:gd name="connsiteX23" fmla="*/ 266700 w 2274094"/>
              <a:gd name="connsiteY23" fmla="*/ 450057 h 542925"/>
              <a:gd name="connsiteX24" fmla="*/ 307181 w 2274094"/>
              <a:gd name="connsiteY24" fmla="*/ 488157 h 542925"/>
              <a:gd name="connsiteX25" fmla="*/ 330994 w 2274094"/>
              <a:gd name="connsiteY25" fmla="*/ 507207 h 542925"/>
              <a:gd name="connsiteX26" fmla="*/ 354806 w 2274094"/>
              <a:gd name="connsiteY26" fmla="*/ 521494 h 542925"/>
              <a:gd name="connsiteX27" fmla="*/ 381000 w 2274094"/>
              <a:gd name="connsiteY27" fmla="*/ 533400 h 542925"/>
              <a:gd name="connsiteX28" fmla="*/ 404813 w 2274094"/>
              <a:gd name="connsiteY28" fmla="*/ 540544 h 542925"/>
              <a:gd name="connsiteX29" fmla="*/ 421481 w 2274094"/>
              <a:gd name="connsiteY29" fmla="*/ 542925 h 542925"/>
              <a:gd name="connsiteX30" fmla="*/ 461963 w 2274094"/>
              <a:gd name="connsiteY30" fmla="*/ 531019 h 542925"/>
              <a:gd name="connsiteX31" fmla="*/ 552450 w 2274094"/>
              <a:gd name="connsiteY31" fmla="*/ 497682 h 542925"/>
              <a:gd name="connsiteX32" fmla="*/ 619125 w 2274094"/>
              <a:gd name="connsiteY32" fmla="*/ 471488 h 542925"/>
              <a:gd name="connsiteX33" fmla="*/ 669131 w 2274094"/>
              <a:gd name="connsiteY33" fmla="*/ 454819 h 542925"/>
              <a:gd name="connsiteX34" fmla="*/ 726281 w 2274094"/>
              <a:gd name="connsiteY34" fmla="*/ 440532 h 542925"/>
              <a:gd name="connsiteX35" fmla="*/ 823913 w 2274094"/>
              <a:gd name="connsiteY35" fmla="*/ 419100 h 542925"/>
              <a:gd name="connsiteX36" fmla="*/ 933450 w 2274094"/>
              <a:gd name="connsiteY36" fmla="*/ 397669 h 542925"/>
              <a:gd name="connsiteX37" fmla="*/ 1207294 w 2274094"/>
              <a:gd name="connsiteY37" fmla="*/ 345282 h 542925"/>
              <a:gd name="connsiteX38" fmla="*/ 1340644 w 2274094"/>
              <a:gd name="connsiteY38" fmla="*/ 316707 h 542925"/>
              <a:gd name="connsiteX39" fmla="*/ 1440656 w 2274094"/>
              <a:gd name="connsiteY39" fmla="*/ 302419 h 542925"/>
              <a:gd name="connsiteX40" fmla="*/ 1550194 w 2274094"/>
              <a:gd name="connsiteY40" fmla="*/ 288132 h 542925"/>
              <a:gd name="connsiteX41" fmla="*/ 1652588 w 2274094"/>
              <a:gd name="connsiteY41" fmla="*/ 278607 h 542925"/>
              <a:gd name="connsiteX42" fmla="*/ 1781175 w 2274094"/>
              <a:gd name="connsiteY42" fmla="*/ 271463 h 542925"/>
              <a:gd name="connsiteX43" fmla="*/ 1938338 w 2274094"/>
              <a:gd name="connsiteY43" fmla="*/ 269082 h 542925"/>
              <a:gd name="connsiteX44" fmla="*/ 2107406 w 2274094"/>
              <a:gd name="connsiteY44" fmla="*/ 269082 h 542925"/>
              <a:gd name="connsiteX45" fmla="*/ 2140744 w 2274094"/>
              <a:gd name="connsiteY45" fmla="*/ 269082 h 542925"/>
              <a:gd name="connsiteX46" fmla="*/ 2176463 w 2274094"/>
              <a:gd name="connsiteY46" fmla="*/ 261938 h 542925"/>
              <a:gd name="connsiteX47" fmla="*/ 2200275 w 2274094"/>
              <a:gd name="connsiteY47" fmla="*/ 254794 h 542925"/>
              <a:gd name="connsiteX48" fmla="*/ 2235994 w 2274094"/>
              <a:gd name="connsiteY48" fmla="*/ 240507 h 542925"/>
              <a:gd name="connsiteX49" fmla="*/ 2255044 w 2274094"/>
              <a:gd name="connsiteY49" fmla="*/ 230982 h 542925"/>
              <a:gd name="connsiteX50" fmla="*/ 2266950 w 2274094"/>
              <a:gd name="connsiteY50" fmla="*/ 216694 h 542925"/>
              <a:gd name="connsiteX51" fmla="*/ 2271713 w 2274094"/>
              <a:gd name="connsiteY51" fmla="*/ 207169 h 542925"/>
              <a:gd name="connsiteX52" fmla="*/ 2274094 w 2274094"/>
              <a:gd name="connsiteY52" fmla="*/ 192882 h 542925"/>
              <a:gd name="connsiteX53" fmla="*/ 2274094 w 2274094"/>
              <a:gd name="connsiteY53" fmla="*/ 180975 h 542925"/>
              <a:gd name="connsiteX54" fmla="*/ 2266950 w 2274094"/>
              <a:gd name="connsiteY54" fmla="*/ 164307 h 542925"/>
              <a:gd name="connsiteX55" fmla="*/ 2257425 w 2274094"/>
              <a:gd name="connsiteY55" fmla="*/ 150019 h 542925"/>
              <a:gd name="connsiteX56" fmla="*/ 2243138 w 2274094"/>
              <a:gd name="connsiteY56" fmla="*/ 135732 h 542925"/>
              <a:gd name="connsiteX57" fmla="*/ 2212181 w 2274094"/>
              <a:gd name="connsiteY57" fmla="*/ 109538 h 542925"/>
              <a:gd name="connsiteX58" fmla="*/ 2190750 w 2274094"/>
              <a:gd name="connsiteY58" fmla="*/ 95250 h 542925"/>
              <a:gd name="connsiteX59" fmla="*/ 2164556 w 2274094"/>
              <a:gd name="connsiteY59" fmla="*/ 80963 h 542925"/>
              <a:gd name="connsiteX60" fmla="*/ 2093119 w 2274094"/>
              <a:gd name="connsiteY60" fmla="*/ 54769 h 542925"/>
              <a:gd name="connsiteX61" fmla="*/ 1990725 w 2274094"/>
              <a:gd name="connsiteY61" fmla="*/ 21432 h 542925"/>
              <a:gd name="connsiteX62" fmla="*/ 1940719 w 2274094"/>
              <a:gd name="connsiteY62" fmla="*/ 7144 h 542925"/>
              <a:gd name="connsiteX63" fmla="*/ 1916906 w 2274094"/>
              <a:gd name="connsiteY63" fmla="*/ 0 h 542925"/>
              <a:gd name="connsiteX64" fmla="*/ 1895475 w 2274094"/>
              <a:gd name="connsiteY64" fmla="*/ 14288 h 542925"/>
              <a:gd name="connsiteX65" fmla="*/ 1847850 w 2274094"/>
              <a:gd name="connsiteY65" fmla="*/ 42863 h 542925"/>
              <a:gd name="connsiteX66" fmla="*/ 1785938 w 2274094"/>
              <a:gd name="connsiteY66" fmla="*/ 61913 h 542925"/>
              <a:gd name="connsiteX67" fmla="*/ 1733550 w 2274094"/>
              <a:gd name="connsiteY67" fmla="*/ 76200 h 542925"/>
              <a:gd name="connsiteX68" fmla="*/ 1597819 w 2274094"/>
              <a:gd name="connsiteY68" fmla="*/ 111919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274094" h="542925">
                <a:moveTo>
                  <a:pt x="1597819" y="111919"/>
                </a:moveTo>
                <a:lnTo>
                  <a:pt x="1483519" y="133350"/>
                </a:lnTo>
                <a:lnTo>
                  <a:pt x="1373981" y="150019"/>
                </a:lnTo>
                <a:lnTo>
                  <a:pt x="1290638" y="164307"/>
                </a:lnTo>
                <a:lnTo>
                  <a:pt x="1152525" y="183357"/>
                </a:lnTo>
                <a:lnTo>
                  <a:pt x="907256" y="228600"/>
                </a:lnTo>
                <a:lnTo>
                  <a:pt x="750094" y="257175"/>
                </a:lnTo>
                <a:lnTo>
                  <a:pt x="631031" y="276225"/>
                </a:lnTo>
                <a:lnTo>
                  <a:pt x="533400" y="288132"/>
                </a:lnTo>
                <a:lnTo>
                  <a:pt x="473869" y="290513"/>
                </a:lnTo>
                <a:lnTo>
                  <a:pt x="438150" y="288132"/>
                </a:lnTo>
                <a:lnTo>
                  <a:pt x="364331" y="276225"/>
                </a:lnTo>
                <a:lnTo>
                  <a:pt x="283369" y="261938"/>
                </a:lnTo>
                <a:lnTo>
                  <a:pt x="171450" y="235744"/>
                </a:lnTo>
                <a:lnTo>
                  <a:pt x="80963" y="209550"/>
                </a:lnTo>
                <a:lnTo>
                  <a:pt x="35719" y="190500"/>
                </a:lnTo>
                <a:lnTo>
                  <a:pt x="16669" y="188119"/>
                </a:lnTo>
                <a:lnTo>
                  <a:pt x="4763" y="190500"/>
                </a:lnTo>
                <a:lnTo>
                  <a:pt x="0" y="195263"/>
                </a:lnTo>
                <a:lnTo>
                  <a:pt x="2381" y="214313"/>
                </a:lnTo>
                <a:lnTo>
                  <a:pt x="11906" y="238125"/>
                </a:lnTo>
                <a:lnTo>
                  <a:pt x="52388" y="278607"/>
                </a:lnTo>
                <a:lnTo>
                  <a:pt x="207169" y="402432"/>
                </a:lnTo>
                <a:lnTo>
                  <a:pt x="266700" y="450057"/>
                </a:lnTo>
                <a:lnTo>
                  <a:pt x="307181" y="488157"/>
                </a:lnTo>
                <a:lnTo>
                  <a:pt x="330994" y="507207"/>
                </a:lnTo>
                <a:lnTo>
                  <a:pt x="354806" y="521494"/>
                </a:lnTo>
                <a:lnTo>
                  <a:pt x="381000" y="533400"/>
                </a:lnTo>
                <a:lnTo>
                  <a:pt x="404813" y="540544"/>
                </a:lnTo>
                <a:lnTo>
                  <a:pt x="421481" y="542925"/>
                </a:lnTo>
                <a:lnTo>
                  <a:pt x="461963" y="531019"/>
                </a:lnTo>
                <a:lnTo>
                  <a:pt x="552450" y="497682"/>
                </a:lnTo>
                <a:lnTo>
                  <a:pt x="619125" y="471488"/>
                </a:lnTo>
                <a:lnTo>
                  <a:pt x="669131" y="454819"/>
                </a:lnTo>
                <a:lnTo>
                  <a:pt x="726281" y="440532"/>
                </a:lnTo>
                <a:lnTo>
                  <a:pt x="823913" y="419100"/>
                </a:lnTo>
                <a:lnTo>
                  <a:pt x="933450" y="397669"/>
                </a:lnTo>
                <a:lnTo>
                  <a:pt x="1207294" y="345282"/>
                </a:lnTo>
                <a:lnTo>
                  <a:pt x="1340644" y="316707"/>
                </a:lnTo>
                <a:lnTo>
                  <a:pt x="1440656" y="302419"/>
                </a:lnTo>
                <a:lnTo>
                  <a:pt x="1550194" y="288132"/>
                </a:lnTo>
                <a:lnTo>
                  <a:pt x="1652588" y="278607"/>
                </a:lnTo>
                <a:lnTo>
                  <a:pt x="1781175" y="271463"/>
                </a:lnTo>
                <a:lnTo>
                  <a:pt x="1938338" y="269082"/>
                </a:lnTo>
                <a:lnTo>
                  <a:pt x="2107406" y="269082"/>
                </a:lnTo>
                <a:lnTo>
                  <a:pt x="2140744" y="269082"/>
                </a:lnTo>
                <a:lnTo>
                  <a:pt x="2176463" y="261938"/>
                </a:lnTo>
                <a:lnTo>
                  <a:pt x="2200275" y="254794"/>
                </a:lnTo>
                <a:lnTo>
                  <a:pt x="2235994" y="240507"/>
                </a:lnTo>
                <a:lnTo>
                  <a:pt x="2255044" y="230982"/>
                </a:lnTo>
                <a:lnTo>
                  <a:pt x="2266950" y="216694"/>
                </a:lnTo>
                <a:lnTo>
                  <a:pt x="2271713" y="207169"/>
                </a:lnTo>
                <a:lnTo>
                  <a:pt x="2274094" y="192882"/>
                </a:lnTo>
                <a:lnTo>
                  <a:pt x="2274094" y="180975"/>
                </a:lnTo>
                <a:lnTo>
                  <a:pt x="2266950" y="164307"/>
                </a:lnTo>
                <a:lnTo>
                  <a:pt x="2257425" y="150019"/>
                </a:lnTo>
                <a:lnTo>
                  <a:pt x="2243138" y="135732"/>
                </a:lnTo>
                <a:lnTo>
                  <a:pt x="2212181" y="109538"/>
                </a:lnTo>
                <a:lnTo>
                  <a:pt x="2190750" y="95250"/>
                </a:lnTo>
                <a:lnTo>
                  <a:pt x="2164556" y="80963"/>
                </a:lnTo>
                <a:lnTo>
                  <a:pt x="2093119" y="54769"/>
                </a:lnTo>
                <a:lnTo>
                  <a:pt x="1990725" y="21432"/>
                </a:lnTo>
                <a:lnTo>
                  <a:pt x="1940719" y="7144"/>
                </a:lnTo>
                <a:lnTo>
                  <a:pt x="1916906" y="0"/>
                </a:lnTo>
                <a:lnTo>
                  <a:pt x="1895475" y="14288"/>
                </a:lnTo>
                <a:lnTo>
                  <a:pt x="1847850" y="42863"/>
                </a:lnTo>
                <a:lnTo>
                  <a:pt x="1785938" y="61913"/>
                </a:lnTo>
                <a:lnTo>
                  <a:pt x="1733550" y="76200"/>
                </a:lnTo>
                <a:lnTo>
                  <a:pt x="1597819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E059D92-4DC9-4D1C-B2AC-7EACD231F11C}"/>
              </a:ext>
            </a:extLst>
          </p:cNvPr>
          <p:cNvSpPr/>
          <p:nvPr/>
        </p:nvSpPr>
        <p:spPr>
          <a:xfrm>
            <a:off x="2652713" y="2249488"/>
            <a:ext cx="2393950" cy="530225"/>
          </a:xfrm>
          <a:custGeom>
            <a:avLst/>
            <a:gdLst>
              <a:gd name="connsiteX0" fmla="*/ 1664493 w 2393156"/>
              <a:gd name="connsiteY0" fmla="*/ 261938 h 528638"/>
              <a:gd name="connsiteX1" fmla="*/ 1516856 w 2393156"/>
              <a:gd name="connsiteY1" fmla="*/ 273844 h 528638"/>
              <a:gd name="connsiteX2" fmla="*/ 1345406 w 2393156"/>
              <a:gd name="connsiteY2" fmla="*/ 292894 h 528638"/>
              <a:gd name="connsiteX3" fmla="*/ 1212056 w 2393156"/>
              <a:gd name="connsiteY3" fmla="*/ 309563 h 528638"/>
              <a:gd name="connsiteX4" fmla="*/ 1073943 w 2393156"/>
              <a:gd name="connsiteY4" fmla="*/ 333375 h 528638"/>
              <a:gd name="connsiteX5" fmla="*/ 897731 w 2393156"/>
              <a:gd name="connsiteY5" fmla="*/ 373857 h 528638"/>
              <a:gd name="connsiteX6" fmla="*/ 742950 w 2393156"/>
              <a:gd name="connsiteY6" fmla="*/ 409575 h 528638"/>
              <a:gd name="connsiteX7" fmla="*/ 631031 w 2393156"/>
              <a:gd name="connsiteY7" fmla="*/ 433388 h 528638"/>
              <a:gd name="connsiteX8" fmla="*/ 533400 w 2393156"/>
              <a:gd name="connsiteY8" fmla="*/ 457200 h 528638"/>
              <a:gd name="connsiteX9" fmla="*/ 485775 w 2393156"/>
              <a:gd name="connsiteY9" fmla="*/ 469107 h 528638"/>
              <a:gd name="connsiteX10" fmla="*/ 440531 w 2393156"/>
              <a:gd name="connsiteY10" fmla="*/ 485775 h 528638"/>
              <a:gd name="connsiteX11" fmla="*/ 409575 w 2393156"/>
              <a:gd name="connsiteY11" fmla="*/ 502444 h 528638"/>
              <a:gd name="connsiteX12" fmla="*/ 383381 w 2393156"/>
              <a:gd name="connsiteY12" fmla="*/ 523875 h 528638"/>
              <a:gd name="connsiteX13" fmla="*/ 369093 w 2393156"/>
              <a:gd name="connsiteY13" fmla="*/ 528638 h 528638"/>
              <a:gd name="connsiteX14" fmla="*/ 347662 w 2393156"/>
              <a:gd name="connsiteY14" fmla="*/ 526257 h 528638"/>
              <a:gd name="connsiteX15" fmla="*/ 292893 w 2393156"/>
              <a:gd name="connsiteY15" fmla="*/ 504825 h 528638"/>
              <a:gd name="connsiteX16" fmla="*/ 254793 w 2393156"/>
              <a:gd name="connsiteY16" fmla="*/ 481013 h 528638"/>
              <a:gd name="connsiteX17" fmla="*/ 223837 w 2393156"/>
              <a:gd name="connsiteY17" fmla="*/ 452438 h 528638"/>
              <a:gd name="connsiteX18" fmla="*/ 185737 w 2393156"/>
              <a:gd name="connsiteY18" fmla="*/ 419100 h 528638"/>
              <a:gd name="connsiteX19" fmla="*/ 142875 w 2393156"/>
              <a:gd name="connsiteY19" fmla="*/ 376238 h 528638"/>
              <a:gd name="connsiteX20" fmla="*/ 95250 w 2393156"/>
              <a:gd name="connsiteY20" fmla="*/ 319088 h 528638"/>
              <a:gd name="connsiteX21" fmla="*/ 54768 w 2393156"/>
              <a:gd name="connsiteY21" fmla="*/ 271463 h 528638"/>
              <a:gd name="connsiteX22" fmla="*/ 19050 w 2393156"/>
              <a:gd name="connsiteY22" fmla="*/ 223838 h 528638"/>
              <a:gd name="connsiteX23" fmla="*/ 4762 w 2393156"/>
              <a:gd name="connsiteY23" fmla="*/ 200025 h 528638"/>
              <a:gd name="connsiteX24" fmla="*/ 0 w 2393156"/>
              <a:gd name="connsiteY24" fmla="*/ 183357 h 528638"/>
              <a:gd name="connsiteX25" fmla="*/ 0 w 2393156"/>
              <a:gd name="connsiteY25" fmla="*/ 173832 h 528638"/>
              <a:gd name="connsiteX26" fmla="*/ 7143 w 2393156"/>
              <a:gd name="connsiteY26" fmla="*/ 164307 h 528638"/>
              <a:gd name="connsiteX27" fmla="*/ 28575 w 2393156"/>
              <a:gd name="connsiteY27" fmla="*/ 161925 h 528638"/>
              <a:gd name="connsiteX28" fmla="*/ 76200 w 2393156"/>
              <a:gd name="connsiteY28" fmla="*/ 180975 h 528638"/>
              <a:gd name="connsiteX29" fmla="*/ 147637 w 2393156"/>
              <a:gd name="connsiteY29" fmla="*/ 226219 h 528638"/>
              <a:gd name="connsiteX30" fmla="*/ 209550 w 2393156"/>
              <a:gd name="connsiteY30" fmla="*/ 261938 h 528638"/>
              <a:gd name="connsiteX31" fmla="*/ 238125 w 2393156"/>
              <a:gd name="connsiteY31" fmla="*/ 271463 h 528638"/>
              <a:gd name="connsiteX32" fmla="*/ 276225 w 2393156"/>
              <a:gd name="connsiteY32" fmla="*/ 278607 h 528638"/>
              <a:gd name="connsiteX33" fmla="*/ 321468 w 2393156"/>
              <a:gd name="connsiteY33" fmla="*/ 283369 h 528638"/>
              <a:gd name="connsiteX34" fmla="*/ 366712 w 2393156"/>
              <a:gd name="connsiteY34" fmla="*/ 285750 h 528638"/>
              <a:gd name="connsiteX35" fmla="*/ 397668 w 2393156"/>
              <a:gd name="connsiteY35" fmla="*/ 285750 h 528638"/>
              <a:gd name="connsiteX36" fmla="*/ 411956 w 2393156"/>
              <a:gd name="connsiteY36" fmla="*/ 285750 h 528638"/>
              <a:gd name="connsiteX37" fmla="*/ 519112 w 2393156"/>
              <a:gd name="connsiteY37" fmla="*/ 261938 h 528638"/>
              <a:gd name="connsiteX38" fmla="*/ 707231 w 2393156"/>
              <a:gd name="connsiteY38" fmla="*/ 223838 h 528638"/>
              <a:gd name="connsiteX39" fmla="*/ 883443 w 2393156"/>
              <a:gd name="connsiteY39" fmla="*/ 190500 h 528638"/>
              <a:gd name="connsiteX40" fmla="*/ 1081087 w 2393156"/>
              <a:gd name="connsiteY40" fmla="*/ 152400 h 528638"/>
              <a:gd name="connsiteX41" fmla="*/ 1221581 w 2393156"/>
              <a:gd name="connsiteY41" fmla="*/ 126207 h 528638"/>
              <a:gd name="connsiteX42" fmla="*/ 1364456 w 2393156"/>
              <a:gd name="connsiteY42" fmla="*/ 109538 h 528638"/>
              <a:gd name="connsiteX43" fmla="*/ 1550193 w 2393156"/>
              <a:gd name="connsiteY43" fmla="*/ 95250 h 528638"/>
              <a:gd name="connsiteX44" fmla="*/ 1704975 w 2393156"/>
              <a:gd name="connsiteY44" fmla="*/ 78582 h 528638"/>
              <a:gd name="connsiteX45" fmla="*/ 1831181 w 2393156"/>
              <a:gd name="connsiteY45" fmla="*/ 64294 h 528638"/>
              <a:gd name="connsiteX46" fmla="*/ 1893093 w 2393156"/>
              <a:gd name="connsiteY46" fmla="*/ 54769 h 528638"/>
              <a:gd name="connsiteX47" fmla="*/ 1931193 w 2393156"/>
              <a:gd name="connsiteY47" fmla="*/ 45244 h 528638"/>
              <a:gd name="connsiteX48" fmla="*/ 1983581 w 2393156"/>
              <a:gd name="connsiteY48" fmla="*/ 28575 h 528638"/>
              <a:gd name="connsiteX49" fmla="*/ 2031206 w 2393156"/>
              <a:gd name="connsiteY49" fmla="*/ 9525 h 528638"/>
              <a:gd name="connsiteX50" fmla="*/ 2064543 w 2393156"/>
              <a:gd name="connsiteY50" fmla="*/ 0 h 528638"/>
              <a:gd name="connsiteX51" fmla="*/ 2107406 w 2393156"/>
              <a:gd name="connsiteY51" fmla="*/ 4763 h 528638"/>
              <a:gd name="connsiteX52" fmla="*/ 2202656 w 2393156"/>
              <a:gd name="connsiteY52" fmla="*/ 40482 h 528638"/>
              <a:gd name="connsiteX53" fmla="*/ 2266950 w 2393156"/>
              <a:gd name="connsiteY53" fmla="*/ 73819 h 528638"/>
              <a:gd name="connsiteX54" fmla="*/ 2338387 w 2393156"/>
              <a:gd name="connsiteY54" fmla="*/ 119063 h 528638"/>
              <a:gd name="connsiteX55" fmla="*/ 2376487 w 2393156"/>
              <a:gd name="connsiteY55" fmla="*/ 142875 h 528638"/>
              <a:gd name="connsiteX56" fmla="*/ 2388393 w 2393156"/>
              <a:gd name="connsiteY56" fmla="*/ 159544 h 528638"/>
              <a:gd name="connsiteX57" fmla="*/ 2393156 w 2393156"/>
              <a:gd name="connsiteY57" fmla="*/ 185738 h 528638"/>
              <a:gd name="connsiteX58" fmla="*/ 2393156 w 2393156"/>
              <a:gd name="connsiteY58" fmla="*/ 221457 h 528638"/>
              <a:gd name="connsiteX59" fmla="*/ 2383631 w 2393156"/>
              <a:gd name="connsiteY59" fmla="*/ 242888 h 528638"/>
              <a:gd name="connsiteX60" fmla="*/ 2359818 w 2393156"/>
              <a:gd name="connsiteY60" fmla="*/ 264319 h 528638"/>
              <a:gd name="connsiteX61" fmla="*/ 2319337 w 2393156"/>
              <a:gd name="connsiteY61" fmla="*/ 283369 h 528638"/>
              <a:gd name="connsiteX62" fmla="*/ 2295525 w 2393156"/>
              <a:gd name="connsiteY62" fmla="*/ 285750 h 528638"/>
              <a:gd name="connsiteX63" fmla="*/ 2197893 w 2393156"/>
              <a:gd name="connsiteY63" fmla="*/ 276225 h 528638"/>
              <a:gd name="connsiteX64" fmla="*/ 2021681 w 2393156"/>
              <a:gd name="connsiteY64" fmla="*/ 257175 h 528638"/>
              <a:gd name="connsiteX65" fmla="*/ 1890712 w 2393156"/>
              <a:gd name="connsiteY65" fmla="*/ 242888 h 528638"/>
              <a:gd name="connsiteX66" fmla="*/ 1664493 w 2393156"/>
              <a:gd name="connsiteY66" fmla="*/ 2619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93156" h="528638">
                <a:moveTo>
                  <a:pt x="1664493" y="261938"/>
                </a:moveTo>
                <a:lnTo>
                  <a:pt x="1516856" y="273844"/>
                </a:lnTo>
                <a:lnTo>
                  <a:pt x="1345406" y="292894"/>
                </a:lnTo>
                <a:lnTo>
                  <a:pt x="1212056" y="309563"/>
                </a:lnTo>
                <a:lnTo>
                  <a:pt x="1073943" y="333375"/>
                </a:lnTo>
                <a:lnTo>
                  <a:pt x="897731" y="373857"/>
                </a:lnTo>
                <a:lnTo>
                  <a:pt x="742950" y="409575"/>
                </a:lnTo>
                <a:lnTo>
                  <a:pt x="631031" y="433388"/>
                </a:lnTo>
                <a:lnTo>
                  <a:pt x="533400" y="457200"/>
                </a:lnTo>
                <a:lnTo>
                  <a:pt x="485775" y="469107"/>
                </a:lnTo>
                <a:lnTo>
                  <a:pt x="440531" y="485775"/>
                </a:lnTo>
                <a:lnTo>
                  <a:pt x="409575" y="502444"/>
                </a:lnTo>
                <a:lnTo>
                  <a:pt x="383381" y="523875"/>
                </a:lnTo>
                <a:lnTo>
                  <a:pt x="369093" y="528638"/>
                </a:lnTo>
                <a:lnTo>
                  <a:pt x="347662" y="526257"/>
                </a:lnTo>
                <a:lnTo>
                  <a:pt x="292893" y="504825"/>
                </a:lnTo>
                <a:lnTo>
                  <a:pt x="254793" y="481013"/>
                </a:lnTo>
                <a:lnTo>
                  <a:pt x="223837" y="452438"/>
                </a:lnTo>
                <a:lnTo>
                  <a:pt x="185737" y="419100"/>
                </a:lnTo>
                <a:lnTo>
                  <a:pt x="142875" y="376238"/>
                </a:lnTo>
                <a:lnTo>
                  <a:pt x="95250" y="319088"/>
                </a:lnTo>
                <a:lnTo>
                  <a:pt x="54768" y="271463"/>
                </a:lnTo>
                <a:lnTo>
                  <a:pt x="19050" y="223838"/>
                </a:lnTo>
                <a:lnTo>
                  <a:pt x="4762" y="200025"/>
                </a:lnTo>
                <a:lnTo>
                  <a:pt x="0" y="183357"/>
                </a:lnTo>
                <a:lnTo>
                  <a:pt x="0" y="173832"/>
                </a:lnTo>
                <a:lnTo>
                  <a:pt x="7143" y="164307"/>
                </a:lnTo>
                <a:lnTo>
                  <a:pt x="28575" y="161925"/>
                </a:lnTo>
                <a:lnTo>
                  <a:pt x="76200" y="180975"/>
                </a:lnTo>
                <a:lnTo>
                  <a:pt x="147637" y="226219"/>
                </a:lnTo>
                <a:lnTo>
                  <a:pt x="209550" y="261938"/>
                </a:lnTo>
                <a:lnTo>
                  <a:pt x="238125" y="271463"/>
                </a:lnTo>
                <a:lnTo>
                  <a:pt x="276225" y="278607"/>
                </a:lnTo>
                <a:lnTo>
                  <a:pt x="321468" y="283369"/>
                </a:lnTo>
                <a:lnTo>
                  <a:pt x="366712" y="285750"/>
                </a:lnTo>
                <a:lnTo>
                  <a:pt x="397668" y="285750"/>
                </a:lnTo>
                <a:lnTo>
                  <a:pt x="411956" y="285750"/>
                </a:lnTo>
                <a:lnTo>
                  <a:pt x="519112" y="261938"/>
                </a:lnTo>
                <a:lnTo>
                  <a:pt x="707231" y="223838"/>
                </a:lnTo>
                <a:lnTo>
                  <a:pt x="883443" y="190500"/>
                </a:lnTo>
                <a:lnTo>
                  <a:pt x="1081087" y="152400"/>
                </a:lnTo>
                <a:lnTo>
                  <a:pt x="1221581" y="126207"/>
                </a:lnTo>
                <a:lnTo>
                  <a:pt x="1364456" y="109538"/>
                </a:lnTo>
                <a:lnTo>
                  <a:pt x="1550193" y="95250"/>
                </a:lnTo>
                <a:lnTo>
                  <a:pt x="1704975" y="78582"/>
                </a:lnTo>
                <a:lnTo>
                  <a:pt x="1831181" y="64294"/>
                </a:lnTo>
                <a:lnTo>
                  <a:pt x="1893093" y="54769"/>
                </a:lnTo>
                <a:lnTo>
                  <a:pt x="1931193" y="45244"/>
                </a:lnTo>
                <a:lnTo>
                  <a:pt x="1983581" y="28575"/>
                </a:lnTo>
                <a:lnTo>
                  <a:pt x="2031206" y="9525"/>
                </a:lnTo>
                <a:lnTo>
                  <a:pt x="2064543" y="0"/>
                </a:lnTo>
                <a:lnTo>
                  <a:pt x="2107406" y="4763"/>
                </a:lnTo>
                <a:lnTo>
                  <a:pt x="2202656" y="40482"/>
                </a:lnTo>
                <a:lnTo>
                  <a:pt x="2266950" y="73819"/>
                </a:lnTo>
                <a:lnTo>
                  <a:pt x="2338387" y="119063"/>
                </a:lnTo>
                <a:lnTo>
                  <a:pt x="2376487" y="142875"/>
                </a:lnTo>
                <a:lnTo>
                  <a:pt x="2388393" y="159544"/>
                </a:lnTo>
                <a:lnTo>
                  <a:pt x="2393156" y="185738"/>
                </a:lnTo>
                <a:lnTo>
                  <a:pt x="2393156" y="221457"/>
                </a:lnTo>
                <a:lnTo>
                  <a:pt x="2383631" y="242888"/>
                </a:lnTo>
                <a:lnTo>
                  <a:pt x="2359818" y="264319"/>
                </a:lnTo>
                <a:lnTo>
                  <a:pt x="2319337" y="283369"/>
                </a:lnTo>
                <a:lnTo>
                  <a:pt x="2295525" y="285750"/>
                </a:lnTo>
                <a:lnTo>
                  <a:pt x="2197893" y="276225"/>
                </a:lnTo>
                <a:lnTo>
                  <a:pt x="2021681" y="257175"/>
                </a:lnTo>
                <a:lnTo>
                  <a:pt x="1890712" y="242888"/>
                </a:lnTo>
                <a:lnTo>
                  <a:pt x="166449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9B7F73F9-5D1D-4FF6-88C4-236D2AECC1F1}"/>
              </a:ext>
            </a:extLst>
          </p:cNvPr>
          <p:cNvSpPr/>
          <p:nvPr/>
        </p:nvSpPr>
        <p:spPr>
          <a:xfrm>
            <a:off x="3113088" y="2982913"/>
            <a:ext cx="1662112" cy="1054100"/>
          </a:xfrm>
          <a:custGeom>
            <a:avLst/>
            <a:gdLst>
              <a:gd name="connsiteX0" fmla="*/ 773906 w 1662112"/>
              <a:gd name="connsiteY0" fmla="*/ 107157 h 1052513"/>
              <a:gd name="connsiteX1" fmla="*/ 595312 w 1662112"/>
              <a:gd name="connsiteY1" fmla="*/ 138113 h 1052513"/>
              <a:gd name="connsiteX2" fmla="*/ 361950 w 1662112"/>
              <a:gd name="connsiteY2" fmla="*/ 183357 h 1052513"/>
              <a:gd name="connsiteX3" fmla="*/ 166687 w 1662112"/>
              <a:gd name="connsiteY3" fmla="*/ 226219 h 1052513"/>
              <a:gd name="connsiteX4" fmla="*/ 0 w 1662112"/>
              <a:gd name="connsiteY4" fmla="*/ 261938 h 1052513"/>
              <a:gd name="connsiteX5" fmla="*/ 128587 w 1662112"/>
              <a:gd name="connsiteY5" fmla="*/ 402432 h 1052513"/>
              <a:gd name="connsiteX6" fmla="*/ 269081 w 1662112"/>
              <a:gd name="connsiteY6" fmla="*/ 359569 h 1052513"/>
              <a:gd name="connsiteX7" fmla="*/ 383381 w 1662112"/>
              <a:gd name="connsiteY7" fmla="*/ 326232 h 1052513"/>
              <a:gd name="connsiteX8" fmla="*/ 485775 w 1662112"/>
              <a:gd name="connsiteY8" fmla="*/ 302419 h 1052513"/>
              <a:gd name="connsiteX9" fmla="*/ 590550 w 1662112"/>
              <a:gd name="connsiteY9" fmla="*/ 278607 h 1052513"/>
              <a:gd name="connsiteX10" fmla="*/ 681037 w 1662112"/>
              <a:gd name="connsiteY10" fmla="*/ 261938 h 1052513"/>
              <a:gd name="connsiteX11" fmla="*/ 792956 w 1662112"/>
              <a:gd name="connsiteY11" fmla="*/ 242888 h 1052513"/>
              <a:gd name="connsiteX12" fmla="*/ 904875 w 1662112"/>
              <a:gd name="connsiteY12" fmla="*/ 228600 h 1052513"/>
              <a:gd name="connsiteX13" fmla="*/ 1042987 w 1662112"/>
              <a:gd name="connsiteY13" fmla="*/ 214313 h 1052513"/>
              <a:gd name="connsiteX14" fmla="*/ 1169194 w 1662112"/>
              <a:gd name="connsiteY14" fmla="*/ 204788 h 1052513"/>
              <a:gd name="connsiteX15" fmla="*/ 1245394 w 1662112"/>
              <a:gd name="connsiteY15" fmla="*/ 202407 h 1052513"/>
              <a:gd name="connsiteX16" fmla="*/ 1290637 w 1662112"/>
              <a:gd name="connsiteY16" fmla="*/ 202407 h 1052513"/>
              <a:gd name="connsiteX17" fmla="*/ 1309687 w 1662112"/>
              <a:gd name="connsiteY17" fmla="*/ 204788 h 1052513"/>
              <a:gd name="connsiteX18" fmla="*/ 1326356 w 1662112"/>
              <a:gd name="connsiteY18" fmla="*/ 211932 h 1052513"/>
              <a:gd name="connsiteX19" fmla="*/ 1338262 w 1662112"/>
              <a:gd name="connsiteY19" fmla="*/ 226219 h 1052513"/>
              <a:gd name="connsiteX20" fmla="*/ 1345406 w 1662112"/>
              <a:gd name="connsiteY20" fmla="*/ 245269 h 1052513"/>
              <a:gd name="connsiteX21" fmla="*/ 1343025 w 1662112"/>
              <a:gd name="connsiteY21" fmla="*/ 285750 h 1052513"/>
              <a:gd name="connsiteX22" fmla="*/ 1300162 w 1662112"/>
              <a:gd name="connsiteY22" fmla="*/ 526257 h 1052513"/>
              <a:gd name="connsiteX23" fmla="*/ 1250156 w 1662112"/>
              <a:gd name="connsiteY23" fmla="*/ 809625 h 1052513"/>
              <a:gd name="connsiteX24" fmla="*/ 1214437 w 1662112"/>
              <a:gd name="connsiteY24" fmla="*/ 959644 h 1052513"/>
              <a:gd name="connsiteX25" fmla="*/ 1221581 w 1662112"/>
              <a:gd name="connsiteY25" fmla="*/ 983457 h 1052513"/>
              <a:gd name="connsiteX26" fmla="*/ 1228725 w 1662112"/>
              <a:gd name="connsiteY26" fmla="*/ 997744 h 1052513"/>
              <a:gd name="connsiteX27" fmla="*/ 1240631 w 1662112"/>
              <a:gd name="connsiteY27" fmla="*/ 1021557 h 1052513"/>
              <a:gd name="connsiteX28" fmla="*/ 1252537 w 1662112"/>
              <a:gd name="connsiteY28" fmla="*/ 1035844 h 1052513"/>
              <a:gd name="connsiteX29" fmla="*/ 1266825 w 1662112"/>
              <a:gd name="connsiteY29" fmla="*/ 1045369 h 1052513"/>
              <a:gd name="connsiteX30" fmla="*/ 1278731 w 1662112"/>
              <a:gd name="connsiteY30" fmla="*/ 1050132 h 1052513"/>
              <a:gd name="connsiteX31" fmla="*/ 1295400 w 1662112"/>
              <a:gd name="connsiteY31" fmla="*/ 1052513 h 1052513"/>
              <a:gd name="connsiteX32" fmla="*/ 1321594 w 1662112"/>
              <a:gd name="connsiteY32" fmla="*/ 1042988 h 1052513"/>
              <a:gd name="connsiteX33" fmla="*/ 1350169 w 1662112"/>
              <a:gd name="connsiteY33" fmla="*/ 1023938 h 1052513"/>
              <a:gd name="connsiteX34" fmla="*/ 1376362 w 1662112"/>
              <a:gd name="connsiteY34" fmla="*/ 997744 h 1052513"/>
              <a:gd name="connsiteX35" fmla="*/ 1388269 w 1662112"/>
              <a:gd name="connsiteY35" fmla="*/ 978694 h 1052513"/>
              <a:gd name="connsiteX36" fmla="*/ 1423987 w 1662112"/>
              <a:gd name="connsiteY36" fmla="*/ 885825 h 1052513"/>
              <a:gd name="connsiteX37" fmla="*/ 1483519 w 1662112"/>
              <a:gd name="connsiteY37" fmla="*/ 719138 h 1052513"/>
              <a:gd name="connsiteX38" fmla="*/ 1533525 w 1662112"/>
              <a:gd name="connsiteY38" fmla="*/ 569119 h 1052513"/>
              <a:gd name="connsiteX39" fmla="*/ 1588294 w 1662112"/>
              <a:gd name="connsiteY39" fmla="*/ 400050 h 1052513"/>
              <a:gd name="connsiteX40" fmla="*/ 1609725 w 1662112"/>
              <a:gd name="connsiteY40" fmla="*/ 385763 h 1052513"/>
              <a:gd name="connsiteX41" fmla="*/ 1628775 w 1662112"/>
              <a:gd name="connsiteY41" fmla="*/ 369094 h 1052513"/>
              <a:gd name="connsiteX42" fmla="*/ 1647825 w 1662112"/>
              <a:gd name="connsiteY42" fmla="*/ 347663 h 1052513"/>
              <a:gd name="connsiteX43" fmla="*/ 1657350 w 1662112"/>
              <a:gd name="connsiteY43" fmla="*/ 326232 h 1052513"/>
              <a:gd name="connsiteX44" fmla="*/ 1662112 w 1662112"/>
              <a:gd name="connsiteY44" fmla="*/ 300038 h 1052513"/>
              <a:gd name="connsiteX45" fmla="*/ 1662112 w 1662112"/>
              <a:gd name="connsiteY45" fmla="*/ 278607 h 1052513"/>
              <a:gd name="connsiteX46" fmla="*/ 1654969 w 1662112"/>
              <a:gd name="connsiteY46" fmla="*/ 259557 h 1052513"/>
              <a:gd name="connsiteX47" fmla="*/ 1633537 w 1662112"/>
              <a:gd name="connsiteY47" fmla="*/ 223838 h 1052513"/>
              <a:gd name="connsiteX48" fmla="*/ 1569244 w 1662112"/>
              <a:gd name="connsiteY48" fmla="*/ 159544 h 1052513"/>
              <a:gd name="connsiteX49" fmla="*/ 1476375 w 1662112"/>
              <a:gd name="connsiteY49" fmla="*/ 78582 h 1052513"/>
              <a:gd name="connsiteX50" fmla="*/ 1421606 w 1662112"/>
              <a:gd name="connsiteY50" fmla="*/ 40482 h 1052513"/>
              <a:gd name="connsiteX51" fmla="*/ 1390650 w 1662112"/>
              <a:gd name="connsiteY51" fmla="*/ 21432 h 1052513"/>
              <a:gd name="connsiteX52" fmla="*/ 1352550 w 1662112"/>
              <a:gd name="connsiteY52" fmla="*/ 4763 h 1052513"/>
              <a:gd name="connsiteX53" fmla="*/ 1319212 w 1662112"/>
              <a:gd name="connsiteY53" fmla="*/ 0 h 1052513"/>
              <a:gd name="connsiteX54" fmla="*/ 1281112 w 1662112"/>
              <a:gd name="connsiteY54" fmla="*/ 11907 h 1052513"/>
              <a:gd name="connsiteX55" fmla="*/ 1190625 w 1662112"/>
              <a:gd name="connsiteY55" fmla="*/ 38100 h 1052513"/>
              <a:gd name="connsiteX56" fmla="*/ 1138237 w 1662112"/>
              <a:gd name="connsiteY56" fmla="*/ 47625 h 1052513"/>
              <a:gd name="connsiteX57" fmla="*/ 971550 w 1662112"/>
              <a:gd name="connsiteY57" fmla="*/ 73819 h 1052513"/>
              <a:gd name="connsiteX58" fmla="*/ 773906 w 1662112"/>
              <a:gd name="connsiteY58" fmla="*/ 107157 h 10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2112" h="1052513">
                <a:moveTo>
                  <a:pt x="773906" y="107157"/>
                </a:moveTo>
                <a:lnTo>
                  <a:pt x="595312" y="138113"/>
                </a:lnTo>
                <a:lnTo>
                  <a:pt x="361950" y="183357"/>
                </a:lnTo>
                <a:lnTo>
                  <a:pt x="166687" y="226219"/>
                </a:lnTo>
                <a:lnTo>
                  <a:pt x="0" y="261938"/>
                </a:lnTo>
                <a:lnTo>
                  <a:pt x="128587" y="402432"/>
                </a:lnTo>
                <a:lnTo>
                  <a:pt x="269081" y="359569"/>
                </a:lnTo>
                <a:lnTo>
                  <a:pt x="383381" y="326232"/>
                </a:lnTo>
                <a:lnTo>
                  <a:pt x="485775" y="302419"/>
                </a:lnTo>
                <a:lnTo>
                  <a:pt x="590550" y="278607"/>
                </a:lnTo>
                <a:lnTo>
                  <a:pt x="681037" y="261938"/>
                </a:lnTo>
                <a:lnTo>
                  <a:pt x="792956" y="242888"/>
                </a:lnTo>
                <a:lnTo>
                  <a:pt x="904875" y="228600"/>
                </a:lnTo>
                <a:lnTo>
                  <a:pt x="1042987" y="214313"/>
                </a:lnTo>
                <a:lnTo>
                  <a:pt x="1169194" y="204788"/>
                </a:lnTo>
                <a:lnTo>
                  <a:pt x="1245394" y="202407"/>
                </a:lnTo>
                <a:lnTo>
                  <a:pt x="1290637" y="202407"/>
                </a:lnTo>
                <a:lnTo>
                  <a:pt x="1309687" y="204788"/>
                </a:lnTo>
                <a:lnTo>
                  <a:pt x="1326356" y="211932"/>
                </a:lnTo>
                <a:lnTo>
                  <a:pt x="1338262" y="226219"/>
                </a:lnTo>
                <a:lnTo>
                  <a:pt x="1345406" y="245269"/>
                </a:lnTo>
                <a:lnTo>
                  <a:pt x="1343025" y="285750"/>
                </a:lnTo>
                <a:lnTo>
                  <a:pt x="1300162" y="526257"/>
                </a:lnTo>
                <a:lnTo>
                  <a:pt x="1250156" y="809625"/>
                </a:lnTo>
                <a:lnTo>
                  <a:pt x="1214437" y="959644"/>
                </a:lnTo>
                <a:lnTo>
                  <a:pt x="1221581" y="983457"/>
                </a:lnTo>
                <a:lnTo>
                  <a:pt x="1228725" y="997744"/>
                </a:lnTo>
                <a:lnTo>
                  <a:pt x="1240631" y="1021557"/>
                </a:lnTo>
                <a:lnTo>
                  <a:pt x="1252537" y="1035844"/>
                </a:lnTo>
                <a:lnTo>
                  <a:pt x="1266825" y="1045369"/>
                </a:lnTo>
                <a:lnTo>
                  <a:pt x="1278731" y="1050132"/>
                </a:lnTo>
                <a:lnTo>
                  <a:pt x="1295400" y="1052513"/>
                </a:lnTo>
                <a:lnTo>
                  <a:pt x="1321594" y="1042988"/>
                </a:lnTo>
                <a:lnTo>
                  <a:pt x="1350169" y="1023938"/>
                </a:lnTo>
                <a:lnTo>
                  <a:pt x="1376362" y="997744"/>
                </a:lnTo>
                <a:lnTo>
                  <a:pt x="1388269" y="978694"/>
                </a:lnTo>
                <a:lnTo>
                  <a:pt x="1423987" y="885825"/>
                </a:lnTo>
                <a:lnTo>
                  <a:pt x="1483519" y="719138"/>
                </a:lnTo>
                <a:lnTo>
                  <a:pt x="1533525" y="569119"/>
                </a:lnTo>
                <a:lnTo>
                  <a:pt x="1588294" y="400050"/>
                </a:lnTo>
                <a:lnTo>
                  <a:pt x="1609725" y="385763"/>
                </a:lnTo>
                <a:lnTo>
                  <a:pt x="1628775" y="369094"/>
                </a:lnTo>
                <a:lnTo>
                  <a:pt x="1647825" y="347663"/>
                </a:lnTo>
                <a:lnTo>
                  <a:pt x="1657350" y="326232"/>
                </a:lnTo>
                <a:lnTo>
                  <a:pt x="1662112" y="300038"/>
                </a:lnTo>
                <a:lnTo>
                  <a:pt x="1662112" y="278607"/>
                </a:lnTo>
                <a:lnTo>
                  <a:pt x="1654969" y="259557"/>
                </a:lnTo>
                <a:lnTo>
                  <a:pt x="1633537" y="223838"/>
                </a:lnTo>
                <a:lnTo>
                  <a:pt x="1569244" y="159544"/>
                </a:lnTo>
                <a:lnTo>
                  <a:pt x="1476375" y="78582"/>
                </a:lnTo>
                <a:lnTo>
                  <a:pt x="1421606" y="40482"/>
                </a:lnTo>
                <a:lnTo>
                  <a:pt x="1390650" y="21432"/>
                </a:lnTo>
                <a:lnTo>
                  <a:pt x="1352550" y="4763"/>
                </a:lnTo>
                <a:lnTo>
                  <a:pt x="1319212" y="0"/>
                </a:lnTo>
                <a:lnTo>
                  <a:pt x="1281112" y="11907"/>
                </a:lnTo>
                <a:lnTo>
                  <a:pt x="1190625" y="38100"/>
                </a:lnTo>
                <a:lnTo>
                  <a:pt x="1138237" y="47625"/>
                </a:lnTo>
                <a:lnTo>
                  <a:pt x="971550" y="73819"/>
                </a:lnTo>
                <a:lnTo>
                  <a:pt x="773906" y="1071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FDBCCF5-C040-4180-99F7-88AD18DAD434}"/>
              </a:ext>
            </a:extLst>
          </p:cNvPr>
          <p:cNvSpPr/>
          <p:nvPr/>
        </p:nvSpPr>
        <p:spPr>
          <a:xfrm>
            <a:off x="3375025" y="3760788"/>
            <a:ext cx="1058863" cy="333375"/>
          </a:xfrm>
          <a:custGeom>
            <a:avLst/>
            <a:gdLst>
              <a:gd name="connsiteX0" fmla="*/ 742950 w 1059657"/>
              <a:gd name="connsiteY0" fmla="*/ 33337 h 333375"/>
              <a:gd name="connsiteX1" fmla="*/ 531019 w 1059657"/>
              <a:gd name="connsiteY1" fmla="*/ 61912 h 333375"/>
              <a:gd name="connsiteX2" fmla="*/ 383382 w 1059657"/>
              <a:gd name="connsiteY2" fmla="*/ 83344 h 333375"/>
              <a:gd name="connsiteX3" fmla="*/ 261938 w 1059657"/>
              <a:gd name="connsiteY3" fmla="*/ 107156 h 333375"/>
              <a:gd name="connsiteX4" fmla="*/ 154782 w 1059657"/>
              <a:gd name="connsiteY4" fmla="*/ 130969 h 333375"/>
              <a:gd name="connsiteX5" fmla="*/ 0 w 1059657"/>
              <a:gd name="connsiteY5" fmla="*/ 176212 h 333375"/>
              <a:gd name="connsiteX6" fmla="*/ 30957 w 1059657"/>
              <a:gd name="connsiteY6" fmla="*/ 333375 h 333375"/>
              <a:gd name="connsiteX7" fmla="*/ 123825 w 1059657"/>
              <a:gd name="connsiteY7" fmla="*/ 302419 h 333375"/>
              <a:gd name="connsiteX8" fmla="*/ 197644 w 1059657"/>
              <a:gd name="connsiteY8" fmla="*/ 280987 h 333375"/>
              <a:gd name="connsiteX9" fmla="*/ 276225 w 1059657"/>
              <a:gd name="connsiteY9" fmla="*/ 261937 h 333375"/>
              <a:gd name="connsiteX10" fmla="*/ 369094 w 1059657"/>
              <a:gd name="connsiteY10" fmla="*/ 245269 h 333375"/>
              <a:gd name="connsiteX11" fmla="*/ 490538 w 1059657"/>
              <a:gd name="connsiteY11" fmla="*/ 221456 h 333375"/>
              <a:gd name="connsiteX12" fmla="*/ 645319 w 1059657"/>
              <a:gd name="connsiteY12" fmla="*/ 200025 h 333375"/>
              <a:gd name="connsiteX13" fmla="*/ 809625 w 1059657"/>
              <a:gd name="connsiteY13" fmla="*/ 185737 h 333375"/>
              <a:gd name="connsiteX14" fmla="*/ 1028700 w 1059657"/>
              <a:gd name="connsiteY14" fmla="*/ 183356 h 333375"/>
              <a:gd name="connsiteX15" fmla="*/ 1059657 w 1059657"/>
              <a:gd name="connsiteY15" fmla="*/ 0 h 333375"/>
              <a:gd name="connsiteX16" fmla="*/ 912019 w 1059657"/>
              <a:gd name="connsiteY16" fmla="*/ 14287 h 333375"/>
              <a:gd name="connsiteX17" fmla="*/ 742950 w 1059657"/>
              <a:gd name="connsiteY17" fmla="*/ 3333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657" h="333375">
                <a:moveTo>
                  <a:pt x="742950" y="33337"/>
                </a:moveTo>
                <a:lnTo>
                  <a:pt x="531019" y="61912"/>
                </a:lnTo>
                <a:lnTo>
                  <a:pt x="383382" y="83344"/>
                </a:lnTo>
                <a:lnTo>
                  <a:pt x="261938" y="107156"/>
                </a:lnTo>
                <a:lnTo>
                  <a:pt x="154782" y="130969"/>
                </a:lnTo>
                <a:lnTo>
                  <a:pt x="0" y="176212"/>
                </a:lnTo>
                <a:lnTo>
                  <a:pt x="30957" y="333375"/>
                </a:lnTo>
                <a:lnTo>
                  <a:pt x="123825" y="302419"/>
                </a:lnTo>
                <a:lnTo>
                  <a:pt x="197644" y="280987"/>
                </a:lnTo>
                <a:lnTo>
                  <a:pt x="276225" y="261937"/>
                </a:lnTo>
                <a:lnTo>
                  <a:pt x="369094" y="245269"/>
                </a:lnTo>
                <a:lnTo>
                  <a:pt x="490538" y="221456"/>
                </a:lnTo>
                <a:lnTo>
                  <a:pt x="645319" y="200025"/>
                </a:lnTo>
                <a:lnTo>
                  <a:pt x="809625" y="185737"/>
                </a:lnTo>
                <a:lnTo>
                  <a:pt x="1028700" y="183356"/>
                </a:lnTo>
                <a:lnTo>
                  <a:pt x="1059657" y="0"/>
                </a:lnTo>
                <a:lnTo>
                  <a:pt x="912019" y="14287"/>
                </a:lnTo>
                <a:lnTo>
                  <a:pt x="74295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C7CA9E26-562F-4A3D-8084-68B8A7108B4D}"/>
              </a:ext>
            </a:extLst>
          </p:cNvPr>
          <p:cNvSpPr/>
          <p:nvPr/>
        </p:nvSpPr>
        <p:spPr>
          <a:xfrm rot="16200000">
            <a:off x="2850357" y="4775994"/>
            <a:ext cx="2097087" cy="447675"/>
          </a:xfrm>
          <a:custGeom>
            <a:avLst/>
            <a:gdLst>
              <a:gd name="connsiteX0" fmla="*/ 1373981 w 2097881"/>
              <a:gd name="connsiteY0" fmla="*/ 152400 h 447675"/>
              <a:gd name="connsiteX1" fmla="*/ 1133475 w 2097881"/>
              <a:gd name="connsiteY1" fmla="*/ 142875 h 447675"/>
              <a:gd name="connsiteX2" fmla="*/ 985837 w 2097881"/>
              <a:gd name="connsiteY2" fmla="*/ 135731 h 447675"/>
              <a:gd name="connsiteX3" fmla="*/ 838200 w 2097881"/>
              <a:gd name="connsiteY3" fmla="*/ 128588 h 447675"/>
              <a:gd name="connsiteX4" fmla="*/ 683418 w 2097881"/>
              <a:gd name="connsiteY4" fmla="*/ 119063 h 447675"/>
              <a:gd name="connsiteX5" fmla="*/ 576262 w 2097881"/>
              <a:gd name="connsiteY5" fmla="*/ 111919 h 447675"/>
              <a:gd name="connsiteX6" fmla="*/ 531018 w 2097881"/>
              <a:gd name="connsiteY6" fmla="*/ 104775 h 447675"/>
              <a:gd name="connsiteX7" fmla="*/ 38100 w 2097881"/>
              <a:gd name="connsiteY7" fmla="*/ 121444 h 447675"/>
              <a:gd name="connsiteX8" fmla="*/ 19050 w 2097881"/>
              <a:gd name="connsiteY8" fmla="*/ 133350 h 447675"/>
              <a:gd name="connsiteX9" fmla="*/ 9525 w 2097881"/>
              <a:gd name="connsiteY9" fmla="*/ 145256 h 447675"/>
              <a:gd name="connsiteX10" fmla="*/ 4762 w 2097881"/>
              <a:gd name="connsiteY10" fmla="*/ 154781 h 447675"/>
              <a:gd name="connsiteX11" fmla="*/ 0 w 2097881"/>
              <a:gd name="connsiteY11" fmla="*/ 169069 h 447675"/>
              <a:gd name="connsiteX12" fmla="*/ 4762 w 2097881"/>
              <a:gd name="connsiteY12" fmla="*/ 190500 h 447675"/>
              <a:gd name="connsiteX13" fmla="*/ 21431 w 2097881"/>
              <a:gd name="connsiteY13" fmla="*/ 209550 h 447675"/>
              <a:gd name="connsiteX14" fmla="*/ 45243 w 2097881"/>
              <a:gd name="connsiteY14" fmla="*/ 228600 h 447675"/>
              <a:gd name="connsiteX15" fmla="*/ 97631 w 2097881"/>
              <a:gd name="connsiteY15" fmla="*/ 257175 h 447675"/>
              <a:gd name="connsiteX16" fmla="*/ 152400 w 2097881"/>
              <a:gd name="connsiteY16" fmla="*/ 283369 h 447675"/>
              <a:gd name="connsiteX17" fmla="*/ 207168 w 2097881"/>
              <a:gd name="connsiteY17" fmla="*/ 307181 h 447675"/>
              <a:gd name="connsiteX18" fmla="*/ 264318 w 2097881"/>
              <a:gd name="connsiteY18" fmla="*/ 323850 h 447675"/>
              <a:gd name="connsiteX19" fmla="*/ 304800 w 2097881"/>
              <a:gd name="connsiteY19" fmla="*/ 333375 h 447675"/>
              <a:gd name="connsiteX20" fmla="*/ 345281 w 2097881"/>
              <a:gd name="connsiteY20" fmla="*/ 342900 h 447675"/>
              <a:gd name="connsiteX21" fmla="*/ 411956 w 2097881"/>
              <a:gd name="connsiteY21" fmla="*/ 352425 h 447675"/>
              <a:gd name="connsiteX22" fmla="*/ 490537 w 2097881"/>
              <a:gd name="connsiteY22" fmla="*/ 354806 h 447675"/>
              <a:gd name="connsiteX23" fmla="*/ 578643 w 2097881"/>
              <a:gd name="connsiteY23" fmla="*/ 352425 h 447675"/>
              <a:gd name="connsiteX24" fmla="*/ 778668 w 2097881"/>
              <a:gd name="connsiteY24" fmla="*/ 347663 h 447675"/>
              <a:gd name="connsiteX25" fmla="*/ 985837 w 2097881"/>
              <a:gd name="connsiteY25" fmla="*/ 350044 h 447675"/>
              <a:gd name="connsiteX26" fmla="*/ 1195387 w 2097881"/>
              <a:gd name="connsiteY26" fmla="*/ 354806 h 447675"/>
              <a:gd name="connsiteX27" fmla="*/ 1431131 w 2097881"/>
              <a:gd name="connsiteY27" fmla="*/ 366713 h 447675"/>
              <a:gd name="connsiteX28" fmla="*/ 1614487 w 2097881"/>
              <a:gd name="connsiteY28" fmla="*/ 376238 h 447675"/>
              <a:gd name="connsiteX29" fmla="*/ 1638300 w 2097881"/>
              <a:gd name="connsiteY29" fmla="*/ 381000 h 447675"/>
              <a:gd name="connsiteX30" fmla="*/ 1657350 w 2097881"/>
              <a:gd name="connsiteY30" fmla="*/ 404813 h 447675"/>
              <a:gd name="connsiteX31" fmla="*/ 1681162 w 2097881"/>
              <a:gd name="connsiteY31" fmla="*/ 426244 h 447675"/>
              <a:gd name="connsiteX32" fmla="*/ 1697831 w 2097881"/>
              <a:gd name="connsiteY32" fmla="*/ 435769 h 447675"/>
              <a:gd name="connsiteX33" fmla="*/ 1728787 w 2097881"/>
              <a:gd name="connsiteY33" fmla="*/ 445294 h 447675"/>
              <a:gd name="connsiteX34" fmla="*/ 1747837 w 2097881"/>
              <a:gd name="connsiteY34" fmla="*/ 447675 h 447675"/>
              <a:gd name="connsiteX35" fmla="*/ 1769268 w 2097881"/>
              <a:gd name="connsiteY35" fmla="*/ 440531 h 447675"/>
              <a:gd name="connsiteX36" fmla="*/ 1800225 w 2097881"/>
              <a:gd name="connsiteY36" fmla="*/ 416719 h 447675"/>
              <a:gd name="connsiteX37" fmla="*/ 1824037 w 2097881"/>
              <a:gd name="connsiteY37" fmla="*/ 390525 h 447675"/>
              <a:gd name="connsiteX38" fmla="*/ 1869281 w 2097881"/>
              <a:gd name="connsiteY38" fmla="*/ 345281 h 447675"/>
              <a:gd name="connsiteX39" fmla="*/ 1955006 w 2097881"/>
              <a:gd name="connsiteY39" fmla="*/ 259556 h 447675"/>
              <a:gd name="connsiteX40" fmla="*/ 2097881 w 2097881"/>
              <a:gd name="connsiteY40" fmla="*/ 119063 h 447675"/>
              <a:gd name="connsiteX41" fmla="*/ 2066925 w 2097881"/>
              <a:gd name="connsiteY41" fmla="*/ 0 h 447675"/>
              <a:gd name="connsiteX42" fmla="*/ 2009775 w 2097881"/>
              <a:gd name="connsiteY42" fmla="*/ 71438 h 447675"/>
              <a:gd name="connsiteX43" fmla="*/ 1976437 w 2097881"/>
              <a:gd name="connsiteY43" fmla="*/ 104775 h 447675"/>
              <a:gd name="connsiteX44" fmla="*/ 1962150 w 2097881"/>
              <a:gd name="connsiteY44" fmla="*/ 116681 h 447675"/>
              <a:gd name="connsiteX45" fmla="*/ 1926431 w 2097881"/>
              <a:gd name="connsiteY45" fmla="*/ 130969 h 447675"/>
              <a:gd name="connsiteX46" fmla="*/ 1862137 w 2097881"/>
              <a:gd name="connsiteY46" fmla="*/ 142875 h 447675"/>
              <a:gd name="connsiteX47" fmla="*/ 1785937 w 2097881"/>
              <a:gd name="connsiteY47" fmla="*/ 150019 h 447675"/>
              <a:gd name="connsiteX48" fmla="*/ 1707356 w 2097881"/>
              <a:gd name="connsiteY48" fmla="*/ 154781 h 447675"/>
              <a:gd name="connsiteX49" fmla="*/ 1566862 w 2097881"/>
              <a:gd name="connsiteY49" fmla="*/ 157163 h 447675"/>
              <a:gd name="connsiteX50" fmla="*/ 1373981 w 2097881"/>
              <a:gd name="connsiteY50" fmla="*/ 15240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7881" h="447675">
                <a:moveTo>
                  <a:pt x="1373981" y="152400"/>
                </a:moveTo>
                <a:lnTo>
                  <a:pt x="1133475" y="142875"/>
                </a:lnTo>
                <a:lnTo>
                  <a:pt x="985837" y="135731"/>
                </a:lnTo>
                <a:lnTo>
                  <a:pt x="838200" y="128588"/>
                </a:lnTo>
                <a:lnTo>
                  <a:pt x="683418" y="119063"/>
                </a:lnTo>
                <a:lnTo>
                  <a:pt x="576262" y="111919"/>
                </a:lnTo>
                <a:lnTo>
                  <a:pt x="531018" y="104775"/>
                </a:lnTo>
                <a:lnTo>
                  <a:pt x="38100" y="121444"/>
                </a:lnTo>
                <a:lnTo>
                  <a:pt x="19050" y="133350"/>
                </a:lnTo>
                <a:lnTo>
                  <a:pt x="9525" y="145256"/>
                </a:lnTo>
                <a:lnTo>
                  <a:pt x="4762" y="154781"/>
                </a:lnTo>
                <a:lnTo>
                  <a:pt x="0" y="169069"/>
                </a:lnTo>
                <a:lnTo>
                  <a:pt x="4762" y="190500"/>
                </a:lnTo>
                <a:lnTo>
                  <a:pt x="21431" y="209550"/>
                </a:lnTo>
                <a:lnTo>
                  <a:pt x="45243" y="228600"/>
                </a:lnTo>
                <a:lnTo>
                  <a:pt x="97631" y="257175"/>
                </a:lnTo>
                <a:lnTo>
                  <a:pt x="152400" y="283369"/>
                </a:lnTo>
                <a:lnTo>
                  <a:pt x="207168" y="307181"/>
                </a:lnTo>
                <a:lnTo>
                  <a:pt x="264318" y="323850"/>
                </a:lnTo>
                <a:lnTo>
                  <a:pt x="304800" y="333375"/>
                </a:lnTo>
                <a:lnTo>
                  <a:pt x="345281" y="342900"/>
                </a:lnTo>
                <a:lnTo>
                  <a:pt x="411956" y="352425"/>
                </a:lnTo>
                <a:lnTo>
                  <a:pt x="490537" y="354806"/>
                </a:lnTo>
                <a:lnTo>
                  <a:pt x="578643" y="352425"/>
                </a:lnTo>
                <a:lnTo>
                  <a:pt x="778668" y="347663"/>
                </a:lnTo>
                <a:lnTo>
                  <a:pt x="985837" y="350044"/>
                </a:lnTo>
                <a:lnTo>
                  <a:pt x="1195387" y="354806"/>
                </a:lnTo>
                <a:lnTo>
                  <a:pt x="1431131" y="366713"/>
                </a:lnTo>
                <a:lnTo>
                  <a:pt x="1614487" y="376238"/>
                </a:lnTo>
                <a:lnTo>
                  <a:pt x="1638300" y="381000"/>
                </a:lnTo>
                <a:lnTo>
                  <a:pt x="1657350" y="404813"/>
                </a:lnTo>
                <a:lnTo>
                  <a:pt x="1681162" y="426244"/>
                </a:lnTo>
                <a:lnTo>
                  <a:pt x="1697831" y="435769"/>
                </a:lnTo>
                <a:lnTo>
                  <a:pt x="1728787" y="445294"/>
                </a:lnTo>
                <a:lnTo>
                  <a:pt x="1747837" y="447675"/>
                </a:lnTo>
                <a:lnTo>
                  <a:pt x="1769268" y="440531"/>
                </a:lnTo>
                <a:lnTo>
                  <a:pt x="1800225" y="416719"/>
                </a:lnTo>
                <a:lnTo>
                  <a:pt x="1824037" y="390525"/>
                </a:lnTo>
                <a:lnTo>
                  <a:pt x="1869281" y="345281"/>
                </a:lnTo>
                <a:lnTo>
                  <a:pt x="1955006" y="259556"/>
                </a:lnTo>
                <a:lnTo>
                  <a:pt x="2097881" y="119063"/>
                </a:lnTo>
                <a:lnTo>
                  <a:pt x="2066925" y="0"/>
                </a:lnTo>
                <a:lnTo>
                  <a:pt x="2009775" y="71438"/>
                </a:lnTo>
                <a:lnTo>
                  <a:pt x="1976437" y="104775"/>
                </a:lnTo>
                <a:lnTo>
                  <a:pt x="1962150" y="116681"/>
                </a:lnTo>
                <a:lnTo>
                  <a:pt x="1926431" y="130969"/>
                </a:lnTo>
                <a:lnTo>
                  <a:pt x="1862137" y="142875"/>
                </a:lnTo>
                <a:lnTo>
                  <a:pt x="1785937" y="150019"/>
                </a:lnTo>
                <a:lnTo>
                  <a:pt x="1707356" y="154781"/>
                </a:lnTo>
                <a:lnTo>
                  <a:pt x="1566862" y="157163"/>
                </a:lnTo>
                <a:lnTo>
                  <a:pt x="1373981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A2B269A-B156-4830-902D-11D5B1070135}"/>
              </a:ext>
            </a:extLst>
          </p:cNvPr>
          <p:cNvSpPr/>
          <p:nvPr/>
        </p:nvSpPr>
        <p:spPr>
          <a:xfrm rot="16200000">
            <a:off x="3264693" y="5457032"/>
            <a:ext cx="620713" cy="552450"/>
          </a:xfrm>
          <a:custGeom>
            <a:avLst/>
            <a:gdLst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481013 w 621506"/>
              <a:gd name="connsiteY28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02444 w 621506"/>
              <a:gd name="connsiteY28" fmla="*/ 1143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481013 w 621506"/>
              <a:gd name="connsiteY29" fmla="*/ 150018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21506" h="552450">
                <a:moveTo>
                  <a:pt x="481013" y="150018"/>
                </a:moveTo>
                <a:lnTo>
                  <a:pt x="431006" y="211931"/>
                </a:lnTo>
                <a:lnTo>
                  <a:pt x="392906" y="254793"/>
                </a:lnTo>
                <a:lnTo>
                  <a:pt x="338138" y="311943"/>
                </a:lnTo>
                <a:lnTo>
                  <a:pt x="271463" y="361950"/>
                </a:lnTo>
                <a:lnTo>
                  <a:pt x="166688" y="423862"/>
                </a:lnTo>
                <a:lnTo>
                  <a:pt x="85725" y="466725"/>
                </a:lnTo>
                <a:lnTo>
                  <a:pt x="30956" y="497681"/>
                </a:lnTo>
                <a:lnTo>
                  <a:pt x="7144" y="519112"/>
                </a:lnTo>
                <a:lnTo>
                  <a:pt x="0" y="552450"/>
                </a:lnTo>
                <a:lnTo>
                  <a:pt x="621506" y="495300"/>
                </a:lnTo>
                <a:lnTo>
                  <a:pt x="571500" y="488156"/>
                </a:lnTo>
                <a:lnTo>
                  <a:pt x="528638" y="478631"/>
                </a:lnTo>
                <a:lnTo>
                  <a:pt x="509588" y="469106"/>
                </a:lnTo>
                <a:lnTo>
                  <a:pt x="497681" y="454818"/>
                </a:lnTo>
                <a:lnTo>
                  <a:pt x="490538" y="440531"/>
                </a:lnTo>
                <a:lnTo>
                  <a:pt x="488156" y="421481"/>
                </a:lnTo>
                <a:lnTo>
                  <a:pt x="490538" y="395287"/>
                </a:lnTo>
                <a:lnTo>
                  <a:pt x="500063" y="335756"/>
                </a:lnTo>
                <a:lnTo>
                  <a:pt x="514350" y="280987"/>
                </a:lnTo>
                <a:lnTo>
                  <a:pt x="547688" y="190500"/>
                </a:lnTo>
                <a:lnTo>
                  <a:pt x="588169" y="97631"/>
                </a:lnTo>
                <a:lnTo>
                  <a:pt x="611981" y="38100"/>
                </a:lnTo>
                <a:lnTo>
                  <a:pt x="614363" y="11906"/>
                </a:lnTo>
                <a:lnTo>
                  <a:pt x="614363" y="4762"/>
                </a:lnTo>
                <a:lnTo>
                  <a:pt x="609600" y="0"/>
                </a:lnTo>
                <a:lnTo>
                  <a:pt x="592931" y="9525"/>
                </a:lnTo>
                <a:lnTo>
                  <a:pt x="566738" y="30956"/>
                </a:lnTo>
                <a:cubicBezTo>
                  <a:pt x="555626" y="42862"/>
                  <a:pt x="540543" y="61118"/>
                  <a:pt x="526256" y="80962"/>
                </a:cubicBezTo>
                <a:cubicBezTo>
                  <a:pt x="511969" y="100806"/>
                  <a:pt x="496888" y="128190"/>
                  <a:pt x="481013" y="1500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E44B95D-3DDB-4DF5-A3BA-272130686EA9}"/>
              </a:ext>
            </a:extLst>
          </p:cNvPr>
          <p:cNvSpPr/>
          <p:nvPr/>
        </p:nvSpPr>
        <p:spPr>
          <a:xfrm rot="16200000">
            <a:off x="3117056" y="2788444"/>
            <a:ext cx="4149725" cy="1766888"/>
          </a:xfrm>
          <a:custGeom>
            <a:avLst/>
            <a:gdLst>
              <a:gd name="connsiteX0" fmla="*/ 2311494 w 4150492"/>
              <a:gd name="connsiteY0" fmla="*/ 1329110 h 1767614"/>
              <a:gd name="connsiteX1" fmla="*/ 2185722 w 4150492"/>
              <a:gd name="connsiteY1" fmla="*/ 1305315 h 1767614"/>
              <a:gd name="connsiteX2" fmla="*/ 2042953 w 4150492"/>
              <a:gd name="connsiteY2" fmla="*/ 1274722 h 1767614"/>
              <a:gd name="connsiteX3" fmla="*/ 1862793 w 4150492"/>
              <a:gd name="connsiteY3" fmla="*/ 1227132 h 1767614"/>
              <a:gd name="connsiteX4" fmla="*/ 1771013 w 4150492"/>
              <a:gd name="connsiteY4" fmla="*/ 1199938 h 1767614"/>
              <a:gd name="connsiteX5" fmla="*/ 1648639 w 4150492"/>
              <a:gd name="connsiteY5" fmla="*/ 1159147 h 1767614"/>
              <a:gd name="connsiteX6" fmla="*/ 1509270 w 4150492"/>
              <a:gd name="connsiteY6" fmla="*/ 1108158 h 1767614"/>
              <a:gd name="connsiteX7" fmla="*/ 1356303 w 4150492"/>
              <a:gd name="connsiteY7" fmla="*/ 1040173 h 1767614"/>
              <a:gd name="connsiteX8" fmla="*/ 1250926 w 4150492"/>
              <a:gd name="connsiteY8" fmla="*/ 989184 h 1767614"/>
              <a:gd name="connsiteX9" fmla="*/ 1165945 w 4150492"/>
              <a:gd name="connsiteY9" fmla="*/ 944994 h 1767614"/>
              <a:gd name="connsiteX10" fmla="*/ 1046971 w 4150492"/>
              <a:gd name="connsiteY10" fmla="*/ 877009 h 1767614"/>
              <a:gd name="connsiteX11" fmla="*/ 938195 w 4150492"/>
              <a:gd name="connsiteY11" fmla="*/ 812423 h 1767614"/>
              <a:gd name="connsiteX12" fmla="*/ 819221 w 4150492"/>
              <a:gd name="connsiteY12" fmla="*/ 734240 h 1767614"/>
              <a:gd name="connsiteX13" fmla="*/ 720642 w 4150492"/>
              <a:gd name="connsiteY13" fmla="*/ 662855 h 1767614"/>
              <a:gd name="connsiteX14" fmla="*/ 615265 w 4150492"/>
              <a:gd name="connsiteY14" fmla="*/ 584673 h 1767614"/>
              <a:gd name="connsiteX15" fmla="*/ 492892 w 4150492"/>
              <a:gd name="connsiteY15" fmla="*/ 479296 h 1767614"/>
              <a:gd name="connsiteX16" fmla="*/ 384116 w 4150492"/>
              <a:gd name="connsiteY16" fmla="*/ 377318 h 1767614"/>
              <a:gd name="connsiteX17" fmla="*/ 282138 w 4150492"/>
              <a:gd name="connsiteY17" fmla="*/ 271941 h 1767614"/>
              <a:gd name="connsiteX18" fmla="*/ 197157 w 4150492"/>
              <a:gd name="connsiteY18" fmla="*/ 180161 h 1767614"/>
              <a:gd name="connsiteX19" fmla="*/ 125772 w 4150492"/>
              <a:gd name="connsiteY19" fmla="*/ 95180 h 1767614"/>
              <a:gd name="connsiteX20" fmla="*/ 71384 w 4150492"/>
              <a:gd name="connsiteY20" fmla="*/ 23795 h 1767614"/>
              <a:gd name="connsiteX21" fmla="*/ 61187 w 4150492"/>
              <a:gd name="connsiteY21" fmla="*/ 13597 h 1767614"/>
              <a:gd name="connsiteX22" fmla="*/ 40791 w 4150492"/>
              <a:gd name="connsiteY22" fmla="*/ 0 h 1767614"/>
              <a:gd name="connsiteX23" fmla="*/ 20395 w 4150492"/>
              <a:gd name="connsiteY23" fmla="*/ 0 h 1767614"/>
              <a:gd name="connsiteX24" fmla="*/ 6798 w 4150492"/>
              <a:gd name="connsiteY24" fmla="*/ 0 h 1767614"/>
              <a:gd name="connsiteX25" fmla="*/ 0 w 4150492"/>
              <a:gd name="connsiteY25" fmla="*/ 6799 h 1767614"/>
              <a:gd name="connsiteX26" fmla="*/ 0 w 4150492"/>
              <a:gd name="connsiteY26" fmla="*/ 20396 h 1767614"/>
              <a:gd name="connsiteX27" fmla="*/ 13597 w 4150492"/>
              <a:gd name="connsiteY27" fmla="*/ 54389 h 1767614"/>
              <a:gd name="connsiteX28" fmla="*/ 88381 w 4150492"/>
              <a:gd name="connsiteY28" fmla="*/ 169963 h 1767614"/>
              <a:gd name="connsiteX29" fmla="*/ 132571 w 4150492"/>
              <a:gd name="connsiteY29" fmla="*/ 234549 h 1767614"/>
              <a:gd name="connsiteX30" fmla="*/ 231149 w 4150492"/>
              <a:gd name="connsiteY30" fmla="*/ 363721 h 1767614"/>
              <a:gd name="connsiteX31" fmla="*/ 319530 w 4150492"/>
              <a:gd name="connsiteY31" fmla="*/ 475896 h 1767614"/>
              <a:gd name="connsiteX32" fmla="*/ 421508 w 4150492"/>
              <a:gd name="connsiteY32" fmla="*/ 588072 h 1767614"/>
              <a:gd name="connsiteX33" fmla="*/ 506489 w 4150492"/>
              <a:gd name="connsiteY33" fmla="*/ 676452 h 1767614"/>
              <a:gd name="connsiteX34" fmla="*/ 588071 w 4150492"/>
              <a:gd name="connsiteY34" fmla="*/ 751236 h 1767614"/>
              <a:gd name="connsiteX35" fmla="*/ 679851 w 4150492"/>
              <a:gd name="connsiteY35" fmla="*/ 829419 h 1767614"/>
              <a:gd name="connsiteX36" fmla="*/ 781829 w 4150492"/>
              <a:gd name="connsiteY36" fmla="*/ 904203 h 1767614"/>
              <a:gd name="connsiteX37" fmla="*/ 904202 w 4150492"/>
              <a:gd name="connsiteY37" fmla="*/ 992583 h 1767614"/>
              <a:gd name="connsiteX38" fmla="*/ 1029975 w 4150492"/>
              <a:gd name="connsiteY38" fmla="*/ 1077565 h 1767614"/>
              <a:gd name="connsiteX39" fmla="*/ 1193139 w 4150492"/>
              <a:gd name="connsiteY39" fmla="*/ 1172744 h 1767614"/>
              <a:gd name="connsiteX40" fmla="*/ 1366501 w 4150492"/>
              <a:gd name="connsiteY40" fmla="*/ 1261125 h 1767614"/>
              <a:gd name="connsiteX41" fmla="*/ 1536464 w 4150492"/>
              <a:gd name="connsiteY41" fmla="*/ 1332509 h 1767614"/>
              <a:gd name="connsiteX42" fmla="*/ 1669035 w 4150492"/>
              <a:gd name="connsiteY42" fmla="*/ 1380099 h 1767614"/>
              <a:gd name="connsiteX43" fmla="*/ 1798207 w 4150492"/>
              <a:gd name="connsiteY43" fmla="*/ 1424289 h 1767614"/>
              <a:gd name="connsiteX44" fmla="*/ 1913781 w 4150492"/>
              <a:gd name="connsiteY44" fmla="*/ 1458281 h 1767614"/>
              <a:gd name="connsiteX45" fmla="*/ 2063349 w 4150492"/>
              <a:gd name="connsiteY45" fmla="*/ 1505871 h 1767614"/>
              <a:gd name="connsiteX46" fmla="*/ 2219714 w 4150492"/>
              <a:gd name="connsiteY46" fmla="*/ 1539864 h 1767614"/>
              <a:gd name="connsiteX47" fmla="*/ 2406674 w 4150492"/>
              <a:gd name="connsiteY47" fmla="*/ 1577255 h 1767614"/>
              <a:gd name="connsiteX48" fmla="*/ 2607230 w 4150492"/>
              <a:gd name="connsiteY48" fmla="*/ 1611248 h 1767614"/>
              <a:gd name="connsiteX49" fmla="*/ 2695610 w 4150492"/>
              <a:gd name="connsiteY49" fmla="*/ 1628244 h 1767614"/>
              <a:gd name="connsiteX50" fmla="*/ 2902965 w 4150492"/>
              <a:gd name="connsiteY50" fmla="*/ 1645241 h 1767614"/>
              <a:gd name="connsiteX51" fmla="*/ 3144312 w 4150492"/>
              <a:gd name="connsiteY51" fmla="*/ 1665636 h 1767614"/>
              <a:gd name="connsiteX52" fmla="*/ 3368663 w 4150492"/>
              <a:gd name="connsiteY52" fmla="*/ 1686032 h 1767614"/>
              <a:gd name="connsiteX53" fmla="*/ 3593014 w 4150492"/>
              <a:gd name="connsiteY53" fmla="*/ 1703028 h 1767614"/>
              <a:gd name="connsiteX54" fmla="*/ 3776574 w 4150492"/>
              <a:gd name="connsiteY54" fmla="*/ 1709826 h 1767614"/>
              <a:gd name="connsiteX55" fmla="*/ 3786772 w 4150492"/>
              <a:gd name="connsiteY55" fmla="*/ 1709826 h 1767614"/>
              <a:gd name="connsiteX56" fmla="*/ 3807167 w 4150492"/>
              <a:gd name="connsiteY56" fmla="*/ 1730222 h 1767614"/>
              <a:gd name="connsiteX57" fmla="*/ 3820764 w 4150492"/>
              <a:gd name="connsiteY57" fmla="*/ 1743819 h 1767614"/>
              <a:gd name="connsiteX58" fmla="*/ 3830962 w 4150492"/>
              <a:gd name="connsiteY58" fmla="*/ 1754017 h 1767614"/>
              <a:gd name="connsiteX59" fmla="*/ 3847958 w 4150492"/>
              <a:gd name="connsiteY59" fmla="*/ 1764215 h 1767614"/>
              <a:gd name="connsiteX60" fmla="*/ 3861555 w 4150492"/>
              <a:gd name="connsiteY60" fmla="*/ 1767614 h 1767614"/>
              <a:gd name="connsiteX61" fmla="*/ 3881951 w 4150492"/>
              <a:gd name="connsiteY61" fmla="*/ 1767614 h 1767614"/>
              <a:gd name="connsiteX62" fmla="*/ 3898947 w 4150492"/>
              <a:gd name="connsiteY62" fmla="*/ 1764215 h 1767614"/>
              <a:gd name="connsiteX63" fmla="*/ 3922742 w 4150492"/>
              <a:gd name="connsiteY63" fmla="*/ 1754017 h 1767614"/>
              <a:gd name="connsiteX64" fmla="*/ 3970332 w 4150492"/>
              <a:gd name="connsiteY64" fmla="*/ 1720024 h 1767614"/>
              <a:gd name="connsiteX65" fmla="*/ 4014522 w 4150492"/>
              <a:gd name="connsiteY65" fmla="*/ 1679233 h 1767614"/>
              <a:gd name="connsiteX66" fmla="*/ 4051914 w 4150492"/>
              <a:gd name="connsiteY66" fmla="*/ 1638442 h 1767614"/>
              <a:gd name="connsiteX67" fmla="*/ 4079108 w 4150492"/>
              <a:gd name="connsiteY67" fmla="*/ 1601050 h 1767614"/>
              <a:gd name="connsiteX68" fmla="*/ 4099503 w 4150492"/>
              <a:gd name="connsiteY68" fmla="*/ 1560259 h 1767614"/>
              <a:gd name="connsiteX69" fmla="*/ 4119899 w 4150492"/>
              <a:gd name="connsiteY69" fmla="*/ 1509270 h 1767614"/>
              <a:gd name="connsiteX70" fmla="*/ 4136895 w 4150492"/>
              <a:gd name="connsiteY70" fmla="*/ 1458281 h 1767614"/>
              <a:gd name="connsiteX71" fmla="*/ 4147093 w 4150492"/>
              <a:gd name="connsiteY71" fmla="*/ 1400494 h 1767614"/>
              <a:gd name="connsiteX72" fmla="*/ 4150492 w 4150492"/>
              <a:gd name="connsiteY72" fmla="*/ 1325710 h 1767614"/>
              <a:gd name="connsiteX73" fmla="*/ 4150492 w 4150492"/>
              <a:gd name="connsiteY73" fmla="*/ 1264524 h 1767614"/>
              <a:gd name="connsiteX74" fmla="*/ 4143694 w 4150492"/>
              <a:gd name="connsiteY74" fmla="*/ 1240729 h 1767614"/>
              <a:gd name="connsiteX75" fmla="*/ 4130097 w 4150492"/>
              <a:gd name="connsiteY75" fmla="*/ 1230531 h 1767614"/>
              <a:gd name="connsiteX76" fmla="*/ 4116500 w 4150492"/>
              <a:gd name="connsiteY76" fmla="*/ 1233931 h 1767614"/>
              <a:gd name="connsiteX77" fmla="*/ 4096104 w 4150492"/>
              <a:gd name="connsiteY77" fmla="*/ 1254326 h 1767614"/>
              <a:gd name="connsiteX78" fmla="*/ 4055313 w 4150492"/>
              <a:gd name="connsiteY78" fmla="*/ 1329110 h 1767614"/>
              <a:gd name="connsiteX79" fmla="*/ 4024720 w 4150492"/>
              <a:gd name="connsiteY79" fmla="*/ 1380099 h 1767614"/>
              <a:gd name="connsiteX80" fmla="*/ 3994126 w 4150492"/>
              <a:gd name="connsiteY80" fmla="*/ 1417490 h 1767614"/>
              <a:gd name="connsiteX81" fmla="*/ 3960134 w 4150492"/>
              <a:gd name="connsiteY81" fmla="*/ 1448084 h 1767614"/>
              <a:gd name="connsiteX82" fmla="*/ 3936339 w 4150492"/>
              <a:gd name="connsiteY82" fmla="*/ 1458281 h 1767614"/>
              <a:gd name="connsiteX83" fmla="*/ 3885350 w 4150492"/>
              <a:gd name="connsiteY83" fmla="*/ 1465080 h 1767614"/>
              <a:gd name="connsiteX84" fmla="*/ 3779973 w 4150492"/>
              <a:gd name="connsiteY84" fmla="*/ 1465080 h 1767614"/>
              <a:gd name="connsiteX85" fmla="*/ 3664398 w 4150492"/>
              <a:gd name="connsiteY85" fmla="*/ 1461681 h 1767614"/>
              <a:gd name="connsiteX86" fmla="*/ 3501234 w 4150492"/>
              <a:gd name="connsiteY86" fmla="*/ 1451483 h 1767614"/>
              <a:gd name="connsiteX87" fmla="*/ 3256488 w 4150492"/>
              <a:gd name="connsiteY87" fmla="*/ 1431087 h 1767614"/>
              <a:gd name="connsiteX88" fmla="*/ 3045734 w 4150492"/>
              <a:gd name="connsiteY88" fmla="*/ 1414091 h 1767614"/>
              <a:gd name="connsiteX89" fmla="*/ 2763595 w 4150492"/>
              <a:gd name="connsiteY89" fmla="*/ 1397095 h 1767614"/>
              <a:gd name="connsiteX90" fmla="*/ 2624226 w 4150492"/>
              <a:gd name="connsiteY90" fmla="*/ 1376699 h 1767614"/>
              <a:gd name="connsiteX91" fmla="*/ 2478058 w 4150492"/>
              <a:gd name="connsiteY91" fmla="*/ 1356304 h 1767614"/>
              <a:gd name="connsiteX92" fmla="*/ 2311494 w 4150492"/>
              <a:gd name="connsiteY92" fmla="*/ 1329110 h 176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150492" h="1767614">
                <a:moveTo>
                  <a:pt x="2311494" y="1329110"/>
                </a:moveTo>
                <a:lnTo>
                  <a:pt x="2185722" y="1305315"/>
                </a:lnTo>
                <a:lnTo>
                  <a:pt x="2042953" y="1274722"/>
                </a:lnTo>
                <a:lnTo>
                  <a:pt x="1862793" y="1227132"/>
                </a:lnTo>
                <a:lnTo>
                  <a:pt x="1771013" y="1199938"/>
                </a:lnTo>
                <a:lnTo>
                  <a:pt x="1648639" y="1159147"/>
                </a:lnTo>
                <a:lnTo>
                  <a:pt x="1509270" y="1108158"/>
                </a:lnTo>
                <a:lnTo>
                  <a:pt x="1356303" y="1040173"/>
                </a:lnTo>
                <a:lnTo>
                  <a:pt x="1250926" y="989184"/>
                </a:lnTo>
                <a:lnTo>
                  <a:pt x="1165945" y="944994"/>
                </a:lnTo>
                <a:lnTo>
                  <a:pt x="1046971" y="877009"/>
                </a:lnTo>
                <a:lnTo>
                  <a:pt x="938195" y="812423"/>
                </a:lnTo>
                <a:lnTo>
                  <a:pt x="819221" y="734240"/>
                </a:lnTo>
                <a:lnTo>
                  <a:pt x="720642" y="662855"/>
                </a:lnTo>
                <a:lnTo>
                  <a:pt x="615265" y="584673"/>
                </a:lnTo>
                <a:lnTo>
                  <a:pt x="492892" y="479296"/>
                </a:lnTo>
                <a:lnTo>
                  <a:pt x="384116" y="377318"/>
                </a:lnTo>
                <a:lnTo>
                  <a:pt x="282138" y="271941"/>
                </a:lnTo>
                <a:lnTo>
                  <a:pt x="197157" y="180161"/>
                </a:lnTo>
                <a:lnTo>
                  <a:pt x="125772" y="95180"/>
                </a:lnTo>
                <a:lnTo>
                  <a:pt x="71384" y="23795"/>
                </a:lnTo>
                <a:lnTo>
                  <a:pt x="61187" y="13597"/>
                </a:lnTo>
                <a:lnTo>
                  <a:pt x="40791" y="0"/>
                </a:lnTo>
                <a:lnTo>
                  <a:pt x="20395" y="0"/>
                </a:lnTo>
                <a:lnTo>
                  <a:pt x="6798" y="0"/>
                </a:lnTo>
                <a:lnTo>
                  <a:pt x="0" y="6799"/>
                </a:lnTo>
                <a:lnTo>
                  <a:pt x="0" y="20396"/>
                </a:lnTo>
                <a:lnTo>
                  <a:pt x="13597" y="54389"/>
                </a:lnTo>
                <a:lnTo>
                  <a:pt x="88381" y="169963"/>
                </a:lnTo>
                <a:lnTo>
                  <a:pt x="132571" y="234549"/>
                </a:lnTo>
                <a:lnTo>
                  <a:pt x="231149" y="363721"/>
                </a:lnTo>
                <a:lnTo>
                  <a:pt x="319530" y="475896"/>
                </a:lnTo>
                <a:lnTo>
                  <a:pt x="421508" y="588072"/>
                </a:lnTo>
                <a:lnTo>
                  <a:pt x="506489" y="676452"/>
                </a:lnTo>
                <a:lnTo>
                  <a:pt x="588071" y="751236"/>
                </a:lnTo>
                <a:lnTo>
                  <a:pt x="679851" y="829419"/>
                </a:lnTo>
                <a:lnTo>
                  <a:pt x="781829" y="904203"/>
                </a:lnTo>
                <a:lnTo>
                  <a:pt x="904202" y="992583"/>
                </a:lnTo>
                <a:lnTo>
                  <a:pt x="1029975" y="1077565"/>
                </a:lnTo>
                <a:lnTo>
                  <a:pt x="1193139" y="1172744"/>
                </a:lnTo>
                <a:lnTo>
                  <a:pt x="1366501" y="1261125"/>
                </a:lnTo>
                <a:lnTo>
                  <a:pt x="1536464" y="1332509"/>
                </a:lnTo>
                <a:lnTo>
                  <a:pt x="1669035" y="1380099"/>
                </a:lnTo>
                <a:lnTo>
                  <a:pt x="1798207" y="1424289"/>
                </a:lnTo>
                <a:lnTo>
                  <a:pt x="1913781" y="1458281"/>
                </a:lnTo>
                <a:lnTo>
                  <a:pt x="2063349" y="1505871"/>
                </a:lnTo>
                <a:lnTo>
                  <a:pt x="2219714" y="1539864"/>
                </a:lnTo>
                <a:lnTo>
                  <a:pt x="2406674" y="1577255"/>
                </a:lnTo>
                <a:lnTo>
                  <a:pt x="2607230" y="1611248"/>
                </a:lnTo>
                <a:lnTo>
                  <a:pt x="2695610" y="1628244"/>
                </a:lnTo>
                <a:lnTo>
                  <a:pt x="2902965" y="1645241"/>
                </a:lnTo>
                <a:lnTo>
                  <a:pt x="3144312" y="1665636"/>
                </a:lnTo>
                <a:lnTo>
                  <a:pt x="3368663" y="1686032"/>
                </a:lnTo>
                <a:lnTo>
                  <a:pt x="3593014" y="1703028"/>
                </a:lnTo>
                <a:lnTo>
                  <a:pt x="3776574" y="1709826"/>
                </a:lnTo>
                <a:lnTo>
                  <a:pt x="3786772" y="1709826"/>
                </a:lnTo>
                <a:lnTo>
                  <a:pt x="3807167" y="1730222"/>
                </a:lnTo>
                <a:lnTo>
                  <a:pt x="3820764" y="1743819"/>
                </a:lnTo>
                <a:lnTo>
                  <a:pt x="3830962" y="1754017"/>
                </a:lnTo>
                <a:lnTo>
                  <a:pt x="3847958" y="1764215"/>
                </a:lnTo>
                <a:lnTo>
                  <a:pt x="3861555" y="1767614"/>
                </a:lnTo>
                <a:lnTo>
                  <a:pt x="3881951" y="1767614"/>
                </a:lnTo>
                <a:lnTo>
                  <a:pt x="3898947" y="1764215"/>
                </a:lnTo>
                <a:lnTo>
                  <a:pt x="3922742" y="1754017"/>
                </a:lnTo>
                <a:lnTo>
                  <a:pt x="3970332" y="1720024"/>
                </a:lnTo>
                <a:lnTo>
                  <a:pt x="4014522" y="1679233"/>
                </a:lnTo>
                <a:lnTo>
                  <a:pt x="4051914" y="1638442"/>
                </a:lnTo>
                <a:lnTo>
                  <a:pt x="4079108" y="1601050"/>
                </a:lnTo>
                <a:lnTo>
                  <a:pt x="4099503" y="1560259"/>
                </a:lnTo>
                <a:lnTo>
                  <a:pt x="4119899" y="1509270"/>
                </a:lnTo>
                <a:lnTo>
                  <a:pt x="4136895" y="1458281"/>
                </a:lnTo>
                <a:lnTo>
                  <a:pt x="4147093" y="1400494"/>
                </a:lnTo>
                <a:lnTo>
                  <a:pt x="4150492" y="1325710"/>
                </a:lnTo>
                <a:lnTo>
                  <a:pt x="4150492" y="1264524"/>
                </a:lnTo>
                <a:lnTo>
                  <a:pt x="4143694" y="1240729"/>
                </a:lnTo>
                <a:lnTo>
                  <a:pt x="4130097" y="1230531"/>
                </a:lnTo>
                <a:lnTo>
                  <a:pt x="4116500" y="1233931"/>
                </a:lnTo>
                <a:lnTo>
                  <a:pt x="4096104" y="1254326"/>
                </a:lnTo>
                <a:lnTo>
                  <a:pt x="4055313" y="1329110"/>
                </a:lnTo>
                <a:lnTo>
                  <a:pt x="4024720" y="1380099"/>
                </a:lnTo>
                <a:lnTo>
                  <a:pt x="3994126" y="1417490"/>
                </a:lnTo>
                <a:lnTo>
                  <a:pt x="3960134" y="1448084"/>
                </a:lnTo>
                <a:lnTo>
                  <a:pt x="3936339" y="1458281"/>
                </a:lnTo>
                <a:lnTo>
                  <a:pt x="3885350" y="1465080"/>
                </a:lnTo>
                <a:lnTo>
                  <a:pt x="3779973" y="1465080"/>
                </a:lnTo>
                <a:lnTo>
                  <a:pt x="3664398" y="1461681"/>
                </a:lnTo>
                <a:lnTo>
                  <a:pt x="3501234" y="1451483"/>
                </a:lnTo>
                <a:lnTo>
                  <a:pt x="3256488" y="1431087"/>
                </a:lnTo>
                <a:lnTo>
                  <a:pt x="3045734" y="1414091"/>
                </a:lnTo>
                <a:lnTo>
                  <a:pt x="2763595" y="1397095"/>
                </a:lnTo>
                <a:lnTo>
                  <a:pt x="2624226" y="1376699"/>
                </a:lnTo>
                <a:lnTo>
                  <a:pt x="2478058" y="1356304"/>
                </a:lnTo>
                <a:lnTo>
                  <a:pt x="2311494" y="13291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4A81B18-BD08-4363-B6E4-10E90217BBD6}"/>
              </a:ext>
            </a:extLst>
          </p:cNvPr>
          <p:cNvSpPr/>
          <p:nvPr/>
        </p:nvSpPr>
        <p:spPr>
          <a:xfrm rot="16200000">
            <a:off x="5426869" y="3928269"/>
            <a:ext cx="2276475" cy="1731963"/>
          </a:xfrm>
          <a:custGeom>
            <a:avLst/>
            <a:gdLst>
              <a:gd name="connsiteX0" fmla="*/ 1426369 w 2276475"/>
              <a:gd name="connsiteY0" fmla="*/ 92868 h 1731168"/>
              <a:gd name="connsiteX1" fmla="*/ 1252537 w 2276475"/>
              <a:gd name="connsiteY1" fmla="*/ 73818 h 1731168"/>
              <a:gd name="connsiteX2" fmla="*/ 1097756 w 2276475"/>
              <a:gd name="connsiteY2" fmla="*/ 57150 h 1731168"/>
              <a:gd name="connsiteX3" fmla="*/ 914400 w 2276475"/>
              <a:gd name="connsiteY3" fmla="*/ 38100 h 1731168"/>
              <a:gd name="connsiteX4" fmla="*/ 740569 w 2276475"/>
              <a:gd name="connsiteY4" fmla="*/ 19050 h 1731168"/>
              <a:gd name="connsiteX5" fmla="*/ 569119 w 2276475"/>
              <a:gd name="connsiteY5" fmla="*/ 0 h 1731168"/>
              <a:gd name="connsiteX6" fmla="*/ 528637 w 2276475"/>
              <a:gd name="connsiteY6" fmla="*/ 0 h 1731168"/>
              <a:gd name="connsiteX7" fmla="*/ 483394 w 2276475"/>
              <a:gd name="connsiteY7" fmla="*/ 2381 h 1731168"/>
              <a:gd name="connsiteX8" fmla="*/ 442912 w 2276475"/>
              <a:gd name="connsiteY8" fmla="*/ 7143 h 1731168"/>
              <a:gd name="connsiteX9" fmla="*/ 411956 w 2276475"/>
              <a:gd name="connsiteY9" fmla="*/ 14287 h 1731168"/>
              <a:gd name="connsiteX10" fmla="*/ 378619 w 2276475"/>
              <a:gd name="connsiteY10" fmla="*/ 26193 h 1731168"/>
              <a:gd name="connsiteX11" fmla="*/ 350044 w 2276475"/>
              <a:gd name="connsiteY11" fmla="*/ 38100 h 1731168"/>
              <a:gd name="connsiteX12" fmla="*/ 316706 w 2276475"/>
              <a:gd name="connsiteY12" fmla="*/ 57150 h 1731168"/>
              <a:gd name="connsiteX13" fmla="*/ 278606 w 2276475"/>
              <a:gd name="connsiteY13" fmla="*/ 85725 h 1731168"/>
              <a:gd name="connsiteX14" fmla="*/ 235744 w 2276475"/>
              <a:gd name="connsiteY14" fmla="*/ 123825 h 1731168"/>
              <a:gd name="connsiteX15" fmla="*/ 190500 w 2276475"/>
              <a:gd name="connsiteY15" fmla="*/ 173831 h 1731168"/>
              <a:gd name="connsiteX16" fmla="*/ 142875 w 2276475"/>
              <a:gd name="connsiteY16" fmla="*/ 250031 h 1731168"/>
              <a:gd name="connsiteX17" fmla="*/ 92869 w 2276475"/>
              <a:gd name="connsiteY17" fmla="*/ 361950 h 1731168"/>
              <a:gd name="connsiteX18" fmla="*/ 59531 w 2276475"/>
              <a:gd name="connsiteY18" fmla="*/ 476250 h 1731168"/>
              <a:gd name="connsiteX19" fmla="*/ 30956 w 2276475"/>
              <a:gd name="connsiteY19" fmla="*/ 623887 h 1731168"/>
              <a:gd name="connsiteX20" fmla="*/ 11906 w 2276475"/>
              <a:gd name="connsiteY20" fmla="*/ 778668 h 1731168"/>
              <a:gd name="connsiteX21" fmla="*/ 2381 w 2276475"/>
              <a:gd name="connsiteY21" fmla="*/ 921543 h 1731168"/>
              <a:gd name="connsiteX22" fmla="*/ 0 w 2276475"/>
              <a:gd name="connsiteY22" fmla="*/ 1154906 h 1731168"/>
              <a:gd name="connsiteX23" fmla="*/ 4762 w 2276475"/>
              <a:gd name="connsiteY23" fmla="*/ 1316831 h 1731168"/>
              <a:gd name="connsiteX24" fmla="*/ 21431 w 2276475"/>
              <a:gd name="connsiteY24" fmla="*/ 1490662 h 1731168"/>
              <a:gd name="connsiteX25" fmla="*/ 23812 w 2276475"/>
              <a:gd name="connsiteY25" fmla="*/ 1540668 h 1731168"/>
              <a:gd name="connsiteX26" fmla="*/ 35719 w 2276475"/>
              <a:gd name="connsiteY26" fmla="*/ 1607343 h 1731168"/>
              <a:gd name="connsiteX27" fmla="*/ 50006 w 2276475"/>
              <a:gd name="connsiteY27" fmla="*/ 1647825 h 1731168"/>
              <a:gd name="connsiteX28" fmla="*/ 66675 w 2276475"/>
              <a:gd name="connsiteY28" fmla="*/ 1676400 h 1731168"/>
              <a:gd name="connsiteX29" fmla="*/ 83344 w 2276475"/>
              <a:gd name="connsiteY29" fmla="*/ 1700212 h 1731168"/>
              <a:gd name="connsiteX30" fmla="*/ 97631 w 2276475"/>
              <a:gd name="connsiteY30" fmla="*/ 1714500 h 1731168"/>
              <a:gd name="connsiteX31" fmla="*/ 109537 w 2276475"/>
              <a:gd name="connsiteY31" fmla="*/ 1721643 h 1731168"/>
              <a:gd name="connsiteX32" fmla="*/ 128587 w 2276475"/>
              <a:gd name="connsiteY32" fmla="*/ 1728787 h 1731168"/>
              <a:gd name="connsiteX33" fmla="*/ 140494 w 2276475"/>
              <a:gd name="connsiteY33" fmla="*/ 1731168 h 1731168"/>
              <a:gd name="connsiteX34" fmla="*/ 161925 w 2276475"/>
              <a:gd name="connsiteY34" fmla="*/ 1728787 h 1731168"/>
              <a:gd name="connsiteX35" fmla="*/ 183356 w 2276475"/>
              <a:gd name="connsiteY35" fmla="*/ 1719262 h 1731168"/>
              <a:gd name="connsiteX36" fmla="*/ 207169 w 2276475"/>
              <a:gd name="connsiteY36" fmla="*/ 1697831 h 1731168"/>
              <a:gd name="connsiteX37" fmla="*/ 238125 w 2276475"/>
              <a:gd name="connsiteY37" fmla="*/ 1662112 h 1731168"/>
              <a:gd name="connsiteX38" fmla="*/ 247650 w 2276475"/>
              <a:gd name="connsiteY38" fmla="*/ 1216818 h 1731168"/>
              <a:gd name="connsiteX39" fmla="*/ 233362 w 2276475"/>
              <a:gd name="connsiteY39" fmla="*/ 1152525 h 1731168"/>
              <a:gd name="connsiteX40" fmla="*/ 226219 w 2276475"/>
              <a:gd name="connsiteY40" fmla="*/ 1081087 h 1731168"/>
              <a:gd name="connsiteX41" fmla="*/ 223837 w 2276475"/>
              <a:gd name="connsiteY41" fmla="*/ 995362 h 1731168"/>
              <a:gd name="connsiteX42" fmla="*/ 223837 w 2276475"/>
              <a:gd name="connsiteY42" fmla="*/ 907256 h 1731168"/>
              <a:gd name="connsiteX43" fmla="*/ 226219 w 2276475"/>
              <a:gd name="connsiteY43" fmla="*/ 831056 h 1731168"/>
              <a:gd name="connsiteX44" fmla="*/ 230981 w 2276475"/>
              <a:gd name="connsiteY44" fmla="*/ 731043 h 1731168"/>
              <a:gd name="connsiteX45" fmla="*/ 238125 w 2276475"/>
              <a:gd name="connsiteY45" fmla="*/ 645318 h 1731168"/>
              <a:gd name="connsiteX46" fmla="*/ 252412 w 2276475"/>
              <a:gd name="connsiteY46" fmla="*/ 542925 h 1731168"/>
              <a:gd name="connsiteX47" fmla="*/ 269081 w 2276475"/>
              <a:gd name="connsiteY47" fmla="*/ 471487 h 1731168"/>
              <a:gd name="connsiteX48" fmla="*/ 290512 w 2276475"/>
              <a:gd name="connsiteY48" fmla="*/ 395287 h 1731168"/>
              <a:gd name="connsiteX49" fmla="*/ 302419 w 2276475"/>
              <a:gd name="connsiteY49" fmla="*/ 364331 h 1731168"/>
              <a:gd name="connsiteX50" fmla="*/ 319087 w 2276475"/>
              <a:gd name="connsiteY50" fmla="*/ 326231 h 1731168"/>
              <a:gd name="connsiteX51" fmla="*/ 330994 w 2276475"/>
              <a:gd name="connsiteY51" fmla="*/ 309562 h 1731168"/>
              <a:gd name="connsiteX52" fmla="*/ 345281 w 2276475"/>
              <a:gd name="connsiteY52" fmla="*/ 290512 h 1731168"/>
              <a:gd name="connsiteX53" fmla="*/ 371475 w 2276475"/>
              <a:gd name="connsiteY53" fmla="*/ 269081 h 1731168"/>
              <a:gd name="connsiteX54" fmla="*/ 397669 w 2276475"/>
              <a:gd name="connsiteY54" fmla="*/ 254793 h 1731168"/>
              <a:gd name="connsiteX55" fmla="*/ 419100 w 2276475"/>
              <a:gd name="connsiteY55" fmla="*/ 242887 h 1731168"/>
              <a:gd name="connsiteX56" fmla="*/ 454819 w 2276475"/>
              <a:gd name="connsiteY56" fmla="*/ 230981 h 1731168"/>
              <a:gd name="connsiteX57" fmla="*/ 495300 w 2276475"/>
              <a:gd name="connsiteY57" fmla="*/ 219075 h 1731168"/>
              <a:gd name="connsiteX58" fmla="*/ 564356 w 2276475"/>
              <a:gd name="connsiteY58" fmla="*/ 209550 h 1731168"/>
              <a:gd name="connsiteX59" fmla="*/ 626269 w 2276475"/>
              <a:gd name="connsiteY59" fmla="*/ 204787 h 1731168"/>
              <a:gd name="connsiteX60" fmla="*/ 697706 w 2276475"/>
              <a:gd name="connsiteY60" fmla="*/ 204787 h 1731168"/>
              <a:gd name="connsiteX61" fmla="*/ 785812 w 2276475"/>
              <a:gd name="connsiteY61" fmla="*/ 207168 h 1731168"/>
              <a:gd name="connsiteX62" fmla="*/ 902494 w 2276475"/>
              <a:gd name="connsiteY62" fmla="*/ 214312 h 1731168"/>
              <a:gd name="connsiteX63" fmla="*/ 1078706 w 2276475"/>
              <a:gd name="connsiteY63" fmla="*/ 238125 h 1731168"/>
              <a:gd name="connsiteX64" fmla="*/ 1309687 w 2276475"/>
              <a:gd name="connsiteY64" fmla="*/ 273843 h 1731168"/>
              <a:gd name="connsiteX65" fmla="*/ 1600200 w 2276475"/>
              <a:gd name="connsiteY65" fmla="*/ 323850 h 1731168"/>
              <a:gd name="connsiteX66" fmla="*/ 1824037 w 2276475"/>
              <a:gd name="connsiteY66" fmla="*/ 369093 h 1731168"/>
              <a:gd name="connsiteX67" fmla="*/ 1914525 w 2276475"/>
              <a:gd name="connsiteY67" fmla="*/ 395287 h 1731168"/>
              <a:gd name="connsiteX68" fmla="*/ 1969294 w 2276475"/>
              <a:gd name="connsiteY68" fmla="*/ 414337 h 1731168"/>
              <a:gd name="connsiteX69" fmla="*/ 1983581 w 2276475"/>
              <a:gd name="connsiteY69" fmla="*/ 426243 h 1731168"/>
              <a:gd name="connsiteX70" fmla="*/ 1993106 w 2276475"/>
              <a:gd name="connsiteY70" fmla="*/ 440531 h 1731168"/>
              <a:gd name="connsiteX71" fmla="*/ 2005012 w 2276475"/>
              <a:gd name="connsiteY71" fmla="*/ 457200 h 1731168"/>
              <a:gd name="connsiteX72" fmla="*/ 2016919 w 2276475"/>
              <a:gd name="connsiteY72" fmla="*/ 464343 h 1731168"/>
              <a:gd name="connsiteX73" fmla="*/ 2033587 w 2276475"/>
              <a:gd name="connsiteY73" fmla="*/ 471487 h 1731168"/>
              <a:gd name="connsiteX74" fmla="*/ 2045494 w 2276475"/>
              <a:gd name="connsiteY74" fmla="*/ 473868 h 1731168"/>
              <a:gd name="connsiteX75" fmla="*/ 2074069 w 2276475"/>
              <a:gd name="connsiteY75" fmla="*/ 466725 h 1731168"/>
              <a:gd name="connsiteX76" fmla="*/ 2102644 w 2276475"/>
              <a:gd name="connsiteY76" fmla="*/ 447675 h 1731168"/>
              <a:gd name="connsiteX77" fmla="*/ 2131219 w 2276475"/>
              <a:gd name="connsiteY77" fmla="*/ 423862 h 1731168"/>
              <a:gd name="connsiteX78" fmla="*/ 2162175 w 2276475"/>
              <a:gd name="connsiteY78" fmla="*/ 381000 h 1731168"/>
              <a:gd name="connsiteX79" fmla="*/ 2185987 w 2276475"/>
              <a:gd name="connsiteY79" fmla="*/ 333375 h 1731168"/>
              <a:gd name="connsiteX80" fmla="*/ 2216944 w 2276475"/>
              <a:gd name="connsiteY80" fmla="*/ 247650 h 1731168"/>
              <a:gd name="connsiteX81" fmla="*/ 2276475 w 2276475"/>
              <a:gd name="connsiteY81" fmla="*/ 50006 h 1731168"/>
              <a:gd name="connsiteX82" fmla="*/ 2164556 w 2276475"/>
              <a:gd name="connsiteY82" fmla="*/ 21431 h 1731168"/>
              <a:gd name="connsiteX83" fmla="*/ 2107406 w 2276475"/>
              <a:gd name="connsiteY83" fmla="*/ 83343 h 1731168"/>
              <a:gd name="connsiteX84" fmla="*/ 2083594 w 2276475"/>
              <a:gd name="connsiteY84" fmla="*/ 102393 h 1731168"/>
              <a:gd name="connsiteX85" fmla="*/ 2052637 w 2276475"/>
              <a:gd name="connsiteY85" fmla="*/ 116681 h 1731168"/>
              <a:gd name="connsiteX86" fmla="*/ 2009775 w 2276475"/>
              <a:gd name="connsiteY86" fmla="*/ 128587 h 1731168"/>
              <a:gd name="connsiteX87" fmla="*/ 1952625 w 2276475"/>
              <a:gd name="connsiteY87" fmla="*/ 138112 h 1731168"/>
              <a:gd name="connsiteX88" fmla="*/ 1912144 w 2276475"/>
              <a:gd name="connsiteY88" fmla="*/ 140493 h 1731168"/>
              <a:gd name="connsiteX89" fmla="*/ 1824037 w 2276475"/>
              <a:gd name="connsiteY89" fmla="*/ 133350 h 1731168"/>
              <a:gd name="connsiteX90" fmla="*/ 1604962 w 2276475"/>
              <a:gd name="connsiteY90" fmla="*/ 109537 h 1731168"/>
              <a:gd name="connsiteX91" fmla="*/ 1426369 w 2276475"/>
              <a:gd name="connsiteY91" fmla="*/ 92868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276475" h="1731168">
                <a:moveTo>
                  <a:pt x="1426369" y="92868"/>
                </a:moveTo>
                <a:lnTo>
                  <a:pt x="1252537" y="73818"/>
                </a:lnTo>
                <a:lnTo>
                  <a:pt x="1097756" y="57150"/>
                </a:lnTo>
                <a:lnTo>
                  <a:pt x="914400" y="38100"/>
                </a:lnTo>
                <a:lnTo>
                  <a:pt x="740569" y="19050"/>
                </a:lnTo>
                <a:lnTo>
                  <a:pt x="569119" y="0"/>
                </a:lnTo>
                <a:lnTo>
                  <a:pt x="528637" y="0"/>
                </a:lnTo>
                <a:lnTo>
                  <a:pt x="483394" y="2381"/>
                </a:lnTo>
                <a:lnTo>
                  <a:pt x="442912" y="7143"/>
                </a:lnTo>
                <a:lnTo>
                  <a:pt x="411956" y="14287"/>
                </a:lnTo>
                <a:lnTo>
                  <a:pt x="378619" y="26193"/>
                </a:lnTo>
                <a:lnTo>
                  <a:pt x="350044" y="38100"/>
                </a:lnTo>
                <a:lnTo>
                  <a:pt x="316706" y="57150"/>
                </a:lnTo>
                <a:lnTo>
                  <a:pt x="278606" y="85725"/>
                </a:lnTo>
                <a:lnTo>
                  <a:pt x="235744" y="123825"/>
                </a:lnTo>
                <a:lnTo>
                  <a:pt x="190500" y="173831"/>
                </a:lnTo>
                <a:lnTo>
                  <a:pt x="142875" y="250031"/>
                </a:lnTo>
                <a:lnTo>
                  <a:pt x="92869" y="361950"/>
                </a:lnTo>
                <a:lnTo>
                  <a:pt x="59531" y="476250"/>
                </a:lnTo>
                <a:lnTo>
                  <a:pt x="30956" y="623887"/>
                </a:lnTo>
                <a:lnTo>
                  <a:pt x="11906" y="778668"/>
                </a:lnTo>
                <a:lnTo>
                  <a:pt x="2381" y="921543"/>
                </a:lnTo>
                <a:cubicBezTo>
                  <a:pt x="1587" y="999331"/>
                  <a:pt x="794" y="1077118"/>
                  <a:pt x="0" y="1154906"/>
                </a:cubicBezTo>
                <a:lnTo>
                  <a:pt x="4762" y="1316831"/>
                </a:lnTo>
                <a:lnTo>
                  <a:pt x="21431" y="1490662"/>
                </a:lnTo>
                <a:lnTo>
                  <a:pt x="23812" y="1540668"/>
                </a:lnTo>
                <a:lnTo>
                  <a:pt x="35719" y="1607343"/>
                </a:lnTo>
                <a:lnTo>
                  <a:pt x="50006" y="1647825"/>
                </a:lnTo>
                <a:lnTo>
                  <a:pt x="66675" y="1676400"/>
                </a:lnTo>
                <a:lnTo>
                  <a:pt x="83344" y="1700212"/>
                </a:lnTo>
                <a:lnTo>
                  <a:pt x="97631" y="1714500"/>
                </a:lnTo>
                <a:lnTo>
                  <a:pt x="109537" y="1721643"/>
                </a:lnTo>
                <a:lnTo>
                  <a:pt x="128587" y="1728787"/>
                </a:lnTo>
                <a:lnTo>
                  <a:pt x="140494" y="1731168"/>
                </a:lnTo>
                <a:lnTo>
                  <a:pt x="161925" y="1728787"/>
                </a:lnTo>
                <a:lnTo>
                  <a:pt x="183356" y="1719262"/>
                </a:lnTo>
                <a:lnTo>
                  <a:pt x="207169" y="1697831"/>
                </a:lnTo>
                <a:lnTo>
                  <a:pt x="238125" y="1662112"/>
                </a:lnTo>
                <a:lnTo>
                  <a:pt x="247650" y="1216818"/>
                </a:lnTo>
                <a:lnTo>
                  <a:pt x="233362" y="1152525"/>
                </a:lnTo>
                <a:lnTo>
                  <a:pt x="226219" y="1081087"/>
                </a:lnTo>
                <a:lnTo>
                  <a:pt x="223837" y="995362"/>
                </a:lnTo>
                <a:lnTo>
                  <a:pt x="223837" y="907256"/>
                </a:lnTo>
                <a:lnTo>
                  <a:pt x="226219" y="831056"/>
                </a:lnTo>
                <a:lnTo>
                  <a:pt x="230981" y="731043"/>
                </a:lnTo>
                <a:lnTo>
                  <a:pt x="238125" y="645318"/>
                </a:lnTo>
                <a:lnTo>
                  <a:pt x="252412" y="542925"/>
                </a:lnTo>
                <a:lnTo>
                  <a:pt x="269081" y="471487"/>
                </a:lnTo>
                <a:lnTo>
                  <a:pt x="290512" y="395287"/>
                </a:lnTo>
                <a:lnTo>
                  <a:pt x="302419" y="364331"/>
                </a:lnTo>
                <a:lnTo>
                  <a:pt x="319087" y="326231"/>
                </a:lnTo>
                <a:lnTo>
                  <a:pt x="330994" y="309562"/>
                </a:lnTo>
                <a:lnTo>
                  <a:pt x="345281" y="290512"/>
                </a:lnTo>
                <a:lnTo>
                  <a:pt x="371475" y="269081"/>
                </a:lnTo>
                <a:lnTo>
                  <a:pt x="397669" y="254793"/>
                </a:lnTo>
                <a:lnTo>
                  <a:pt x="419100" y="242887"/>
                </a:lnTo>
                <a:lnTo>
                  <a:pt x="454819" y="230981"/>
                </a:lnTo>
                <a:lnTo>
                  <a:pt x="495300" y="219075"/>
                </a:lnTo>
                <a:lnTo>
                  <a:pt x="564356" y="209550"/>
                </a:lnTo>
                <a:lnTo>
                  <a:pt x="626269" y="204787"/>
                </a:lnTo>
                <a:lnTo>
                  <a:pt x="697706" y="204787"/>
                </a:lnTo>
                <a:lnTo>
                  <a:pt x="785812" y="207168"/>
                </a:lnTo>
                <a:lnTo>
                  <a:pt x="902494" y="214312"/>
                </a:lnTo>
                <a:lnTo>
                  <a:pt x="1078706" y="238125"/>
                </a:lnTo>
                <a:lnTo>
                  <a:pt x="1309687" y="273843"/>
                </a:lnTo>
                <a:lnTo>
                  <a:pt x="1600200" y="323850"/>
                </a:lnTo>
                <a:lnTo>
                  <a:pt x="1824037" y="369093"/>
                </a:lnTo>
                <a:lnTo>
                  <a:pt x="1914525" y="395287"/>
                </a:lnTo>
                <a:lnTo>
                  <a:pt x="1969294" y="414337"/>
                </a:lnTo>
                <a:lnTo>
                  <a:pt x="1983581" y="426243"/>
                </a:lnTo>
                <a:lnTo>
                  <a:pt x="1993106" y="440531"/>
                </a:lnTo>
                <a:lnTo>
                  <a:pt x="2005012" y="457200"/>
                </a:lnTo>
                <a:lnTo>
                  <a:pt x="2016919" y="464343"/>
                </a:lnTo>
                <a:lnTo>
                  <a:pt x="2033587" y="471487"/>
                </a:lnTo>
                <a:lnTo>
                  <a:pt x="2045494" y="473868"/>
                </a:lnTo>
                <a:lnTo>
                  <a:pt x="2074069" y="466725"/>
                </a:lnTo>
                <a:lnTo>
                  <a:pt x="2102644" y="447675"/>
                </a:lnTo>
                <a:lnTo>
                  <a:pt x="2131219" y="423862"/>
                </a:lnTo>
                <a:lnTo>
                  <a:pt x="2162175" y="381000"/>
                </a:lnTo>
                <a:lnTo>
                  <a:pt x="2185987" y="333375"/>
                </a:lnTo>
                <a:lnTo>
                  <a:pt x="2216944" y="247650"/>
                </a:lnTo>
                <a:lnTo>
                  <a:pt x="2276475" y="50006"/>
                </a:lnTo>
                <a:lnTo>
                  <a:pt x="2164556" y="21431"/>
                </a:lnTo>
                <a:lnTo>
                  <a:pt x="2107406" y="83343"/>
                </a:lnTo>
                <a:lnTo>
                  <a:pt x="2083594" y="102393"/>
                </a:lnTo>
                <a:lnTo>
                  <a:pt x="2052637" y="116681"/>
                </a:lnTo>
                <a:lnTo>
                  <a:pt x="2009775" y="128587"/>
                </a:lnTo>
                <a:lnTo>
                  <a:pt x="1952625" y="138112"/>
                </a:lnTo>
                <a:lnTo>
                  <a:pt x="1912144" y="140493"/>
                </a:lnTo>
                <a:lnTo>
                  <a:pt x="1824037" y="133350"/>
                </a:lnTo>
                <a:lnTo>
                  <a:pt x="1604962" y="109537"/>
                </a:lnTo>
                <a:lnTo>
                  <a:pt x="1426369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DBE4A3B5-6AE9-4308-89EC-6195704CD4CA}"/>
              </a:ext>
            </a:extLst>
          </p:cNvPr>
          <p:cNvSpPr/>
          <p:nvPr/>
        </p:nvSpPr>
        <p:spPr>
          <a:xfrm>
            <a:off x="6818313" y="4802188"/>
            <a:ext cx="606425" cy="993775"/>
          </a:xfrm>
          <a:custGeom>
            <a:avLst/>
            <a:gdLst>
              <a:gd name="connsiteX0" fmla="*/ 376237 w 607219"/>
              <a:gd name="connsiteY0" fmla="*/ 338138 h 992982"/>
              <a:gd name="connsiteX1" fmla="*/ 395287 w 607219"/>
              <a:gd name="connsiteY1" fmla="*/ 533400 h 992982"/>
              <a:gd name="connsiteX2" fmla="*/ 404812 w 607219"/>
              <a:gd name="connsiteY2" fmla="*/ 652463 h 992982"/>
              <a:gd name="connsiteX3" fmla="*/ 407194 w 607219"/>
              <a:gd name="connsiteY3" fmla="*/ 683419 h 992982"/>
              <a:gd name="connsiteX4" fmla="*/ 416719 w 607219"/>
              <a:gd name="connsiteY4" fmla="*/ 716757 h 992982"/>
              <a:gd name="connsiteX5" fmla="*/ 438150 w 607219"/>
              <a:gd name="connsiteY5" fmla="*/ 762000 h 992982"/>
              <a:gd name="connsiteX6" fmla="*/ 471487 w 607219"/>
              <a:gd name="connsiteY6" fmla="*/ 812007 h 992982"/>
              <a:gd name="connsiteX7" fmla="*/ 502444 w 607219"/>
              <a:gd name="connsiteY7" fmla="*/ 850107 h 992982"/>
              <a:gd name="connsiteX8" fmla="*/ 531019 w 607219"/>
              <a:gd name="connsiteY8" fmla="*/ 881063 h 992982"/>
              <a:gd name="connsiteX9" fmla="*/ 542925 w 607219"/>
              <a:gd name="connsiteY9" fmla="*/ 890588 h 992982"/>
              <a:gd name="connsiteX10" fmla="*/ 590550 w 607219"/>
              <a:gd name="connsiteY10" fmla="*/ 935832 h 992982"/>
              <a:gd name="connsiteX11" fmla="*/ 607219 w 607219"/>
              <a:gd name="connsiteY11" fmla="*/ 992982 h 992982"/>
              <a:gd name="connsiteX12" fmla="*/ 0 w 607219"/>
              <a:gd name="connsiteY12" fmla="*/ 900113 h 992982"/>
              <a:gd name="connsiteX13" fmla="*/ 54769 w 607219"/>
              <a:gd name="connsiteY13" fmla="*/ 892969 h 992982"/>
              <a:gd name="connsiteX14" fmla="*/ 102394 w 607219"/>
              <a:gd name="connsiteY14" fmla="*/ 878682 h 992982"/>
              <a:gd name="connsiteX15" fmla="*/ 135731 w 607219"/>
              <a:gd name="connsiteY15" fmla="*/ 862013 h 992982"/>
              <a:gd name="connsiteX16" fmla="*/ 157162 w 607219"/>
              <a:gd name="connsiteY16" fmla="*/ 847725 h 992982"/>
              <a:gd name="connsiteX17" fmla="*/ 171450 w 607219"/>
              <a:gd name="connsiteY17" fmla="*/ 833438 h 992982"/>
              <a:gd name="connsiteX18" fmla="*/ 188119 w 607219"/>
              <a:gd name="connsiteY18" fmla="*/ 802482 h 992982"/>
              <a:gd name="connsiteX19" fmla="*/ 200025 w 607219"/>
              <a:gd name="connsiteY19" fmla="*/ 766763 h 992982"/>
              <a:gd name="connsiteX20" fmla="*/ 209550 w 607219"/>
              <a:gd name="connsiteY20" fmla="*/ 719138 h 992982"/>
              <a:gd name="connsiteX21" fmla="*/ 238125 w 607219"/>
              <a:gd name="connsiteY21" fmla="*/ 533400 h 992982"/>
              <a:gd name="connsiteX22" fmla="*/ 266700 w 607219"/>
              <a:gd name="connsiteY22" fmla="*/ 319088 h 992982"/>
              <a:gd name="connsiteX23" fmla="*/ 283369 w 607219"/>
              <a:gd name="connsiteY23" fmla="*/ 147638 h 992982"/>
              <a:gd name="connsiteX24" fmla="*/ 290512 w 607219"/>
              <a:gd name="connsiteY24" fmla="*/ 35719 h 992982"/>
              <a:gd name="connsiteX25" fmla="*/ 292894 w 607219"/>
              <a:gd name="connsiteY25" fmla="*/ 14288 h 992982"/>
              <a:gd name="connsiteX26" fmla="*/ 300037 w 607219"/>
              <a:gd name="connsiteY26" fmla="*/ 4763 h 992982"/>
              <a:gd name="connsiteX27" fmla="*/ 311944 w 607219"/>
              <a:gd name="connsiteY27" fmla="*/ 0 h 992982"/>
              <a:gd name="connsiteX28" fmla="*/ 330994 w 607219"/>
              <a:gd name="connsiteY28" fmla="*/ 4763 h 992982"/>
              <a:gd name="connsiteX29" fmla="*/ 335756 w 607219"/>
              <a:gd name="connsiteY29" fmla="*/ 11907 h 992982"/>
              <a:gd name="connsiteX30" fmla="*/ 342900 w 607219"/>
              <a:gd name="connsiteY30" fmla="*/ 52388 h 992982"/>
              <a:gd name="connsiteX31" fmla="*/ 376237 w 607219"/>
              <a:gd name="connsiteY31" fmla="*/ 338138 h 99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992982">
                <a:moveTo>
                  <a:pt x="376237" y="338138"/>
                </a:moveTo>
                <a:lnTo>
                  <a:pt x="395287" y="533400"/>
                </a:lnTo>
                <a:lnTo>
                  <a:pt x="404812" y="652463"/>
                </a:lnTo>
                <a:lnTo>
                  <a:pt x="407194" y="683419"/>
                </a:lnTo>
                <a:lnTo>
                  <a:pt x="416719" y="716757"/>
                </a:lnTo>
                <a:lnTo>
                  <a:pt x="438150" y="762000"/>
                </a:lnTo>
                <a:lnTo>
                  <a:pt x="471487" y="812007"/>
                </a:lnTo>
                <a:lnTo>
                  <a:pt x="502444" y="850107"/>
                </a:lnTo>
                <a:lnTo>
                  <a:pt x="531019" y="881063"/>
                </a:lnTo>
                <a:lnTo>
                  <a:pt x="542925" y="890588"/>
                </a:lnTo>
                <a:lnTo>
                  <a:pt x="590550" y="935832"/>
                </a:lnTo>
                <a:lnTo>
                  <a:pt x="607219" y="992982"/>
                </a:lnTo>
                <a:lnTo>
                  <a:pt x="0" y="900113"/>
                </a:lnTo>
                <a:lnTo>
                  <a:pt x="54769" y="892969"/>
                </a:lnTo>
                <a:lnTo>
                  <a:pt x="102394" y="878682"/>
                </a:lnTo>
                <a:lnTo>
                  <a:pt x="135731" y="862013"/>
                </a:lnTo>
                <a:lnTo>
                  <a:pt x="157162" y="847725"/>
                </a:lnTo>
                <a:lnTo>
                  <a:pt x="171450" y="833438"/>
                </a:lnTo>
                <a:lnTo>
                  <a:pt x="188119" y="802482"/>
                </a:lnTo>
                <a:lnTo>
                  <a:pt x="200025" y="766763"/>
                </a:lnTo>
                <a:lnTo>
                  <a:pt x="209550" y="719138"/>
                </a:lnTo>
                <a:lnTo>
                  <a:pt x="238125" y="533400"/>
                </a:lnTo>
                <a:lnTo>
                  <a:pt x="266700" y="319088"/>
                </a:lnTo>
                <a:lnTo>
                  <a:pt x="283369" y="147638"/>
                </a:lnTo>
                <a:lnTo>
                  <a:pt x="290512" y="35719"/>
                </a:lnTo>
                <a:lnTo>
                  <a:pt x="292894" y="14288"/>
                </a:lnTo>
                <a:lnTo>
                  <a:pt x="300037" y="4763"/>
                </a:lnTo>
                <a:lnTo>
                  <a:pt x="311944" y="0"/>
                </a:lnTo>
                <a:lnTo>
                  <a:pt x="330994" y="4763"/>
                </a:lnTo>
                <a:lnTo>
                  <a:pt x="335756" y="11907"/>
                </a:lnTo>
                <a:lnTo>
                  <a:pt x="342900" y="52388"/>
                </a:lnTo>
                <a:lnTo>
                  <a:pt x="376237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67DBBC-A2FF-49C2-ACD1-60880C6CA9D6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528763"/>
            <a:ext cx="4822825" cy="4514850"/>
            <a:chOff x="2762250" y="1685925"/>
            <a:chExt cx="4821238" cy="4514850"/>
          </a:xfrm>
        </p:grpSpPr>
        <p:sp>
          <p:nvSpPr>
            <p:cNvPr id="16" name="フリーフォーム 93">
              <a:extLst>
                <a:ext uri="{FF2B5EF4-FFF2-40B4-BE49-F238E27FC236}">
                  <a16:creationId xmlns:a16="http://schemas.microsoft.com/office/drawing/2014/main" id="{45B24582-C3F2-428D-9BB2-BDF3E35179E5}"/>
                </a:ext>
              </a:extLst>
            </p:cNvPr>
            <p:cNvSpPr/>
            <p:nvPr/>
          </p:nvSpPr>
          <p:spPr>
            <a:xfrm>
              <a:off x="3847743" y="1685925"/>
              <a:ext cx="485615" cy="947737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5">
              <a:extLst>
                <a:ext uri="{FF2B5EF4-FFF2-40B4-BE49-F238E27FC236}">
                  <a16:creationId xmlns:a16="http://schemas.microsoft.com/office/drawing/2014/main" id="{DE88F4F5-142F-44BC-BDB9-B3E3FBABDA25}"/>
                </a:ext>
              </a:extLst>
            </p:cNvPr>
            <p:cNvSpPr/>
            <p:nvPr/>
          </p:nvSpPr>
          <p:spPr>
            <a:xfrm>
              <a:off x="3085993" y="3316287"/>
              <a:ext cx="518941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498766CC-D45C-4921-9FC8-5B1F58CD5B23}"/>
                </a:ext>
              </a:extLst>
            </p:cNvPr>
            <p:cNvSpPr/>
            <p:nvPr/>
          </p:nvSpPr>
          <p:spPr>
            <a:xfrm>
              <a:off x="4519034" y="4481512"/>
              <a:ext cx="48561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9">
              <a:extLst>
                <a:ext uri="{FF2B5EF4-FFF2-40B4-BE49-F238E27FC236}">
                  <a16:creationId xmlns:a16="http://schemas.microsoft.com/office/drawing/2014/main" id="{0A519603-754C-4F36-AAC3-772BA4B561BA}"/>
                </a:ext>
              </a:extLst>
            </p:cNvPr>
            <p:cNvSpPr/>
            <p:nvPr/>
          </p:nvSpPr>
          <p:spPr>
            <a:xfrm>
              <a:off x="2762250" y="4595812"/>
              <a:ext cx="817293" cy="1233488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CA60FE3F-C519-4C0D-8BFB-4C1C91285019}"/>
                </a:ext>
              </a:extLst>
            </p:cNvPr>
            <p:cNvSpPr/>
            <p:nvPr/>
          </p:nvSpPr>
          <p:spPr>
            <a:xfrm>
              <a:off x="6448799" y="1893887"/>
              <a:ext cx="661770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F7E4F97F-8FA1-443D-AAFA-AC0819B932FC}"/>
                </a:ext>
              </a:extLst>
            </p:cNvPr>
            <p:cNvSpPr/>
            <p:nvPr/>
          </p:nvSpPr>
          <p:spPr>
            <a:xfrm>
              <a:off x="4923714" y="2887662"/>
              <a:ext cx="2275726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89F73C6C-CEA7-4491-A0A2-ECF63D304964}"/>
                </a:ext>
              </a:extLst>
            </p:cNvPr>
            <p:cNvSpPr/>
            <p:nvPr/>
          </p:nvSpPr>
          <p:spPr>
            <a:xfrm>
              <a:off x="2805098" y="2401887"/>
              <a:ext cx="23947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FBE781CC-59D5-4667-850D-4434751BCDC1}"/>
                </a:ext>
              </a:extLst>
            </p:cNvPr>
            <p:cNvSpPr/>
            <p:nvPr/>
          </p:nvSpPr>
          <p:spPr>
            <a:xfrm>
              <a:off x="3265321" y="3135312"/>
              <a:ext cx="1661566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C0F5F86F-E9D2-4882-9251-19BD54877778}"/>
                </a:ext>
              </a:extLst>
            </p:cNvPr>
            <p:cNvSpPr/>
            <p:nvPr/>
          </p:nvSpPr>
          <p:spPr>
            <a:xfrm>
              <a:off x="3527173" y="3913187"/>
              <a:ext cx="1058514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AA9DB464-B89B-4F06-9E6D-FE9348F34656}"/>
                </a:ext>
              </a:extLst>
            </p:cNvPr>
            <p:cNvSpPr/>
            <p:nvPr/>
          </p:nvSpPr>
          <p:spPr>
            <a:xfrm rot="16200000">
              <a:off x="3002332" y="4928467"/>
              <a:ext cx="2097088" cy="447528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4">
              <a:extLst>
                <a:ext uri="{FF2B5EF4-FFF2-40B4-BE49-F238E27FC236}">
                  <a16:creationId xmlns:a16="http://schemas.microsoft.com/office/drawing/2014/main" id="{6373ACB0-00A8-41EA-AF44-1F8F0F7C3465}"/>
                </a:ext>
              </a:extLst>
            </p:cNvPr>
            <p:cNvSpPr/>
            <p:nvPr/>
          </p:nvSpPr>
          <p:spPr>
            <a:xfrm rot="16200000">
              <a:off x="3416776" y="5609522"/>
              <a:ext cx="620712" cy="552268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5">
              <a:extLst>
                <a:ext uri="{FF2B5EF4-FFF2-40B4-BE49-F238E27FC236}">
                  <a16:creationId xmlns:a16="http://schemas.microsoft.com/office/drawing/2014/main" id="{043FEBF0-34F2-4697-A405-C396C065810B}"/>
                </a:ext>
              </a:extLst>
            </p:cNvPr>
            <p:cNvSpPr/>
            <p:nvPr/>
          </p:nvSpPr>
          <p:spPr>
            <a:xfrm rot="16200000">
              <a:off x="3269400" y="2940341"/>
              <a:ext cx="4149725" cy="1767893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6">
              <a:extLst>
                <a:ext uri="{FF2B5EF4-FFF2-40B4-BE49-F238E27FC236}">
                  <a16:creationId xmlns:a16="http://schemas.microsoft.com/office/drawing/2014/main" id="{B51782C8-D679-409D-863F-F0C18CF26F69}"/>
                </a:ext>
              </a:extLst>
            </p:cNvPr>
            <p:cNvSpPr/>
            <p:nvPr/>
          </p:nvSpPr>
          <p:spPr>
            <a:xfrm rot="16200000">
              <a:off x="5579554" y="4080953"/>
              <a:ext cx="2276475" cy="173139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8">
              <a:extLst>
                <a:ext uri="{FF2B5EF4-FFF2-40B4-BE49-F238E27FC236}">
                  <a16:creationId xmlns:a16="http://schemas.microsoft.com/office/drawing/2014/main" id="{D8C6EEE0-46B4-4810-AD5B-4C71F8069ABF}"/>
                </a:ext>
              </a:extLst>
            </p:cNvPr>
            <p:cNvSpPr/>
            <p:nvPr/>
          </p:nvSpPr>
          <p:spPr>
            <a:xfrm>
              <a:off x="6970915" y="4954587"/>
              <a:ext cx="6062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3028A5B-8E52-41C6-A731-19CE4E49E6B9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3C342F6F-100F-46D6-9CEE-E484F670E80D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5">
              <a:extLst>
                <a:ext uri="{FF2B5EF4-FFF2-40B4-BE49-F238E27FC236}">
                  <a16:creationId xmlns:a16="http://schemas.microsoft.com/office/drawing/2014/main" id="{4E6846C7-803E-4458-8A51-4871C4289A07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C1F67F94-E931-40DB-A92F-B4EFB9F87B4F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9">
              <a:extLst>
                <a:ext uri="{FF2B5EF4-FFF2-40B4-BE49-F238E27FC236}">
                  <a16:creationId xmlns:a16="http://schemas.microsoft.com/office/drawing/2014/main" id="{4B2EE050-D97C-469F-A9B4-1AB81D811F34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0">
              <a:extLst>
                <a:ext uri="{FF2B5EF4-FFF2-40B4-BE49-F238E27FC236}">
                  <a16:creationId xmlns:a16="http://schemas.microsoft.com/office/drawing/2014/main" id="{E1E72F23-7739-481C-A88D-C4BEBD1D0556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1">
              <a:extLst>
                <a:ext uri="{FF2B5EF4-FFF2-40B4-BE49-F238E27FC236}">
                  <a16:creationId xmlns:a16="http://schemas.microsoft.com/office/drawing/2014/main" id="{602E4C74-1CD3-4ACE-8336-5913AC6600EB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0B8253CF-6E40-4B7A-9AAA-60A7FABE94AD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6">
              <a:extLst>
                <a:ext uri="{FF2B5EF4-FFF2-40B4-BE49-F238E27FC236}">
                  <a16:creationId xmlns:a16="http://schemas.microsoft.com/office/drawing/2014/main" id="{CC4553F2-5F2E-492A-8E9C-A8F4217CCA05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7">
              <a:extLst>
                <a:ext uri="{FF2B5EF4-FFF2-40B4-BE49-F238E27FC236}">
                  <a16:creationId xmlns:a16="http://schemas.microsoft.com/office/drawing/2014/main" id="{A65717DF-FD35-455E-BE1D-1104915A9E53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C5A0E094-A206-4D53-AC93-084AE648F32D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4">
              <a:extLst>
                <a:ext uri="{FF2B5EF4-FFF2-40B4-BE49-F238E27FC236}">
                  <a16:creationId xmlns:a16="http://schemas.microsoft.com/office/drawing/2014/main" id="{E33593E4-9B40-4873-84AD-30CF475A2B00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1548485B-FD42-40D3-AC6D-3B929EE5D1F7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6">
              <a:extLst>
                <a:ext uri="{FF2B5EF4-FFF2-40B4-BE49-F238E27FC236}">
                  <a16:creationId xmlns:a16="http://schemas.microsoft.com/office/drawing/2014/main" id="{044D899A-5886-4CA3-841E-BA279D092A7E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8">
              <a:extLst>
                <a:ext uri="{FF2B5EF4-FFF2-40B4-BE49-F238E27FC236}">
                  <a16:creationId xmlns:a16="http://schemas.microsoft.com/office/drawing/2014/main" id="{31B22C59-46E0-434C-A022-A20E00038CF0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922" name="グループ化 1">
            <a:extLst>
              <a:ext uri="{FF2B5EF4-FFF2-40B4-BE49-F238E27FC236}">
                <a16:creationId xmlns:a16="http://schemas.microsoft.com/office/drawing/2014/main" id="{CD73EFC2-DB46-409F-976F-CF19CC933256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FD86B28A-432C-4DBF-B6FD-3E7E787F5411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FC62E58-A143-4550-8040-CDDB02C73810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B9B39DF4-319E-4D79-945C-8C4457A0151B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710F1454-0801-43B7-947D-69A535270B69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9417251-2F47-42A0-8D0A-D1CEC365CFBD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26B73BA-E1B6-4E55-9602-B342477906DA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4D806115-6E36-45BF-AE27-A02C2CA4D9E2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69AB62A5-7EA5-4816-884E-E3C868E9F3B8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3FAFA338-FCEF-4444-BB5E-7E9BDA11C5D8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718C6EE2-C89F-486D-94D4-CEBD7E58AE9B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60325B63-A77D-4036-B845-951CDBD09076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C4C3D47-9A16-4002-A110-065266D04E7C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E6236E98-2D3E-4502-BE42-CCF67C825743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FA0F321-5143-4AAC-9F39-9390854D5357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C33B6F4-E5C8-4085-9BD6-13AD96BF3CC3}"/>
              </a:ext>
            </a:extLst>
          </p:cNvPr>
          <p:cNvSpPr/>
          <p:nvPr/>
        </p:nvSpPr>
        <p:spPr>
          <a:xfrm>
            <a:off x="2901950" y="1635125"/>
            <a:ext cx="1758950" cy="2298700"/>
          </a:xfrm>
          <a:custGeom>
            <a:avLst/>
            <a:gdLst>
              <a:gd name="connsiteX0" fmla="*/ 1362075 w 1758950"/>
              <a:gd name="connsiteY0" fmla="*/ 1111250 h 2298700"/>
              <a:gd name="connsiteX1" fmla="*/ 1374775 w 1758950"/>
              <a:gd name="connsiteY1" fmla="*/ 327025 h 2298700"/>
              <a:gd name="connsiteX2" fmla="*/ 1371600 w 1758950"/>
              <a:gd name="connsiteY2" fmla="*/ 307975 h 2298700"/>
              <a:gd name="connsiteX3" fmla="*/ 1358900 w 1758950"/>
              <a:gd name="connsiteY3" fmla="*/ 279400 h 2298700"/>
              <a:gd name="connsiteX4" fmla="*/ 1349375 w 1758950"/>
              <a:gd name="connsiteY4" fmla="*/ 263525 h 2298700"/>
              <a:gd name="connsiteX5" fmla="*/ 1339850 w 1758950"/>
              <a:gd name="connsiteY5" fmla="*/ 254000 h 2298700"/>
              <a:gd name="connsiteX6" fmla="*/ 1323975 w 1758950"/>
              <a:gd name="connsiteY6" fmla="*/ 241300 h 2298700"/>
              <a:gd name="connsiteX7" fmla="*/ 1314450 w 1758950"/>
              <a:gd name="connsiteY7" fmla="*/ 234950 h 2298700"/>
              <a:gd name="connsiteX8" fmla="*/ 1282700 w 1758950"/>
              <a:gd name="connsiteY8" fmla="*/ 231775 h 2298700"/>
              <a:gd name="connsiteX9" fmla="*/ 1146175 w 1758950"/>
              <a:gd name="connsiteY9" fmla="*/ 273050 h 2298700"/>
              <a:gd name="connsiteX10" fmla="*/ 914400 w 1758950"/>
              <a:gd name="connsiteY10" fmla="*/ 336550 h 2298700"/>
              <a:gd name="connsiteX11" fmla="*/ 638175 w 1758950"/>
              <a:gd name="connsiteY11" fmla="*/ 415925 h 2298700"/>
              <a:gd name="connsiteX12" fmla="*/ 527050 w 1758950"/>
              <a:gd name="connsiteY12" fmla="*/ 447675 h 2298700"/>
              <a:gd name="connsiteX13" fmla="*/ 463550 w 1758950"/>
              <a:gd name="connsiteY13" fmla="*/ 469900 h 2298700"/>
              <a:gd name="connsiteX14" fmla="*/ 400050 w 1758950"/>
              <a:gd name="connsiteY14" fmla="*/ 498475 h 2298700"/>
              <a:gd name="connsiteX15" fmla="*/ 371475 w 1758950"/>
              <a:gd name="connsiteY15" fmla="*/ 495300 h 2298700"/>
              <a:gd name="connsiteX16" fmla="*/ 317500 w 1758950"/>
              <a:gd name="connsiteY16" fmla="*/ 482600 h 2298700"/>
              <a:gd name="connsiteX17" fmla="*/ 266700 w 1758950"/>
              <a:gd name="connsiteY17" fmla="*/ 460375 h 2298700"/>
              <a:gd name="connsiteX18" fmla="*/ 238125 w 1758950"/>
              <a:gd name="connsiteY18" fmla="*/ 441325 h 2298700"/>
              <a:gd name="connsiteX19" fmla="*/ 200025 w 1758950"/>
              <a:gd name="connsiteY19" fmla="*/ 415925 h 2298700"/>
              <a:gd name="connsiteX20" fmla="*/ 155575 w 1758950"/>
              <a:gd name="connsiteY20" fmla="*/ 374650 h 2298700"/>
              <a:gd name="connsiteX21" fmla="*/ 127000 w 1758950"/>
              <a:gd name="connsiteY21" fmla="*/ 342900 h 2298700"/>
              <a:gd name="connsiteX22" fmla="*/ 79375 w 1758950"/>
              <a:gd name="connsiteY22" fmla="*/ 288925 h 2298700"/>
              <a:gd name="connsiteX23" fmla="*/ 47625 w 1758950"/>
              <a:gd name="connsiteY23" fmla="*/ 241300 h 2298700"/>
              <a:gd name="connsiteX24" fmla="*/ 15875 w 1758950"/>
              <a:gd name="connsiteY24" fmla="*/ 193675 h 2298700"/>
              <a:gd name="connsiteX25" fmla="*/ 3175 w 1758950"/>
              <a:gd name="connsiteY25" fmla="*/ 165100 h 2298700"/>
              <a:gd name="connsiteX26" fmla="*/ 0 w 1758950"/>
              <a:gd name="connsiteY26" fmla="*/ 142875 h 2298700"/>
              <a:gd name="connsiteX27" fmla="*/ 3175 w 1758950"/>
              <a:gd name="connsiteY27" fmla="*/ 133350 h 2298700"/>
              <a:gd name="connsiteX28" fmla="*/ 12700 w 1758950"/>
              <a:gd name="connsiteY28" fmla="*/ 130175 h 2298700"/>
              <a:gd name="connsiteX29" fmla="*/ 31750 w 1758950"/>
              <a:gd name="connsiteY29" fmla="*/ 133350 h 2298700"/>
              <a:gd name="connsiteX30" fmla="*/ 66675 w 1758950"/>
              <a:gd name="connsiteY30" fmla="*/ 146050 h 2298700"/>
              <a:gd name="connsiteX31" fmla="*/ 146050 w 1758950"/>
              <a:gd name="connsiteY31" fmla="*/ 184150 h 2298700"/>
              <a:gd name="connsiteX32" fmla="*/ 212725 w 1758950"/>
              <a:gd name="connsiteY32" fmla="*/ 212725 h 2298700"/>
              <a:gd name="connsiteX33" fmla="*/ 266700 w 1758950"/>
              <a:gd name="connsiteY33" fmla="*/ 228600 h 2298700"/>
              <a:gd name="connsiteX34" fmla="*/ 307975 w 1758950"/>
              <a:gd name="connsiteY34" fmla="*/ 231775 h 2298700"/>
              <a:gd name="connsiteX35" fmla="*/ 425450 w 1758950"/>
              <a:gd name="connsiteY35" fmla="*/ 231775 h 2298700"/>
              <a:gd name="connsiteX36" fmla="*/ 533400 w 1758950"/>
              <a:gd name="connsiteY36" fmla="*/ 228600 h 2298700"/>
              <a:gd name="connsiteX37" fmla="*/ 720725 w 1758950"/>
              <a:gd name="connsiteY37" fmla="*/ 206375 h 2298700"/>
              <a:gd name="connsiteX38" fmla="*/ 885825 w 1758950"/>
              <a:gd name="connsiteY38" fmla="*/ 177800 h 2298700"/>
              <a:gd name="connsiteX39" fmla="*/ 1044575 w 1758950"/>
              <a:gd name="connsiteY39" fmla="*/ 146050 h 2298700"/>
              <a:gd name="connsiteX40" fmla="*/ 1231900 w 1758950"/>
              <a:gd name="connsiteY40" fmla="*/ 98425 h 2298700"/>
              <a:gd name="connsiteX41" fmla="*/ 1285875 w 1758950"/>
              <a:gd name="connsiteY41" fmla="*/ 82550 h 2298700"/>
              <a:gd name="connsiteX42" fmla="*/ 1346200 w 1758950"/>
              <a:gd name="connsiteY42" fmla="*/ 57150 h 2298700"/>
              <a:gd name="connsiteX43" fmla="*/ 1374775 w 1758950"/>
              <a:gd name="connsiteY43" fmla="*/ 44450 h 2298700"/>
              <a:gd name="connsiteX44" fmla="*/ 1416050 w 1758950"/>
              <a:gd name="connsiteY44" fmla="*/ 25400 h 2298700"/>
              <a:gd name="connsiteX45" fmla="*/ 1454150 w 1758950"/>
              <a:gd name="connsiteY45" fmla="*/ 0 h 2298700"/>
              <a:gd name="connsiteX46" fmla="*/ 1470025 w 1758950"/>
              <a:gd name="connsiteY46" fmla="*/ 0 h 2298700"/>
              <a:gd name="connsiteX47" fmla="*/ 1504950 w 1758950"/>
              <a:gd name="connsiteY47" fmla="*/ 12700 h 2298700"/>
              <a:gd name="connsiteX48" fmla="*/ 1555750 w 1758950"/>
              <a:gd name="connsiteY48" fmla="*/ 41275 h 2298700"/>
              <a:gd name="connsiteX49" fmla="*/ 1600200 w 1758950"/>
              <a:gd name="connsiteY49" fmla="*/ 73025 h 2298700"/>
              <a:gd name="connsiteX50" fmla="*/ 1679575 w 1758950"/>
              <a:gd name="connsiteY50" fmla="*/ 139700 h 2298700"/>
              <a:gd name="connsiteX51" fmla="*/ 1727200 w 1758950"/>
              <a:gd name="connsiteY51" fmla="*/ 180975 h 2298700"/>
              <a:gd name="connsiteX52" fmla="*/ 1752600 w 1758950"/>
              <a:gd name="connsiteY52" fmla="*/ 203200 h 2298700"/>
              <a:gd name="connsiteX53" fmla="*/ 1758950 w 1758950"/>
              <a:gd name="connsiteY53" fmla="*/ 219075 h 2298700"/>
              <a:gd name="connsiteX54" fmla="*/ 1758950 w 1758950"/>
              <a:gd name="connsiteY54" fmla="*/ 238125 h 2298700"/>
              <a:gd name="connsiteX55" fmla="*/ 1749425 w 1758950"/>
              <a:gd name="connsiteY55" fmla="*/ 266700 h 2298700"/>
              <a:gd name="connsiteX56" fmla="*/ 1724025 w 1758950"/>
              <a:gd name="connsiteY56" fmla="*/ 304800 h 2298700"/>
              <a:gd name="connsiteX57" fmla="*/ 1689100 w 1758950"/>
              <a:gd name="connsiteY57" fmla="*/ 342900 h 2298700"/>
              <a:gd name="connsiteX58" fmla="*/ 1673225 w 1758950"/>
              <a:gd name="connsiteY58" fmla="*/ 409575 h 2298700"/>
              <a:gd name="connsiteX59" fmla="*/ 1654175 w 1758950"/>
              <a:gd name="connsiteY59" fmla="*/ 508000 h 2298700"/>
              <a:gd name="connsiteX60" fmla="*/ 1631950 w 1758950"/>
              <a:gd name="connsiteY60" fmla="*/ 625475 h 2298700"/>
              <a:gd name="connsiteX61" fmla="*/ 1606550 w 1758950"/>
              <a:gd name="connsiteY61" fmla="*/ 784225 h 2298700"/>
              <a:gd name="connsiteX62" fmla="*/ 1597025 w 1758950"/>
              <a:gd name="connsiteY62" fmla="*/ 850900 h 2298700"/>
              <a:gd name="connsiteX63" fmla="*/ 1587500 w 1758950"/>
              <a:gd name="connsiteY63" fmla="*/ 1016000 h 2298700"/>
              <a:gd name="connsiteX64" fmla="*/ 1574800 w 1758950"/>
              <a:gd name="connsiteY64" fmla="*/ 1343025 h 2298700"/>
              <a:gd name="connsiteX65" fmla="*/ 1574800 w 1758950"/>
              <a:gd name="connsiteY65" fmla="*/ 1492250 h 2298700"/>
              <a:gd name="connsiteX66" fmla="*/ 1577975 w 1758950"/>
              <a:gd name="connsiteY66" fmla="*/ 1590675 h 2298700"/>
              <a:gd name="connsiteX67" fmla="*/ 1581150 w 1758950"/>
              <a:gd name="connsiteY67" fmla="*/ 1660525 h 2298700"/>
              <a:gd name="connsiteX68" fmla="*/ 1587500 w 1758950"/>
              <a:gd name="connsiteY68" fmla="*/ 1739900 h 2298700"/>
              <a:gd name="connsiteX69" fmla="*/ 1597025 w 1758950"/>
              <a:gd name="connsiteY69" fmla="*/ 1822450 h 2298700"/>
              <a:gd name="connsiteX70" fmla="*/ 1597025 w 1758950"/>
              <a:gd name="connsiteY70" fmla="*/ 1854200 h 2298700"/>
              <a:gd name="connsiteX71" fmla="*/ 1593850 w 1758950"/>
              <a:gd name="connsiteY71" fmla="*/ 1917700 h 2298700"/>
              <a:gd name="connsiteX72" fmla="*/ 1587500 w 1758950"/>
              <a:gd name="connsiteY72" fmla="*/ 1971675 h 2298700"/>
              <a:gd name="connsiteX73" fmla="*/ 1571625 w 1758950"/>
              <a:gd name="connsiteY73" fmla="*/ 2035175 h 2298700"/>
              <a:gd name="connsiteX74" fmla="*/ 1552575 w 1758950"/>
              <a:gd name="connsiteY74" fmla="*/ 2092325 h 2298700"/>
              <a:gd name="connsiteX75" fmla="*/ 1533525 w 1758950"/>
              <a:gd name="connsiteY75" fmla="*/ 2133600 h 2298700"/>
              <a:gd name="connsiteX76" fmla="*/ 1501775 w 1758950"/>
              <a:gd name="connsiteY76" fmla="*/ 2190750 h 2298700"/>
              <a:gd name="connsiteX77" fmla="*/ 1447800 w 1758950"/>
              <a:gd name="connsiteY77" fmla="*/ 2257425 h 2298700"/>
              <a:gd name="connsiteX78" fmla="*/ 1419225 w 1758950"/>
              <a:gd name="connsiteY78" fmla="*/ 2282825 h 2298700"/>
              <a:gd name="connsiteX79" fmla="*/ 1387475 w 1758950"/>
              <a:gd name="connsiteY79" fmla="*/ 2298700 h 2298700"/>
              <a:gd name="connsiteX80" fmla="*/ 1362075 w 1758950"/>
              <a:gd name="connsiteY80" fmla="*/ 2298700 h 2298700"/>
              <a:gd name="connsiteX81" fmla="*/ 1339850 w 1758950"/>
              <a:gd name="connsiteY81" fmla="*/ 2289175 h 2298700"/>
              <a:gd name="connsiteX82" fmla="*/ 1314450 w 1758950"/>
              <a:gd name="connsiteY82" fmla="*/ 2263775 h 2298700"/>
              <a:gd name="connsiteX83" fmla="*/ 1301750 w 1758950"/>
              <a:gd name="connsiteY83" fmla="*/ 2244725 h 2298700"/>
              <a:gd name="connsiteX84" fmla="*/ 1349375 w 1758950"/>
              <a:gd name="connsiteY84" fmla="*/ 1835150 h 2298700"/>
              <a:gd name="connsiteX85" fmla="*/ 1355725 w 1758950"/>
              <a:gd name="connsiteY85" fmla="*/ 1711325 h 2298700"/>
              <a:gd name="connsiteX86" fmla="*/ 1362075 w 1758950"/>
              <a:gd name="connsiteY86" fmla="*/ 111125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758950" h="2298700">
                <a:moveTo>
                  <a:pt x="1362075" y="1111250"/>
                </a:moveTo>
                <a:lnTo>
                  <a:pt x="1374775" y="327025"/>
                </a:lnTo>
                <a:lnTo>
                  <a:pt x="1371600" y="307975"/>
                </a:lnTo>
                <a:lnTo>
                  <a:pt x="1358900" y="279400"/>
                </a:lnTo>
                <a:lnTo>
                  <a:pt x="1349375" y="263525"/>
                </a:lnTo>
                <a:lnTo>
                  <a:pt x="1339850" y="254000"/>
                </a:lnTo>
                <a:lnTo>
                  <a:pt x="1323975" y="241300"/>
                </a:lnTo>
                <a:lnTo>
                  <a:pt x="1314450" y="234950"/>
                </a:lnTo>
                <a:lnTo>
                  <a:pt x="1282700" y="231775"/>
                </a:lnTo>
                <a:lnTo>
                  <a:pt x="1146175" y="273050"/>
                </a:lnTo>
                <a:lnTo>
                  <a:pt x="914400" y="336550"/>
                </a:lnTo>
                <a:lnTo>
                  <a:pt x="638175" y="415925"/>
                </a:lnTo>
                <a:lnTo>
                  <a:pt x="527050" y="447675"/>
                </a:lnTo>
                <a:lnTo>
                  <a:pt x="463550" y="469900"/>
                </a:lnTo>
                <a:lnTo>
                  <a:pt x="400050" y="498475"/>
                </a:lnTo>
                <a:lnTo>
                  <a:pt x="371475" y="495300"/>
                </a:lnTo>
                <a:lnTo>
                  <a:pt x="317500" y="482600"/>
                </a:lnTo>
                <a:lnTo>
                  <a:pt x="266700" y="460375"/>
                </a:lnTo>
                <a:lnTo>
                  <a:pt x="238125" y="441325"/>
                </a:lnTo>
                <a:lnTo>
                  <a:pt x="200025" y="415925"/>
                </a:lnTo>
                <a:lnTo>
                  <a:pt x="155575" y="374650"/>
                </a:lnTo>
                <a:lnTo>
                  <a:pt x="127000" y="342900"/>
                </a:lnTo>
                <a:lnTo>
                  <a:pt x="79375" y="288925"/>
                </a:lnTo>
                <a:lnTo>
                  <a:pt x="47625" y="241300"/>
                </a:lnTo>
                <a:lnTo>
                  <a:pt x="15875" y="193675"/>
                </a:lnTo>
                <a:lnTo>
                  <a:pt x="3175" y="165100"/>
                </a:lnTo>
                <a:lnTo>
                  <a:pt x="0" y="142875"/>
                </a:lnTo>
                <a:lnTo>
                  <a:pt x="3175" y="133350"/>
                </a:lnTo>
                <a:lnTo>
                  <a:pt x="12700" y="130175"/>
                </a:lnTo>
                <a:lnTo>
                  <a:pt x="31750" y="133350"/>
                </a:lnTo>
                <a:lnTo>
                  <a:pt x="66675" y="146050"/>
                </a:lnTo>
                <a:lnTo>
                  <a:pt x="146050" y="184150"/>
                </a:lnTo>
                <a:lnTo>
                  <a:pt x="212725" y="212725"/>
                </a:lnTo>
                <a:lnTo>
                  <a:pt x="266700" y="228600"/>
                </a:lnTo>
                <a:lnTo>
                  <a:pt x="307975" y="231775"/>
                </a:lnTo>
                <a:lnTo>
                  <a:pt x="425450" y="231775"/>
                </a:lnTo>
                <a:lnTo>
                  <a:pt x="533400" y="228600"/>
                </a:lnTo>
                <a:lnTo>
                  <a:pt x="720725" y="206375"/>
                </a:lnTo>
                <a:lnTo>
                  <a:pt x="885825" y="177800"/>
                </a:lnTo>
                <a:lnTo>
                  <a:pt x="1044575" y="146050"/>
                </a:lnTo>
                <a:lnTo>
                  <a:pt x="1231900" y="98425"/>
                </a:lnTo>
                <a:lnTo>
                  <a:pt x="1285875" y="82550"/>
                </a:lnTo>
                <a:lnTo>
                  <a:pt x="1346200" y="57150"/>
                </a:lnTo>
                <a:lnTo>
                  <a:pt x="1374775" y="44450"/>
                </a:lnTo>
                <a:lnTo>
                  <a:pt x="1416050" y="25400"/>
                </a:lnTo>
                <a:lnTo>
                  <a:pt x="1454150" y="0"/>
                </a:lnTo>
                <a:lnTo>
                  <a:pt x="1470025" y="0"/>
                </a:lnTo>
                <a:lnTo>
                  <a:pt x="1504950" y="12700"/>
                </a:lnTo>
                <a:lnTo>
                  <a:pt x="1555750" y="41275"/>
                </a:lnTo>
                <a:lnTo>
                  <a:pt x="1600200" y="73025"/>
                </a:lnTo>
                <a:lnTo>
                  <a:pt x="1679575" y="139700"/>
                </a:lnTo>
                <a:lnTo>
                  <a:pt x="1727200" y="180975"/>
                </a:lnTo>
                <a:lnTo>
                  <a:pt x="1752600" y="203200"/>
                </a:lnTo>
                <a:lnTo>
                  <a:pt x="1758950" y="219075"/>
                </a:lnTo>
                <a:lnTo>
                  <a:pt x="1758950" y="238125"/>
                </a:lnTo>
                <a:lnTo>
                  <a:pt x="1749425" y="266700"/>
                </a:lnTo>
                <a:lnTo>
                  <a:pt x="1724025" y="304800"/>
                </a:lnTo>
                <a:lnTo>
                  <a:pt x="1689100" y="342900"/>
                </a:lnTo>
                <a:lnTo>
                  <a:pt x="1673225" y="409575"/>
                </a:lnTo>
                <a:lnTo>
                  <a:pt x="1654175" y="508000"/>
                </a:lnTo>
                <a:lnTo>
                  <a:pt x="1631950" y="625475"/>
                </a:lnTo>
                <a:lnTo>
                  <a:pt x="1606550" y="784225"/>
                </a:lnTo>
                <a:lnTo>
                  <a:pt x="1597025" y="850900"/>
                </a:lnTo>
                <a:lnTo>
                  <a:pt x="1587500" y="1016000"/>
                </a:lnTo>
                <a:lnTo>
                  <a:pt x="1574800" y="1343025"/>
                </a:lnTo>
                <a:lnTo>
                  <a:pt x="1574800" y="1492250"/>
                </a:lnTo>
                <a:lnTo>
                  <a:pt x="1577975" y="1590675"/>
                </a:lnTo>
                <a:lnTo>
                  <a:pt x="1581150" y="1660525"/>
                </a:lnTo>
                <a:lnTo>
                  <a:pt x="1587500" y="1739900"/>
                </a:lnTo>
                <a:lnTo>
                  <a:pt x="1597025" y="1822450"/>
                </a:lnTo>
                <a:lnTo>
                  <a:pt x="1597025" y="1854200"/>
                </a:lnTo>
                <a:lnTo>
                  <a:pt x="1593850" y="1917700"/>
                </a:lnTo>
                <a:lnTo>
                  <a:pt x="1587500" y="1971675"/>
                </a:lnTo>
                <a:lnTo>
                  <a:pt x="1571625" y="2035175"/>
                </a:lnTo>
                <a:lnTo>
                  <a:pt x="1552575" y="2092325"/>
                </a:lnTo>
                <a:lnTo>
                  <a:pt x="1533525" y="2133600"/>
                </a:lnTo>
                <a:lnTo>
                  <a:pt x="1501775" y="2190750"/>
                </a:lnTo>
                <a:lnTo>
                  <a:pt x="1447800" y="2257425"/>
                </a:lnTo>
                <a:lnTo>
                  <a:pt x="1419225" y="2282825"/>
                </a:lnTo>
                <a:lnTo>
                  <a:pt x="1387475" y="2298700"/>
                </a:lnTo>
                <a:lnTo>
                  <a:pt x="1362075" y="2298700"/>
                </a:lnTo>
                <a:lnTo>
                  <a:pt x="1339850" y="2289175"/>
                </a:lnTo>
                <a:lnTo>
                  <a:pt x="1314450" y="2263775"/>
                </a:lnTo>
                <a:lnTo>
                  <a:pt x="1301750" y="2244725"/>
                </a:lnTo>
                <a:lnTo>
                  <a:pt x="1349375" y="1835150"/>
                </a:lnTo>
                <a:lnTo>
                  <a:pt x="1355725" y="1711325"/>
                </a:lnTo>
                <a:cubicBezTo>
                  <a:pt x="1357842" y="1517650"/>
                  <a:pt x="1359958" y="1323975"/>
                  <a:pt x="1362075" y="11112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2DEF7B3-B18B-462F-96AC-4E2AA1549E06}"/>
              </a:ext>
            </a:extLst>
          </p:cNvPr>
          <p:cNvSpPr/>
          <p:nvPr/>
        </p:nvSpPr>
        <p:spPr>
          <a:xfrm>
            <a:off x="3009900" y="2309813"/>
            <a:ext cx="779463" cy="361950"/>
          </a:xfrm>
          <a:custGeom>
            <a:avLst/>
            <a:gdLst>
              <a:gd name="connsiteX0" fmla="*/ 311944 w 778669"/>
              <a:gd name="connsiteY0" fmla="*/ 264318 h 361950"/>
              <a:gd name="connsiteX1" fmla="*/ 261938 w 778669"/>
              <a:gd name="connsiteY1" fmla="*/ 233362 h 361950"/>
              <a:gd name="connsiteX2" fmla="*/ 207169 w 778669"/>
              <a:gd name="connsiteY2" fmla="*/ 195262 h 361950"/>
              <a:gd name="connsiteX3" fmla="*/ 147638 w 778669"/>
              <a:gd name="connsiteY3" fmla="*/ 152400 h 361950"/>
              <a:gd name="connsiteX4" fmla="*/ 61913 w 778669"/>
              <a:gd name="connsiteY4" fmla="*/ 85725 h 361950"/>
              <a:gd name="connsiteX5" fmla="*/ 19050 w 778669"/>
              <a:gd name="connsiteY5" fmla="*/ 52387 h 361950"/>
              <a:gd name="connsiteX6" fmla="*/ 2381 w 778669"/>
              <a:gd name="connsiteY6" fmla="*/ 30956 h 361950"/>
              <a:gd name="connsiteX7" fmla="*/ 0 w 778669"/>
              <a:gd name="connsiteY7" fmla="*/ 9525 h 361950"/>
              <a:gd name="connsiteX8" fmla="*/ 4763 w 778669"/>
              <a:gd name="connsiteY8" fmla="*/ 0 h 361950"/>
              <a:gd name="connsiteX9" fmla="*/ 26194 w 778669"/>
              <a:gd name="connsiteY9" fmla="*/ 0 h 361950"/>
              <a:gd name="connsiteX10" fmla="*/ 97631 w 778669"/>
              <a:gd name="connsiteY10" fmla="*/ 9525 h 361950"/>
              <a:gd name="connsiteX11" fmla="*/ 200025 w 778669"/>
              <a:gd name="connsiteY11" fmla="*/ 21431 h 361950"/>
              <a:gd name="connsiteX12" fmla="*/ 304800 w 778669"/>
              <a:gd name="connsiteY12" fmla="*/ 26193 h 361950"/>
              <a:gd name="connsiteX13" fmla="*/ 383381 w 778669"/>
              <a:gd name="connsiteY13" fmla="*/ 26193 h 361950"/>
              <a:gd name="connsiteX14" fmla="*/ 414338 w 778669"/>
              <a:gd name="connsiteY14" fmla="*/ 30956 h 361950"/>
              <a:gd name="connsiteX15" fmla="*/ 483394 w 778669"/>
              <a:gd name="connsiteY15" fmla="*/ 59531 h 361950"/>
              <a:gd name="connsiteX16" fmla="*/ 576263 w 778669"/>
              <a:gd name="connsiteY16" fmla="*/ 107156 h 361950"/>
              <a:gd name="connsiteX17" fmla="*/ 626269 w 778669"/>
              <a:gd name="connsiteY17" fmla="*/ 138112 h 361950"/>
              <a:gd name="connsiteX18" fmla="*/ 671513 w 778669"/>
              <a:gd name="connsiteY18" fmla="*/ 171450 h 361950"/>
              <a:gd name="connsiteX19" fmla="*/ 721519 w 778669"/>
              <a:gd name="connsiteY19" fmla="*/ 214312 h 361950"/>
              <a:gd name="connsiteX20" fmla="*/ 752475 w 778669"/>
              <a:gd name="connsiteY20" fmla="*/ 247650 h 361950"/>
              <a:gd name="connsiteX21" fmla="*/ 771525 w 778669"/>
              <a:gd name="connsiteY21" fmla="*/ 269081 h 361950"/>
              <a:gd name="connsiteX22" fmla="*/ 778669 w 778669"/>
              <a:gd name="connsiteY22" fmla="*/ 283368 h 361950"/>
              <a:gd name="connsiteX23" fmla="*/ 778669 w 778669"/>
              <a:gd name="connsiteY23" fmla="*/ 292893 h 361950"/>
              <a:gd name="connsiteX24" fmla="*/ 771525 w 778669"/>
              <a:gd name="connsiteY24" fmla="*/ 314325 h 361950"/>
              <a:gd name="connsiteX25" fmla="*/ 754856 w 778669"/>
              <a:gd name="connsiteY25" fmla="*/ 335756 h 361950"/>
              <a:gd name="connsiteX26" fmla="*/ 721519 w 778669"/>
              <a:gd name="connsiteY26" fmla="*/ 354806 h 361950"/>
              <a:gd name="connsiteX27" fmla="*/ 692944 w 778669"/>
              <a:gd name="connsiteY27" fmla="*/ 361950 h 361950"/>
              <a:gd name="connsiteX28" fmla="*/ 609600 w 778669"/>
              <a:gd name="connsiteY28" fmla="*/ 357187 h 361950"/>
              <a:gd name="connsiteX29" fmla="*/ 521494 w 778669"/>
              <a:gd name="connsiteY29" fmla="*/ 342900 h 361950"/>
              <a:gd name="connsiteX30" fmla="*/ 459581 w 778669"/>
              <a:gd name="connsiteY30" fmla="*/ 326231 h 361950"/>
              <a:gd name="connsiteX31" fmla="*/ 311944 w 778669"/>
              <a:gd name="connsiteY31" fmla="*/ 26431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8669" h="361950">
                <a:moveTo>
                  <a:pt x="311944" y="264318"/>
                </a:moveTo>
                <a:lnTo>
                  <a:pt x="261938" y="233362"/>
                </a:lnTo>
                <a:lnTo>
                  <a:pt x="207169" y="195262"/>
                </a:lnTo>
                <a:lnTo>
                  <a:pt x="147638" y="152400"/>
                </a:lnTo>
                <a:lnTo>
                  <a:pt x="61913" y="85725"/>
                </a:lnTo>
                <a:lnTo>
                  <a:pt x="19050" y="52387"/>
                </a:lnTo>
                <a:lnTo>
                  <a:pt x="2381" y="30956"/>
                </a:lnTo>
                <a:lnTo>
                  <a:pt x="0" y="9525"/>
                </a:lnTo>
                <a:lnTo>
                  <a:pt x="4763" y="0"/>
                </a:lnTo>
                <a:lnTo>
                  <a:pt x="26194" y="0"/>
                </a:lnTo>
                <a:lnTo>
                  <a:pt x="97631" y="9525"/>
                </a:lnTo>
                <a:lnTo>
                  <a:pt x="200025" y="21431"/>
                </a:lnTo>
                <a:lnTo>
                  <a:pt x="304800" y="26193"/>
                </a:lnTo>
                <a:lnTo>
                  <a:pt x="383381" y="26193"/>
                </a:lnTo>
                <a:lnTo>
                  <a:pt x="414338" y="30956"/>
                </a:lnTo>
                <a:lnTo>
                  <a:pt x="483394" y="59531"/>
                </a:lnTo>
                <a:lnTo>
                  <a:pt x="576263" y="107156"/>
                </a:lnTo>
                <a:lnTo>
                  <a:pt x="626269" y="138112"/>
                </a:lnTo>
                <a:lnTo>
                  <a:pt x="671513" y="171450"/>
                </a:lnTo>
                <a:lnTo>
                  <a:pt x="721519" y="214312"/>
                </a:lnTo>
                <a:lnTo>
                  <a:pt x="752475" y="247650"/>
                </a:lnTo>
                <a:lnTo>
                  <a:pt x="771525" y="269081"/>
                </a:lnTo>
                <a:lnTo>
                  <a:pt x="778669" y="283368"/>
                </a:lnTo>
                <a:lnTo>
                  <a:pt x="778669" y="292893"/>
                </a:lnTo>
                <a:lnTo>
                  <a:pt x="771525" y="314325"/>
                </a:lnTo>
                <a:lnTo>
                  <a:pt x="754856" y="335756"/>
                </a:lnTo>
                <a:lnTo>
                  <a:pt x="721519" y="354806"/>
                </a:lnTo>
                <a:lnTo>
                  <a:pt x="692944" y="361950"/>
                </a:lnTo>
                <a:lnTo>
                  <a:pt x="609600" y="357187"/>
                </a:lnTo>
                <a:lnTo>
                  <a:pt x="521494" y="342900"/>
                </a:lnTo>
                <a:lnTo>
                  <a:pt x="459581" y="326231"/>
                </a:lnTo>
                <a:lnTo>
                  <a:pt x="311944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6DF4A6-9130-4E9F-B32E-0AB1DC9A9442}"/>
              </a:ext>
            </a:extLst>
          </p:cNvPr>
          <p:cNvSpPr/>
          <p:nvPr/>
        </p:nvSpPr>
        <p:spPr>
          <a:xfrm>
            <a:off x="2859088" y="2903538"/>
            <a:ext cx="1209675" cy="793750"/>
          </a:xfrm>
          <a:custGeom>
            <a:avLst/>
            <a:gdLst>
              <a:gd name="connsiteX0" fmla="*/ 890588 w 1209675"/>
              <a:gd name="connsiteY0" fmla="*/ 316706 h 795337"/>
              <a:gd name="connsiteX1" fmla="*/ 752475 w 1209675"/>
              <a:gd name="connsiteY1" fmla="*/ 435769 h 795337"/>
              <a:gd name="connsiteX2" fmla="*/ 616744 w 1209675"/>
              <a:gd name="connsiteY2" fmla="*/ 547687 h 795337"/>
              <a:gd name="connsiteX3" fmla="*/ 492919 w 1209675"/>
              <a:gd name="connsiteY3" fmla="*/ 654844 h 795337"/>
              <a:gd name="connsiteX4" fmla="*/ 426244 w 1209675"/>
              <a:gd name="connsiteY4" fmla="*/ 711994 h 795337"/>
              <a:gd name="connsiteX5" fmla="*/ 409575 w 1209675"/>
              <a:gd name="connsiteY5" fmla="*/ 738187 h 795337"/>
              <a:gd name="connsiteX6" fmla="*/ 385763 w 1209675"/>
              <a:gd name="connsiteY6" fmla="*/ 764381 h 795337"/>
              <a:gd name="connsiteX7" fmla="*/ 357188 w 1209675"/>
              <a:gd name="connsiteY7" fmla="*/ 783431 h 795337"/>
              <a:gd name="connsiteX8" fmla="*/ 326232 w 1209675"/>
              <a:gd name="connsiteY8" fmla="*/ 795337 h 795337"/>
              <a:gd name="connsiteX9" fmla="*/ 297657 w 1209675"/>
              <a:gd name="connsiteY9" fmla="*/ 795337 h 795337"/>
              <a:gd name="connsiteX10" fmla="*/ 276225 w 1209675"/>
              <a:gd name="connsiteY10" fmla="*/ 785812 h 795337"/>
              <a:gd name="connsiteX11" fmla="*/ 233363 w 1209675"/>
              <a:gd name="connsiteY11" fmla="*/ 757237 h 795337"/>
              <a:gd name="connsiteX12" fmla="*/ 195263 w 1209675"/>
              <a:gd name="connsiteY12" fmla="*/ 728662 h 795337"/>
              <a:gd name="connsiteX13" fmla="*/ 138113 w 1209675"/>
              <a:gd name="connsiteY13" fmla="*/ 678656 h 795337"/>
              <a:gd name="connsiteX14" fmla="*/ 97632 w 1209675"/>
              <a:gd name="connsiteY14" fmla="*/ 631031 h 795337"/>
              <a:gd name="connsiteX15" fmla="*/ 61913 w 1209675"/>
              <a:gd name="connsiteY15" fmla="*/ 581025 h 795337"/>
              <a:gd name="connsiteX16" fmla="*/ 19050 w 1209675"/>
              <a:gd name="connsiteY16" fmla="*/ 492919 h 795337"/>
              <a:gd name="connsiteX17" fmla="*/ 4763 w 1209675"/>
              <a:gd name="connsiteY17" fmla="*/ 447675 h 795337"/>
              <a:gd name="connsiteX18" fmla="*/ 0 w 1209675"/>
              <a:gd name="connsiteY18" fmla="*/ 414337 h 795337"/>
              <a:gd name="connsiteX19" fmla="*/ 7144 w 1209675"/>
              <a:gd name="connsiteY19" fmla="*/ 404812 h 795337"/>
              <a:gd name="connsiteX20" fmla="*/ 28575 w 1209675"/>
              <a:gd name="connsiteY20" fmla="*/ 404812 h 795337"/>
              <a:gd name="connsiteX21" fmla="*/ 47625 w 1209675"/>
              <a:gd name="connsiteY21" fmla="*/ 411956 h 795337"/>
              <a:gd name="connsiteX22" fmla="*/ 76200 w 1209675"/>
              <a:gd name="connsiteY22" fmla="*/ 431006 h 795337"/>
              <a:gd name="connsiteX23" fmla="*/ 92869 w 1209675"/>
              <a:gd name="connsiteY23" fmla="*/ 442912 h 795337"/>
              <a:gd name="connsiteX24" fmla="*/ 121444 w 1209675"/>
              <a:gd name="connsiteY24" fmla="*/ 454819 h 795337"/>
              <a:gd name="connsiteX25" fmla="*/ 154782 w 1209675"/>
              <a:gd name="connsiteY25" fmla="*/ 461962 h 795337"/>
              <a:gd name="connsiteX26" fmla="*/ 180975 w 1209675"/>
              <a:gd name="connsiteY26" fmla="*/ 464344 h 795337"/>
              <a:gd name="connsiteX27" fmla="*/ 214313 w 1209675"/>
              <a:gd name="connsiteY27" fmla="*/ 464344 h 795337"/>
              <a:gd name="connsiteX28" fmla="*/ 257175 w 1209675"/>
              <a:gd name="connsiteY28" fmla="*/ 461962 h 795337"/>
              <a:gd name="connsiteX29" fmla="*/ 295275 w 1209675"/>
              <a:gd name="connsiteY29" fmla="*/ 452437 h 795337"/>
              <a:gd name="connsiteX30" fmla="*/ 445294 w 1209675"/>
              <a:gd name="connsiteY30" fmla="*/ 383381 h 795337"/>
              <a:gd name="connsiteX31" fmla="*/ 745332 w 1209675"/>
              <a:gd name="connsiteY31" fmla="*/ 233362 h 795337"/>
              <a:gd name="connsiteX32" fmla="*/ 1057275 w 1209675"/>
              <a:gd name="connsiteY32" fmla="*/ 64294 h 795337"/>
              <a:gd name="connsiteX33" fmla="*/ 1152525 w 1209675"/>
              <a:gd name="connsiteY33" fmla="*/ 11906 h 795337"/>
              <a:gd name="connsiteX34" fmla="*/ 1181100 w 1209675"/>
              <a:gd name="connsiteY34" fmla="*/ 0 h 795337"/>
              <a:gd name="connsiteX35" fmla="*/ 1197769 w 1209675"/>
              <a:gd name="connsiteY35" fmla="*/ 0 h 795337"/>
              <a:gd name="connsiteX36" fmla="*/ 1204913 w 1209675"/>
              <a:gd name="connsiteY36" fmla="*/ 2381 h 795337"/>
              <a:gd name="connsiteX37" fmla="*/ 1209675 w 1209675"/>
              <a:gd name="connsiteY37" fmla="*/ 11906 h 795337"/>
              <a:gd name="connsiteX38" fmla="*/ 1204913 w 1209675"/>
              <a:gd name="connsiteY38" fmla="*/ 30956 h 795337"/>
              <a:gd name="connsiteX39" fmla="*/ 1195388 w 1209675"/>
              <a:gd name="connsiteY39" fmla="*/ 52387 h 795337"/>
              <a:gd name="connsiteX40" fmla="*/ 1171575 w 1209675"/>
              <a:gd name="connsiteY40" fmla="*/ 76200 h 795337"/>
              <a:gd name="connsiteX41" fmla="*/ 1028700 w 1209675"/>
              <a:gd name="connsiteY41" fmla="*/ 200025 h 795337"/>
              <a:gd name="connsiteX42" fmla="*/ 890588 w 1209675"/>
              <a:gd name="connsiteY42" fmla="*/ 316706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09675" h="795337">
                <a:moveTo>
                  <a:pt x="890588" y="316706"/>
                </a:moveTo>
                <a:lnTo>
                  <a:pt x="752475" y="435769"/>
                </a:lnTo>
                <a:lnTo>
                  <a:pt x="616744" y="547687"/>
                </a:lnTo>
                <a:lnTo>
                  <a:pt x="492919" y="654844"/>
                </a:lnTo>
                <a:lnTo>
                  <a:pt x="426244" y="711994"/>
                </a:lnTo>
                <a:lnTo>
                  <a:pt x="409575" y="738187"/>
                </a:lnTo>
                <a:lnTo>
                  <a:pt x="385763" y="764381"/>
                </a:lnTo>
                <a:lnTo>
                  <a:pt x="357188" y="783431"/>
                </a:lnTo>
                <a:lnTo>
                  <a:pt x="326232" y="795337"/>
                </a:lnTo>
                <a:lnTo>
                  <a:pt x="297657" y="795337"/>
                </a:lnTo>
                <a:lnTo>
                  <a:pt x="276225" y="785812"/>
                </a:lnTo>
                <a:lnTo>
                  <a:pt x="233363" y="757237"/>
                </a:lnTo>
                <a:lnTo>
                  <a:pt x="195263" y="728662"/>
                </a:lnTo>
                <a:lnTo>
                  <a:pt x="138113" y="678656"/>
                </a:lnTo>
                <a:lnTo>
                  <a:pt x="97632" y="631031"/>
                </a:lnTo>
                <a:lnTo>
                  <a:pt x="61913" y="581025"/>
                </a:lnTo>
                <a:lnTo>
                  <a:pt x="19050" y="492919"/>
                </a:lnTo>
                <a:lnTo>
                  <a:pt x="4763" y="447675"/>
                </a:lnTo>
                <a:lnTo>
                  <a:pt x="0" y="414337"/>
                </a:lnTo>
                <a:lnTo>
                  <a:pt x="7144" y="404812"/>
                </a:lnTo>
                <a:lnTo>
                  <a:pt x="28575" y="404812"/>
                </a:lnTo>
                <a:lnTo>
                  <a:pt x="47625" y="411956"/>
                </a:lnTo>
                <a:lnTo>
                  <a:pt x="76200" y="431006"/>
                </a:lnTo>
                <a:lnTo>
                  <a:pt x="92869" y="442912"/>
                </a:lnTo>
                <a:lnTo>
                  <a:pt x="121444" y="454819"/>
                </a:lnTo>
                <a:lnTo>
                  <a:pt x="154782" y="461962"/>
                </a:lnTo>
                <a:lnTo>
                  <a:pt x="180975" y="464344"/>
                </a:lnTo>
                <a:lnTo>
                  <a:pt x="214313" y="464344"/>
                </a:lnTo>
                <a:lnTo>
                  <a:pt x="257175" y="461962"/>
                </a:lnTo>
                <a:lnTo>
                  <a:pt x="295275" y="452437"/>
                </a:lnTo>
                <a:lnTo>
                  <a:pt x="445294" y="383381"/>
                </a:lnTo>
                <a:lnTo>
                  <a:pt x="745332" y="233362"/>
                </a:lnTo>
                <a:lnTo>
                  <a:pt x="1057275" y="64294"/>
                </a:lnTo>
                <a:lnTo>
                  <a:pt x="1152525" y="11906"/>
                </a:lnTo>
                <a:lnTo>
                  <a:pt x="1181100" y="0"/>
                </a:lnTo>
                <a:lnTo>
                  <a:pt x="1197769" y="0"/>
                </a:lnTo>
                <a:lnTo>
                  <a:pt x="1204913" y="2381"/>
                </a:lnTo>
                <a:lnTo>
                  <a:pt x="1209675" y="11906"/>
                </a:lnTo>
                <a:lnTo>
                  <a:pt x="1204913" y="30956"/>
                </a:lnTo>
                <a:lnTo>
                  <a:pt x="1195388" y="52387"/>
                </a:lnTo>
                <a:lnTo>
                  <a:pt x="1171575" y="76200"/>
                </a:lnTo>
                <a:lnTo>
                  <a:pt x="1028700" y="200025"/>
                </a:lnTo>
                <a:lnTo>
                  <a:pt x="890588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EE6F54B-4B29-4FE9-9AE0-66458C84E2F1}"/>
              </a:ext>
            </a:extLst>
          </p:cNvPr>
          <p:cNvSpPr/>
          <p:nvPr/>
        </p:nvSpPr>
        <p:spPr>
          <a:xfrm>
            <a:off x="4972050" y="1533525"/>
            <a:ext cx="1790700" cy="2486025"/>
          </a:xfrm>
          <a:custGeom>
            <a:avLst/>
            <a:gdLst>
              <a:gd name="connsiteX0" fmla="*/ 962025 w 1790700"/>
              <a:gd name="connsiteY0" fmla="*/ 346075 h 2486025"/>
              <a:gd name="connsiteX1" fmla="*/ 676275 w 1790700"/>
              <a:gd name="connsiteY1" fmla="*/ 428625 h 2486025"/>
              <a:gd name="connsiteX2" fmla="*/ 469900 w 1790700"/>
              <a:gd name="connsiteY2" fmla="*/ 498475 h 2486025"/>
              <a:gd name="connsiteX3" fmla="*/ 384175 w 1790700"/>
              <a:gd name="connsiteY3" fmla="*/ 530225 h 2486025"/>
              <a:gd name="connsiteX4" fmla="*/ 361950 w 1790700"/>
              <a:gd name="connsiteY4" fmla="*/ 530225 h 2486025"/>
              <a:gd name="connsiteX5" fmla="*/ 346075 w 1790700"/>
              <a:gd name="connsiteY5" fmla="*/ 520700 h 2486025"/>
              <a:gd name="connsiteX6" fmla="*/ 269875 w 1790700"/>
              <a:gd name="connsiteY6" fmla="*/ 476250 h 2486025"/>
              <a:gd name="connsiteX7" fmla="*/ 190500 w 1790700"/>
              <a:gd name="connsiteY7" fmla="*/ 425450 h 2486025"/>
              <a:gd name="connsiteX8" fmla="*/ 123825 w 1790700"/>
              <a:gd name="connsiteY8" fmla="*/ 371475 h 2486025"/>
              <a:gd name="connsiteX9" fmla="*/ 82550 w 1790700"/>
              <a:gd name="connsiteY9" fmla="*/ 327025 h 2486025"/>
              <a:gd name="connsiteX10" fmla="*/ 44450 w 1790700"/>
              <a:gd name="connsiteY10" fmla="*/ 282575 h 2486025"/>
              <a:gd name="connsiteX11" fmla="*/ 15875 w 1790700"/>
              <a:gd name="connsiteY11" fmla="*/ 241300 h 2486025"/>
              <a:gd name="connsiteX12" fmla="*/ 3175 w 1790700"/>
              <a:gd name="connsiteY12" fmla="*/ 209550 h 2486025"/>
              <a:gd name="connsiteX13" fmla="*/ 0 w 1790700"/>
              <a:gd name="connsiteY13" fmla="*/ 168275 h 2486025"/>
              <a:gd name="connsiteX14" fmla="*/ 9525 w 1790700"/>
              <a:gd name="connsiteY14" fmla="*/ 139700 h 2486025"/>
              <a:gd name="connsiteX15" fmla="*/ 22225 w 1790700"/>
              <a:gd name="connsiteY15" fmla="*/ 136525 h 2486025"/>
              <a:gd name="connsiteX16" fmla="*/ 47625 w 1790700"/>
              <a:gd name="connsiteY16" fmla="*/ 146050 h 2486025"/>
              <a:gd name="connsiteX17" fmla="*/ 114300 w 1790700"/>
              <a:gd name="connsiteY17" fmla="*/ 180975 h 2486025"/>
              <a:gd name="connsiteX18" fmla="*/ 177800 w 1790700"/>
              <a:gd name="connsiteY18" fmla="*/ 212725 h 2486025"/>
              <a:gd name="connsiteX19" fmla="*/ 234950 w 1790700"/>
              <a:gd name="connsiteY19" fmla="*/ 234950 h 2486025"/>
              <a:gd name="connsiteX20" fmla="*/ 320675 w 1790700"/>
              <a:gd name="connsiteY20" fmla="*/ 260350 h 2486025"/>
              <a:gd name="connsiteX21" fmla="*/ 368300 w 1790700"/>
              <a:gd name="connsiteY21" fmla="*/ 266700 h 2486025"/>
              <a:gd name="connsiteX22" fmla="*/ 419100 w 1790700"/>
              <a:gd name="connsiteY22" fmla="*/ 266700 h 2486025"/>
              <a:gd name="connsiteX23" fmla="*/ 476250 w 1790700"/>
              <a:gd name="connsiteY23" fmla="*/ 260350 h 2486025"/>
              <a:gd name="connsiteX24" fmla="*/ 676275 w 1790700"/>
              <a:gd name="connsiteY24" fmla="*/ 222250 h 2486025"/>
              <a:gd name="connsiteX25" fmla="*/ 987425 w 1790700"/>
              <a:gd name="connsiteY25" fmla="*/ 139700 h 2486025"/>
              <a:gd name="connsiteX26" fmla="*/ 1336675 w 1790700"/>
              <a:gd name="connsiteY26" fmla="*/ 41275 h 2486025"/>
              <a:gd name="connsiteX27" fmla="*/ 1463675 w 1790700"/>
              <a:gd name="connsiteY27" fmla="*/ 0 h 2486025"/>
              <a:gd name="connsiteX28" fmla="*/ 1473200 w 1790700"/>
              <a:gd name="connsiteY28" fmla="*/ 0 h 2486025"/>
              <a:gd name="connsiteX29" fmla="*/ 1508125 w 1790700"/>
              <a:gd name="connsiteY29" fmla="*/ 19050 h 2486025"/>
              <a:gd name="connsiteX30" fmla="*/ 1606550 w 1790700"/>
              <a:gd name="connsiteY30" fmla="*/ 73025 h 2486025"/>
              <a:gd name="connsiteX31" fmla="*/ 1730375 w 1790700"/>
              <a:gd name="connsiteY31" fmla="*/ 139700 h 2486025"/>
              <a:gd name="connsiteX32" fmla="*/ 1762125 w 1790700"/>
              <a:gd name="connsiteY32" fmla="*/ 155575 h 2486025"/>
              <a:gd name="connsiteX33" fmla="*/ 1771650 w 1790700"/>
              <a:gd name="connsiteY33" fmla="*/ 171450 h 2486025"/>
              <a:gd name="connsiteX34" fmla="*/ 1784350 w 1790700"/>
              <a:gd name="connsiteY34" fmla="*/ 219075 h 2486025"/>
              <a:gd name="connsiteX35" fmla="*/ 1790700 w 1790700"/>
              <a:gd name="connsiteY35" fmla="*/ 257175 h 2486025"/>
              <a:gd name="connsiteX36" fmla="*/ 1790700 w 1790700"/>
              <a:gd name="connsiteY36" fmla="*/ 288925 h 2486025"/>
              <a:gd name="connsiteX37" fmla="*/ 1781175 w 1790700"/>
              <a:gd name="connsiteY37" fmla="*/ 333375 h 2486025"/>
              <a:gd name="connsiteX38" fmla="*/ 1762125 w 1790700"/>
              <a:gd name="connsiteY38" fmla="*/ 381000 h 2486025"/>
              <a:gd name="connsiteX39" fmla="*/ 1746250 w 1790700"/>
              <a:gd name="connsiteY39" fmla="*/ 428625 h 2486025"/>
              <a:gd name="connsiteX40" fmla="*/ 1739900 w 1790700"/>
              <a:gd name="connsiteY40" fmla="*/ 492125 h 2486025"/>
              <a:gd name="connsiteX41" fmla="*/ 1733550 w 1790700"/>
              <a:gd name="connsiteY41" fmla="*/ 603250 h 2486025"/>
              <a:gd name="connsiteX42" fmla="*/ 1724025 w 1790700"/>
              <a:gd name="connsiteY42" fmla="*/ 803275 h 2486025"/>
              <a:gd name="connsiteX43" fmla="*/ 1720850 w 1790700"/>
              <a:gd name="connsiteY43" fmla="*/ 974725 h 2486025"/>
              <a:gd name="connsiteX44" fmla="*/ 1727200 w 1790700"/>
              <a:gd name="connsiteY44" fmla="*/ 1244600 h 2486025"/>
              <a:gd name="connsiteX45" fmla="*/ 1736725 w 1790700"/>
              <a:gd name="connsiteY45" fmla="*/ 1447800 h 2486025"/>
              <a:gd name="connsiteX46" fmla="*/ 1749425 w 1790700"/>
              <a:gd name="connsiteY46" fmla="*/ 1625600 h 2486025"/>
              <a:gd name="connsiteX47" fmla="*/ 1765300 w 1790700"/>
              <a:gd name="connsiteY47" fmla="*/ 1800225 h 2486025"/>
              <a:gd name="connsiteX48" fmla="*/ 1781175 w 1790700"/>
              <a:gd name="connsiteY48" fmla="*/ 1949450 h 2486025"/>
              <a:gd name="connsiteX49" fmla="*/ 1781175 w 1790700"/>
              <a:gd name="connsiteY49" fmla="*/ 1978025 h 2486025"/>
              <a:gd name="connsiteX50" fmla="*/ 1743075 w 1790700"/>
              <a:gd name="connsiteY50" fmla="*/ 2101850 h 2486025"/>
              <a:gd name="connsiteX51" fmla="*/ 1708150 w 1790700"/>
              <a:gd name="connsiteY51" fmla="*/ 2187575 h 2486025"/>
              <a:gd name="connsiteX52" fmla="*/ 1663700 w 1790700"/>
              <a:gd name="connsiteY52" fmla="*/ 2292350 h 2486025"/>
              <a:gd name="connsiteX53" fmla="*/ 1600200 w 1790700"/>
              <a:gd name="connsiteY53" fmla="*/ 2406650 h 2486025"/>
              <a:gd name="connsiteX54" fmla="*/ 1552575 w 1790700"/>
              <a:gd name="connsiteY54" fmla="*/ 2470150 h 2486025"/>
              <a:gd name="connsiteX55" fmla="*/ 1533525 w 1790700"/>
              <a:gd name="connsiteY55" fmla="*/ 2486025 h 2486025"/>
              <a:gd name="connsiteX56" fmla="*/ 1517650 w 1790700"/>
              <a:gd name="connsiteY56" fmla="*/ 2486025 h 2486025"/>
              <a:gd name="connsiteX57" fmla="*/ 1495425 w 1790700"/>
              <a:gd name="connsiteY57" fmla="*/ 2470150 h 2486025"/>
              <a:gd name="connsiteX58" fmla="*/ 1473200 w 1790700"/>
              <a:gd name="connsiteY58" fmla="*/ 2438400 h 2486025"/>
              <a:gd name="connsiteX59" fmla="*/ 1492250 w 1790700"/>
              <a:gd name="connsiteY59" fmla="*/ 1946275 h 2486025"/>
              <a:gd name="connsiteX60" fmla="*/ 1492250 w 1790700"/>
              <a:gd name="connsiteY60" fmla="*/ 1590675 h 2486025"/>
              <a:gd name="connsiteX61" fmla="*/ 1489075 w 1790700"/>
              <a:gd name="connsiteY61" fmla="*/ 835025 h 2486025"/>
              <a:gd name="connsiteX62" fmla="*/ 1492250 w 1790700"/>
              <a:gd name="connsiteY62" fmla="*/ 336550 h 2486025"/>
              <a:gd name="connsiteX63" fmla="*/ 1489075 w 1790700"/>
              <a:gd name="connsiteY63" fmla="*/ 307975 h 2486025"/>
              <a:gd name="connsiteX64" fmla="*/ 1479550 w 1790700"/>
              <a:gd name="connsiteY64" fmla="*/ 282575 h 2486025"/>
              <a:gd name="connsiteX65" fmla="*/ 1470025 w 1790700"/>
              <a:gd name="connsiteY65" fmla="*/ 269875 h 2486025"/>
              <a:gd name="connsiteX66" fmla="*/ 1454150 w 1790700"/>
              <a:gd name="connsiteY66" fmla="*/ 260350 h 2486025"/>
              <a:gd name="connsiteX67" fmla="*/ 1431925 w 1790700"/>
              <a:gd name="connsiteY67" fmla="*/ 250825 h 2486025"/>
              <a:gd name="connsiteX68" fmla="*/ 1381125 w 1790700"/>
              <a:gd name="connsiteY68" fmla="*/ 244475 h 2486025"/>
              <a:gd name="connsiteX69" fmla="*/ 1266825 w 1790700"/>
              <a:gd name="connsiteY69" fmla="*/ 269875 h 2486025"/>
              <a:gd name="connsiteX70" fmla="*/ 962025 w 1790700"/>
              <a:gd name="connsiteY70" fmla="*/ 3460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90700" h="2486025">
                <a:moveTo>
                  <a:pt x="962025" y="346075"/>
                </a:moveTo>
                <a:lnTo>
                  <a:pt x="676275" y="428625"/>
                </a:lnTo>
                <a:lnTo>
                  <a:pt x="469900" y="498475"/>
                </a:lnTo>
                <a:lnTo>
                  <a:pt x="384175" y="530225"/>
                </a:lnTo>
                <a:lnTo>
                  <a:pt x="361950" y="530225"/>
                </a:lnTo>
                <a:lnTo>
                  <a:pt x="346075" y="520700"/>
                </a:lnTo>
                <a:lnTo>
                  <a:pt x="269875" y="476250"/>
                </a:lnTo>
                <a:lnTo>
                  <a:pt x="190500" y="425450"/>
                </a:lnTo>
                <a:lnTo>
                  <a:pt x="123825" y="371475"/>
                </a:lnTo>
                <a:lnTo>
                  <a:pt x="82550" y="327025"/>
                </a:lnTo>
                <a:lnTo>
                  <a:pt x="44450" y="282575"/>
                </a:lnTo>
                <a:lnTo>
                  <a:pt x="15875" y="241300"/>
                </a:lnTo>
                <a:lnTo>
                  <a:pt x="3175" y="209550"/>
                </a:lnTo>
                <a:lnTo>
                  <a:pt x="0" y="168275"/>
                </a:lnTo>
                <a:lnTo>
                  <a:pt x="9525" y="139700"/>
                </a:lnTo>
                <a:lnTo>
                  <a:pt x="22225" y="136525"/>
                </a:lnTo>
                <a:lnTo>
                  <a:pt x="47625" y="146050"/>
                </a:lnTo>
                <a:lnTo>
                  <a:pt x="114300" y="180975"/>
                </a:lnTo>
                <a:lnTo>
                  <a:pt x="177800" y="212725"/>
                </a:lnTo>
                <a:lnTo>
                  <a:pt x="234950" y="234950"/>
                </a:lnTo>
                <a:lnTo>
                  <a:pt x="320675" y="260350"/>
                </a:lnTo>
                <a:lnTo>
                  <a:pt x="368300" y="266700"/>
                </a:lnTo>
                <a:lnTo>
                  <a:pt x="419100" y="266700"/>
                </a:lnTo>
                <a:lnTo>
                  <a:pt x="476250" y="260350"/>
                </a:lnTo>
                <a:lnTo>
                  <a:pt x="676275" y="222250"/>
                </a:lnTo>
                <a:lnTo>
                  <a:pt x="987425" y="139700"/>
                </a:lnTo>
                <a:lnTo>
                  <a:pt x="1336675" y="41275"/>
                </a:lnTo>
                <a:lnTo>
                  <a:pt x="1463675" y="0"/>
                </a:lnTo>
                <a:lnTo>
                  <a:pt x="1473200" y="0"/>
                </a:lnTo>
                <a:lnTo>
                  <a:pt x="1508125" y="19050"/>
                </a:lnTo>
                <a:lnTo>
                  <a:pt x="1606550" y="73025"/>
                </a:lnTo>
                <a:lnTo>
                  <a:pt x="1730375" y="139700"/>
                </a:lnTo>
                <a:lnTo>
                  <a:pt x="1762125" y="155575"/>
                </a:lnTo>
                <a:lnTo>
                  <a:pt x="1771650" y="171450"/>
                </a:lnTo>
                <a:lnTo>
                  <a:pt x="1784350" y="219075"/>
                </a:lnTo>
                <a:lnTo>
                  <a:pt x="1790700" y="257175"/>
                </a:lnTo>
                <a:lnTo>
                  <a:pt x="1790700" y="288925"/>
                </a:lnTo>
                <a:lnTo>
                  <a:pt x="1781175" y="333375"/>
                </a:lnTo>
                <a:lnTo>
                  <a:pt x="1762125" y="381000"/>
                </a:lnTo>
                <a:lnTo>
                  <a:pt x="1746250" y="428625"/>
                </a:lnTo>
                <a:lnTo>
                  <a:pt x="1739900" y="492125"/>
                </a:lnTo>
                <a:lnTo>
                  <a:pt x="1733550" y="603250"/>
                </a:lnTo>
                <a:lnTo>
                  <a:pt x="1724025" y="803275"/>
                </a:lnTo>
                <a:cubicBezTo>
                  <a:pt x="1722967" y="860425"/>
                  <a:pt x="1721908" y="917575"/>
                  <a:pt x="1720850" y="974725"/>
                </a:cubicBezTo>
                <a:lnTo>
                  <a:pt x="1727200" y="1244600"/>
                </a:lnTo>
                <a:lnTo>
                  <a:pt x="1736725" y="1447800"/>
                </a:lnTo>
                <a:lnTo>
                  <a:pt x="1749425" y="1625600"/>
                </a:lnTo>
                <a:lnTo>
                  <a:pt x="1765300" y="1800225"/>
                </a:lnTo>
                <a:lnTo>
                  <a:pt x="1781175" y="1949450"/>
                </a:lnTo>
                <a:lnTo>
                  <a:pt x="1781175" y="1978025"/>
                </a:lnTo>
                <a:lnTo>
                  <a:pt x="1743075" y="2101850"/>
                </a:lnTo>
                <a:lnTo>
                  <a:pt x="1708150" y="2187575"/>
                </a:lnTo>
                <a:lnTo>
                  <a:pt x="1663700" y="2292350"/>
                </a:lnTo>
                <a:lnTo>
                  <a:pt x="1600200" y="2406650"/>
                </a:lnTo>
                <a:lnTo>
                  <a:pt x="1552575" y="2470150"/>
                </a:lnTo>
                <a:lnTo>
                  <a:pt x="1533525" y="2486025"/>
                </a:lnTo>
                <a:lnTo>
                  <a:pt x="1517650" y="2486025"/>
                </a:lnTo>
                <a:lnTo>
                  <a:pt x="1495425" y="2470150"/>
                </a:lnTo>
                <a:lnTo>
                  <a:pt x="1473200" y="2438400"/>
                </a:lnTo>
                <a:lnTo>
                  <a:pt x="1492250" y="1946275"/>
                </a:lnTo>
                <a:lnTo>
                  <a:pt x="1492250" y="1590675"/>
                </a:lnTo>
                <a:cubicBezTo>
                  <a:pt x="1491192" y="1338792"/>
                  <a:pt x="1490133" y="1086908"/>
                  <a:pt x="1489075" y="835025"/>
                </a:cubicBezTo>
                <a:cubicBezTo>
                  <a:pt x="1490133" y="668867"/>
                  <a:pt x="1491192" y="502708"/>
                  <a:pt x="1492250" y="336550"/>
                </a:cubicBezTo>
                <a:lnTo>
                  <a:pt x="1489075" y="307975"/>
                </a:lnTo>
                <a:lnTo>
                  <a:pt x="1479550" y="282575"/>
                </a:lnTo>
                <a:lnTo>
                  <a:pt x="1470025" y="269875"/>
                </a:lnTo>
                <a:lnTo>
                  <a:pt x="1454150" y="260350"/>
                </a:lnTo>
                <a:lnTo>
                  <a:pt x="1431925" y="250825"/>
                </a:lnTo>
                <a:lnTo>
                  <a:pt x="1381125" y="244475"/>
                </a:lnTo>
                <a:lnTo>
                  <a:pt x="1266825" y="269875"/>
                </a:lnTo>
                <a:lnTo>
                  <a:pt x="962025" y="346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E2598ED-6E63-43A7-94DE-38E9DA04317D}"/>
              </a:ext>
            </a:extLst>
          </p:cNvPr>
          <p:cNvSpPr/>
          <p:nvPr/>
        </p:nvSpPr>
        <p:spPr>
          <a:xfrm>
            <a:off x="5110163" y="2233613"/>
            <a:ext cx="876300" cy="393700"/>
          </a:xfrm>
          <a:custGeom>
            <a:avLst/>
            <a:gdLst>
              <a:gd name="connsiteX0" fmla="*/ 459581 w 876300"/>
              <a:gd name="connsiteY0" fmla="*/ 328612 h 392906"/>
              <a:gd name="connsiteX1" fmla="*/ 361950 w 876300"/>
              <a:gd name="connsiteY1" fmla="*/ 297656 h 392906"/>
              <a:gd name="connsiteX2" fmla="*/ 300037 w 876300"/>
              <a:gd name="connsiteY2" fmla="*/ 276225 h 392906"/>
              <a:gd name="connsiteX3" fmla="*/ 261937 w 876300"/>
              <a:gd name="connsiteY3" fmla="*/ 259556 h 392906"/>
              <a:gd name="connsiteX4" fmla="*/ 221456 w 876300"/>
              <a:gd name="connsiteY4" fmla="*/ 235743 h 392906"/>
              <a:gd name="connsiteX5" fmla="*/ 154781 w 876300"/>
              <a:gd name="connsiteY5" fmla="*/ 185737 h 392906"/>
              <a:gd name="connsiteX6" fmla="*/ 83343 w 876300"/>
              <a:gd name="connsiteY6" fmla="*/ 123825 h 392906"/>
              <a:gd name="connsiteX7" fmla="*/ 30956 w 876300"/>
              <a:gd name="connsiteY7" fmla="*/ 76200 h 392906"/>
              <a:gd name="connsiteX8" fmla="*/ 11906 w 876300"/>
              <a:gd name="connsiteY8" fmla="*/ 54768 h 392906"/>
              <a:gd name="connsiteX9" fmla="*/ 0 w 876300"/>
              <a:gd name="connsiteY9" fmla="*/ 28575 h 392906"/>
              <a:gd name="connsiteX10" fmla="*/ 0 w 876300"/>
              <a:gd name="connsiteY10" fmla="*/ 9525 h 392906"/>
              <a:gd name="connsiteX11" fmla="*/ 7143 w 876300"/>
              <a:gd name="connsiteY11" fmla="*/ 0 h 392906"/>
              <a:gd name="connsiteX12" fmla="*/ 26193 w 876300"/>
              <a:gd name="connsiteY12" fmla="*/ 2381 h 392906"/>
              <a:gd name="connsiteX13" fmla="*/ 50006 w 876300"/>
              <a:gd name="connsiteY13" fmla="*/ 9525 h 392906"/>
              <a:gd name="connsiteX14" fmla="*/ 88106 w 876300"/>
              <a:gd name="connsiteY14" fmla="*/ 21431 h 392906"/>
              <a:gd name="connsiteX15" fmla="*/ 157162 w 876300"/>
              <a:gd name="connsiteY15" fmla="*/ 40481 h 392906"/>
              <a:gd name="connsiteX16" fmla="*/ 257175 w 876300"/>
              <a:gd name="connsiteY16" fmla="*/ 61912 h 392906"/>
              <a:gd name="connsiteX17" fmla="*/ 359568 w 876300"/>
              <a:gd name="connsiteY17" fmla="*/ 73818 h 392906"/>
              <a:gd name="connsiteX18" fmla="*/ 478631 w 876300"/>
              <a:gd name="connsiteY18" fmla="*/ 80962 h 392906"/>
              <a:gd name="connsiteX19" fmla="*/ 538162 w 876300"/>
              <a:gd name="connsiteY19" fmla="*/ 76200 h 392906"/>
              <a:gd name="connsiteX20" fmla="*/ 573881 w 876300"/>
              <a:gd name="connsiteY20" fmla="*/ 78581 h 392906"/>
              <a:gd name="connsiteX21" fmla="*/ 614362 w 876300"/>
              <a:gd name="connsiteY21" fmla="*/ 88106 h 392906"/>
              <a:gd name="connsiteX22" fmla="*/ 664368 w 876300"/>
              <a:gd name="connsiteY22" fmla="*/ 114300 h 392906"/>
              <a:gd name="connsiteX23" fmla="*/ 726281 w 876300"/>
              <a:gd name="connsiteY23" fmla="*/ 157162 h 392906"/>
              <a:gd name="connsiteX24" fmla="*/ 776287 w 876300"/>
              <a:gd name="connsiteY24" fmla="*/ 195262 h 392906"/>
              <a:gd name="connsiteX25" fmla="*/ 819150 w 876300"/>
              <a:gd name="connsiteY25" fmla="*/ 233362 h 392906"/>
              <a:gd name="connsiteX26" fmla="*/ 859631 w 876300"/>
              <a:gd name="connsiteY26" fmla="*/ 285750 h 392906"/>
              <a:gd name="connsiteX27" fmla="*/ 871537 w 876300"/>
              <a:gd name="connsiteY27" fmla="*/ 311943 h 392906"/>
              <a:gd name="connsiteX28" fmla="*/ 876300 w 876300"/>
              <a:gd name="connsiteY28" fmla="*/ 340518 h 392906"/>
              <a:gd name="connsiteX29" fmla="*/ 873918 w 876300"/>
              <a:gd name="connsiteY29" fmla="*/ 354806 h 392906"/>
              <a:gd name="connsiteX30" fmla="*/ 862012 w 876300"/>
              <a:gd name="connsiteY30" fmla="*/ 371475 h 392906"/>
              <a:gd name="connsiteX31" fmla="*/ 838200 w 876300"/>
              <a:gd name="connsiteY31" fmla="*/ 381000 h 392906"/>
              <a:gd name="connsiteX32" fmla="*/ 790575 w 876300"/>
              <a:gd name="connsiteY32" fmla="*/ 388143 h 392906"/>
              <a:gd name="connsiteX33" fmla="*/ 723900 w 876300"/>
              <a:gd name="connsiteY33" fmla="*/ 392906 h 392906"/>
              <a:gd name="connsiteX34" fmla="*/ 688181 w 876300"/>
              <a:gd name="connsiteY34" fmla="*/ 388143 h 392906"/>
              <a:gd name="connsiteX35" fmla="*/ 459581 w 876300"/>
              <a:gd name="connsiteY35" fmla="*/ 3286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392906">
                <a:moveTo>
                  <a:pt x="459581" y="328612"/>
                </a:moveTo>
                <a:lnTo>
                  <a:pt x="361950" y="297656"/>
                </a:lnTo>
                <a:lnTo>
                  <a:pt x="300037" y="276225"/>
                </a:lnTo>
                <a:lnTo>
                  <a:pt x="261937" y="259556"/>
                </a:lnTo>
                <a:lnTo>
                  <a:pt x="221456" y="235743"/>
                </a:lnTo>
                <a:lnTo>
                  <a:pt x="154781" y="185737"/>
                </a:lnTo>
                <a:lnTo>
                  <a:pt x="83343" y="123825"/>
                </a:lnTo>
                <a:lnTo>
                  <a:pt x="30956" y="76200"/>
                </a:lnTo>
                <a:lnTo>
                  <a:pt x="11906" y="54768"/>
                </a:lnTo>
                <a:lnTo>
                  <a:pt x="0" y="28575"/>
                </a:lnTo>
                <a:lnTo>
                  <a:pt x="0" y="9525"/>
                </a:lnTo>
                <a:lnTo>
                  <a:pt x="7143" y="0"/>
                </a:lnTo>
                <a:lnTo>
                  <a:pt x="26193" y="2381"/>
                </a:lnTo>
                <a:lnTo>
                  <a:pt x="50006" y="9525"/>
                </a:lnTo>
                <a:lnTo>
                  <a:pt x="88106" y="21431"/>
                </a:lnTo>
                <a:lnTo>
                  <a:pt x="157162" y="40481"/>
                </a:lnTo>
                <a:lnTo>
                  <a:pt x="257175" y="61912"/>
                </a:lnTo>
                <a:lnTo>
                  <a:pt x="359568" y="73818"/>
                </a:lnTo>
                <a:lnTo>
                  <a:pt x="478631" y="80962"/>
                </a:lnTo>
                <a:lnTo>
                  <a:pt x="538162" y="76200"/>
                </a:lnTo>
                <a:lnTo>
                  <a:pt x="573881" y="78581"/>
                </a:lnTo>
                <a:lnTo>
                  <a:pt x="614362" y="88106"/>
                </a:lnTo>
                <a:lnTo>
                  <a:pt x="664368" y="114300"/>
                </a:lnTo>
                <a:lnTo>
                  <a:pt x="726281" y="157162"/>
                </a:lnTo>
                <a:lnTo>
                  <a:pt x="776287" y="195262"/>
                </a:lnTo>
                <a:lnTo>
                  <a:pt x="819150" y="233362"/>
                </a:lnTo>
                <a:lnTo>
                  <a:pt x="859631" y="285750"/>
                </a:lnTo>
                <a:lnTo>
                  <a:pt x="871537" y="311943"/>
                </a:lnTo>
                <a:lnTo>
                  <a:pt x="876300" y="340518"/>
                </a:lnTo>
                <a:lnTo>
                  <a:pt x="873918" y="354806"/>
                </a:lnTo>
                <a:lnTo>
                  <a:pt x="862012" y="371475"/>
                </a:lnTo>
                <a:lnTo>
                  <a:pt x="838200" y="381000"/>
                </a:lnTo>
                <a:lnTo>
                  <a:pt x="790575" y="388143"/>
                </a:lnTo>
                <a:lnTo>
                  <a:pt x="723900" y="392906"/>
                </a:lnTo>
                <a:lnTo>
                  <a:pt x="688181" y="388143"/>
                </a:lnTo>
                <a:lnTo>
                  <a:pt x="459581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18B0100-AE12-45C9-B780-97021E8DBE91}"/>
              </a:ext>
            </a:extLst>
          </p:cNvPr>
          <p:cNvSpPr/>
          <p:nvPr/>
        </p:nvSpPr>
        <p:spPr>
          <a:xfrm>
            <a:off x="5103813" y="2836863"/>
            <a:ext cx="1039812" cy="717550"/>
          </a:xfrm>
          <a:custGeom>
            <a:avLst/>
            <a:gdLst>
              <a:gd name="connsiteX0" fmla="*/ 600075 w 1040606"/>
              <a:gd name="connsiteY0" fmla="*/ 221456 h 719137"/>
              <a:gd name="connsiteX1" fmla="*/ 378619 w 1040606"/>
              <a:gd name="connsiteY1" fmla="*/ 350044 h 719137"/>
              <a:gd name="connsiteX2" fmla="*/ 283369 w 1040606"/>
              <a:gd name="connsiteY2" fmla="*/ 407194 h 719137"/>
              <a:gd name="connsiteX3" fmla="*/ 257175 w 1040606"/>
              <a:gd name="connsiteY3" fmla="*/ 416719 h 719137"/>
              <a:gd name="connsiteX4" fmla="*/ 221456 w 1040606"/>
              <a:gd name="connsiteY4" fmla="*/ 419100 h 719137"/>
              <a:gd name="connsiteX5" fmla="*/ 173831 w 1040606"/>
              <a:gd name="connsiteY5" fmla="*/ 414337 h 719137"/>
              <a:gd name="connsiteX6" fmla="*/ 128587 w 1040606"/>
              <a:gd name="connsiteY6" fmla="*/ 397669 h 719137"/>
              <a:gd name="connsiteX7" fmla="*/ 90487 w 1040606"/>
              <a:gd name="connsiteY7" fmla="*/ 376237 h 719137"/>
              <a:gd name="connsiteX8" fmla="*/ 47625 w 1040606"/>
              <a:gd name="connsiteY8" fmla="*/ 333375 h 719137"/>
              <a:gd name="connsiteX9" fmla="*/ 38100 w 1040606"/>
              <a:gd name="connsiteY9" fmla="*/ 323850 h 719137"/>
              <a:gd name="connsiteX10" fmla="*/ 21431 w 1040606"/>
              <a:gd name="connsiteY10" fmla="*/ 314325 h 719137"/>
              <a:gd name="connsiteX11" fmla="*/ 7144 w 1040606"/>
              <a:gd name="connsiteY11" fmla="*/ 319087 h 719137"/>
              <a:gd name="connsiteX12" fmla="*/ 0 w 1040606"/>
              <a:gd name="connsiteY12" fmla="*/ 330994 h 719137"/>
              <a:gd name="connsiteX13" fmla="*/ 0 w 1040606"/>
              <a:gd name="connsiteY13" fmla="*/ 350044 h 719137"/>
              <a:gd name="connsiteX14" fmla="*/ 4762 w 1040606"/>
              <a:gd name="connsiteY14" fmla="*/ 390525 h 719137"/>
              <a:gd name="connsiteX15" fmla="*/ 11906 w 1040606"/>
              <a:gd name="connsiteY15" fmla="*/ 431006 h 719137"/>
              <a:gd name="connsiteX16" fmla="*/ 30956 w 1040606"/>
              <a:gd name="connsiteY16" fmla="*/ 483394 h 719137"/>
              <a:gd name="connsiteX17" fmla="*/ 52387 w 1040606"/>
              <a:gd name="connsiteY17" fmla="*/ 531019 h 719137"/>
              <a:gd name="connsiteX18" fmla="*/ 90487 w 1040606"/>
              <a:gd name="connsiteY18" fmla="*/ 590550 h 719137"/>
              <a:gd name="connsiteX19" fmla="*/ 121444 w 1040606"/>
              <a:gd name="connsiteY19" fmla="*/ 626269 h 719137"/>
              <a:gd name="connsiteX20" fmla="*/ 171450 w 1040606"/>
              <a:gd name="connsiteY20" fmla="*/ 664369 h 719137"/>
              <a:gd name="connsiteX21" fmla="*/ 230981 w 1040606"/>
              <a:gd name="connsiteY21" fmla="*/ 702469 h 719137"/>
              <a:gd name="connsiteX22" fmla="*/ 271462 w 1040606"/>
              <a:gd name="connsiteY22" fmla="*/ 716756 h 719137"/>
              <a:gd name="connsiteX23" fmla="*/ 290512 w 1040606"/>
              <a:gd name="connsiteY23" fmla="*/ 719137 h 719137"/>
              <a:gd name="connsiteX24" fmla="*/ 304800 w 1040606"/>
              <a:gd name="connsiteY24" fmla="*/ 714375 h 719137"/>
              <a:gd name="connsiteX25" fmla="*/ 347662 w 1040606"/>
              <a:gd name="connsiteY25" fmla="*/ 669131 h 719137"/>
              <a:gd name="connsiteX26" fmla="*/ 404812 w 1040606"/>
              <a:gd name="connsiteY26" fmla="*/ 595312 h 719137"/>
              <a:gd name="connsiteX27" fmla="*/ 431006 w 1040606"/>
              <a:gd name="connsiteY27" fmla="*/ 564356 h 719137"/>
              <a:gd name="connsiteX28" fmla="*/ 564356 w 1040606"/>
              <a:gd name="connsiteY28" fmla="*/ 454819 h 719137"/>
              <a:gd name="connsiteX29" fmla="*/ 852487 w 1040606"/>
              <a:gd name="connsiteY29" fmla="*/ 209550 h 719137"/>
              <a:gd name="connsiteX30" fmla="*/ 1026319 w 1040606"/>
              <a:gd name="connsiteY30" fmla="*/ 57150 h 719137"/>
              <a:gd name="connsiteX31" fmla="*/ 1035844 w 1040606"/>
              <a:gd name="connsiteY31" fmla="*/ 40481 h 719137"/>
              <a:gd name="connsiteX32" fmla="*/ 1040606 w 1040606"/>
              <a:gd name="connsiteY32" fmla="*/ 21431 h 719137"/>
              <a:gd name="connsiteX33" fmla="*/ 1038225 w 1040606"/>
              <a:gd name="connsiteY33" fmla="*/ 4762 h 719137"/>
              <a:gd name="connsiteX34" fmla="*/ 1031081 w 1040606"/>
              <a:gd name="connsiteY34" fmla="*/ 0 h 719137"/>
              <a:gd name="connsiteX35" fmla="*/ 1019175 w 1040606"/>
              <a:gd name="connsiteY35" fmla="*/ 0 h 719137"/>
              <a:gd name="connsiteX36" fmla="*/ 966787 w 1040606"/>
              <a:gd name="connsiteY36" fmla="*/ 19050 h 719137"/>
              <a:gd name="connsiteX37" fmla="*/ 778669 w 1040606"/>
              <a:gd name="connsiteY37" fmla="*/ 119062 h 719137"/>
              <a:gd name="connsiteX38" fmla="*/ 600075 w 1040606"/>
              <a:gd name="connsiteY38" fmla="*/ 2214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0606" h="719137">
                <a:moveTo>
                  <a:pt x="600075" y="221456"/>
                </a:moveTo>
                <a:lnTo>
                  <a:pt x="378619" y="350044"/>
                </a:lnTo>
                <a:lnTo>
                  <a:pt x="283369" y="407194"/>
                </a:lnTo>
                <a:lnTo>
                  <a:pt x="257175" y="416719"/>
                </a:lnTo>
                <a:lnTo>
                  <a:pt x="221456" y="419100"/>
                </a:lnTo>
                <a:lnTo>
                  <a:pt x="173831" y="414337"/>
                </a:lnTo>
                <a:lnTo>
                  <a:pt x="128587" y="397669"/>
                </a:lnTo>
                <a:lnTo>
                  <a:pt x="90487" y="376237"/>
                </a:lnTo>
                <a:lnTo>
                  <a:pt x="47625" y="333375"/>
                </a:lnTo>
                <a:lnTo>
                  <a:pt x="38100" y="323850"/>
                </a:lnTo>
                <a:lnTo>
                  <a:pt x="21431" y="314325"/>
                </a:lnTo>
                <a:lnTo>
                  <a:pt x="7144" y="319087"/>
                </a:lnTo>
                <a:lnTo>
                  <a:pt x="0" y="330994"/>
                </a:lnTo>
                <a:lnTo>
                  <a:pt x="0" y="350044"/>
                </a:lnTo>
                <a:lnTo>
                  <a:pt x="4762" y="390525"/>
                </a:lnTo>
                <a:lnTo>
                  <a:pt x="11906" y="431006"/>
                </a:lnTo>
                <a:lnTo>
                  <a:pt x="30956" y="483394"/>
                </a:lnTo>
                <a:lnTo>
                  <a:pt x="52387" y="531019"/>
                </a:lnTo>
                <a:lnTo>
                  <a:pt x="90487" y="590550"/>
                </a:lnTo>
                <a:lnTo>
                  <a:pt x="121444" y="626269"/>
                </a:lnTo>
                <a:lnTo>
                  <a:pt x="171450" y="664369"/>
                </a:lnTo>
                <a:lnTo>
                  <a:pt x="230981" y="702469"/>
                </a:lnTo>
                <a:lnTo>
                  <a:pt x="271462" y="716756"/>
                </a:lnTo>
                <a:lnTo>
                  <a:pt x="290512" y="719137"/>
                </a:lnTo>
                <a:lnTo>
                  <a:pt x="304800" y="714375"/>
                </a:lnTo>
                <a:lnTo>
                  <a:pt x="347662" y="669131"/>
                </a:lnTo>
                <a:lnTo>
                  <a:pt x="404812" y="595312"/>
                </a:lnTo>
                <a:lnTo>
                  <a:pt x="431006" y="564356"/>
                </a:lnTo>
                <a:lnTo>
                  <a:pt x="564356" y="454819"/>
                </a:lnTo>
                <a:lnTo>
                  <a:pt x="852487" y="209550"/>
                </a:lnTo>
                <a:lnTo>
                  <a:pt x="1026319" y="57150"/>
                </a:lnTo>
                <a:lnTo>
                  <a:pt x="1035844" y="40481"/>
                </a:lnTo>
                <a:lnTo>
                  <a:pt x="1040606" y="21431"/>
                </a:lnTo>
                <a:lnTo>
                  <a:pt x="1038225" y="4762"/>
                </a:lnTo>
                <a:lnTo>
                  <a:pt x="1031081" y="0"/>
                </a:lnTo>
                <a:lnTo>
                  <a:pt x="1019175" y="0"/>
                </a:lnTo>
                <a:lnTo>
                  <a:pt x="966787" y="19050"/>
                </a:lnTo>
                <a:lnTo>
                  <a:pt x="778669" y="119062"/>
                </a:lnTo>
                <a:lnTo>
                  <a:pt x="6000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57112140-9581-449A-AE30-B8B886564F23}"/>
              </a:ext>
            </a:extLst>
          </p:cNvPr>
          <p:cNvSpPr/>
          <p:nvPr/>
        </p:nvSpPr>
        <p:spPr>
          <a:xfrm>
            <a:off x="3786188" y="3405188"/>
            <a:ext cx="473075" cy="520700"/>
          </a:xfrm>
          <a:custGeom>
            <a:avLst/>
            <a:gdLst>
              <a:gd name="connsiteX0" fmla="*/ 164306 w 473868"/>
              <a:gd name="connsiteY0" fmla="*/ 214312 h 521493"/>
              <a:gd name="connsiteX1" fmla="*/ 221456 w 473868"/>
              <a:gd name="connsiteY1" fmla="*/ 257175 h 521493"/>
              <a:gd name="connsiteX2" fmla="*/ 276225 w 473868"/>
              <a:gd name="connsiteY2" fmla="*/ 300037 h 521493"/>
              <a:gd name="connsiteX3" fmla="*/ 321468 w 473868"/>
              <a:gd name="connsiteY3" fmla="*/ 342900 h 521493"/>
              <a:gd name="connsiteX4" fmla="*/ 357187 w 473868"/>
              <a:gd name="connsiteY4" fmla="*/ 383381 h 521493"/>
              <a:gd name="connsiteX5" fmla="*/ 378618 w 473868"/>
              <a:gd name="connsiteY5" fmla="*/ 411956 h 521493"/>
              <a:gd name="connsiteX6" fmla="*/ 402431 w 473868"/>
              <a:gd name="connsiteY6" fmla="*/ 447675 h 521493"/>
              <a:gd name="connsiteX7" fmla="*/ 416718 w 473868"/>
              <a:gd name="connsiteY7" fmla="*/ 473868 h 521493"/>
              <a:gd name="connsiteX8" fmla="*/ 450056 w 473868"/>
              <a:gd name="connsiteY8" fmla="*/ 509587 h 521493"/>
              <a:gd name="connsiteX9" fmla="*/ 473868 w 473868"/>
              <a:gd name="connsiteY9" fmla="*/ 521493 h 521493"/>
              <a:gd name="connsiteX10" fmla="*/ 471487 w 473868"/>
              <a:gd name="connsiteY10" fmla="*/ 0 h 521493"/>
              <a:gd name="connsiteX11" fmla="*/ 459581 w 473868"/>
              <a:gd name="connsiteY11" fmla="*/ 64293 h 521493"/>
              <a:gd name="connsiteX12" fmla="*/ 447675 w 473868"/>
              <a:gd name="connsiteY12" fmla="*/ 88106 h 521493"/>
              <a:gd name="connsiteX13" fmla="*/ 431006 w 473868"/>
              <a:gd name="connsiteY13" fmla="*/ 102393 h 521493"/>
              <a:gd name="connsiteX14" fmla="*/ 404812 w 473868"/>
              <a:gd name="connsiteY14" fmla="*/ 111918 h 521493"/>
              <a:gd name="connsiteX15" fmla="*/ 361950 w 473868"/>
              <a:gd name="connsiteY15" fmla="*/ 114300 h 521493"/>
              <a:gd name="connsiteX16" fmla="*/ 278606 w 473868"/>
              <a:gd name="connsiteY16" fmla="*/ 102393 h 521493"/>
              <a:gd name="connsiteX17" fmla="*/ 71437 w 473868"/>
              <a:gd name="connsiteY17" fmla="*/ 73818 h 521493"/>
              <a:gd name="connsiteX18" fmla="*/ 35718 w 473868"/>
              <a:gd name="connsiteY18" fmla="*/ 69056 h 521493"/>
              <a:gd name="connsiteX19" fmla="*/ 14287 w 473868"/>
              <a:gd name="connsiteY19" fmla="*/ 69056 h 521493"/>
              <a:gd name="connsiteX20" fmla="*/ 2381 w 473868"/>
              <a:gd name="connsiteY20" fmla="*/ 73818 h 521493"/>
              <a:gd name="connsiteX21" fmla="*/ 0 w 473868"/>
              <a:gd name="connsiteY21" fmla="*/ 83343 h 521493"/>
              <a:gd name="connsiteX22" fmla="*/ 4762 w 473868"/>
              <a:gd name="connsiteY22" fmla="*/ 97631 h 521493"/>
              <a:gd name="connsiteX23" fmla="*/ 14287 w 473868"/>
              <a:gd name="connsiteY23" fmla="*/ 111918 h 521493"/>
              <a:gd name="connsiteX24" fmla="*/ 59531 w 473868"/>
              <a:gd name="connsiteY24" fmla="*/ 147637 h 521493"/>
              <a:gd name="connsiteX25" fmla="*/ 164306 w 473868"/>
              <a:gd name="connsiteY25" fmla="*/ 214312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8" h="521493">
                <a:moveTo>
                  <a:pt x="164306" y="214312"/>
                </a:moveTo>
                <a:lnTo>
                  <a:pt x="221456" y="257175"/>
                </a:lnTo>
                <a:lnTo>
                  <a:pt x="276225" y="300037"/>
                </a:lnTo>
                <a:lnTo>
                  <a:pt x="321468" y="342900"/>
                </a:lnTo>
                <a:lnTo>
                  <a:pt x="357187" y="383381"/>
                </a:lnTo>
                <a:lnTo>
                  <a:pt x="378618" y="411956"/>
                </a:lnTo>
                <a:lnTo>
                  <a:pt x="402431" y="447675"/>
                </a:lnTo>
                <a:lnTo>
                  <a:pt x="416718" y="473868"/>
                </a:lnTo>
                <a:lnTo>
                  <a:pt x="450056" y="509587"/>
                </a:lnTo>
                <a:lnTo>
                  <a:pt x="473868" y="521493"/>
                </a:lnTo>
                <a:cubicBezTo>
                  <a:pt x="473074" y="347662"/>
                  <a:pt x="472281" y="173831"/>
                  <a:pt x="471487" y="0"/>
                </a:cubicBezTo>
                <a:lnTo>
                  <a:pt x="459581" y="64293"/>
                </a:lnTo>
                <a:lnTo>
                  <a:pt x="447675" y="88106"/>
                </a:lnTo>
                <a:lnTo>
                  <a:pt x="431006" y="102393"/>
                </a:lnTo>
                <a:lnTo>
                  <a:pt x="404812" y="111918"/>
                </a:lnTo>
                <a:lnTo>
                  <a:pt x="361950" y="114300"/>
                </a:lnTo>
                <a:lnTo>
                  <a:pt x="278606" y="102393"/>
                </a:lnTo>
                <a:lnTo>
                  <a:pt x="71437" y="73818"/>
                </a:lnTo>
                <a:lnTo>
                  <a:pt x="35718" y="69056"/>
                </a:lnTo>
                <a:lnTo>
                  <a:pt x="14287" y="69056"/>
                </a:lnTo>
                <a:lnTo>
                  <a:pt x="2381" y="73818"/>
                </a:lnTo>
                <a:lnTo>
                  <a:pt x="0" y="83343"/>
                </a:lnTo>
                <a:lnTo>
                  <a:pt x="4762" y="97631"/>
                </a:lnTo>
                <a:lnTo>
                  <a:pt x="14287" y="111918"/>
                </a:lnTo>
                <a:lnTo>
                  <a:pt x="59531" y="147637"/>
                </a:lnTo>
                <a:lnTo>
                  <a:pt x="164306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E1CE9AE-39A6-4BCC-9896-0D52EA003BC5}"/>
              </a:ext>
            </a:extLst>
          </p:cNvPr>
          <p:cNvSpPr/>
          <p:nvPr/>
        </p:nvSpPr>
        <p:spPr>
          <a:xfrm>
            <a:off x="5932488" y="3338513"/>
            <a:ext cx="561975" cy="676275"/>
          </a:xfrm>
          <a:custGeom>
            <a:avLst/>
            <a:gdLst>
              <a:gd name="connsiteX0" fmla="*/ 311944 w 561975"/>
              <a:gd name="connsiteY0" fmla="*/ 385762 h 676275"/>
              <a:gd name="connsiteX1" fmla="*/ 247650 w 561975"/>
              <a:gd name="connsiteY1" fmla="*/ 328612 h 676275"/>
              <a:gd name="connsiteX2" fmla="*/ 214312 w 561975"/>
              <a:gd name="connsiteY2" fmla="*/ 304800 h 676275"/>
              <a:gd name="connsiteX3" fmla="*/ 183356 w 561975"/>
              <a:gd name="connsiteY3" fmla="*/ 283368 h 676275"/>
              <a:gd name="connsiteX4" fmla="*/ 130969 w 561975"/>
              <a:gd name="connsiteY4" fmla="*/ 250031 h 676275"/>
              <a:gd name="connsiteX5" fmla="*/ 38100 w 561975"/>
              <a:gd name="connsiteY5" fmla="*/ 195262 h 676275"/>
              <a:gd name="connsiteX6" fmla="*/ 14287 w 561975"/>
              <a:gd name="connsiteY6" fmla="*/ 176212 h 676275"/>
              <a:gd name="connsiteX7" fmla="*/ 0 w 561975"/>
              <a:gd name="connsiteY7" fmla="*/ 161925 h 676275"/>
              <a:gd name="connsiteX8" fmla="*/ 4762 w 561975"/>
              <a:gd name="connsiteY8" fmla="*/ 152400 h 676275"/>
              <a:gd name="connsiteX9" fmla="*/ 23812 w 561975"/>
              <a:gd name="connsiteY9" fmla="*/ 145256 h 676275"/>
              <a:gd name="connsiteX10" fmla="*/ 66675 w 561975"/>
              <a:gd name="connsiteY10" fmla="*/ 138112 h 676275"/>
              <a:gd name="connsiteX11" fmla="*/ 130969 w 561975"/>
              <a:gd name="connsiteY11" fmla="*/ 138112 h 676275"/>
              <a:gd name="connsiteX12" fmla="*/ 202406 w 561975"/>
              <a:gd name="connsiteY12" fmla="*/ 147637 h 676275"/>
              <a:gd name="connsiteX13" fmla="*/ 276225 w 561975"/>
              <a:gd name="connsiteY13" fmla="*/ 164306 h 676275"/>
              <a:gd name="connsiteX14" fmla="*/ 366712 w 561975"/>
              <a:gd name="connsiteY14" fmla="*/ 192881 h 676275"/>
              <a:gd name="connsiteX15" fmla="*/ 440531 w 561975"/>
              <a:gd name="connsiteY15" fmla="*/ 211931 h 676275"/>
              <a:gd name="connsiteX16" fmla="*/ 459581 w 561975"/>
              <a:gd name="connsiteY16" fmla="*/ 214312 h 676275"/>
              <a:gd name="connsiteX17" fmla="*/ 485775 w 561975"/>
              <a:gd name="connsiteY17" fmla="*/ 211931 h 676275"/>
              <a:gd name="connsiteX18" fmla="*/ 504825 w 561975"/>
              <a:gd name="connsiteY18" fmla="*/ 204787 h 676275"/>
              <a:gd name="connsiteX19" fmla="*/ 516731 w 561975"/>
              <a:gd name="connsiteY19" fmla="*/ 190500 h 676275"/>
              <a:gd name="connsiteX20" fmla="*/ 526256 w 561975"/>
              <a:gd name="connsiteY20" fmla="*/ 169068 h 676275"/>
              <a:gd name="connsiteX21" fmla="*/ 533400 w 561975"/>
              <a:gd name="connsiteY21" fmla="*/ 126206 h 676275"/>
              <a:gd name="connsiteX22" fmla="*/ 540544 w 561975"/>
              <a:gd name="connsiteY22" fmla="*/ 0 h 676275"/>
              <a:gd name="connsiteX23" fmla="*/ 561975 w 561975"/>
              <a:gd name="connsiteY23" fmla="*/ 676275 h 676275"/>
              <a:gd name="connsiteX24" fmla="*/ 545306 w 561975"/>
              <a:gd name="connsiteY24" fmla="*/ 666750 h 676275"/>
              <a:gd name="connsiteX25" fmla="*/ 511969 w 561975"/>
              <a:gd name="connsiteY25" fmla="*/ 628650 h 676275"/>
              <a:gd name="connsiteX26" fmla="*/ 466725 w 561975"/>
              <a:gd name="connsiteY26" fmla="*/ 561975 h 676275"/>
              <a:gd name="connsiteX27" fmla="*/ 423862 w 561975"/>
              <a:gd name="connsiteY27" fmla="*/ 507206 h 676275"/>
              <a:gd name="connsiteX28" fmla="*/ 390525 w 561975"/>
              <a:gd name="connsiteY28" fmla="*/ 466725 h 676275"/>
              <a:gd name="connsiteX29" fmla="*/ 311944 w 561975"/>
              <a:gd name="connsiteY29" fmla="*/ 385762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676275">
                <a:moveTo>
                  <a:pt x="311944" y="385762"/>
                </a:moveTo>
                <a:lnTo>
                  <a:pt x="247650" y="328612"/>
                </a:lnTo>
                <a:lnTo>
                  <a:pt x="214312" y="304800"/>
                </a:lnTo>
                <a:lnTo>
                  <a:pt x="183356" y="283368"/>
                </a:lnTo>
                <a:lnTo>
                  <a:pt x="130969" y="250031"/>
                </a:lnTo>
                <a:lnTo>
                  <a:pt x="38100" y="195262"/>
                </a:lnTo>
                <a:lnTo>
                  <a:pt x="14287" y="176212"/>
                </a:lnTo>
                <a:lnTo>
                  <a:pt x="0" y="161925"/>
                </a:lnTo>
                <a:lnTo>
                  <a:pt x="4762" y="152400"/>
                </a:lnTo>
                <a:lnTo>
                  <a:pt x="23812" y="145256"/>
                </a:lnTo>
                <a:lnTo>
                  <a:pt x="66675" y="138112"/>
                </a:lnTo>
                <a:lnTo>
                  <a:pt x="130969" y="138112"/>
                </a:lnTo>
                <a:lnTo>
                  <a:pt x="202406" y="147637"/>
                </a:lnTo>
                <a:lnTo>
                  <a:pt x="276225" y="164306"/>
                </a:lnTo>
                <a:lnTo>
                  <a:pt x="366712" y="192881"/>
                </a:lnTo>
                <a:lnTo>
                  <a:pt x="440531" y="211931"/>
                </a:lnTo>
                <a:lnTo>
                  <a:pt x="459581" y="214312"/>
                </a:lnTo>
                <a:lnTo>
                  <a:pt x="485775" y="211931"/>
                </a:lnTo>
                <a:lnTo>
                  <a:pt x="504825" y="204787"/>
                </a:lnTo>
                <a:lnTo>
                  <a:pt x="516731" y="190500"/>
                </a:lnTo>
                <a:lnTo>
                  <a:pt x="526256" y="169068"/>
                </a:lnTo>
                <a:lnTo>
                  <a:pt x="533400" y="126206"/>
                </a:lnTo>
                <a:lnTo>
                  <a:pt x="540544" y="0"/>
                </a:lnTo>
                <a:lnTo>
                  <a:pt x="561975" y="676275"/>
                </a:lnTo>
                <a:lnTo>
                  <a:pt x="545306" y="666750"/>
                </a:lnTo>
                <a:lnTo>
                  <a:pt x="511969" y="628650"/>
                </a:lnTo>
                <a:lnTo>
                  <a:pt x="466725" y="561975"/>
                </a:lnTo>
                <a:lnTo>
                  <a:pt x="423862" y="507206"/>
                </a:lnTo>
                <a:lnTo>
                  <a:pt x="390525" y="466725"/>
                </a:lnTo>
                <a:lnTo>
                  <a:pt x="311944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50EC015-510C-4164-8C8E-831033412BB7}"/>
              </a:ext>
            </a:extLst>
          </p:cNvPr>
          <p:cNvSpPr/>
          <p:nvPr/>
        </p:nvSpPr>
        <p:spPr>
          <a:xfrm>
            <a:off x="4581525" y="3586163"/>
            <a:ext cx="525463" cy="876300"/>
          </a:xfrm>
          <a:custGeom>
            <a:avLst/>
            <a:gdLst>
              <a:gd name="connsiteX0" fmla="*/ 230981 w 526256"/>
              <a:gd name="connsiteY0" fmla="*/ 635793 h 876300"/>
              <a:gd name="connsiteX1" fmla="*/ 228600 w 526256"/>
              <a:gd name="connsiteY1" fmla="*/ 519112 h 876300"/>
              <a:gd name="connsiteX2" fmla="*/ 223838 w 526256"/>
              <a:gd name="connsiteY2" fmla="*/ 369093 h 876300"/>
              <a:gd name="connsiteX3" fmla="*/ 216694 w 526256"/>
              <a:gd name="connsiteY3" fmla="*/ 288131 h 876300"/>
              <a:gd name="connsiteX4" fmla="*/ 207169 w 526256"/>
              <a:gd name="connsiteY4" fmla="*/ 250031 h 876300"/>
              <a:gd name="connsiteX5" fmla="*/ 197644 w 526256"/>
              <a:gd name="connsiteY5" fmla="*/ 230981 h 876300"/>
              <a:gd name="connsiteX6" fmla="*/ 166688 w 526256"/>
              <a:gd name="connsiteY6" fmla="*/ 195262 h 876300"/>
              <a:gd name="connsiteX7" fmla="*/ 119063 w 526256"/>
              <a:gd name="connsiteY7" fmla="*/ 145256 h 876300"/>
              <a:gd name="connsiteX8" fmla="*/ 69056 w 526256"/>
              <a:gd name="connsiteY8" fmla="*/ 100012 h 876300"/>
              <a:gd name="connsiteX9" fmla="*/ 33338 w 526256"/>
              <a:gd name="connsiteY9" fmla="*/ 69056 h 876300"/>
              <a:gd name="connsiteX10" fmla="*/ 19050 w 526256"/>
              <a:gd name="connsiteY10" fmla="*/ 54768 h 876300"/>
              <a:gd name="connsiteX11" fmla="*/ 4763 w 526256"/>
              <a:gd name="connsiteY11" fmla="*/ 38100 h 876300"/>
              <a:gd name="connsiteX12" fmla="*/ 0 w 526256"/>
              <a:gd name="connsiteY12" fmla="*/ 16668 h 876300"/>
              <a:gd name="connsiteX13" fmla="*/ 7144 w 526256"/>
              <a:gd name="connsiteY13" fmla="*/ 7143 h 876300"/>
              <a:gd name="connsiteX14" fmla="*/ 30956 w 526256"/>
              <a:gd name="connsiteY14" fmla="*/ 2381 h 876300"/>
              <a:gd name="connsiteX15" fmla="*/ 78581 w 526256"/>
              <a:gd name="connsiteY15" fmla="*/ 0 h 876300"/>
              <a:gd name="connsiteX16" fmla="*/ 138113 w 526256"/>
              <a:gd name="connsiteY16" fmla="*/ 2381 h 876300"/>
              <a:gd name="connsiteX17" fmla="*/ 233363 w 526256"/>
              <a:gd name="connsiteY17" fmla="*/ 16668 h 876300"/>
              <a:gd name="connsiteX18" fmla="*/ 328613 w 526256"/>
              <a:gd name="connsiteY18" fmla="*/ 40481 h 876300"/>
              <a:gd name="connsiteX19" fmla="*/ 400050 w 526256"/>
              <a:gd name="connsiteY19" fmla="*/ 66675 h 876300"/>
              <a:gd name="connsiteX20" fmla="*/ 431006 w 526256"/>
              <a:gd name="connsiteY20" fmla="*/ 80962 h 876300"/>
              <a:gd name="connsiteX21" fmla="*/ 459581 w 526256"/>
              <a:gd name="connsiteY21" fmla="*/ 100012 h 876300"/>
              <a:gd name="connsiteX22" fmla="*/ 483394 w 526256"/>
              <a:gd name="connsiteY22" fmla="*/ 116681 h 876300"/>
              <a:gd name="connsiteX23" fmla="*/ 509588 w 526256"/>
              <a:gd name="connsiteY23" fmla="*/ 150018 h 876300"/>
              <a:gd name="connsiteX24" fmla="*/ 523875 w 526256"/>
              <a:gd name="connsiteY24" fmla="*/ 176212 h 876300"/>
              <a:gd name="connsiteX25" fmla="*/ 526256 w 526256"/>
              <a:gd name="connsiteY25" fmla="*/ 197643 h 876300"/>
              <a:gd name="connsiteX26" fmla="*/ 519113 w 526256"/>
              <a:gd name="connsiteY26" fmla="*/ 228600 h 876300"/>
              <a:gd name="connsiteX27" fmla="*/ 504825 w 526256"/>
              <a:gd name="connsiteY27" fmla="*/ 254793 h 876300"/>
              <a:gd name="connsiteX28" fmla="*/ 478631 w 526256"/>
              <a:gd name="connsiteY28" fmla="*/ 288131 h 876300"/>
              <a:gd name="connsiteX29" fmla="*/ 457200 w 526256"/>
              <a:gd name="connsiteY29" fmla="*/ 311943 h 876300"/>
              <a:gd name="connsiteX30" fmla="*/ 447675 w 526256"/>
              <a:gd name="connsiteY30" fmla="*/ 328612 h 876300"/>
              <a:gd name="connsiteX31" fmla="*/ 435769 w 526256"/>
              <a:gd name="connsiteY31" fmla="*/ 388143 h 876300"/>
              <a:gd name="connsiteX32" fmla="*/ 431006 w 526256"/>
              <a:gd name="connsiteY32" fmla="*/ 459581 h 876300"/>
              <a:gd name="connsiteX33" fmla="*/ 431006 w 526256"/>
              <a:gd name="connsiteY33" fmla="*/ 595312 h 876300"/>
              <a:gd name="connsiteX34" fmla="*/ 433388 w 526256"/>
              <a:gd name="connsiteY34" fmla="*/ 852487 h 876300"/>
              <a:gd name="connsiteX35" fmla="*/ 230981 w 526256"/>
              <a:gd name="connsiteY35" fmla="*/ 876300 h 876300"/>
              <a:gd name="connsiteX36" fmla="*/ 230981 w 526256"/>
              <a:gd name="connsiteY36" fmla="*/ 63579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876300">
                <a:moveTo>
                  <a:pt x="230981" y="635793"/>
                </a:moveTo>
                <a:cubicBezTo>
                  <a:pt x="230187" y="596899"/>
                  <a:pt x="229394" y="558006"/>
                  <a:pt x="228600" y="519112"/>
                </a:cubicBezTo>
                <a:lnTo>
                  <a:pt x="223838" y="369093"/>
                </a:lnTo>
                <a:lnTo>
                  <a:pt x="216694" y="288131"/>
                </a:lnTo>
                <a:lnTo>
                  <a:pt x="207169" y="250031"/>
                </a:lnTo>
                <a:lnTo>
                  <a:pt x="197644" y="230981"/>
                </a:lnTo>
                <a:lnTo>
                  <a:pt x="166688" y="195262"/>
                </a:lnTo>
                <a:lnTo>
                  <a:pt x="119063" y="145256"/>
                </a:lnTo>
                <a:lnTo>
                  <a:pt x="69056" y="100012"/>
                </a:lnTo>
                <a:lnTo>
                  <a:pt x="33338" y="69056"/>
                </a:lnTo>
                <a:lnTo>
                  <a:pt x="19050" y="54768"/>
                </a:lnTo>
                <a:lnTo>
                  <a:pt x="4763" y="38100"/>
                </a:lnTo>
                <a:lnTo>
                  <a:pt x="0" y="16668"/>
                </a:lnTo>
                <a:lnTo>
                  <a:pt x="7144" y="7143"/>
                </a:lnTo>
                <a:lnTo>
                  <a:pt x="30956" y="2381"/>
                </a:lnTo>
                <a:lnTo>
                  <a:pt x="78581" y="0"/>
                </a:lnTo>
                <a:lnTo>
                  <a:pt x="138113" y="2381"/>
                </a:lnTo>
                <a:lnTo>
                  <a:pt x="233363" y="16668"/>
                </a:lnTo>
                <a:lnTo>
                  <a:pt x="328613" y="40481"/>
                </a:lnTo>
                <a:lnTo>
                  <a:pt x="400050" y="66675"/>
                </a:lnTo>
                <a:lnTo>
                  <a:pt x="431006" y="80962"/>
                </a:lnTo>
                <a:lnTo>
                  <a:pt x="459581" y="100012"/>
                </a:lnTo>
                <a:lnTo>
                  <a:pt x="483394" y="116681"/>
                </a:lnTo>
                <a:lnTo>
                  <a:pt x="509588" y="150018"/>
                </a:lnTo>
                <a:lnTo>
                  <a:pt x="523875" y="176212"/>
                </a:lnTo>
                <a:lnTo>
                  <a:pt x="526256" y="197643"/>
                </a:lnTo>
                <a:lnTo>
                  <a:pt x="519113" y="228600"/>
                </a:lnTo>
                <a:lnTo>
                  <a:pt x="504825" y="254793"/>
                </a:lnTo>
                <a:lnTo>
                  <a:pt x="478631" y="288131"/>
                </a:lnTo>
                <a:lnTo>
                  <a:pt x="457200" y="311943"/>
                </a:lnTo>
                <a:lnTo>
                  <a:pt x="447675" y="328612"/>
                </a:lnTo>
                <a:lnTo>
                  <a:pt x="435769" y="388143"/>
                </a:lnTo>
                <a:lnTo>
                  <a:pt x="431006" y="459581"/>
                </a:lnTo>
                <a:lnTo>
                  <a:pt x="431006" y="595312"/>
                </a:lnTo>
                <a:lnTo>
                  <a:pt x="433388" y="852487"/>
                </a:lnTo>
                <a:lnTo>
                  <a:pt x="230981" y="876300"/>
                </a:lnTo>
                <a:lnTo>
                  <a:pt x="23098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4917831-9FF5-4D2A-85ED-D6C49BD68FA0}"/>
              </a:ext>
            </a:extLst>
          </p:cNvPr>
          <p:cNvSpPr/>
          <p:nvPr/>
        </p:nvSpPr>
        <p:spPr>
          <a:xfrm>
            <a:off x="3589338" y="4183063"/>
            <a:ext cx="2736850" cy="454025"/>
          </a:xfrm>
          <a:custGeom>
            <a:avLst/>
            <a:gdLst>
              <a:gd name="connsiteX0" fmla="*/ 950119 w 2738437"/>
              <a:gd name="connsiteY0" fmla="*/ 209550 h 452438"/>
              <a:gd name="connsiteX1" fmla="*/ 1097756 w 2738437"/>
              <a:gd name="connsiteY1" fmla="*/ 195263 h 452438"/>
              <a:gd name="connsiteX2" fmla="*/ 1235869 w 2738437"/>
              <a:gd name="connsiteY2" fmla="*/ 180975 h 452438"/>
              <a:gd name="connsiteX3" fmla="*/ 1612106 w 2738437"/>
              <a:gd name="connsiteY3" fmla="*/ 140494 h 452438"/>
              <a:gd name="connsiteX4" fmla="*/ 1845469 w 2738437"/>
              <a:gd name="connsiteY4" fmla="*/ 109538 h 452438"/>
              <a:gd name="connsiteX5" fmla="*/ 2005012 w 2738437"/>
              <a:gd name="connsiteY5" fmla="*/ 83344 h 452438"/>
              <a:gd name="connsiteX6" fmla="*/ 2164556 w 2738437"/>
              <a:gd name="connsiteY6" fmla="*/ 47625 h 452438"/>
              <a:gd name="connsiteX7" fmla="*/ 2257425 w 2738437"/>
              <a:gd name="connsiteY7" fmla="*/ 19050 h 452438"/>
              <a:gd name="connsiteX8" fmla="*/ 2307431 w 2738437"/>
              <a:gd name="connsiteY8" fmla="*/ 0 h 452438"/>
              <a:gd name="connsiteX9" fmla="*/ 2338387 w 2738437"/>
              <a:gd name="connsiteY9" fmla="*/ 0 h 452438"/>
              <a:gd name="connsiteX10" fmla="*/ 2395537 w 2738437"/>
              <a:gd name="connsiteY10" fmla="*/ 4763 h 452438"/>
              <a:gd name="connsiteX11" fmla="*/ 2512219 w 2738437"/>
              <a:gd name="connsiteY11" fmla="*/ 30957 h 452438"/>
              <a:gd name="connsiteX12" fmla="*/ 2600325 w 2738437"/>
              <a:gd name="connsiteY12" fmla="*/ 54769 h 452438"/>
              <a:gd name="connsiteX13" fmla="*/ 2628900 w 2738437"/>
              <a:gd name="connsiteY13" fmla="*/ 71438 h 452438"/>
              <a:gd name="connsiteX14" fmla="*/ 2700337 w 2738437"/>
              <a:gd name="connsiteY14" fmla="*/ 116682 h 452438"/>
              <a:gd name="connsiteX15" fmla="*/ 2717006 w 2738437"/>
              <a:gd name="connsiteY15" fmla="*/ 128588 h 452438"/>
              <a:gd name="connsiteX16" fmla="*/ 2733675 w 2738437"/>
              <a:gd name="connsiteY16" fmla="*/ 147638 h 452438"/>
              <a:gd name="connsiteX17" fmla="*/ 2738437 w 2738437"/>
              <a:gd name="connsiteY17" fmla="*/ 164307 h 452438"/>
              <a:gd name="connsiteX18" fmla="*/ 2738437 w 2738437"/>
              <a:gd name="connsiteY18" fmla="*/ 173832 h 452438"/>
              <a:gd name="connsiteX19" fmla="*/ 2733675 w 2738437"/>
              <a:gd name="connsiteY19" fmla="*/ 190500 h 452438"/>
              <a:gd name="connsiteX20" fmla="*/ 2724150 w 2738437"/>
              <a:gd name="connsiteY20" fmla="*/ 209550 h 452438"/>
              <a:gd name="connsiteX21" fmla="*/ 2702719 w 2738437"/>
              <a:gd name="connsiteY21" fmla="*/ 233363 h 452438"/>
              <a:gd name="connsiteX22" fmla="*/ 2669381 w 2738437"/>
              <a:gd name="connsiteY22" fmla="*/ 254794 h 452438"/>
              <a:gd name="connsiteX23" fmla="*/ 2626519 w 2738437"/>
              <a:gd name="connsiteY23" fmla="*/ 269082 h 452438"/>
              <a:gd name="connsiteX24" fmla="*/ 2552700 w 2738437"/>
              <a:gd name="connsiteY24" fmla="*/ 273844 h 452438"/>
              <a:gd name="connsiteX25" fmla="*/ 2471737 w 2738437"/>
              <a:gd name="connsiteY25" fmla="*/ 266700 h 452438"/>
              <a:gd name="connsiteX26" fmla="*/ 2402681 w 2738437"/>
              <a:gd name="connsiteY26" fmla="*/ 261938 h 452438"/>
              <a:gd name="connsiteX27" fmla="*/ 2245519 w 2738437"/>
              <a:gd name="connsiteY27" fmla="*/ 264319 h 452438"/>
              <a:gd name="connsiteX28" fmla="*/ 2064544 w 2738437"/>
              <a:gd name="connsiteY28" fmla="*/ 276225 h 452438"/>
              <a:gd name="connsiteX29" fmla="*/ 1762125 w 2738437"/>
              <a:gd name="connsiteY29" fmla="*/ 300038 h 452438"/>
              <a:gd name="connsiteX30" fmla="*/ 1438275 w 2738437"/>
              <a:gd name="connsiteY30" fmla="*/ 333375 h 452438"/>
              <a:gd name="connsiteX31" fmla="*/ 1000125 w 2738437"/>
              <a:gd name="connsiteY31" fmla="*/ 381000 h 452438"/>
              <a:gd name="connsiteX32" fmla="*/ 723900 w 2738437"/>
              <a:gd name="connsiteY32" fmla="*/ 409575 h 452438"/>
              <a:gd name="connsiteX33" fmla="*/ 492919 w 2738437"/>
              <a:gd name="connsiteY33" fmla="*/ 452438 h 452438"/>
              <a:gd name="connsiteX34" fmla="*/ 409575 w 2738437"/>
              <a:gd name="connsiteY34" fmla="*/ 447675 h 452438"/>
              <a:gd name="connsiteX35" fmla="*/ 316706 w 2738437"/>
              <a:gd name="connsiteY35" fmla="*/ 435769 h 452438"/>
              <a:gd name="connsiteX36" fmla="*/ 285750 w 2738437"/>
              <a:gd name="connsiteY36" fmla="*/ 428625 h 452438"/>
              <a:gd name="connsiteX37" fmla="*/ 259556 w 2738437"/>
              <a:gd name="connsiteY37" fmla="*/ 409575 h 452438"/>
              <a:gd name="connsiteX38" fmla="*/ 202406 w 2738437"/>
              <a:gd name="connsiteY38" fmla="*/ 354807 h 452438"/>
              <a:gd name="connsiteX39" fmla="*/ 154781 w 2738437"/>
              <a:gd name="connsiteY39" fmla="*/ 304800 h 452438"/>
              <a:gd name="connsiteX40" fmla="*/ 92869 w 2738437"/>
              <a:gd name="connsiteY40" fmla="*/ 230982 h 452438"/>
              <a:gd name="connsiteX41" fmla="*/ 30956 w 2738437"/>
              <a:gd name="connsiteY41" fmla="*/ 157163 h 452438"/>
              <a:gd name="connsiteX42" fmla="*/ 14287 w 2738437"/>
              <a:gd name="connsiteY42" fmla="*/ 135732 h 452438"/>
              <a:gd name="connsiteX43" fmla="*/ 2381 w 2738437"/>
              <a:gd name="connsiteY43" fmla="*/ 111919 h 452438"/>
              <a:gd name="connsiteX44" fmla="*/ 0 w 2738437"/>
              <a:gd name="connsiteY44" fmla="*/ 95250 h 452438"/>
              <a:gd name="connsiteX45" fmla="*/ 0 w 2738437"/>
              <a:gd name="connsiteY45" fmla="*/ 83344 h 452438"/>
              <a:gd name="connsiteX46" fmla="*/ 9525 w 2738437"/>
              <a:gd name="connsiteY46" fmla="*/ 76200 h 452438"/>
              <a:gd name="connsiteX47" fmla="*/ 26194 w 2738437"/>
              <a:gd name="connsiteY47" fmla="*/ 78582 h 452438"/>
              <a:gd name="connsiteX48" fmla="*/ 54769 w 2738437"/>
              <a:gd name="connsiteY48" fmla="*/ 88107 h 452438"/>
              <a:gd name="connsiteX49" fmla="*/ 123825 w 2738437"/>
              <a:gd name="connsiteY49" fmla="*/ 119063 h 452438"/>
              <a:gd name="connsiteX50" fmla="*/ 254794 w 2738437"/>
              <a:gd name="connsiteY50" fmla="*/ 176213 h 452438"/>
              <a:gd name="connsiteX51" fmla="*/ 338137 w 2738437"/>
              <a:gd name="connsiteY51" fmla="*/ 209550 h 452438"/>
              <a:gd name="connsiteX52" fmla="*/ 383381 w 2738437"/>
              <a:gd name="connsiteY52" fmla="*/ 221457 h 452438"/>
              <a:gd name="connsiteX53" fmla="*/ 521494 w 2738437"/>
              <a:gd name="connsiteY53" fmla="*/ 228600 h 452438"/>
              <a:gd name="connsiteX54" fmla="*/ 690562 w 2738437"/>
              <a:gd name="connsiteY54" fmla="*/ 223838 h 452438"/>
              <a:gd name="connsiteX55" fmla="*/ 950119 w 2738437"/>
              <a:gd name="connsiteY55" fmla="*/ 20955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38437" h="452438">
                <a:moveTo>
                  <a:pt x="950119" y="209550"/>
                </a:moveTo>
                <a:lnTo>
                  <a:pt x="1097756" y="195263"/>
                </a:lnTo>
                <a:lnTo>
                  <a:pt x="1235869" y="180975"/>
                </a:lnTo>
                <a:lnTo>
                  <a:pt x="1612106" y="140494"/>
                </a:lnTo>
                <a:lnTo>
                  <a:pt x="1845469" y="109538"/>
                </a:lnTo>
                <a:lnTo>
                  <a:pt x="2005012" y="83344"/>
                </a:lnTo>
                <a:lnTo>
                  <a:pt x="2164556" y="47625"/>
                </a:lnTo>
                <a:lnTo>
                  <a:pt x="2257425" y="19050"/>
                </a:lnTo>
                <a:lnTo>
                  <a:pt x="2307431" y="0"/>
                </a:lnTo>
                <a:lnTo>
                  <a:pt x="2338387" y="0"/>
                </a:lnTo>
                <a:lnTo>
                  <a:pt x="2395537" y="4763"/>
                </a:lnTo>
                <a:lnTo>
                  <a:pt x="2512219" y="30957"/>
                </a:lnTo>
                <a:lnTo>
                  <a:pt x="2600325" y="54769"/>
                </a:lnTo>
                <a:lnTo>
                  <a:pt x="2628900" y="71438"/>
                </a:lnTo>
                <a:lnTo>
                  <a:pt x="2700337" y="116682"/>
                </a:lnTo>
                <a:lnTo>
                  <a:pt x="2717006" y="128588"/>
                </a:lnTo>
                <a:lnTo>
                  <a:pt x="2733675" y="147638"/>
                </a:lnTo>
                <a:lnTo>
                  <a:pt x="2738437" y="164307"/>
                </a:lnTo>
                <a:lnTo>
                  <a:pt x="2738437" y="173832"/>
                </a:lnTo>
                <a:lnTo>
                  <a:pt x="2733675" y="190500"/>
                </a:lnTo>
                <a:lnTo>
                  <a:pt x="2724150" y="209550"/>
                </a:lnTo>
                <a:lnTo>
                  <a:pt x="2702719" y="233363"/>
                </a:lnTo>
                <a:lnTo>
                  <a:pt x="2669381" y="254794"/>
                </a:lnTo>
                <a:lnTo>
                  <a:pt x="2626519" y="269082"/>
                </a:lnTo>
                <a:lnTo>
                  <a:pt x="2552700" y="273844"/>
                </a:lnTo>
                <a:lnTo>
                  <a:pt x="2471737" y="266700"/>
                </a:lnTo>
                <a:lnTo>
                  <a:pt x="2402681" y="261938"/>
                </a:lnTo>
                <a:lnTo>
                  <a:pt x="2245519" y="264319"/>
                </a:lnTo>
                <a:lnTo>
                  <a:pt x="2064544" y="276225"/>
                </a:lnTo>
                <a:lnTo>
                  <a:pt x="1762125" y="300038"/>
                </a:lnTo>
                <a:lnTo>
                  <a:pt x="1438275" y="333375"/>
                </a:lnTo>
                <a:lnTo>
                  <a:pt x="1000125" y="381000"/>
                </a:lnTo>
                <a:lnTo>
                  <a:pt x="723900" y="409575"/>
                </a:lnTo>
                <a:lnTo>
                  <a:pt x="492919" y="452438"/>
                </a:lnTo>
                <a:lnTo>
                  <a:pt x="409575" y="447675"/>
                </a:lnTo>
                <a:lnTo>
                  <a:pt x="316706" y="435769"/>
                </a:lnTo>
                <a:lnTo>
                  <a:pt x="285750" y="428625"/>
                </a:lnTo>
                <a:lnTo>
                  <a:pt x="259556" y="409575"/>
                </a:lnTo>
                <a:lnTo>
                  <a:pt x="202406" y="354807"/>
                </a:lnTo>
                <a:lnTo>
                  <a:pt x="154781" y="304800"/>
                </a:lnTo>
                <a:lnTo>
                  <a:pt x="92869" y="230982"/>
                </a:lnTo>
                <a:lnTo>
                  <a:pt x="30956" y="157163"/>
                </a:lnTo>
                <a:lnTo>
                  <a:pt x="14287" y="135732"/>
                </a:lnTo>
                <a:lnTo>
                  <a:pt x="2381" y="111919"/>
                </a:lnTo>
                <a:lnTo>
                  <a:pt x="0" y="95250"/>
                </a:lnTo>
                <a:lnTo>
                  <a:pt x="0" y="83344"/>
                </a:lnTo>
                <a:lnTo>
                  <a:pt x="9525" y="76200"/>
                </a:lnTo>
                <a:lnTo>
                  <a:pt x="26194" y="78582"/>
                </a:lnTo>
                <a:lnTo>
                  <a:pt x="54769" y="88107"/>
                </a:lnTo>
                <a:lnTo>
                  <a:pt x="123825" y="119063"/>
                </a:lnTo>
                <a:lnTo>
                  <a:pt x="254794" y="176213"/>
                </a:lnTo>
                <a:lnTo>
                  <a:pt x="338137" y="209550"/>
                </a:lnTo>
                <a:lnTo>
                  <a:pt x="383381" y="221457"/>
                </a:lnTo>
                <a:lnTo>
                  <a:pt x="521494" y="228600"/>
                </a:lnTo>
                <a:lnTo>
                  <a:pt x="690562" y="223838"/>
                </a:lnTo>
                <a:lnTo>
                  <a:pt x="95011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C2D1CFB-6F64-4B89-8E4F-40FAD97ABF36}"/>
              </a:ext>
            </a:extLst>
          </p:cNvPr>
          <p:cNvSpPr/>
          <p:nvPr/>
        </p:nvSpPr>
        <p:spPr>
          <a:xfrm>
            <a:off x="4021138" y="4533900"/>
            <a:ext cx="590550" cy="1189038"/>
          </a:xfrm>
          <a:custGeom>
            <a:avLst/>
            <a:gdLst>
              <a:gd name="connsiteX0" fmla="*/ 264319 w 590550"/>
              <a:gd name="connsiteY0" fmla="*/ 604838 h 1188244"/>
              <a:gd name="connsiteX1" fmla="*/ 142875 w 590550"/>
              <a:gd name="connsiteY1" fmla="*/ 235744 h 1188244"/>
              <a:gd name="connsiteX2" fmla="*/ 123825 w 590550"/>
              <a:gd name="connsiteY2" fmla="*/ 180975 h 1188244"/>
              <a:gd name="connsiteX3" fmla="*/ 109538 w 590550"/>
              <a:gd name="connsiteY3" fmla="*/ 157163 h 1188244"/>
              <a:gd name="connsiteX4" fmla="*/ 88107 w 590550"/>
              <a:gd name="connsiteY4" fmla="*/ 130969 h 1188244"/>
              <a:gd name="connsiteX5" fmla="*/ 0 w 590550"/>
              <a:gd name="connsiteY5" fmla="*/ 42863 h 1188244"/>
              <a:gd name="connsiteX6" fmla="*/ 280988 w 590550"/>
              <a:gd name="connsiteY6" fmla="*/ 0 h 1188244"/>
              <a:gd name="connsiteX7" fmla="*/ 340519 w 590550"/>
              <a:gd name="connsiteY7" fmla="*/ 73819 h 1188244"/>
              <a:gd name="connsiteX8" fmla="*/ 376238 w 590550"/>
              <a:gd name="connsiteY8" fmla="*/ 121444 h 1188244"/>
              <a:gd name="connsiteX9" fmla="*/ 390525 w 590550"/>
              <a:gd name="connsiteY9" fmla="*/ 147638 h 1188244"/>
              <a:gd name="connsiteX10" fmla="*/ 414338 w 590550"/>
              <a:gd name="connsiteY10" fmla="*/ 273844 h 1188244"/>
              <a:gd name="connsiteX11" fmla="*/ 485775 w 590550"/>
              <a:gd name="connsiteY11" fmla="*/ 642938 h 1188244"/>
              <a:gd name="connsiteX12" fmla="*/ 590550 w 590550"/>
              <a:gd name="connsiteY12" fmla="*/ 1169194 h 1188244"/>
              <a:gd name="connsiteX13" fmla="*/ 440532 w 590550"/>
              <a:gd name="connsiteY13" fmla="*/ 1188244 h 1188244"/>
              <a:gd name="connsiteX14" fmla="*/ 388144 w 590550"/>
              <a:gd name="connsiteY14" fmla="*/ 1000125 h 1188244"/>
              <a:gd name="connsiteX15" fmla="*/ 328613 w 590550"/>
              <a:gd name="connsiteY15" fmla="*/ 807244 h 1188244"/>
              <a:gd name="connsiteX16" fmla="*/ 264319 w 590550"/>
              <a:gd name="connsiteY16" fmla="*/ 604838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90550" h="1188244">
                <a:moveTo>
                  <a:pt x="264319" y="604838"/>
                </a:moveTo>
                <a:lnTo>
                  <a:pt x="142875" y="235744"/>
                </a:lnTo>
                <a:lnTo>
                  <a:pt x="123825" y="180975"/>
                </a:lnTo>
                <a:lnTo>
                  <a:pt x="109538" y="157163"/>
                </a:lnTo>
                <a:lnTo>
                  <a:pt x="88107" y="130969"/>
                </a:lnTo>
                <a:lnTo>
                  <a:pt x="0" y="42863"/>
                </a:lnTo>
                <a:lnTo>
                  <a:pt x="280988" y="0"/>
                </a:lnTo>
                <a:lnTo>
                  <a:pt x="340519" y="73819"/>
                </a:lnTo>
                <a:lnTo>
                  <a:pt x="376238" y="121444"/>
                </a:lnTo>
                <a:lnTo>
                  <a:pt x="390525" y="147638"/>
                </a:lnTo>
                <a:lnTo>
                  <a:pt x="414338" y="273844"/>
                </a:lnTo>
                <a:lnTo>
                  <a:pt x="485775" y="642938"/>
                </a:lnTo>
                <a:lnTo>
                  <a:pt x="590550" y="1169194"/>
                </a:lnTo>
                <a:lnTo>
                  <a:pt x="440532" y="1188244"/>
                </a:lnTo>
                <a:lnTo>
                  <a:pt x="388144" y="1000125"/>
                </a:lnTo>
                <a:lnTo>
                  <a:pt x="328613" y="807244"/>
                </a:lnTo>
                <a:lnTo>
                  <a:pt x="264319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35680A8-83BB-4140-B89A-277600F257CB}"/>
              </a:ext>
            </a:extLst>
          </p:cNvPr>
          <p:cNvSpPr/>
          <p:nvPr/>
        </p:nvSpPr>
        <p:spPr>
          <a:xfrm>
            <a:off x="5257800" y="4410075"/>
            <a:ext cx="581025" cy="1239838"/>
          </a:xfrm>
          <a:custGeom>
            <a:avLst/>
            <a:gdLst>
              <a:gd name="connsiteX0" fmla="*/ 123825 w 581025"/>
              <a:gd name="connsiteY0" fmla="*/ 700088 h 1240631"/>
              <a:gd name="connsiteX1" fmla="*/ 226219 w 581025"/>
              <a:gd name="connsiteY1" fmla="*/ 278606 h 1240631"/>
              <a:gd name="connsiteX2" fmla="*/ 230981 w 581025"/>
              <a:gd name="connsiteY2" fmla="*/ 250031 h 1240631"/>
              <a:gd name="connsiteX3" fmla="*/ 233363 w 581025"/>
              <a:gd name="connsiteY3" fmla="*/ 214313 h 1240631"/>
              <a:gd name="connsiteX4" fmla="*/ 228600 w 581025"/>
              <a:gd name="connsiteY4" fmla="*/ 188119 h 1240631"/>
              <a:gd name="connsiteX5" fmla="*/ 221456 w 581025"/>
              <a:gd name="connsiteY5" fmla="*/ 166688 h 1240631"/>
              <a:gd name="connsiteX6" fmla="*/ 214313 w 581025"/>
              <a:gd name="connsiteY6" fmla="*/ 150019 h 1240631"/>
              <a:gd name="connsiteX7" fmla="*/ 202406 w 581025"/>
              <a:gd name="connsiteY7" fmla="*/ 130969 h 1240631"/>
              <a:gd name="connsiteX8" fmla="*/ 188119 w 581025"/>
              <a:gd name="connsiteY8" fmla="*/ 114300 h 1240631"/>
              <a:gd name="connsiteX9" fmla="*/ 164306 w 581025"/>
              <a:gd name="connsiteY9" fmla="*/ 90488 h 1240631"/>
              <a:gd name="connsiteX10" fmla="*/ 83344 w 581025"/>
              <a:gd name="connsiteY10" fmla="*/ 23813 h 1240631"/>
              <a:gd name="connsiteX11" fmla="*/ 378619 w 581025"/>
              <a:gd name="connsiteY11" fmla="*/ 0 h 1240631"/>
              <a:gd name="connsiteX12" fmla="*/ 473869 w 581025"/>
              <a:gd name="connsiteY12" fmla="*/ 80963 h 1240631"/>
              <a:gd name="connsiteX13" fmla="*/ 533400 w 581025"/>
              <a:gd name="connsiteY13" fmla="*/ 133350 h 1240631"/>
              <a:gd name="connsiteX14" fmla="*/ 569119 w 581025"/>
              <a:gd name="connsiteY14" fmla="*/ 166688 h 1240631"/>
              <a:gd name="connsiteX15" fmla="*/ 578644 w 581025"/>
              <a:gd name="connsiteY15" fmla="*/ 176213 h 1240631"/>
              <a:gd name="connsiteX16" fmla="*/ 581025 w 581025"/>
              <a:gd name="connsiteY16" fmla="*/ 183356 h 1240631"/>
              <a:gd name="connsiteX17" fmla="*/ 569119 w 581025"/>
              <a:gd name="connsiteY17" fmla="*/ 211931 h 1240631"/>
              <a:gd name="connsiteX18" fmla="*/ 497681 w 581025"/>
              <a:gd name="connsiteY18" fmla="*/ 381000 h 1240631"/>
              <a:gd name="connsiteX19" fmla="*/ 364331 w 581025"/>
              <a:gd name="connsiteY19" fmla="*/ 678656 h 1240631"/>
              <a:gd name="connsiteX20" fmla="*/ 221456 w 581025"/>
              <a:gd name="connsiteY20" fmla="*/ 981075 h 1240631"/>
              <a:gd name="connsiteX21" fmla="*/ 100013 w 581025"/>
              <a:gd name="connsiteY21" fmla="*/ 1235869 h 1240631"/>
              <a:gd name="connsiteX22" fmla="*/ 0 w 581025"/>
              <a:gd name="connsiteY22" fmla="*/ 1240631 h 1240631"/>
              <a:gd name="connsiteX23" fmla="*/ 42863 w 581025"/>
              <a:gd name="connsiteY23" fmla="*/ 1031081 h 1240631"/>
              <a:gd name="connsiteX24" fmla="*/ 123825 w 581025"/>
              <a:gd name="connsiteY24" fmla="*/ 700088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1240631">
                <a:moveTo>
                  <a:pt x="123825" y="700088"/>
                </a:moveTo>
                <a:lnTo>
                  <a:pt x="226219" y="278606"/>
                </a:lnTo>
                <a:lnTo>
                  <a:pt x="230981" y="250031"/>
                </a:lnTo>
                <a:lnTo>
                  <a:pt x="233363" y="214313"/>
                </a:lnTo>
                <a:lnTo>
                  <a:pt x="228600" y="188119"/>
                </a:lnTo>
                <a:lnTo>
                  <a:pt x="221456" y="166688"/>
                </a:lnTo>
                <a:lnTo>
                  <a:pt x="214313" y="150019"/>
                </a:lnTo>
                <a:lnTo>
                  <a:pt x="202406" y="130969"/>
                </a:lnTo>
                <a:lnTo>
                  <a:pt x="188119" y="114300"/>
                </a:lnTo>
                <a:lnTo>
                  <a:pt x="164306" y="90488"/>
                </a:lnTo>
                <a:lnTo>
                  <a:pt x="83344" y="23813"/>
                </a:lnTo>
                <a:lnTo>
                  <a:pt x="378619" y="0"/>
                </a:lnTo>
                <a:lnTo>
                  <a:pt x="473869" y="80963"/>
                </a:lnTo>
                <a:lnTo>
                  <a:pt x="533400" y="133350"/>
                </a:lnTo>
                <a:lnTo>
                  <a:pt x="569119" y="166688"/>
                </a:lnTo>
                <a:lnTo>
                  <a:pt x="578644" y="176213"/>
                </a:lnTo>
                <a:lnTo>
                  <a:pt x="581025" y="183356"/>
                </a:lnTo>
                <a:lnTo>
                  <a:pt x="569119" y="211931"/>
                </a:lnTo>
                <a:lnTo>
                  <a:pt x="497681" y="381000"/>
                </a:lnTo>
                <a:lnTo>
                  <a:pt x="364331" y="678656"/>
                </a:lnTo>
                <a:lnTo>
                  <a:pt x="221456" y="981075"/>
                </a:lnTo>
                <a:lnTo>
                  <a:pt x="100013" y="1235869"/>
                </a:lnTo>
                <a:lnTo>
                  <a:pt x="0" y="1240631"/>
                </a:lnTo>
                <a:lnTo>
                  <a:pt x="42863" y="1031081"/>
                </a:lnTo>
                <a:lnTo>
                  <a:pt x="123825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5C55FC2A-B156-4FE3-A483-22DF0E4647EC}"/>
              </a:ext>
            </a:extLst>
          </p:cNvPr>
          <p:cNvSpPr/>
          <p:nvPr/>
        </p:nvSpPr>
        <p:spPr>
          <a:xfrm>
            <a:off x="2811463" y="5456238"/>
            <a:ext cx="4187825" cy="587375"/>
          </a:xfrm>
          <a:custGeom>
            <a:avLst/>
            <a:gdLst>
              <a:gd name="connsiteX0" fmla="*/ 2114338 w 4187884"/>
              <a:gd name="connsiteY0" fmla="*/ 309332 h 588071"/>
              <a:gd name="connsiteX1" fmla="*/ 1794808 w 4187884"/>
              <a:gd name="connsiteY1" fmla="*/ 339925 h 588071"/>
              <a:gd name="connsiteX2" fmla="*/ 1519468 w 4187884"/>
              <a:gd name="connsiteY2" fmla="*/ 377317 h 588071"/>
              <a:gd name="connsiteX3" fmla="*/ 1244128 w 4187884"/>
              <a:gd name="connsiteY3" fmla="*/ 424907 h 588071"/>
              <a:gd name="connsiteX4" fmla="*/ 992583 w 4187884"/>
              <a:gd name="connsiteY4" fmla="*/ 475896 h 588071"/>
              <a:gd name="connsiteX5" fmla="*/ 683251 w 4187884"/>
              <a:gd name="connsiteY5" fmla="*/ 550679 h 588071"/>
              <a:gd name="connsiteX6" fmla="*/ 550680 w 4187884"/>
              <a:gd name="connsiteY6" fmla="*/ 588071 h 588071"/>
              <a:gd name="connsiteX7" fmla="*/ 513288 w 4187884"/>
              <a:gd name="connsiteY7" fmla="*/ 581273 h 588071"/>
              <a:gd name="connsiteX8" fmla="*/ 418109 w 4187884"/>
              <a:gd name="connsiteY8" fmla="*/ 526884 h 588071"/>
              <a:gd name="connsiteX9" fmla="*/ 241347 w 4187884"/>
              <a:gd name="connsiteY9" fmla="*/ 397713 h 588071"/>
              <a:gd name="connsiteX10" fmla="*/ 78183 w 4187884"/>
              <a:gd name="connsiteY10" fmla="*/ 261742 h 588071"/>
              <a:gd name="connsiteX11" fmla="*/ 27194 w 4187884"/>
              <a:gd name="connsiteY11" fmla="*/ 217552 h 588071"/>
              <a:gd name="connsiteX12" fmla="*/ 10198 w 4187884"/>
              <a:gd name="connsiteY12" fmla="*/ 197157 h 588071"/>
              <a:gd name="connsiteX13" fmla="*/ 0 w 4187884"/>
              <a:gd name="connsiteY13" fmla="*/ 173362 h 588071"/>
              <a:gd name="connsiteX14" fmla="*/ 6799 w 4187884"/>
              <a:gd name="connsiteY14" fmla="*/ 156365 h 588071"/>
              <a:gd name="connsiteX15" fmla="*/ 27194 w 4187884"/>
              <a:gd name="connsiteY15" fmla="*/ 152966 h 588071"/>
              <a:gd name="connsiteX16" fmla="*/ 78183 w 4187884"/>
              <a:gd name="connsiteY16" fmla="*/ 173362 h 588071"/>
              <a:gd name="connsiteX17" fmla="*/ 180161 w 4187884"/>
              <a:gd name="connsiteY17" fmla="*/ 220951 h 588071"/>
              <a:gd name="connsiteX18" fmla="*/ 299135 w 4187884"/>
              <a:gd name="connsiteY18" fmla="*/ 271940 h 588071"/>
              <a:gd name="connsiteX19" fmla="*/ 407911 w 4187884"/>
              <a:gd name="connsiteY19" fmla="*/ 309332 h 588071"/>
              <a:gd name="connsiteX20" fmla="*/ 458900 w 4187884"/>
              <a:gd name="connsiteY20" fmla="*/ 319530 h 588071"/>
              <a:gd name="connsiteX21" fmla="*/ 509889 w 4187884"/>
              <a:gd name="connsiteY21" fmla="*/ 319530 h 588071"/>
              <a:gd name="connsiteX22" fmla="*/ 662855 w 4187884"/>
              <a:gd name="connsiteY22" fmla="*/ 302534 h 588071"/>
              <a:gd name="connsiteX23" fmla="*/ 978986 w 4187884"/>
              <a:gd name="connsiteY23" fmla="*/ 261742 h 588071"/>
              <a:gd name="connsiteX24" fmla="*/ 1420889 w 4187884"/>
              <a:gd name="connsiteY24" fmla="*/ 193757 h 588071"/>
              <a:gd name="connsiteX25" fmla="*/ 1635043 w 4187884"/>
              <a:gd name="connsiteY25" fmla="*/ 159765 h 588071"/>
              <a:gd name="connsiteX26" fmla="*/ 1859393 w 4187884"/>
              <a:gd name="connsiteY26" fmla="*/ 132571 h 588071"/>
              <a:gd name="connsiteX27" fmla="*/ 2318293 w 4187884"/>
              <a:gd name="connsiteY27" fmla="*/ 88380 h 588071"/>
              <a:gd name="connsiteX28" fmla="*/ 2498454 w 4187884"/>
              <a:gd name="connsiteY28" fmla="*/ 71384 h 588071"/>
              <a:gd name="connsiteX29" fmla="*/ 2753398 w 4187884"/>
              <a:gd name="connsiteY29" fmla="*/ 67985 h 588071"/>
              <a:gd name="connsiteX30" fmla="*/ 3154510 w 4187884"/>
              <a:gd name="connsiteY30" fmla="*/ 57787 h 588071"/>
              <a:gd name="connsiteX31" fmla="*/ 3419652 w 4187884"/>
              <a:gd name="connsiteY31" fmla="*/ 50989 h 588071"/>
              <a:gd name="connsiteX32" fmla="*/ 3477440 w 4187884"/>
              <a:gd name="connsiteY32" fmla="*/ 40791 h 588071"/>
              <a:gd name="connsiteX33" fmla="*/ 3548824 w 4187884"/>
              <a:gd name="connsiteY33" fmla="*/ 20395 h 588071"/>
              <a:gd name="connsiteX34" fmla="*/ 3599813 w 4187884"/>
              <a:gd name="connsiteY34" fmla="*/ 0 h 588071"/>
              <a:gd name="connsiteX35" fmla="*/ 3644003 w 4187884"/>
              <a:gd name="connsiteY35" fmla="*/ 3399 h 588071"/>
              <a:gd name="connsiteX36" fmla="*/ 3769776 w 4187884"/>
              <a:gd name="connsiteY36" fmla="*/ 30593 h 588071"/>
              <a:gd name="connsiteX37" fmla="*/ 3926141 w 4187884"/>
              <a:gd name="connsiteY37" fmla="*/ 74783 h 588071"/>
              <a:gd name="connsiteX38" fmla="*/ 4034918 w 4187884"/>
              <a:gd name="connsiteY38" fmla="*/ 115574 h 588071"/>
              <a:gd name="connsiteX39" fmla="*/ 4102903 w 4187884"/>
              <a:gd name="connsiteY39" fmla="*/ 149567 h 588071"/>
              <a:gd name="connsiteX40" fmla="*/ 4143694 w 4187884"/>
              <a:gd name="connsiteY40" fmla="*/ 176761 h 588071"/>
              <a:gd name="connsiteX41" fmla="*/ 4167489 w 4187884"/>
              <a:gd name="connsiteY41" fmla="*/ 197157 h 588071"/>
              <a:gd name="connsiteX42" fmla="*/ 4181086 w 4187884"/>
              <a:gd name="connsiteY42" fmla="*/ 214153 h 588071"/>
              <a:gd name="connsiteX43" fmla="*/ 4187884 w 4187884"/>
              <a:gd name="connsiteY43" fmla="*/ 234548 h 588071"/>
              <a:gd name="connsiteX44" fmla="*/ 4184485 w 4187884"/>
              <a:gd name="connsiteY44" fmla="*/ 271940 h 588071"/>
              <a:gd name="connsiteX45" fmla="*/ 4170888 w 4187884"/>
              <a:gd name="connsiteY45" fmla="*/ 302534 h 588071"/>
              <a:gd name="connsiteX46" fmla="*/ 4143694 w 4187884"/>
              <a:gd name="connsiteY46" fmla="*/ 326328 h 588071"/>
              <a:gd name="connsiteX47" fmla="*/ 4092705 w 4187884"/>
              <a:gd name="connsiteY47" fmla="*/ 343325 h 588071"/>
              <a:gd name="connsiteX48" fmla="*/ 4021321 w 4187884"/>
              <a:gd name="connsiteY48" fmla="*/ 346724 h 588071"/>
              <a:gd name="connsiteX49" fmla="*/ 3861556 w 4187884"/>
              <a:gd name="connsiteY49" fmla="*/ 333127 h 588071"/>
              <a:gd name="connsiteX50" fmla="*/ 3579417 w 4187884"/>
              <a:gd name="connsiteY50" fmla="*/ 309332 h 588071"/>
              <a:gd name="connsiteX51" fmla="*/ 3242891 w 4187884"/>
              <a:gd name="connsiteY51" fmla="*/ 288936 h 588071"/>
              <a:gd name="connsiteX52" fmla="*/ 2831581 w 4187884"/>
              <a:gd name="connsiteY52" fmla="*/ 275339 h 588071"/>
              <a:gd name="connsiteX53" fmla="*/ 2580036 w 4187884"/>
              <a:gd name="connsiteY53" fmla="*/ 282138 h 588071"/>
              <a:gd name="connsiteX54" fmla="*/ 2114338 w 4187884"/>
              <a:gd name="connsiteY54" fmla="*/ 309332 h 58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87884" h="588071">
                <a:moveTo>
                  <a:pt x="2114338" y="309332"/>
                </a:moveTo>
                <a:lnTo>
                  <a:pt x="1794808" y="339925"/>
                </a:lnTo>
                <a:lnTo>
                  <a:pt x="1519468" y="377317"/>
                </a:lnTo>
                <a:lnTo>
                  <a:pt x="1244128" y="424907"/>
                </a:lnTo>
                <a:lnTo>
                  <a:pt x="992583" y="475896"/>
                </a:lnTo>
                <a:lnTo>
                  <a:pt x="683251" y="550679"/>
                </a:lnTo>
                <a:lnTo>
                  <a:pt x="550680" y="588071"/>
                </a:lnTo>
                <a:lnTo>
                  <a:pt x="513288" y="581273"/>
                </a:lnTo>
                <a:lnTo>
                  <a:pt x="418109" y="526884"/>
                </a:lnTo>
                <a:lnTo>
                  <a:pt x="241347" y="397713"/>
                </a:lnTo>
                <a:lnTo>
                  <a:pt x="78183" y="261742"/>
                </a:lnTo>
                <a:lnTo>
                  <a:pt x="27194" y="217552"/>
                </a:lnTo>
                <a:lnTo>
                  <a:pt x="10198" y="197157"/>
                </a:lnTo>
                <a:lnTo>
                  <a:pt x="0" y="173362"/>
                </a:lnTo>
                <a:lnTo>
                  <a:pt x="6799" y="156365"/>
                </a:lnTo>
                <a:lnTo>
                  <a:pt x="27194" y="152966"/>
                </a:lnTo>
                <a:lnTo>
                  <a:pt x="78183" y="173362"/>
                </a:lnTo>
                <a:lnTo>
                  <a:pt x="180161" y="220951"/>
                </a:lnTo>
                <a:lnTo>
                  <a:pt x="299135" y="271940"/>
                </a:lnTo>
                <a:lnTo>
                  <a:pt x="407911" y="309332"/>
                </a:lnTo>
                <a:lnTo>
                  <a:pt x="458900" y="319530"/>
                </a:lnTo>
                <a:lnTo>
                  <a:pt x="509889" y="319530"/>
                </a:lnTo>
                <a:lnTo>
                  <a:pt x="662855" y="302534"/>
                </a:lnTo>
                <a:lnTo>
                  <a:pt x="978986" y="261742"/>
                </a:lnTo>
                <a:lnTo>
                  <a:pt x="1420889" y="193757"/>
                </a:lnTo>
                <a:lnTo>
                  <a:pt x="1635043" y="159765"/>
                </a:lnTo>
                <a:lnTo>
                  <a:pt x="1859393" y="132571"/>
                </a:lnTo>
                <a:lnTo>
                  <a:pt x="2318293" y="88380"/>
                </a:lnTo>
                <a:lnTo>
                  <a:pt x="2498454" y="71384"/>
                </a:lnTo>
                <a:lnTo>
                  <a:pt x="2753398" y="67985"/>
                </a:lnTo>
                <a:lnTo>
                  <a:pt x="3154510" y="57787"/>
                </a:lnTo>
                <a:lnTo>
                  <a:pt x="3419652" y="50989"/>
                </a:lnTo>
                <a:lnTo>
                  <a:pt x="3477440" y="40791"/>
                </a:lnTo>
                <a:lnTo>
                  <a:pt x="3548824" y="20395"/>
                </a:lnTo>
                <a:lnTo>
                  <a:pt x="3599813" y="0"/>
                </a:lnTo>
                <a:lnTo>
                  <a:pt x="3644003" y="3399"/>
                </a:lnTo>
                <a:lnTo>
                  <a:pt x="3769776" y="30593"/>
                </a:lnTo>
                <a:lnTo>
                  <a:pt x="3926141" y="74783"/>
                </a:lnTo>
                <a:lnTo>
                  <a:pt x="4034918" y="115574"/>
                </a:lnTo>
                <a:lnTo>
                  <a:pt x="4102903" y="149567"/>
                </a:lnTo>
                <a:lnTo>
                  <a:pt x="4143694" y="176761"/>
                </a:lnTo>
                <a:lnTo>
                  <a:pt x="4167489" y="197157"/>
                </a:lnTo>
                <a:lnTo>
                  <a:pt x="4181086" y="214153"/>
                </a:lnTo>
                <a:lnTo>
                  <a:pt x="4187884" y="234548"/>
                </a:lnTo>
                <a:lnTo>
                  <a:pt x="4184485" y="271940"/>
                </a:lnTo>
                <a:lnTo>
                  <a:pt x="4170888" y="302534"/>
                </a:lnTo>
                <a:lnTo>
                  <a:pt x="4143694" y="326328"/>
                </a:lnTo>
                <a:lnTo>
                  <a:pt x="4092705" y="343325"/>
                </a:lnTo>
                <a:lnTo>
                  <a:pt x="4021321" y="346724"/>
                </a:lnTo>
                <a:lnTo>
                  <a:pt x="3861556" y="333127"/>
                </a:lnTo>
                <a:lnTo>
                  <a:pt x="3579417" y="309332"/>
                </a:lnTo>
                <a:lnTo>
                  <a:pt x="3242891" y="288936"/>
                </a:lnTo>
                <a:lnTo>
                  <a:pt x="2831581" y="275339"/>
                </a:lnTo>
                <a:lnTo>
                  <a:pt x="2580036" y="282138"/>
                </a:lnTo>
                <a:lnTo>
                  <a:pt x="2114338" y="309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E29A3F-5920-4BC3-90D7-E7539B21D3D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963863" y="1685925"/>
            <a:chExt cx="4187825" cy="4510088"/>
          </a:xfrm>
        </p:grpSpPr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49AE132F-4963-4876-B659-58AD2A5FF2E3}"/>
                </a:ext>
              </a:extLst>
            </p:cNvPr>
            <p:cNvSpPr/>
            <p:nvPr/>
          </p:nvSpPr>
          <p:spPr>
            <a:xfrm>
              <a:off x="3054350" y="17875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DE862FCB-3914-4830-BBF1-EAD4C5A84DF3}"/>
                </a:ext>
              </a:extLst>
            </p:cNvPr>
            <p:cNvSpPr/>
            <p:nvPr/>
          </p:nvSpPr>
          <p:spPr>
            <a:xfrm>
              <a:off x="3162300" y="24622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8D91628-C098-4E50-8CF7-DABB9CB58447}"/>
                </a:ext>
              </a:extLst>
            </p:cNvPr>
            <p:cNvSpPr/>
            <p:nvPr/>
          </p:nvSpPr>
          <p:spPr>
            <a:xfrm>
              <a:off x="3011488" y="30559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6E22E105-C830-41D1-9134-B7B035CFADD0}"/>
                </a:ext>
              </a:extLst>
            </p:cNvPr>
            <p:cNvSpPr/>
            <p:nvPr/>
          </p:nvSpPr>
          <p:spPr>
            <a:xfrm>
              <a:off x="5124450" y="16859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E6B3FC7A-5E06-4C6E-961F-1A971EC2A7E4}"/>
                </a:ext>
              </a:extLst>
            </p:cNvPr>
            <p:cNvSpPr/>
            <p:nvPr/>
          </p:nvSpPr>
          <p:spPr>
            <a:xfrm>
              <a:off x="5262563" y="23860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265036E5-C6E8-472A-9FDF-723872237C07}"/>
                </a:ext>
              </a:extLst>
            </p:cNvPr>
            <p:cNvSpPr/>
            <p:nvPr/>
          </p:nvSpPr>
          <p:spPr>
            <a:xfrm>
              <a:off x="5256213" y="29892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5EF3AAE3-9726-4163-8B6A-777AF68554CA}"/>
                </a:ext>
              </a:extLst>
            </p:cNvPr>
            <p:cNvSpPr/>
            <p:nvPr/>
          </p:nvSpPr>
          <p:spPr>
            <a:xfrm>
              <a:off x="3938588" y="35575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C22FB40-7DCA-446A-B3BF-33018FEBAFB6}"/>
                </a:ext>
              </a:extLst>
            </p:cNvPr>
            <p:cNvSpPr/>
            <p:nvPr/>
          </p:nvSpPr>
          <p:spPr>
            <a:xfrm>
              <a:off x="6084888" y="34909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677B2A1-1231-49E8-892D-FB2D83523E57}"/>
                </a:ext>
              </a:extLst>
            </p:cNvPr>
            <p:cNvSpPr/>
            <p:nvPr/>
          </p:nvSpPr>
          <p:spPr>
            <a:xfrm>
              <a:off x="4733925" y="37385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3A355E22-96FF-425D-BB8B-A1A0C5A4291E}"/>
                </a:ext>
              </a:extLst>
            </p:cNvPr>
            <p:cNvSpPr/>
            <p:nvPr/>
          </p:nvSpPr>
          <p:spPr>
            <a:xfrm>
              <a:off x="3741738" y="43354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A124450-9BF3-4FBF-9AE3-9B13235E4DD3}"/>
                </a:ext>
              </a:extLst>
            </p:cNvPr>
            <p:cNvSpPr/>
            <p:nvPr/>
          </p:nvSpPr>
          <p:spPr>
            <a:xfrm>
              <a:off x="4173538" y="46863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F01851F7-3D59-4525-A216-B97E82D5721B}"/>
                </a:ext>
              </a:extLst>
            </p:cNvPr>
            <p:cNvSpPr/>
            <p:nvPr/>
          </p:nvSpPr>
          <p:spPr>
            <a:xfrm>
              <a:off x="5410200" y="45624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A665741B-84B7-4FF1-9167-FCC791DF4065}"/>
                </a:ext>
              </a:extLst>
            </p:cNvPr>
            <p:cNvSpPr/>
            <p:nvPr/>
          </p:nvSpPr>
          <p:spPr>
            <a:xfrm>
              <a:off x="2963863" y="56086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0E805CE4-D97F-406E-8ECE-0E28AE6598D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49E63D91-EECB-46CD-BD89-B895F5EEE2D2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C3ED9A7E-3DA5-4CF2-B46A-3C9E4717036A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EF24CF67-E7A4-4B05-AD6C-3445664B9C04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92BA6470-826C-4C2F-8586-7C998A58EE6E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88ED4612-B34F-41FC-88D5-7DE47ABEA89C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64DD9CE7-5056-4F73-9327-3514A555FAC1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20525714-4314-4326-90EA-AA3689F8E511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C2C1526-F585-4DD8-94AA-892092AA6E8F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1C2112CB-44A3-4AEA-99D1-1473E83F27D0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7903524A-96F4-43AC-816C-9CB4F9C20C42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F22705F1-61E7-46E2-ABF7-2975C671CA91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2D7E4109-1E06-4EFA-8C22-2153E500E062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10ECBBDF-11BD-4812-BD4F-82DDE491D6C8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018" name="グループ化 1">
            <a:extLst>
              <a:ext uri="{FF2B5EF4-FFF2-40B4-BE49-F238E27FC236}">
                <a16:creationId xmlns:a16="http://schemas.microsoft.com/office/drawing/2014/main" id="{ACA88E3E-C8DD-4530-B41F-7B4C49429F6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EDE9001-5979-4E74-9C9F-BD56EDE0FC50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5D69DF5-5C6A-4B40-8038-8739606CD106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C5F4517-5A5E-4C4F-B987-E8A3F759E1AE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EA678A7-6E04-4D2F-8BFA-D83F3BAD81F2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CD427BA-1215-48EF-9FC1-07AA15324207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96F6755-861C-4EF1-95B6-006A660B36C5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2FDCE846-5DD3-421F-8537-C6C047E5502F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C7C0663-92FE-47B9-9F09-FECECBB79317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097A13E-5A97-4168-B0DB-1A6729B4B7C9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52FEE4E-3CF2-4690-98C0-9B653B0FCE97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D0AE9D9-85DE-4B97-9E7C-B171426B8359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ACDD132-3C15-49B8-AD5D-C3135D3E6E3D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06B6A46-28F3-4988-8672-28F406C9AF65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46D66A79-B99E-4B05-AE01-576D4D31BACC}"/>
              </a:ext>
            </a:extLst>
          </p:cNvPr>
          <p:cNvSpPr/>
          <p:nvPr/>
        </p:nvSpPr>
        <p:spPr>
          <a:xfrm>
            <a:off x="3584575" y="1484313"/>
            <a:ext cx="2974975" cy="933450"/>
          </a:xfrm>
          <a:custGeom>
            <a:avLst/>
            <a:gdLst>
              <a:gd name="connsiteX0" fmla="*/ 1758655 w 2976184"/>
              <a:gd name="connsiteY0" fmla="*/ 110229 h 934442"/>
              <a:gd name="connsiteX1" fmla="*/ 1583290 w 2976184"/>
              <a:gd name="connsiteY1" fmla="*/ 135282 h 934442"/>
              <a:gd name="connsiteX2" fmla="*/ 1375358 w 2976184"/>
              <a:gd name="connsiteY2" fmla="*/ 162839 h 934442"/>
              <a:gd name="connsiteX3" fmla="*/ 1182457 w 2976184"/>
              <a:gd name="connsiteY3" fmla="*/ 190396 h 934442"/>
              <a:gd name="connsiteX4" fmla="*/ 977030 w 2976184"/>
              <a:gd name="connsiteY4" fmla="*/ 220458 h 934442"/>
              <a:gd name="connsiteX5" fmla="*/ 764088 w 2976184"/>
              <a:gd name="connsiteY5" fmla="*/ 250521 h 934442"/>
              <a:gd name="connsiteX6" fmla="*/ 516073 w 2976184"/>
              <a:gd name="connsiteY6" fmla="*/ 290604 h 934442"/>
              <a:gd name="connsiteX7" fmla="*/ 313151 w 2976184"/>
              <a:gd name="connsiteY7" fmla="*/ 323172 h 934442"/>
              <a:gd name="connsiteX8" fmla="*/ 255531 w 2976184"/>
              <a:gd name="connsiteY8" fmla="*/ 333193 h 934442"/>
              <a:gd name="connsiteX9" fmla="*/ 207932 w 2976184"/>
              <a:gd name="connsiteY9" fmla="*/ 333193 h 934442"/>
              <a:gd name="connsiteX10" fmla="*/ 120250 w 2976184"/>
              <a:gd name="connsiteY10" fmla="*/ 333193 h 934442"/>
              <a:gd name="connsiteX11" fmla="*/ 0 w 2976184"/>
              <a:gd name="connsiteY11" fmla="*/ 333193 h 934442"/>
              <a:gd name="connsiteX12" fmla="*/ 2505 w 2976184"/>
              <a:gd name="connsiteY12" fmla="*/ 448432 h 934442"/>
              <a:gd name="connsiteX13" fmla="*/ 105219 w 2976184"/>
              <a:gd name="connsiteY13" fmla="*/ 470979 h 934442"/>
              <a:gd name="connsiteX14" fmla="*/ 192901 w 2976184"/>
              <a:gd name="connsiteY14" fmla="*/ 481000 h 934442"/>
              <a:gd name="connsiteX15" fmla="*/ 290604 w 2976184"/>
              <a:gd name="connsiteY15" fmla="*/ 491021 h 934442"/>
              <a:gd name="connsiteX16" fmla="*/ 338203 w 2976184"/>
              <a:gd name="connsiteY16" fmla="*/ 481000 h 934442"/>
              <a:gd name="connsiteX17" fmla="*/ 516073 w 2976184"/>
              <a:gd name="connsiteY17" fmla="*/ 445927 h 934442"/>
              <a:gd name="connsiteX18" fmla="*/ 784130 w 2976184"/>
              <a:gd name="connsiteY18" fmla="*/ 395823 h 934442"/>
              <a:gd name="connsiteX19" fmla="*/ 992062 w 2976184"/>
              <a:gd name="connsiteY19" fmla="*/ 360750 h 934442"/>
              <a:gd name="connsiteX20" fmla="*/ 1202499 w 2976184"/>
              <a:gd name="connsiteY20" fmla="*/ 330688 h 934442"/>
              <a:gd name="connsiteX21" fmla="*/ 1445504 w 2976184"/>
              <a:gd name="connsiteY21" fmla="*/ 295615 h 934442"/>
              <a:gd name="connsiteX22" fmla="*/ 1688509 w 2976184"/>
              <a:gd name="connsiteY22" fmla="*/ 265552 h 934442"/>
              <a:gd name="connsiteX23" fmla="*/ 1918988 w 2976184"/>
              <a:gd name="connsiteY23" fmla="*/ 240500 h 934442"/>
              <a:gd name="connsiteX24" fmla="*/ 2116899 w 2976184"/>
              <a:gd name="connsiteY24" fmla="*/ 222964 h 934442"/>
              <a:gd name="connsiteX25" fmla="*/ 2294768 w 2976184"/>
              <a:gd name="connsiteY25" fmla="*/ 207932 h 934442"/>
              <a:gd name="connsiteX26" fmla="*/ 2430050 w 2976184"/>
              <a:gd name="connsiteY26" fmla="*/ 200417 h 934442"/>
              <a:gd name="connsiteX27" fmla="*/ 2465122 w 2976184"/>
              <a:gd name="connsiteY27" fmla="*/ 200417 h 934442"/>
              <a:gd name="connsiteX28" fmla="*/ 2517732 w 2976184"/>
              <a:gd name="connsiteY28" fmla="*/ 205427 h 934442"/>
              <a:gd name="connsiteX29" fmla="*/ 2552805 w 2976184"/>
              <a:gd name="connsiteY29" fmla="*/ 217953 h 934442"/>
              <a:gd name="connsiteX30" fmla="*/ 2577857 w 2976184"/>
              <a:gd name="connsiteY30" fmla="*/ 230479 h 934442"/>
              <a:gd name="connsiteX31" fmla="*/ 2595393 w 2976184"/>
              <a:gd name="connsiteY31" fmla="*/ 243005 h 934442"/>
              <a:gd name="connsiteX32" fmla="*/ 2605414 w 2976184"/>
              <a:gd name="connsiteY32" fmla="*/ 255531 h 934442"/>
              <a:gd name="connsiteX33" fmla="*/ 2612930 w 2976184"/>
              <a:gd name="connsiteY33" fmla="*/ 273068 h 934442"/>
              <a:gd name="connsiteX34" fmla="*/ 2617940 w 2976184"/>
              <a:gd name="connsiteY34" fmla="*/ 295615 h 934442"/>
              <a:gd name="connsiteX35" fmla="*/ 2617940 w 2976184"/>
              <a:gd name="connsiteY35" fmla="*/ 338203 h 934442"/>
              <a:gd name="connsiteX36" fmla="*/ 2615435 w 2976184"/>
              <a:gd name="connsiteY36" fmla="*/ 418370 h 934442"/>
              <a:gd name="connsiteX37" fmla="*/ 2607919 w 2976184"/>
              <a:gd name="connsiteY37" fmla="*/ 478495 h 934442"/>
              <a:gd name="connsiteX38" fmla="*/ 2600404 w 2976184"/>
              <a:gd name="connsiteY38" fmla="*/ 528599 h 934442"/>
              <a:gd name="connsiteX39" fmla="*/ 2577857 w 2976184"/>
              <a:gd name="connsiteY39" fmla="*/ 631312 h 934442"/>
              <a:gd name="connsiteX40" fmla="*/ 2550299 w 2976184"/>
              <a:gd name="connsiteY40" fmla="*/ 844255 h 934442"/>
              <a:gd name="connsiteX41" fmla="*/ 2552805 w 2976184"/>
              <a:gd name="connsiteY41" fmla="*/ 876822 h 934442"/>
              <a:gd name="connsiteX42" fmla="*/ 2562825 w 2976184"/>
              <a:gd name="connsiteY42" fmla="*/ 904380 h 934442"/>
              <a:gd name="connsiteX43" fmla="*/ 2570341 w 2976184"/>
              <a:gd name="connsiteY43" fmla="*/ 916906 h 934442"/>
              <a:gd name="connsiteX44" fmla="*/ 2585372 w 2976184"/>
              <a:gd name="connsiteY44" fmla="*/ 926926 h 934442"/>
              <a:gd name="connsiteX45" fmla="*/ 2602909 w 2976184"/>
              <a:gd name="connsiteY45" fmla="*/ 934442 h 934442"/>
              <a:gd name="connsiteX46" fmla="*/ 2622950 w 2976184"/>
              <a:gd name="connsiteY46" fmla="*/ 934442 h 934442"/>
              <a:gd name="connsiteX47" fmla="*/ 2648002 w 2976184"/>
              <a:gd name="connsiteY47" fmla="*/ 929432 h 934442"/>
              <a:gd name="connsiteX48" fmla="*/ 2675560 w 2976184"/>
              <a:gd name="connsiteY48" fmla="*/ 921916 h 934442"/>
              <a:gd name="connsiteX49" fmla="*/ 2718148 w 2976184"/>
              <a:gd name="connsiteY49" fmla="*/ 899369 h 934442"/>
              <a:gd name="connsiteX50" fmla="*/ 2728169 w 2976184"/>
              <a:gd name="connsiteY50" fmla="*/ 889348 h 934442"/>
              <a:gd name="connsiteX51" fmla="*/ 2738190 w 2976184"/>
              <a:gd name="connsiteY51" fmla="*/ 864296 h 934442"/>
              <a:gd name="connsiteX52" fmla="*/ 2765747 w 2976184"/>
              <a:gd name="connsiteY52" fmla="*/ 784130 h 934442"/>
              <a:gd name="connsiteX53" fmla="*/ 2795810 w 2976184"/>
              <a:gd name="connsiteY53" fmla="*/ 691437 h 934442"/>
              <a:gd name="connsiteX54" fmla="*/ 2815851 w 2976184"/>
              <a:gd name="connsiteY54" fmla="*/ 621291 h 934442"/>
              <a:gd name="connsiteX55" fmla="*/ 2835893 w 2976184"/>
              <a:gd name="connsiteY55" fmla="*/ 546135 h 934442"/>
              <a:gd name="connsiteX56" fmla="*/ 2850924 w 2976184"/>
              <a:gd name="connsiteY56" fmla="*/ 483505 h 934442"/>
              <a:gd name="connsiteX57" fmla="*/ 2860945 w 2976184"/>
              <a:gd name="connsiteY57" fmla="*/ 433401 h 934442"/>
              <a:gd name="connsiteX58" fmla="*/ 2870966 w 2976184"/>
              <a:gd name="connsiteY58" fmla="*/ 410854 h 934442"/>
              <a:gd name="connsiteX59" fmla="*/ 2880987 w 2976184"/>
              <a:gd name="connsiteY59" fmla="*/ 393318 h 934442"/>
              <a:gd name="connsiteX60" fmla="*/ 2898523 w 2976184"/>
              <a:gd name="connsiteY60" fmla="*/ 378286 h 934442"/>
              <a:gd name="connsiteX61" fmla="*/ 2926080 w 2976184"/>
              <a:gd name="connsiteY61" fmla="*/ 358245 h 934442"/>
              <a:gd name="connsiteX62" fmla="*/ 2948627 w 2976184"/>
              <a:gd name="connsiteY62" fmla="*/ 345719 h 934442"/>
              <a:gd name="connsiteX63" fmla="*/ 2963658 w 2976184"/>
              <a:gd name="connsiteY63" fmla="*/ 333193 h 934442"/>
              <a:gd name="connsiteX64" fmla="*/ 2973679 w 2976184"/>
              <a:gd name="connsiteY64" fmla="*/ 315656 h 934442"/>
              <a:gd name="connsiteX65" fmla="*/ 2976184 w 2976184"/>
              <a:gd name="connsiteY65" fmla="*/ 300625 h 934442"/>
              <a:gd name="connsiteX66" fmla="*/ 2976184 w 2976184"/>
              <a:gd name="connsiteY66" fmla="*/ 280583 h 934442"/>
              <a:gd name="connsiteX67" fmla="*/ 2973679 w 2976184"/>
              <a:gd name="connsiteY67" fmla="*/ 260542 h 934442"/>
              <a:gd name="connsiteX68" fmla="*/ 2966164 w 2976184"/>
              <a:gd name="connsiteY68" fmla="*/ 243005 h 934442"/>
              <a:gd name="connsiteX69" fmla="*/ 2948627 w 2976184"/>
              <a:gd name="connsiteY69" fmla="*/ 215448 h 934442"/>
              <a:gd name="connsiteX70" fmla="*/ 2918565 w 2976184"/>
              <a:gd name="connsiteY70" fmla="*/ 185386 h 934442"/>
              <a:gd name="connsiteX71" fmla="*/ 2873471 w 2976184"/>
              <a:gd name="connsiteY71" fmla="*/ 150313 h 934442"/>
              <a:gd name="connsiteX72" fmla="*/ 2795810 w 2976184"/>
              <a:gd name="connsiteY72" fmla="*/ 105219 h 934442"/>
              <a:gd name="connsiteX73" fmla="*/ 2695601 w 2976184"/>
              <a:gd name="connsiteY73" fmla="*/ 57620 h 934442"/>
              <a:gd name="connsiteX74" fmla="*/ 2607919 w 2976184"/>
              <a:gd name="connsiteY74" fmla="*/ 20042 h 934442"/>
              <a:gd name="connsiteX75" fmla="*/ 2565331 w 2976184"/>
              <a:gd name="connsiteY75" fmla="*/ 2506 h 934442"/>
              <a:gd name="connsiteX76" fmla="*/ 2547794 w 2976184"/>
              <a:gd name="connsiteY76" fmla="*/ 0 h 934442"/>
              <a:gd name="connsiteX77" fmla="*/ 2522742 w 2976184"/>
              <a:gd name="connsiteY77" fmla="*/ 2506 h 934442"/>
              <a:gd name="connsiteX78" fmla="*/ 2410008 w 2976184"/>
              <a:gd name="connsiteY78" fmla="*/ 20042 h 934442"/>
              <a:gd name="connsiteX79" fmla="*/ 2227128 w 2976184"/>
              <a:gd name="connsiteY79" fmla="*/ 50105 h 934442"/>
              <a:gd name="connsiteX80" fmla="*/ 2044248 w 2976184"/>
              <a:gd name="connsiteY80" fmla="*/ 72651 h 934442"/>
              <a:gd name="connsiteX81" fmla="*/ 1758655 w 2976184"/>
              <a:gd name="connsiteY81" fmla="*/ 110229 h 93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976184" h="934442">
                <a:moveTo>
                  <a:pt x="1758655" y="110229"/>
                </a:moveTo>
                <a:lnTo>
                  <a:pt x="1583290" y="135282"/>
                </a:lnTo>
                <a:lnTo>
                  <a:pt x="1375358" y="162839"/>
                </a:lnTo>
                <a:lnTo>
                  <a:pt x="1182457" y="190396"/>
                </a:lnTo>
                <a:lnTo>
                  <a:pt x="977030" y="220458"/>
                </a:lnTo>
                <a:lnTo>
                  <a:pt x="764088" y="250521"/>
                </a:lnTo>
                <a:lnTo>
                  <a:pt x="516073" y="290604"/>
                </a:lnTo>
                <a:lnTo>
                  <a:pt x="313151" y="323172"/>
                </a:lnTo>
                <a:lnTo>
                  <a:pt x="255531" y="333193"/>
                </a:lnTo>
                <a:lnTo>
                  <a:pt x="207932" y="333193"/>
                </a:lnTo>
                <a:lnTo>
                  <a:pt x="120250" y="333193"/>
                </a:lnTo>
                <a:lnTo>
                  <a:pt x="0" y="333193"/>
                </a:lnTo>
                <a:lnTo>
                  <a:pt x="2505" y="448432"/>
                </a:lnTo>
                <a:lnTo>
                  <a:pt x="105219" y="470979"/>
                </a:lnTo>
                <a:lnTo>
                  <a:pt x="192901" y="481000"/>
                </a:lnTo>
                <a:lnTo>
                  <a:pt x="290604" y="491021"/>
                </a:lnTo>
                <a:lnTo>
                  <a:pt x="338203" y="481000"/>
                </a:lnTo>
                <a:lnTo>
                  <a:pt x="516073" y="445927"/>
                </a:lnTo>
                <a:lnTo>
                  <a:pt x="784130" y="395823"/>
                </a:lnTo>
                <a:lnTo>
                  <a:pt x="992062" y="360750"/>
                </a:lnTo>
                <a:lnTo>
                  <a:pt x="1202499" y="330688"/>
                </a:lnTo>
                <a:lnTo>
                  <a:pt x="1445504" y="295615"/>
                </a:lnTo>
                <a:lnTo>
                  <a:pt x="1688509" y="265552"/>
                </a:lnTo>
                <a:lnTo>
                  <a:pt x="1918988" y="240500"/>
                </a:lnTo>
                <a:lnTo>
                  <a:pt x="2116899" y="222964"/>
                </a:lnTo>
                <a:lnTo>
                  <a:pt x="2294768" y="207932"/>
                </a:lnTo>
                <a:lnTo>
                  <a:pt x="2430050" y="200417"/>
                </a:lnTo>
                <a:lnTo>
                  <a:pt x="2465122" y="200417"/>
                </a:lnTo>
                <a:lnTo>
                  <a:pt x="2517732" y="205427"/>
                </a:lnTo>
                <a:lnTo>
                  <a:pt x="2552805" y="217953"/>
                </a:lnTo>
                <a:lnTo>
                  <a:pt x="2577857" y="230479"/>
                </a:lnTo>
                <a:lnTo>
                  <a:pt x="2595393" y="243005"/>
                </a:lnTo>
                <a:lnTo>
                  <a:pt x="2605414" y="255531"/>
                </a:lnTo>
                <a:lnTo>
                  <a:pt x="2612930" y="273068"/>
                </a:lnTo>
                <a:lnTo>
                  <a:pt x="2617940" y="295615"/>
                </a:lnTo>
                <a:lnTo>
                  <a:pt x="2617940" y="338203"/>
                </a:lnTo>
                <a:lnTo>
                  <a:pt x="2615435" y="418370"/>
                </a:lnTo>
                <a:lnTo>
                  <a:pt x="2607919" y="478495"/>
                </a:lnTo>
                <a:lnTo>
                  <a:pt x="2600404" y="528599"/>
                </a:lnTo>
                <a:lnTo>
                  <a:pt x="2577857" y="631312"/>
                </a:lnTo>
                <a:lnTo>
                  <a:pt x="2550299" y="844255"/>
                </a:lnTo>
                <a:lnTo>
                  <a:pt x="2552805" y="876822"/>
                </a:lnTo>
                <a:lnTo>
                  <a:pt x="2562825" y="904380"/>
                </a:lnTo>
                <a:lnTo>
                  <a:pt x="2570341" y="916906"/>
                </a:lnTo>
                <a:lnTo>
                  <a:pt x="2585372" y="926926"/>
                </a:lnTo>
                <a:lnTo>
                  <a:pt x="2602909" y="934442"/>
                </a:lnTo>
                <a:lnTo>
                  <a:pt x="2622950" y="934442"/>
                </a:lnTo>
                <a:lnTo>
                  <a:pt x="2648002" y="929432"/>
                </a:lnTo>
                <a:lnTo>
                  <a:pt x="2675560" y="921916"/>
                </a:lnTo>
                <a:lnTo>
                  <a:pt x="2718148" y="899369"/>
                </a:lnTo>
                <a:lnTo>
                  <a:pt x="2728169" y="889348"/>
                </a:lnTo>
                <a:lnTo>
                  <a:pt x="2738190" y="864296"/>
                </a:lnTo>
                <a:lnTo>
                  <a:pt x="2765747" y="784130"/>
                </a:lnTo>
                <a:lnTo>
                  <a:pt x="2795810" y="691437"/>
                </a:lnTo>
                <a:lnTo>
                  <a:pt x="2815851" y="621291"/>
                </a:lnTo>
                <a:lnTo>
                  <a:pt x="2835893" y="546135"/>
                </a:lnTo>
                <a:lnTo>
                  <a:pt x="2850924" y="483505"/>
                </a:lnTo>
                <a:lnTo>
                  <a:pt x="2860945" y="433401"/>
                </a:lnTo>
                <a:lnTo>
                  <a:pt x="2870966" y="410854"/>
                </a:lnTo>
                <a:lnTo>
                  <a:pt x="2880987" y="393318"/>
                </a:lnTo>
                <a:lnTo>
                  <a:pt x="2898523" y="378286"/>
                </a:lnTo>
                <a:lnTo>
                  <a:pt x="2926080" y="358245"/>
                </a:lnTo>
                <a:lnTo>
                  <a:pt x="2948627" y="345719"/>
                </a:lnTo>
                <a:lnTo>
                  <a:pt x="2963658" y="333193"/>
                </a:lnTo>
                <a:lnTo>
                  <a:pt x="2973679" y="315656"/>
                </a:lnTo>
                <a:lnTo>
                  <a:pt x="2976184" y="300625"/>
                </a:lnTo>
                <a:lnTo>
                  <a:pt x="2976184" y="280583"/>
                </a:lnTo>
                <a:lnTo>
                  <a:pt x="2973679" y="260542"/>
                </a:lnTo>
                <a:lnTo>
                  <a:pt x="2966164" y="243005"/>
                </a:lnTo>
                <a:lnTo>
                  <a:pt x="2948627" y="215448"/>
                </a:lnTo>
                <a:lnTo>
                  <a:pt x="2918565" y="185386"/>
                </a:lnTo>
                <a:lnTo>
                  <a:pt x="2873471" y="150313"/>
                </a:lnTo>
                <a:lnTo>
                  <a:pt x="2795810" y="105219"/>
                </a:lnTo>
                <a:lnTo>
                  <a:pt x="2695601" y="57620"/>
                </a:lnTo>
                <a:lnTo>
                  <a:pt x="2607919" y="20042"/>
                </a:lnTo>
                <a:lnTo>
                  <a:pt x="2565331" y="2506"/>
                </a:lnTo>
                <a:lnTo>
                  <a:pt x="2547794" y="0"/>
                </a:lnTo>
                <a:lnTo>
                  <a:pt x="2522742" y="2506"/>
                </a:lnTo>
                <a:lnTo>
                  <a:pt x="2410008" y="20042"/>
                </a:lnTo>
                <a:lnTo>
                  <a:pt x="2227128" y="50105"/>
                </a:lnTo>
                <a:lnTo>
                  <a:pt x="2044248" y="72651"/>
                </a:lnTo>
                <a:lnTo>
                  <a:pt x="1758655" y="1102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E879C96A-B496-4089-B95F-33989D5AA50A}"/>
              </a:ext>
            </a:extLst>
          </p:cNvPr>
          <p:cNvSpPr/>
          <p:nvPr/>
        </p:nvSpPr>
        <p:spPr>
          <a:xfrm>
            <a:off x="3584575" y="2133600"/>
            <a:ext cx="2665413" cy="403225"/>
          </a:xfrm>
          <a:custGeom>
            <a:avLst/>
            <a:gdLst>
              <a:gd name="connsiteX0" fmla="*/ 2212181 w 2664618"/>
              <a:gd name="connsiteY0" fmla="*/ 30956 h 402431"/>
              <a:gd name="connsiteX1" fmla="*/ 2426493 w 2664618"/>
              <a:gd name="connsiteY1" fmla="*/ 14287 h 402431"/>
              <a:gd name="connsiteX2" fmla="*/ 2564606 w 2664618"/>
              <a:gd name="connsiteY2" fmla="*/ 4762 h 402431"/>
              <a:gd name="connsiteX3" fmla="*/ 2664618 w 2664618"/>
              <a:gd name="connsiteY3" fmla="*/ 0 h 402431"/>
              <a:gd name="connsiteX4" fmla="*/ 2647950 w 2664618"/>
              <a:gd name="connsiteY4" fmla="*/ 204787 h 402431"/>
              <a:gd name="connsiteX5" fmla="*/ 2483643 w 2664618"/>
              <a:gd name="connsiteY5" fmla="*/ 207168 h 402431"/>
              <a:gd name="connsiteX6" fmla="*/ 2297906 w 2664618"/>
              <a:gd name="connsiteY6" fmla="*/ 211931 h 402431"/>
              <a:gd name="connsiteX7" fmla="*/ 2150268 w 2664618"/>
              <a:gd name="connsiteY7" fmla="*/ 216693 h 402431"/>
              <a:gd name="connsiteX8" fmla="*/ 1959768 w 2664618"/>
              <a:gd name="connsiteY8" fmla="*/ 228600 h 402431"/>
              <a:gd name="connsiteX9" fmla="*/ 1759743 w 2664618"/>
              <a:gd name="connsiteY9" fmla="*/ 242887 h 402431"/>
              <a:gd name="connsiteX10" fmla="*/ 1562100 w 2664618"/>
              <a:gd name="connsiteY10" fmla="*/ 254793 h 402431"/>
              <a:gd name="connsiteX11" fmla="*/ 1423987 w 2664618"/>
              <a:gd name="connsiteY11" fmla="*/ 266700 h 402431"/>
              <a:gd name="connsiteX12" fmla="*/ 1269206 w 2664618"/>
              <a:gd name="connsiteY12" fmla="*/ 280987 h 402431"/>
              <a:gd name="connsiteX13" fmla="*/ 1050131 w 2664618"/>
              <a:gd name="connsiteY13" fmla="*/ 302418 h 402431"/>
              <a:gd name="connsiteX14" fmla="*/ 831056 w 2664618"/>
              <a:gd name="connsiteY14" fmla="*/ 328612 h 402431"/>
              <a:gd name="connsiteX15" fmla="*/ 576262 w 2664618"/>
              <a:gd name="connsiteY15" fmla="*/ 359568 h 402431"/>
              <a:gd name="connsiteX16" fmla="*/ 304800 w 2664618"/>
              <a:gd name="connsiteY16" fmla="*/ 397668 h 402431"/>
              <a:gd name="connsiteX17" fmla="*/ 257175 w 2664618"/>
              <a:gd name="connsiteY17" fmla="*/ 402431 h 402431"/>
              <a:gd name="connsiteX18" fmla="*/ 242887 w 2664618"/>
              <a:gd name="connsiteY18" fmla="*/ 402431 h 402431"/>
              <a:gd name="connsiteX19" fmla="*/ 200025 w 2664618"/>
              <a:gd name="connsiteY19" fmla="*/ 392906 h 402431"/>
              <a:gd name="connsiteX20" fmla="*/ 133350 w 2664618"/>
              <a:gd name="connsiteY20" fmla="*/ 373856 h 402431"/>
              <a:gd name="connsiteX21" fmla="*/ 83343 w 2664618"/>
              <a:gd name="connsiteY21" fmla="*/ 357187 h 402431"/>
              <a:gd name="connsiteX22" fmla="*/ 0 w 2664618"/>
              <a:gd name="connsiteY22" fmla="*/ 321468 h 402431"/>
              <a:gd name="connsiteX23" fmla="*/ 9525 w 2664618"/>
              <a:gd name="connsiteY23" fmla="*/ 200025 h 402431"/>
              <a:gd name="connsiteX24" fmla="*/ 128587 w 2664618"/>
              <a:gd name="connsiteY24" fmla="*/ 230981 h 402431"/>
              <a:gd name="connsiteX25" fmla="*/ 188118 w 2664618"/>
              <a:gd name="connsiteY25" fmla="*/ 242887 h 402431"/>
              <a:gd name="connsiteX26" fmla="*/ 245268 w 2664618"/>
              <a:gd name="connsiteY26" fmla="*/ 247650 h 402431"/>
              <a:gd name="connsiteX27" fmla="*/ 283368 w 2664618"/>
              <a:gd name="connsiteY27" fmla="*/ 245268 h 402431"/>
              <a:gd name="connsiteX28" fmla="*/ 497681 w 2664618"/>
              <a:gd name="connsiteY28" fmla="*/ 219075 h 402431"/>
              <a:gd name="connsiteX29" fmla="*/ 771525 w 2664618"/>
              <a:gd name="connsiteY29" fmla="*/ 180975 h 402431"/>
              <a:gd name="connsiteX30" fmla="*/ 1042987 w 2664618"/>
              <a:gd name="connsiteY30" fmla="*/ 138112 h 402431"/>
              <a:gd name="connsiteX31" fmla="*/ 1173956 w 2664618"/>
              <a:gd name="connsiteY31" fmla="*/ 123825 h 402431"/>
              <a:gd name="connsiteX32" fmla="*/ 1402556 w 2664618"/>
              <a:gd name="connsiteY32" fmla="*/ 100012 h 402431"/>
              <a:gd name="connsiteX33" fmla="*/ 1716881 w 2664618"/>
              <a:gd name="connsiteY33" fmla="*/ 71437 h 402431"/>
              <a:gd name="connsiteX34" fmla="*/ 2212181 w 2664618"/>
              <a:gd name="connsiteY34" fmla="*/ 30956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4618" h="402431">
                <a:moveTo>
                  <a:pt x="2212181" y="30956"/>
                </a:moveTo>
                <a:lnTo>
                  <a:pt x="2426493" y="14287"/>
                </a:lnTo>
                <a:lnTo>
                  <a:pt x="2564606" y="4762"/>
                </a:lnTo>
                <a:lnTo>
                  <a:pt x="2664618" y="0"/>
                </a:lnTo>
                <a:lnTo>
                  <a:pt x="2647950" y="204787"/>
                </a:lnTo>
                <a:lnTo>
                  <a:pt x="2483643" y="207168"/>
                </a:lnTo>
                <a:lnTo>
                  <a:pt x="2297906" y="211931"/>
                </a:lnTo>
                <a:lnTo>
                  <a:pt x="2150268" y="216693"/>
                </a:lnTo>
                <a:lnTo>
                  <a:pt x="1959768" y="228600"/>
                </a:lnTo>
                <a:lnTo>
                  <a:pt x="1759743" y="242887"/>
                </a:lnTo>
                <a:lnTo>
                  <a:pt x="1562100" y="254793"/>
                </a:lnTo>
                <a:lnTo>
                  <a:pt x="1423987" y="266700"/>
                </a:lnTo>
                <a:lnTo>
                  <a:pt x="1269206" y="280987"/>
                </a:lnTo>
                <a:lnTo>
                  <a:pt x="1050131" y="302418"/>
                </a:lnTo>
                <a:lnTo>
                  <a:pt x="831056" y="328612"/>
                </a:lnTo>
                <a:lnTo>
                  <a:pt x="576262" y="359568"/>
                </a:lnTo>
                <a:lnTo>
                  <a:pt x="304800" y="397668"/>
                </a:lnTo>
                <a:lnTo>
                  <a:pt x="257175" y="402431"/>
                </a:lnTo>
                <a:lnTo>
                  <a:pt x="242887" y="402431"/>
                </a:lnTo>
                <a:lnTo>
                  <a:pt x="200025" y="392906"/>
                </a:lnTo>
                <a:lnTo>
                  <a:pt x="133350" y="373856"/>
                </a:lnTo>
                <a:lnTo>
                  <a:pt x="83343" y="357187"/>
                </a:lnTo>
                <a:lnTo>
                  <a:pt x="0" y="321468"/>
                </a:lnTo>
                <a:lnTo>
                  <a:pt x="9525" y="200025"/>
                </a:lnTo>
                <a:lnTo>
                  <a:pt x="128587" y="230981"/>
                </a:lnTo>
                <a:lnTo>
                  <a:pt x="188118" y="242887"/>
                </a:lnTo>
                <a:lnTo>
                  <a:pt x="245268" y="247650"/>
                </a:lnTo>
                <a:lnTo>
                  <a:pt x="283368" y="245268"/>
                </a:lnTo>
                <a:lnTo>
                  <a:pt x="497681" y="219075"/>
                </a:lnTo>
                <a:lnTo>
                  <a:pt x="771525" y="180975"/>
                </a:lnTo>
                <a:lnTo>
                  <a:pt x="1042987" y="138112"/>
                </a:lnTo>
                <a:lnTo>
                  <a:pt x="1173956" y="123825"/>
                </a:lnTo>
                <a:lnTo>
                  <a:pt x="1402556" y="100012"/>
                </a:lnTo>
                <a:lnTo>
                  <a:pt x="1716881" y="71437"/>
                </a:lnTo>
                <a:lnTo>
                  <a:pt x="2212181" y="309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2546FBB-A9AB-4D75-9EA8-BFFF1D64EF01}"/>
              </a:ext>
            </a:extLst>
          </p:cNvPr>
          <p:cNvSpPr/>
          <p:nvPr/>
        </p:nvSpPr>
        <p:spPr>
          <a:xfrm rot="16200000">
            <a:off x="1341438" y="2801937"/>
            <a:ext cx="3517900" cy="1196975"/>
          </a:xfrm>
          <a:custGeom>
            <a:avLst/>
            <a:gdLst>
              <a:gd name="connsiteX0" fmla="*/ 1857646 w 3519142"/>
              <a:gd name="connsiteY0" fmla="*/ 813441 h 1197085"/>
              <a:gd name="connsiteX1" fmla="*/ 2016296 w 3519142"/>
              <a:gd name="connsiteY1" fmla="*/ 845171 h 1197085"/>
              <a:gd name="connsiteX2" fmla="*/ 2114370 w 3519142"/>
              <a:gd name="connsiteY2" fmla="*/ 862478 h 1197085"/>
              <a:gd name="connsiteX3" fmla="*/ 2200906 w 3519142"/>
              <a:gd name="connsiteY3" fmla="*/ 876901 h 1197085"/>
              <a:gd name="connsiteX4" fmla="*/ 2290327 w 3519142"/>
              <a:gd name="connsiteY4" fmla="*/ 888439 h 1197085"/>
              <a:gd name="connsiteX5" fmla="*/ 2431670 w 3519142"/>
              <a:gd name="connsiteY5" fmla="*/ 905746 h 1197085"/>
              <a:gd name="connsiteX6" fmla="*/ 2584550 w 3519142"/>
              <a:gd name="connsiteY6" fmla="*/ 920169 h 1197085"/>
              <a:gd name="connsiteX7" fmla="*/ 2754738 w 3519142"/>
              <a:gd name="connsiteY7" fmla="*/ 934592 h 1197085"/>
              <a:gd name="connsiteX8" fmla="*/ 2956656 w 3519142"/>
              <a:gd name="connsiteY8" fmla="*/ 946130 h 1197085"/>
              <a:gd name="connsiteX9" fmla="*/ 3147036 w 3519142"/>
              <a:gd name="connsiteY9" fmla="*/ 946130 h 1197085"/>
              <a:gd name="connsiteX10" fmla="*/ 3233573 w 3519142"/>
              <a:gd name="connsiteY10" fmla="*/ 946130 h 1197085"/>
              <a:gd name="connsiteX11" fmla="*/ 3250880 w 3519142"/>
              <a:gd name="connsiteY11" fmla="*/ 943245 h 1197085"/>
              <a:gd name="connsiteX12" fmla="*/ 3282610 w 3519142"/>
              <a:gd name="connsiteY12" fmla="*/ 937476 h 1197085"/>
              <a:gd name="connsiteX13" fmla="*/ 3317224 w 3519142"/>
              <a:gd name="connsiteY13" fmla="*/ 925938 h 1197085"/>
              <a:gd name="connsiteX14" fmla="*/ 3360492 w 3519142"/>
              <a:gd name="connsiteY14" fmla="*/ 905746 h 1197085"/>
              <a:gd name="connsiteX15" fmla="*/ 3406645 w 3519142"/>
              <a:gd name="connsiteY15" fmla="*/ 874016 h 1197085"/>
              <a:gd name="connsiteX16" fmla="*/ 3444144 w 3519142"/>
              <a:gd name="connsiteY16" fmla="*/ 839402 h 1197085"/>
              <a:gd name="connsiteX17" fmla="*/ 3461451 w 3519142"/>
              <a:gd name="connsiteY17" fmla="*/ 830748 h 1197085"/>
              <a:gd name="connsiteX18" fmla="*/ 3487412 w 3519142"/>
              <a:gd name="connsiteY18" fmla="*/ 824979 h 1197085"/>
              <a:gd name="connsiteX19" fmla="*/ 3504720 w 3519142"/>
              <a:gd name="connsiteY19" fmla="*/ 827864 h 1197085"/>
              <a:gd name="connsiteX20" fmla="*/ 3510489 w 3519142"/>
              <a:gd name="connsiteY20" fmla="*/ 833633 h 1197085"/>
              <a:gd name="connsiteX21" fmla="*/ 3516258 w 3519142"/>
              <a:gd name="connsiteY21" fmla="*/ 848055 h 1197085"/>
              <a:gd name="connsiteX22" fmla="*/ 3519142 w 3519142"/>
              <a:gd name="connsiteY22" fmla="*/ 874016 h 1197085"/>
              <a:gd name="connsiteX23" fmla="*/ 3513373 w 3519142"/>
              <a:gd name="connsiteY23" fmla="*/ 902862 h 1197085"/>
              <a:gd name="connsiteX24" fmla="*/ 3501835 w 3519142"/>
              <a:gd name="connsiteY24" fmla="*/ 940361 h 1197085"/>
              <a:gd name="connsiteX25" fmla="*/ 3478759 w 3519142"/>
              <a:gd name="connsiteY25" fmla="*/ 995167 h 1197085"/>
              <a:gd name="connsiteX26" fmla="*/ 3447029 w 3519142"/>
              <a:gd name="connsiteY26" fmla="*/ 1058627 h 1197085"/>
              <a:gd name="connsiteX27" fmla="*/ 3418183 w 3519142"/>
              <a:gd name="connsiteY27" fmla="*/ 1107664 h 1197085"/>
              <a:gd name="connsiteX28" fmla="*/ 3386453 w 3519142"/>
              <a:gd name="connsiteY28" fmla="*/ 1156701 h 1197085"/>
              <a:gd name="connsiteX29" fmla="*/ 3351839 w 3519142"/>
              <a:gd name="connsiteY29" fmla="*/ 1197085 h 1197085"/>
              <a:gd name="connsiteX30" fmla="*/ 3236457 w 3519142"/>
              <a:gd name="connsiteY30" fmla="*/ 1197085 h 1197085"/>
              <a:gd name="connsiteX31" fmla="*/ 3095114 w 3519142"/>
              <a:gd name="connsiteY31" fmla="*/ 1188431 h 1197085"/>
              <a:gd name="connsiteX32" fmla="*/ 2956656 w 3519142"/>
              <a:gd name="connsiteY32" fmla="*/ 1179778 h 1197085"/>
              <a:gd name="connsiteX33" fmla="*/ 2812429 w 3519142"/>
              <a:gd name="connsiteY33" fmla="*/ 1171124 h 1197085"/>
              <a:gd name="connsiteX34" fmla="*/ 2702817 w 3519142"/>
              <a:gd name="connsiteY34" fmla="*/ 1174009 h 1197085"/>
              <a:gd name="connsiteX35" fmla="*/ 2538398 w 3519142"/>
              <a:gd name="connsiteY35" fmla="*/ 1153817 h 1197085"/>
              <a:gd name="connsiteX36" fmla="*/ 2411478 w 3519142"/>
              <a:gd name="connsiteY36" fmla="*/ 1136510 h 1197085"/>
              <a:gd name="connsiteX37" fmla="*/ 2264366 w 3519142"/>
              <a:gd name="connsiteY37" fmla="*/ 1116318 h 1197085"/>
              <a:gd name="connsiteX38" fmla="*/ 2094178 w 3519142"/>
              <a:gd name="connsiteY38" fmla="*/ 1084588 h 1197085"/>
              <a:gd name="connsiteX39" fmla="*/ 1970143 w 3519142"/>
              <a:gd name="connsiteY39" fmla="*/ 1058627 h 1197085"/>
              <a:gd name="connsiteX40" fmla="*/ 1863415 w 3519142"/>
              <a:gd name="connsiteY40" fmla="*/ 1035551 h 1197085"/>
              <a:gd name="connsiteX41" fmla="*/ 1673035 w 3519142"/>
              <a:gd name="connsiteY41" fmla="*/ 986513 h 1197085"/>
              <a:gd name="connsiteX42" fmla="*/ 1531692 w 3519142"/>
              <a:gd name="connsiteY42" fmla="*/ 943245 h 1197085"/>
              <a:gd name="connsiteX43" fmla="*/ 1401888 w 3519142"/>
              <a:gd name="connsiteY43" fmla="*/ 899977 h 1197085"/>
              <a:gd name="connsiteX44" fmla="*/ 1246123 w 3519142"/>
              <a:gd name="connsiteY44" fmla="*/ 842286 h 1197085"/>
              <a:gd name="connsiteX45" fmla="*/ 1119203 w 3519142"/>
              <a:gd name="connsiteY45" fmla="*/ 790364 h 1197085"/>
              <a:gd name="connsiteX46" fmla="*/ 1018244 w 3519142"/>
              <a:gd name="connsiteY46" fmla="*/ 747096 h 1197085"/>
              <a:gd name="connsiteX47" fmla="*/ 891324 w 3519142"/>
              <a:gd name="connsiteY47" fmla="*/ 686521 h 1197085"/>
              <a:gd name="connsiteX48" fmla="*/ 770173 w 3519142"/>
              <a:gd name="connsiteY48" fmla="*/ 623061 h 1197085"/>
              <a:gd name="connsiteX49" fmla="*/ 628831 w 3519142"/>
              <a:gd name="connsiteY49" fmla="*/ 539409 h 1197085"/>
              <a:gd name="connsiteX50" fmla="*/ 507680 w 3519142"/>
              <a:gd name="connsiteY50" fmla="*/ 461527 h 1197085"/>
              <a:gd name="connsiteX51" fmla="*/ 395183 w 3519142"/>
              <a:gd name="connsiteY51" fmla="*/ 383644 h 1197085"/>
              <a:gd name="connsiteX52" fmla="*/ 253840 w 3519142"/>
              <a:gd name="connsiteY52" fmla="*/ 276916 h 1197085"/>
              <a:gd name="connsiteX53" fmla="*/ 141343 w 3519142"/>
              <a:gd name="connsiteY53" fmla="*/ 181726 h 1197085"/>
              <a:gd name="connsiteX54" fmla="*/ 43268 w 3519142"/>
              <a:gd name="connsiteY54" fmla="*/ 92305 h 1197085"/>
              <a:gd name="connsiteX55" fmla="*/ 17308 w 3519142"/>
              <a:gd name="connsiteY55" fmla="*/ 63460 h 1197085"/>
              <a:gd name="connsiteX56" fmla="*/ 5769 w 3519142"/>
              <a:gd name="connsiteY56" fmla="*/ 40383 h 1197085"/>
              <a:gd name="connsiteX57" fmla="*/ 0 w 3519142"/>
              <a:gd name="connsiteY57" fmla="*/ 20192 h 1197085"/>
              <a:gd name="connsiteX58" fmla="*/ 2885 w 3519142"/>
              <a:gd name="connsiteY58" fmla="*/ 8653 h 1197085"/>
              <a:gd name="connsiteX59" fmla="*/ 5769 w 3519142"/>
              <a:gd name="connsiteY59" fmla="*/ 2884 h 1197085"/>
              <a:gd name="connsiteX60" fmla="*/ 20192 w 3519142"/>
              <a:gd name="connsiteY60" fmla="*/ 0 h 1197085"/>
              <a:gd name="connsiteX61" fmla="*/ 40384 w 3519142"/>
              <a:gd name="connsiteY61" fmla="*/ 5769 h 1197085"/>
              <a:gd name="connsiteX62" fmla="*/ 74998 w 3519142"/>
              <a:gd name="connsiteY62" fmla="*/ 23076 h 1197085"/>
              <a:gd name="connsiteX63" fmla="*/ 158650 w 3519142"/>
              <a:gd name="connsiteY63" fmla="*/ 80767 h 1197085"/>
              <a:gd name="connsiteX64" fmla="*/ 288455 w 3519142"/>
              <a:gd name="connsiteY64" fmla="*/ 164419 h 1197085"/>
              <a:gd name="connsiteX65" fmla="*/ 441335 w 3519142"/>
              <a:gd name="connsiteY65" fmla="*/ 256724 h 1197085"/>
              <a:gd name="connsiteX66" fmla="*/ 571140 w 3519142"/>
              <a:gd name="connsiteY66" fmla="*/ 328838 h 1197085"/>
              <a:gd name="connsiteX67" fmla="*/ 775942 w 3519142"/>
              <a:gd name="connsiteY67" fmla="*/ 435566 h 1197085"/>
              <a:gd name="connsiteX68" fmla="*/ 917285 w 3519142"/>
              <a:gd name="connsiteY68" fmla="*/ 501910 h 1197085"/>
              <a:gd name="connsiteX69" fmla="*/ 1075935 w 3519142"/>
              <a:gd name="connsiteY69" fmla="*/ 571139 h 1197085"/>
              <a:gd name="connsiteX70" fmla="*/ 1231700 w 3519142"/>
              <a:gd name="connsiteY70" fmla="*/ 631715 h 1197085"/>
              <a:gd name="connsiteX71" fmla="*/ 1375927 w 3519142"/>
              <a:gd name="connsiteY71" fmla="*/ 680752 h 1197085"/>
              <a:gd name="connsiteX72" fmla="*/ 1511501 w 3519142"/>
              <a:gd name="connsiteY72" fmla="*/ 726905 h 1197085"/>
              <a:gd name="connsiteX73" fmla="*/ 1675920 w 3519142"/>
              <a:gd name="connsiteY73" fmla="*/ 773057 h 1197085"/>
              <a:gd name="connsiteX74" fmla="*/ 1857646 w 3519142"/>
              <a:gd name="connsiteY74" fmla="*/ 813441 h 1197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19142" h="1197085">
                <a:moveTo>
                  <a:pt x="1857646" y="813441"/>
                </a:moveTo>
                <a:lnTo>
                  <a:pt x="2016296" y="845171"/>
                </a:lnTo>
                <a:lnTo>
                  <a:pt x="2114370" y="862478"/>
                </a:lnTo>
                <a:lnTo>
                  <a:pt x="2200906" y="876901"/>
                </a:lnTo>
                <a:lnTo>
                  <a:pt x="2290327" y="888439"/>
                </a:lnTo>
                <a:lnTo>
                  <a:pt x="2431670" y="905746"/>
                </a:lnTo>
                <a:lnTo>
                  <a:pt x="2584550" y="920169"/>
                </a:lnTo>
                <a:lnTo>
                  <a:pt x="2754738" y="934592"/>
                </a:lnTo>
                <a:lnTo>
                  <a:pt x="2956656" y="946130"/>
                </a:lnTo>
                <a:lnTo>
                  <a:pt x="3147036" y="946130"/>
                </a:lnTo>
                <a:lnTo>
                  <a:pt x="3233573" y="946130"/>
                </a:lnTo>
                <a:lnTo>
                  <a:pt x="3250880" y="943245"/>
                </a:lnTo>
                <a:lnTo>
                  <a:pt x="3282610" y="937476"/>
                </a:lnTo>
                <a:lnTo>
                  <a:pt x="3317224" y="925938"/>
                </a:lnTo>
                <a:lnTo>
                  <a:pt x="3360492" y="905746"/>
                </a:lnTo>
                <a:lnTo>
                  <a:pt x="3406645" y="874016"/>
                </a:lnTo>
                <a:lnTo>
                  <a:pt x="3444144" y="839402"/>
                </a:lnTo>
                <a:lnTo>
                  <a:pt x="3461451" y="830748"/>
                </a:lnTo>
                <a:lnTo>
                  <a:pt x="3487412" y="824979"/>
                </a:lnTo>
                <a:lnTo>
                  <a:pt x="3504720" y="827864"/>
                </a:lnTo>
                <a:lnTo>
                  <a:pt x="3510489" y="833633"/>
                </a:lnTo>
                <a:lnTo>
                  <a:pt x="3516258" y="848055"/>
                </a:lnTo>
                <a:lnTo>
                  <a:pt x="3519142" y="874016"/>
                </a:lnTo>
                <a:lnTo>
                  <a:pt x="3513373" y="902862"/>
                </a:lnTo>
                <a:lnTo>
                  <a:pt x="3501835" y="940361"/>
                </a:lnTo>
                <a:lnTo>
                  <a:pt x="3478759" y="995167"/>
                </a:lnTo>
                <a:lnTo>
                  <a:pt x="3447029" y="1058627"/>
                </a:lnTo>
                <a:lnTo>
                  <a:pt x="3418183" y="1107664"/>
                </a:lnTo>
                <a:lnTo>
                  <a:pt x="3386453" y="1156701"/>
                </a:lnTo>
                <a:lnTo>
                  <a:pt x="3351839" y="1197085"/>
                </a:lnTo>
                <a:lnTo>
                  <a:pt x="3236457" y="1197085"/>
                </a:lnTo>
                <a:lnTo>
                  <a:pt x="3095114" y="1188431"/>
                </a:lnTo>
                <a:lnTo>
                  <a:pt x="2956656" y="1179778"/>
                </a:lnTo>
                <a:lnTo>
                  <a:pt x="2812429" y="1171124"/>
                </a:lnTo>
                <a:lnTo>
                  <a:pt x="2702817" y="1174009"/>
                </a:lnTo>
                <a:lnTo>
                  <a:pt x="2538398" y="1153817"/>
                </a:lnTo>
                <a:lnTo>
                  <a:pt x="2411478" y="1136510"/>
                </a:lnTo>
                <a:lnTo>
                  <a:pt x="2264366" y="1116318"/>
                </a:lnTo>
                <a:lnTo>
                  <a:pt x="2094178" y="1084588"/>
                </a:lnTo>
                <a:lnTo>
                  <a:pt x="1970143" y="1058627"/>
                </a:lnTo>
                <a:lnTo>
                  <a:pt x="1863415" y="1035551"/>
                </a:lnTo>
                <a:lnTo>
                  <a:pt x="1673035" y="986513"/>
                </a:lnTo>
                <a:lnTo>
                  <a:pt x="1531692" y="943245"/>
                </a:lnTo>
                <a:lnTo>
                  <a:pt x="1401888" y="899977"/>
                </a:lnTo>
                <a:lnTo>
                  <a:pt x="1246123" y="842286"/>
                </a:lnTo>
                <a:lnTo>
                  <a:pt x="1119203" y="790364"/>
                </a:lnTo>
                <a:lnTo>
                  <a:pt x="1018244" y="747096"/>
                </a:lnTo>
                <a:lnTo>
                  <a:pt x="891324" y="686521"/>
                </a:lnTo>
                <a:lnTo>
                  <a:pt x="770173" y="623061"/>
                </a:lnTo>
                <a:lnTo>
                  <a:pt x="628831" y="539409"/>
                </a:lnTo>
                <a:lnTo>
                  <a:pt x="507680" y="461527"/>
                </a:lnTo>
                <a:lnTo>
                  <a:pt x="395183" y="383644"/>
                </a:lnTo>
                <a:lnTo>
                  <a:pt x="253840" y="276916"/>
                </a:lnTo>
                <a:lnTo>
                  <a:pt x="141343" y="181726"/>
                </a:lnTo>
                <a:lnTo>
                  <a:pt x="43268" y="92305"/>
                </a:lnTo>
                <a:lnTo>
                  <a:pt x="17308" y="63460"/>
                </a:lnTo>
                <a:lnTo>
                  <a:pt x="5769" y="40383"/>
                </a:lnTo>
                <a:lnTo>
                  <a:pt x="0" y="20192"/>
                </a:lnTo>
                <a:lnTo>
                  <a:pt x="2885" y="8653"/>
                </a:lnTo>
                <a:lnTo>
                  <a:pt x="5769" y="2884"/>
                </a:lnTo>
                <a:lnTo>
                  <a:pt x="20192" y="0"/>
                </a:lnTo>
                <a:lnTo>
                  <a:pt x="40384" y="5769"/>
                </a:lnTo>
                <a:lnTo>
                  <a:pt x="74998" y="23076"/>
                </a:lnTo>
                <a:lnTo>
                  <a:pt x="158650" y="80767"/>
                </a:lnTo>
                <a:lnTo>
                  <a:pt x="288455" y="164419"/>
                </a:lnTo>
                <a:lnTo>
                  <a:pt x="441335" y="256724"/>
                </a:lnTo>
                <a:lnTo>
                  <a:pt x="571140" y="328838"/>
                </a:lnTo>
                <a:lnTo>
                  <a:pt x="775942" y="435566"/>
                </a:lnTo>
                <a:lnTo>
                  <a:pt x="917285" y="501910"/>
                </a:lnTo>
                <a:lnTo>
                  <a:pt x="1075935" y="571139"/>
                </a:lnTo>
                <a:lnTo>
                  <a:pt x="1231700" y="631715"/>
                </a:lnTo>
                <a:lnTo>
                  <a:pt x="1375927" y="680752"/>
                </a:lnTo>
                <a:lnTo>
                  <a:pt x="1511501" y="726905"/>
                </a:lnTo>
                <a:lnTo>
                  <a:pt x="1675920" y="773057"/>
                </a:lnTo>
                <a:lnTo>
                  <a:pt x="1857646" y="8134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5D2FC0F-9F97-47D6-B360-F07BD1146953}"/>
              </a:ext>
            </a:extLst>
          </p:cNvPr>
          <p:cNvSpPr/>
          <p:nvPr/>
        </p:nvSpPr>
        <p:spPr>
          <a:xfrm>
            <a:off x="4148138" y="2543175"/>
            <a:ext cx="574675" cy="728663"/>
          </a:xfrm>
          <a:custGeom>
            <a:avLst/>
            <a:gdLst>
              <a:gd name="connsiteX0" fmla="*/ 271462 w 573881"/>
              <a:gd name="connsiteY0" fmla="*/ 414338 h 728663"/>
              <a:gd name="connsiteX1" fmla="*/ 219075 w 573881"/>
              <a:gd name="connsiteY1" fmla="*/ 333375 h 728663"/>
              <a:gd name="connsiteX2" fmla="*/ 171450 w 573881"/>
              <a:gd name="connsiteY2" fmla="*/ 264319 h 728663"/>
              <a:gd name="connsiteX3" fmla="*/ 109537 w 573881"/>
              <a:gd name="connsiteY3" fmla="*/ 178594 h 728663"/>
              <a:gd name="connsiteX4" fmla="*/ 66675 w 573881"/>
              <a:gd name="connsiteY4" fmla="*/ 121444 h 728663"/>
              <a:gd name="connsiteX5" fmla="*/ 23812 w 573881"/>
              <a:gd name="connsiteY5" fmla="*/ 69056 h 728663"/>
              <a:gd name="connsiteX6" fmla="*/ 7143 w 573881"/>
              <a:gd name="connsiteY6" fmla="*/ 45244 h 728663"/>
              <a:gd name="connsiteX7" fmla="*/ 0 w 573881"/>
              <a:gd name="connsiteY7" fmla="*/ 21431 h 728663"/>
              <a:gd name="connsiteX8" fmla="*/ 0 w 573881"/>
              <a:gd name="connsiteY8" fmla="*/ 11906 h 728663"/>
              <a:gd name="connsiteX9" fmla="*/ 7143 w 573881"/>
              <a:gd name="connsiteY9" fmla="*/ 2381 h 728663"/>
              <a:gd name="connsiteX10" fmla="*/ 14287 w 573881"/>
              <a:gd name="connsiteY10" fmla="*/ 0 h 728663"/>
              <a:gd name="connsiteX11" fmla="*/ 38100 w 573881"/>
              <a:gd name="connsiteY11" fmla="*/ 4763 h 728663"/>
              <a:gd name="connsiteX12" fmla="*/ 126206 w 573881"/>
              <a:gd name="connsiteY12" fmla="*/ 42863 h 728663"/>
              <a:gd name="connsiteX13" fmla="*/ 285750 w 573881"/>
              <a:gd name="connsiteY13" fmla="*/ 111919 h 728663"/>
              <a:gd name="connsiteX14" fmla="*/ 378618 w 573881"/>
              <a:gd name="connsiteY14" fmla="*/ 152400 h 728663"/>
              <a:gd name="connsiteX15" fmla="*/ 419100 w 573881"/>
              <a:gd name="connsiteY15" fmla="*/ 173831 h 728663"/>
              <a:gd name="connsiteX16" fmla="*/ 447675 w 573881"/>
              <a:gd name="connsiteY16" fmla="*/ 192881 h 728663"/>
              <a:gd name="connsiteX17" fmla="*/ 478631 w 573881"/>
              <a:gd name="connsiteY17" fmla="*/ 219075 h 728663"/>
              <a:gd name="connsiteX18" fmla="*/ 500062 w 573881"/>
              <a:gd name="connsiteY18" fmla="*/ 240506 h 728663"/>
              <a:gd name="connsiteX19" fmla="*/ 528637 w 573881"/>
              <a:gd name="connsiteY19" fmla="*/ 276225 h 728663"/>
              <a:gd name="connsiteX20" fmla="*/ 545306 w 573881"/>
              <a:gd name="connsiteY20" fmla="*/ 304800 h 728663"/>
              <a:gd name="connsiteX21" fmla="*/ 554831 w 573881"/>
              <a:gd name="connsiteY21" fmla="*/ 333375 h 728663"/>
              <a:gd name="connsiteX22" fmla="*/ 561975 w 573881"/>
              <a:gd name="connsiteY22" fmla="*/ 361950 h 728663"/>
              <a:gd name="connsiteX23" fmla="*/ 566737 w 573881"/>
              <a:gd name="connsiteY23" fmla="*/ 397669 h 728663"/>
              <a:gd name="connsiteX24" fmla="*/ 573881 w 573881"/>
              <a:gd name="connsiteY24" fmla="*/ 466725 h 728663"/>
              <a:gd name="connsiteX25" fmla="*/ 573881 w 573881"/>
              <a:gd name="connsiteY25" fmla="*/ 566738 h 728663"/>
              <a:gd name="connsiteX26" fmla="*/ 571500 w 573881"/>
              <a:gd name="connsiteY26" fmla="*/ 681038 h 728663"/>
              <a:gd name="connsiteX27" fmla="*/ 571500 w 573881"/>
              <a:gd name="connsiteY27" fmla="*/ 709613 h 728663"/>
              <a:gd name="connsiteX28" fmla="*/ 438150 w 573881"/>
              <a:gd name="connsiteY28" fmla="*/ 728663 h 728663"/>
              <a:gd name="connsiteX29" fmla="*/ 388143 w 573881"/>
              <a:gd name="connsiteY29" fmla="*/ 626269 h 728663"/>
              <a:gd name="connsiteX30" fmla="*/ 340518 w 573881"/>
              <a:gd name="connsiteY30" fmla="*/ 535781 h 728663"/>
              <a:gd name="connsiteX31" fmla="*/ 271462 w 573881"/>
              <a:gd name="connsiteY31" fmla="*/ 414338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3881" h="728663">
                <a:moveTo>
                  <a:pt x="271462" y="414338"/>
                </a:moveTo>
                <a:lnTo>
                  <a:pt x="219075" y="333375"/>
                </a:lnTo>
                <a:lnTo>
                  <a:pt x="171450" y="264319"/>
                </a:lnTo>
                <a:lnTo>
                  <a:pt x="109537" y="178594"/>
                </a:lnTo>
                <a:lnTo>
                  <a:pt x="66675" y="121444"/>
                </a:lnTo>
                <a:lnTo>
                  <a:pt x="23812" y="69056"/>
                </a:lnTo>
                <a:lnTo>
                  <a:pt x="7143" y="45244"/>
                </a:lnTo>
                <a:lnTo>
                  <a:pt x="0" y="21431"/>
                </a:lnTo>
                <a:lnTo>
                  <a:pt x="0" y="11906"/>
                </a:lnTo>
                <a:lnTo>
                  <a:pt x="7143" y="2381"/>
                </a:lnTo>
                <a:lnTo>
                  <a:pt x="14287" y="0"/>
                </a:lnTo>
                <a:lnTo>
                  <a:pt x="38100" y="4763"/>
                </a:lnTo>
                <a:lnTo>
                  <a:pt x="126206" y="42863"/>
                </a:lnTo>
                <a:lnTo>
                  <a:pt x="285750" y="111919"/>
                </a:lnTo>
                <a:lnTo>
                  <a:pt x="378618" y="152400"/>
                </a:lnTo>
                <a:lnTo>
                  <a:pt x="419100" y="173831"/>
                </a:lnTo>
                <a:lnTo>
                  <a:pt x="447675" y="192881"/>
                </a:lnTo>
                <a:lnTo>
                  <a:pt x="478631" y="219075"/>
                </a:lnTo>
                <a:lnTo>
                  <a:pt x="500062" y="240506"/>
                </a:lnTo>
                <a:lnTo>
                  <a:pt x="528637" y="276225"/>
                </a:lnTo>
                <a:lnTo>
                  <a:pt x="545306" y="304800"/>
                </a:lnTo>
                <a:lnTo>
                  <a:pt x="554831" y="333375"/>
                </a:lnTo>
                <a:lnTo>
                  <a:pt x="561975" y="361950"/>
                </a:lnTo>
                <a:lnTo>
                  <a:pt x="566737" y="397669"/>
                </a:lnTo>
                <a:lnTo>
                  <a:pt x="573881" y="466725"/>
                </a:lnTo>
                <a:lnTo>
                  <a:pt x="573881" y="566738"/>
                </a:lnTo>
                <a:cubicBezTo>
                  <a:pt x="573087" y="604838"/>
                  <a:pt x="572294" y="642938"/>
                  <a:pt x="571500" y="681038"/>
                </a:cubicBezTo>
                <a:lnTo>
                  <a:pt x="571500" y="709613"/>
                </a:lnTo>
                <a:lnTo>
                  <a:pt x="438150" y="728663"/>
                </a:lnTo>
                <a:lnTo>
                  <a:pt x="388143" y="626269"/>
                </a:lnTo>
                <a:lnTo>
                  <a:pt x="340518" y="535781"/>
                </a:lnTo>
                <a:lnTo>
                  <a:pt x="2714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7479E62-2B34-4FD5-8888-C6B235A05D73}"/>
              </a:ext>
            </a:extLst>
          </p:cNvPr>
          <p:cNvSpPr/>
          <p:nvPr/>
        </p:nvSpPr>
        <p:spPr>
          <a:xfrm>
            <a:off x="5297488" y="2373313"/>
            <a:ext cx="669925" cy="787400"/>
          </a:xfrm>
          <a:custGeom>
            <a:avLst/>
            <a:gdLst>
              <a:gd name="connsiteX0" fmla="*/ 242888 w 669132"/>
              <a:gd name="connsiteY0" fmla="*/ 352425 h 785813"/>
              <a:gd name="connsiteX1" fmla="*/ 188119 w 669132"/>
              <a:gd name="connsiteY1" fmla="*/ 457200 h 785813"/>
              <a:gd name="connsiteX2" fmla="*/ 140494 w 669132"/>
              <a:gd name="connsiteY2" fmla="*/ 540544 h 785813"/>
              <a:gd name="connsiteX3" fmla="*/ 85725 w 669132"/>
              <a:gd name="connsiteY3" fmla="*/ 635794 h 785813"/>
              <a:gd name="connsiteX4" fmla="*/ 0 w 669132"/>
              <a:gd name="connsiteY4" fmla="*/ 785813 h 785813"/>
              <a:gd name="connsiteX5" fmla="*/ 104775 w 669132"/>
              <a:gd name="connsiteY5" fmla="*/ 771525 h 785813"/>
              <a:gd name="connsiteX6" fmla="*/ 254794 w 669132"/>
              <a:gd name="connsiteY6" fmla="*/ 619125 h 785813"/>
              <a:gd name="connsiteX7" fmla="*/ 297657 w 669132"/>
              <a:gd name="connsiteY7" fmla="*/ 573882 h 785813"/>
              <a:gd name="connsiteX8" fmla="*/ 342900 w 669132"/>
              <a:gd name="connsiteY8" fmla="*/ 523875 h 785813"/>
              <a:gd name="connsiteX9" fmla="*/ 388144 w 669132"/>
              <a:gd name="connsiteY9" fmla="*/ 478632 h 785813"/>
              <a:gd name="connsiteX10" fmla="*/ 440532 w 669132"/>
              <a:gd name="connsiteY10" fmla="*/ 428625 h 785813"/>
              <a:gd name="connsiteX11" fmla="*/ 483394 w 669132"/>
              <a:gd name="connsiteY11" fmla="*/ 390525 h 785813"/>
              <a:gd name="connsiteX12" fmla="*/ 523875 w 669132"/>
              <a:gd name="connsiteY12" fmla="*/ 357188 h 785813"/>
              <a:gd name="connsiteX13" fmla="*/ 569119 w 669132"/>
              <a:gd name="connsiteY13" fmla="*/ 326232 h 785813"/>
              <a:gd name="connsiteX14" fmla="*/ 609600 w 669132"/>
              <a:gd name="connsiteY14" fmla="*/ 304800 h 785813"/>
              <a:gd name="connsiteX15" fmla="*/ 635794 w 669132"/>
              <a:gd name="connsiteY15" fmla="*/ 292894 h 785813"/>
              <a:gd name="connsiteX16" fmla="*/ 657225 w 669132"/>
              <a:gd name="connsiteY16" fmla="*/ 276225 h 785813"/>
              <a:gd name="connsiteX17" fmla="*/ 666750 w 669132"/>
              <a:gd name="connsiteY17" fmla="*/ 259557 h 785813"/>
              <a:gd name="connsiteX18" fmla="*/ 669132 w 669132"/>
              <a:gd name="connsiteY18" fmla="*/ 242888 h 785813"/>
              <a:gd name="connsiteX19" fmla="*/ 669132 w 669132"/>
              <a:gd name="connsiteY19" fmla="*/ 228600 h 785813"/>
              <a:gd name="connsiteX20" fmla="*/ 659607 w 669132"/>
              <a:gd name="connsiteY20" fmla="*/ 214313 h 785813"/>
              <a:gd name="connsiteX21" fmla="*/ 652463 w 669132"/>
              <a:gd name="connsiteY21" fmla="*/ 204788 h 785813"/>
              <a:gd name="connsiteX22" fmla="*/ 635794 w 669132"/>
              <a:gd name="connsiteY22" fmla="*/ 178594 h 785813"/>
              <a:gd name="connsiteX23" fmla="*/ 611982 w 669132"/>
              <a:gd name="connsiteY23" fmla="*/ 152400 h 785813"/>
              <a:gd name="connsiteX24" fmla="*/ 581025 w 669132"/>
              <a:gd name="connsiteY24" fmla="*/ 128588 h 785813"/>
              <a:gd name="connsiteX25" fmla="*/ 545307 w 669132"/>
              <a:gd name="connsiteY25" fmla="*/ 107157 h 785813"/>
              <a:gd name="connsiteX26" fmla="*/ 504825 w 669132"/>
              <a:gd name="connsiteY26" fmla="*/ 85725 h 785813"/>
              <a:gd name="connsiteX27" fmla="*/ 457200 w 669132"/>
              <a:gd name="connsiteY27" fmla="*/ 66675 h 785813"/>
              <a:gd name="connsiteX28" fmla="*/ 390525 w 669132"/>
              <a:gd name="connsiteY28" fmla="*/ 45244 h 785813"/>
              <a:gd name="connsiteX29" fmla="*/ 326232 w 669132"/>
              <a:gd name="connsiteY29" fmla="*/ 28575 h 785813"/>
              <a:gd name="connsiteX30" fmla="*/ 228600 w 669132"/>
              <a:gd name="connsiteY30" fmla="*/ 4763 h 785813"/>
              <a:gd name="connsiteX31" fmla="*/ 200025 w 669132"/>
              <a:gd name="connsiteY31" fmla="*/ 0 h 785813"/>
              <a:gd name="connsiteX32" fmla="*/ 178594 w 669132"/>
              <a:gd name="connsiteY32" fmla="*/ 0 h 785813"/>
              <a:gd name="connsiteX33" fmla="*/ 164307 w 669132"/>
              <a:gd name="connsiteY33" fmla="*/ 2382 h 785813"/>
              <a:gd name="connsiteX34" fmla="*/ 161925 w 669132"/>
              <a:gd name="connsiteY34" fmla="*/ 11907 h 785813"/>
              <a:gd name="connsiteX35" fmla="*/ 164307 w 669132"/>
              <a:gd name="connsiteY35" fmla="*/ 26194 h 785813"/>
              <a:gd name="connsiteX36" fmla="*/ 180975 w 669132"/>
              <a:gd name="connsiteY36" fmla="*/ 47625 h 785813"/>
              <a:gd name="connsiteX37" fmla="*/ 219075 w 669132"/>
              <a:gd name="connsiteY37" fmla="*/ 73819 h 785813"/>
              <a:gd name="connsiteX38" fmla="*/ 242888 w 669132"/>
              <a:gd name="connsiteY38" fmla="*/ 92869 h 785813"/>
              <a:gd name="connsiteX39" fmla="*/ 261938 w 669132"/>
              <a:gd name="connsiteY39" fmla="*/ 114300 h 785813"/>
              <a:gd name="connsiteX40" fmla="*/ 276225 w 669132"/>
              <a:gd name="connsiteY40" fmla="*/ 138113 h 785813"/>
              <a:gd name="connsiteX41" fmla="*/ 288132 w 669132"/>
              <a:gd name="connsiteY41" fmla="*/ 164307 h 785813"/>
              <a:gd name="connsiteX42" fmla="*/ 292894 w 669132"/>
              <a:gd name="connsiteY42" fmla="*/ 190500 h 785813"/>
              <a:gd name="connsiteX43" fmla="*/ 292894 w 669132"/>
              <a:gd name="connsiteY43" fmla="*/ 223838 h 785813"/>
              <a:gd name="connsiteX44" fmla="*/ 283369 w 669132"/>
              <a:gd name="connsiteY44" fmla="*/ 259557 h 785813"/>
              <a:gd name="connsiteX45" fmla="*/ 242888 w 669132"/>
              <a:gd name="connsiteY45" fmla="*/ 352425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69132" h="785813">
                <a:moveTo>
                  <a:pt x="242888" y="352425"/>
                </a:moveTo>
                <a:lnTo>
                  <a:pt x="188119" y="457200"/>
                </a:lnTo>
                <a:lnTo>
                  <a:pt x="140494" y="540544"/>
                </a:lnTo>
                <a:lnTo>
                  <a:pt x="85725" y="635794"/>
                </a:lnTo>
                <a:lnTo>
                  <a:pt x="0" y="785813"/>
                </a:lnTo>
                <a:lnTo>
                  <a:pt x="104775" y="771525"/>
                </a:lnTo>
                <a:lnTo>
                  <a:pt x="254794" y="619125"/>
                </a:lnTo>
                <a:lnTo>
                  <a:pt x="297657" y="573882"/>
                </a:lnTo>
                <a:lnTo>
                  <a:pt x="342900" y="523875"/>
                </a:lnTo>
                <a:lnTo>
                  <a:pt x="388144" y="478632"/>
                </a:lnTo>
                <a:lnTo>
                  <a:pt x="440532" y="428625"/>
                </a:lnTo>
                <a:lnTo>
                  <a:pt x="483394" y="390525"/>
                </a:lnTo>
                <a:lnTo>
                  <a:pt x="523875" y="357188"/>
                </a:lnTo>
                <a:lnTo>
                  <a:pt x="569119" y="326232"/>
                </a:lnTo>
                <a:lnTo>
                  <a:pt x="609600" y="304800"/>
                </a:lnTo>
                <a:lnTo>
                  <a:pt x="635794" y="292894"/>
                </a:lnTo>
                <a:lnTo>
                  <a:pt x="657225" y="276225"/>
                </a:lnTo>
                <a:lnTo>
                  <a:pt x="666750" y="259557"/>
                </a:lnTo>
                <a:lnTo>
                  <a:pt x="669132" y="242888"/>
                </a:lnTo>
                <a:lnTo>
                  <a:pt x="669132" y="228600"/>
                </a:lnTo>
                <a:lnTo>
                  <a:pt x="659607" y="214313"/>
                </a:lnTo>
                <a:lnTo>
                  <a:pt x="652463" y="204788"/>
                </a:lnTo>
                <a:lnTo>
                  <a:pt x="635794" y="178594"/>
                </a:lnTo>
                <a:lnTo>
                  <a:pt x="611982" y="152400"/>
                </a:lnTo>
                <a:lnTo>
                  <a:pt x="581025" y="128588"/>
                </a:lnTo>
                <a:lnTo>
                  <a:pt x="545307" y="107157"/>
                </a:lnTo>
                <a:lnTo>
                  <a:pt x="504825" y="85725"/>
                </a:lnTo>
                <a:lnTo>
                  <a:pt x="457200" y="66675"/>
                </a:lnTo>
                <a:lnTo>
                  <a:pt x="390525" y="45244"/>
                </a:lnTo>
                <a:lnTo>
                  <a:pt x="326232" y="28575"/>
                </a:lnTo>
                <a:lnTo>
                  <a:pt x="228600" y="4763"/>
                </a:lnTo>
                <a:lnTo>
                  <a:pt x="200025" y="0"/>
                </a:lnTo>
                <a:lnTo>
                  <a:pt x="178594" y="0"/>
                </a:lnTo>
                <a:lnTo>
                  <a:pt x="164307" y="2382"/>
                </a:lnTo>
                <a:lnTo>
                  <a:pt x="161925" y="11907"/>
                </a:lnTo>
                <a:lnTo>
                  <a:pt x="164307" y="26194"/>
                </a:lnTo>
                <a:lnTo>
                  <a:pt x="180975" y="47625"/>
                </a:lnTo>
                <a:lnTo>
                  <a:pt x="219075" y="73819"/>
                </a:lnTo>
                <a:lnTo>
                  <a:pt x="242888" y="92869"/>
                </a:lnTo>
                <a:lnTo>
                  <a:pt x="261938" y="114300"/>
                </a:lnTo>
                <a:lnTo>
                  <a:pt x="276225" y="138113"/>
                </a:lnTo>
                <a:lnTo>
                  <a:pt x="288132" y="164307"/>
                </a:lnTo>
                <a:lnTo>
                  <a:pt x="292894" y="190500"/>
                </a:lnTo>
                <a:lnTo>
                  <a:pt x="292894" y="223838"/>
                </a:lnTo>
                <a:lnTo>
                  <a:pt x="283369" y="259557"/>
                </a:lnTo>
                <a:lnTo>
                  <a:pt x="24288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6B8572C-1A6E-4266-83F5-2AE183CD97FE}"/>
              </a:ext>
            </a:extLst>
          </p:cNvPr>
          <p:cNvSpPr/>
          <p:nvPr/>
        </p:nvSpPr>
        <p:spPr>
          <a:xfrm>
            <a:off x="3646488" y="3135313"/>
            <a:ext cx="561975" cy="1343025"/>
          </a:xfrm>
          <a:custGeom>
            <a:avLst/>
            <a:gdLst>
              <a:gd name="connsiteX0" fmla="*/ 209550 w 561975"/>
              <a:gd name="connsiteY0" fmla="*/ 561975 h 1343025"/>
              <a:gd name="connsiteX1" fmla="*/ 192881 w 561975"/>
              <a:gd name="connsiteY1" fmla="*/ 488157 h 1343025"/>
              <a:gd name="connsiteX2" fmla="*/ 176212 w 561975"/>
              <a:gd name="connsiteY2" fmla="*/ 423863 h 1343025"/>
              <a:gd name="connsiteX3" fmla="*/ 154781 w 561975"/>
              <a:gd name="connsiteY3" fmla="*/ 350044 h 1343025"/>
              <a:gd name="connsiteX4" fmla="*/ 130969 w 561975"/>
              <a:gd name="connsiteY4" fmla="*/ 283369 h 1343025"/>
              <a:gd name="connsiteX5" fmla="*/ 97631 w 561975"/>
              <a:gd name="connsiteY5" fmla="*/ 204788 h 1343025"/>
              <a:gd name="connsiteX6" fmla="*/ 78581 w 561975"/>
              <a:gd name="connsiteY6" fmla="*/ 166688 h 1343025"/>
              <a:gd name="connsiteX7" fmla="*/ 47625 w 561975"/>
              <a:gd name="connsiteY7" fmla="*/ 116682 h 1343025"/>
              <a:gd name="connsiteX8" fmla="*/ 26194 w 561975"/>
              <a:gd name="connsiteY8" fmla="*/ 90488 h 1343025"/>
              <a:gd name="connsiteX9" fmla="*/ 9525 w 561975"/>
              <a:gd name="connsiteY9" fmla="*/ 64294 h 1343025"/>
              <a:gd name="connsiteX10" fmla="*/ 0 w 561975"/>
              <a:gd name="connsiteY10" fmla="*/ 33338 h 1343025"/>
              <a:gd name="connsiteX11" fmla="*/ 0 w 561975"/>
              <a:gd name="connsiteY11" fmla="*/ 14288 h 1343025"/>
              <a:gd name="connsiteX12" fmla="*/ 4762 w 561975"/>
              <a:gd name="connsiteY12" fmla="*/ 4763 h 1343025"/>
              <a:gd name="connsiteX13" fmla="*/ 21431 w 561975"/>
              <a:gd name="connsiteY13" fmla="*/ 2382 h 1343025"/>
              <a:gd name="connsiteX14" fmla="*/ 42862 w 561975"/>
              <a:gd name="connsiteY14" fmla="*/ 0 h 1343025"/>
              <a:gd name="connsiteX15" fmla="*/ 59531 w 561975"/>
              <a:gd name="connsiteY15" fmla="*/ 7144 h 1343025"/>
              <a:gd name="connsiteX16" fmla="*/ 121444 w 561975"/>
              <a:gd name="connsiteY16" fmla="*/ 33338 h 1343025"/>
              <a:gd name="connsiteX17" fmla="*/ 230981 w 561975"/>
              <a:gd name="connsiteY17" fmla="*/ 73819 h 1343025"/>
              <a:gd name="connsiteX18" fmla="*/ 297656 w 561975"/>
              <a:gd name="connsiteY18" fmla="*/ 95250 h 1343025"/>
              <a:gd name="connsiteX19" fmla="*/ 381000 w 561975"/>
              <a:gd name="connsiteY19" fmla="*/ 250032 h 1343025"/>
              <a:gd name="connsiteX20" fmla="*/ 409575 w 561975"/>
              <a:gd name="connsiteY20" fmla="*/ 369094 h 1343025"/>
              <a:gd name="connsiteX21" fmla="*/ 454819 w 561975"/>
              <a:gd name="connsiteY21" fmla="*/ 566738 h 1343025"/>
              <a:gd name="connsiteX22" fmla="*/ 457200 w 561975"/>
              <a:gd name="connsiteY22" fmla="*/ 588169 h 1343025"/>
              <a:gd name="connsiteX23" fmla="*/ 473869 w 561975"/>
              <a:gd name="connsiteY23" fmla="*/ 697707 h 1343025"/>
              <a:gd name="connsiteX24" fmla="*/ 507206 w 561975"/>
              <a:gd name="connsiteY24" fmla="*/ 885825 h 1343025"/>
              <a:gd name="connsiteX25" fmla="*/ 547687 w 561975"/>
              <a:gd name="connsiteY25" fmla="*/ 1102519 h 1343025"/>
              <a:gd name="connsiteX26" fmla="*/ 557212 w 561975"/>
              <a:gd name="connsiteY26" fmla="*/ 1188244 h 1343025"/>
              <a:gd name="connsiteX27" fmla="*/ 561975 w 561975"/>
              <a:gd name="connsiteY27" fmla="*/ 1216819 h 1343025"/>
              <a:gd name="connsiteX28" fmla="*/ 554831 w 561975"/>
              <a:gd name="connsiteY28" fmla="*/ 1259682 h 1343025"/>
              <a:gd name="connsiteX29" fmla="*/ 535781 w 561975"/>
              <a:gd name="connsiteY29" fmla="*/ 1302544 h 1343025"/>
              <a:gd name="connsiteX30" fmla="*/ 519112 w 561975"/>
              <a:gd name="connsiteY30" fmla="*/ 1323975 h 1343025"/>
              <a:gd name="connsiteX31" fmla="*/ 495300 w 561975"/>
              <a:gd name="connsiteY31" fmla="*/ 1338263 h 1343025"/>
              <a:gd name="connsiteX32" fmla="*/ 478631 w 561975"/>
              <a:gd name="connsiteY32" fmla="*/ 1343025 h 1343025"/>
              <a:gd name="connsiteX33" fmla="*/ 454819 w 561975"/>
              <a:gd name="connsiteY33" fmla="*/ 1343025 h 1343025"/>
              <a:gd name="connsiteX34" fmla="*/ 431006 w 561975"/>
              <a:gd name="connsiteY34" fmla="*/ 1333500 h 1343025"/>
              <a:gd name="connsiteX35" fmla="*/ 404812 w 561975"/>
              <a:gd name="connsiteY35" fmla="*/ 1314450 h 1343025"/>
              <a:gd name="connsiteX36" fmla="*/ 378619 w 561975"/>
              <a:gd name="connsiteY36" fmla="*/ 1290638 h 1343025"/>
              <a:gd name="connsiteX37" fmla="*/ 359569 w 561975"/>
              <a:gd name="connsiteY37" fmla="*/ 1266825 h 1343025"/>
              <a:gd name="connsiteX38" fmla="*/ 333375 w 561975"/>
              <a:gd name="connsiteY38" fmla="*/ 1219200 h 1343025"/>
              <a:gd name="connsiteX39" fmla="*/ 316706 w 561975"/>
              <a:gd name="connsiteY39" fmla="*/ 1188244 h 1343025"/>
              <a:gd name="connsiteX40" fmla="*/ 311944 w 561975"/>
              <a:gd name="connsiteY40" fmla="*/ 1140619 h 1343025"/>
              <a:gd name="connsiteX41" fmla="*/ 302419 w 561975"/>
              <a:gd name="connsiteY41" fmla="*/ 1071563 h 1343025"/>
              <a:gd name="connsiteX42" fmla="*/ 290512 w 561975"/>
              <a:gd name="connsiteY42" fmla="*/ 978694 h 1343025"/>
              <a:gd name="connsiteX43" fmla="*/ 276225 w 561975"/>
              <a:gd name="connsiteY43" fmla="*/ 892969 h 1343025"/>
              <a:gd name="connsiteX44" fmla="*/ 254794 w 561975"/>
              <a:gd name="connsiteY44" fmla="*/ 771525 h 1343025"/>
              <a:gd name="connsiteX45" fmla="*/ 238125 w 561975"/>
              <a:gd name="connsiteY45" fmla="*/ 678657 h 1343025"/>
              <a:gd name="connsiteX46" fmla="*/ 209550 w 561975"/>
              <a:gd name="connsiteY46" fmla="*/ 5619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1975" h="1343025">
                <a:moveTo>
                  <a:pt x="209550" y="561975"/>
                </a:moveTo>
                <a:lnTo>
                  <a:pt x="192881" y="488157"/>
                </a:lnTo>
                <a:lnTo>
                  <a:pt x="176212" y="423863"/>
                </a:lnTo>
                <a:lnTo>
                  <a:pt x="154781" y="350044"/>
                </a:lnTo>
                <a:lnTo>
                  <a:pt x="130969" y="283369"/>
                </a:lnTo>
                <a:lnTo>
                  <a:pt x="97631" y="204788"/>
                </a:lnTo>
                <a:lnTo>
                  <a:pt x="78581" y="166688"/>
                </a:lnTo>
                <a:lnTo>
                  <a:pt x="47625" y="116682"/>
                </a:lnTo>
                <a:lnTo>
                  <a:pt x="26194" y="90488"/>
                </a:lnTo>
                <a:lnTo>
                  <a:pt x="9525" y="64294"/>
                </a:lnTo>
                <a:lnTo>
                  <a:pt x="0" y="33338"/>
                </a:lnTo>
                <a:lnTo>
                  <a:pt x="0" y="14288"/>
                </a:lnTo>
                <a:lnTo>
                  <a:pt x="4762" y="4763"/>
                </a:lnTo>
                <a:lnTo>
                  <a:pt x="21431" y="2382"/>
                </a:lnTo>
                <a:lnTo>
                  <a:pt x="42862" y="0"/>
                </a:lnTo>
                <a:lnTo>
                  <a:pt x="59531" y="7144"/>
                </a:lnTo>
                <a:lnTo>
                  <a:pt x="121444" y="33338"/>
                </a:lnTo>
                <a:lnTo>
                  <a:pt x="230981" y="73819"/>
                </a:lnTo>
                <a:lnTo>
                  <a:pt x="297656" y="95250"/>
                </a:lnTo>
                <a:lnTo>
                  <a:pt x="381000" y="250032"/>
                </a:lnTo>
                <a:lnTo>
                  <a:pt x="409575" y="369094"/>
                </a:lnTo>
                <a:lnTo>
                  <a:pt x="454819" y="566738"/>
                </a:lnTo>
                <a:lnTo>
                  <a:pt x="457200" y="588169"/>
                </a:lnTo>
                <a:lnTo>
                  <a:pt x="473869" y="697707"/>
                </a:lnTo>
                <a:lnTo>
                  <a:pt x="507206" y="885825"/>
                </a:lnTo>
                <a:lnTo>
                  <a:pt x="547687" y="1102519"/>
                </a:lnTo>
                <a:lnTo>
                  <a:pt x="557212" y="1188244"/>
                </a:lnTo>
                <a:lnTo>
                  <a:pt x="561975" y="1216819"/>
                </a:lnTo>
                <a:lnTo>
                  <a:pt x="554831" y="1259682"/>
                </a:lnTo>
                <a:lnTo>
                  <a:pt x="535781" y="1302544"/>
                </a:lnTo>
                <a:lnTo>
                  <a:pt x="519112" y="1323975"/>
                </a:lnTo>
                <a:lnTo>
                  <a:pt x="495300" y="1338263"/>
                </a:lnTo>
                <a:lnTo>
                  <a:pt x="478631" y="1343025"/>
                </a:lnTo>
                <a:lnTo>
                  <a:pt x="454819" y="1343025"/>
                </a:lnTo>
                <a:lnTo>
                  <a:pt x="431006" y="1333500"/>
                </a:lnTo>
                <a:lnTo>
                  <a:pt x="404812" y="1314450"/>
                </a:lnTo>
                <a:lnTo>
                  <a:pt x="378619" y="1290638"/>
                </a:lnTo>
                <a:lnTo>
                  <a:pt x="359569" y="1266825"/>
                </a:lnTo>
                <a:lnTo>
                  <a:pt x="333375" y="1219200"/>
                </a:lnTo>
                <a:lnTo>
                  <a:pt x="316706" y="1188244"/>
                </a:lnTo>
                <a:lnTo>
                  <a:pt x="311944" y="1140619"/>
                </a:lnTo>
                <a:lnTo>
                  <a:pt x="302419" y="1071563"/>
                </a:lnTo>
                <a:lnTo>
                  <a:pt x="290512" y="978694"/>
                </a:lnTo>
                <a:lnTo>
                  <a:pt x="276225" y="892969"/>
                </a:lnTo>
                <a:lnTo>
                  <a:pt x="254794" y="771525"/>
                </a:lnTo>
                <a:lnTo>
                  <a:pt x="238125" y="678657"/>
                </a:lnTo>
                <a:lnTo>
                  <a:pt x="20955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61F6B19-BB20-47E8-A703-52F05C4670D2}"/>
              </a:ext>
            </a:extLst>
          </p:cNvPr>
          <p:cNvSpPr/>
          <p:nvPr/>
        </p:nvSpPr>
        <p:spPr>
          <a:xfrm>
            <a:off x="3897313" y="2960688"/>
            <a:ext cx="2813050" cy="1330325"/>
          </a:xfrm>
          <a:custGeom>
            <a:avLst/>
            <a:gdLst>
              <a:gd name="connsiteX0" fmla="*/ 883444 w 2812257"/>
              <a:gd name="connsiteY0" fmla="*/ 359569 h 1331119"/>
              <a:gd name="connsiteX1" fmla="*/ 711994 w 2812257"/>
              <a:gd name="connsiteY1" fmla="*/ 383381 h 1331119"/>
              <a:gd name="connsiteX2" fmla="*/ 583407 w 2812257"/>
              <a:gd name="connsiteY2" fmla="*/ 402431 h 1331119"/>
              <a:gd name="connsiteX3" fmla="*/ 445294 w 2812257"/>
              <a:gd name="connsiteY3" fmla="*/ 421481 h 1331119"/>
              <a:gd name="connsiteX4" fmla="*/ 309563 w 2812257"/>
              <a:gd name="connsiteY4" fmla="*/ 440531 h 1331119"/>
              <a:gd name="connsiteX5" fmla="*/ 266700 w 2812257"/>
              <a:gd name="connsiteY5" fmla="*/ 445294 h 1331119"/>
              <a:gd name="connsiteX6" fmla="*/ 219075 w 2812257"/>
              <a:gd name="connsiteY6" fmla="*/ 445294 h 1331119"/>
              <a:gd name="connsiteX7" fmla="*/ 71438 w 2812257"/>
              <a:gd name="connsiteY7" fmla="*/ 447675 h 1331119"/>
              <a:gd name="connsiteX8" fmla="*/ 0 w 2812257"/>
              <a:gd name="connsiteY8" fmla="*/ 259556 h 1331119"/>
              <a:gd name="connsiteX9" fmla="*/ 54769 w 2812257"/>
              <a:gd name="connsiteY9" fmla="*/ 273844 h 1331119"/>
              <a:gd name="connsiteX10" fmla="*/ 107157 w 2812257"/>
              <a:gd name="connsiteY10" fmla="*/ 285750 h 1331119"/>
              <a:gd name="connsiteX11" fmla="*/ 152400 w 2812257"/>
              <a:gd name="connsiteY11" fmla="*/ 290512 h 1331119"/>
              <a:gd name="connsiteX12" fmla="*/ 214313 w 2812257"/>
              <a:gd name="connsiteY12" fmla="*/ 290512 h 1331119"/>
              <a:gd name="connsiteX13" fmla="*/ 330994 w 2812257"/>
              <a:gd name="connsiteY13" fmla="*/ 278606 h 1331119"/>
              <a:gd name="connsiteX14" fmla="*/ 526257 w 2812257"/>
              <a:gd name="connsiteY14" fmla="*/ 247650 h 1331119"/>
              <a:gd name="connsiteX15" fmla="*/ 666750 w 2812257"/>
              <a:gd name="connsiteY15" fmla="*/ 221456 h 1331119"/>
              <a:gd name="connsiteX16" fmla="*/ 947738 w 2812257"/>
              <a:gd name="connsiteY16" fmla="*/ 183356 h 1331119"/>
              <a:gd name="connsiteX17" fmla="*/ 1169194 w 2812257"/>
              <a:gd name="connsiteY17" fmla="*/ 152400 h 1331119"/>
              <a:gd name="connsiteX18" fmla="*/ 1354932 w 2812257"/>
              <a:gd name="connsiteY18" fmla="*/ 126206 h 1331119"/>
              <a:gd name="connsiteX19" fmla="*/ 1478757 w 2812257"/>
              <a:gd name="connsiteY19" fmla="*/ 109537 h 1331119"/>
              <a:gd name="connsiteX20" fmla="*/ 1571625 w 2812257"/>
              <a:gd name="connsiteY20" fmla="*/ 88106 h 1331119"/>
              <a:gd name="connsiteX21" fmla="*/ 1733550 w 2812257"/>
              <a:gd name="connsiteY21" fmla="*/ 78581 h 1331119"/>
              <a:gd name="connsiteX22" fmla="*/ 2021682 w 2812257"/>
              <a:gd name="connsiteY22" fmla="*/ 54769 h 1331119"/>
              <a:gd name="connsiteX23" fmla="*/ 2257425 w 2812257"/>
              <a:gd name="connsiteY23" fmla="*/ 33337 h 1331119"/>
              <a:gd name="connsiteX24" fmla="*/ 2531269 w 2812257"/>
              <a:gd name="connsiteY24" fmla="*/ 2381 h 1331119"/>
              <a:gd name="connsiteX25" fmla="*/ 2557463 w 2812257"/>
              <a:gd name="connsiteY25" fmla="*/ 0 h 1331119"/>
              <a:gd name="connsiteX26" fmla="*/ 2607469 w 2812257"/>
              <a:gd name="connsiteY26" fmla="*/ 9525 h 1331119"/>
              <a:gd name="connsiteX27" fmla="*/ 2645569 w 2812257"/>
              <a:gd name="connsiteY27" fmla="*/ 28575 h 1331119"/>
              <a:gd name="connsiteX28" fmla="*/ 2671763 w 2812257"/>
              <a:gd name="connsiteY28" fmla="*/ 47625 h 1331119"/>
              <a:gd name="connsiteX29" fmla="*/ 2700338 w 2812257"/>
              <a:gd name="connsiteY29" fmla="*/ 73819 h 1331119"/>
              <a:gd name="connsiteX30" fmla="*/ 2719388 w 2812257"/>
              <a:gd name="connsiteY30" fmla="*/ 95250 h 1331119"/>
              <a:gd name="connsiteX31" fmla="*/ 2750344 w 2812257"/>
              <a:gd name="connsiteY31" fmla="*/ 133350 h 1331119"/>
              <a:gd name="connsiteX32" fmla="*/ 2783682 w 2812257"/>
              <a:gd name="connsiteY32" fmla="*/ 183356 h 1331119"/>
              <a:gd name="connsiteX33" fmla="*/ 2809875 w 2812257"/>
              <a:gd name="connsiteY33" fmla="*/ 238125 h 1331119"/>
              <a:gd name="connsiteX34" fmla="*/ 2812257 w 2812257"/>
              <a:gd name="connsiteY34" fmla="*/ 271462 h 1331119"/>
              <a:gd name="connsiteX35" fmla="*/ 2812257 w 2812257"/>
              <a:gd name="connsiteY35" fmla="*/ 309562 h 1331119"/>
              <a:gd name="connsiteX36" fmla="*/ 2790825 w 2812257"/>
              <a:gd name="connsiteY36" fmla="*/ 354806 h 1331119"/>
              <a:gd name="connsiteX37" fmla="*/ 2726532 w 2812257"/>
              <a:gd name="connsiteY37" fmla="*/ 466725 h 1331119"/>
              <a:gd name="connsiteX38" fmla="*/ 2721769 w 2812257"/>
              <a:gd name="connsiteY38" fmla="*/ 483394 h 1331119"/>
              <a:gd name="connsiteX39" fmla="*/ 2690813 w 2812257"/>
              <a:gd name="connsiteY39" fmla="*/ 676275 h 1331119"/>
              <a:gd name="connsiteX40" fmla="*/ 2662238 w 2812257"/>
              <a:gd name="connsiteY40" fmla="*/ 850106 h 1331119"/>
              <a:gd name="connsiteX41" fmla="*/ 2636044 w 2812257"/>
              <a:gd name="connsiteY41" fmla="*/ 1014412 h 1331119"/>
              <a:gd name="connsiteX42" fmla="*/ 2619375 w 2812257"/>
              <a:gd name="connsiteY42" fmla="*/ 1102519 h 1331119"/>
              <a:gd name="connsiteX43" fmla="*/ 2600325 w 2812257"/>
              <a:gd name="connsiteY43" fmla="*/ 1166812 h 1331119"/>
              <a:gd name="connsiteX44" fmla="*/ 2578894 w 2812257"/>
              <a:gd name="connsiteY44" fmla="*/ 1214437 h 1331119"/>
              <a:gd name="connsiteX45" fmla="*/ 2559844 w 2812257"/>
              <a:gd name="connsiteY45" fmla="*/ 1247775 h 1331119"/>
              <a:gd name="connsiteX46" fmla="*/ 2538413 w 2812257"/>
              <a:gd name="connsiteY46" fmla="*/ 1276350 h 1331119"/>
              <a:gd name="connsiteX47" fmla="*/ 2521744 w 2812257"/>
              <a:gd name="connsiteY47" fmla="*/ 1290637 h 1331119"/>
              <a:gd name="connsiteX48" fmla="*/ 2493169 w 2812257"/>
              <a:gd name="connsiteY48" fmla="*/ 1307306 h 1331119"/>
              <a:gd name="connsiteX49" fmla="*/ 2464594 w 2812257"/>
              <a:gd name="connsiteY49" fmla="*/ 1314450 h 1331119"/>
              <a:gd name="connsiteX50" fmla="*/ 2428875 w 2812257"/>
              <a:gd name="connsiteY50" fmla="*/ 1321594 h 1331119"/>
              <a:gd name="connsiteX51" fmla="*/ 2414588 w 2812257"/>
              <a:gd name="connsiteY51" fmla="*/ 1326356 h 1331119"/>
              <a:gd name="connsiteX52" fmla="*/ 2393157 w 2812257"/>
              <a:gd name="connsiteY52" fmla="*/ 1331119 h 1331119"/>
              <a:gd name="connsiteX53" fmla="*/ 2374107 w 2812257"/>
              <a:gd name="connsiteY53" fmla="*/ 1331119 h 1331119"/>
              <a:gd name="connsiteX54" fmla="*/ 2355057 w 2812257"/>
              <a:gd name="connsiteY54" fmla="*/ 1321594 h 1331119"/>
              <a:gd name="connsiteX55" fmla="*/ 2336007 w 2812257"/>
              <a:gd name="connsiteY55" fmla="*/ 1300162 h 1331119"/>
              <a:gd name="connsiteX56" fmla="*/ 2324100 w 2812257"/>
              <a:gd name="connsiteY56" fmla="*/ 1276350 h 1331119"/>
              <a:gd name="connsiteX57" fmla="*/ 2338388 w 2812257"/>
              <a:gd name="connsiteY57" fmla="*/ 1143000 h 1331119"/>
              <a:gd name="connsiteX58" fmla="*/ 2357438 w 2812257"/>
              <a:gd name="connsiteY58" fmla="*/ 1023937 h 1331119"/>
              <a:gd name="connsiteX59" fmla="*/ 2381250 w 2812257"/>
              <a:gd name="connsiteY59" fmla="*/ 869156 h 1331119"/>
              <a:gd name="connsiteX60" fmla="*/ 2412207 w 2812257"/>
              <a:gd name="connsiteY60" fmla="*/ 666750 h 1331119"/>
              <a:gd name="connsiteX61" fmla="*/ 2412207 w 2812257"/>
              <a:gd name="connsiteY61" fmla="*/ 607219 h 1331119"/>
              <a:gd name="connsiteX62" fmla="*/ 2416969 w 2812257"/>
              <a:gd name="connsiteY62" fmla="*/ 497681 h 1331119"/>
              <a:gd name="connsiteX63" fmla="*/ 2424113 w 2812257"/>
              <a:gd name="connsiteY63" fmla="*/ 407194 h 1331119"/>
              <a:gd name="connsiteX64" fmla="*/ 2431257 w 2812257"/>
              <a:gd name="connsiteY64" fmla="*/ 328612 h 1331119"/>
              <a:gd name="connsiteX65" fmla="*/ 2431257 w 2812257"/>
              <a:gd name="connsiteY65" fmla="*/ 300037 h 1331119"/>
              <a:gd name="connsiteX66" fmla="*/ 2426494 w 2812257"/>
              <a:gd name="connsiteY66" fmla="*/ 271462 h 1331119"/>
              <a:gd name="connsiteX67" fmla="*/ 2421732 w 2812257"/>
              <a:gd name="connsiteY67" fmla="*/ 242887 h 1331119"/>
              <a:gd name="connsiteX68" fmla="*/ 2412207 w 2812257"/>
              <a:gd name="connsiteY68" fmla="*/ 221456 h 1331119"/>
              <a:gd name="connsiteX69" fmla="*/ 2407444 w 2812257"/>
              <a:gd name="connsiteY69" fmla="*/ 209550 h 1331119"/>
              <a:gd name="connsiteX70" fmla="*/ 2395538 w 2812257"/>
              <a:gd name="connsiteY70" fmla="*/ 197644 h 1331119"/>
              <a:gd name="connsiteX71" fmla="*/ 2369344 w 2812257"/>
              <a:gd name="connsiteY71" fmla="*/ 185737 h 1331119"/>
              <a:gd name="connsiteX72" fmla="*/ 2347913 w 2812257"/>
              <a:gd name="connsiteY72" fmla="*/ 180975 h 1331119"/>
              <a:gd name="connsiteX73" fmla="*/ 2295525 w 2812257"/>
              <a:gd name="connsiteY73" fmla="*/ 185737 h 1331119"/>
              <a:gd name="connsiteX74" fmla="*/ 2109788 w 2812257"/>
              <a:gd name="connsiteY74" fmla="*/ 204787 h 1331119"/>
              <a:gd name="connsiteX75" fmla="*/ 1883569 w 2812257"/>
              <a:gd name="connsiteY75" fmla="*/ 228600 h 1331119"/>
              <a:gd name="connsiteX76" fmla="*/ 1685925 w 2812257"/>
              <a:gd name="connsiteY76" fmla="*/ 250031 h 1331119"/>
              <a:gd name="connsiteX77" fmla="*/ 1421607 w 2812257"/>
              <a:gd name="connsiteY77" fmla="*/ 280987 h 1331119"/>
              <a:gd name="connsiteX78" fmla="*/ 1314450 w 2812257"/>
              <a:gd name="connsiteY78" fmla="*/ 292894 h 1331119"/>
              <a:gd name="connsiteX79" fmla="*/ 1031082 w 2812257"/>
              <a:gd name="connsiteY79" fmla="*/ 338137 h 1331119"/>
              <a:gd name="connsiteX80" fmla="*/ 883444 w 2812257"/>
              <a:gd name="connsiteY80" fmla="*/ 359569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12257" h="1331119">
                <a:moveTo>
                  <a:pt x="883444" y="359569"/>
                </a:moveTo>
                <a:lnTo>
                  <a:pt x="711994" y="383381"/>
                </a:lnTo>
                <a:lnTo>
                  <a:pt x="583407" y="402431"/>
                </a:lnTo>
                <a:lnTo>
                  <a:pt x="445294" y="421481"/>
                </a:lnTo>
                <a:lnTo>
                  <a:pt x="309563" y="440531"/>
                </a:lnTo>
                <a:lnTo>
                  <a:pt x="266700" y="445294"/>
                </a:lnTo>
                <a:lnTo>
                  <a:pt x="219075" y="445294"/>
                </a:lnTo>
                <a:lnTo>
                  <a:pt x="71438" y="447675"/>
                </a:lnTo>
                <a:lnTo>
                  <a:pt x="0" y="259556"/>
                </a:lnTo>
                <a:lnTo>
                  <a:pt x="54769" y="273844"/>
                </a:lnTo>
                <a:lnTo>
                  <a:pt x="107157" y="285750"/>
                </a:lnTo>
                <a:lnTo>
                  <a:pt x="152400" y="290512"/>
                </a:lnTo>
                <a:lnTo>
                  <a:pt x="214313" y="290512"/>
                </a:lnTo>
                <a:lnTo>
                  <a:pt x="330994" y="278606"/>
                </a:lnTo>
                <a:lnTo>
                  <a:pt x="526257" y="247650"/>
                </a:lnTo>
                <a:lnTo>
                  <a:pt x="666750" y="221456"/>
                </a:lnTo>
                <a:lnTo>
                  <a:pt x="947738" y="183356"/>
                </a:lnTo>
                <a:lnTo>
                  <a:pt x="1169194" y="152400"/>
                </a:lnTo>
                <a:lnTo>
                  <a:pt x="1354932" y="126206"/>
                </a:lnTo>
                <a:lnTo>
                  <a:pt x="1478757" y="109537"/>
                </a:lnTo>
                <a:lnTo>
                  <a:pt x="1571625" y="88106"/>
                </a:lnTo>
                <a:lnTo>
                  <a:pt x="1733550" y="78581"/>
                </a:lnTo>
                <a:lnTo>
                  <a:pt x="2021682" y="54769"/>
                </a:lnTo>
                <a:lnTo>
                  <a:pt x="2257425" y="33337"/>
                </a:lnTo>
                <a:lnTo>
                  <a:pt x="2531269" y="2381"/>
                </a:lnTo>
                <a:lnTo>
                  <a:pt x="2557463" y="0"/>
                </a:lnTo>
                <a:lnTo>
                  <a:pt x="2607469" y="9525"/>
                </a:lnTo>
                <a:lnTo>
                  <a:pt x="2645569" y="28575"/>
                </a:lnTo>
                <a:lnTo>
                  <a:pt x="2671763" y="47625"/>
                </a:lnTo>
                <a:lnTo>
                  <a:pt x="2700338" y="73819"/>
                </a:lnTo>
                <a:lnTo>
                  <a:pt x="2719388" y="95250"/>
                </a:lnTo>
                <a:lnTo>
                  <a:pt x="2750344" y="133350"/>
                </a:lnTo>
                <a:lnTo>
                  <a:pt x="2783682" y="183356"/>
                </a:lnTo>
                <a:lnTo>
                  <a:pt x="2809875" y="238125"/>
                </a:lnTo>
                <a:lnTo>
                  <a:pt x="2812257" y="271462"/>
                </a:lnTo>
                <a:lnTo>
                  <a:pt x="2812257" y="309562"/>
                </a:lnTo>
                <a:lnTo>
                  <a:pt x="2790825" y="354806"/>
                </a:lnTo>
                <a:lnTo>
                  <a:pt x="2726532" y="466725"/>
                </a:lnTo>
                <a:lnTo>
                  <a:pt x="2721769" y="483394"/>
                </a:lnTo>
                <a:lnTo>
                  <a:pt x="2690813" y="676275"/>
                </a:lnTo>
                <a:lnTo>
                  <a:pt x="2662238" y="850106"/>
                </a:lnTo>
                <a:lnTo>
                  <a:pt x="2636044" y="1014412"/>
                </a:lnTo>
                <a:lnTo>
                  <a:pt x="2619375" y="1102519"/>
                </a:lnTo>
                <a:lnTo>
                  <a:pt x="2600325" y="1166812"/>
                </a:lnTo>
                <a:lnTo>
                  <a:pt x="2578894" y="1214437"/>
                </a:lnTo>
                <a:lnTo>
                  <a:pt x="2559844" y="1247775"/>
                </a:lnTo>
                <a:lnTo>
                  <a:pt x="2538413" y="1276350"/>
                </a:lnTo>
                <a:lnTo>
                  <a:pt x="2521744" y="1290637"/>
                </a:lnTo>
                <a:lnTo>
                  <a:pt x="2493169" y="1307306"/>
                </a:lnTo>
                <a:lnTo>
                  <a:pt x="2464594" y="1314450"/>
                </a:lnTo>
                <a:lnTo>
                  <a:pt x="2428875" y="1321594"/>
                </a:lnTo>
                <a:lnTo>
                  <a:pt x="2414588" y="1326356"/>
                </a:lnTo>
                <a:lnTo>
                  <a:pt x="2393157" y="1331119"/>
                </a:lnTo>
                <a:lnTo>
                  <a:pt x="2374107" y="1331119"/>
                </a:lnTo>
                <a:lnTo>
                  <a:pt x="2355057" y="1321594"/>
                </a:lnTo>
                <a:lnTo>
                  <a:pt x="2336007" y="1300162"/>
                </a:lnTo>
                <a:lnTo>
                  <a:pt x="2324100" y="1276350"/>
                </a:lnTo>
                <a:lnTo>
                  <a:pt x="2338388" y="1143000"/>
                </a:lnTo>
                <a:lnTo>
                  <a:pt x="2357438" y="1023937"/>
                </a:lnTo>
                <a:lnTo>
                  <a:pt x="2381250" y="869156"/>
                </a:lnTo>
                <a:lnTo>
                  <a:pt x="2412207" y="666750"/>
                </a:lnTo>
                <a:lnTo>
                  <a:pt x="2412207" y="607219"/>
                </a:lnTo>
                <a:lnTo>
                  <a:pt x="2416969" y="497681"/>
                </a:lnTo>
                <a:lnTo>
                  <a:pt x="2424113" y="407194"/>
                </a:lnTo>
                <a:lnTo>
                  <a:pt x="2431257" y="328612"/>
                </a:lnTo>
                <a:lnTo>
                  <a:pt x="2431257" y="300037"/>
                </a:lnTo>
                <a:lnTo>
                  <a:pt x="2426494" y="271462"/>
                </a:lnTo>
                <a:lnTo>
                  <a:pt x="2421732" y="242887"/>
                </a:lnTo>
                <a:lnTo>
                  <a:pt x="2412207" y="221456"/>
                </a:lnTo>
                <a:lnTo>
                  <a:pt x="2407444" y="209550"/>
                </a:lnTo>
                <a:lnTo>
                  <a:pt x="2395538" y="197644"/>
                </a:lnTo>
                <a:lnTo>
                  <a:pt x="2369344" y="185737"/>
                </a:lnTo>
                <a:lnTo>
                  <a:pt x="2347913" y="180975"/>
                </a:lnTo>
                <a:lnTo>
                  <a:pt x="2295525" y="185737"/>
                </a:lnTo>
                <a:lnTo>
                  <a:pt x="2109788" y="204787"/>
                </a:lnTo>
                <a:lnTo>
                  <a:pt x="1883569" y="228600"/>
                </a:lnTo>
                <a:lnTo>
                  <a:pt x="1685925" y="250031"/>
                </a:lnTo>
                <a:lnTo>
                  <a:pt x="1421607" y="280987"/>
                </a:lnTo>
                <a:lnTo>
                  <a:pt x="1314450" y="292894"/>
                </a:lnTo>
                <a:lnTo>
                  <a:pt x="1031082" y="338137"/>
                </a:lnTo>
                <a:lnTo>
                  <a:pt x="883444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7FFB35F-6805-46BF-B611-688C11755E20}"/>
              </a:ext>
            </a:extLst>
          </p:cNvPr>
          <p:cNvSpPr/>
          <p:nvPr/>
        </p:nvSpPr>
        <p:spPr>
          <a:xfrm>
            <a:off x="4903788" y="3201988"/>
            <a:ext cx="400050" cy="1000125"/>
          </a:xfrm>
          <a:custGeom>
            <a:avLst/>
            <a:gdLst>
              <a:gd name="connsiteX0" fmla="*/ 142875 w 400050"/>
              <a:gd name="connsiteY0" fmla="*/ 754857 h 1000125"/>
              <a:gd name="connsiteX1" fmla="*/ 138112 w 400050"/>
              <a:gd name="connsiteY1" fmla="*/ 695325 h 1000125"/>
              <a:gd name="connsiteX2" fmla="*/ 133350 w 400050"/>
              <a:gd name="connsiteY2" fmla="*/ 638175 h 1000125"/>
              <a:gd name="connsiteX3" fmla="*/ 128587 w 400050"/>
              <a:gd name="connsiteY3" fmla="*/ 585788 h 1000125"/>
              <a:gd name="connsiteX4" fmla="*/ 133350 w 400050"/>
              <a:gd name="connsiteY4" fmla="*/ 442913 h 1000125"/>
              <a:gd name="connsiteX5" fmla="*/ 130969 w 400050"/>
              <a:gd name="connsiteY5" fmla="*/ 388144 h 1000125"/>
              <a:gd name="connsiteX6" fmla="*/ 130969 w 400050"/>
              <a:gd name="connsiteY6" fmla="*/ 357188 h 1000125"/>
              <a:gd name="connsiteX7" fmla="*/ 126206 w 400050"/>
              <a:gd name="connsiteY7" fmla="*/ 314325 h 1000125"/>
              <a:gd name="connsiteX8" fmla="*/ 119062 w 400050"/>
              <a:gd name="connsiteY8" fmla="*/ 259557 h 1000125"/>
              <a:gd name="connsiteX9" fmla="*/ 109537 w 400050"/>
              <a:gd name="connsiteY9" fmla="*/ 211932 h 1000125"/>
              <a:gd name="connsiteX10" fmla="*/ 100012 w 400050"/>
              <a:gd name="connsiteY10" fmla="*/ 178594 h 1000125"/>
              <a:gd name="connsiteX11" fmla="*/ 85725 w 400050"/>
              <a:gd name="connsiteY11" fmla="*/ 140494 h 1000125"/>
              <a:gd name="connsiteX12" fmla="*/ 66675 w 400050"/>
              <a:gd name="connsiteY12" fmla="*/ 109538 h 1000125"/>
              <a:gd name="connsiteX13" fmla="*/ 0 w 400050"/>
              <a:gd name="connsiteY13" fmla="*/ 42863 h 1000125"/>
              <a:gd name="connsiteX14" fmla="*/ 297656 w 400050"/>
              <a:gd name="connsiteY14" fmla="*/ 0 h 1000125"/>
              <a:gd name="connsiteX15" fmla="*/ 364331 w 400050"/>
              <a:gd name="connsiteY15" fmla="*/ 78582 h 1000125"/>
              <a:gd name="connsiteX16" fmla="*/ 383381 w 400050"/>
              <a:gd name="connsiteY16" fmla="*/ 104775 h 1000125"/>
              <a:gd name="connsiteX17" fmla="*/ 397669 w 400050"/>
              <a:gd name="connsiteY17" fmla="*/ 133350 h 1000125"/>
              <a:gd name="connsiteX18" fmla="*/ 400050 w 400050"/>
              <a:gd name="connsiteY18" fmla="*/ 152400 h 1000125"/>
              <a:gd name="connsiteX19" fmla="*/ 397669 w 400050"/>
              <a:gd name="connsiteY19" fmla="*/ 171450 h 1000125"/>
              <a:gd name="connsiteX20" fmla="*/ 378619 w 400050"/>
              <a:gd name="connsiteY20" fmla="*/ 269082 h 1000125"/>
              <a:gd name="connsiteX21" fmla="*/ 357187 w 400050"/>
              <a:gd name="connsiteY21" fmla="*/ 395288 h 1000125"/>
              <a:gd name="connsiteX22" fmla="*/ 354806 w 400050"/>
              <a:gd name="connsiteY22" fmla="*/ 683419 h 1000125"/>
              <a:gd name="connsiteX23" fmla="*/ 357187 w 400050"/>
              <a:gd name="connsiteY23" fmla="*/ 983457 h 1000125"/>
              <a:gd name="connsiteX24" fmla="*/ 161925 w 400050"/>
              <a:gd name="connsiteY24" fmla="*/ 1000125 h 1000125"/>
              <a:gd name="connsiteX25" fmla="*/ 142875 w 400050"/>
              <a:gd name="connsiteY25" fmla="*/ 754857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00050" h="1000125">
                <a:moveTo>
                  <a:pt x="142875" y="754857"/>
                </a:moveTo>
                <a:lnTo>
                  <a:pt x="138112" y="695325"/>
                </a:lnTo>
                <a:lnTo>
                  <a:pt x="133350" y="638175"/>
                </a:lnTo>
                <a:lnTo>
                  <a:pt x="128587" y="585788"/>
                </a:lnTo>
                <a:lnTo>
                  <a:pt x="133350" y="442913"/>
                </a:lnTo>
                <a:cubicBezTo>
                  <a:pt x="132556" y="424657"/>
                  <a:pt x="131763" y="406400"/>
                  <a:pt x="130969" y="388144"/>
                </a:cubicBezTo>
                <a:lnTo>
                  <a:pt x="130969" y="357188"/>
                </a:lnTo>
                <a:lnTo>
                  <a:pt x="126206" y="314325"/>
                </a:lnTo>
                <a:lnTo>
                  <a:pt x="119062" y="259557"/>
                </a:lnTo>
                <a:lnTo>
                  <a:pt x="109537" y="211932"/>
                </a:lnTo>
                <a:lnTo>
                  <a:pt x="100012" y="178594"/>
                </a:lnTo>
                <a:lnTo>
                  <a:pt x="85725" y="140494"/>
                </a:lnTo>
                <a:lnTo>
                  <a:pt x="66675" y="109538"/>
                </a:lnTo>
                <a:lnTo>
                  <a:pt x="0" y="42863"/>
                </a:lnTo>
                <a:lnTo>
                  <a:pt x="297656" y="0"/>
                </a:lnTo>
                <a:lnTo>
                  <a:pt x="364331" y="78582"/>
                </a:lnTo>
                <a:lnTo>
                  <a:pt x="383381" y="104775"/>
                </a:lnTo>
                <a:lnTo>
                  <a:pt x="397669" y="133350"/>
                </a:lnTo>
                <a:lnTo>
                  <a:pt x="400050" y="152400"/>
                </a:lnTo>
                <a:lnTo>
                  <a:pt x="397669" y="171450"/>
                </a:lnTo>
                <a:lnTo>
                  <a:pt x="378619" y="269082"/>
                </a:lnTo>
                <a:lnTo>
                  <a:pt x="357187" y="395288"/>
                </a:lnTo>
                <a:cubicBezTo>
                  <a:pt x="356393" y="491332"/>
                  <a:pt x="355600" y="587375"/>
                  <a:pt x="354806" y="683419"/>
                </a:cubicBezTo>
                <a:cubicBezTo>
                  <a:pt x="355600" y="783432"/>
                  <a:pt x="356393" y="883444"/>
                  <a:pt x="357187" y="983457"/>
                </a:cubicBezTo>
                <a:lnTo>
                  <a:pt x="161925" y="1000125"/>
                </a:lnTo>
                <a:lnTo>
                  <a:pt x="142875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5D132C9-37FC-4E93-A167-A51D6A9E8D10}"/>
              </a:ext>
            </a:extLst>
          </p:cNvPr>
          <p:cNvSpPr/>
          <p:nvPr/>
        </p:nvSpPr>
        <p:spPr>
          <a:xfrm>
            <a:off x="4033838" y="3503613"/>
            <a:ext cx="2346325" cy="393700"/>
          </a:xfrm>
          <a:custGeom>
            <a:avLst/>
            <a:gdLst>
              <a:gd name="connsiteX0" fmla="*/ 1816893 w 2345531"/>
              <a:gd name="connsiteY0" fmla="*/ 23812 h 395287"/>
              <a:gd name="connsiteX1" fmla="*/ 1600200 w 2345531"/>
              <a:gd name="connsiteY1" fmla="*/ 45244 h 395287"/>
              <a:gd name="connsiteX2" fmla="*/ 1435893 w 2345531"/>
              <a:gd name="connsiteY2" fmla="*/ 61912 h 395287"/>
              <a:gd name="connsiteX3" fmla="*/ 1269206 w 2345531"/>
              <a:gd name="connsiteY3" fmla="*/ 78581 h 395287"/>
              <a:gd name="connsiteX4" fmla="*/ 1193006 w 2345531"/>
              <a:gd name="connsiteY4" fmla="*/ 85725 h 395287"/>
              <a:gd name="connsiteX5" fmla="*/ 1026318 w 2345531"/>
              <a:gd name="connsiteY5" fmla="*/ 121444 h 395287"/>
              <a:gd name="connsiteX6" fmla="*/ 947737 w 2345531"/>
              <a:gd name="connsiteY6" fmla="*/ 135731 h 395287"/>
              <a:gd name="connsiteX7" fmla="*/ 816768 w 2345531"/>
              <a:gd name="connsiteY7" fmla="*/ 159544 h 395287"/>
              <a:gd name="connsiteX8" fmla="*/ 616743 w 2345531"/>
              <a:gd name="connsiteY8" fmla="*/ 188119 h 395287"/>
              <a:gd name="connsiteX9" fmla="*/ 497681 w 2345531"/>
              <a:gd name="connsiteY9" fmla="*/ 200025 h 395287"/>
              <a:gd name="connsiteX10" fmla="*/ 392906 w 2345531"/>
              <a:gd name="connsiteY10" fmla="*/ 209550 h 395287"/>
              <a:gd name="connsiteX11" fmla="*/ 302418 w 2345531"/>
              <a:gd name="connsiteY11" fmla="*/ 214312 h 395287"/>
              <a:gd name="connsiteX12" fmla="*/ 240506 w 2345531"/>
              <a:gd name="connsiteY12" fmla="*/ 216694 h 395287"/>
              <a:gd name="connsiteX13" fmla="*/ 209550 w 2345531"/>
              <a:gd name="connsiteY13" fmla="*/ 214312 h 395287"/>
              <a:gd name="connsiteX14" fmla="*/ 152400 w 2345531"/>
              <a:gd name="connsiteY14" fmla="*/ 207169 h 395287"/>
              <a:gd name="connsiteX15" fmla="*/ 0 w 2345531"/>
              <a:gd name="connsiteY15" fmla="*/ 185737 h 395287"/>
              <a:gd name="connsiteX16" fmla="*/ 28575 w 2345531"/>
              <a:gd name="connsiteY16" fmla="*/ 338137 h 395287"/>
              <a:gd name="connsiteX17" fmla="*/ 152400 w 2345531"/>
              <a:gd name="connsiteY17" fmla="*/ 369094 h 395287"/>
              <a:gd name="connsiteX18" fmla="*/ 242887 w 2345531"/>
              <a:gd name="connsiteY18" fmla="*/ 395287 h 395287"/>
              <a:gd name="connsiteX19" fmla="*/ 273843 w 2345531"/>
              <a:gd name="connsiteY19" fmla="*/ 392906 h 395287"/>
              <a:gd name="connsiteX20" fmla="*/ 409575 w 2345531"/>
              <a:gd name="connsiteY20" fmla="*/ 376237 h 395287"/>
              <a:gd name="connsiteX21" fmla="*/ 569118 w 2345531"/>
              <a:gd name="connsiteY21" fmla="*/ 357187 h 395287"/>
              <a:gd name="connsiteX22" fmla="*/ 759618 w 2345531"/>
              <a:gd name="connsiteY22" fmla="*/ 333375 h 395287"/>
              <a:gd name="connsiteX23" fmla="*/ 923925 w 2345531"/>
              <a:gd name="connsiteY23" fmla="*/ 314325 h 395287"/>
              <a:gd name="connsiteX24" fmla="*/ 1031081 w 2345531"/>
              <a:gd name="connsiteY24" fmla="*/ 302419 h 395287"/>
              <a:gd name="connsiteX25" fmla="*/ 1262062 w 2345531"/>
              <a:gd name="connsiteY25" fmla="*/ 280987 h 395287"/>
              <a:gd name="connsiteX26" fmla="*/ 1471612 w 2345531"/>
              <a:gd name="connsiteY26" fmla="*/ 261937 h 395287"/>
              <a:gd name="connsiteX27" fmla="*/ 1700212 w 2345531"/>
              <a:gd name="connsiteY27" fmla="*/ 238125 h 395287"/>
              <a:gd name="connsiteX28" fmla="*/ 1895475 w 2345531"/>
              <a:gd name="connsiteY28" fmla="*/ 219075 h 395287"/>
              <a:gd name="connsiteX29" fmla="*/ 2126456 w 2345531"/>
              <a:gd name="connsiteY29" fmla="*/ 195262 h 395287"/>
              <a:gd name="connsiteX30" fmla="*/ 2171700 w 2345531"/>
              <a:gd name="connsiteY30" fmla="*/ 185737 h 395287"/>
              <a:gd name="connsiteX31" fmla="*/ 2228850 w 2345531"/>
              <a:gd name="connsiteY31" fmla="*/ 166687 h 395287"/>
              <a:gd name="connsiteX32" fmla="*/ 2333625 w 2345531"/>
              <a:gd name="connsiteY32" fmla="*/ 138112 h 395287"/>
              <a:gd name="connsiteX33" fmla="*/ 2345531 w 2345531"/>
              <a:gd name="connsiteY33" fmla="*/ 135731 h 395287"/>
              <a:gd name="connsiteX34" fmla="*/ 2345531 w 2345531"/>
              <a:gd name="connsiteY34" fmla="*/ 57150 h 395287"/>
              <a:gd name="connsiteX35" fmla="*/ 2255043 w 2345531"/>
              <a:gd name="connsiteY35" fmla="*/ 33337 h 395287"/>
              <a:gd name="connsiteX36" fmla="*/ 2197893 w 2345531"/>
              <a:gd name="connsiteY36" fmla="*/ 16669 h 395287"/>
              <a:gd name="connsiteX37" fmla="*/ 2150268 w 2345531"/>
              <a:gd name="connsiteY37" fmla="*/ 7144 h 395287"/>
              <a:gd name="connsiteX38" fmla="*/ 2093118 w 2345531"/>
              <a:gd name="connsiteY38" fmla="*/ 0 h 395287"/>
              <a:gd name="connsiteX39" fmla="*/ 2043112 w 2345531"/>
              <a:gd name="connsiteY39" fmla="*/ 0 h 395287"/>
              <a:gd name="connsiteX40" fmla="*/ 1993106 w 2345531"/>
              <a:gd name="connsiteY40" fmla="*/ 0 h 395287"/>
              <a:gd name="connsiteX41" fmla="*/ 1931193 w 2345531"/>
              <a:gd name="connsiteY41" fmla="*/ 7144 h 395287"/>
              <a:gd name="connsiteX42" fmla="*/ 1878806 w 2345531"/>
              <a:gd name="connsiteY42" fmla="*/ 16669 h 395287"/>
              <a:gd name="connsiteX43" fmla="*/ 1816893 w 2345531"/>
              <a:gd name="connsiteY43" fmla="*/ 23812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5531" h="395287">
                <a:moveTo>
                  <a:pt x="1816893" y="23812"/>
                </a:moveTo>
                <a:lnTo>
                  <a:pt x="1600200" y="45244"/>
                </a:lnTo>
                <a:lnTo>
                  <a:pt x="1435893" y="61912"/>
                </a:lnTo>
                <a:lnTo>
                  <a:pt x="1269206" y="78581"/>
                </a:lnTo>
                <a:lnTo>
                  <a:pt x="1193006" y="85725"/>
                </a:lnTo>
                <a:lnTo>
                  <a:pt x="1026318" y="121444"/>
                </a:lnTo>
                <a:lnTo>
                  <a:pt x="947737" y="135731"/>
                </a:lnTo>
                <a:lnTo>
                  <a:pt x="816768" y="159544"/>
                </a:lnTo>
                <a:lnTo>
                  <a:pt x="616743" y="188119"/>
                </a:lnTo>
                <a:lnTo>
                  <a:pt x="497681" y="200025"/>
                </a:lnTo>
                <a:lnTo>
                  <a:pt x="392906" y="209550"/>
                </a:lnTo>
                <a:lnTo>
                  <a:pt x="302418" y="214312"/>
                </a:lnTo>
                <a:lnTo>
                  <a:pt x="240506" y="216694"/>
                </a:lnTo>
                <a:lnTo>
                  <a:pt x="209550" y="214312"/>
                </a:lnTo>
                <a:lnTo>
                  <a:pt x="152400" y="207169"/>
                </a:lnTo>
                <a:lnTo>
                  <a:pt x="0" y="185737"/>
                </a:lnTo>
                <a:lnTo>
                  <a:pt x="28575" y="338137"/>
                </a:lnTo>
                <a:lnTo>
                  <a:pt x="152400" y="369094"/>
                </a:lnTo>
                <a:lnTo>
                  <a:pt x="242887" y="395287"/>
                </a:lnTo>
                <a:lnTo>
                  <a:pt x="273843" y="392906"/>
                </a:lnTo>
                <a:lnTo>
                  <a:pt x="409575" y="376237"/>
                </a:lnTo>
                <a:lnTo>
                  <a:pt x="569118" y="357187"/>
                </a:lnTo>
                <a:lnTo>
                  <a:pt x="759618" y="333375"/>
                </a:lnTo>
                <a:lnTo>
                  <a:pt x="923925" y="314325"/>
                </a:lnTo>
                <a:lnTo>
                  <a:pt x="1031081" y="302419"/>
                </a:lnTo>
                <a:lnTo>
                  <a:pt x="1262062" y="280987"/>
                </a:lnTo>
                <a:lnTo>
                  <a:pt x="1471612" y="261937"/>
                </a:lnTo>
                <a:lnTo>
                  <a:pt x="1700212" y="238125"/>
                </a:lnTo>
                <a:lnTo>
                  <a:pt x="1895475" y="219075"/>
                </a:lnTo>
                <a:lnTo>
                  <a:pt x="2126456" y="195262"/>
                </a:lnTo>
                <a:lnTo>
                  <a:pt x="2171700" y="185737"/>
                </a:lnTo>
                <a:lnTo>
                  <a:pt x="2228850" y="166687"/>
                </a:lnTo>
                <a:lnTo>
                  <a:pt x="2333625" y="138112"/>
                </a:lnTo>
                <a:lnTo>
                  <a:pt x="2345531" y="135731"/>
                </a:lnTo>
                <a:lnTo>
                  <a:pt x="2345531" y="57150"/>
                </a:lnTo>
                <a:lnTo>
                  <a:pt x="2255043" y="33337"/>
                </a:lnTo>
                <a:lnTo>
                  <a:pt x="2197893" y="16669"/>
                </a:lnTo>
                <a:lnTo>
                  <a:pt x="2150268" y="7144"/>
                </a:lnTo>
                <a:lnTo>
                  <a:pt x="2093118" y="0"/>
                </a:lnTo>
                <a:lnTo>
                  <a:pt x="2043112" y="0"/>
                </a:lnTo>
                <a:lnTo>
                  <a:pt x="1993106" y="0"/>
                </a:lnTo>
                <a:lnTo>
                  <a:pt x="1931193" y="7144"/>
                </a:lnTo>
                <a:lnTo>
                  <a:pt x="1878806" y="16669"/>
                </a:lnTo>
                <a:lnTo>
                  <a:pt x="1816893" y="238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17CF7C8-4C6E-4596-8E6C-985645040714}"/>
              </a:ext>
            </a:extLst>
          </p:cNvPr>
          <p:cNvSpPr/>
          <p:nvPr/>
        </p:nvSpPr>
        <p:spPr>
          <a:xfrm>
            <a:off x="4138613" y="4010025"/>
            <a:ext cx="2157412" cy="363538"/>
          </a:xfrm>
          <a:custGeom>
            <a:avLst/>
            <a:gdLst>
              <a:gd name="connsiteX0" fmla="*/ 1528762 w 2157412"/>
              <a:gd name="connsiteY0" fmla="*/ 250031 h 364331"/>
              <a:gd name="connsiteX1" fmla="*/ 1347787 w 2157412"/>
              <a:gd name="connsiteY1" fmla="*/ 259556 h 364331"/>
              <a:gd name="connsiteX2" fmla="*/ 1152525 w 2157412"/>
              <a:gd name="connsiteY2" fmla="*/ 269081 h 364331"/>
              <a:gd name="connsiteX3" fmla="*/ 969168 w 2157412"/>
              <a:gd name="connsiteY3" fmla="*/ 283369 h 364331"/>
              <a:gd name="connsiteX4" fmla="*/ 764381 w 2157412"/>
              <a:gd name="connsiteY4" fmla="*/ 300038 h 364331"/>
              <a:gd name="connsiteX5" fmla="*/ 542925 w 2157412"/>
              <a:gd name="connsiteY5" fmla="*/ 321469 h 364331"/>
              <a:gd name="connsiteX6" fmla="*/ 376237 w 2157412"/>
              <a:gd name="connsiteY6" fmla="*/ 340519 h 364331"/>
              <a:gd name="connsiteX7" fmla="*/ 238125 w 2157412"/>
              <a:gd name="connsiteY7" fmla="*/ 359569 h 364331"/>
              <a:gd name="connsiteX8" fmla="*/ 190500 w 2157412"/>
              <a:gd name="connsiteY8" fmla="*/ 364331 h 364331"/>
              <a:gd name="connsiteX9" fmla="*/ 169068 w 2157412"/>
              <a:gd name="connsiteY9" fmla="*/ 364331 h 364331"/>
              <a:gd name="connsiteX10" fmla="*/ 140493 w 2157412"/>
              <a:gd name="connsiteY10" fmla="*/ 361950 h 364331"/>
              <a:gd name="connsiteX11" fmla="*/ 111918 w 2157412"/>
              <a:gd name="connsiteY11" fmla="*/ 354806 h 364331"/>
              <a:gd name="connsiteX12" fmla="*/ 85725 w 2157412"/>
              <a:gd name="connsiteY12" fmla="*/ 342900 h 364331"/>
              <a:gd name="connsiteX13" fmla="*/ 52387 w 2157412"/>
              <a:gd name="connsiteY13" fmla="*/ 330994 h 364331"/>
              <a:gd name="connsiteX14" fmla="*/ 2381 w 2157412"/>
              <a:gd name="connsiteY14" fmla="*/ 330994 h 364331"/>
              <a:gd name="connsiteX15" fmla="*/ 0 w 2157412"/>
              <a:gd name="connsiteY15" fmla="*/ 192881 h 364331"/>
              <a:gd name="connsiteX16" fmla="*/ 73818 w 2157412"/>
              <a:gd name="connsiteY16" fmla="*/ 204788 h 364331"/>
              <a:gd name="connsiteX17" fmla="*/ 133350 w 2157412"/>
              <a:gd name="connsiteY17" fmla="*/ 211931 h 364331"/>
              <a:gd name="connsiteX18" fmla="*/ 183356 w 2157412"/>
              <a:gd name="connsiteY18" fmla="*/ 211931 h 364331"/>
              <a:gd name="connsiteX19" fmla="*/ 280987 w 2157412"/>
              <a:gd name="connsiteY19" fmla="*/ 200025 h 364331"/>
              <a:gd name="connsiteX20" fmla="*/ 445293 w 2157412"/>
              <a:gd name="connsiteY20" fmla="*/ 176213 h 364331"/>
              <a:gd name="connsiteX21" fmla="*/ 723900 w 2157412"/>
              <a:gd name="connsiteY21" fmla="*/ 138113 h 364331"/>
              <a:gd name="connsiteX22" fmla="*/ 950118 w 2157412"/>
              <a:gd name="connsiteY22" fmla="*/ 107156 h 364331"/>
              <a:gd name="connsiteX23" fmla="*/ 1212056 w 2157412"/>
              <a:gd name="connsiteY23" fmla="*/ 78581 h 364331"/>
              <a:gd name="connsiteX24" fmla="*/ 1390650 w 2157412"/>
              <a:gd name="connsiteY24" fmla="*/ 64294 h 364331"/>
              <a:gd name="connsiteX25" fmla="*/ 1564481 w 2157412"/>
              <a:gd name="connsiteY25" fmla="*/ 50006 h 364331"/>
              <a:gd name="connsiteX26" fmla="*/ 1650206 w 2157412"/>
              <a:gd name="connsiteY26" fmla="*/ 45244 h 364331"/>
              <a:gd name="connsiteX27" fmla="*/ 1735931 w 2157412"/>
              <a:gd name="connsiteY27" fmla="*/ 30956 h 364331"/>
              <a:gd name="connsiteX28" fmla="*/ 1821656 w 2157412"/>
              <a:gd name="connsiteY28" fmla="*/ 11906 h 364331"/>
              <a:gd name="connsiteX29" fmla="*/ 1854993 w 2157412"/>
              <a:gd name="connsiteY29" fmla="*/ 0 h 364331"/>
              <a:gd name="connsiteX30" fmla="*/ 1909762 w 2157412"/>
              <a:gd name="connsiteY30" fmla="*/ 2381 h 364331"/>
              <a:gd name="connsiteX31" fmla="*/ 1981200 w 2157412"/>
              <a:gd name="connsiteY31" fmla="*/ 19050 h 364331"/>
              <a:gd name="connsiteX32" fmla="*/ 2045493 w 2157412"/>
              <a:gd name="connsiteY32" fmla="*/ 40481 h 364331"/>
              <a:gd name="connsiteX33" fmla="*/ 2157412 w 2157412"/>
              <a:gd name="connsiteY33" fmla="*/ 92869 h 364331"/>
              <a:gd name="connsiteX34" fmla="*/ 2147887 w 2157412"/>
              <a:gd name="connsiteY34" fmla="*/ 221456 h 364331"/>
              <a:gd name="connsiteX35" fmla="*/ 1924050 w 2157412"/>
              <a:gd name="connsiteY35" fmla="*/ 228600 h 364331"/>
              <a:gd name="connsiteX36" fmla="*/ 1676400 w 2157412"/>
              <a:gd name="connsiteY36" fmla="*/ 240506 h 364331"/>
              <a:gd name="connsiteX37" fmla="*/ 1528762 w 2157412"/>
              <a:gd name="connsiteY37" fmla="*/ 2500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57412" h="364331">
                <a:moveTo>
                  <a:pt x="1528762" y="250031"/>
                </a:moveTo>
                <a:lnTo>
                  <a:pt x="1347787" y="259556"/>
                </a:lnTo>
                <a:lnTo>
                  <a:pt x="1152525" y="269081"/>
                </a:lnTo>
                <a:lnTo>
                  <a:pt x="969168" y="283369"/>
                </a:lnTo>
                <a:lnTo>
                  <a:pt x="764381" y="300038"/>
                </a:lnTo>
                <a:lnTo>
                  <a:pt x="542925" y="321469"/>
                </a:lnTo>
                <a:lnTo>
                  <a:pt x="376237" y="340519"/>
                </a:lnTo>
                <a:lnTo>
                  <a:pt x="238125" y="359569"/>
                </a:lnTo>
                <a:lnTo>
                  <a:pt x="190500" y="364331"/>
                </a:lnTo>
                <a:lnTo>
                  <a:pt x="169068" y="364331"/>
                </a:lnTo>
                <a:lnTo>
                  <a:pt x="140493" y="361950"/>
                </a:lnTo>
                <a:lnTo>
                  <a:pt x="111918" y="354806"/>
                </a:lnTo>
                <a:lnTo>
                  <a:pt x="85725" y="342900"/>
                </a:lnTo>
                <a:lnTo>
                  <a:pt x="52387" y="330994"/>
                </a:lnTo>
                <a:lnTo>
                  <a:pt x="2381" y="330994"/>
                </a:lnTo>
                <a:cubicBezTo>
                  <a:pt x="1587" y="284956"/>
                  <a:pt x="794" y="238919"/>
                  <a:pt x="0" y="192881"/>
                </a:cubicBezTo>
                <a:lnTo>
                  <a:pt x="73818" y="204788"/>
                </a:lnTo>
                <a:lnTo>
                  <a:pt x="133350" y="211931"/>
                </a:lnTo>
                <a:lnTo>
                  <a:pt x="183356" y="211931"/>
                </a:lnTo>
                <a:lnTo>
                  <a:pt x="280987" y="200025"/>
                </a:lnTo>
                <a:lnTo>
                  <a:pt x="445293" y="176213"/>
                </a:lnTo>
                <a:lnTo>
                  <a:pt x="723900" y="138113"/>
                </a:lnTo>
                <a:lnTo>
                  <a:pt x="950118" y="107156"/>
                </a:lnTo>
                <a:lnTo>
                  <a:pt x="1212056" y="78581"/>
                </a:lnTo>
                <a:lnTo>
                  <a:pt x="1390650" y="64294"/>
                </a:lnTo>
                <a:lnTo>
                  <a:pt x="1564481" y="50006"/>
                </a:lnTo>
                <a:lnTo>
                  <a:pt x="1650206" y="45244"/>
                </a:lnTo>
                <a:lnTo>
                  <a:pt x="1735931" y="30956"/>
                </a:lnTo>
                <a:lnTo>
                  <a:pt x="1821656" y="11906"/>
                </a:lnTo>
                <a:lnTo>
                  <a:pt x="1854993" y="0"/>
                </a:lnTo>
                <a:lnTo>
                  <a:pt x="1909762" y="2381"/>
                </a:lnTo>
                <a:lnTo>
                  <a:pt x="1981200" y="19050"/>
                </a:lnTo>
                <a:lnTo>
                  <a:pt x="2045493" y="40481"/>
                </a:lnTo>
                <a:lnTo>
                  <a:pt x="2157412" y="92869"/>
                </a:lnTo>
                <a:lnTo>
                  <a:pt x="2147887" y="221456"/>
                </a:lnTo>
                <a:lnTo>
                  <a:pt x="1924050" y="228600"/>
                </a:lnTo>
                <a:lnTo>
                  <a:pt x="1676400" y="240506"/>
                </a:lnTo>
                <a:lnTo>
                  <a:pt x="1528762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FB52875-A734-4C3A-AECC-336AB8F77508}"/>
              </a:ext>
            </a:extLst>
          </p:cNvPr>
          <p:cNvSpPr/>
          <p:nvPr/>
        </p:nvSpPr>
        <p:spPr>
          <a:xfrm>
            <a:off x="3971925" y="4554538"/>
            <a:ext cx="504825" cy="1508125"/>
          </a:xfrm>
          <a:custGeom>
            <a:avLst/>
            <a:gdLst>
              <a:gd name="connsiteX0" fmla="*/ 376238 w 504825"/>
              <a:gd name="connsiteY0" fmla="*/ 345282 h 1507332"/>
              <a:gd name="connsiteX1" fmla="*/ 385763 w 504825"/>
              <a:gd name="connsiteY1" fmla="*/ 500063 h 1507332"/>
              <a:gd name="connsiteX2" fmla="*/ 395288 w 504825"/>
              <a:gd name="connsiteY2" fmla="*/ 659607 h 1507332"/>
              <a:gd name="connsiteX3" fmla="*/ 414338 w 504825"/>
              <a:gd name="connsiteY3" fmla="*/ 750094 h 1507332"/>
              <a:gd name="connsiteX4" fmla="*/ 431006 w 504825"/>
              <a:gd name="connsiteY4" fmla="*/ 921544 h 1507332"/>
              <a:gd name="connsiteX5" fmla="*/ 452438 w 504825"/>
              <a:gd name="connsiteY5" fmla="*/ 1095375 h 1507332"/>
              <a:gd name="connsiteX6" fmla="*/ 464344 w 504825"/>
              <a:gd name="connsiteY6" fmla="*/ 1195388 h 1507332"/>
              <a:gd name="connsiteX7" fmla="*/ 504825 w 504825"/>
              <a:gd name="connsiteY7" fmla="*/ 1328738 h 1507332"/>
              <a:gd name="connsiteX8" fmla="*/ 502444 w 504825"/>
              <a:gd name="connsiteY8" fmla="*/ 1359694 h 1507332"/>
              <a:gd name="connsiteX9" fmla="*/ 490538 w 504825"/>
              <a:gd name="connsiteY9" fmla="*/ 1414463 h 1507332"/>
              <a:gd name="connsiteX10" fmla="*/ 471488 w 504825"/>
              <a:gd name="connsiteY10" fmla="*/ 1469232 h 1507332"/>
              <a:gd name="connsiteX11" fmla="*/ 457200 w 504825"/>
              <a:gd name="connsiteY11" fmla="*/ 1495425 h 1507332"/>
              <a:gd name="connsiteX12" fmla="*/ 445294 w 504825"/>
              <a:gd name="connsiteY12" fmla="*/ 1504950 h 1507332"/>
              <a:gd name="connsiteX13" fmla="*/ 426244 w 504825"/>
              <a:gd name="connsiteY13" fmla="*/ 1507332 h 1507332"/>
              <a:gd name="connsiteX14" fmla="*/ 409575 w 504825"/>
              <a:gd name="connsiteY14" fmla="*/ 1504950 h 1507332"/>
              <a:gd name="connsiteX15" fmla="*/ 385763 w 504825"/>
              <a:gd name="connsiteY15" fmla="*/ 1495425 h 1507332"/>
              <a:gd name="connsiteX16" fmla="*/ 371475 w 504825"/>
              <a:gd name="connsiteY16" fmla="*/ 1488282 h 1507332"/>
              <a:gd name="connsiteX17" fmla="*/ 354806 w 504825"/>
              <a:gd name="connsiteY17" fmla="*/ 1469232 h 1507332"/>
              <a:gd name="connsiteX18" fmla="*/ 330994 w 504825"/>
              <a:gd name="connsiteY18" fmla="*/ 1426369 h 1507332"/>
              <a:gd name="connsiteX19" fmla="*/ 307181 w 504825"/>
              <a:gd name="connsiteY19" fmla="*/ 1378744 h 1507332"/>
              <a:gd name="connsiteX20" fmla="*/ 290513 w 504825"/>
              <a:gd name="connsiteY20" fmla="*/ 1340644 h 1507332"/>
              <a:gd name="connsiteX21" fmla="*/ 269081 w 504825"/>
              <a:gd name="connsiteY21" fmla="*/ 1278732 h 1507332"/>
              <a:gd name="connsiteX22" fmla="*/ 257175 w 504825"/>
              <a:gd name="connsiteY22" fmla="*/ 1221582 h 1507332"/>
              <a:gd name="connsiteX23" fmla="*/ 245269 w 504825"/>
              <a:gd name="connsiteY23" fmla="*/ 1154907 h 1507332"/>
              <a:gd name="connsiteX24" fmla="*/ 235744 w 504825"/>
              <a:gd name="connsiteY24" fmla="*/ 1042988 h 1507332"/>
              <a:gd name="connsiteX25" fmla="*/ 230981 w 504825"/>
              <a:gd name="connsiteY25" fmla="*/ 969169 h 1507332"/>
              <a:gd name="connsiteX26" fmla="*/ 223838 w 504825"/>
              <a:gd name="connsiteY26" fmla="*/ 814388 h 1507332"/>
              <a:gd name="connsiteX27" fmla="*/ 214313 w 504825"/>
              <a:gd name="connsiteY27" fmla="*/ 664369 h 1507332"/>
              <a:gd name="connsiteX28" fmla="*/ 200025 w 504825"/>
              <a:gd name="connsiteY28" fmla="*/ 464344 h 1507332"/>
              <a:gd name="connsiteX29" fmla="*/ 192881 w 504825"/>
              <a:gd name="connsiteY29" fmla="*/ 335757 h 1507332"/>
              <a:gd name="connsiteX30" fmla="*/ 192881 w 504825"/>
              <a:gd name="connsiteY30" fmla="*/ 323850 h 1507332"/>
              <a:gd name="connsiteX31" fmla="*/ 183356 w 504825"/>
              <a:gd name="connsiteY31" fmla="*/ 297657 h 1507332"/>
              <a:gd name="connsiteX32" fmla="*/ 166688 w 504825"/>
              <a:gd name="connsiteY32" fmla="*/ 252413 h 1507332"/>
              <a:gd name="connsiteX33" fmla="*/ 142875 w 504825"/>
              <a:gd name="connsiteY33" fmla="*/ 209550 h 1507332"/>
              <a:gd name="connsiteX34" fmla="*/ 121444 w 504825"/>
              <a:gd name="connsiteY34" fmla="*/ 176213 h 1507332"/>
              <a:gd name="connsiteX35" fmla="*/ 100013 w 504825"/>
              <a:gd name="connsiteY35" fmla="*/ 145257 h 1507332"/>
              <a:gd name="connsiteX36" fmla="*/ 73819 w 504825"/>
              <a:gd name="connsiteY36" fmla="*/ 116682 h 1507332"/>
              <a:gd name="connsiteX37" fmla="*/ 54769 w 504825"/>
              <a:gd name="connsiteY37" fmla="*/ 95250 h 1507332"/>
              <a:gd name="connsiteX38" fmla="*/ 28575 w 504825"/>
              <a:gd name="connsiteY38" fmla="*/ 69057 h 1507332"/>
              <a:gd name="connsiteX39" fmla="*/ 16669 w 504825"/>
              <a:gd name="connsiteY39" fmla="*/ 59532 h 1507332"/>
              <a:gd name="connsiteX40" fmla="*/ 7144 w 504825"/>
              <a:gd name="connsiteY40" fmla="*/ 47625 h 1507332"/>
              <a:gd name="connsiteX41" fmla="*/ 0 w 504825"/>
              <a:gd name="connsiteY41" fmla="*/ 30957 h 1507332"/>
              <a:gd name="connsiteX42" fmla="*/ 0 w 504825"/>
              <a:gd name="connsiteY42" fmla="*/ 14288 h 1507332"/>
              <a:gd name="connsiteX43" fmla="*/ 4763 w 504825"/>
              <a:gd name="connsiteY43" fmla="*/ 2382 h 1507332"/>
              <a:gd name="connsiteX44" fmla="*/ 19050 w 504825"/>
              <a:gd name="connsiteY44" fmla="*/ 0 h 1507332"/>
              <a:gd name="connsiteX45" fmla="*/ 30956 w 504825"/>
              <a:gd name="connsiteY45" fmla="*/ 4763 h 1507332"/>
              <a:gd name="connsiteX46" fmla="*/ 64294 w 504825"/>
              <a:gd name="connsiteY46" fmla="*/ 11907 h 1507332"/>
              <a:gd name="connsiteX47" fmla="*/ 166688 w 504825"/>
              <a:gd name="connsiteY47" fmla="*/ 33338 h 1507332"/>
              <a:gd name="connsiteX48" fmla="*/ 252413 w 504825"/>
              <a:gd name="connsiteY48" fmla="*/ 59532 h 1507332"/>
              <a:gd name="connsiteX49" fmla="*/ 314325 w 504825"/>
              <a:gd name="connsiteY49" fmla="*/ 83344 h 1507332"/>
              <a:gd name="connsiteX50" fmla="*/ 378619 w 504825"/>
              <a:gd name="connsiteY50" fmla="*/ 114300 h 1507332"/>
              <a:gd name="connsiteX51" fmla="*/ 371475 w 504825"/>
              <a:gd name="connsiteY51" fmla="*/ 233363 h 1507332"/>
              <a:gd name="connsiteX52" fmla="*/ 376238 w 504825"/>
              <a:gd name="connsiteY52" fmla="*/ 345282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4825" h="1507332">
                <a:moveTo>
                  <a:pt x="376238" y="345282"/>
                </a:moveTo>
                <a:lnTo>
                  <a:pt x="385763" y="500063"/>
                </a:lnTo>
                <a:lnTo>
                  <a:pt x="395288" y="659607"/>
                </a:lnTo>
                <a:lnTo>
                  <a:pt x="414338" y="750094"/>
                </a:lnTo>
                <a:lnTo>
                  <a:pt x="431006" y="921544"/>
                </a:lnTo>
                <a:lnTo>
                  <a:pt x="452438" y="1095375"/>
                </a:lnTo>
                <a:lnTo>
                  <a:pt x="464344" y="1195388"/>
                </a:lnTo>
                <a:lnTo>
                  <a:pt x="504825" y="1328738"/>
                </a:lnTo>
                <a:lnTo>
                  <a:pt x="502444" y="1359694"/>
                </a:lnTo>
                <a:lnTo>
                  <a:pt x="490538" y="1414463"/>
                </a:lnTo>
                <a:lnTo>
                  <a:pt x="471488" y="1469232"/>
                </a:lnTo>
                <a:lnTo>
                  <a:pt x="457200" y="1495425"/>
                </a:lnTo>
                <a:lnTo>
                  <a:pt x="445294" y="1504950"/>
                </a:lnTo>
                <a:lnTo>
                  <a:pt x="426244" y="1507332"/>
                </a:lnTo>
                <a:lnTo>
                  <a:pt x="409575" y="1504950"/>
                </a:lnTo>
                <a:lnTo>
                  <a:pt x="385763" y="1495425"/>
                </a:lnTo>
                <a:lnTo>
                  <a:pt x="371475" y="1488282"/>
                </a:lnTo>
                <a:lnTo>
                  <a:pt x="354806" y="1469232"/>
                </a:lnTo>
                <a:lnTo>
                  <a:pt x="330994" y="1426369"/>
                </a:lnTo>
                <a:lnTo>
                  <a:pt x="307181" y="1378744"/>
                </a:lnTo>
                <a:lnTo>
                  <a:pt x="290513" y="1340644"/>
                </a:lnTo>
                <a:lnTo>
                  <a:pt x="269081" y="1278732"/>
                </a:lnTo>
                <a:lnTo>
                  <a:pt x="257175" y="1221582"/>
                </a:lnTo>
                <a:lnTo>
                  <a:pt x="245269" y="1154907"/>
                </a:lnTo>
                <a:lnTo>
                  <a:pt x="235744" y="1042988"/>
                </a:lnTo>
                <a:lnTo>
                  <a:pt x="230981" y="969169"/>
                </a:lnTo>
                <a:lnTo>
                  <a:pt x="223838" y="814388"/>
                </a:lnTo>
                <a:lnTo>
                  <a:pt x="214313" y="664369"/>
                </a:lnTo>
                <a:lnTo>
                  <a:pt x="200025" y="464344"/>
                </a:lnTo>
                <a:lnTo>
                  <a:pt x="192881" y="335757"/>
                </a:lnTo>
                <a:lnTo>
                  <a:pt x="192881" y="323850"/>
                </a:lnTo>
                <a:lnTo>
                  <a:pt x="183356" y="297657"/>
                </a:lnTo>
                <a:lnTo>
                  <a:pt x="166688" y="252413"/>
                </a:lnTo>
                <a:lnTo>
                  <a:pt x="142875" y="209550"/>
                </a:lnTo>
                <a:lnTo>
                  <a:pt x="121444" y="176213"/>
                </a:lnTo>
                <a:lnTo>
                  <a:pt x="100013" y="145257"/>
                </a:lnTo>
                <a:lnTo>
                  <a:pt x="73819" y="116682"/>
                </a:lnTo>
                <a:lnTo>
                  <a:pt x="54769" y="95250"/>
                </a:lnTo>
                <a:lnTo>
                  <a:pt x="28575" y="69057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4763" y="2382"/>
                </a:lnTo>
                <a:lnTo>
                  <a:pt x="19050" y="0"/>
                </a:lnTo>
                <a:lnTo>
                  <a:pt x="30956" y="4763"/>
                </a:lnTo>
                <a:lnTo>
                  <a:pt x="64294" y="11907"/>
                </a:lnTo>
                <a:lnTo>
                  <a:pt x="166688" y="33338"/>
                </a:lnTo>
                <a:lnTo>
                  <a:pt x="252413" y="59532"/>
                </a:lnTo>
                <a:lnTo>
                  <a:pt x="314325" y="83344"/>
                </a:lnTo>
                <a:lnTo>
                  <a:pt x="378619" y="114300"/>
                </a:lnTo>
                <a:lnTo>
                  <a:pt x="371475" y="233363"/>
                </a:lnTo>
                <a:lnTo>
                  <a:pt x="376238" y="3452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5CF3F11-E404-4D46-99FA-C777A394EA25}"/>
              </a:ext>
            </a:extLst>
          </p:cNvPr>
          <p:cNvSpPr/>
          <p:nvPr/>
        </p:nvSpPr>
        <p:spPr>
          <a:xfrm>
            <a:off x="4287838" y="4478338"/>
            <a:ext cx="2070100" cy="1428750"/>
          </a:xfrm>
          <a:custGeom>
            <a:avLst/>
            <a:gdLst>
              <a:gd name="connsiteX0" fmla="*/ 1200150 w 2069307"/>
              <a:gd name="connsiteY0" fmla="*/ 59532 h 1428750"/>
              <a:gd name="connsiteX1" fmla="*/ 1004888 w 2069307"/>
              <a:gd name="connsiteY1" fmla="*/ 83344 h 1428750"/>
              <a:gd name="connsiteX2" fmla="*/ 804863 w 2069307"/>
              <a:gd name="connsiteY2" fmla="*/ 107157 h 1428750"/>
              <a:gd name="connsiteX3" fmla="*/ 628650 w 2069307"/>
              <a:gd name="connsiteY3" fmla="*/ 130969 h 1428750"/>
              <a:gd name="connsiteX4" fmla="*/ 435769 w 2069307"/>
              <a:gd name="connsiteY4" fmla="*/ 154782 h 1428750"/>
              <a:gd name="connsiteX5" fmla="*/ 247650 w 2069307"/>
              <a:gd name="connsiteY5" fmla="*/ 178594 h 1428750"/>
              <a:gd name="connsiteX6" fmla="*/ 102394 w 2069307"/>
              <a:gd name="connsiteY6" fmla="*/ 197644 h 1428750"/>
              <a:gd name="connsiteX7" fmla="*/ 78582 w 2069307"/>
              <a:gd name="connsiteY7" fmla="*/ 197644 h 1428750"/>
              <a:gd name="connsiteX8" fmla="*/ 59532 w 2069307"/>
              <a:gd name="connsiteY8" fmla="*/ 192882 h 1428750"/>
              <a:gd name="connsiteX9" fmla="*/ 33338 w 2069307"/>
              <a:gd name="connsiteY9" fmla="*/ 178594 h 1428750"/>
              <a:gd name="connsiteX10" fmla="*/ 0 w 2069307"/>
              <a:gd name="connsiteY10" fmla="*/ 164307 h 1428750"/>
              <a:gd name="connsiteX11" fmla="*/ 0 w 2069307"/>
              <a:gd name="connsiteY11" fmla="*/ 330994 h 1428750"/>
              <a:gd name="connsiteX12" fmla="*/ 114300 w 2069307"/>
              <a:gd name="connsiteY12" fmla="*/ 333375 h 1428750"/>
              <a:gd name="connsiteX13" fmla="*/ 269082 w 2069307"/>
              <a:gd name="connsiteY13" fmla="*/ 328613 h 1428750"/>
              <a:gd name="connsiteX14" fmla="*/ 402432 w 2069307"/>
              <a:gd name="connsiteY14" fmla="*/ 319088 h 1428750"/>
              <a:gd name="connsiteX15" fmla="*/ 611982 w 2069307"/>
              <a:gd name="connsiteY15" fmla="*/ 292894 h 1428750"/>
              <a:gd name="connsiteX16" fmla="*/ 819150 w 2069307"/>
              <a:gd name="connsiteY16" fmla="*/ 269082 h 1428750"/>
              <a:gd name="connsiteX17" fmla="*/ 1031082 w 2069307"/>
              <a:gd name="connsiteY17" fmla="*/ 245269 h 1428750"/>
              <a:gd name="connsiteX18" fmla="*/ 1340644 w 2069307"/>
              <a:gd name="connsiteY18" fmla="*/ 211932 h 1428750"/>
              <a:gd name="connsiteX19" fmla="*/ 1576388 w 2069307"/>
              <a:gd name="connsiteY19" fmla="*/ 185738 h 1428750"/>
              <a:gd name="connsiteX20" fmla="*/ 1671638 w 2069307"/>
              <a:gd name="connsiteY20" fmla="*/ 178594 h 1428750"/>
              <a:gd name="connsiteX21" fmla="*/ 1700213 w 2069307"/>
              <a:gd name="connsiteY21" fmla="*/ 183357 h 1428750"/>
              <a:gd name="connsiteX22" fmla="*/ 1719263 w 2069307"/>
              <a:gd name="connsiteY22" fmla="*/ 190500 h 1428750"/>
              <a:gd name="connsiteX23" fmla="*/ 1731169 w 2069307"/>
              <a:gd name="connsiteY23" fmla="*/ 200025 h 1428750"/>
              <a:gd name="connsiteX24" fmla="*/ 1747838 w 2069307"/>
              <a:gd name="connsiteY24" fmla="*/ 216694 h 1428750"/>
              <a:gd name="connsiteX25" fmla="*/ 1759744 w 2069307"/>
              <a:gd name="connsiteY25" fmla="*/ 238125 h 1428750"/>
              <a:gd name="connsiteX26" fmla="*/ 1769269 w 2069307"/>
              <a:gd name="connsiteY26" fmla="*/ 266700 h 1428750"/>
              <a:gd name="connsiteX27" fmla="*/ 1774032 w 2069307"/>
              <a:gd name="connsiteY27" fmla="*/ 311944 h 1428750"/>
              <a:gd name="connsiteX28" fmla="*/ 1769269 w 2069307"/>
              <a:gd name="connsiteY28" fmla="*/ 392907 h 1428750"/>
              <a:gd name="connsiteX29" fmla="*/ 1757363 w 2069307"/>
              <a:gd name="connsiteY29" fmla="*/ 559594 h 1428750"/>
              <a:gd name="connsiteX30" fmla="*/ 1752600 w 2069307"/>
              <a:gd name="connsiteY30" fmla="*/ 652463 h 1428750"/>
              <a:gd name="connsiteX31" fmla="*/ 1747838 w 2069307"/>
              <a:gd name="connsiteY31" fmla="*/ 738188 h 1428750"/>
              <a:gd name="connsiteX32" fmla="*/ 1750219 w 2069307"/>
              <a:gd name="connsiteY32" fmla="*/ 814388 h 1428750"/>
              <a:gd name="connsiteX33" fmla="*/ 1747838 w 2069307"/>
              <a:gd name="connsiteY33" fmla="*/ 888207 h 1428750"/>
              <a:gd name="connsiteX34" fmla="*/ 1738313 w 2069307"/>
              <a:gd name="connsiteY34" fmla="*/ 969169 h 1428750"/>
              <a:gd name="connsiteX35" fmla="*/ 1726407 w 2069307"/>
              <a:gd name="connsiteY35" fmla="*/ 1045369 h 1428750"/>
              <a:gd name="connsiteX36" fmla="*/ 1702594 w 2069307"/>
              <a:gd name="connsiteY36" fmla="*/ 1164432 h 1428750"/>
              <a:gd name="connsiteX37" fmla="*/ 1707357 w 2069307"/>
              <a:gd name="connsiteY37" fmla="*/ 1300163 h 1428750"/>
              <a:gd name="connsiteX38" fmla="*/ 1719263 w 2069307"/>
              <a:gd name="connsiteY38" fmla="*/ 1347788 h 1428750"/>
              <a:gd name="connsiteX39" fmla="*/ 1731169 w 2069307"/>
              <a:gd name="connsiteY39" fmla="*/ 1376363 h 1428750"/>
              <a:gd name="connsiteX40" fmla="*/ 1743075 w 2069307"/>
              <a:gd name="connsiteY40" fmla="*/ 1395413 h 1428750"/>
              <a:gd name="connsiteX41" fmla="*/ 1754982 w 2069307"/>
              <a:gd name="connsiteY41" fmla="*/ 1409700 h 1428750"/>
              <a:gd name="connsiteX42" fmla="*/ 1774032 w 2069307"/>
              <a:gd name="connsiteY42" fmla="*/ 1419225 h 1428750"/>
              <a:gd name="connsiteX43" fmla="*/ 1797844 w 2069307"/>
              <a:gd name="connsiteY43" fmla="*/ 1426369 h 1428750"/>
              <a:gd name="connsiteX44" fmla="*/ 1826419 w 2069307"/>
              <a:gd name="connsiteY44" fmla="*/ 1428750 h 1428750"/>
              <a:gd name="connsiteX45" fmla="*/ 1862138 w 2069307"/>
              <a:gd name="connsiteY45" fmla="*/ 1423988 h 1428750"/>
              <a:gd name="connsiteX46" fmla="*/ 1888332 w 2069307"/>
              <a:gd name="connsiteY46" fmla="*/ 1409700 h 1428750"/>
              <a:gd name="connsiteX47" fmla="*/ 1900238 w 2069307"/>
              <a:gd name="connsiteY47" fmla="*/ 1395413 h 1428750"/>
              <a:gd name="connsiteX48" fmla="*/ 1907382 w 2069307"/>
              <a:gd name="connsiteY48" fmla="*/ 1378744 h 1428750"/>
              <a:gd name="connsiteX49" fmla="*/ 1909763 w 2069307"/>
              <a:gd name="connsiteY49" fmla="*/ 1326357 h 1428750"/>
              <a:gd name="connsiteX50" fmla="*/ 1928813 w 2069307"/>
              <a:gd name="connsiteY50" fmla="*/ 1176338 h 1428750"/>
              <a:gd name="connsiteX51" fmla="*/ 1945482 w 2069307"/>
              <a:gd name="connsiteY51" fmla="*/ 1038225 h 1428750"/>
              <a:gd name="connsiteX52" fmla="*/ 1969294 w 2069307"/>
              <a:gd name="connsiteY52" fmla="*/ 850107 h 1428750"/>
              <a:gd name="connsiteX53" fmla="*/ 1993107 w 2069307"/>
              <a:gd name="connsiteY53" fmla="*/ 664369 h 1428750"/>
              <a:gd name="connsiteX54" fmla="*/ 2019300 w 2069307"/>
              <a:gd name="connsiteY54" fmla="*/ 447675 h 1428750"/>
              <a:gd name="connsiteX55" fmla="*/ 2035969 w 2069307"/>
              <a:gd name="connsiteY55" fmla="*/ 390525 h 1428750"/>
              <a:gd name="connsiteX56" fmla="*/ 2055019 w 2069307"/>
              <a:gd name="connsiteY56" fmla="*/ 316707 h 1428750"/>
              <a:gd name="connsiteX57" fmla="*/ 2066925 w 2069307"/>
              <a:gd name="connsiteY57" fmla="*/ 259557 h 1428750"/>
              <a:gd name="connsiteX58" fmla="*/ 2069307 w 2069307"/>
              <a:gd name="connsiteY58" fmla="*/ 221457 h 1428750"/>
              <a:gd name="connsiteX59" fmla="*/ 2066925 w 2069307"/>
              <a:gd name="connsiteY59" fmla="*/ 207169 h 1428750"/>
              <a:gd name="connsiteX60" fmla="*/ 2055019 w 2069307"/>
              <a:gd name="connsiteY60" fmla="*/ 185738 h 1428750"/>
              <a:gd name="connsiteX61" fmla="*/ 2026444 w 2069307"/>
              <a:gd name="connsiteY61" fmla="*/ 157163 h 1428750"/>
              <a:gd name="connsiteX62" fmla="*/ 1990725 w 2069307"/>
              <a:gd name="connsiteY62" fmla="*/ 123825 h 1428750"/>
              <a:gd name="connsiteX63" fmla="*/ 1957388 w 2069307"/>
              <a:gd name="connsiteY63" fmla="*/ 97632 h 1428750"/>
              <a:gd name="connsiteX64" fmla="*/ 1926432 w 2069307"/>
              <a:gd name="connsiteY64" fmla="*/ 73819 h 1428750"/>
              <a:gd name="connsiteX65" fmla="*/ 1883569 w 2069307"/>
              <a:gd name="connsiteY65" fmla="*/ 45244 h 1428750"/>
              <a:gd name="connsiteX66" fmla="*/ 1852613 w 2069307"/>
              <a:gd name="connsiteY66" fmla="*/ 28575 h 1428750"/>
              <a:gd name="connsiteX67" fmla="*/ 1814513 w 2069307"/>
              <a:gd name="connsiteY67" fmla="*/ 14288 h 1428750"/>
              <a:gd name="connsiteX68" fmla="*/ 1778794 w 2069307"/>
              <a:gd name="connsiteY68" fmla="*/ 4763 h 1428750"/>
              <a:gd name="connsiteX69" fmla="*/ 1750219 w 2069307"/>
              <a:gd name="connsiteY69" fmla="*/ 0 h 1428750"/>
              <a:gd name="connsiteX70" fmla="*/ 1704975 w 2069307"/>
              <a:gd name="connsiteY70" fmla="*/ 2382 h 1428750"/>
              <a:gd name="connsiteX71" fmla="*/ 1626394 w 2069307"/>
              <a:gd name="connsiteY71" fmla="*/ 9525 h 1428750"/>
              <a:gd name="connsiteX72" fmla="*/ 1478757 w 2069307"/>
              <a:gd name="connsiteY72" fmla="*/ 26194 h 1428750"/>
              <a:gd name="connsiteX73" fmla="*/ 1200150 w 2069307"/>
              <a:gd name="connsiteY73" fmla="*/ 59532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069307" h="1428750">
                <a:moveTo>
                  <a:pt x="1200150" y="59532"/>
                </a:moveTo>
                <a:lnTo>
                  <a:pt x="1004888" y="83344"/>
                </a:lnTo>
                <a:lnTo>
                  <a:pt x="804863" y="107157"/>
                </a:lnTo>
                <a:lnTo>
                  <a:pt x="628650" y="130969"/>
                </a:lnTo>
                <a:lnTo>
                  <a:pt x="435769" y="154782"/>
                </a:lnTo>
                <a:lnTo>
                  <a:pt x="247650" y="178594"/>
                </a:lnTo>
                <a:lnTo>
                  <a:pt x="102394" y="197644"/>
                </a:lnTo>
                <a:lnTo>
                  <a:pt x="78582" y="197644"/>
                </a:lnTo>
                <a:lnTo>
                  <a:pt x="59532" y="192882"/>
                </a:lnTo>
                <a:lnTo>
                  <a:pt x="33338" y="178594"/>
                </a:lnTo>
                <a:lnTo>
                  <a:pt x="0" y="164307"/>
                </a:lnTo>
                <a:lnTo>
                  <a:pt x="0" y="330994"/>
                </a:lnTo>
                <a:lnTo>
                  <a:pt x="114300" y="333375"/>
                </a:lnTo>
                <a:lnTo>
                  <a:pt x="269082" y="328613"/>
                </a:lnTo>
                <a:lnTo>
                  <a:pt x="402432" y="319088"/>
                </a:lnTo>
                <a:lnTo>
                  <a:pt x="611982" y="292894"/>
                </a:lnTo>
                <a:lnTo>
                  <a:pt x="819150" y="269082"/>
                </a:lnTo>
                <a:lnTo>
                  <a:pt x="1031082" y="245269"/>
                </a:lnTo>
                <a:lnTo>
                  <a:pt x="1340644" y="211932"/>
                </a:lnTo>
                <a:lnTo>
                  <a:pt x="1576388" y="185738"/>
                </a:lnTo>
                <a:lnTo>
                  <a:pt x="1671638" y="178594"/>
                </a:lnTo>
                <a:lnTo>
                  <a:pt x="1700213" y="183357"/>
                </a:lnTo>
                <a:lnTo>
                  <a:pt x="1719263" y="190500"/>
                </a:lnTo>
                <a:lnTo>
                  <a:pt x="1731169" y="200025"/>
                </a:lnTo>
                <a:lnTo>
                  <a:pt x="1747838" y="216694"/>
                </a:lnTo>
                <a:lnTo>
                  <a:pt x="1759744" y="238125"/>
                </a:lnTo>
                <a:lnTo>
                  <a:pt x="1769269" y="266700"/>
                </a:lnTo>
                <a:lnTo>
                  <a:pt x="1774032" y="311944"/>
                </a:lnTo>
                <a:lnTo>
                  <a:pt x="1769269" y="392907"/>
                </a:lnTo>
                <a:lnTo>
                  <a:pt x="1757363" y="559594"/>
                </a:lnTo>
                <a:lnTo>
                  <a:pt x="1752600" y="652463"/>
                </a:lnTo>
                <a:lnTo>
                  <a:pt x="1747838" y="738188"/>
                </a:lnTo>
                <a:cubicBezTo>
                  <a:pt x="1748632" y="763588"/>
                  <a:pt x="1749425" y="788988"/>
                  <a:pt x="1750219" y="814388"/>
                </a:cubicBezTo>
                <a:cubicBezTo>
                  <a:pt x="1749425" y="838994"/>
                  <a:pt x="1748632" y="863601"/>
                  <a:pt x="1747838" y="888207"/>
                </a:cubicBezTo>
                <a:lnTo>
                  <a:pt x="1738313" y="969169"/>
                </a:lnTo>
                <a:lnTo>
                  <a:pt x="1726407" y="1045369"/>
                </a:lnTo>
                <a:lnTo>
                  <a:pt x="1702594" y="1164432"/>
                </a:lnTo>
                <a:lnTo>
                  <a:pt x="1707357" y="1300163"/>
                </a:lnTo>
                <a:lnTo>
                  <a:pt x="1719263" y="1347788"/>
                </a:lnTo>
                <a:lnTo>
                  <a:pt x="1731169" y="1376363"/>
                </a:lnTo>
                <a:lnTo>
                  <a:pt x="1743075" y="1395413"/>
                </a:lnTo>
                <a:lnTo>
                  <a:pt x="1754982" y="1409700"/>
                </a:lnTo>
                <a:cubicBezTo>
                  <a:pt x="1772339" y="1419619"/>
                  <a:pt x="1765251" y="1419225"/>
                  <a:pt x="1774032" y="1419225"/>
                </a:cubicBezTo>
                <a:lnTo>
                  <a:pt x="1797844" y="1426369"/>
                </a:lnTo>
                <a:lnTo>
                  <a:pt x="1826419" y="1428750"/>
                </a:lnTo>
                <a:lnTo>
                  <a:pt x="1862138" y="1423988"/>
                </a:lnTo>
                <a:lnTo>
                  <a:pt x="1888332" y="1409700"/>
                </a:lnTo>
                <a:lnTo>
                  <a:pt x="1900238" y="1395413"/>
                </a:lnTo>
                <a:lnTo>
                  <a:pt x="1907382" y="1378744"/>
                </a:lnTo>
                <a:lnTo>
                  <a:pt x="1909763" y="1326357"/>
                </a:lnTo>
                <a:lnTo>
                  <a:pt x="1928813" y="1176338"/>
                </a:lnTo>
                <a:lnTo>
                  <a:pt x="1945482" y="1038225"/>
                </a:lnTo>
                <a:lnTo>
                  <a:pt x="1969294" y="850107"/>
                </a:lnTo>
                <a:lnTo>
                  <a:pt x="1993107" y="664369"/>
                </a:lnTo>
                <a:lnTo>
                  <a:pt x="2019300" y="447675"/>
                </a:lnTo>
                <a:lnTo>
                  <a:pt x="2035969" y="390525"/>
                </a:lnTo>
                <a:lnTo>
                  <a:pt x="2055019" y="316707"/>
                </a:lnTo>
                <a:lnTo>
                  <a:pt x="2066925" y="259557"/>
                </a:lnTo>
                <a:lnTo>
                  <a:pt x="2069307" y="221457"/>
                </a:lnTo>
                <a:lnTo>
                  <a:pt x="2066925" y="207169"/>
                </a:lnTo>
                <a:lnTo>
                  <a:pt x="2055019" y="185738"/>
                </a:lnTo>
                <a:lnTo>
                  <a:pt x="2026444" y="157163"/>
                </a:lnTo>
                <a:lnTo>
                  <a:pt x="1990725" y="123825"/>
                </a:lnTo>
                <a:lnTo>
                  <a:pt x="1957388" y="97632"/>
                </a:lnTo>
                <a:lnTo>
                  <a:pt x="1926432" y="73819"/>
                </a:lnTo>
                <a:lnTo>
                  <a:pt x="1883569" y="45244"/>
                </a:lnTo>
                <a:lnTo>
                  <a:pt x="1852613" y="28575"/>
                </a:lnTo>
                <a:lnTo>
                  <a:pt x="1814513" y="14288"/>
                </a:lnTo>
                <a:lnTo>
                  <a:pt x="1778794" y="4763"/>
                </a:lnTo>
                <a:lnTo>
                  <a:pt x="1750219" y="0"/>
                </a:lnTo>
                <a:lnTo>
                  <a:pt x="1704975" y="2382"/>
                </a:lnTo>
                <a:lnTo>
                  <a:pt x="1626394" y="9525"/>
                </a:lnTo>
                <a:lnTo>
                  <a:pt x="1478757" y="26194"/>
                </a:lnTo>
                <a:lnTo>
                  <a:pt x="1200150" y="595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67EDDE21-31CA-41B1-A8C9-D0EED1A948A2}"/>
              </a:ext>
            </a:extLst>
          </p:cNvPr>
          <p:cNvSpPr/>
          <p:nvPr/>
        </p:nvSpPr>
        <p:spPr>
          <a:xfrm>
            <a:off x="4294188" y="5057775"/>
            <a:ext cx="1854200" cy="280988"/>
          </a:xfrm>
          <a:custGeom>
            <a:avLst/>
            <a:gdLst>
              <a:gd name="connsiteX0" fmla="*/ 1114425 w 1854994"/>
              <a:gd name="connsiteY0" fmla="*/ 38100 h 280988"/>
              <a:gd name="connsiteX1" fmla="*/ 964406 w 1854994"/>
              <a:gd name="connsiteY1" fmla="*/ 54769 h 280988"/>
              <a:gd name="connsiteX2" fmla="*/ 733425 w 1854994"/>
              <a:gd name="connsiteY2" fmla="*/ 83344 h 280988"/>
              <a:gd name="connsiteX3" fmla="*/ 542925 w 1854994"/>
              <a:gd name="connsiteY3" fmla="*/ 107156 h 280988"/>
              <a:gd name="connsiteX4" fmla="*/ 421481 w 1854994"/>
              <a:gd name="connsiteY4" fmla="*/ 121444 h 280988"/>
              <a:gd name="connsiteX5" fmla="*/ 333375 w 1854994"/>
              <a:gd name="connsiteY5" fmla="*/ 133350 h 280988"/>
              <a:gd name="connsiteX6" fmla="*/ 278606 w 1854994"/>
              <a:gd name="connsiteY6" fmla="*/ 140494 h 280988"/>
              <a:gd name="connsiteX7" fmla="*/ 247650 w 1854994"/>
              <a:gd name="connsiteY7" fmla="*/ 145256 h 280988"/>
              <a:gd name="connsiteX8" fmla="*/ 200025 w 1854994"/>
              <a:gd name="connsiteY8" fmla="*/ 145256 h 280988"/>
              <a:gd name="connsiteX9" fmla="*/ 147637 w 1854994"/>
              <a:gd name="connsiteY9" fmla="*/ 145256 h 280988"/>
              <a:gd name="connsiteX10" fmla="*/ 100012 w 1854994"/>
              <a:gd name="connsiteY10" fmla="*/ 140494 h 280988"/>
              <a:gd name="connsiteX11" fmla="*/ 0 w 1854994"/>
              <a:gd name="connsiteY11" fmla="*/ 119063 h 280988"/>
              <a:gd name="connsiteX12" fmla="*/ 19050 w 1854994"/>
              <a:gd name="connsiteY12" fmla="*/ 257175 h 280988"/>
              <a:gd name="connsiteX13" fmla="*/ 140494 w 1854994"/>
              <a:gd name="connsiteY13" fmla="*/ 276225 h 280988"/>
              <a:gd name="connsiteX14" fmla="*/ 190500 w 1854994"/>
              <a:gd name="connsiteY14" fmla="*/ 280988 h 280988"/>
              <a:gd name="connsiteX15" fmla="*/ 245269 w 1854994"/>
              <a:gd name="connsiteY15" fmla="*/ 280988 h 280988"/>
              <a:gd name="connsiteX16" fmla="*/ 314325 w 1854994"/>
              <a:gd name="connsiteY16" fmla="*/ 273844 h 280988"/>
              <a:gd name="connsiteX17" fmla="*/ 416719 w 1854994"/>
              <a:gd name="connsiteY17" fmla="*/ 259556 h 280988"/>
              <a:gd name="connsiteX18" fmla="*/ 552450 w 1854994"/>
              <a:gd name="connsiteY18" fmla="*/ 240506 h 280988"/>
              <a:gd name="connsiteX19" fmla="*/ 731044 w 1854994"/>
              <a:gd name="connsiteY19" fmla="*/ 221456 h 280988"/>
              <a:gd name="connsiteX20" fmla="*/ 916781 w 1854994"/>
              <a:gd name="connsiteY20" fmla="*/ 202406 h 280988"/>
              <a:gd name="connsiteX21" fmla="*/ 1107281 w 1854994"/>
              <a:gd name="connsiteY21" fmla="*/ 190500 h 280988"/>
              <a:gd name="connsiteX22" fmla="*/ 1321594 w 1854994"/>
              <a:gd name="connsiteY22" fmla="*/ 180975 h 280988"/>
              <a:gd name="connsiteX23" fmla="*/ 1454944 w 1854994"/>
              <a:gd name="connsiteY23" fmla="*/ 180975 h 280988"/>
              <a:gd name="connsiteX24" fmla="*/ 1519237 w 1854994"/>
              <a:gd name="connsiteY24" fmla="*/ 173831 h 280988"/>
              <a:gd name="connsiteX25" fmla="*/ 1581150 w 1854994"/>
              <a:gd name="connsiteY25" fmla="*/ 169069 h 280988"/>
              <a:gd name="connsiteX26" fmla="*/ 1631156 w 1854994"/>
              <a:gd name="connsiteY26" fmla="*/ 169069 h 280988"/>
              <a:gd name="connsiteX27" fmla="*/ 1697831 w 1854994"/>
              <a:gd name="connsiteY27" fmla="*/ 173831 h 280988"/>
              <a:gd name="connsiteX28" fmla="*/ 1854994 w 1854994"/>
              <a:gd name="connsiteY28" fmla="*/ 195263 h 280988"/>
              <a:gd name="connsiteX29" fmla="*/ 1854994 w 1854994"/>
              <a:gd name="connsiteY29" fmla="*/ 71438 h 280988"/>
              <a:gd name="connsiteX30" fmla="*/ 1669256 w 1854994"/>
              <a:gd name="connsiteY30" fmla="*/ 23813 h 280988"/>
              <a:gd name="connsiteX31" fmla="*/ 1604962 w 1854994"/>
              <a:gd name="connsiteY31" fmla="*/ 11906 h 280988"/>
              <a:gd name="connsiteX32" fmla="*/ 1543050 w 1854994"/>
              <a:gd name="connsiteY32" fmla="*/ 4763 h 280988"/>
              <a:gd name="connsiteX33" fmla="*/ 1485900 w 1854994"/>
              <a:gd name="connsiteY33" fmla="*/ 2381 h 280988"/>
              <a:gd name="connsiteX34" fmla="*/ 1457325 w 1854994"/>
              <a:gd name="connsiteY34" fmla="*/ 0 h 280988"/>
              <a:gd name="connsiteX35" fmla="*/ 1395412 w 1854994"/>
              <a:gd name="connsiteY35" fmla="*/ 7144 h 280988"/>
              <a:gd name="connsiteX36" fmla="*/ 1114425 w 1854994"/>
              <a:gd name="connsiteY36" fmla="*/ 38100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54994" h="280988">
                <a:moveTo>
                  <a:pt x="1114425" y="38100"/>
                </a:moveTo>
                <a:lnTo>
                  <a:pt x="964406" y="54769"/>
                </a:lnTo>
                <a:lnTo>
                  <a:pt x="733425" y="83344"/>
                </a:lnTo>
                <a:lnTo>
                  <a:pt x="542925" y="107156"/>
                </a:lnTo>
                <a:lnTo>
                  <a:pt x="421481" y="121444"/>
                </a:lnTo>
                <a:lnTo>
                  <a:pt x="333375" y="133350"/>
                </a:lnTo>
                <a:lnTo>
                  <a:pt x="278606" y="140494"/>
                </a:lnTo>
                <a:lnTo>
                  <a:pt x="247650" y="145256"/>
                </a:lnTo>
                <a:lnTo>
                  <a:pt x="200025" y="145256"/>
                </a:lnTo>
                <a:lnTo>
                  <a:pt x="147637" y="145256"/>
                </a:lnTo>
                <a:lnTo>
                  <a:pt x="100012" y="140494"/>
                </a:lnTo>
                <a:lnTo>
                  <a:pt x="0" y="119063"/>
                </a:lnTo>
                <a:lnTo>
                  <a:pt x="19050" y="257175"/>
                </a:lnTo>
                <a:lnTo>
                  <a:pt x="140494" y="276225"/>
                </a:lnTo>
                <a:lnTo>
                  <a:pt x="190500" y="280988"/>
                </a:lnTo>
                <a:lnTo>
                  <a:pt x="245269" y="280988"/>
                </a:lnTo>
                <a:lnTo>
                  <a:pt x="314325" y="273844"/>
                </a:lnTo>
                <a:lnTo>
                  <a:pt x="416719" y="259556"/>
                </a:lnTo>
                <a:lnTo>
                  <a:pt x="552450" y="240506"/>
                </a:lnTo>
                <a:lnTo>
                  <a:pt x="731044" y="221456"/>
                </a:lnTo>
                <a:lnTo>
                  <a:pt x="916781" y="202406"/>
                </a:lnTo>
                <a:lnTo>
                  <a:pt x="1107281" y="190500"/>
                </a:lnTo>
                <a:lnTo>
                  <a:pt x="1321594" y="180975"/>
                </a:lnTo>
                <a:lnTo>
                  <a:pt x="1454944" y="180975"/>
                </a:lnTo>
                <a:lnTo>
                  <a:pt x="1519237" y="173831"/>
                </a:lnTo>
                <a:lnTo>
                  <a:pt x="1581150" y="169069"/>
                </a:lnTo>
                <a:lnTo>
                  <a:pt x="1631156" y="169069"/>
                </a:lnTo>
                <a:lnTo>
                  <a:pt x="1697831" y="173831"/>
                </a:lnTo>
                <a:lnTo>
                  <a:pt x="1854994" y="195263"/>
                </a:lnTo>
                <a:lnTo>
                  <a:pt x="1854994" y="71438"/>
                </a:lnTo>
                <a:lnTo>
                  <a:pt x="1669256" y="23813"/>
                </a:lnTo>
                <a:lnTo>
                  <a:pt x="1604962" y="11906"/>
                </a:lnTo>
                <a:lnTo>
                  <a:pt x="1543050" y="4763"/>
                </a:lnTo>
                <a:lnTo>
                  <a:pt x="1485900" y="2381"/>
                </a:lnTo>
                <a:lnTo>
                  <a:pt x="1457325" y="0"/>
                </a:lnTo>
                <a:lnTo>
                  <a:pt x="1395412" y="7144"/>
                </a:lnTo>
                <a:lnTo>
                  <a:pt x="1114425" y="381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12E9B94-56C3-49CA-A5F2-0CF2AB8DB4B9}"/>
              </a:ext>
            </a:extLst>
          </p:cNvPr>
          <p:cNvSpPr/>
          <p:nvPr/>
        </p:nvSpPr>
        <p:spPr>
          <a:xfrm>
            <a:off x="4362450" y="5551488"/>
            <a:ext cx="1687513" cy="344487"/>
          </a:xfrm>
          <a:custGeom>
            <a:avLst/>
            <a:gdLst>
              <a:gd name="connsiteX0" fmla="*/ 1219200 w 1688306"/>
              <a:gd name="connsiteY0" fmla="*/ 242887 h 345281"/>
              <a:gd name="connsiteX1" fmla="*/ 954881 w 1688306"/>
              <a:gd name="connsiteY1" fmla="*/ 261937 h 345281"/>
              <a:gd name="connsiteX2" fmla="*/ 673894 w 1688306"/>
              <a:gd name="connsiteY2" fmla="*/ 283369 h 345281"/>
              <a:gd name="connsiteX3" fmla="*/ 435769 w 1688306"/>
              <a:gd name="connsiteY3" fmla="*/ 304800 h 345281"/>
              <a:gd name="connsiteX4" fmla="*/ 195263 w 1688306"/>
              <a:gd name="connsiteY4" fmla="*/ 326231 h 345281"/>
              <a:gd name="connsiteX5" fmla="*/ 16669 w 1688306"/>
              <a:gd name="connsiteY5" fmla="*/ 345281 h 345281"/>
              <a:gd name="connsiteX6" fmla="*/ 0 w 1688306"/>
              <a:gd name="connsiteY6" fmla="*/ 180975 h 345281"/>
              <a:gd name="connsiteX7" fmla="*/ 173831 w 1688306"/>
              <a:gd name="connsiteY7" fmla="*/ 169069 h 345281"/>
              <a:gd name="connsiteX8" fmla="*/ 333375 w 1688306"/>
              <a:gd name="connsiteY8" fmla="*/ 157162 h 345281"/>
              <a:gd name="connsiteX9" fmla="*/ 623888 w 1688306"/>
              <a:gd name="connsiteY9" fmla="*/ 128587 h 345281"/>
              <a:gd name="connsiteX10" fmla="*/ 888206 w 1688306"/>
              <a:gd name="connsiteY10" fmla="*/ 97631 h 345281"/>
              <a:gd name="connsiteX11" fmla="*/ 1088231 w 1688306"/>
              <a:gd name="connsiteY11" fmla="*/ 71437 h 345281"/>
              <a:gd name="connsiteX12" fmla="*/ 1202531 w 1688306"/>
              <a:gd name="connsiteY12" fmla="*/ 52387 h 345281"/>
              <a:gd name="connsiteX13" fmla="*/ 1276350 w 1688306"/>
              <a:gd name="connsiteY13" fmla="*/ 35719 h 345281"/>
              <a:gd name="connsiteX14" fmla="*/ 1338263 w 1688306"/>
              <a:gd name="connsiteY14" fmla="*/ 16669 h 345281"/>
              <a:gd name="connsiteX15" fmla="*/ 1385888 w 1688306"/>
              <a:gd name="connsiteY15" fmla="*/ 0 h 345281"/>
              <a:gd name="connsiteX16" fmla="*/ 1423988 w 1688306"/>
              <a:gd name="connsiteY16" fmla="*/ 7144 h 345281"/>
              <a:gd name="connsiteX17" fmla="*/ 1538288 w 1688306"/>
              <a:gd name="connsiteY17" fmla="*/ 40481 h 345281"/>
              <a:gd name="connsiteX18" fmla="*/ 1688306 w 1688306"/>
              <a:gd name="connsiteY18" fmla="*/ 85725 h 345281"/>
              <a:gd name="connsiteX19" fmla="*/ 1688306 w 1688306"/>
              <a:gd name="connsiteY19" fmla="*/ 219075 h 345281"/>
              <a:gd name="connsiteX20" fmla="*/ 1478756 w 1688306"/>
              <a:gd name="connsiteY20" fmla="*/ 230981 h 345281"/>
              <a:gd name="connsiteX21" fmla="*/ 1219200 w 1688306"/>
              <a:gd name="connsiteY21" fmla="*/ 24288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88306" h="345281">
                <a:moveTo>
                  <a:pt x="1219200" y="242887"/>
                </a:moveTo>
                <a:lnTo>
                  <a:pt x="954881" y="261937"/>
                </a:lnTo>
                <a:lnTo>
                  <a:pt x="673894" y="283369"/>
                </a:lnTo>
                <a:lnTo>
                  <a:pt x="435769" y="304800"/>
                </a:lnTo>
                <a:lnTo>
                  <a:pt x="195263" y="326231"/>
                </a:lnTo>
                <a:lnTo>
                  <a:pt x="16669" y="345281"/>
                </a:lnTo>
                <a:lnTo>
                  <a:pt x="0" y="180975"/>
                </a:lnTo>
                <a:lnTo>
                  <a:pt x="173831" y="169069"/>
                </a:lnTo>
                <a:lnTo>
                  <a:pt x="333375" y="157162"/>
                </a:lnTo>
                <a:lnTo>
                  <a:pt x="623888" y="128587"/>
                </a:lnTo>
                <a:lnTo>
                  <a:pt x="888206" y="97631"/>
                </a:lnTo>
                <a:lnTo>
                  <a:pt x="1088231" y="71437"/>
                </a:lnTo>
                <a:lnTo>
                  <a:pt x="1202531" y="52387"/>
                </a:lnTo>
                <a:lnTo>
                  <a:pt x="1276350" y="35719"/>
                </a:lnTo>
                <a:lnTo>
                  <a:pt x="1338263" y="16669"/>
                </a:lnTo>
                <a:lnTo>
                  <a:pt x="1385888" y="0"/>
                </a:lnTo>
                <a:lnTo>
                  <a:pt x="1423988" y="7144"/>
                </a:lnTo>
                <a:lnTo>
                  <a:pt x="1538288" y="40481"/>
                </a:lnTo>
                <a:lnTo>
                  <a:pt x="1688306" y="85725"/>
                </a:lnTo>
                <a:lnTo>
                  <a:pt x="1688306" y="219075"/>
                </a:lnTo>
                <a:lnTo>
                  <a:pt x="1478756" y="230981"/>
                </a:lnTo>
                <a:lnTo>
                  <a:pt x="1219200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469251-321A-4E8C-B5EE-EA5F5B88A08C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1138"/>
            <a:ext cx="4208463" cy="4578350"/>
            <a:chOff x="2654300" y="1636713"/>
            <a:chExt cx="4208463" cy="4578350"/>
          </a:xfrm>
        </p:grpSpPr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3EF2BC82-6622-4839-9284-D116B3D7C36E}"/>
                </a:ext>
              </a:extLst>
            </p:cNvPr>
            <p:cNvSpPr/>
            <p:nvPr/>
          </p:nvSpPr>
          <p:spPr>
            <a:xfrm>
              <a:off x="3736975" y="16367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9">
              <a:extLst>
                <a:ext uri="{FF2B5EF4-FFF2-40B4-BE49-F238E27FC236}">
                  <a16:creationId xmlns:a16="http://schemas.microsoft.com/office/drawing/2014/main" id="{9AC31238-D67C-464C-8968-88D380D6EB60}"/>
                </a:ext>
              </a:extLst>
            </p:cNvPr>
            <p:cNvSpPr/>
            <p:nvPr/>
          </p:nvSpPr>
          <p:spPr>
            <a:xfrm>
              <a:off x="3736975" y="22860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5482FED0-F730-4051-BB8A-152D38042ADA}"/>
                </a:ext>
              </a:extLst>
            </p:cNvPr>
            <p:cNvSpPr/>
            <p:nvPr/>
          </p:nvSpPr>
          <p:spPr>
            <a:xfrm rot="16200000">
              <a:off x="1493838" y="29543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EEF4C658-A5B3-4337-8DF2-02FB8B46B2CD}"/>
                </a:ext>
              </a:extLst>
            </p:cNvPr>
            <p:cNvSpPr/>
            <p:nvPr/>
          </p:nvSpPr>
          <p:spPr>
            <a:xfrm>
              <a:off x="4300538" y="26955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A98789C2-154F-4F15-B30E-1276F848CEC5}"/>
                </a:ext>
              </a:extLst>
            </p:cNvPr>
            <p:cNvSpPr/>
            <p:nvPr/>
          </p:nvSpPr>
          <p:spPr>
            <a:xfrm>
              <a:off x="5449888" y="25257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B2236908-50D5-4D1B-8BF2-30D84DB0A933}"/>
                </a:ext>
              </a:extLst>
            </p:cNvPr>
            <p:cNvSpPr/>
            <p:nvPr/>
          </p:nvSpPr>
          <p:spPr>
            <a:xfrm>
              <a:off x="3798888" y="32877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398B9CF6-82E8-452F-B315-801252E3171F}"/>
                </a:ext>
              </a:extLst>
            </p:cNvPr>
            <p:cNvSpPr/>
            <p:nvPr/>
          </p:nvSpPr>
          <p:spPr>
            <a:xfrm>
              <a:off x="4049713" y="31130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8">
              <a:extLst>
                <a:ext uri="{FF2B5EF4-FFF2-40B4-BE49-F238E27FC236}">
                  <a16:creationId xmlns:a16="http://schemas.microsoft.com/office/drawing/2014/main" id="{3EB52555-C6D6-41FA-AAD7-86E39A8BD47B}"/>
                </a:ext>
              </a:extLst>
            </p:cNvPr>
            <p:cNvSpPr/>
            <p:nvPr/>
          </p:nvSpPr>
          <p:spPr>
            <a:xfrm>
              <a:off x="5056188" y="33543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94DE062B-5248-4229-8A9D-9A2B232E3296}"/>
                </a:ext>
              </a:extLst>
            </p:cNvPr>
            <p:cNvSpPr/>
            <p:nvPr/>
          </p:nvSpPr>
          <p:spPr>
            <a:xfrm>
              <a:off x="4186238" y="36560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1DDC9C51-2626-4FC4-AF53-552205E834E6}"/>
                </a:ext>
              </a:extLst>
            </p:cNvPr>
            <p:cNvSpPr/>
            <p:nvPr/>
          </p:nvSpPr>
          <p:spPr>
            <a:xfrm>
              <a:off x="4291013" y="41624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41EE94A0-223D-4F03-992F-4E4CB1B1F74F}"/>
                </a:ext>
              </a:extLst>
            </p:cNvPr>
            <p:cNvSpPr/>
            <p:nvPr/>
          </p:nvSpPr>
          <p:spPr>
            <a:xfrm>
              <a:off x="4124325" y="47069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EC522ADE-4BEF-4FB7-BC9F-7E003A905509}"/>
                </a:ext>
              </a:extLst>
            </p:cNvPr>
            <p:cNvSpPr/>
            <p:nvPr/>
          </p:nvSpPr>
          <p:spPr>
            <a:xfrm>
              <a:off x="4440238" y="46307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DD3A46E4-5B76-44A2-B9B0-B44B7DCDD337}"/>
                </a:ext>
              </a:extLst>
            </p:cNvPr>
            <p:cNvSpPr/>
            <p:nvPr/>
          </p:nvSpPr>
          <p:spPr>
            <a:xfrm>
              <a:off x="4446588" y="52101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3">
              <a:extLst>
                <a:ext uri="{FF2B5EF4-FFF2-40B4-BE49-F238E27FC236}">
                  <a16:creationId xmlns:a16="http://schemas.microsoft.com/office/drawing/2014/main" id="{B49F869C-3FAA-4ECB-87AB-A1362CFA0D26}"/>
                </a:ext>
              </a:extLst>
            </p:cNvPr>
            <p:cNvSpPr/>
            <p:nvPr/>
          </p:nvSpPr>
          <p:spPr>
            <a:xfrm>
              <a:off x="4514850" y="57038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8C23C2A8-8C1E-421D-A668-BDFEB94BBE74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B9507A29-277B-47E5-9422-CB286CB89ECD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07A12B93-BE0F-406F-B2A2-08F736A9C454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92DD1899-972F-452C-A9E2-056438A7D5CD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AC157BDC-E03A-4D21-9DD9-BDE9304F63F2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9CF08C68-D523-4174-B8DC-7AB8A1042CAF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86CD9CFC-8003-4C04-BE1B-D89A9FFDE9ED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4461472E-9FC1-4225-8102-D249F73F9293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3FE8785A-A044-4E55-9E50-CB0EA07340F4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31B55950-F376-4BBD-8779-EFA81A52B83C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9">
              <a:extLst>
                <a:ext uri="{FF2B5EF4-FFF2-40B4-BE49-F238E27FC236}">
                  <a16:creationId xmlns:a16="http://schemas.microsoft.com/office/drawing/2014/main" id="{C14BAC53-2015-4167-B03F-4B4BE5DAF3BC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0">
              <a:extLst>
                <a:ext uri="{FF2B5EF4-FFF2-40B4-BE49-F238E27FC236}">
                  <a16:creationId xmlns:a16="http://schemas.microsoft.com/office/drawing/2014/main" id="{C6B4E703-236F-4877-BCB9-5CBE3F74171F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427438BE-1552-42DD-8402-7E7612552EF9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2">
              <a:extLst>
                <a:ext uri="{FF2B5EF4-FFF2-40B4-BE49-F238E27FC236}">
                  <a16:creationId xmlns:a16="http://schemas.microsoft.com/office/drawing/2014/main" id="{4EBEC3A6-A2FF-4042-8621-93367FDB5644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3">
              <a:extLst>
                <a:ext uri="{FF2B5EF4-FFF2-40B4-BE49-F238E27FC236}">
                  <a16:creationId xmlns:a16="http://schemas.microsoft.com/office/drawing/2014/main" id="{F6470E0B-493B-4793-A5D8-7FD55B0E4FA7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114" name="グループ化 1">
            <a:extLst>
              <a:ext uri="{FF2B5EF4-FFF2-40B4-BE49-F238E27FC236}">
                <a16:creationId xmlns:a16="http://schemas.microsoft.com/office/drawing/2014/main" id="{E52BF5A8-F935-487A-9723-425C34CC21F0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AE9DF62-91F0-4808-A1A9-B6A375FC5C8D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6E1F354-8276-4A1D-9C06-BB41A24FBFA3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AA9B964B-2119-4DAC-8844-369625163641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F1C5499-CC03-42B2-A359-4738C62E1057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3EE679C-F166-4311-AC07-D74610EC6E2A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7B1D30E-0584-4ACC-8FA3-79F7E6AEA52F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894B009-B403-4AE0-92FB-DDDB571E794A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A0CC33FD-89F0-4F17-BDEE-EC57CC516965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D1F651F-C6B2-4A57-B1B7-747327244AFD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C30D7A1-36BF-4D44-964A-96F7351FEA16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60EE0C0-A46D-4F3F-8212-9A5532B62A87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07790B78-CD28-4A60-B581-2A85A9CF0D12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24A76BED-0754-4FD0-A47A-B776CAAB011D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B4F896F-DE99-4BE3-B1BD-D5D465238C5C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B6698C00-6045-4935-BF87-A56BE1750DC2}"/>
              </a:ext>
            </a:extLst>
          </p:cNvPr>
          <p:cNvSpPr/>
          <p:nvPr/>
        </p:nvSpPr>
        <p:spPr>
          <a:xfrm>
            <a:off x="3243263" y="1665288"/>
            <a:ext cx="3279775" cy="481012"/>
          </a:xfrm>
          <a:custGeom>
            <a:avLst/>
            <a:gdLst>
              <a:gd name="connsiteX0" fmla="*/ 1831443 w 3279684"/>
              <a:gd name="connsiteY0" fmla="*/ 87212 h 480985"/>
              <a:gd name="connsiteX1" fmla="*/ 1453526 w 3279684"/>
              <a:gd name="connsiteY1" fmla="*/ 113639 h 480985"/>
              <a:gd name="connsiteX2" fmla="*/ 1162821 w 3279684"/>
              <a:gd name="connsiteY2" fmla="*/ 137424 h 480985"/>
              <a:gd name="connsiteX3" fmla="*/ 964613 w 3279684"/>
              <a:gd name="connsiteY3" fmla="*/ 179709 h 480985"/>
              <a:gd name="connsiteX4" fmla="*/ 713550 w 3279684"/>
              <a:gd name="connsiteY4" fmla="*/ 214065 h 480985"/>
              <a:gd name="connsiteX5" fmla="*/ 401702 w 3279684"/>
              <a:gd name="connsiteY5" fmla="*/ 258992 h 480985"/>
              <a:gd name="connsiteX6" fmla="*/ 340918 w 3279684"/>
              <a:gd name="connsiteY6" fmla="*/ 266920 h 480985"/>
              <a:gd name="connsiteX7" fmla="*/ 303919 w 3279684"/>
              <a:gd name="connsiteY7" fmla="*/ 261635 h 480985"/>
              <a:gd name="connsiteX8" fmla="*/ 227279 w 3279684"/>
              <a:gd name="connsiteY8" fmla="*/ 248421 h 480985"/>
              <a:gd name="connsiteX9" fmla="*/ 174424 w 3279684"/>
              <a:gd name="connsiteY9" fmla="*/ 232564 h 480985"/>
              <a:gd name="connsiteX10" fmla="*/ 118925 w 3279684"/>
              <a:gd name="connsiteY10" fmla="*/ 214065 h 480985"/>
              <a:gd name="connsiteX11" fmla="*/ 71355 w 3279684"/>
              <a:gd name="connsiteY11" fmla="*/ 190280 h 480985"/>
              <a:gd name="connsiteX12" fmla="*/ 36999 w 3279684"/>
              <a:gd name="connsiteY12" fmla="*/ 174423 h 480985"/>
              <a:gd name="connsiteX13" fmla="*/ 21143 w 3279684"/>
              <a:gd name="connsiteY13" fmla="*/ 174423 h 480985"/>
              <a:gd name="connsiteX14" fmla="*/ 7929 w 3279684"/>
              <a:gd name="connsiteY14" fmla="*/ 177066 h 480985"/>
              <a:gd name="connsiteX15" fmla="*/ 0 w 3279684"/>
              <a:gd name="connsiteY15" fmla="*/ 192923 h 480985"/>
              <a:gd name="connsiteX16" fmla="*/ 7929 w 3279684"/>
              <a:gd name="connsiteY16" fmla="*/ 224636 h 480985"/>
              <a:gd name="connsiteX17" fmla="*/ 34356 w 3279684"/>
              <a:gd name="connsiteY17" fmla="*/ 269563 h 480985"/>
              <a:gd name="connsiteX18" fmla="*/ 71355 w 3279684"/>
              <a:gd name="connsiteY18" fmla="*/ 314490 h 480985"/>
              <a:gd name="connsiteX19" fmla="*/ 121568 w 3279684"/>
              <a:gd name="connsiteY19" fmla="*/ 362060 h 480985"/>
              <a:gd name="connsiteX20" fmla="*/ 163852 w 3279684"/>
              <a:gd name="connsiteY20" fmla="*/ 393773 h 480985"/>
              <a:gd name="connsiteX21" fmla="*/ 227279 w 3279684"/>
              <a:gd name="connsiteY21" fmla="*/ 433415 h 480985"/>
              <a:gd name="connsiteX22" fmla="*/ 269563 w 3279684"/>
              <a:gd name="connsiteY22" fmla="*/ 457200 h 480985"/>
              <a:gd name="connsiteX23" fmla="*/ 306562 w 3279684"/>
              <a:gd name="connsiteY23" fmla="*/ 475699 h 480985"/>
              <a:gd name="connsiteX24" fmla="*/ 343561 w 3279684"/>
              <a:gd name="connsiteY24" fmla="*/ 480985 h 480985"/>
              <a:gd name="connsiteX25" fmla="*/ 377917 w 3279684"/>
              <a:gd name="connsiteY25" fmla="*/ 478342 h 480985"/>
              <a:gd name="connsiteX26" fmla="*/ 417559 w 3279684"/>
              <a:gd name="connsiteY26" fmla="*/ 465128 h 480985"/>
              <a:gd name="connsiteX27" fmla="*/ 449272 w 3279684"/>
              <a:gd name="connsiteY27" fmla="*/ 451914 h 480985"/>
              <a:gd name="connsiteX28" fmla="*/ 473057 w 3279684"/>
              <a:gd name="connsiteY28" fmla="*/ 443986 h 480985"/>
              <a:gd name="connsiteX29" fmla="*/ 644837 w 3279684"/>
              <a:gd name="connsiteY29" fmla="*/ 414916 h 480985"/>
              <a:gd name="connsiteX30" fmla="*/ 959328 w 3279684"/>
              <a:gd name="connsiteY30" fmla="*/ 364703 h 480985"/>
              <a:gd name="connsiteX31" fmla="*/ 1033325 w 3279684"/>
              <a:gd name="connsiteY31" fmla="*/ 351489 h 480985"/>
              <a:gd name="connsiteX32" fmla="*/ 1189249 w 3279684"/>
              <a:gd name="connsiteY32" fmla="*/ 314490 h 480985"/>
              <a:gd name="connsiteX33" fmla="*/ 1435027 w 3279684"/>
              <a:gd name="connsiteY33" fmla="*/ 301276 h 480985"/>
              <a:gd name="connsiteX34" fmla="*/ 1884299 w 3279684"/>
              <a:gd name="connsiteY34" fmla="*/ 277491 h 480985"/>
              <a:gd name="connsiteX35" fmla="*/ 2103649 w 3279684"/>
              <a:gd name="connsiteY35" fmla="*/ 269563 h 480985"/>
              <a:gd name="connsiteX36" fmla="*/ 2391711 w 3279684"/>
              <a:gd name="connsiteY36" fmla="*/ 266920 h 480985"/>
              <a:gd name="connsiteX37" fmla="*/ 2735272 w 3279684"/>
              <a:gd name="connsiteY37" fmla="*/ 266920 h 480985"/>
              <a:gd name="connsiteX38" fmla="*/ 2899124 w 3279684"/>
              <a:gd name="connsiteY38" fmla="*/ 269563 h 480985"/>
              <a:gd name="connsiteX39" fmla="*/ 3068262 w 3279684"/>
              <a:gd name="connsiteY39" fmla="*/ 277491 h 480985"/>
              <a:gd name="connsiteX40" fmla="*/ 3184544 w 3279684"/>
              <a:gd name="connsiteY40" fmla="*/ 288062 h 480985"/>
              <a:gd name="connsiteX41" fmla="*/ 3216257 w 3279684"/>
              <a:gd name="connsiteY41" fmla="*/ 288062 h 480985"/>
              <a:gd name="connsiteX42" fmla="*/ 3245328 w 3279684"/>
              <a:gd name="connsiteY42" fmla="*/ 282777 h 480985"/>
              <a:gd name="connsiteX43" fmla="*/ 3269113 w 3279684"/>
              <a:gd name="connsiteY43" fmla="*/ 269563 h 480985"/>
              <a:gd name="connsiteX44" fmla="*/ 3277041 w 3279684"/>
              <a:gd name="connsiteY44" fmla="*/ 253706 h 480985"/>
              <a:gd name="connsiteX45" fmla="*/ 3279684 w 3279684"/>
              <a:gd name="connsiteY45" fmla="*/ 235207 h 480985"/>
              <a:gd name="connsiteX46" fmla="*/ 3277041 w 3279684"/>
              <a:gd name="connsiteY46" fmla="*/ 214065 h 480985"/>
              <a:gd name="connsiteX47" fmla="*/ 3271755 w 3279684"/>
              <a:gd name="connsiteY47" fmla="*/ 187637 h 480985"/>
              <a:gd name="connsiteX48" fmla="*/ 3266470 w 3279684"/>
              <a:gd name="connsiteY48" fmla="*/ 174423 h 480985"/>
              <a:gd name="connsiteX49" fmla="*/ 3253256 w 3279684"/>
              <a:gd name="connsiteY49" fmla="*/ 158566 h 480985"/>
              <a:gd name="connsiteX50" fmla="*/ 3242685 w 3279684"/>
              <a:gd name="connsiteY50" fmla="*/ 147995 h 480985"/>
              <a:gd name="connsiteX51" fmla="*/ 3205686 w 3279684"/>
              <a:gd name="connsiteY51" fmla="*/ 121568 h 480985"/>
              <a:gd name="connsiteX52" fmla="*/ 3147545 w 3279684"/>
              <a:gd name="connsiteY52" fmla="*/ 89854 h 480985"/>
              <a:gd name="connsiteX53" fmla="*/ 3099975 w 3279684"/>
              <a:gd name="connsiteY53" fmla="*/ 66069 h 480985"/>
              <a:gd name="connsiteX54" fmla="*/ 3047119 w 3279684"/>
              <a:gd name="connsiteY54" fmla="*/ 44927 h 480985"/>
              <a:gd name="connsiteX55" fmla="*/ 2914981 w 3279684"/>
              <a:gd name="connsiteY55" fmla="*/ 10571 h 480985"/>
              <a:gd name="connsiteX56" fmla="*/ 2877982 w 3279684"/>
              <a:gd name="connsiteY56" fmla="*/ 0 h 480985"/>
              <a:gd name="connsiteX57" fmla="*/ 2833055 w 3279684"/>
              <a:gd name="connsiteY57" fmla="*/ 5286 h 480985"/>
              <a:gd name="connsiteX58" fmla="*/ 2761700 w 3279684"/>
              <a:gd name="connsiteY58" fmla="*/ 29070 h 480985"/>
              <a:gd name="connsiteX59" fmla="*/ 2724701 w 3279684"/>
              <a:gd name="connsiteY59" fmla="*/ 44927 h 480985"/>
              <a:gd name="connsiteX60" fmla="*/ 2537064 w 3279684"/>
              <a:gd name="connsiteY60" fmla="*/ 44927 h 480985"/>
              <a:gd name="connsiteX61" fmla="*/ 2394354 w 3279684"/>
              <a:gd name="connsiteY61" fmla="*/ 44927 h 480985"/>
              <a:gd name="connsiteX62" fmla="*/ 2064007 w 3279684"/>
              <a:gd name="connsiteY62" fmla="*/ 71355 h 480985"/>
              <a:gd name="connsiteX63" fmla="*/ 1831443 w 3279684"/>
              <a:gd name="connsiteY63" fmla="*/ 87212 h 48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9684" h="480985">
                <a:moveTo>
                  <a:pt x="1831443" y="87212"/>
                </a:moveTo>
                <a:lnTo>
                  <a:pt x="1453526" y="113639"/>
                </a:lnTo>
                <a:lnTo>
                  <a:pt x="1162821" y="137424"/>
                </a:lnTo>
                <a:lnTo>
                  <a:pt x="964613" y="179709"/>
                </a:lnTo>
                <a:lnTo>
                  <a:pt x="713550" y="214065"/>
                </a:lnTo>
                <a:lnTo>
                  <a:pt x="401702" y="258992"/>
                </a:lnTo>
                <a:lnTo>
                  <a:pt x="340918" y="266920"/>
                </a:lnTo>
                <a:lnTo>
                  <a:pt x="303919" y="261635"/>
                </a:lnTo>
                <a:lnTo>
                  <a:pt x="227279" y="248421"/>
                </a:lnTo>
                <a:lnTo>
                  <a:pt x="174424" y="232564"/>
                </a:lnTo>
                <a:lnTo>
                  <a:pt x="118925" y="214065"/>
                </a:lnTo>
                <a:lnTo>
                  <a:pt x="71355" y="190280"/>
                </a:lnTo>
                <a:lnTo>
                  <a:pt x="36999" y="174423"/>
                </a:lnTo>
                <a:lnTo>
                  <a:pt x="21143" y="174423"/>
                </a:lnTo>
                <a:lnTo>
                  <a:pt x="7929" y="177066"/>
                </a:lnTo>
                <a:lnTo>
                  <a:pt x="0" y="192923"/>
                </a:lnTo>
                <a:lnTo>
                  <a:pt x="7929" y="224636"/>
                </a:lnTo>
                <a:lnTo>
                  <a:pt x="34356" y="269563"/>
                </a:lnTo>
                <a:lnTo>
                  <a:pt x="71355" y="314490"/>
                </a:lnTo>
                <a:lnTo>
                  <a:pt x="121568" y="362060"/>
                </a:lnTo>
                <a:lnTo>
                  <a:pt x="163852" y="393773"/>
                </a:lnTo>
                <a:lnTo>
                  <a:pt x="227279" y="433415"/>
                </a:lnTo>
                <a:lnTo>
                  <a:pt x="269563" y="457200"/>
                </a:lnTo>
                <a:lnTo>
                  <a:pt x="306562" y="475699"/>
                </a:lnTo>
                <a:lnTo>
                  <a:pt x="343561" y="480985"/>
                </a:lnTo>
                <a:lnTo>
                  <a:pt x="377917" y="478342"/>
                </a:lnTo>
                <a:lnTo>
                  <a:pt x="417559" y="465128"/>
                </a:lnTo>
                <a:lnTo>
                  <a:pt x="449272" y="451914"/>
                </a:lnTo>
                <a:lnTo>
                  <a:pt x="473057" y="443986"/>
                </a:lnTo>
                <a:lnTo>
                  <a:pt x="644837" y="414916"/>
                </a:lnTo>
                <a:lnTo>
                  <a:pt x="959328" y="364703"/>
                </a:lnTo>
                <a:lnTo>
                  <a:pt x="1033325" y="351489"/>
                </a:lnTo>
                <a:lnTo>
                  <a:pt x="1189249" y="314490"/>
                </a:lnTo>
                <a:lnTo>
                  <a:pt x="1435027" y="301276"/>
                </a:lnTo>
                <a:lnTo>
                  <a:pt x="1884299" y="277491"/>
                </a:lnTo>
                <a:lnTo>
                  <a:pt x="2103649" y="269563"/>
                </a:lnTo>
                <a:lnTo>
                  <a:pt x="2391711" y="266920"/>
                </a:lnTo>
                <a:lnTo>
                  <a:pt x="2735272" y="266920"/>
                </a:lnTo>
                <a:lnTo>
                  <a:pt x="2899124" y="269563"/>
                </a:lnTo>
                <a:lnTo>
                  <a:pt x="3068262" y="277491"/>
                </a:lnTo>
                <a:lnTo>
                  <a:pt x="3184544" y="288062"/>
                </a:lnTo>
                <a:lnTo>
                  <a:pt x="3216257" y="288062"/>
                </a:lnTo>
                <a:lnTo>
                  <a:pt x="3245328" y="282777"/>
                </a:lnTo>
                <a:lnTo>
                  <a:pt x="3269113" y="269563"/>
                </a:lnTo>
                <a:lnTo>
                  <a:pt x="3277041" y="253706"/>
                </a:lnTo>
                <a:lnTo>
                  <a:pt x="3279684" y="235207"/>
                </a:lnTo>
                <a:lnTo>
                  <a:pt x="3277041" y="214065"/>
                </a:lnTo>
                <a:lnTo>
                  <a:pt x="3271755" y="187637"/>
                </a:lnTo>
                <a:lnTo>
                  <a:pt x="3266470" y="174423"/>
                </a:lnTo>
                <a:lnTo>
                  <a:pt x="3253256" y="158566"/>
                </a:lnTo>
                <a:lnTo>
                  <a:pt x="3242685" y="147995"/>
                </a:lnTo>
                <a:lnTo>
                  <a:pt x="3205686" y="121568"/>
                </a:lnTo>
                <a:lnTo>
                  <a:pt x="3147545" y="89854"/>
                </a:lnTo>
                <a:lnTo>
                  <a:pt x="3099975" y="66069"/>
                </a:lnTo>
                <a:lnTo>
                  <a:pt x="3047119" y="44927"/>
                </a:lnTo>
                <a:lnTo>
                  <a:pt x="2914981" y="10571"/>
                </a:lnTo>
                <a:lnTo>
                  <a:pt x="2877982" y="0"/>
                </a:lnTo>
                <a:lnTo>
                  <a:pt x="2833055" y="5286"/>
                </a:lnTo>
                <a:lnTo>
                  <a:pt x="2761700" y="29070"/>
                </a:lnTo>
                <a:lnTo>
                  <a:pt x="2724701" y="44927"/>
                </a:lnTo>
                <a:lnTo>
                  <a:pt x="2537064" y="44927"/>
                </a:lnTo>
                <a:lnTo>
                  <a:pt x="2394354" y="44927"/>
                </a:lnTo>
                <a:lnTo>
                  <a:pt x="2064007" y="71355"/>
                </a:lnTo>
                <a:lnTo>
                  <a:pt x="1831443" y="8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0482D9CA-33E1-4370-878E-E2D472708752}"/>
              </a:ext>
            </a:extLst>
          </p:cNvPr>
          <p:cNvSpPr/>
          <p:nvPr/>
        </p:nvSpPr>
        <p:spPr>
          <a:xfrm>
            <a:off x="3703638" y="2420938"/>
            <a:ext cx="393700" cy="1141412"/>
          </a:xfrm>
          <a:custGeom>
            <a:avLst/>
            <a:gdLst>
              <a:gd name="connsiteX0" fmla="*/ 169069 w 395287"/>
              <a:gd name="connsiteY0" fmla="*/ 635794 h 1140619"/>
              <a:gd name="connsiteX1" fmla="*/ 150019 w 395287"/>
              <a:gd name="connsiteY1" fmla="*/ 366713 h 1140619"/>
              <a:gd name="connsiteX2" fmla="*/ 147637 w 395287"/>
              <a:gd name="connsiteY2" fmla="*/ 300038 h 1140619"/>
              <a:gd name="connsiteX3" fmla="*/ 142875 w 395287"/>
              <a:gd name="connsiteY3" fmla="*/ 261938 h 1140619"/>
              <a:gd name="connsiteX4" fmla="*/ 135731 w 395287"/>
              <a:gd name="connsiteY4" fmla="*/ 226219 h 1140619"/>
              <a:gd name="connsiteX5" fmla="*/ 123825 w 395287"/>
              <a:gd name="connsiteY5" fmla="*/ 188119 h 1140619"/>
              <a:gd name="connsiteX6" fmla="*/ 109537 w 395287"/>
              <a:gd name="connsiteY6" fmla="*/ 154782 h 1140619"/>
              <a:gd name="connsiteX7" fmla="*/ 95250 w 395287"/>
              <a:gd name="connsiteY7" fmla="*/ 128588 h 1140619"/>
              <a:gd name="connsiteX8" fmla="*/ 69056 w 395287"/>
              <a:gd name="connsiteY8" fmla="*/ 95250 h 1140619"/>
              <a:gd name="connsiteX9" fmla="*/ 57150 w 395287"/>
              <a:gd name="connsiteY9" fmla="*/ 80963 h 1140619"/>
              <a:gd name="connsiteX10" fmla="*/ 42862 w 395287"/>
              <a:gd name="connsiteY10" fmla="*/ 69057 h 1140619"/>
              <a:gd name="connsiteX11" fmla="*/ 23812 w 395287"/>
              <a:gd name="connsiteY11" fmla="*/ 54769 h 1140619"/>
              <a:gd name="connsiteX12" fmla="*/ 11906 w 395287"/>
              <a:gd name="connsiteY12" fmla="*/ 42863 h 1140619"/>
              <a:gd name="connsiteX13" fmla="*/ 4762 w 395287"/>
              <a:gd name="connsiteY13" fmla="*/ 28575 h 1140619"/>
              <a:gd name="connsiteX14" fmla="*/ 0 w 395287"/>
              <a:gd name="connsiteY14" fmla="*/ 11907 h 1140619"/>
              <a:gd name="connsiteX15" fmla="*/ 2381 w 395287"/>
              <a:gd name="connsiteY15" fmla="*/ 4763 h 1140619"/>
              <a:gd name="connsiteX16" fmla="*/ 14287 w 395287"/>
              <a:gd name="connsiteY16" fmla="*/ 0 h 1140619"/>
              <a:gd name="connsiteX17" fmla="*/ 54769 w 395287"/>
              <a:gd name="connsiteY17" fmla="*/ 4763 h 1140619"/>
              <a:gd name="connsiteX18" fmla="*/ 169069 w 395287"/>
              <a:gd name="connsiteY18" fmla="*/ 33338 h 1140619"/>
              <a:gd name="connsiteX19" fmla="*/ 311944 w 395287"/>
              <a:gd name="connsiteY19" fmla="*/ 73819 h 1140619"/>
              <a:gd name="connsiteX20" fmla="*/ 347662 w 395287"/>
              <a:gd name="connsiteY20" fmla="*/ 180975 h 1140619"/>
              <a:gd name="connsiteX21" fmla="*/ 373856 w 395287"/>
              <a:gd name="connsiteY21" fmla="*/ 504825 h 1140619"/>
              <a:gd name="connsiteX22" fmla="*/ 395287 w 395287"/>
              <a:gd name="connsiteY22" fmla="*/ 604838 h 1140619"/>
              <a:gd name="connsiteX23" fmla="*/ 395287 w 395287"/>
              <a:gd name="connsiteY23" fmla="*/ 931069 h 1140619"/>
              <a:gd name="connsiteX24" fmla="*/ 357187 w 395287"/>
              <a:gd name="connsiteY24" fmla="*/ 1133475 h 1140619"/>
              <a:gd name="connsiteX25" fmla="*/ 323850 w 395287"/>
              <a:gd name="connsiteY25" fmla="*/ 1140619 h 1140619"/>
              <a:gd name="connsiteX26" fmla="*/ 302419 w 395287"/>
              <a:gd name="connsiteY26" fmla="*/ 1140619 h 1140619"/>
              <a:gd name="connsiteX27" fmla="*/ 269081 w 395287"/>
              <a:gd name="connsiteY27" fmla="*/ 1135857 h 1140619"/>
              <a:gd name="connsiteX28" fmla="*/ 250031 w 395287"/>
              <a:gd name="connsiteY28" fmla="*/ 1126332 h 1140619"/>
              <a:gd name="connsiteX29" fmla="*/ 233362 w 395287"/>
              <a:gd name="connsiteY29" fmla="*/ 1114425 h 1140619"/>
              <a:gd name="connsiteX30" fmla="*/ 219075 w 395287"/>
              <a:gd name="connsiteY30" fmla="*/ 1095375 h 1140619"/>
              <a:gd name="connsiteX31" fmla="*/ 204787 w 395287"/>
              <a:gd name="connsiteY31" fmla="*/ 1073944 h 1140619"/>
              <a:gd name="connsiteX32" fmla="*/ 192881 w 395287"/>
              <a:gd name="connsiteY32" fmla="*/ 1023938 h 1140619"/>
              <a:gd name="connsiteX33" fmla="*/ 190500 w 395287"/>
              <a:gd name="connsiteY33" fmla="*/ 950119 h 1140619"/>
              <a:gd name="connsiteX34" fmla="*/ 169069 w 395287"/>
              <a:gd name="connsiteY34" fmla="*/ 635794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5287" h="1140619">
                <a:moveTo>
                  <a:pt x="169069" y="635794"/>
                </a:moveTo>
                <a:lnTo>
                  <a:pt x="150019" y="366713"/>
                </a:lnTo>
                <a:lnTo>
                  <a:pt x="147637" y="300038"/>
                </a:lnTo>
                <a:lnTo>
                  <a:pt x="142875" y="261938"/>
                </a:lnTo>
                <a:lnTo>
                  <a:pt x="135731" y="226219"/>
                </a:lnTo>
                <a:lnTo>
                  <a:pt x="123825" y="188119"/>
                </a:lnTo>
                <a:lnTo>
                  <a:pt x="109537" y="154782"/>
                </a:lnTo>
                <a:lnTo>
                  <a:pt x="95250" y="128588"/>
                </a:lnTo>
                <a:lnTo>
                  <a:pt x="69056" y="95250"/>
                </a:lnTo>
                <a:lnTo>
                  <a:pt x="57150" y="80963"/>
                </a:lnTo>
                <a:lnTo>
                  <a:pt x="42862" y="69057"/>
                </a:lnTo>
                <a:lnTo>
                  <a:pt x="23812" y="54769"/>
                </a:lnTo>
                <a:lnTo>
                  <a:pt x="11906" y="42863"/>
                </a:lnTo>
                <a:lnTo>
                  <a:pt x="4762" y="28575"/>
                </a:lnTo>
                <a:lnTo>
                  <a:pt x="0" y="11907"/>
                </a:lnTo>
                <a:lnTo>
                  <a:pt x="2381" y="4763"/>
                </a:lnTo>
                <a:lnTo>
                  <a:pt x="14287" y="0"/>
                </a:lnTo>
                <a:lnTo>
                  <a:pt x="54769" y="4763"/>
                </a:lnTo>
                <a:lnTo>
                  <a:pt x="169069" y="33338"/>
                </a:lnTo>
                <a:lnTo>
                  <a:pt x="311944" y="73819"/>
                </a:lnTo>
                <a:lnTo>
                  <a:pt x="347662" y="180975"/>
                </a:lnTo>
                <a:lnTo>
                  <a:pt x="373856" y="504825"/>
                </a:lnTo>
                <a:lnTo>
                  <a:pt x="395287" y="604838"/>
                </a:lnTo>
                <a:lnTo>
                  <a:pt x="395287" y="931069"/>
                </a:lnTo>
                <a:lnTo>
                  <a:pt x="357187" y="1133475"/>
                </a:lnTo>
                <a:lnTo>
                  <a:pt x="323850" y="1140619"/>
                </a:lnTo>
                <a:lnTo>
                  <a:pt x="302419" y="1140619"/>
                </a:lnTo>
                <a:lnTo>
                  <a:pt x="269081" y="1135857"/>
                </a:lnTo>
                <a:lnTo>
                  <a:pt x="250031" y="1126332"/>
                </a:lnTo>
                <a:lnTo>
                  <a:pt x="233362" y="1114425"/>
                </a:lnTo>
                <a:lnTo>
                  <a:pt x="219075" y="1095375"/>
                </a:lnTo>
                <a:lnTo>
                  <a:pt x="204787" y="1073944"/>
                </a:lnTo>
                <a:lnTo>
                  <a:pt x="192881" y="1023938"/>
                </a:lnTo>
                <a:cubicBezTo>
                  <a:pt x="192087" y="999332"/>
                  <a:pt x="191294" y="974725"/>
                  <a:pt x="190500" y="950119"/>
                </a:cubicBezTo>
                <a:lnTo>
                  <a:pt x="169069" y="635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25088B3D-D168-42A1-8E09-3217ACE82077}"/>
              </a:ext>
            </a:extLst>
          </p:cNvPr>
          <p:cNvSpPr/>
          <p:nvPr/>
        </p:nvSpPr>
        <p:spPr>
          <a:xfrm>
            <a:off x="2822575" y="3630613"/>
            <a:ext cx="4044950" cy="560387"/>
          </a:xfrm>
          <a:custGeom>
            <a:avLst/>
            <a:gdLst>
              <a:gd name="connsiteX0" fmla="*/ 2226794 w 4045727"/>
              <a:gd name="connsiteY0" fmla="*/ 299318 h 559166"/>
              <a:gd name="connsiteX1" fmla="*/ 1891295 w 4045727"/>
              <a:gd name="connsiteY1" fmla="*/ 322343 h 559166"/>
              <a:gd name="connsiteX2" fmla="*/ 1624869 w 4045727"/>
              <a:gd name="connsiteY2" fmla="*/ 348656 h 559166"/>
              <a:gd name="connsiteX3" fmla="*/ 1532771 w 4045727"/>
              <a:gd name="connsiteY3" fmla="*/ 358524 h 559166"/>
              <a:gd name="connsiteX4" fmla="*/ 1121620 w 4045727"/>
              <a:gd name="connsiteY4" fmla="*/ 430887 h 559166"/>
              <a:gd name="connsiteX5" fmla="*/ 792699 w 4045727"/>
              <a:gd name="connsiteY5" fmla="*/ 490092 h 559166"/>
              <a:gd name="connsiteX6" fmla="*/ 411151 w 4045727"/>
              <a:gd name="connsiteY6" fmla="*/ 559166 h 559166"/>
              <a:gd name="connsiteX7" fmla="*/ 368391 w 4045727"/>
              <a:gd name="connsiteY7" fmla="*/ 546009 h 559166"/>
              <a:gd name="connsiteX8" fmla="*/ 292740 w 4045727"/>
              <a:gd name="connsiteY8" fmla="*/ 519695 h 559166"/>
              <a:gd name="connsiteX9" fmla="*/ 233534 w 4045727"/>
              <a:gd name="connsiteY9" fmla="*/ 499960 h 559166"/>
              <a:gd name="connsiteX10" fmla="*/ 154593 w 4045727"/>
              <a:gd name="connsiteY10" fmla="*/ 457200 h 559166"/>
              <a:gd name="connsiteX11" fmla="*/ 88809 w 4045727"/>
              <a:gd name="connsiteY11" fmla="*/ 414441 h 559166"/>
              <a:gd name="connsiteX12" fmla="*/ 23024 w 4045727"/>
              <a:gd name="connsiteY12" fmla="*/ 358524 h 559166"/>
              <a:gd name="connsiteX13" fmla="*/ 6578 w 4045727"/>
              <a:gd name="connsiteY13" fmla="*/ 335500 h 559166"/>
              <a:gd name="connsiteX14" fmla="*/ 0 w 4045727"/>
              <a:gd name="connsiteY14" fmla="*/ 315764 h 559166"/>
              <a:gd name="connsiteX15" fmla="*/ 0 w 4045727"/>
              <a:gd name="connsiteY15" fmla="*/ 305897 h 559166"/>
              <a:gd name="connsiteX16" fmla="*/ 6578 w 4045727"/>
              <a:gd name="connsiteY16" fmla="*/ 292740 h 559166"/>
              <a:gd name="connsiteX17" fmla="*/ 13157 w 4045727"/>
              <a:gd name="connsiteY17" fmla="*/ 286161 h 559166"/>
              <a:gd name="connsiteX18" fmla="*/ 23024 w 4045727"/>
              <a:gd name="connsiteY18" fmla="*/ 286161 h 559166"/>
              <a:gd name="connsiteX19" fmla="*/ 62495 w 4045727"/>
              <a:gd name="connsiteY19" fmla="*/ 296029 h 559166"/>
              <a:gd name="connsiteX20" fmla="*/ 151304 w 4045727"/>
              <a:gd name="connsiteY20" fmla="*/ 319054 h 559166"/>
              <a:gd name="connsiteX21" fmla="*/ 273004 w 4045727"/>
              <a:gd name="connsiteY21" fmla="*/ 332210 h 559166"/>
              <a:gd name="connsiteX22" fmla="*/ 414440 w 4045727"/>
              <a:gd name="connsiteY22" fmla="*/ 335500 h 559166"/>
              <a:gd name="connsiteX23" fmla="*/ 661131 w 4045727"/>
              <a:gd name="connsiteY23" fmla="*/ 296029 h 559166"/>
              <a:gd name="connsiteX24" fmla="*/ 1039390 w 4045727"/>
              <a:gd name="connsiteY24" fmla="*/ 240113 h 559166"/>
              <a:gd name="connsiteX25" fmla="*/ 1332130 w 4045727"/>
              <a:gd name="connsiteY25" fmla="*/ 200642 h 559166"/>
              <a:gd name="connsiteX26" fmla="*/ 1713678 w 4045727"/>
              <a:gd name="connsiteY26" fmla="*/ 157882 h 559166"/>
              <a:gd name="connsiteX27" fmla="*/ 1993260 w 4045727"/>
              <a:gd name="connsiteY27" fmla="*/ 138147 h 559166"/>
              <a:gd name="connsiteX28" fmla="*/ 2457039 w 4045727"/>
              <a:gd name="connsiteY28" fmla="*/ 108544 h 559166"/>
              <a:gd name="connsiteX29" fmla="*/ 2562294 w 4045727"/>
              <a:gd name="connsiteY29" fmla="*/ 95387 h 559166"/>
              <a:gd name="connsiteX30" fmla="*/ 2680705 w 4045727"/>
              <a:gd name="connsiteY30" fmla="*/ 85520 h 559166"/>
              <a:gd name="connsiteX31" fmla="*/ 3147773 w 4045727"/>
              <a:gd name="connsiteY31" fmla="*/ 72363 h 559166"/>
              <a:gd name="connsiteX32" fmla="*/ 3414199 w 4045727"/>
              <a:gd name="connsiteY32" fmla="*/ 65785 h 559166"/>
              <a:gd name="connsiteX33" fmla="*/ 3509586 w 4045727"/>
              <a:gd name="connsiteY33" fmla="*/ 39471 h 559166"/>
              <a:gd name="connsiteX34" fmla="*/ 3608262 w 4045727"/>
              <a:gd name="connsiteY34" fmla="*/ 9868 h 559166"/>
              <a:gd name="connsiteX35" fmla="*/ 3647732 w 4045727"/>
              <a:gd name="connsiteY35" fmla="*/ 0 h 559166"/>
              <a:gd name="connsiteX36" fmla="*/ 3723384 w 4045727"/>
              <a:gd name="connsiteY36" fmla="*/ 13157 h 559166"/>
              <a:gd name="connsiteX37" fmla="*/ 3871399 w 4045727"/>
              <a:gd name="connsiteY37" fmla="*/ 52628 h 559166"/>
              <a:gd name="connsiteX38" fmla="*/ 3950340 w 4045727"/>
              <a:gd name="connsiteY38" fmla="*/ 85520 h 559166"/>
              <a:gd name="connsiteX39" fmla="*/ 3973364 w 4045727"/>
              <a:gd name="connsiteY39" fmla="*/ 98677 h 559166"/>
              <a:gd name="connsiteX40" fmla="*/ 4002967 w 4045727"/>
              <a:gd name="connsiteY40" fmla="*/ 118412 h 559166"/>
              <a:gd name="connsiteX41" fmla="*/ 4019413 w 4045727"/>
              <a:gd name="connsiteY41" fmla="*/ 134858 h 559166"/>
              <a:gd name="connsiteX42" fmla="*/ 4039148 w 4045727"/>
              <a:gd name="connsiteY42" fmla="*/ 157882 h 559166"/>
              <a:gd name="connsiteX43" fmla="*/ 4045727 w 4045727"/>
              <a:gd name="connsiteY43" fmla="*/ 174328 h 559166"/>
              <a:gd name="connsiteX44" fmla="*/ 4045727 w 4045727"/>
              <a:gd name="connsiteY44" fmla="*/ 197353 h 559166"/>
              <a:gd name="connsiteX45" fmla="*/ 4042437 w 4045727"/>
              <a:gd name="connsiteY45" fmla="*/ 230245 h 559166"/>
              <a:gd name="connsiteX46" fmla="*/ 4025991 w 4045727"/>
              <a:gd name="connsiteY46" fmla="*/ 259848 h 559166"/>
              <a:gd name="connsiteX47" fmla="*/ 4002967 w 4045727"/>
              <a:gd name="connsiteY47" fmla="*/ 279583 h 559166"/>
              <a:gd name="connsiteX48" fmla="*/ 3966786 w 4045727"/>
              <a:gd name="connsiteY48" fmla="*/ 299318 h 559166"/>
              <a:gd name="connsiteX49" fmla="*/ 3924026 w 4045727"/>
              <a:gd name="connsiteY49" fmla="*/ 312475 h 559166"/>
              <a:gd name="connsiteX50" fmla="*/ 3795747 w 4045727"/>
              <a:gd name="connsiteY50" fmla="*/ 305897 h 559166"/>
              <a:gd name="connsiteX51" fmla="*/ 3378017 w 4045727"/>
              <a:gd name="connsiteY51" fmla="*/ 279583 h 559166"/>
              <a:gd name="connsiteX52" fmla="*/ 2966866 w 4045727"/>
              <a:gd name="connsiteY52" fmla="*/ 266426 h 559166"/>
              <a:gd name="connsiteX53" fmla="*/ 2772803 w 4045727"/>
              <a:gd name="connsiteY53" fmla="*/ 269715 h 559166"/>
              <a:gd name="connsiteX54" fmla="*/ 2572161 w 4045727"/>
              <a:gd name="connsiteY54" fmla="*/ 292740 h 559166"/>
              <a:gd name="connsiteX55" fmla="*/ 2226794 w 4045727"/>
              <a:gd name="connsiteY55" fmla="*/ 299318 h 55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45727" h="559166">
                <a:moveTo>
                  <a:pt x="2226794" y="299318"/>
                </a:moveTo>
                <a:lnTo>
                  <a:pt x="1891295" y="322343"/>
                </a:lnTo>
                <a:lnTo>
                  <a:pt x="1624869" y="348656"/>
                </a:lnTo>
                <a:lnTo>
                  <a:pt x="1532771" y="358524"/>
                </a:lnTo>
                <a:lnTo>
                  <a:pt x="1121620" y="430887"/>
                </a:lnTo>
                <a:lnTo>
                  <a:pt x="792699" y="490092"/>
                </a:lnTo>
                <a:lnTo>
                  <a:pt x="411151" y="559166"/>
                </a:lnTo>
                <a:lnTo>
                  <a:pt x="368391" y="546009"/>
                </a:lnTo>
                <a:lnTo>
                  <a:pt x="292740" y="519695"/>
                </a:lnTo>
                <a:lnTo>
                  <a:pt x="233534" y="499960"/>
                </a:lnTo>
                <a:lnTo>
                  <a:pt x="154593" y="457200"/>
                </a:lnTo>
                <a:lnTo>
                  <a:pt x="88809" y="414441"/>
                </a:lnTo>
                <a:lnTo>
                  <a:pt x="23024" y="358524"/>
                </a:lnTo>
                <a:lnTo>
                  <a:pt x="6578" y="335500"/>
                </a:lnTo>
                <a:lnTo>
                  <a:pt x="0" y="315764"/>
                </a:lnTo>
                <a:lnTo>
                  <a:pt x="0" y="305897"/>
                </a:lnTo>
                <a:lnTo>
                  <a:pt x="6578" y="292740"/>
                </a:lnTo>
                <a:lnTo>
                  <a:pt x="13157" y="286161"/>
                </a:lnTo>
                <a:lnTo>
                  <a:pt x="23024" y="286161"/>
                </a:lnTo>
                <a:lnTo>
                  <a:pt x="62495" y="296029"/>
                </a:lnTo>
                <a:lnTo>
                  <a:pt x="151304" y="319054"/>
                </a:lnTo>
                <a:lnTo>
                  <a:pt x="273004" y="332210"/>
                </a:lnTo>
                <a:lnTo>
                  <a:pt x="414440" y="335500"/>
                </a:lnTo>
                <a:lnTo>
                  <a:pt x="661131" y="296029"/>
                </a:lnTo>
                <a:lnTo>
                  <a:pt x="1039390" y="240113"/>
                </a:lnTo>
                <a:lnTo>
                  <a:pt x="1332130" y="200642"/>
                </a:lnTo>
                <a:lnTo>
                  <a:pt x="1713678" y="157882"/>
                </a:lnTo>
                <a:lnTo>
                  <a:pt x="1993260" y="138147"/>
                </a:lnTo>
                <a:lnTo>
                  <a:pt x="2457039" y="108544"/>
                </a:lnTo>
                <a:lnTo>
                  <a:pt x="2562294" y="95387"/>
                </a:lnTo>
                <a:lnTo>
                  <a:pt x="2680705" y="85520"/>
                </a:lnTo>
                <a:lnTo>
                  <a:pt x="3147773" y="72363"/>
                </a:lnTo>
                <a:lnTo>
                  <a:pt x="3414199" y="65785"/>
                </a:lnTo>
                <a:lnTo>
                  <a:pt x="3509586" y="39471"/>
                </a:lnTo>
                <a:lnTo>
                  <a:pt x="3608262" y="9868"/>
                </a:lnTo>
                <a:lnTo>
                  <a:pt x="3647732" y="0"/>
                </a:lnTo>
                <a:lnTo>
                  <a:pt x="3723384" y="13157"/>
                </a:lnTo>
                <a:lnTo>
                  <a:pt x="3871399" y="52628"/>
                </a:lnTo>
                <a:lnTo>
                  <a:pt x="3950340" y="85520"/>
                </a:lnTo>
                <a:lnTo>
                  <a:pt x="3973364" y="98677"/>
                </a:lnTo>
                <a:lnTo>
                  <a:pt x="4002967" y="118412"/>
                </a:lnTo>
                <a:lnTo>
                  <a:pt x="4019413" y="134858"/>
                </a:lnTo>
                <a:lnTo>
                  <a:pt x="4039148" y="157882"/>
                </a:lnTo>
                <a:lnTo>
                  <a:pt x="4045727" y="174328"/>
                </a:lnTo>
                <a:lnTo>
                  <a:pt x="4045727" y="197353"/>
                </a:lnTo>
                <a:lnTo>
                  <a:pt x="4042437" y="230245"/>
                </a:lnTo>
                <a:lnTo>
                  <a:pt x="4025991" y="259848"/>
                </a:lnTo>
                <a:lnTo>
                  <a:pt x="4002967" y="279583"/>
                </a:lnTo>
                <a:lnTo>
                  <a:pt x="3966786" y="299318"/>
                </a:lnTo>
                <a:lnTo>
                  <a:pt x="3924026" y="312475"/>
                </a:lnTo>
                <a:lnTo>
                  <a:pt x="3795747" y="305897"/>
                </a:lnTo>
                <a:lnTo>
                  <a:pt x="3378017" y="279583"/>
                </a:lnTo>
                <a:lnTo>
                  <a:pt x="2966866" y="266426"/>
                </a:lnTo>
                <a:lnTo>
                  <a:pt x="2772803" y="269715"/>
                </a:lnTo>
                <a:lnTo>
                  <a:pt x="2572161" y="292740"/>
                </a:lnTo>
                <a:lnTo>
                  <a:pt x="2226794" y="2993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7EF8AF54-F174-48A8-B5E0-B5359CEE065C}"/>
              </a:ext>
            </a:extLst>
          </p:cNvPr>
          <p:cNvSpPr/>
          <p:nvPr/>
        </p:nvSpPr>
        <p:spPr>
          <a:xfrm>
            <a:off x="3943350" y="1379538"/>
            <a:ext cx="512763" cy="949325"/>
          </a:xfrm>
          <a:custGeom>
            <a:avLst/>
            <a:gdLst>
              <a:gd name="connsiteX0" fmla="*/ 245269 w 511969"/>
              <a:gd name="connsiteY0" fmla="*/ 385762 h 950119"/>
              <a:gd name="connsiteX1" fmla="*/ 221456 w 511969"/>
              <a:gd name="connsiteY1" fmla="*/ 311944 h 950119"/>
              <a:gd name="connsiteX2" fmla="*/ 197644 w 511969"/>
              <a:gd name="connsiteY2" fmla="*/ 250031 h 950119"/>
              <a:gd name="connsiteX3" fmla="*/ 171450 w 511969"/>
              <a:gd name="connsiteY3" fmla="*/ 200025 h 950119"/>
              <a:gd name="connsiteX4" fmla="*/ 145256 w 511969"/>
              <a:gd name="connsiteY4" fmla="*/ 159544 h 950119"/>
              <a:gd name="connsiteX5" fmla="*/ 116681 w 511969"/>
              <a:gd name="connsiteY5" fmla="*/ 126206 h 950119"/>
              <a:gd name="connsiteX6" fmla="*/ 100013 w 511969"/>
              <a:gd name="connsiteY6" fmla="*/ 109537 h 950119"/>
              <a:gd name="connsiteX7" fmla="*/ 78581 w 511969"/>
              <a:gd name="connsiteY7" fmla="*/ 90487 h 950119"/>
              <a:gd name="connsiteX8" fmla="*/ 54769 w 511969"/>
              <a:gd name="connsiteY8" fmla="*/ 73819 h 950119"/>
              <a:gd name="connsiteX9" fmla="*/ 33338 w 511969"/>
              <a:gd name="connsiteY9" fmla="*/ 59531 h 950119"/>
              <a:gd name="connsiteX10" fmla="*/ 7144 w 511969"/>
              <a:gd name="connsiteY10" fmla="*/ 35719 h 950119"/>
              <a:gd name="connsiteX11" fmla="*/ 0 w 511969"/>
              <a:gd name="connsiteY11" fmla="*/ 19050 h 950119"/>
              <a:gd name="connsiteX12" fmla="*/ 4763 w 511969"/>
              <a:gd name="connsiteY12" fmla="*/ 4762 h 950119"/>
              <a:gd name="connsiteX13" fmla="*/ 16669 w 511969"/>
              <a:gd name="connsiteY13" fmla="*/ 0 h 950119"/>
              <a:gd name="connsiteX14" fmla="*/ 73819 w 511969"/>
              <a:gd name="connsiteY14" fmla="*/ 0 h 950119"/>
              <a:gd name="connsiteX15" fmla="*/ 185738 w 511969"/>
              <a:gd name="connsiteY15" fmla="*/ 14287 h 950119"/>
              <a:gd name="connsiteX16" fmla="*/ 259556 w 511969"/>
              <a:gd name="connsiteY16" fmla="*/ 30956 h 950119"/>
              <a:gd name="connsiteX17" fmla="*/ 319088 w 511969"/>
              <a:gd name="connsiteY17" fmla="*/ 50006 h 950119"/>
              <a:gd name="connsiteX18" fmla="*/ 366713 w 511969"/>
              <a:gd name="connsiteY18" fmla="*/ 73819 h 950119"/>
              <a:gd name="connsiteX19" fmla="*/ 400050 w 511969"/>
              <a:gd name="connsiteY19" fmla="*/ 100012 h 950119"/>
              <a:gd name="connsiteX20" fmla="*/ 421481 w 511969"/>
              <a:gd name="connsiteY20" fmla="*/ 123825 h 950119"/>
              <a:gd name="connsiteX21" fmla="*/ 445294 w 511969"/>
              <a:gd name="connsiteY21" fmla="*/ 150019 h 950119"/>
              <a:gd name="connsiteX22" fmla="*/ 461963 w 511969"/>
              <a:gd name="connsiteY22" fmla="*/ 185737 h 950119"/>
              <a:gd name="connsiteX23" fmla="*/ 476250 w 511969"/>
              <a:gd name="connsiteY23" fmla="*/ 233362 h 950119"/>
              <a:gd name="connsiteX24" fmla="*/ 485775 w 511969"/>
              <a:gd name="connsiteY24" fmla="*/ 297656 h 950119"/>
              <a:gd name="connsiteX25" fmla="*/ 490538 w 511969"/>
              <a:gd name="connsiteY25" fmla="*/ 440531 h 950119"/>
              <a:gd name="connsiteX26" fmla="*/ 511969 w 511969"/>
              <a:gd name="connsiteY26" fmla="*/ 588169 h 950119"/>
              <a:gd name="connsiteX27" fmla="*/ 511969 w 511969"/>
              <a:gd name="connsiteY27" fmla="*/ 885825 h 950119"/>
              <a:gd name="connsiteX28" fmla="*/ 502444 w 511969"/>
              <a:gd name="connsiteY28" fmla="*/ 909637 h 950119"/>
              <a:gd name="connsiteX29" fmla="*/ 485775 w 511969"/>
              <a:gd name="connsiteY29" fmla="*/ 931069 h 950119"/>
              <a:gd name="connsiteX30" fmla="*/ 466725 w 511969"/>
              <a:gd name="connsiteY30" fmla="*/ 945356 h 950119"/>
              <a:gd name="connsiteX31" fmla="*/ 445294 w 511969"/>
              <a:gd name="connsiteY31" fmla="*/ 950119 h 950119"/>
              <a:gd name="connsiteX32" fmla="*/ 416719 w 511969"/>
              <a:gd name="connsiteY32" fmla="*/ 945356 h 950119"/>
              <a:gd name="connsiteX33" fmla="*/ 397669 w 511969"/>
              <a:gd name="connsiteY33" fmla="*/ 935831 h 950119"/>
              <a:gd name="connsiteX34" fmla="*/ 381000 w 511969"/>
              <a:gd name="connsiteY34" fmla="*/ 914400 h 950119"/>
              <a:gd name="connsiteX35" fmla="*/ 352425 w 511969"/>
              <a:gd name="connsiteY35" fmla="*/ 840581 h 950119"/>
              <a:gd name="connsiteX36" fmla="*/ 328613 w 511969"/>
              <a:gd name="connsiteY36" fmla="*/ 745331 h 950119"/>
              <a:gd name="connsiteX37" fmla="*/ 297656 w 511969"/>
              <a:gd name="connsiteY37" fmla="*/ 595312 h 950119"/>
              <a:gd name="connsiteX38" fmla="*/ 245269 w 511969"/>
              <a:gd name="connsiteY38" fmla="*/ 385762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1969" h="950119">
                <a:moveTo>
                  <a:pt x="245269" y="385762"/>
                </a:moveTo>
                <a:lnTo>
                  <a:pt x="221456" y="311944"/>
                </a:lnTo>
                <a:lnTo>
                  <a:pt x="197644" y="250031"/>
                </a:lnTo>
                <a:lnTo>
                  <a:pt x="171450" y="200025"/>
                </a:lnTo>
                <a:lnTo>
                  <a:pt x="145256" y="159544"/>
                </a:lnTo>
                <a:lnTo>
                  <a:pt x="116681" y="126206"/>
                </a:lnTo>
                <a:lnTo>
                  <a:pt x="100013" y="109537"/>
                </a:lnTo>
                <a:lnTo>
                  <a:pt x="78581" y="90487"/>
                </a:lnTo>
                <a:lnTo>
                  <a:pt x="54769" y="73819"/>
                </a:lnTo>
                <a:lnTo>
                  <a:pt x="33338" y="59531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4762"/>
                </a:lnTo>
                <a:lnTo>
                  <a:pt x="16669" y="0"/>
                </a:lnTo>
                <a:lnTo>
                  <a:pt x="73819" y="0"/>
                </a:lnTo>
                <a:lnTo>
                  <a:pt x="185738" y="14287"/>
                </a:lnTo>
                <a:lnTo>
                  <a:pt x="259556" y="30956"/>
                </a:lnTo>
                <a:lnTo>
                  <a:pt x="319088" y="50006"/>
                </a:lnTo>
                <a:lnTo>
                  <a:pt x="366713" y="73819"/>
                </a:lnTo>
                <a:lnTo>
                  <a:pt x="400050" y="100012"/>
                </a:lnTo>
                <a:lnTo>
                  <a:pt x="421481" y="123825"/>
                </a:lnTo>
                <a:lnTo>
                  <a:pt x="445294" y="150019"/>
                </a:lnTo>
                <a:lnTo>
                  <a:pt x="461963" y="185737"/>
                </a:lnTo>
                <a:lnTo>
                  <a:pt x="476250" y="233362"/>
                </a:lnTo>
                <a:lnTo>
                  <a:pt x="485775" y="297656"/>
                </a:lnTo>
                <a:lnTo>
                  <a:pt x="490538" y="440531"/>
                </a:lnTo>
                <a:lnTo>
                  <a:pt x="511969" y="588169"/>
                </a:lnTo>
                <a:lnTo>
                  <a:pt x="511969" y="885825"/>
                </a:lnTo>
                <a:lnTo>
                  <a:pt x="502444" y="909637"/>
                </a:lnTo>
                <a:lnTo>
                  <a:pt x="485775" y="931069"/>
                </a:lnTo>
                <a:lnTo>
                  <a:pt x="466725" y="945356"/>
                </a:lnTo>
                <a:lnTo>
                  <a:pt x="445294" y="950119"/>
                </a:lnTo>
                <a:lnTo>
                  <a:pt x="416719" y="945356"/>
                </a:lnTo>
                <a:lnTo>
                  <a:pt x="397669" y="935831"/>
                </a:lnTo>
                <a:lnTo>
                  <a:pt x="381000" y="914400"/>
                </a:lnTo>
                <a:lnTo>
                  <a:pt x="352425" y="840581"/>
                </a:lnTo>
                <a:lnTo>
                  <a:pt x="328613" y="745331"/>
                </a:lnTo>
                <a:lnTo>
                  <a:pt x="297656" y="595312"/>
                </a:lnTo>
                <a:lnTo>
                  <a:pt x="245269" y="385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9C4D7C40-044B-4264-B6A4-EF1C74427D33}"/>
              </a:ext>
            </a:extLst>
          </p:cNvPr>
          <p:cNvSpPr/>
          <p:nvPr/>
        </p:nvSpPr>
        <p:spPr>
          <a:xfrm>
            <a:off x="5267325" y="1285875"/>
            <a:ext cx="465138" cy="942975"/>
          </a:xfrm>
          <a:custGeom>
            <a:avLst/>
            <a:gdLst>
              <a:gd name="connsiteX0" fmla="*/ 421481 w 464344"/>
              <a:gd name="connsiteY0" fmla="*/ 323850 h 942975"/>
              <a:gd name="connsiteX1" fmla="*/ 385763 w 464344"/>
              <a:gd name="connsiteY1" fmla="*/ 442913 h 942975"/>
              <a:gd name="connsiteX2" fmla="*/ 300038 w 464344"/>
              <a:gd name="connsiteY2" fmla="*/ 659606 h 942975"/>
              <a:gd name="connsiteX3" fmla="*/ 252413 w 464344"/>
              <a:gd name="connsiteY3" fmla="*/ 752475 h 942975"/>
              <a:gd name="connsiteX4" fmla="*/ 197644 w 464344"/>
              <a:gd name="connsiteY4" fmla="*/ 842963 h 942975"/>
              <a:gd name="connsiteX5" fmla="*/ 161925 w 464344"/>
              <a:gd name="connsiteY5" fmla="*/ 890588 h 942975"/>
              <a:gd name="connsiteX6" fmla="*/ 133350 w 464344"/>
              <a:gd name="connsiteY6" fmla="*/ 916781 h 942975"/>
              <a:gd name="connsiteX7" fmla="*/ 111919 w 464344"/>
              <a:gd name="connsiteY7" fmla="*/ 933450 h 942975"/>
              <a:gd name="connsiteX8" fmla="*/ 88106 w 464344"/>
              <a:gd name="connsiteY8" fmla="*/ 942975 h 942975"/>
              <a:gd name="connsiteX9" fmla="*/ 64294 w 464344"/>
              <a:gd name="connsiteY9" fmla="*/ 940594 h 942975"/>
              <a:gd name="connsiteX10" fmla="*/ 50006 w 464344"/>
              <a:gd name="connsiteY10" fmla="*/ 926306 h 942975"/>
              <a:gd name="connsiteX11" fmla="*/ 40481 w 464344"/>
              <a:gd name="connsiteY11" fmla="*/ 904875 h 942975"/>
              <a:gd name="connsiteX12" fmla="*/ 35719 w 464344"/>
              <a:gd name="connsiteY12" fmla="*/ 873919 h 942975"/>
              <a:gd name="connsiteX13" fmla="*/ 40481 w 464344"/>
              <a:gd name="connsiteY13" fmla="*/ 812006 h 942975"/>
              <a:gd name="connsiteX14" fmla="*/ 59531 w 464344"/>
              <a:gd name="connsiteY14" fmla="*/ 626269 h 942975"/>
              <a:gd name="connsiteX15" fmla="*/ 100013 w 464344"/>
              <a:gd name="connsiteY15" fmla="*/ 452438 h 942975"/>
              <a:gd name="connsiteX16" fmla="*/ 145256 w 464344"/>
              <a:gd name="connsiteY16" fmla="*/ 221456 h 942975"/>
              <a:gd name="connsiteX17" fmla="*/ 147638 w 464344"/>
              <a:gd name="connsiteY17" fmla="*/ 192881 h 942975"/>
              <a:gd name="connsiteX18" fmla="*/ 145256 w 464344"/>
              <a:gd name="connsiteY18" fmla="*/ 176213 h 942975"/>
              <a:gd name="connsiteX19" fmla="*/ 140494 w 464344"/>
              <a:gd name="connsiteY19" fmla="*/ 157163 h 942975"/>
              <a:gd name="connsiteX20" fmla="*/ 128588 w 464344"/>
              <a:gd name="connsiteY20" fmla="*/ 142875 h 942975"/>
              <a:gd name="connsiteX21" fmla="*/ 90488 w 464344"/>
              <a:gd name="connsiteY21" fmla="*/ 109538 h 942975"/>
              <a:gd name="connsiteX22" fmla="*/ 54769 w 464344"/>
              <a:gd name="connsiteY22" fmla="*/ 88106 h 942975"/>
              <a:gd name="connsiteX23" fmla="*/ 26194 w 464344"/>
              <a:gd name="connsiteY23" fmla="*/ 61913 h 942975"/>
              <a:gd name="connsiteX24" fmla="*/ 9525 w 464344"/>
              <a:gd name="connsiteY24" fmla="*/ 42863 h 942975"/>
              <a:gd name="connsiteX25" fmla="*/ 0 w 464344"/>
              <a:gd name="connsiteY25" fmla="*/ 28575 h 942975"/>
              <a:gd name="connsiteX26" fmla="*/ 2381 w 464344"/>
              <a:gd name="connsiteY26" fmla="*/ 16669 h 942975"/>
              <a:gd name="connsiteX27" fmla="*/ 9525 w 464344"/>
              <a:gd name="connsiteY27" fmla="*/ 7144 h 942975"/>
              <a:gd name="connsiteX28" fmla="*/ 40481 w 464344"/>
              <a:gd name="connsiteY28" fmla="*/ 2381 h 942975"/>
              <a:gd name="connsiteX29" fmla="*/ 207169 w 464344"/>
              <a:gd name="connsiteY29" fmla="*/ 0 h 942975"/>
              <a:gd name="connsiteX30" fmla="*/ 242888 w 464344"/>
              <a:gd name="connsiteY30" fmla="*/ 14288 h 942975"/>
              <a:gd name="connsiteX31" fmla="*/ 319088 w 464344"/>
              <a:gd name="connsiteY31" fmla="*/ 52388 h 942975"/>
              <a:gd name="connsiteX32" fmla="*/ 385763 w 464344"/>
              <a:gd name="connsiteY32" fmla="*/ 90488 h 942975"/>
              <a:gd name="connsiteX33" fmla="*/ 421481 w 464344"/>
              <a:gd name="connsiteY33" fmla="*/ 116681 h 942975"/>
              <a:gd name="connsiteX34" fmla="*/ 452438 w 464344"/>
              <a:gd name="connsiteY34" fmla="*/ 145256 h 942975"/>
              <a:gd name="connsiteX35" fmla="*/ 461963 w 464344"/>
              <a:gd name="connsiteY35" fmla="*/ 159544 h 942975"/>
              <a:gd name="connsiteX36" fmla="*/ 464344 w 464344"/>
              <a:gd name="connsiteY36" fmla="*/ 176213 h 942975"/>
              <a:gd name="connsiteX37" fmla="*/ 457200 w 464344"/>
              <a:gd name="connsiteY37" fmla="*/ 207169 h 942975"/>
              <a:gd name="connsiteX38" fmla="*/ 421481 w 464344"/>
              <a:gd name="connsiteY38" fmla="*/ 32385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64344" h="942975">
                <a:moveTo>
                  <a:pt x="421481" y="323850"/>
                </a:moveTo>
                <a:lnTo>
                  <a:pt x="385763" y="442913"/>
                </a:lnTo>
                <a:lnTo>
                  <a:pt x="300038" y="659606"/>
                </a:lnTo>
                <a:lnTo>
                  <a:pt x="252413" y="752475"/>
                </a:lnTo>
                <a:lnTo>
                  <a:pt x="197644" y="842963"/>
                </a:lnTo>
                <a:lnTo>
                  <a:pt x="161925" y="890588"/>
                </a:lnTo>
                <a:lnTo>
                  <a:pt x="133350" y="916781"/>
                </a:lnTo>
                <a:lnTo>
                  <a:pt x="111919" y="933450"/>
                </a:lnTo>
                <a:lnTo>
                  <a:pt x="88106" y="942975"/>
                </a:lnTo>
                <a:lnTo>
                  <a:pt x="64294" y="940594"/>
                </a:lnTo>
                <a:lnTo>
                  <a:pt x="50006" y="926306"/>
                </a:lnTo>
                <a:lnTo>
                  <a:pt x="40481" y="904875"/>
                </a:lnTo>
                <a:lnTo>
                  <a:pt x="35719" y="873919"/>
                </a:lnTo>
                <a:lnTo>
                  <a:pt x="40481" y="812006"/>
                </a:lnTo>
                <a:lnTo>
                  <a:pt x="59531" y="626269"/>
                </a:lnTo>
                <a:lnTo>
                  <a:pt x="100013" y="452438"/>
                </a:lnTo>
                <a:lnTo>
                  <a:pt x="145256" y="221456"/>
                </a:lnTo>
                <a:lnTo>
                  <a:pt x="147638" y="192881"/>
                </a:lnTo>
                <a:lnTo>
                  <a:pt x="145256" y="176213"/>
                </a:lnTo>
                <a:lnTo>
                  <a:pt x="140494" y="157163"/>
                </a:lnTo>
                <a:lnTo>
                  <a:pt x="128588" y="142875"/>
                </a:lnTo>
                <a:lnTo>
                  <a:pt x="90488" y="109538"/>
                </a:lnTo>
                <a:lnTo>
                  <a:pt x="54769" y="88106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28575"/>
                </a:lnTo>
                <a:lnTo>
                  <a:pt x="2381" y="16669"/>
                </a:lnTo>
                <a:lnTo>
                  <a:pt x="9525" y="7144"/>
                </a:lnTo>
                <a:lnTo>
                  <a:pt x="40481" y="2381"/>
                </a:lnTo>
                <a:lnTo>
                  <a:pt x="207169" y="0"/>
                </a:lnTo>
                <a:lnTo>
                  <a:pt x="242888" y="14288"/>
                </a:lnTo>
                <a:lnTo>
                  <a:pt x="319088" y="52388"/>
                </a:lnTo>
                <a:lnTo>
                  <a:pt x="385763" y="90488"/>
                </a:lnTo>
                <a:lnTo>
                  <a:pt x="421481" y="116681"/>
                </a:lnTo>
                <a:lnTo>
                  <a:pt x="452438" y="145256"/>
                </a:lnTo>
                <a:lnTo>
                  <a:pt x="461963" y="159544"/>
                </a:lnTo>
                <a:lnTo>
                  <a:pt x="464344" y="176213"/>
                </a:lnTo>
                <a:lnTo>
                  <a:pt x="457200" y="207169"/>
                </a:lnTo>
                <a:lnTo>
                  <a:pt x="42148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01E66820-58AD-4DAE-98D4-B6A1D7D77200}"/>
              </a:ext>
            </a:extLst>
          </p:cNvPr>
          <p:cNvSpPr/>
          <p:nvPr/>
        </p:nvSpPr>
        <p:spPr>
          <a:xfrm>
            <a:off x="3929063" y="2274888"/>
            <a:ext cx="2251075" cy="1127125"/>
          </a:xfrm>
          <a:custGeom>
            <a:avLst/>
            <a:gdLst>
              <a:gd name="connsiteX0" fmla="*/ 1295400 w 2250281"/>
              <a:gd name="connsiteY0" fmla="*/ 100012 h 1128712"/>
              <a:gd name="connsiteX1" fmla="*/ 771525 w 2250281"/>
              <a:gd name="connsiteY1" fmla="*/ 145256 h 1128712"/>
              <a:gd name="connsiteX2" fmla="*/ 0 w 2250281"/>
              <a:gd name="connsiteY2" fmla="*/ 226219 h 1128712"/>
              <a:gd name="connsiteX3" fmla="*/ 61912 w 2250281"/>
              <a:gd name="connsiteY3" fmla="*/ 354806 h 1128712"/>
              <a:gd name="connsiteX4" fmla="*/ 376237 w 2250281"/>
              <a:gd name="connsiteY4" fmla="*/ 323850 h 1128712"/>
              <a:gd name="connsiteX5" fmla="*/ 752475 w 2250281"/>
              <a:gd name="connsiteY5" fmla="*/ 288131 h 1128712"/>
              <a:gd name="connsiteX6" fmla="*/ 1223962 w 2250281"/>
              <a:gd name="connsiteY6" fmla="*/ 252412 h 1128712"/>
              <a:gd name="connsiteX7" fmla="*/ 1652587 w 2250281"/>
              <a:gd name="connsiteY7" fmla="*/ 223837 h 1128712"/>
              <a:gd name="connsiteX8" fmla="*/ 1788318 w 2250281"/>
              <a:gd name="connsiteY8" fmla="*/ 219075 h 1128712"/>
              <a:gd name="connsiteX9" fmla="*/ 1814512 w 2250281"/>
              <a:gd name="connsiteY9" fmla="*/ 219075 h 1128712"/>
              <a:gd name="connsiteX10" fmla="*/ 1831181 w 2250281"/>
              <a:gd name="connsiteY10" fmla="*/ 221456 h 1128712"/>
              <a:gd name="connsiteX11" fmla="*/ 1847850 w 2250281"/>
              <a:gd name="connsiteY11" fmla="*/ 228600 h 1128712"/>
              <a:gd name="connsiteX12" fmla="*/ 1859756 w 2250281"/>
              <a:gd name="connsiteY12" fmla="*/ 242887 h 1128712"/>
              <a:gd name="connsiteX13" fmla="*/ 1866900 w 2250281"/>
              <a:gd name="connsiteY13" fmla="*/ 254794 h 1128712"/>
              <a:gd name="connsiteX14" fmla="*/ 1869281 w 2250281"/>
              <a:gd name="connsiteY14" fmla="*/ 276225 h 1128712"/>
              <a:gd name="connsiteX15" fmla="*/ 1838325 w 2250281"/>
              <a:gd name="connsiteY15" fmla="*/ 488156 h 1128712"/>
              <a:gd name="connsiteX16" fmla="*/ 1802606 w 2250281"/>
              <a:gd name="connsiteY16" fmla="*/ 723900 h 1128712"/>
              <a:gd name="connsiteX17" fmla="*/ 1771650 w 2250281"/>
              <a:gd name="connsiteY17" fmla="*/ 919162 h 1128712"/>
              <a:gd name="connsiteX18" fmla="*/ 1800225 w 2250281"/>
              <a:gd name="connsiteY18" fmla="*/ 1090612 h 1128712"/>
              <a:gd name="connsiteX19" fmla="*/ 1838325 w 2250281"/>
              <a:gd name="connsiteY19" fmla="*/ 1109662 h 1128712"/>
              <a:gd name="connsiteX20" fmla="*/ 1874043 w 2250281"/>
              <a:gd name="connsiteY20" fmla="*/ 1123950 h 1128712"/>
              <a:gd name="connsiteX21" fmla="*/ 1900237 w 2250281"/>
              <a:gd name="connsiteY21" fmla="*/ 1128712 h 1128712"/>
              <a:gd name="connsiteX22" fmla="*/ 1924050 w 2250281"/>
              <a:gd name="connsiteY22" fmla="*/ 1128712 h 1128712"/>
              <a:gd name="connsiteX23" fmla="*/ 1945481 w 2250281"/>
              <a:gd name="connsiteY23" fmla="*/ 1116806 h 1128712"/>
              <a:gd name="connsiteX24" fmla="*/ 1990725 w 2250281"/>
              <a:gd name="connsiteY24" fmla="*/ 1078706 h 1128712"/>
              <a:gd name="connsiteX25" fmla="*/ 2000250 w 2250281"/>
              <a:gd name="connsiteY25" fmla="*/ 1057275 h 1128712"/>
              <a:gd name="connsiteX26" fmla="*/ 2052637 w 2250281"/>
              <a:gd name="connsiteY26" fmla="*/ 850106 h 1128712"/>
              <a:gd name="connsiteX27" fmla="*/ 2121693 w 2250281"/>
              <a:gd name="connsiteY27" fmla="*/ 578644 h 1128712"/>
              <a:gd name="connsiteX28" fmla="*/ 2155031 w 2250281"/>
              <a:gd name="connsiteY28" fmla="*/ 440531 h 1128712"/>
              <a:gd name="connsiteX29" fmla="*/ 2166937 w 2250281"/>
              <a:gd name="connsiteY29" fmla="*/ 407194 h 1128712"/>
              <a:gd name="connsiteX30" fmla="*/ 2176462 w 2250281"/>
              <a:gd name="connsiteY30" fmla="*/ 388144 h 1128712"/>
              <a:gd name="connsiteX31" fmla="*/ 2195512 w 2250281"/>
              <a:gd name="connsiteY31" fmla="*/ 361950 h 1128712"/>
              <a:gd name="connsiteX32" fmla="*/ 2219325 w 2250281"/>
              <a:gd name="connsiteY32" fmla="*/ 335756 h 1128712"/>
              <a:gd name="connsiteX33" fmla="*/ 2238375 w 2250281"/>
              <a:gd name="connsiteY33" fmla="*/ 321469 h 1128712"/>
              <a:gd name="connsiteX34" fmla="*/ 2250281 w 2250281"/>
              <a:gd name="connsiteY34" fmla="*/ 304800 h 1128712"/>
              <a:gd name="connsiteX35" fmla="*/ 2250281 w 2250281"/>
              <a:gd name="connsiteY35" fmla="*/ 288131 h 1128712"/>
              <a:gd name="connsiteX36" fmla="*/ 2245518 w 2250281"/>
              <a:gd name="connsiteY36" fmla="*/ 264319 h 1128712"/>
              <a:gd name="connsiteX37" fmla="*/ 2228850 w 2250281"/>
              <a:gd name="connsiteY37" fmla="*/ 238125 h 1128712"/>
              <a:gd name="connsiteX38" fmla="*/ 2197893 w 2250281"/>
              <a:gd name="connsiteY38" fmla="*/ 202406 h 1128712"/>
              <a:gd name="connsiteX39" fmla="*/ 2140743 w 2250281"/>
              <a:gd name="connsiteY39" fmla="*/ 157162 h 1128712"/>
              <a:gd name="connsiteX40" fmla="*/ 2012156 w 2250281"/>
              <a:gd name="connsiteY40" fmla="*/ 69056 h 1128712"/>
              <a:gd name="connsiteX41" fmla="*/ 1933575 w 2250281"/>
              <a:gd name="connsiteY41" fmla="*/ 14287 h 1128712"/>
              <a:gd name="connsiteX42" fmla="*/ 1900237 w 2250281"/>
              <a:gd name="connsiteY42" fmla="*/ 0 h 1128712"/>
              <a:gd name="connsiteX43" fmla="*/ 1866900 w 2250281"/>
              <a:gd name="connsiteY43" fmla="*/ 4762 h 1128712"/>
              <a:gd name="connsiteX44" fmla="*/ 1845468 w 2250281"/>
              <a:gd name="connsiteY44" fmla="*/ 21431 h 1128712"/>
              <a:gd name="connsiteX45" fmla="*/ 1821656 w 2250281"/>
              <a:gd name="connsiteY45" fmla="*/ 52387 h 1128712"/>
              <a:gd name="connsiteX46" fmla="*/ 1809750 w 2250281"/>
              <a:gd name="connsiteY46" fmla="*/ 64294 h 1128712"/>
              <a:gd name="connsiteX47" fmla="*/ 1552575 w 2250281"/>
              <a:gd name="connsiteY47" fmla="*/ 80962 h 1128712"/>
              <a:gd name="connsiteX48" fmla="*/ 1295400 w 2250281"/>
              <a:gd name="connsiteY48" fmla="*/ 100012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0281" h="1128712">
                <a:moveTo>
                  <a:pt x="1295400" y="100012"/>
                </a:moveTo>
                <a:lnTo>
                  <a:pt x="771525" y="145256"/>
                </a:lnTo>
                <a:lnTo>
                  <a:pt x="0" y="226219"/>
                </a:lnTo>
                <a:lnTo>
                  <a:pt x="61912" y="354806"/>
                </a:lnTo>
                <a:lnTo>
                  <a:pt x="376237" y="323850"/>
                </a:lnTo>
                <a:lnTo>
                  <a:pt x="752475" y="288131"/>
                </a:lnTo>
                <a:lnTo>
                  <a:pt x="1223962" y="252412"/>
                </a:lnTo>
                <a:lnTo>
                  <a:pt x="1652587" y="223837"/>
                </a:lnTo>
                <a:lnTo>
                  <a:pt x="1788318" y="219075"/>
                </a:lnTo>
                <a:lnTo>
                  <a:pt x="1814512" y="219075"/>
                </a:lnTo>
                <a:lnTo>
                  <a:pt x="1831181" y="221456"/>
                </a:lnTo>
                <a:lnTo>
                  <a:pt x="1847850" y="228600"/>
                </a:lnTo>
                <a:lnTo>
                  <a:pt x="1859756" y="242887"/>
                </a:lnTo>
                <a:lnTo>
                  <a:pt x="1866900" y="254794"/>
                </a:lnTo>
                <a:lnTo>
                  <a:pt x="1869281" y="276225"/>
                </a:lnTo>
                <a:lnTo>
                  <a:pt x="1838325" y="488156"/>
                </a:lnTo>
                <a:lnTo>
                  <a:pt x="1802606" y="723900"/>
                </a:lnTo>
                <a:lnTo>
                  <a:pt x="1771650" y="919162"/>
                </a:lnTo>
                <a:lnTo>
                  <a:pt x="1800225" y="1090612"/>
                </a:lnTo>
                <a:lnTo>
                  <a:pt x="1838325" y="1109662"/>
                </a:lnTo>
                <a:lnTo>
                  <a:pt x="1874043" y="1123950"/>
                </a:lnTo>
                <a:lnTo>
                  <a:pt x="1900237" y="1128712"/>
                </a:lnTo>
                <a:lnTo>
                  <a:pt x="1924050" y="1128712"/>
                </a:lnTo>
                <a:lnTo>
                  <a:pt x="1945481" y="1116806"/>
                </a:lnTo>
                <a:lnTo>
                  <a:pt x="1990725" y="1078706"/>
                </a:lnTo>
                <a:lnTo>
                  <a:pt x="2000250" y="1057275"/>
                </a:lnTo>
                <a:lnTo>
                  <a:pt x="2052637" y="850106"/>
                </a:lnTo>
                <a:lnTo>
                  <a:pt x="2121693" y="578644"/>
                </a:lnTo>
                <a:lnTo>
                  <a:pt x="2155031" y="440531"/>
                </a:lnTo>
                <a:lnTo>
                  <a:pt x="2166937" y="407194"/>
                </a:lnTo>
                <a:lnTo>
                  <a:pt x="2176462" y="388144"/>
                </a:lnTo>
                <a:lnTo>
                  <a:pt x="2195512" y="361950"/>
                </a:lnTo>
                <a:lnTo>
                  <a:pt x="2219325" y="335756"/>
                </a:lnTo>
                <a:lnTo>
                  <a:pt x="2238375" y="321469"/>
                </a:lnTo>
                <a:lnTo>
                  <a:pt x="2250281" y="304800"/>
                </a:lnTo>
                <a:lnTo>
                  <a:pt x="2250281" y="288131"/>
                </a:lnTo>
                <a:lnTo>
                  <a:pt x="2245518" y="264319"/>
                </a:lnTo>
                <a:lnTo>
                  <a:pt x="2228850" y="238125"/>
                </a:lnTo>
                <a:lnTo>
                  <a:pt x="2197893" y="202406"/>
                </a:lnTo>
                <a:lnTo>
                  <a:pt x="2140743" y="157162"/>
                </a:lnTo>
                <a:lnTo>
                  <a:pt x="2012156" y="69056"/>
                </a:lnTo>
                <a:lnTo>
                  <a:pt x="1933575" y="14287"/>
                </a:lnTo>
                <a:lnTo>
                  <a:pt x="1900237" y="0"/>
                </a:lnTo>
                <a:lnTo>
                  <a:pt x="1866900" y="4762"/>
                </a:lnTo>
                <a:lnTo>
                  <a:pt x="1845468" y="21431"/>
                </a:lnTo>
                <a:lnTo>
                  <a:pt x="1821656" y="52387"/>
                </a:lnTo>
                <a:lnTo>
                  <a:pt x="1809750" y="64294"/>
                </a:lnTo>
                <a:lnTo>
                  <a:pt x="1552575" y="80962"/>
                </a:lnTo>
                <a:lnTo>
                  <a:pt x="129540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46D9DB81-D4C4-4B1F-963B-DBA90CF65A50}"/>
              </a:ext>
            </a:extLst>
          </p:cNvPr>
          <p:cNvSpPr/>
          <p:nvPr/>
        </p:nvSpPr>
        <p:spPr>
          <a:xfrm>
            <a:off x="3992563" y="2738438"/>
            <a:ext cx="1865312" cy="320675"/>
          </a:xfrm>
          <a:custGeom>
            <a:avLst/>
            <a:gdLst>
              <a:gd name="connsiteX0" fmla="*/ 923925 w 1864519"/>
              <a:gd name="connsiteY0" fmla="*/ 47625 h 321468"/>
              <a:gd name="connsiteX1" fmla="*/ 702469 w 1864519"/>
              <a:gd name="connsiteY1" fmla="*/ 69056 h 321468"/>
              <a:gd name="connsiteX2" fmla="*/ 438150 w 1864519"/>
              <a:gd name="connsiteY2" fmla="*/ 102393 h 321468"/>
              <a:gd name="connsiteX3" fmla="*/ 164307 w 1864519"/>
              <a:gd name="connsiteY3" fmla="*/ 142875 h 321468"/>
              <a:gd name="connsiteX4" fmla="*/ 0 w 1864519"/>
              <a:gd name="connsiteY4" fmla="*/ 166687 h 321468"/>
              <a:gd name="connsiteX5" fmla="*/ 33338 w 1864519"/>
              <a:gd name="connsiteY5" fmla="*/ 321468 h 321468"/>
              <a:gd name="connsiteX6" fmla="*/ 257175 w 1864519"/>
              <a:gd name="connsiteY6" fmla="*/ 283368 h 321468"/>
              <a:gd name="connsiteX7" fmla="*/ 483394 w 1864519"/>
              <a:gd name="connsiteY7" fmla="*/ 247650 h 321468"/>
              <a:gd name="connsiteX8" fmla="*/ 728663 w 1864519"/>
              <a:gd name="connsiteY8" fmla="*/ 214312 h 321468"/>
              <a:gd name="connsiteX9" fmla="*/ 931069 w 1864519"/>
              <a:gd name="connsiteY9" fmla="*/ 195262 h 321468"/>
              <a:gd name="connsiteX10" fmla="*/ 1171575 w 1864519"/>
              <a:gd name="connsiteY10" fmla="*/ 176212 h 321468"/>
              <a:gd name="connsiteX11" fmla="*/ 1323975 w 1864519"/>
              <a:gd name="connsiteY11" fmla="*/ 166687 h 321468"/>
              <a:gd name="connsiteX12" fmla="*/ 1490663 w 1864519"/>
              <a:gd name="connsiteY12" fmla="*/ 159543 h 321468"/>
              <a:gd name="connsiteX13" fmla="*/ 1695450 w 1864519"/>
              <a:gd name="connsiteY13" fmla="*/ 154781 h 321468"/>
              <a:gd name="connsiteX14" fmla="*/ 1850232 w 1864519"/>
              <a:gd name="connsiteY14" fmla="*/ 159543 h 321468"/>
              <a:gd name="connsiteX15" fmla="*/ 1864519 w 1864519"/>
              <a:gd name="connsiteY15" fmla="*/ 7143 h 321468"/>
              <a:gd name="connsiteX16" fmla="*/ 1754982 w 1864519"/>
              <a:gd name="connsiteY16" fmla="*/ 0 h 321468"/>
              <a:gd name="connsiteX17" fmla="*/ 1588294 w 1864519"/>
              <a:gd name="connsiteY17" fmla="*/ 7143 h 321468"/>
              <a:gd name="connsiteX18" fmla="*/ 1238250 w 1864519"/>
              <a:gd name="connsiteY18" fmla="*/ 23812 h 321468"/>
              <a:gd name="connsiteX19" fmla="*/ 923925 w 1864519"/>
              <a:gd name="connsiteY19" fmla="*/ 47625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4519" h="321468">
                <a:moveTo>
                  <a:pt x="923925" y="47625"/>
                </a:moveTo>
                <a:lnTo>
                  <a:pt x="702469" y="69056"/>
                </a:lnTo>
                <a:lnTo>
                  <a:pt x="438150" y="102393"/>
                </a:lnTo>
                <a:lnTo>
                  <a:pt x="164307" y="142875"/>
                </a:lnTo>
                <a:lnTo>
                  <a:pt x="0" y="166687"/>
                </a:lnTo>
                <a:lnTo>
                  <a:pt x="33338" y="321468"/>
                </a:lnTo>
                <a:lnTo>
                  <a:pt x="257175" y="283368"/>
                </a:lnTo>
                <a:lnTo>
                  <a:pt x="483394" y="247650"/>
                </a:lnTo>
                <a:lnTo>
                  <a:pt x="728663" y="214312"/>
                </a:lnTo>
                <a:lnTo>
                  <a:pt x="931069" y="195262"/>
                </a:lnTo>
                <a:lnTo>
                  <a:pt x="1171575" y="176212"/>
                </a:lnTo>
                <a:lnTo>
                  <a:pt x="1323975" y="166687"/>
                </a:lnTo>
                <a:lnTo>
                  <a:pt x="1490663" y="159543"/>
                </a:lnTo>
                <a:lnTo>
                  <a:pt x="1695450" y="154781"/>
                </a:lnTo>
                <a:lnTo>
                  <a:pt x="1850232" y="159543"/>
                </a:lnTo>
                <a:lnTo>
                  <a:pt x="1864519" y="7143"/>
                </a:lnTo>
                <a:lnTo>
                  <a:pt x="1754982" y="0"/>
                </a:lnTo>
                <a:lnTo>
                  <a:pt x="1588294" y="7143"/>
                </a:lnTo>
                <a:lnTo>
                  <a:pt x="1238250" y="23812"/>
                </a:lnTo>
                <a:lnTo>
                  <a:pt x="923925" y="4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E9E6D467-D949-446B-AA95-C4DCB0198CFB}"/>
              </a:ext>
            </a:extLst>
          </p:cNvPr>
          <p:cNvSpPr/>
          <p:nvPr/>
        </p:nvSpPr>
        <p:spPr>
          <a:xfrm>
            <a:off x="4010025" y="3157538"/>
            <a:ext cx="1824038" cy="403225"/>
          </a:xfrm>
          <a:custGeom>
            <a:avLst/>
            <a:gdLst>
              <a:gd name="connsiteX0" fmla="*/ 1140619 w 1824038"/>
              <a:gd name="connsiteY0" fmla="*/ 42862 h 402431"/>
              <a:gd name="connsiteX1" fmla="*/ 764381 w 1824038"/>
              <a:gd name="connsiteY1" fmla="*/ 76200 h 402431"/>
              <a:gd name="connsiteX2" fmla="*/ 445294 w 1824038"/>
              <a:gd name="connsiteY2" fmla="*/ 111918 h 402431"/>
              <a:gd name="connsiteX3" fmla="*/ 7144 w 1824038"/>
              <a:gd name="connsiteY3" fmla="*/ 173831 h 402431"/>
              <a:gd name="connsiteX4" fmla="*/ 0 w 1824038"/>
              <a:gd name="connsiteY4" fmla="*/ 402431 h 402431"/>
              <a:gd name="connsiteX5" fmla="*/ 50006 w 1824038"/>
              <a:gd name="connsiteY5" fmla="*/ 397668 h 402431"/>
              <a:gd name="connsiteX6" fmla="*/ 69056 w 1824038"/>
              <a:gd name="connsiteY6" fmla="*/ 390525 h 402431"/>
              <a:gd name="connsiteX7" fmla="*/ 88106 w 1824038"/>
              <a:gd name="connsiteY7" fmla="*/ 378618 h 402431"/>
              <a:gd name="connsiteX8" fmla="*/ 116681 w 1824038"/>
              <a:gd name="connsiteY8" fmla="*/ 359568 h 402431"/>
              <a:gd name="connsiteX9" fmla="*/ 145256 w 1824038"/>
              <a:gd name="connsiteY9" fmla="*/ 330993 h 402431"/>
              <a:gd name="connsiteX10" fmla="*/ 161925 w 1824038"/>
              <a:gd name="connsiteY10" fmla="*/ 314325 h 402431"/>
              <a:gd name="connsiteX11" fmla="*/ 352425 w 1824038"/>
              <a:gd name="connsiteY11" fmla="*/ 285750 h 402431"/>
              <a:gd name="connsiteX12" fmla="*/ 659606 w 1824038"/>
              <a:gd name="connsiteY12" fmla="*/ 247650 h 402431"/>
              <a:gd name="connsiteX13" fmla="*/ 952500 w 1824038"/>
              <a:gd name="connsiteY13" fmla="*/ 221456 h 402431"/>
              <a:gd name="connsiteX14" fmla="*/ 1273969 w 1824038"/>
              <a:gd name="connsiteY14" fmla="*/ 204787 h 402431"/>
              <a:gd name="connsiteX15" fmla="*/ 1540669 w 1824038"/>
              <a:gd name="connsiteY15" fmla="*/ 200025 h 402431"/>
              <a:gd name="connsiteX16" fmla="*/ 1824038 w 1824038"/>
              <a:gd name="connsiteY16" fmla="*/ 209550 h 402431"/>
              <a:gd name="connsiteX17" fmla="*/ 1793081 w 1824038"/>
              <a:gd name="connsiteY17" fmla="*/ 0 h 402431"/>
              <a:gd name="connsiteX18" fmla="*/ 1297781 w 1824038"/>
              <a:gd name="connsiteY18" fmla="*/ 30956 h 402431"/>
              <a:gd name="connsiteX19" fmla="*/ 1140619 w 1824038"/>
              <a:gd name="connsiteY19" fmla="*/ 42862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4038" h="402431">
                <a:moveTo>
                  <a:pt x="1140619" y="42862"/>
                </a:moveTo>
                <a:lnTo>
                  <a:pt x="764381" y="76200"/>
                </a:lnTo>
                <a:lnTo>
                  <a:pt x="445294" y="111918"/>
                </a:lnTo>
                <a:lnTo>
                  <a:pt x="7144" y="173831"/>
                </a:lnTo>
                <a:lnTo>
                  <a:pt x="0" y="402431"/>
                </a:lnTo>
                <a:lnTo>
                  <a:pt x="50006" y="397668"/>
                </a:lnTo>
                <a:lnTo>
                  <a:pt x="69056" y="390525"/>
                </a:lnTo>
                <a:lnTo>
                  <a:pt x="88106" y="378618"/>
                </a:lnTo>
                <a:lnTo>
                  <a:pt x="116681" y="359568"/>
                </a:lnTo>
                <a:lnTo>
                  <a:pt x="145256" y="330993"/>
                </a:lnTo>
                <a:lnTo>
                  <a:pt x="161925" y="314325"/>
                </a:lnTo>
                <a:lnTo>
                  <a:pt x="352425" y="285750"/>
                </a:lnTo>
                <a:lnTo>
                  <a:pt x="659606" y="247650"/>
                </a:lnTo>
                <a:lnTo>
                  <a:pt x="952500" y="221456"/>
                </a:lnTo>
                <a:lnTo>
                  <a:pt x="1273969" y="204787"/>
                </a:lnTo>
                <a:lnTo>
                  <a:pt x="1540669" y="200025"/>
                </a:lnTo>
                <a:lnTo>
                  <a:pt x="1824038" y="209550"/>
                </a:lnTo>
                <a:lnTo>
                  <a:pt x="1793081" y="0"/>
                </a:lnTo>
                <a:lnTo>
                  <a:pt x="1297781" y="30956"/>
                </a:lnTo>
                <a:lnTo>
                  <a:pt x="1140619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956CD20-A7C6-434E-A26B-58DD05CA2C5B}"/>
              </a:ext>
            </a:extLst>
          </p:cNvPr>
          <p:cNvSpPr/>
          <p:nvPr/>
        </p:nvSpPr>
        <p:spPr>
          <a:xfrm>
            <a:off x="2830513" y="3414713"/>
            <a:ext cx="1758950" cy="1671637"/>
          </a:xfrm>
          <a:custGeom>
            <a:avLst/>
            <a:gdLst>
              <a:gd name="connsiteX0" fmla="*/ 923925 w 1757363"/>
              <a:gd name="connsiteY0" fmla="*/ 916781 h 1671637"/>
              <a:gd name="connsiteX1" fmla="*/ 1062038 w 1757363"/>
              <a:gd name="connsiteY1" fmla="*/ 764381 h 1671637"/>
              <a:gd name="connsiteX2" fmla="*/ 1176338 w 1757363"/>
              <a:gd name="connsiteY2" fmla="*/ 611981 h 1671637"/>
              <a:gd name="connsiteX3" fmla="*/ 1293019 w 1757363"/>
              <a:gd name="connsiteY3" fmla="*/ 442912 h 1671637"/>
              <a:gd name="connsiteX4" fmla="*/ 1373982 w 1757363"/>
              <a:gd name="connsiteY4" fmla="*/ 340518 h 1671637"/>
              <a:gd name="connsiteX5" fmla="*/ 1447800 w 1757363"/>
              <a:gd name="connsiteY5" fmla="*/ 254793 h 1671637"/>
              <a:gd name="connsiteX6" fmla="*/ 1447800 w 1757363"/>
              <a:gd name="connsiteY6" fmla="*/ 209550 h 1671637"/>
              <a:gd name="connsiteX7" fmla="*/ 1440657 w 1757363"/>
              <a:gd name="connsiteY7" fmla="*/ 166687 h 1671637"/>
              <a:gd name="connsiteX8" fmla="*/ 1433513 w 1757363"/>
              <a:gd name="connsiteY8" fmla="*/ 140493 h 1671637"/>
              <a:gd name="connsiteX9" fmla="*/ 1419225 w 1757363"/>
              <a:gd name="connsiteY9" fmla="*/ 114300 h 1671637"/>
              <a:gd name="connsiteX10" fmla="*/ 1407319 w 1757363"/>
              <a:gd name="connsiteY10" fmla="*/ 102393 h 1671637"/>
              <a:gd name="connsiteX11" fmla="*/ 1378744 w 1757363"/>
              <a:gd name="connsiteY11" fmla="*/ 78581 h 1671637"/>
              <a:gd name="connsiteX12" fmla="*/ 1278732 w 1757363"/>
              <a:gd name="connsiteY12" fmla="*/ 26193 h 1671637"/>
              <a:gd name="connsiteX13" fmla="*/ 1412082 w 1757363"/>
              <a:gd name="connsiteY13" fmla="*/ 0 h 1671637"/>
              <a:gd name="connsiteX14" fmla="*/ 1514475 w 1757363"/>
              <a:gd name="connsiteY14" fmla="*/ 61912 h 1671637"/>
              <a:gd name="connsiteX15" fmla="*/ 1614488 w 1757363"/>
              <a:gd name="connsiteY15" fmla="*/ 119062 h 1671637"/>
              <a:gd name="connsiteX16" fmla="*/ 1704975 w 1757363"/>
              <a:gd name="connsiteY16" fmla="*/ 166687 h 1671637"/>
              <a:gd name="connsiteX17" fmla="*/ 1716882 w 1757363"/>
              <a:gd name="connsiteY17" fmla="*/ 173831 h 1671637"/>
              <a:gd name="connsiteX18" fmla="*/ 1733550 w 1757363"/>
              <a:gd name="connsiteY18" fmla="*/ 188118 h 1671637"/>
              <a:gd name="connsiteX19" fmla="*/ 1747838 w 1757363"/>
              <a:gd name="connsiteY19" fmla="*/ 207168 h 1671637"/>
              <a:gd name="connsiteX20" fmla="*/ 1754982 w 1757363"/>
              <a:gd name="connsiteY20" fmla="*/ 226218 h 1671637"/>
              <a:gd name="connsiteX21" fmla="*/ 1757363 w 1757363"/>
              <a:gd name="connsiteY21" fmla="*/ 247650 h 1671637"/>
              <a:gd name="connsiteX22" fmla="*/ 1754982 w 1757363"/>
              <a:gd name="connsiteY22" fmla="*/ 278606 h 1671637"/>
              <a:gd name="connsiteX23" fmla="*/ 1738313 w 1757363"/>
              <a:gd name="connsiteY23" fmla="*/ 328612 h 1671637"/>
              <a:gd name="connsiteX24" fmla="*/ 1702594 w 1757363"/>
              <a:gd name="connsiteY24" fmla="*/ 400050 h 1671637"/>
              <a:gd name="connsiteX25" fmla="*/ 1566863 w 1757363"/>
              <a:gd name="connsiteY25" fmla="*/ 554831 h 1671637"/>
              <a:gd name="connsiteX26" fmla="*/ 1483519 w 1757363"/>
              <a:gd name="connsiteY26" fmla="*/ 669131 h 1671637"/>
              <a:gd name="connsiteX27" fmla="*/ 1381125 w 1757363"/>
              <a:gd name="connsiteY27" fmla="*/ 785812 h 1671637"/>
              <a:gd name="connsiteX28" fmla="*/ 1247775 w 1757363"/>
              <a:gd name="connsiteY28" fmla="*/ 919162 h 1671637"/>
              <a:gd name="connsiteX29" fmla="*/ 1090613 w 1757363"/>
              <a:gd name="connsiteY29" fmla="*/ 1057275 h 1671637"/>
              <a:gd name="connsiteX30" fmla="*/ 1031082 w 1757363"/>
              <a:gd name="connsiteY30" fmla="*/ 1097756 h 1671637"/>
              <a:gd name="connsiteX31" fmla="*/ 864394 w 1757363"/>
              <a:gd name="connsiteY31" fmla="*/ 1223962 h 1671637"/>
              <a:gd name="connsiteX32" fmla="*/ 692944 w 1757363"/>
              <a:gd name="connsiteY32" fmla="*/ 1335881 h 1671637"/>
              <a:gd name="connsiteX33" fmla="*/ 490538 w 1757363"/>
              <a:gd name="connsiteY33" fmla="*/ 1457325 h 1671637"/>
              <a:gd name="connsiteX34" fmla="*/ 271463 w 1757363"/>
              <a:gd name="connsiteY34" fmla="*/ 1569243 h 1671637"/>
              <a:gd name="connsiteX35" fmla="*/ 92869 w 1757363"/>
              <a:gd name="connsiteY35" fmla="*/ 1652587 h 1671637"/>
              <a:gd name="connsiteX36" fmla="*/ 47625 w 1757363"/>
              <a:gd name="connsiteY36" fmla="*/ 1669256 h 1671637"/>
              <a:gd name="connsiteX37" fmla="*/ 21432 w 1757363"/>
              <a:gd name="connsiteY37" fmla="*/ 1671637 h 1671637"/>
              <a:gd name="connsiteX38" fmla="*/ 7144 w 1757363"/>
              <a:gd name="connsiteY38" fmla="*/ 1666875 h 1671637"/>
              <a:gd name="connsiteX39" fmla="*/ 0 w 1757363"/>
              <a:gd name="connsiteY39" fmla="*/ 1659731 h 1671637"/>
              <a:gd name="connsiteX40" fmla="*/ 2382 w 1757363"/>
              <a:gd name="connsiteY40" fmla="*/ 1650206 h 1671637"/>
              <a:gd name="connsiteX41" fmla="*/ 11907 w 1757363"/>
              <a:gd name="connsiteY41" fmla="*/ 1631156 h 1671637"/>
              <a:gd name="connsiteX42" fmla="*/ 28575 w 1757363"/>
              <a:gd name="connsiteY42" fmla="*/ 1614487 h 1671637"/>
              <a:gd name="connsiteX43" fmla="*/ 164307 w 1757363"/>
              <a:gd name="connsiteY43" fmla="*/ 1528762 h 1671637"/>
              <a:gd name="connsiteX44" fmla="*/ 383382 w 1757363"/>
              <a:gd name="connsiteY44" fmla="*/ 1373981 h 1671637"/>
              <a:gd name="connsiteX45" fmla="*/ 588169 w 1757363"/>
              <a:gd name="connsiteY45" fmla="*/ 1219200 h 1671637"/>
              <a:gd name="connsiteX46" fmla="*/ 700088 w 1757363"/>
              <a:gd name="connsiteY46" fmla="*/ 1133475 h 1671637"/>
              <a:gd name="connsiteX47" fmla="*/ 783432 w 1757363"/>
              <a:gd name="connsiteY47" fmla="*/ 1062037 h 1671637"/>
              <a:gd name="connsiteX48" fmla="*/ 923925 w 1757363"/>
              <a:gd name="connsiteY48" fmla="*/ 916781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7363" h="1671637">
                <a:moveTo>
                  <a:pt x="923925" y="916781"/>
                </a:moveTo>
                <a:lnTo>
                  <a:pt x="1062038" y="764381"/>
                </a:lnTo>
                <a:lnTo>
                  <a:pt x="1176338" y="611981"/>
                </a:lnTo>
                <a:lnTo>
                  <a:pt x="1293019" y="442912"/>
                </a:lnTo>
                <a:lnTo>
                  <a:pt x="1373982" y="340518"/>
                </a:lnTo>
                <a:lnTo>
                  <a:pt x="1447800" y="254793"/>
                </a:lnTo>
                <a:lnTo>
                  <a:pt x="1447800" y="209550"/>
                </a:lnTo>
                <a:lnTo>
                  <a:pt x="1440657" y="166687"/>
                </a:lnTo>
                <a:lnTo>
                  <a:pt x="1433513" y="140493"/>
                </a:lnTo>
                <a:lnTo>
                  <a:pt x="1419225" y="114300"/>
                </a:lnTo>
                <a:lnTo>
                  <a:pt x="1407319" y="102393"/>
                </a:lnTo>
                <a:lnTo>
                  <a:pt x="1378744" y="78581"/>
                </a:lnTo>
                <a:lnTo>
                  <a:pt x="1278732" y="26193"/>
                </a:lnTo>
                <a:lnTo>
                  <a:pt x="1412082" y="0"/>
                </a:lnTo>
                <a:lnTo>
                  <a:pt x="1514475" y="61912"/>
                </a:lnTo>
                <a:lnTo>
                  <a:pt x="1614488" y="119062"/>
                </a:lnTo>
                <a:lnTo>
                  <a:pt x="1704975" y="166687"/>
                </a:lnTo>
                <a:lnTo>
                  <a:pt x="1716882" y="173831"/>
                </a:lnTo>
                <a:lnTo>
                  <a:pt x="1733550" y="188118"/>
                </a:lnTo>
                <a:lnTo>
                  <a:pt x="1747838" y="207168"/>
                </a:lnTo>
                <a:lnTo>
                  <a:pt x="1754982" y="226218"/>
                </a:lnTo>
                <a:lnTo>
                  <a:pt x="1757363" y="247650"/>
                </a:lnTo>
                <a:lnTo>
                  <a:pt x="1754982" y="278606"/>
                </a:lnTo>
                <a:lnTo>
                  <a:pt x="1738313" y="328612"/>
                </a:lnTo>
                <a:lnTo>
                  <a:pt x="1702594" y="400050"/>
                </a:lnTo>
                <a:lnTo>
                  <a:pt x="1566863" y="554831"/>
                </a:lnTo>
                <a:lnTo>
                  <a:pt x="1483519" y="669131"/>
                </a:lnTo>
                <a:lnTo>
                  <a:pt x="1381125" y="785812"/>
                </a:lnTo>
                <a:lnTo>
                  <a:pt x="1247775" y="919162"/>
                </a:lnTo>
                <a:lnTo>
                  <a:pt x="1090613" y="1057275"/>
                </a:lnTo>
                <a:lnTo>
                  <a:pt x="1031082" y="1097756"/>
                </a:lnTo>
                <a:lnTo>
                  <a:pt x="864394" y="1223962"/>
                </a:lnTo>
                <a:lnTo>
                  <a:pt x="692944" y="1335881"/>
                </a:lnTo>
                <a:lnTo>
                  <a:pt x="490538" y="1457325"/>
                </a:lnTo>
                <a:lnTo>
                  <a:pt x="271463" y="1569243"/>
                </a:lnTo>
                <a:lnTo>
                  <a:pt x="92869" y="1652587"/>
                </a:lnTo>
                <a:lnTo>
                  <a:pt x="47625" y="1669256"/>
                </a:lnTo>
                <a:lnTo>
                  <a:pt x="21432" y="1671637"/>
                </a:lnTo>
                <a:lnTo>
                  <a:pt x="7144" y="1666875"/>
                </a:lnTo>
                <a:lnTo>
                  <a:pt x="0" y="1659731"/>
                </a:lnTo>
                <a:lnTo>
                  <a:pt x="2382" y="1650206"/>
                </a:lnTo>
                <a:lnTo>
                  <a:pt x="11907" y="1631156"/>
                </a:lnTo>
                <a:lnTo>
                  <a:pt x="28575" y="1614487"/>
                </a:lnTo>
                <a:lnTo>
                  <a:pt x="164307" y="1528762"/>
                </a:lnTo>
                <a:lnTo>
                  <a:pt x="383382" y="1373981"/>
                </a:lnTo>
                <a:lnTo>
                  <a:pt x="588169" y="1219200"/>
                </a:lnTo>
                <a:lnTo>
                  <a:pt x="700088" y="1133475"/>
                </a:lnTo>
                <a:lnTo>
                  <a:pt x="783432" y="1062037"/>
                </a:lnTo>
                <a:lnTo>
                  <a:pt x="923925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600DEE9D-E179-4950-B1E6-9DA0A658E4AC}"/>
              </a:ext>
            </a:extLst>
          </p:cNvPr>
          <p:cNvSpPr/>
          <p:nvPr/>
        </p:nvSpPr>
        <p:spPr>
          <a:xfrm>
            <a:off x="5095875" y="3533775"/>
            <a:ext cx="2133600" cy="1485900"/>
          </a:xfrm>
          <a:custGeom>
            <a:avLst/>
            <a:gdLst>
              <a:gd name="connsiteX0" fmla="*/ 883444 w 2133600"/>
              <a:gd name="connsiteY0" fmla="*/ 942975 h 1485900"/>
              <a:gd name="connsiteX1" fmla="*/ 652463 w 2133600"/>
              <a:gd name="connsiteY1" fmla="*/ 707231 h 1485900"/>
              <a:gd name="connsiteX2" fmla="*/ 481013 w 2133600"/>
              <a:gd name="connsiteY2" fmla="*/ 533400 h 1485900"/>
              <a:gd name="connsiteX3" fmla="*/ 323850 w 2133600"/>
              <a:gd name="connsiteY3" fmla="*/ 371475 h 1485900"/>
              <a:gd name="connsiteX4" fmla="*/ 95250 w 2133600"/>
              <a:gd name="connsiteY4" fmla="*/ 142875 h 1485900"/>
              <a:gd name="connsiteX5" fmla="*/ 16669 w 2133600"/>
              <a:gd name="connsiteY5" fmla="*/ 64294 h 1485900"/>
              <a:gd name="connsiteX6" fmla="*/ 7144 w 2133600"/>
              <a:gd name="connsiteY6" fmla="*/ 52388 h 1485900"/>
              <a:gd name="connsiteX7" fmla="*/ 0 w 2133600"/>
              <a:gd name="connsiteY7" fmla="*/ 35719 h 1485900"/>
              <a:gd name="connsiteX8" fmla="*/ 0 w 2133600"/>
              <a:gd name="connsiteY8" fmla="*/ 19050 h 1485900"/>
              <a:gd name="connsiteX9" fmla="*/ 4763 w 2133600"/>
              <a:gd name="connsiteY9" fmla="*/ 4763 h 1485900"/>
              <a:gd name="connsiteX10" fmla="*/ 21431 w 2133600"/>
              <a:gd name="connsiteY10" fmla="*/ 0 h 1485900"/>
              <a:gd name="connsiteX11" fmla="*/ 50006 w 2133600"/>
              <a:gd name="connsiteY11" fmla="*/ 7144 h 1485900"/>
              <a:gd name="connsiteX12" fmla="*/ 95250 w 2133600"/>
              <a:gd name="connsiteY12" fmla="*/ 38100 h 1485900"/>
              <a:gd name="connsiteX13" fmla="*/ 271463 w 2133600"/>
              <a:gd name="connsiteY13" fmla="*/ 169069 h 1485900"/>
              <a:gd name="connsiteX14" fmla="*/ 338138 w 2133600"/>
              <a:gd name="connsiteY14" fmla="*/ 214313 h 1485900"/>
              <a:gd name="connsiteX15" fmla="*/ 507206 w 2133600"/>
              <a:gd name="connsiteY15" fmla="*/ 352425 h 1485900"/>
              <a:gd name="connsiteX16" fmla="*/ 640556 w 2133600"/>
              <a:gd name="connsiteY16" fmla="*/ 469106 h 1485900"/>
              <a:gd name="connsiteX17" fmla="*/ 778669 w 2133600"/>
              <a:gd name="connsiteY17" fmla="*/ 581025 h 1485900"/>
              <a:gd name="connsiteX18" fmla="*/ 973931 w 2133600"/>
              <a:gd name="connsiteY18" fmla="*/ 728663 h 1485900"/>
              <a:gd name="connsiteX19" fmla="*/ 1109663 w 2133600"/>
              <a:gd name="connsiteY19" fmla="*/ 823913 h 1485900"/>
              <a:gd name="connsiteX20" fmla="*/ 1283494 w 2133600"/>
              <a:gd name="connsiteY20" fmla="*/ 942975 h 1485900"/>
              <a:gd name="connsiteX21" fmla="*/ 1459706 w 2133600"/>
              <a:gd name="connsiteY21" fmla="*/ 1054894 h 1485900"/>
              <a:gd name="connsiteX22" fmla="*/ 1704975 w 2133600"/>
              <a:gd name="connsiteY22" fmla="*/ 1193006 h 1485900"/>
              <a:gd name="connsiteX23" fmla="*/ 1905000 w 2133600"/>
              <a:gd name="connsiteY23" fmla="*/ 1297781 h 1485900"/>
              <a:gd name="connsiteX24" fmla="*/ 2116931 w 2133600"/>
              <a:gd name="connsiteY24" fmla="*/ 1397794 h 1485900"/>
              <a:gd name="connsiteX25" fmla="*/ 2126456 w 2133600"/>
              <a:gd name="connsiteY25" fmla="*/ 1404938 h 1485900"/>
              <a:gd name="connsiteX26" fmla="*/ 2133600 w 2133600"/>
              <a:gd name="connsiteY26" fmla="*/ 1421606 h 1485900"/>
              <a:gd name="connsiteX27" fmla="*/ 2126456 w 2133600"/>
              <a:gd name="connsiteY27" fmla="*/ 1435894 h 1485900"/>
              <a:gd name="connsiteX28" fmla="*/ 2105025 w 2133600"/>
              <a:gd name="connsiteY28" fmla="*/ 1450181 h 1485900"/>
              <a:gd name="connsiteX29" fmla="*/ 2066925 w 2133600"/>
              <a:gd name="connsiteY29" fmla="*/ 1459706 h 1485900"/>
              <a:gd name="connsiteX30" fmla="*/ 1831181 w 2133600"/>
              <a:gd name="connsiteY30" fmla="*/ 1471613 h 1485900"/>
              <a:gd name="connsiteX31" fmla="*/ 1528763 w 2133600"/>
              <a:gd name="connsiteY31" fmla="*/ 1483519 h 1485900"/>
              <a:gd name="connsiteX32" fmla="*/ 1497806 w 2133600"/>
              <a:gd name="connsiteY32" fmla="*/ 1485900 h 1485900"/>
              <a:gd name="connsiteX33" fmla="*/ 1464469 w 2133600"/>
              <a:gd name="connsiteY33" fmla="*/ 1481138 h 1485900"/>
              <a:gd name="connsiteX34" fmla="*/ 1423988 w 2133600"/>
              <a:gd name="connsiteY34" fmla="*/ 1469231 h 1485900"/>
              <a:gd name="connsiteX35" fmla="*/ 1381125 w 2133600"/>
              <a:gd name="connsiteY35" fmla="*/ 1443038 h 1485900"/>
              <a:gd name="connsiteX36" fmla="*/ 1335881 w 2133600"/>
              <a:gd name="connsiteY36" fmla="*/ 1404938 h 1485900"/>
              <a:gd name="connsiteX37" fmla="*/ 1295400 w 2133600"/>
              <a:gd name="connsiteY37" fmla="*/ 1362075 h 1485900"/>
              <a:gd name="connsiteX38" fmla="*/ 1154906 w 2133600"/>
              <a:gd name="connsiteY38" fmla="*/ 1221581 h 1485900"/>
              <a:gd name="connsiteX39" fmla="*/ 883444 w 2133600"/>
              <a:gd name="connsiteY39" fmla="*/ 942975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33600" h="1485900">
                <a:moveTo>
                  <a:pt x="883444" y="942975"/>
                </a:moveTo>
                <a:lnTo>
                  <a:pt x="652463" y="707231"/>
                </a:lnTo>
                <a:lnTo>
                  <a:pt x="481013" y="533400"/>
                </a:lnTo>
                <a:lnTo>
                  <a:pt x="323850" y="371475"/>
                </a:lnTo>
                <a:lnTo>
                  <a:pt x="95250" y="142875"/>
                </a:lnTo>
                <a:lnTo>
                  <a:pt x="16669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0" y="19050"/>
                </a:lnTo>
                <a:lnTo>
                  <a:pt x="4763" y="4763"/>
                </a:lnTo>
                <a:lnTo>
                  <a:pt x="21431" y="0"/>
                </a:lnTo>
                <a:lnTo>
                  <a:pt x="50006" y="7144"/>
                </a:lnTo>
                <a:lnTo>
                  <a:pt x="95250" y="38100"/>
                </a:lnTo>
                <a:lnTo>
                  <a:pt x="271463" y="169069"/>
                </a:lnTo>
                <a:lnTo>
                  <a:pt x="338138" y="214313"/>
                </a:lnTo>
                <a:lnTo>
                  <a:pt x="507206" y="352425"/>
                </a:lnTo>
                <a:lnTo>
                  <a:pt x="640556" y="469106"/>
                </a:lnTo>
                <a:lnTo>
                  <a:pt x="778669" y="581025"/>
                </a:lnTo>
                <a:lnTo>
                  <a:pt x="973931" y="728663"/>
                </a:lnTo>
                <a:lnTo>
                  <a:pt x="1109663" y="823913"/>
                </a:lnTo>
                <a:lnTo>
                  <a:pt x="1283494" y="942975"/>
                </a:lnTo>
                <a:lnTo>
                  <a:pt x="1459706" y="1054894"/>
                </a:lnTo>
                <a:lnTo>
                  <a:pt x="1704975" y="1193006"/>
                </a:lnTo>
                <a:lnTo>
                  <a:pt x="1905000" y="1297781"/>
                </a:lnTo>
                <a:lnTo>
                  <a:pt x="2116931" y="1397794"/>
                </a:lnTo>
                <a:lnTo>
                  <a:pt x="2126456" y="1404938"/>
                </a:lnTo>
                <a:lnTo>
                  <a:pt x="2133600" y="1421606"/>
                </a:lnTo>
                <a:lnTo>
                  <a:pt x="2126456" y="1435894"/>
                </a:lnTo>
                <a:lnTo>
                  <a:pt x="2105025" y="1450181"/>
                </a:lnTo>
                <a:lnTo>
                  <a:pt x="2066925" y="1459706"/>
                </a:lnTo>
                <a:lnTo>
                  <a:pt x="1831181" y="1471613"/>
                </a:lnTo>
                <a:lnTo>
                  <a:pt x="1528763" y="1483519"/>
                </a:lnTo>
                <a:lnTo>
                  <a:pt x="1497806" y="1485900"/>
                </a:lnTo>
                <a:lnTo>
                  <a:pt x="1464469" y="1481138"/>
                </a:lnTo>
                <a:lnTo>
                  <a:pt x="1423988" y="1469231"/>
                </a:lnTo>
                <a:lnTo>
                  <a:pt x="1381125" y="1443038"/>
                </a:lnTo>
                <a:lnTo>
                  <a:pt x="1335881" y="1404938"/>
                </a:lnTo>
                <a:lnTo>
                  <a:pt x="1295400" y="1362075"/>
                </a:lnTo>
                <a:lnTo>
                  <a:pt x="1154906" y="1221581"/>
                </a:lnTo>
                <a:lnTo>
                  <a:pt x="883444" y="9429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DCAB2863-7F99-414E-91EC-C4F496FA41D4}"/>
              </a:ext>
            </a:extLst>
          </p:cNvPr>
          <p:cNvSpPr/>
          <p:nvPr/>
        </p:nvSpPr>
        <p:spPr>
          <a:xfrm>
            <a:off x="3843338" y="4430713"/>
            <a:ext cx="387350" cy="1187450"/>
          </a:xfrm>
          <a:custGeom>
            <a:avLst/>
            <a:gdLst>
              <a:gd name="connsiteX0" fmla="*/ 378618 w 388143"/>
              <a:gd name="connsiteY0" fmla="*/ 590550 h 1185863"/>
              <a:gd name="connsiteX1" fmla="*/ 388143 w 388143"/>
              <a:gd name="connsiteY1" fmla="*/ 264319 h 1185863"/>
              <a:gd name="connsiteX2" fmla="*/ 319087 w 388143"/>
              <a:gd name="connsiteY2" fmla="*/ 135732 h 1185863"/>
              <a:gd name="connsiteX3" fmla="*/ 295275 w 388143"/>
              <a:gd name="connsiteY3" fmla="*/ 116682 h 1185863"/>
              <a:gd name="connsiteX4" fmla="*/ 245268 w 388143"/>
              <a:gd name="connsiteY4" fmla="*/ 88107 h 1185863"/>
              <a:gd name="connsiteX5" fmla="*/ 190500 w 388143"/>
              <a:gd name="connsiteY5" fmla="*/ 61913 h 1185863"/>
              <a:gd name="connsiteX6" fmla="*/ 135731 w 388143"/>
              <a:gd name="connsiteY6" fmla="*/ 38100 h 1185863"/>
              <a:gd name="connsiteX7" fmla="*/ 38100 w 388143"/>
              <a:gd name="connsiteY7" fmla="*/ 0 h 1185863"/>
              <a:gd name="connsiteX8" fmla="*/ 0 w 388143"/>
              <a:gd name="connsiteY8" fmla="*/ 38100 h 1185863"/>
              <a:gd name="connsiteX9" fmla="*/ 69056 w 388143"/>
              <a:gd name="connsiteY9" fmla="*/ 102394 h 1185863"/>
              <a:gd name="connsiteX10" fmla="*/ 100012 w 388143"/>
              <a:gd name="connsiteY10" fmla="*/ 140494 h 1185863"/>
              <a:gd name="connsiteX11" fmla="*/ 126206 w 388143"/>
              <a:gd name="connsiteY11" fmla="*/ 178594 h 1185863"/>
              <a:gd name="connsiteX12" fmla="*/ 140493 w 388143"/>
              <a:gd name="connsiteY12" fmla="*/ 207169 h 1185863"/>
              <a:gd name="connsiteX13" fmla="*/ 157162 w 388143"/>
              <a:gd name="connsiteY13" fmla="*/ 259557 h 1185863"/>
              <a:gd name="connsiteX14" fmla="*/ 164306 w 388143"/>
              <a:gd name="connsiteY14" fmla="*/ 311944 h 1185863"/>
              <a:gd name="connsiteX15" fmla="*/ 164306 w 388143"/>
              <a:gd name="connsiteY15" fmla="*/ 392907 h 1185863"/>
              <a:gd name="connsiteX16" fmla="*/ 161925 w 388143"/>
              <a:gd name="connsiteY16" fmla="*/ 533400 h 1185863"/>
              <a:gd name="connsiteX17" fmla="*/ 152400 w 388143"/>
              <a:gd name="connsiteY17" fmla="*/ 671513 h 1185863"/>
              <a:gd name="connsiteX18" fmla="*/ 130968 w 388143"/>
              <a:gd name="connsiteY18" fmla="*/ 842963 h 1185863"/>
              <a:gd name="connsiteX19" fmla="*/ 119062 w 388143"/>
              <a:gd name="connsiteY19" fmla="*/ 995363 h 1185863"/>
              <a:gd name="connsiteX20" fmla="*/ 135731 w 388143"/>
              <a:gd name="connsiteY20" fmla="*/ 1028700 h 1185863"/>
              <a:gd name="connsiteX21" fmla="*/ 197643 w 388143"/>
              <a:gd name="connsiteY21" fmla="*/ 1107282 h 1185863"/>
              <a:gd name="connsiteX22" fmla="*/ 247650 w 388143"/>
              <a:gd name="connsiteY22" fmla="*/ 1166813 h 1185863"/>
              <a:gd name="connsiteX23" fmla="*/ 271462 w 388143"/>
              <a:gd name="connsiteY23" fmla="*/ 1183482 h 1185863"/>
              <a:gd name="connsiteX24" fmla="*/ 285750 w 388143"/>
              <a:gd name="connsiteY24" fmla="*/ 1185863 h 1185863"/>
              <a:gd name="connsiteX25" fmla="*/ 323850 w 388143"/>
              <a:gd name="connsiteY25" fmla="*/ 1173957 h 1185863"/>
              <a:gd name="connsiteX26" fmla="*/ 340518 w 388143"/>
              <a:gd name="connsiteY26" fmla="*/ 1157288 h 1185863"/>
              <a:gd name="connsiteX27" fmla="*/ 354806 w 388143"/>
              <a:gd name="connsiteY27" fmla="*/ 1133475 h 1185863"/>
              <a:gd name="connsiteX28" fmla="*/ 361950 w 388143"/>
              <a:gd name="connsiteY28" fmla="*/ 1100138 h 1185863"/>
              <a:gd name="connsiteX29" fmla="*/ 364331 w 388143"/>
              <a:gd name="connsiteY29" fmla="*/ 1069182 h 1185863"/>
              <a:gd name="connsiteX30" fmla="*/ 369093 w 388143"/>
              <a:gd name="connsiteY30" fmla="*/ 985838 h 1185863"/>
              <a:gd name="connsiteX31" fmla="*/ 378618 w 388143"/>
              <a:gd name="connsiteY31" fmla="*/ 59055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8143" h="1185863">
                <a:moveTo>
                  <a:pt x="378618" y="590550"/>
                </a:moveTo>
                <a:lnTo>
                  <a:pt x="388143" y="264319"/>
                </a:lnTo>
                <a:lnTo>
                  <a:pt x="319087" y="135732"/>
                </a:lnTo>
                <a:lnTo>
                  <a:pt x="295275" y="116682"/>
                </a:lnTo>
                <a:lnTo>
                  <a:pt x="245268" y="88107"/>
                </a:lnTo>
                <a:lnTo>
                  <a:pt x="190500" y="61913"/>
                </a:lnTo>
                <a:lnTo>
                  <a:pt x="135731" y="38100"/>
                </a:lnTo>
                <a:lnTo>
                  <a:pt x="38100" y="0"/>
                </a:lnTo>
                <a:lnTo>
                  <a:pt x="0" y="38100"/>
                </a:lnTo>
                <a:lnTo>
                  <a:pt x="69056" y="102394"/>
                </a:lnTo>
                <a:lnTo>
                  <a:pt x="100012" y="140494"/>
                </a:lnTo>
                <a:lnTo>
                  <a:pt x="126206" y="178594"/>
                </a:lnTo>
                <a:lnTo>
                  <a:pt x="140493" y="207169"/>
                </a:lnTo>
                <a:lnTo>
                  <a:pt x="157162" y="259557"/>
                </a:lnTo>
                <a:lnTo>
                  <a:pt x="164306" y="311944"/>
                </a:lnTo>
                <a:lnTo>
                  <a:pt x="164306" y="392907"/>
                </a:lnTo>
                <a:cubicBezTo>
                  <a:pt x="163512" y="439738"/>
                  <a:pt x="162719" y="486569"/>
                  <a:pt x="161925" y="533400"/>
                </a:cubicBezTo>
                <a:lnTo>
                  <a:pt x="152400" y="671513"/>
                </a:lnTo>
                <a:lnTo>
                  <a:pt x="130968" y="842963"/>
                </a:lnTo>
                <a:lnTo>
                  <a:pt x="119062" y="995363"/>
                </a:lnTo>
                <a:lnTo>
                  <a:pt x="135731" y="1028700"/>
                </a:lnTo>
                <a:lnTo>
                  <a:pt x="197643" y="1107282"/>
                </a:lnTo>
                <a:lnTo>
                  <a:pt x="247650" y="1166813"/>
                </a:lnTo>
                <a:lnTo>
                  <a:pt x="271462" y="1183482"/>
                </a:lnTo>
                <a:lnTo>
                  <a:pt x="285750" y="1185863"/>
                </a:lnTo>
                <a:lnTo>
                  <a:pt x="323850" y="1173957"/>
                </a:lnTo>
                <a:lnTo>
                  <a:pt x="340518" y="1157288"/>
                </a:lnTo>
                <a:lnTo>
                  <a:pt x="354806" y="1133475"/>
                </a:lnTo>
                <a:lnTo>
                  <a:pt x="361950" y="1100138"/>
                </a:lnTo>
                <a:lnTo>
                  <a:pt x="364331" y="1069182"/>
                </a:lnTo>
                <a:lnTo>
                  <a:pt x="369093" y="985838"/>
                </a:lnTo>
                <a:lnTo>
                  <a:pt x="378618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6E179BBD-2976-427D-BCF5-7E5E8D0FC4BF}"/>
              </a:ext>
            </a:extLst>
          </p:cNvPr>
          <p:cNvSpPr/>
          <p:nvPr/>
        </p:nvSpPr>
        <p:spPr>
          <a:xfrm>
            <a:off x="4106863" y="4389438"/>
            <a:ext cx="1817687" cy="1382712"/>
          </a:xfrm>
          <a:custGeom>
            <a:avLst/>
            <a:gdLst>
              <a:gd name="connsiteX0" fmla="*/ 533400 w 1816894"/>
              <a:gd name="connsiteY0" fmla="*/ 283369 h 1383506"/>
              <a:gd name="connsiteX1" fmla="*/ 271463 w 1816894"/>
              <a:gd name="connsiteY1" fmla="*/ 316706 h 1383506"/>
              <a:gd name="connsiteX2" fmla="*/ 57150 w 1816894"/>
              <a:gd name="connsiteY2" fmla="*/ 342900 h 1383506"/>
              <a:gd name="connsiteX3" fmla="*/ 0 w 1816894"/>
              <a:gd name="connsiteY3" fmla="*/ 185737 h 1383506"/>
              <a:gd name="connsiteX4" fmla="*/ 209550 w 1816894"/>
              <a:gd name="connsiteY4" fmla="*/ 157162 h 1383506"/>
              <a:gd name="connsiteX5" fmla="*/ 481013 w 1816894"/>
              <a:gd name="connsiteY5" fmla="*/ 119062 h 1383506"/>
              <a:gd name="connsiteX6" fmla="*/ 697707 w 1816894"/>
              <a:gd name="connsiteY6" fmla="*/ 85725 h 1383506"/>
              <a:gd name="connsiteX7" fmla="*/ 933450 w 1816894"/>
              <a:gd name="connsiteY7" fmla="*/ 64294 h 1383506"/>
              <a:gd name="connsiteX8" fmla="*/ 1197769 w 1816894"/>
              <a:gd name="connsiteY8" fmla="*/ 42862 h 1383506"/>
              <a:gd name="connsiteX9" fmla="*/ 1390650 w 1816894"/>
              <a:gd name="connsiteY9" fmla="*/ 26194 h 1383506"/>
              <a:gd name="connsiteX10" fmla="*/ 1426369 w 1816894"/>
              <a:gd name="connsiteY10" fmla="*/ 21431 h 1383506"/>
              <a:gd name="connsiteX11" fmla="*/ 1459707 w 1816894"/>
              <a:gd name="connsiteY11" fmla="*/ 11906 h 1383506"/>
              <a:gd name="connsiteX12" fmla="*/ 1497807 w 1816894"/>
              <a:gd name="connsiteY12" fmla="*/ 2381 h 1383506"/>
              <a:gd name="connsiteX13" fmla="*/ 1540669 w 1816894"/>
              <a:gd name="connsiteY13" fmla="*/ 0 h 1383506"/>
              <a:gd name="connsiteX14" fmla="*/ 1566863 w 1816894"/>
              <a:gd name="connsiteY14" fmla="*/ 4762 h 1383506"/>
              <a:gd name="connsiteX15" fmla="*/ 1583532 w 1816894"/>
              <a:gd name="connsiteY15" fmla="*/ 11906 h 1383506"/>
              <a:gd name="connsiteX16" fmla="*/ 1619250 w 1816894"/>
              <a:gd name="connsiteY16" fmla="*/ 45244 h 1383506"/>
              <a:gd name="connsiteX17" fmla="*/ 1671638 w 1816894"/>
              <a:gd name="connsiteY17" fmla="*/ 100012 h 1383506"/>
              <a:gd name="connsiteX18" fmla="*/ 1764507 w 1816894"/>
              <a:gd name="connsiteY18" fmla="*/ 190500 h 1383506"/>
              <a:gd name="connsiteX19" fmla="*/ 1802607 w 1816894"/>
              <a:gd name="connsiteY19" fmla="*/ 226219 h 1383506"/>
              <a:gd name="connsiteX20" fmla="*/ 1812132 w 1816894"/>
              <a:gd name="connsiteY20" fmla="*/ 238125 h 1383506"/>
              <a:gd name="connsiteX21" fmla="*/ 1816894 w 1816894"/>
              <a:gd name="connsiteY21" fmla="*/ 257175 h 1383506"/>
              <a:gd name="connsiteX22" fmla="*/ 1816894 w 1816894"/>
              <a:gd name="connsiteY22" fmla="*/ 285750 h 1383506"/>
              <a:gd name="connsiteX23" fmla="*/ 1802607 w 1816894"/>
              <a:gd name="connsiteY23" fmla="*/ 326231 h 1383506"/>
              <a:gd name="connsiteX24" fmla="*/ 1781175 w 1816894"/>
              <a:gd name="connsiteY24" fmla="*/ 371475 h 1383506"/>
              <a:gd name="connsiteX25" fmla="*/ 1778794 w 1816894"/>
              <a:gd name="connsiteY25" fmla="*/ 385762 h 1383506"/>
              <a:gd name="connsiteX26" fmla="*/ 1771650 w 1816894"/>
              <a:gd name="connsiteY26" fmla="*/ 554831 h 1383506"/>
              <a:gd name="connsiteX27" fmla="*/ 1754982 w 1816894"/>
              <a:gd name="connsiteY27" fmla="*/ 1069181 h 1383506"/>
              <a:gd name="connsiteX28" fmla="*/ 1747838 w 1816894"/>
              <a:gd name="connsiteY28" fmla="*/ 1107281 h 1383506"/>
              <a:gd name="connsiteX29" fmla="*/ 1721644 w 1816894"/>
              <a:gd name="connsiteY29" fmla="*/ 1164431 h 1383506"/>
              <a:gd name="connsiteX30" fmla="*/ 1678782 w 1816894"/>
              <a:gd name="connsiteY30" fmla="*/ 1247775 h 1383506"/>
              <a:gd name="connsiteX31" fmla="*/ 1640682 w 1816894"/>
              <a:gd name="connsiteY31" fmla="*/ 1300162 h 1383506"/>
              <a:gd name="connsiteX32" fmla="*/ 1612107 w 1816894"/>
              <a:gd name="connsiteY32" fmla="*/ 1338262 h 1383506"/>
              <a:gd name="connsiteX33" fmla="*/ 1583532 w 1816894"/>
              <a:gd name="connsiteY33" fmla="*/ 1366837 h 1383506"/>
              <a:gd name="connsiteX34" fmla="*/ 1554957 w 1816894"/>
              <a:gd name="connsiteY34" fmla="*/ 1381125 h 1383506"/>
              <a:gd name="connsiteX35" fmla="*/ 1531144 w 1816894"/>
              <a:gd name="connsiteY35" fmla="*/ 1383506 h 1383506"/>
              <a:gd name="connsiteX36" fmla="*/ 1509713 w 1816894"/>
              <a:gd name="connsiteY36" fmla="*/ 1369219 h 1383506"/>
              <a:gd name="connsiteX37" fmla="*/ 1490663 w 1816894"/>
              <a:gd name="connsiteY37" fmla="*/ 1350169 h 1383506"/>
              <a:gd name="connsiteX38" fmla="*/ 1512094 w 1816894"/>
              <a:gd name="connsiteY38" fmla="*/ 935831 h 1383506"/>
              <a:gd name="connsiteX39" fmla="*/ 1524000 w 1816894"/>
              <a:gd name="connsiteY39" fmla="*/ 840581 h 1383506"/>
              <a:gd name="connsiteX40" fmla="*/ 1528763 w 1816894"/>
              <a:gd name="connsiteY40" fmla="*/ 704850 h 1383506"/>
              <a:gd name="connsiteX41" fmla="*/ 1528763 w 1816894"/>
              <a:gd name="connsiteY41" fmla="*/ 300037 h 1383506"/>
              <a:gd name="connsiteX42" fmla="*/ 1524000 w 1816894"/>
              <a:gd name="connsiteY42" fmla="*/ 271462 h 1383506"/>
              <a:gd name="connsiteX43" fmla="*/ 1516857 w 1816894"/>
              <a:gd name="connsiteY43" fmla="*/ 245269 h 1383506"/>
              <a:gd name="connsiteX44" fmla="*/ 1504950 w 1816894"/>
              <a:gd name="connsiteY44" fmla="*/ 228600 h 1383506"/>
              <a:gd name="connsiteX45" fmla="*/ 1485900 w 1816894"/>
              <a:gd name="connsiteY45" fmla="*/ 214312 h 1383506"/>
              <a:gd name="connsiteX46" fmla="*/ 1452563 w 1816894"/>
              <a:gd name="connsiteY46" fmla="*/ 204787 h 1383506"/>
              <a:gd name="connsiteX47" fmla="*/ 1300163 w 1816894"/>
              <a:gd name="connsiteY47" fmla="*/ 207169 h 1383506"/>
              <a:gd name="connsiteX48" fmla="*/ 878682 w 1816894"/>
              <a:gd name="connsiteY48" fmla="*/ 226219 h 1383506"/>
              <a:gd name="connsiteX49" fmla="*/ 661988 w 1816894"/>
              <a:gd name="connsiteY49" fmla="*/ 269081 h 1383506"/>
              <a:gd name="connsiteX50" fmla="*/ 533400 w 1816894"/>
              <a:gd name="connsiteY50" fmla="*/ 283369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16894" h="1383506">
                <a:moveTo>
                  <a:pt x="533400" y="283369"/>
                </a:moveTo>
                <a:lnTo>
                  <a:pt x="271463" y="316706"/>
                </a:lnTo>
                <a:lnTo>
                  <a:pt x="57150" y="342900"/>
                </a:lnTo>
                <a:lnTo>
                  <a:pt x="0" y="185737"/>
                </a:lnTo>
                <a:lnTo>
                  <a:pt x="209550" y="157162"/>
                </a:lnTo>
                <a:lnTo>
                  <a:pt x="481013" y="119062"/>
                </a:lnTo>
                <a:lnTo>
                  <a:pt x="697707" y="85725"/>
                </a:lnTo>
                <a:lnTo>
                  <a:pt x="933450" y="64294"/>
                </a:lnTo>
                <a:lnTo>
                  <a:pt x="1197769" y="42862"/>
                </a:lnTo>
                <a:lnTo>
                  <a:pt x="1390650" y="26194"/>
                </a:lnTo>
                <a:lnTo>
                  <a:pt x="1426369" y="21431"/>
                </a:lnTo>
                <a:lnTo>
                  <a:pt x="1459707" y="11906"/>
                </a:lnTo>
                <a:lnTo>
                  <a:pt x="1497807" y="2381"/>
                </a:lnTo>
                <a:lnTo>
                  <a:pt x="1540669" y="0"/>
                </a:lnTo>
                <a:lnTo>
                  <a:pt x="1566863" y="4762"/>
                </a:lnTo>
                <a:lnTo>
                  <a:pt x="1583532" y="11906"/>
                </a:lnTo>
                <a:lnTo>
                  <a:pt x="1619250" y="45244"/>
                </a:lnTo>
                <a:lnTo>
                  <a:pt x="1671638" y="100012"/>
                </a:lnTo>
                <a:lnTo>
                  <a:pt x="1764507" y="190500"/>
                </a:lnTo>
                <a:lnTo>
                  <a:pt x="1802607" y="226219"/>
                </a:lnTo>
                <a:lnTo>
                  <a:pt x="1812132" y="238125"/>
                </a:lnTo>
                <a:lnTo>
                  <a:pt x="1816894" y="257175"/>
                </a:lnTo>
                <a:lnTo>
                  <a:pt x="1816894" y="285750"/>
                </a:lnTo>
                <a:lnTo>
                  <a:pt x="1802607" y="326231"/>
                </a:lnTo>
                <a:lnTo>
                  <a:pt x="1781175" y="371475"/>
                </a:lnTo>
                <a:lnTo>
                  <a:pt x="1778794" y="385762"/>
                </a:lnTo>
                <a:lnTo>
                  <a:pt x="1771650" y="554831"/>
                </a:lnTo>
                <a:lnTo>
                  <a:pt x="1754982" y="1069181"/>
                </a:lnTo>
                <a:lnTo>
                  <a:pt x="1747838" y="1107281"/>
                </a:lnTo>
                <a:lnTo>
                  <a:pt x="1721644" y="1164431"/>
                </a:lnTo>
                <a:lnTo>
                  <a:pt x="1678782" y="1247775"/>
                </a:lnTo>
                <a:lnTo>
                  <a:pt x="1640682" y="1300162"/>
                </a:lnTo>
                <a:lnTo>
                  <a:pt x="1612107" y="1338262"/>
                </a:lnTo>
                <a:lnTo>
                  <a:pt x="1583532" y="1366837"/>
                </a:lnTo>
                <a:lnTo>
                  <a:pt x="1554957" y="1381125"/>
                </a:lnTo>
                <a:lnTo>
                  <a:pt x="1531144" y="1383506"/>
                </a:lnTo>
                <a:lnTo>
                  <a:pt x="1509713" y="1369219"/>
                </a:lnTo>
                <a:lnTo>
                  <a:pt x="1490663" y="1350169"/>
                </a:lnTo>
                <a:lnTo>
                  <a:pt x="1512094" y="935831"/>
                </a:lnTo>
                <a:lnTo>
                  <a:pt x="1524000" y="840581"/>
                </a:lnTo>
                <a:lnTo>
                  <a:pt x="1528763" y="704850"/>
                </a:lnTo>
                <a:lnTo>
                  <a:pt x="1528763" y="300037"/>
                </a:lnTo>
                <a:lnTo>
                  <a:pt x="1524000" y="271462"/>
                </a:lnTo>
                <a:lnTo>
                  <a:pt x="1516857" y="245269"/>
                </a:lnTo>
                <a:lnTo>
                  <a:pt x="1504950" y="228600"/>
                </a:lnTo>
                <a:lnTo>
                  <a:pt x="1485900" y="214312"/>
                </a:lnTo>
                <a:lnTo>
                  <a:pt x="1452563" y="204787"/>
                </a:lnTo>
                <a:lnTo>
                  <a:pt x="1300163" y="207169"/>
                </a:lnTo>
                <a:lnTo>
                  <a:pt x="878682" y="226219"/>
                </a:lnTo>
                <a:lnTo>
                  <a:pt x="661988" y="269081"/>
                </a:lnTo>
                <a:lnTo>
                  <a:pt x="533400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E152C42-4CC8-4787-B996-FCD02D3775A6}"/>
              </a:ext>
            </a:extLst>
          </p:cNvPr>
          <p:cNvSpPr/>
          <p:nvPr/>
        </p:nvSpPr>
        <p:spPr>
          <a:xfrm>
            <a:off x="5183188" y="5265738"/>
            <a:ext cx="501650" cy="501650"/>
          </a:xfrm>
          <a:custGeom>
            <a:avLst/>
            <a:gdLst>
              <a:gd name="connsiteX0" fmla="*/ 250032 w 500063"/>
              <a:gd name="connsiteY0" fmla="*/ 95250 h 502444"/>
              <a:gd name="connsiteX1" fmla="*/ 57150 w 500063"/>
              <a:gd name="connsiteY1" fmla="*/ 64294 h 502444"/>
              <a:gd name="connsiteX2" fmla="*/ 33338 w 500063"/>
              <a:gd name="connsiteY2" fmla="*/ 64294 h 502444"/>
              <a:gd name="connsiteX3" fmla="*/ 11907 w 500063"/>
              <a:gd name="connsiteY3" fmla="*/ 69056 h 502444"/>
              <a:gd name="connsiteX4" fmla="*/ 4763 w 500063"/>
              <a:gd name="connsiteY4" fmla="*/ 73819 h 502444"/>
              <a:gd name="connsiteX5" fmla="*/ 0 w 500063"/>
              <a:gd name="connsiteY5" fmla="*/ 85725 h 502444"/>
              <a:gd name="connsiteX6" fmla="*/ 2382 w 500063"/>
              <a:gd name="connsiteY6" fmla="*/ 92869 h 502444"/>
              <a:gd name="connsiteX7" fmla="*/ 9525 w 500063"/>
              <a:gd name="connsiteY7" fmla="*/ 107156 h 502444"/>
              <a:gd name="connsiteX8" fmla="*/ 30957 w 500063"/>
              <a:gd name="connsiteY8" fmla="*/ 130969 h 502444"/>
              <a:gd name="connsiteX9" fmla="*/ 128588 w 500063"/>
              <a:gd name="connsiteY9" fmla="*/ 204787 h 502444"/>
              <a:gd name="connsiteX10" fmla="*/ 276225 w 500063"/>
              <a:gd name="connsiteY10" fmla="*/ 319087 h 502444"/>
              <a:gd name="connsiteX11" fmla="*/ 321469 w 500063"/>
              <a:gd name="connsiteY11" fmla="*/ 352425 h 502444"/>
              <a:gd name="connsiteX12" fmla="*/ 335757 w 500063"/>
              <a:gd name="connsiteY12" fmla="*/ 373856 h 502444"/>
              <a:gd name="connsiteX13" fmla="*/ 359569 w 500063"/>
              <a:gd name="connsiteY13" fmla="*/ 407194 h 502444"/>
              <a:gd name="connsiteX14" fmla="*/ 385763 w 500063"/>
              <a:gd name="connsiteY14" fmla="*/ 445294 h 502444"/>
              <a:gd name="connsiteX15" fmla="*/ 404813 w 500063"/>
              <a:gd name="connsiteY15" fmla="*/ 466725 h 502444"/>
              <a:gd name="connsiteX16" fmla="*/ 419100 w 500063"/>
              <a:gd name="connsiteY16" fmla="*/ 481012 h 502444"/>
              <a:gd name="connsiteX17" fmla="*/ 457200 w 500063"/>
              <a:gd name="connsiteY17" fmla="*/ 502444 h 502444"/>
              <a:gd name="connsiteX18" fmla="*/ 500063 w 500063"/>
              <a:gd name="connsiteY18" fmla="*/ 488156 h 502444"/>
              <a:gd name="connsiteX19" fmla="*/ 445294 w 500063"/>
              <a:gd name="connsiteY19" fmla="*/ 0 h 502444"/>
              <a:gd name="connsiteX20" fmla="*/ 431007 w 500063"/>
              <a:gd name="connsiteY20" fmla="*/ 52387 h 502444"/>
              <a:gd name="connsiteX21" fmla="*/ 419100 w 500063"/>
              <a:gd name="connsiteY21" fmla="*/ 76200 h 502444"/>
              <a:gd name="connsiteX22" fmla="*/ 402432 w 500063"/>
              <a:gd name="connsiteY22" fmla="*/ 90487 h 502444"/>
              <a:gd name="connsiteX23" fmla="*/ 376238 w 500063"/>
              <a:gd name="connsiteY23" fmla="*/ 100012 h 502444"/>
              <a:gd name="connsiteX24" fmla="*/ 340519 w 500063"/>
              <a:gd name="connsiteY24" fmla="*/ 107156 h 502444"/>
              <a:gd name="connsiteX25" fmla="*/ 250032 w 500063"/>
              <a:gd name="connsiteY25" fmla="*/ 95250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0063" h="502444">
                <a:moveTo>
                  <a:pt x="250032" y="95250"/>
                </a:moveTo>
                <a:lnTo>
                  <a:pt x="57150" y="64294"/>
                </a:lnTo>
                <a:lnTo>
                  <a:pt x="33338" y="64294"/>
                </a:lnTo>
                <a:lnTo>
                  <a:pt x="11907" y="69056"/>
                </a:lnTo>
                <a:lnTo>
                  <a:pt x="4763" y="73819"/>
                </a:lnTo>
                <a:lnTo>
                  <a:pt x="0" y="85725"/>
                </a:lnTo>
                <a:lnTo>
                  <a:pt x="2382" y="92869"/>
                </a:lnTo>
                <a:lnTo>
                  <a:pt x="9525" y="107156"/>
                </a:lnTo>
                <a:lnTo>
                  <a:pt x="30957" y="130969"/>
                </a:lnTo>
                <a:lnTo>
                  <a:pt x="128588" y="204787"/>
                </a:lnTo>
                <a:lnTo>
                  <a:pt x="276225" y="319087"/>
                </a:lnTo>
                <a:lnTo>
                  <a:pt x="321469" y="352425"/>
                </a:lnTo>
                <a:lnTo>
                  <a:pt x="335757" y="373856"/>
                </a:lnTo>
                <a:lnTo>
                  <a:pt x="359569" y="407194"/>
                </a:lnTo>
                <a:lnTo>
                  <a:pt x="385763" y="445294"/>
                </a:lnTo>
                <a:lnTo>
                  <a:pt x="404813" y="466725"/>
                </a:lnTo>
                <a:lnTo>
                  <a:pt x="419100" y="481012"/>
                </a:lnTo>
                <a:lnTo>
                  <a:pt x="457200" y="502444"/>
                </a:lnTo>
                <a:lnTo>
                  <a:pt x="500063" y="488156"/>
                </a:lnTo>
                <a:lnTo>
                  <a:pt x="445294" y="0"/>
                </a:lnTo>
                <a:lnTo>
                  <a:pt x="431007" y="52387"/>
                </a:lnTo>
                <a:lnTo>
                  <a:pt x="419100" y="76200"/>
                </a:lnTo>
                <a:lnTo>
                  <a:pt x="402432" y="90487"/>
                </a:lnTo>
                <a:lnTo>
                  <a:pt x="376238" y="100012"/>
                </a:lnTo>
                <a:lnTo>
                  <a:pt x="340519" y="107156"/>
                </a:lnTo>
                <a:lnTo>
                  <a:pt x="250032" y="95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4B33C4D8-43D3-4C25-8EF3-ACF6E4693059}"/>
              </a:ext>
            </a:extLst>
          </p:cNvPr>
          <p:cNvSpPr/>
          <p:nvPr/>
        </p:nvSpPr>
        <p:spPr>
          <a:xfrm>
            <a:off x="4595813" y="4144963"/>
            <a:ext cx="465137" cy="2012950"/>
          </a:xfrm>
          <a:custGeom>
            <a:avLst/>
            <a:gdLst>
              <a:gd name="connsiteX0" fmla="*/ 172577 w 466215"/>
              <a:gd name="connsiteY0" fmla="*/ 1071523 h 2014256"/>
              <a:gd name="connsiteX1" fmla="*/ 172577 w 466215"/>
              <a:gd name="connsiteY1" fmla="*/ 499701 h 2014256"/>
              <a:gd name="connsiteX2" fmla="*/ 172577 w 466215"/>
              <a:gd name="connsiteY2" fmla="*/ 216365 h 2014256"/>
              <a:gd name="connsiteX3" fmla="*/ 170001 w 466215"/>
              <a:gd name="connsiteY3" fmla="*/ 193184 h 2014256"/>
              <a:gd name="connsiteX4" fmla="*/ 162274 w 466215"/>
              <a:gd name="connsiteY4" fmla="*/ 170002 h 2014256"/>
              <a:gd name="connsiteX5" fmla="*/ 146819 w 466215"/>
              <a:gd name="connsiteY5" fmla="*/ 144244 h 2014256"/>
              <a:gd name="connsiteX6" fmla="*/ 131364 w 466215"/>
              <a:gd name="connsiteY6" fmla="*/ 126213 h 2014256"/>
              <a:gd name="connsiteX7" fmla="*/ 110758 w 466215"/>
              <a:gd name="connsiteY7" fmla="*/ 108183 h 2014256"/>
              <a:gd name="connsiteX8" fmla="*/ 90152 w 466215"/>
              <a:gd name="connsiteY8" fmla="*/ 92728 h 2014256"/>
              <a:gd name="connsiteX9" fmla="*/ 51515 w 466215"/>
              <a:gd name="connsiteY9" fmla="*/ 72122 h 2014256"/>
              <a:gd name="connsiteX10" fmla="*/ 30909 w 466215"/>
              <a:gd name="connsiteY10" fmla="*/ 61819 h 2014256"/>
              <a:gd name="connsiteX11" fmla="*/ 10303 w 466215"/>
              <a:gd name="connsiteY11" fmla="*/ 43789 h 2014256"/>
              <a:gd name="connsiteX12" fmla="*/ 0 w 466215"/>
              <a:gd name="connsiteY12" fmla="*/ 23182 h 2014256"/>
              <a:gd name="connsiteX13" fmla="*/ 5152 w 466215"/>
              <a:gd name="connsiteY13" fmla="*/ 10304 h 2014256"/>
              <a:gd name="connsiteX14" fmla="*/ 20606 w 466215"/>
              <a:gd name="connsiteY14" fmla="*/ 2576 h 2014256"/>
              <a:gd name="connsiteX15" fmla="*/ 66970 w 466215"/>
              <a:gd name="connsiteY15" fmla="*/ 0 h 2014256"/>
              <a:gd name="connsiteX16" fmla="*/ 162274 w 466215"/>
              <a:gd name="connsiteY16" fmla="*/ 2576 h 2014256"/>
              <a:gd name="connsiteX17" fmla="*/ 231820 w 466215"/>
              <a:gd name="connsiteY17" fmla="*/ 10304 h 2014256"/>
              <a:gd name="connsiteX18" fmla="*/ 267881 w 466215"/>
              <a:gd name="connsiteY18" fmla="*/ 18031 h 2014256"/>
              <a:gd name="connsiteX19" fmla="*/ 311669 w 466215"/>
              <a:gd name="connsiteY19" fmla="*/ 33485 h 2014256"/>
              <a:gd name="connsiteX20" fmla="*/ 365760 w 466215"/>
              <a:gd name="connsiteY20" fmla="*/ 61819 h 2014256"/>
              <a:gd name="connsiteX21" fmla="*/ 412124 w 466215"/>
              <a:gd name="connsiteY21" fmla="*/ 87577 h 2014256"/>
              <a:gd name="connsiteX22" fmla="*/ 445609 w 466215"/>
              <a:gd name="connsiteY22" fmla="*/ 110759 h 2014256"/>
              <a:gd name="connsiteX23" fmla="*/ 461064 w 466215"/>
              <a:gd name="connsiteY23" fmla="*/ 126213 h 2014256"/>
              <a:gd name="connsiteX24" fmla="*/ 466215 w 466215"/>
              <a:gd name="connsiteY24" fmla="*/ 141668 h 2014256"/>
              <a:gd name="connsiteX25" fmla="*/ 450761 w 466215"/>
              <a:gd name="connsiteY25" fmla="*/ 193184 h 2014256"/>
              <a:gd name="connsiteX26" fmla="*/ 419851 w 466215"/>
              <a:gd name="connsiteY26" fmla="*/ 319396 h 2014256"/>
              <a:gd name="connsiteX27" fmla="*/ 414700 w 466215"/>
              <a:gd name="connsiteY27" fmla="*/ 641368 h 2014256"/>
              <a:gd name="connsiteX28" fmla="*/ 404397 w 466215"/>
              <a:gd name="connsiteY28" fmla="*/ 1357434 h 2014256"/>
              <a:gd name="connsiteX29" fmla="*/ 394093 w 466215"/>
              <a:gd name="connsiteY29" fmla="*/ 1833952 h 2014256"/>
              <a:gd name="connsiteX30" fmla="*/ 391518 w 466215"/>
              <a:gd name="connsiteY30" fmla="*/ 1859710 h 2014256"/>
              <a:gd name="connsiteX31" fmla="*/ 350305 w 466215"/>
              <a:gd name="connsiteY31" fmla="*/ 1924104 h 2014256"/>
              <a:gd name="connsiteX32" fmla="*/ 311669 w 466215"/>
              <a:gd name="connsiteY32" fmla="*/ 1996226 h 2014256"/>
              <a:gd name="connsiteX33" fmla="*/ 298790 w 466215"/>
              <a:gd name="connsiteY33" fmla="*/ 2009105 h 2014256"/>
              <a:gd name="connsiteX34" fmla="*/ 283335 w 466215"/>
              <a:gd name="connsiteY34" fmla="*/ 2014256 h 2014256"/>
              <a:gd name="connsiteX35" fmla="*/ 265305 w 466215"/>
              <a:gd name="connsiteY35" fmla="*/ 2006529 h 2014256"/>
              <a:gd name="connsiteX36" fmla="*/ 244699 w 466215"/>
              <a:gd name="connsiteY36" fmla="*/ 1988498 h 2014256"/>
              <a:gd name="connsiteX37" fmla="*/ 211213 w 466215"/>
              <a:gd name="connsiteY37" fmla="*/ 1949862 h 2014256"/>
              <a:gd name="connsiteX38" fmla="*/ 195759 w 466215"/>
              <a:gd name="connsiteY38" fmla="*/ 1916377 h 2014256"/>
              <a:gd name="connsiteX39" fmla="*/ 185456 w 466215"/>
              <a:gd name="connsiteY39" fmla="*/ 1882892 h 2014256"/>
              <a:gd name="connsiteX40" fmla="*/ 175153 w 466215"/>
              <a:gd name="connsiteY40" fmla="*/ 1761830 h 2014256"/>
              <a:gd name="connsiteX41" fmla="*/ 172577 w 466215"/>
              <a:gd name="connsiteY41" fmla="*/ 1573799 h 2014256"/>
              <a:gd name="connsiteX42" fmla="*/ 172577 w 466215"/>
              <a:gd name="connsiteY42" fmla="*/ 1071523 h 201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66215" h="2014256">
                <a:moveTo>
                  <a:pt x="172577" y="1071523"/>
                </a:moveTo>
                <a:lnTo>
                  <a:pt x="172577" y="499701"/>
                </a:lnTo>
                <a:lnTo>
                  <a:pt x="172577" y="216365"/>
                </a:lnTo>
                <a:lnTo>
                  <a:pt x="170001" y="193184"/>
                </a:lnTo>
                <a:lnTo>
                  <a:pt x="162274" y="170002"/>
                </a:lnTo>
                <a:lnTo>
                  <a:pt x="146819" y="144244"/>
                </a:lnTo>
                <a:lnTo>
                  <a:pt x="131364" y="126213"/>
                </a:lnTo>
                <a:lnTo>
                  <a:pt x="110758" y="108183"/>
                </a:lnTo>
                <a:lnTo>
                  <a:pt x="90152" y="92728"/>
                </a:lnTo>
                <a:lnTo>
                  <a:pt x="51515" y="72122"/>
                </a:lnTo>
                <a:lnTo>
                  <a:pt x="30909" y="61819"/>
                </a:lnTo>
                <a:lnTo>
                  <a:pt x="10303" y="43789"/>
                </a:lnTo>
                <a:lnTo>
                  <a:pt x="0" y="23182"/>
                </a:lnTo>
                <a:lnTo>
                  <a:pt x="5152" y="10304"/>
                </a:lnTo>
                <a:lnTo>
                  <a:pt x="20606" y="2576"/>
                </a:lnTo>
                <a:lnTo>
                  <a:pt x="66970" y="0"/>
                </a:lnTo>
                <a:lnTo>
                  <a:pt x="162274" y="2576"/>
                </a:lnTo>
                <a:lnTo>
                  <a:pt x="231820" y="10304"/>
                </a:lnTo>
                <a:lnTo>
                  <a:pt x="267881" y="18031"/>
                </a:lnTo>
                <a:lnTo>
                  <a:pt x="311669" y="33485"/>
                </a:lnTo>
                <a:lnTo>
                  <a:pt x="365760" y="61819"/>
                </a:lnTo>
                <a:lnTo>
                  <a:pt x="412124" y="87577"/>
                </a:lnTo>
                <a:lnTo>
                  <a:pt x="445609" y="110759"/>
                </a:lnTo>
                <a:lnTo>
                  <a:pt x="461064" y="126213"/>
                </a:lnTo>
                <a:lnTo>
                  <a:pt x="466215" y="141668"/>
                </a:lnTo>
                <a:lnTo>
                  <a:pt x="450761" y="193184"/>
                </a:lnTo>
                <a:lnTo>
                  <a:pt x="419851" y="319396"/>
                </a:lnTo>
                <a:lnTo>
                  <a:pt x="414700" y="641368"/>
                </a:lnTo>
                <a:lnTo>
                  <a:pt x="404397" y="1357434"/>
                </a:lnTo>
                <a:lnTo>
                  <a:pt x="394093" y="1833952"/>
                </a:lnTo>
                <a:lnTo>
                  <a:pt x="391518" y="1859710"/>
                </a:lnTo>
                <a:lnTo>
                  <a:pt x="350305" y="1924104"/>
                </a:lnTo>
                <a:lnTo>
                  <a:pt x="311669" y="1996226"/>
                </a:lnTo>
                <a:lnTo>
                  <a:pt x="298790" y="2009105"/>
                </a:lnTo>
                <a:lnTo>
                  <a:pt x="283335" y="2014256"/>
                </a:lnTo>
                <a:lnTo>
                  <a:pt x="265305" y="2006529"/>
                </a:lnTo>
                <a:lnTo>
                  <a:pt x="244699" y="1988498"/>
                </a:lnTo>
                <a:lnTo>
                  <a:pt x="211213" y="1949862"/>
                </a:lnTo>
                <a:lnTo>
                  <a:pt x="195759" y="1916377"/>
                </a:lnTo>
                <a:lnTo>
                  <a:pt x="185456" y="1882892"/>
                </a:lnTo>
                <a:lnTo>
                  <a:pt x="175153" y="1761830"/>
                </a:lnTo>
                <a:cubicBezTo>
                  <a:pt x="174294" y="1699153"/>
                  <a:pt x="173436" y="1636476"/>
                  <a:pt x="172577" y="1573799"/>
                </a:cubicBezTo>
                <a:lnTo>
                  <a:pt x="172577" y="10715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0FEA6D8-B665-4A3E-8922-1C83C3D69371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285875"/>
            <a:ext cx="4406900" cy="4872038"/>
            <a:chOff x="2974975" y="1438275"/>
            <a:chExt cx="4406900" cy="4872038"/>
          </a:xfrm>
        </p:grpSpPr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DD109CFC-CCD6-42C1-AEFB-825A4EFEFDB4}"/>
                </a:ext>
              </a:extLst>
            </p:cNvPr>
            <p:cNvSpPr/>
            <p:nvPr/>
          </p:nvSpPr>
          <p:spPr>
            <a:xfrm>
              <a:off x="3395662" y="18176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9">
              <a:extLst>
                <a:ext uri="{FF2B5EF4-FFF2-40B4-BE49-F238E27FC236}">
                  <a16:creationId xmlns:a16="http://schemas.microsoft.com/office/drawing/2014/main" id="{35621B10-7DD1-4EA6-B6AD-3CE17E6C77A4}"/>
                </a:ext>
              </a:extLst>
            </p:cNvPr>
            <p:cNvSpPr/>
            <p:nvPr/>
          </p:nvSpPr>
          <p:spPr>
            <a:xfrm>
              <a:off x="3856037" y="25733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3">
              <a:extLst>
                <a:ext uri="{FF2B5EF4-FFF2-40B4-BE49-F238E27FC236}">
                  <a16:creationId xmlns:a16="http://schemas.microsoft.com/office/drawing/2014/main" id="{920D199C-8E53-4EE7-B6FA-8B9CFCF544F2}"/>
                </a:ext>
              </a:extLst>
            </p:cNvPr>
            <p:cNvSpPr/>
            <p:nvPr/>
          </p:nvSpPr>
          <p:spPr>
            <a:xfrm>
              <a:off x="2974975" y="37830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7">
              <a:extLst>
                <a:ext uri="{FF2B5EF4-FFF2-40B4-BE49-F238E27FC236}">
                  <a16:creationId xmlns:a16="http://schemas.microsoft.com/office/drawing/2014/main" id="{E1D4C922-0F56-4FEA-A0EB-ACEA1D76C046}"/>
                </a:ext>
              </a:extLst>
            </p:cNvPr>
            <p:cNvSpPr/>
            <p:nvPr/>
          </p:nvSpPr>
          <p:spPr>
            <a:xfrm>
              <a:off x="4095750" y="1531938"/>
              <a:ext cx="512762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8">
              <a:extLst>
                <a:ext uri="{FF2B5EF4-FFF2-40B4-BE49-F238E27FC236}">
                  <a16:creationId xmlns:a16="http://schemas.microsoft.com/office/drawing/2014/main" id="{7A03E0AB-9D03-408D-A198-A65577C310C9}"/>
                </a:ext>
              </a:extLst>
            </p:cNvPr>
            <p:cNvSpPr/>
            <p:nvPr/>
          </p:nvSpPr>
          <p:spPr>
            <a:xfrm>
              <a:off x="5419725" y="1438275"/>
              <a:ext cx="465137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0">
              <a:extLst>
                <a:ext uri="{FF2B5EF4-FFF2-40B4-BE49-F238E27FC236}">
                  <a16:creationId xmlns:a16="http://schemas.microsoft.com/office/drawing/2014/main" id="{56D7FCE5-5FFB-45BB-B86E-AE2C0A0A64F3}"/>
                </a:ext>
              </a:extLst>
            </p:cNvPr>
            <p:cNvSpPr/>
            <p:nvPr/>
          </p:nvSpPr>
          <p:spPr>
            <a:xfrm>
              <a:off x="4081462" y="24272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1">
              <a:extLst>
                <a:ext uri="{FF2B5EF4-FFF2-40B4-BE49-F238E27FC236}">
                  <a16:creationId xmlns:a16="http://schemas.microsoft.com/office/drawing/2014/main" id="{A8CE1E07-3680-4013-ABA6-6D11D3BED970}"/>
                </a:ext>
              </a:extLst>
            </p:cNvPr>
            <p:cNvSpPr/>
            <p:nvPr/>
          </p:nvSpPr>
          <p:spPr>
            <a:xfrm>
              <a:off x="4144962" y="2890838"/>
              <a:ext cx="1865313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2">
              <a:extLst>
                <a:ext uri="{FF2B5EF4-FFF2-40B4-BE49-F238E27FC236}">
                  <a16:creationId xmlns:a16="http://schemas.microsoft.com/office/drawing/2014/main" id="{6B0CFA79-DDEA-410B-B9D8-42BB4661179A}"/>
                </a:ext>
              </a:extLst>
            </p:cNvPr>
            <p:cNvSpPr/>
            <p:nvPr/>
          </p:nvSpPr>
          <p:spPr>
            <a:xfrm>
              <a:off x="4162425" y="3309938"/>
              <a:ext cx="1824037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4">
              <a:extLst>
                <a:ext uri="{FF2B5EF4-FFF2-40B4-BE49-F238E27FC236}">
                  <a16:creationId xmlns:a16="http://schemas.microsoft.com/office/drawing/2014/main" id="{54FEADB8-15D4-4163-B815-705360C1FCA6}"/>
                </a:ext>
              </a:extLst>
            </p:cNvPr>
            <p:cNvSpPr/>
            <p:nvPr/>
          </p:nvSpPr>
          <p:spPr>
            <a:xfrm>
              <a:off x="2982912" y="35671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5">
              <a:extLst>
                <a:ext uri="{FF2B5EF4-FFF2-40B4-BE49-F238E27FC236}">
                  <a16:creationId xmlns:a16="http://schemas.microsoft.com/office/drawing/2014/main" id="{C52F9A4F-D403-4852-9EE1-0F143BC94604}"/>
                </a:ext>
              </a:extLst>
            </p:cNvPr>
            <p:cNvSpPr/>
            <p:nvPr/>
          </p:nvSpPr>
          <p:spPr>
            <a:xfrm>
              <a:off x="5248275" y="36861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6">
              <a:extLst>
                <a:ext uri="{FF2B5EF4-FFF2-40B4-BE49-F238E27FC236}">
                  <a16:creationId xmlns:a16="http://schemas.microsoft.com/office/drawing/2014/main" id="{03A80D71-A98D-4B9C-B992-5A086494FE38}"/>
                </a:ext>
              </a:extLst>
            </p:cNvPr>
            <p:cNvSpPr/>
            <p:nvPr/>
          </p:nvSpPr>
          <p:spPr>
            <a:xfrm>
              <a:off x="3995737" y="45831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7">
              <a:extLst>
                <a:ext uri="{FF2B5EF4-FFF2-40B4-BE49-F238E27FC236}">
                  <a16:creationId xmlns:a16="http://schemas.microsoft.com/office/drawing/2014/main" id="{79944D64-C940-42B4-8658-B2775E6E1163}"/>
                </a:ext>
              </a:extLst>
            </p:cNvPr>
            <p:cNvSpPr/>
            <p:nvPr/>
          </p:nvSpPr>
          <p:spPr>
            <a:xfrm>
              <a:off x="4259262" y="4541838"/>
              <a:ext cx="1817688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8">
              <a:extLst>
                <a:ext uri="{FF2B5EF4-FFF2-40B4-BE49-F238E27FC236}">
                  <a16:creationId xmlns:a16="http://schemas.microsoft.com/office/drawing/2014/main" id="{6572A8A1-E682-4748-95BD-A9C4106D31B2}"/>
                </a:ext>
              </a:extLst>
            </p:cNvPr>
            <p:cNvSpPr/>
            <p:nvPr/>
          </p:nvSpPr>
          <p:spPr>
            <a:xfrm>
              <a:off x="5335587" y="54181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9">
              <a:extLst>
                <a:ext uri="{FF2B5EF4-FFF2-40B4-BE49-F238E27FC236}">
                  <a16:creationId xmlns:a16="http://schemas.microsoft.com/office/drawing/2014/main" id="{C2713429-E6C0-4B4D-B0F3-3742CCC82B3D}"/>
                </a:ext>
              </a:extLst>
            </p:cNvPr>
            <p:cNvSpPr/>
            <p:nvPr/>
          </p:nvSpPr>
          <p:spPr>
            <a:xfrm>
              <a:off x="4748212" y="4297363"/>
              <a:ext cx="465138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68F7FD24-689C-4068-829A-BE69F5E5A5C1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32" name="フリーフォーム 156">
              <a:extLst>
                <a:ext uri="{FF2B5EF4-FFF2-40B4-BE49-F238E27FC236}">
                  <a16:creationId xmlns:a16="http://schemas.microsoft.com/office/drawing/2014/main" id="{0AD92D8B-17ED-499A-A3F4-E0BC981A433B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9">
              <a:extLst>
                <a:ext uri="{FF2B5EF4-FFF2-40B4-BE49-F238E27FC236}">
                  <a16:creationId xmlns:a16="http://schemas.microsoft.com/office/drawing/2014/main" id="{461B2716-4F83-49CF-9607-26CEB437C3E3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3">
              <a:extLst>
                <a:ext uri="{FF2B5EF4-FFF2-40B4-BE49-F238E27FC236}">
                  <a16:creationId xmlns:a16="http://schemas.microsoft.com/office/drawing/2014/main" id="{2C55B109-8F20-4453-9AC8-7B8DE79AE441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7">
              <a:extLst>
                <a:ext uri="{FF2B5EF4-FFF2-40B4-BE49-F238E27FC236}">
                  <a16:creationId xmlns:a16="http://schemas.microsoft.com/office/drawing/2014/main" id="{4F49DA62-BF34-41CD-9A3F-8C6580B5998D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8">
              <a:extLst>
                <a:ext uri="{FF2B5EF4-FFF2-40B4-BE49-F238E27FC236}">
                  <a16:creationId xmlns:a16="http://schemas.microsoft.com/office/drawing/2014/main" id="{62798FEE-3EE7-45E3-A787-E40094752C95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0">
              <a:extLst>
                <a:ext uri="{FF2B5EF4-FFF2-40B4-BE49-F238E27FC236}">
                  <a16:creationId xmlns:a16="http://schemas.microsoft.com/office/drawing/2014/main" id="{E363C39B-92AB-460D-8F31-6657B28445CD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1">
              <a:extLst>
                <a:ext uri="{FF2B5EF4-FFF2-40B4-BE49-F238E27FC236}">
                  <a16:creationId xmlns:a16="http://schemas.microsoft.com/office/drawing/2014/main" id="{3001E214-B2B3-4DD8-A4A9-A3E1AE8EB3F5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2">
              <a:extLst>
                <a:ext uri="{FF2B5EF4-FFF2-40B4-BE49-F238E27FC236}">
                  <a16:creationId xmlns:a16="http://schemas.microsoft.com/office/drawing/2014/main" id="{76B87B5D-E8FC-4306-AADB-78E5F0321D6F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4">
              <a:extLst>
                <a:ext uri="{FF2B5EF4-FFF2-40B4-BE49-F238E27FC236}">
                  <a16:creationId xmlns:a16="http://schemas.microsoft.com/office/drawing/2014/main" id="{C0601F19-0C09-4FEC-A620-BB99FC13B899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5">
              <a:extLst>
                <a:ext uri="{FF2B5EF4-FFF2-40B4-BE49-F238E27FC236}">
                  <a16:creationId xmlns:a16="http://schemas.microsoft.com/office/drawing/2014/main" id="{10179C0E-87F5-4F60-A9DD-F8052F03B8CA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66">
              <a:extLst>
                <a:ext uri="{FF2B5EF4-FFF2-40B4-BE49-F238E27FC236}">
                  <a16:creationId xmlns:a16="http://schemas.microsoft.com/office/drawing/2014/main" id="{DA40FEEE-FBB6-40DB-A46D-2528D5998487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67">
              <a:extLst>
                <a:ext uri="{FF2B5EF4-FFF2-40B4-BE49-F238E27FC236}">
                  <a16:creationId xmlns:a16="http://schemas.microsoft.com/office/drawing/2014/main" id="{626F5F32-0C90-458E-8E99-1259E16623A1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8">
              <a:extLst>
                <a:ext uri="{FF2B5EF4-FFF2-40B4-BE49-F238E27FC236}">
                  <a16:creationId xmlns:a16="http://schemas.microsoft.com/office/drawing/2014/main" id="{F412B32F-6343-4F99-93AE-3E3A32BC5B73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69">
              <a:extLst>
                <a:ext uri="{FF2B5EF4-FFF2-40B4-BE49-F238E27FC236}">
                  <a16:creationId xmlns:a16="http://schemas.microsoft.com/office/drawing/2014/main" id="{18896205-06CC-4E0A-8AA3-2DB2C2BC4DF1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6516668-E7F1-4081-AD61-3A54A4C1AE7B}"/>
              </a:ext>
            </a:extLst>
          </p:cNvPr>
          <p:cNvSpPr/>
          <p:nvPr/>
        </p:nvSpPr>
        <p:spPr>
          <a:xfrm>
            <a:off x="3390900" y="1408113"/>
            <a:ext cx="2413000" cy="969962"/>
          </a:xfrm>
          <a:custGeom>
            <a:avLst/>
            <a:gdLst>
              <a:gd name="connsiteX0" fmla="*/ 2083242 w 2413221"/>
              <a:gd name="connsiteY0" fmla="*/ 489005 h 970059"/>
              <a:gd name="connsiteX1" fmla="*/ 1959997 w 2413221"/>
              <a:gd name="connsiteY1" fmla="*/ 520810 h 970059"/>
              <a:gd name="connsiteX2" fmla="*/ 1769166 w 2413221"/>
              <a:gd name="connsiteY2" fmla="*/ 588396 h 970059"/>
              <a:gd name="connsiteX3" fmla="*/ 1467016 w 2413221"/>
              <a:gd name="connsiteY3" fmla="*/ 675861 h 970059"/>
              <a:gd name="connsiteX4" fmla="*/ 1176793 w 2413221"/>
              <a:gd name="connsiteY4" fmla="*/ 759349 h 970059"/>
              <a:gd name="connsiteX5" fmla="*/ 894522 w 2413221"/>
              <a:gd name="connsiteY5" fmla="*/ 822960 h 970059"/>
              <a:gd name="connsiteX6" fmla="*/ 536713 w 2413221"/>
              <a:gd name="connsiteY6" fmla="*/ 894522 h 970059"/>
              <a:gd name="connsiteX7" fmla="*/ 166978 w 2413221"/>
              <a:gd name="connsiteY7" fmla="*/ 954156 h 970059"/>
              <a:gd name="connsiteX8" fmla="*/ 67586 w 2413221"/>
              <a:gd name="connsiteY8" fmla="*/ 970059 h 970059"/>
              <a:gd name="connsiteX9" fmla="*/ 7952 w 2413221"/>
              <a:gd name="connsiteY9" fmla="*/ 942229 h 970059"/>
              <a:gd name="connsiteX10" fmla="*/ 0 w 2413221"/>
              <a:gd name="connsiteY10" fmla="*/ 922351 h 970059"/>
              <a:gd name="connsiteX11" fmla="*/ 11927 w 2413221"/>
              <a:gd name="connsiteY11" fmla="*/ 902473 h 970059"/>
              <a:gd name="connsiteX12" fmla="*/ 103367 w 2413221"/>
              <a:gd name="connsiteY12" fmla="*/ 870668 h 970059"/>
              <a:gd name="connsiteX13" fmla="*/ 365760 w 2413221"/>
              <a:gd name="connsiteY13" fmla="*/ 811033 h 970059"/>
              <a:gd name="connsiteX14" fmla="*/ 667910 w 2413221"/>
              <a:gd name="connsiteY14" fmla="*/ 727544 h 970059"/>
              <a:gd name="connsiteX15" fmla="*/ 942230 w 2413221"/>
              <a:gd name="connsiteY15" fmla="*/ 648031 h 970059"/>
              <a:gd name="connsiteX16" fmla="*/ 1176793 w 2413221"/>
              <a:gd name="connsiteY16" fmla="*/ 560567 h 970059"/>
              <a:gd name="connsiteX17" fmla="*/ 1367625 w 2413221"/>
              <a:gd name="connsiteY17" fmla="*/ 477078 h 970059"/>
              <a:gd name="connsiteX18" fmla="*/ 1665799 w 2413221"/>
              <a:gd name="connsiteY18" fmla="*/ 341906 h 970059"/>
              <a:gd name="connsiteX19" fmla="*/ 1868557 w 2413221"/>
              <a:gd name="connsiteY19" fmla="*/ 242515 h 970059"/>
              <a:gd name="connsiteX20" fmla="*/ 1912289 w 2413221"/>
              <a:gd name="connsiteY20" fmla="*/ 218661 h 970059"/>
              <a:gd name="connsiteX21" fmla="*/ 1920240 w 2413221"/>
              <a:gd name="connsiteY21" fmla="*/ 194807 h 970059"/>
              <a:gd name="connsiteX22" fmla="*/ 1900362 w 2413221"/>
              <a:gd name="connsiteY22" fmla="*/ 178904 h 970059"/>
              <a:gd name="connsiteX23" fmla="*/ 1856630 w 2413221"/>
              <a:gd name="connsiteY23" fmla="*/ 131196 h 970059"/>
              <a:gd name="connsiteX24" fmla="*/ 1820849 w 2413221"/>
              <a:gd name="connsiteY24" fmla="*/ 91440 h 970059"/>
              <a:gd name="connsiteX25" fmla="*/ 1796995 w 2413221"/>
              <a:gd name="connsiteY25" fmla="*/ 43732 h 970059"/>
              <a:gd name="connsiteX26" fmla="*/ 1793019 w 2413221"/>
              <a:gd name="connsiteY26" fmla="*/ 11927 h 970059"/>
              <a:gd name="connsiteX27" fmla="*/ 1804946 w 2413221"/>
              <a:gd name="connsiteY27" fmla="*/ 0 h 970059"/>
              <a:gd name="connsiteX28" fmla="*/ 1836752 w 2413221"/>
              <a:gd name="connsiteY28" fmla="*/ 7951 h 970059"/>
              <a:gd name="connsiteX29" fmla="*/ 1892411 w 2413221"/>
              <a:gd name="connsiteY29" fmla="*/ 43732 h 970059"/>
              <a:gd name="connsiteX30" fmla="*/ 1971924 w 2413221"/>
              <a:gd name="connsiteY30" fmla="*/ 87464 h 970059"/>
              <a:gd name="connsiteX31" fmla="*/ 2035534 w 2413221"/>
              <a:gd name="connsiteY31" fmla="*/ 123245 h 970059"/>
              <a:gd name="connsiteX32" fmla="*/ 2130950 w 2413221"/>
              <a:gd name="connsiteY32" fmla="*/ 166977 h 970059"/>
              <a:gd name="connsiteX33" fmla="*/ 2226366 w 2413221"/>
              <a:gd name="connsiteY33" fmla="*/ 202758 h 970059"/>
              <a:gd name="connsiteX34" fmla="*/ 2305879 w 2413221"/>
              <a:gd name="connsiteY34" fmla="*/ 238539 h 970059"/>
              <a:gd name="connsiteX35" fmla="*/ 2357562 w 2413221"/>
              <a:gd name="connsiteY35" fmla="*/ 274320 h 970059"/>
              <a:gd name="connsiteX36" fmla="*/ 2405270 w 2413221"/>
              <a:gd name="connsiteY36" fmla="*/ 322028 h 970059"/>
              <a:gd name="connsiteX37" fmla="*/ 2413221 w 2413221"/>
              <a:gd name="connsiteY37" fmla="*/ 353833 h 970059"/>
              <a:gd name="connsiteX38" fmla="*/ 2405270 w 2413221"/>
              <a:gd name="connsiteY38" fmla="*/ 381662 h 970059"/>
              <a:gd name="connsiteX39" fmla="*/ 2377440 w 2413221"/>
              <a:gd name="connsiteY39" fmla="*/ 401541 h 970059"/>
              <a:gd name="connsiteX40" fmla="*/ 2333708 w 2413221"/>
              <a:gd name="connsiteY40" fmla="*/ 425395 h 970059"/>
              <a:gd name="connsiteX41" fmla="*/ 2266122 w 2413221"/>
              <a:gd name="connsiteY41" fmla="*/ 445273 h 970059"/>
              <a:gd name="connsiteX42" fmla="*/ 2083242 w 2413221"/>
              <a:gd name="connsiteY42" fmla="*/ 489005 h 97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13221" h="970059">
                <a:moveTo>
                  <a:pt x="2083242" y="489005"/>
                </a:moveTo>
                <a:lnTo>
                  <a:pt x="1959997" y="520810"/>
                </a:lnTo>
                <a:lnTo>
                  <a:pt x="1769166" y="588396"/>
                </a:lnTo>
                <a:lnTo>
                  <a:pt x="1467016" y="675861"/>
                </a:lnTo>
                <a:lnTo>
                  <a:pt x="1176793" y="759349"/>
                </a:lnTo>
                <a:lnTo>
                  <a:pt x="894522" y="822960"/>
                </a:lnTo>
                <a:lnTo>
                  <a:pt x="536713" y="894522"/>
                </a:lnTo>
                <a:lnTo>
                  <a:pt x="166978" y="954156"/>
                </a:lnTo>
                <a:lnTo>
                  <a:pt x="67586" y="970059"/>
                </a:lnTo>
                <a:lnTo>
                  <a:pt x="7952" y="942229"/>
                </a:lnTo>
                <a:lnTo>
                  <a:pt x="0" y="922351"/>
                </a:lnTo>
                <a:lnTo>
                  <a:pt x="11927" y="902473"/>
                </a:lnTo>
                <a:lnTo>
                  <a:pt x="103367" y="870668"/>
                </a:lnTo>
                <a:lnTo>
                  <a:pt x="365760" y="811033"/>
                </a:lnTo>
                <a:lnTo>
                  <a:pt x="667910" y="727544"/>
                </a:lnTo>
                <a:lnTo>
                  <a:pt x="942230" y="648031"/>
                </a:lnTo>
                <a:lnTo>
                  <a:pt x="1176793" y="560567"/>
                </a:lnTo>
                <a:lnTo>
                  <a:pt x="1367625" y="477078"/>
                </a:lnTo>
                <a:lnTo>
                  <a:pt x="1665799" y="341906"/>
                </a:lnTo>
                <a:lnTo>
                  <a:pt x="1868557" y="242515"/>
                </a:lnTo>
                <a:lnTo>
                  <a:pt x="1912289" y="218661"/>
                </a:lnTo>
                <a:lnTo>
                  <a:pt x="1920240" y="194807"/>
                </a:lnTo>
                <a:lnTo>
                  <a:pt x="1900362" y="178904"/>
                </a:lnTo>
                <a:lnTo>
                  <a:pt x="1856630" y="131196"/>
                </a:lnTo>
                <a:lnTo>
                  <a:pt x="1820849" y="91440"/>
                </a:lnTo>
                <a:lnTo>
                  <a:pt x="1796995" y="43732"/>
                </a:lnTo>
                <a:lnTo>
                  <a:pt x="1793019" y="11927"/>
                </a:lnTo>
                <a:lnTo>
                  <a:pt x="1804946" y="0"/>
                </a:lnTo>
                <a:lnTo>
                  <a:pt x="1836752" y="7951"/>
                </a:lnTo>
                <a:lnTo>
                  <a:pt x="1892411" y="43732"/>
                </a:lnTo>
                <a:lnTo>
                  <a:pt x="1971924" y="87464"/>
                </a:lnTo>
                <a:lnTo>
                  <a:pt x="2035534" y="123245"/>
                </a:lnTo>
                <a:lnTo>
                  <a:pt x="2130950" y="166977"/>
                </a:lnTo>
                <a:lnTo>
                  <a:pt x="2226366" y="202758"/>
                </a:lnTo>
                <a:lnTo>
                  <a:pt x="2305879" y="238539"/>
                </a:lnTo>
                <a:lnTo>
                  <a:pt x="2357562" y="274320"/>
                </a:lnTo>
                <a:lnTo>
                  <a:pt x="2405270" y="322028"/>
                </a:lnTo>
                <a:lnTo>
                  <a:pt x="2413221" y="353833"/>
                </a:lnTo>
                <a:lnTo>
                  <a:pt x="2405270" y="381662"/>
                </a:lnTo>
                <a:lnTo>
                  <a:pt x="2377440" y="401541"/>
                </a:lnTo>
                <a:lnTo>
                  <a:pt x="2333708" y="425395"/>
                </a:lnTo>
                <a:lnTo>
                  <a:pt x="2266122" y="445273"/>
                </a:lnTo>
                <a:lnTo>
                  <a:pt x="2083242" y="489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02E28FD-0C01-4D1B-83AE-3BA042D36380}"/>
              </a:ext>
            </a:extLst>
          </p:cNvPr>
          <p:cNvSpPr/>
          <p:nvPr/>
        </p:nvSpPr>
        <p:spPr>
          <a:xfrm>
            <a:off x="3467100" y="4454525"/>
            <a:ext cx="654050" cy="1587500"/>
          </a:xfrm>
          <a:custGeom>
            <a:avLst/>
            <a:gdLst>
              <a:gd name="connsiteX0" fmla="*/ 482600 w 654050"/>
              <a:gd name="connsiteY0" fmla="*/ 457200 h 1587500"/>
              <a:gd name="connsiteX1" fmla="*/ 558800 w 654050"/>
              <a:gd name="connsiteY1" fmla="*/ 952500 h 1587500"/>
              <a:gd name="connsiteX2" fmla="*/ 628650 w 654050"/>
              <a:gd name="connsiteY2" fmla="*/ 1377950 h 1587500"/>
              <a:gd name="connsiteX3" fmla="*/ 654050 w 654050"/>
              <a:gd name="connsiteY3" fmla="*/ 1473200 h 1587500"/>
              <a:gd name="connsiteX4" fmla="*/ 647700 w 654050"/>
              <a:gd name="connsiteY4" fmla="*/ 1511300 h 1587500"/>
              <a:gd name="connsiteX5" fmla="*/ 619125 w 654050"/>
              <a:gd name="connsiteY5" fmla="*/ 1552575 h 1587500"/>
              <a:gd name="connsiteX6" fmla="*/ 587375 w 654050"/>
              <a:gd name="connsiteY6" fmla="*/ 1577975 h 1587500"/>
              <a:gd name="connsiteX7" fmla="*/ 558800 w 654050"/>
              <a:gd name="connsiteY7" fmla="*/ 1587500 h 1587500"/>
              <a:gd name="connsiteX8" fmla="*/ 530225 w 654050"/>
              <a:gd name="connsiteY8" fmla="*/ 1587500 h 1587500"/>
              <a:gd name="connsiteX9" fmla="*/ 482600 w 654050"/>
              <a:gd name="connsiteY9" fmla="*/ 1571625 h 1587500"/>
              <a:gd name="connsiteX10" fmla="*/ 441325 w 654050"/>
              <a:gd name="connsiteY10" fmla="*/ 1533525 h 1587500"/>
              <a:gd name="connsiteX11" fmla="*/ 406400 w 654050"/>
              <a:gd name="connsiteY11" fmla="*/ 1489075 h 1587500"/>
              <a:gd name="connsiteX12" fmla="*/ 387350 w 654050"/>
              <a:gd name="connsiteY12" fmla="*/ 1450975 h 1587500"/>
              <a:gd name="connsiteX13" fmla="*/ 352425 w 654050"/>
              <a:gd name="connsiteY13" fmla="*/ 1308100 h 1587500"/>
              <a:gd name="connsiteX14" fmla="*/ 282575 w 654050"/>
              <a:gd name="connsiteY14" fmla="*/ 771525 h 1587500"/>
              <a:gd name="connsiteX15" fmla="*/ 260350 w 654050"/>
              <a:gd name="connsiteY15" fmla="*/ 625475 h 1587500"/>
              <a:gd name="connsiteX16" fmla="*/ 238125 w 654050"/>
              <a:gd name="connsiteY16" fmla="*/ 527050 h 1587500"/>
              <a:gd name="connsiteX17" fmla="*/ 193675 w 654050"/>
              <a:gd name="connsiteY17" fmla="*/ 377825 h 1587500"/>
              <a:gd name="connsiteX18" fmla="*/ 136525 w 654050"/>
              <a:gd name="connsiteY18" fmla="*/ 228600 h 1587500"/>
              <a:gd name="connsiteX19" fmla="*/ 95250 w 654050"/>
              <a:gd name="connsiteY19" fmla="*/ 158750 h 1587500"/>
              <a:gd name="connsiteX20" fmla="*/ 41275 w 654050"/>
              <a:gd name="connsiteY20" fmla="*/ 101600 h 1587500"/>
              <a:gd name="connsiteX21" fmla="*/ 9525 w 654050"/>
              <a:gd name="connsiteY21" fmla="*/ 73025 h 1587500"/>
              <a:gd name="connsiteX22" fmla="*/ 0 w 654050"/>
              <a:gd name="connsiteY22" fmla="*/ 44450 h 1587500"/>
              <a:gd name="connsiteX23" fmla="*/ 6350 w 654050"/>
              <a:gd name="connsiteY23" fmla="*/ 9525 h 1587500"/>
              <a:gd name="connsiteX24" fmla="*/ 38100 w 654050"/>
              <a:gd name="connsiteY24" fmla="*/ 0 h 1587500"/>
              <a:gd name="connsiteX25" fmla="*/ 79375 w 654050"/>
              <a:gd name="connsiteY25" fmla="*/ 3175 h 1587500"/>
              <a:gd name="connsiteX26" fmla="*/ 311150 w 654050"/>
              <a:gd name="connsiteY26" fmla="*/ 57150 h 1587500"/>
              <a:gd name="connsiteX27" fmla="*/ 403225 w 654050"/>
              <a:gd name="connsiteY27" fmla="*/ 85725 h 1587500"/>
              <a:gd name="connsiteX28" fmla="*/ 441325 w 654050"/>
              <a:gd name="connsiteY28" fmla="*/ 152400 h 1587500"/>
              <a:gd name="connsiteX29" fmla="*/ 482600 w 654050"/>
              <a:gd name="connsiteY29" fmla="*/ 45720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54050" h="1587500">
                <a:moveTo>
                  <a:pt x="482600" y="457200"/>
                </a:moveTo>
                <a:lnTo>
                  <a:pt x="558800" y="952500"/>
                </a:lnTo>
                <a:lnTo>
                  <a:pt x="628650" y="1377950"/>
                </a:lnTo>
                <a:lnTo>
                  <a:pt x="654050" y="1473200"/>
                </a:lnTo>
                <a:lnTo>
                  <a:pt x="647700" y="1511300"/>
                </a:lnTo>
                <a:lnTo>
                  <a:pt x="619125" y="1552575"/>
                </a:lnTo>
                <a:lnTo>
                  <a:pt x="587375" y="1577975"/>
                </a:lnTo>
                <a:lnTo>
                  <a:pt x="558800" y="1587500"/>
                </a:lnTo>
                <a:lnTo>
                  <a:pt x="530225" y="1587500"/>
                </a:lnTo>
                <a:lnTo>
                  <a:pt x="482600" y="1571625"/>
                </a:lnTo>
                <a:lnTo>
                  <a:pt x="441325" y="1533525"/>
                </a:lnTo>
                <a:lnTo>
                  <a:pt x="406400" y="1489075"/>
                </a:lnTo>
                <a:lnTo>
                  <a:pt x="387350" y="1450975"/>
                </a:lnTo>
                <a:lnTo>
                  <a:pt x="352425" y="1308100"/>
                </a:lnTo>
                <a:lnTo>
                  <a:pt x="282575" y="771525"/>
                </a:lnTo>
                <a:lnTo>
                  <a:pt x="260350" y="625475"/>
                </a:lnTo>
                <a:lnTo>
                  <a:pt x="238125" y="527050"/>
                </a:lnTo>
                <a:lnTo>
                  <a:pt x="193675" y="377825"/>
                </a:lnTo>
                <a:lnTo>
                  <a:pt x="136525" y="228600"/>
                </a:lnTo>
                <a:lnTo>
                  <a:pt x="95250" y="158750"/>
                </a:lnTo>
                <a:lnTo>
                  <a:pt x="41275" y="101600"/>
                </a:lnTo>
                <a:lnTo>
                  <a:pt x="9525" y="73025"/>
                </a:lnTo>
                <a:lnTo>
                  <a:pt x="0" y="44450"/>
                </a:lnTo>
                <a:lnTo>
                  <a:pt x="6350" y="9525"/>
                </a:lnTo>
                <a:lnTo>
                  <a:pt x="38100" y="0"/>
                </a:lnTo>
                <a:lnTo>
                  <a:pt x="79375" y="3175"/>
                </a:lnTo>
                <a:lnTo>
                  <a:pt x="311150" y="57150"/>
                </a:lnTo>
                <a:lnTo>
                  <a:pt x="403225" y="85725"/>
                </a:lnTo>
                <a:lnTo>
                  <a:pt x="441325" y="152400"/>
                </a:lnTo>
                <a:lnTo>
                  <a:pt x="482600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2DE84BE-3944-4603-8369-CEFC120C81A9}"/>
              </a:ext>
            </a:extLst>
          </p:cNvPr>
          <p:cNvSpPr/>
          <p:nvPr/>
        </p:nvSpPr>
        <p:spPr>
          <a:xfrm>
            <a:off x="2657475" y="2981325"/>
            <a:ext cx="4500563" cy="676275"/>
          </a:xfrm>
          <a:custGeom>
            <a:avLst/>
            <a:gdLst>
              <a:gd name="connsiteX0" fmla="*/ 1128713 w 4500563"/>
              <a:gd name="connsiteY0" fmla="*/ 271463 h 676275"/>
              <a:gd name="connsiteX1" fmla="*/ 1685925 w 4500563"/>
              <a:gd name="connsiteY1" fmla="*/ 209550 h 676275"/>
              <a:gd name="connsiteX2" fmla="*/ 2181225 w 4500563"/>
              <a:gd name="connsiteY2" fmla="*/ 157163 h 676275"/>
              <a:gd name="connsiteX3" fmla="*/ 2547938 w 4500563"/>
              <a:gd name="connsiteY3" fmla="*/ 133350 h 676275"/>
              <a:gd name="connsiteX4" fmla="*/ 3286125 w 4500563"/>
              <a:gd name="connsiteY4" fmla="*/ 95250 h 676275"/>
              <a:gd name="connsiteX5" fmla="*/ 3733800 w 4500563"/>
              <a:gd name="connsiteY5" fmla="*/ 71438 h 676275"/>
              <a:gd name="connsiteX6" fmla="*/ 3810000 w 4500563"/>
              <a:gd name="connsiteY6" fmla="*/ 52388 h 676275"/>
              <a:gd name="connsiteX7" fmla="*/ 3890963 w 4500563"/>
              <a:gd name="connsiteY7" fmla="*/ 19050 h 676275"/>
              <a:gd name="connsiteX8" fmla="*/ 3933825 w 4500563"/>
              <a:gd name="connsiteY8" fmla="*/ 0 h 676275"/>
              <a:gd name="connsiteX9" fmla="*/ 3986213 w 4500563"/>
              <a:gd name="connsiteY9" fmla="*/ 4763 h 676275"/>
              <a:gd name="connsiteX10" fmla="*/ 4086225 w 4500563"/>
              <a:gd name="connsiteY10" fmla="*/ 19050 h 676275"/>
              <a:gd name="connsiteX11" fmla="*/ 4205288 w 4500563"/>
              <a:gd name="connsiteY11" fmla="*/ 47625 h 676275"/>
              <a:gd name="connsiteX12" fmla="*/ 4305300 w 4500563"/>
              <a:gd name="connsiteY12" fmla="*/ 95250 h 676275"/>
              <a:gd name="connsiteX13" fmla="*/ 4376738 w 4500563"/>
              <a:gd name="connsiteY13" fmla="*/ 142875 h 676275"/>
              <a:gd name="connsiteX14" fmla="*/ 4448175 w 4500563"/>
              <a:gd name="connsiteY14" fmla="*/ 190500 h 676275"/>
              <a:gd name="connsiteX15" fmla="*/ 4481513 w 4500563"/>
              <a:gd name="connsiteY15" fmla="*/ 228600 h 676275"/>
              <a:gd name="connsiteX16" fmla="*/ 4500563 w 4500563"/>
              <a:gd name="connsiteY16" fmla="*/ 276225 h 676275"/>
              <a:gd name="connsiteX17" fmla="*/ 4495800 w 4500563"/>
              <a:gd name="connsiteY17" fmla="*/ 314325 h 676275"/>
              <a:gd name="connsiteX18" fmla="*/ 4471988 w 4500563"/>
              <a:gd name="connsiteY18" fmla="*/ 342900 h 676275"/>
              <a:gd name="connsiteX19" fmla="*/ 4433888 w 4500563"/>
              <a:gd name="connsiteY19" fmla="*/ 352425 h 676275"/>
              <a:gd name="connsiteX20" fmla="*/ 4391025 w 4500563"/>
              <a:gd name="connsiteY20" fmla="*/ 361950 h 676275"/>
              <a:gd name="connsiteX21" fmla="*/ 4324350 w 4500563"/>
              <a:gd name="connsiteY21" fmla="*/ 357188 h 676275"/>
              <a:gd name="connsiteX22" fmla="*/ 4186238 w 4500563"/>
              <a:gd name="connsiteY22" fmla="*/ 338138 h 676275"/>
              <a:gd name="connsiteX23" fmla="*/ 3948113 w 4500563"/>
              <a:gd name="connsiteY23" fmla="*/ 309563 h 676275"/>
              <a:gd name="connsiteX24" fmla="*/ 3486150 w 4500563"/>
              <a:gd name="connsiteY24" fmla="*/ 295275 h 676275"/>
              <a:gd name="connsiteX25" fmla="*/ 3090863 w 4500563"/>
              <a:gd name="connsiteY25" fmla="*/ 304800 h 676275"/>
              <a:gd name="connsiteX26" fmla="*/ 2333625 w 4500563"/>
              <a:gd name="connsiteY26" fmla="*/ 347663 h 676275"/>
              <a:gd name="connsiteX27" fmla="*/ 2076450 w 4500563"/>
              <a:gd name="connsiteY27" fmla="*/ 371475 h 676275"/>
              <a:gd name="connsiteX28" fmla="*/ 1504950 w 4500563"/>
              <a:gd name="connsiteY28" fmla="*/ 438150 h 676275"/>
              <a:gd name="connsiteX29" fmla="*/ 1157288 w 4500563"/>
              <a:gd name="connsiteY29" fmla="*/ 495300 h 676275"/>
              <a:gd name="connsiteX30" fmla="*/ 909638 w 4500563"/>
              <a:gd name="connsiteY30" fmla="*/ 557213 h 676275"/>
              <a:gd name="connsiteX31" fmla="*/ 742950 w 4500563"/>
              <a:gd name="connsiteY31" fmla="*/ 609600 h 676275"/>
              <a:gd name="connsiteX32" fmla="*/ 585788 w 4500563"/>
              <a:gd name="connsiteY32" fmla="*/ 666750 h 676275"/>
              <a:gd name="connsiteX33" fmla="*/ 552450 w 4500563"/>
              <a:gd name="connsiteY33" fmla="*/ 676275 h 676275"/>
              <a:gd name="connsiteX34" fmla="*/ 504825 w 4500563"/>
              <a:gd name="connsiteY34" fmla="*/ 671513 h 676275"/>
              <a:gd name="connsiteX35" fmla="*/ 414338 w 4500563"/>
              <a:gd name="connsiteY35" fmla="*/ 642938 h 676275"/>
              <a:gd name="connsiteX36" fmla="*/ 290513 w 4500563"/>
              <a:gd name="connsiteY36" fmla="*/ 576263 h 676275"/>
              <a:gd name="connsiteX37" fmla="*/ 190500 w 4500563"/>
              <a:gd name="connsiteY37" fmla="*/ 500063 h 676275"/>
              <a:gd name="connsiteX38" fmla="*/ 119063 w 4500563"/>
              <a:gd name="connsiteY38" fmla="*/ 433388 h 676275"/>
              <a:gd name="connsiteX39" fmla="*/ 38100 w 4500563"/>
              <a:gd name="connsiteY39" fmla="*/ 333375 h 676275"/>
              <a:gd name="connsiteX40" fmla="*/ 9525 w 4500563"/>
              <a:gd name="connsiteY40" fmla="*/ 285750 h 676275"/>
              <a:gd name="connsiteX41" fmla="*/ 0 w 4500563"/>
              <a:gd name="connsiteY41" fmla="*/ 257175 h 676275"/>
              <a:gd name="connsiteX42" fmla="*/ 19050 w 4500563"/>
              <a:gd name="connsiteY42" fmla="*/ 238125 h 676275"/>
              <a:gd name="connsiteX43" fmla="*/ 61913 w 4500563"/>
              <a:gd name="connsiteY43" fmla="*/ 257175 h 676275"/>
              <a:gd name="connsiteX44" fmla="*/ 104775 w 4500563"/>
              <a:gd name="connsiteY44" fmla="*/ 290513 h 676275"/>
              <a:gd name="connsiteX45" fmla="*/ 166688 w 4500563"/>
              <a:gd name="connsiteY45" fmla="*/ 328613 h 676275"/>
              <a:gd name="connsiteX46" fmla="*/ 252413 w 4500563"/>
              <a:gd name="connsiteY46" fmla="*/ 357188 h 676275"/>
              <a:gd name="connsiteX47" fmla="*/ 323850 w 4500563"/>
              <a:gd name="connsiteY47" fmla="*/ 371475 h 676275"/>
              <a:gd name="connsiteX48" fmla="*/ 404813 w 4500563"/>
              <a:gd name="connsiteY48" fmla="*/ 376238 h 676275"/>
              <a:gd name="connsiteX49" fmla="*/ 657225 w 4500563"/>
              <a:gd name="connsiteY49" fmla="*/ 338138 h 676275"/>
              <a:gd name="connsiteX50" fmla="*/ 1128713 w 4500563"/>
              <a:gd name="connsiteY50" fmla="*/ 27146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00563" h="676275">
                <a:moveTo>
                  <a:pt x="1128713" y="271463"/>
                </a:moveTo>
                <a:lnTo>
                  <a:pt x="1685925" y="209550"/>
                </a:lnTo>
                <a:lnTo>
                  <a:pt x="2181225" y="157163"/>
                </a:lnTo>
                <a:lnTo>
                  <a:pt x="2547938" y="133350"/>
                </a:lnTo>
                <a:lnTo>
                  <a:pt x="3286125" y="95250"/>
                </a:lnTo>
                <a:lnTo>
                  <a:pt x="3733800" y="71438"/>
                </a:lnTo>
                <a:lnTo>
                  <a:pt x="3810000" y="52388"/>
                </a:lnTo>
                <a:lnTo>
                  <a:pt x="3890963" y="19050"/>
                </a:lnTo>
                <a:lnTo>
                  <a:pt x="3933825" y="0"/>
                </a:lnTo>
                <a:lnTo>
                  <a:pt x="3986213" y="4763"/>
                </a:lnTo>
                <a:lnTo>
                  <a:pt x="4086225" y="19050"/>
                </a:lnTo>
                <a:lnTo>
                  <a:pt x="4205288" y="47625"/>
                </a:lnTo>
                <a:lnTo>
                  <a:pt x="4305300" y="95250"/>
                </a:lnTo>
                <a:lnTo>
                  <a:pt x="4376738" y="142875"/>
                </a:lnTo>
                <a:lnTo>
                  <a:pt x="4448175" y="190500"/>
                </a:lnTo>
                <a:lnTo>
                  <a:pt x="4481513" y="228600"/>
                </a:lnTo>
                <a:lnTo>
                  <a:pt x="4500563" y="276225"/>
                </a:lnTo>
                <a:lnTo>
                  <a:pt x="4495800" y="314325"/>
                </a:lnTo>
                <a:lnTo>
                  <a:pt x="4471988" y="342900"/>
                </a:lnTo>
                <a:lnTo>
                  <a:pt x="4433888" y="352425"/>
                </a:lnTo>
                <a:lnTo>
                  <a:pt x="4391025" y="361950"/>
                </a:lnTo>
                <a:lnTo>
                  <a:pt x="4324350" y="357188"/>
                </a:lnTo>
                <a:lnTo>
                  <a:pt x="4186238" y="338138"/>
                </a:lnTo>
                <a:lnTo>
                  <a:pt x="3948113" y="309563"/>
                </a:lnTo>
                <a:lnTo>
                  <a:pt x="3486150" y="295275"/>
                </a:lnTo>
                <a:lnTo>
                  <a:pt x="3090863" y="304800"/>
                </a:lnTo>
                <a:lnTo>
                  <a:pt x="2333625" y="347663"/>
                </a:lnTo>
                <a:lnTo>
                  <a:pt x="2076450" y="371475"/>
                </a:lnTo>
                <a:lnTo>
                  <a:pt x="1504950" y="438150"/>
                </a:lnTo>
                <a:lnTo>
                  <a:pt x="1157288" y="495300"/>
                </a:lnTo>
                <a:lnTo>
                  <a:pt x="909638" y="557213"/>
                </a:lnTo>
                <a:lnTo>
                  <a:pt x="742950" y="609600"/>
                </a:lnTo>
                <a:lnTo>
                  <a:pt x="585788" y="666750"/>
                </a:lnTo>
                <a:lnTo>
                  <a:pt x="552450" y="676275"/>
                </a:lnTo>
                <a:lnTo>
                  <a:pt x="504825" y="671513"/>
                </a:lnTo>
                <a:lnTo>
                  <a:pt x="414338" y="642938"/>
                </a:lnTo>
                <a:lnTo>
                  <a:pt x="290513" y="576263"/>
                </a:lnTo>
                <a:lnTo>
                  <a:pt x="190500" y="500063"/>
                </a:lnTo>
                <a:lnTo>
                  <a:pt x="119063" y="433388"/>
                </a:lnTo>
                <a:lnTo>
                  <a:pt x="38100" y="333375"/>
                </a:lnTo>
                <a:lnTo>
                  <a:pt x="9525" y="285750"/>
                </a:lnTo>
                <a:lnTo>
                  <a:pt x="0" y="257175"/>
                </a:lnTo>
                <a:lnTo>
                  <a:pt x="19050" y="238125"/>
                </a:lnTo>
                <a:lnTo>
                  <a:pt x="61913" y="257175"/>
                </a:lnTo>
                <a:lnTo>
                  <a:pt x="104775" y="290513"/>
                </a:lnTo>
                <a:lnTo>
                  <a:pt x="166688" y="328613"/>
                </a:lnTo>
                <a:lnTo>
                  <a:pt x="252413" y="357188"/>
                </a:lnTo>
                <a:lnTo>
                  <a:pt x="323850" y="371475"/>
                </a:lnTo>
                <a:lnTo>
                  <a:pt x="404813" y="376238"/>
                </a:lnTo>
                <a:lnTo>
                  <a:pt x="657225" y="338138"/>
                </a:lnTo>
                <a:lnTo>
                  <a:pt x="1128713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48B4B7-96CF-4CF6-89EE-B5A5B48AF435}"/>
              </a:ext>
            </a:extLst>
          </p:cNvPr>
          <p:cNvSpPr/>
          <p:nvPr/>
        </p:nvSpPr>
        <p:spPr>
          <a:xfrm rot="16200000">
            <a:off x="3660775" y="2960688"/>
            <a:ext cx="2371725" cy="612775"/>
          </a:xfrm>
          <a:custGeom>
            <a:avLst/>
            <a:gdLst>
              <a:gd name="connsiteX0" fmla="*/ 1391159 w 2371572"/>
              <a:gd name="connsiteY0" fmla="*/ 293390 h 613674"/>
              <a:gd name="connsiteX1" fmla="*/ 1997499 w 2371572"/>
              <a:gd name="connsiteY1" fmla="*/ 298280 h 613674"/>
              <a:gd name="connsiteX2" fmla="*/ 2070847 w 2371572"/>
              <a:gd name="connsiteY2" fmla="*/ 288500 h 613674"/>
              <a:gd name="connsiteX3" fmla="*/ 2122190 w 2371572"/>
              <a:gd name="connsiteY3" fmla="*/ 266496 h 613674"/>
              <a:gd name="connsiteX4" fmla="*/ 2202873 w 2371572"/>
              <a:gd name="connsiteY4" fmla="*/ 193148 h 613674"/>
              <a:gd name="connsiteX5" fmla="*/ 2330008 w 2371572"/>
              <a:gd name="connsiteY5" fmla="*/ 36673 h 613674"/>
              <a:gd name="connsiteX6" fmla="*/ 2371572 w 2371572"/>
              <a:gd name="connsiteY6" fmla="*/ 0 h 613674"/>
              <a:gd name="connsiteX7" fmla="*/ 2344678 w 2371572"/>
              <a:gd name="connsiteY7" fmla="*/ 198038 h 613674"/>
              <a:gd name="connsiteX8" fmla="*/ 2305559 w 2371572"/>
              <a:gd name="connsiteY8" fmla="*/ 256716 h 613674"/>
              <a:gd name="connsiteX9" fmla="*/ 2185758 w 2371572"/>
              <a:gd name="connsiteY9" fmla="*/ 427860 h 613674"/>
              <a:gd name="connsiteX10" fmla="*/ 2102631 w 2371572"/>
              <a:gd name="connsiteY10" fmla="*/ 554996 h 613674"/>
              <a:gd name="connsiteX11" fmla="*/ 2075737 w 2371572"/>
              <a:gd name="connsiteY11" fmla="*/ 586780 h 613674"/>
              <a:gd name="connsiteX12" fmla="*/ 2046398 w 2371572"/>
              <a:gd name="connsiteY12" fmla="*/ 606340 h 613674"/>
              <a:gd name="connsiteX13" fmla="*/ 2012169 w 2371572"/>
              <a:gd name="connsiteY13" fmla="*/ 611229 h 613674"/>
              <a:gd name="connsiteX14" fmla="*/ 1948601 w 2371572"/>
              <a:gd name="connsiteY14" fmla="*/ 613674 h 613674"/>
              <a:gd name="connsiteX15" fmla="*/ 1787236 w 2371572"/>
              <a:gd name="connsiteY15" fmla="*/ 606340 h 613674"/>
              <a:gd name="connsiteX16" fmla="*/ 1261578 w 2371572"/>
              <a:gd name="connsiteY16" fmla="*/ 581890 h 613674"/>
              <a:gd name="connsiteX17" fmla="*/ 7335 w 2371572"/>
              <a:gd name="connsiteY17" fmla="*/ 493873 h 613674"/>
              <a:gd name="connsiteX18" fmla="*/ 0 w 2371572"/>
              <a:gd name="connsiteY18" fmla="*/ 293390 h 613674"/>
              <a:gd name="connsiteX19" fmla="*/ 141805 w 2371572"/>
              <a:gd name="connsiteY19" fmla="*/ 295835 h 613674"/>
              <a:gd name="connsiteX20" fmla="*/ 1391159 w 2371572"/>
              <a:gd name="connsiteY20" fmla="*/ 293390 h 6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572" h="613674">
                <a:moveTo>
                  <a:pt x="1391159" y="293390"/>
                </a:moveTo>
                <a:lnTo>
                  <a:pt x="1997499" y="298280"/>
                </a:lnTo>
                <a:lnTo>
                  <a:pt x="2070847" y="288500"/>
                </a:lnTo>
                <a:lnTo>
                  <a:pt x="2122190" y="266496"/>
                </a:lnTo>
                <a:lnTo>
                  <a:pt x="2202873" y="193148"/>
                </a:lnTo>
                <a:lnTo>
                  <a:pt x="2330008" y="36673"/>
                </a:lnTo>
                <a:lnTo>
                  <a:pt x="2371572" y="0"/>
                </a:lnTo>
                <a:lnTo>
                  <a:pt x="2344678" y="198038"/>
                </a:lnTo>
                <a:lnTo>
                  <a:pt x="2305559" y="256716"/>
                </a:lnTo>
                <a:lnTo>
                  <a:pt x="2185758" y="427860"/>
                </a:lnTo>
                <a:lnTo>
                  <a:pt x="2102631" y="554996"/>
                </a:lnTo>
                <a:lnTo>
                  <a:pt x="2075737" y="586780"/>
                </a:lnTo>
                <a:lnTo>
                  <a:pt x="2046398" y="606340"/>
                </a:lnTo>
                <a:lnTo>
                  <a:pt x="2012169" y="611229"/>
                </a:lnTo>
                <a:lnTo>
                  <a:pt x="1948601" y="613674"/>
                </a:lnTo>
                <a:lnTo>
                  <a:pt x="1787236" y="606340"/>
                </a:lnTo>
                <a:lnTo>
                  <a:pt x="1261578" y="581890"/>
                </a:lnTo>
                <a:lnTo>
                  <a:pt x="7335" y="493873"/>
                </a:lnTo>
                <a:lnTo>
                  <a:pt x="0" y="293390"/>
                </a:lnTo>
                <a:lnTo>
                  <a:pt x="141805" y="295835"/>
                </a:lnTo>
                <a:lnTo>
                  <a:pt x="1391159" y="2933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AF80A58-0B08-4EDF-9989-5B37CA729C74}"/>
              </a:ext>
            </a:extLst>
          </p:cNvPr>
          <p:cNvSpPr/>
          <p:nvPr/>
        </p:nvSpPr>
        <p:spPr>
          <a:xfrm>
            <a:off x="3719513" y="4322763"/>
            <a:ext cx="2711450" cy="1390650"/>
          </a:xfrm>
          <a:custGeom>
            <a:avLst/>
            <a:gdLst>
              <a:gd name="connsiteX0" fmla="*/ 345367 w 2710308"/>
              <a:gd name="connsiteY0" fmla="*/ 355235 h 1391335"/>
              <a:gd name="connsiteX1" fmla="*/ 792699 w 2710308"/>
              <a:gd name="connsiteY1" fmla="*/ 299318 h 1391335"/>
              <a:gd name="connsiteX2" fmla="*/ 1124909 w 2710308"/>
              <a:gd name="connsiteY2" fmla="*/ 266426 h 1391335"/>
              <a:gd name="connsiteX3" fmla="*/ 1486722 w 2710308"/>
              <a:gd name="connsiteY3" fmla="*/ 243402 h 1391335"/>
              <a:gd name="connsiteX4" fmla="*/ 1736702 w 2710308"/>
              <a:gd name="connsiteY4" fmla="*/ 233534 h 1391335"/>
              <a:gd name="connsiteX5" fmla="*/ 2003128 w 2710308"/>
              <a:gd name="connsiteY5" fmla="*/ 226956 h 1391335"/>
              <a:gd name="connsiteX6" fmla="*/ 2167588 w 2710308"/>
              <a:gd name="connsiteY6" fmla="*/ 233534 h 1391335"/>
              <a:gd name="connsiteX7" fmla="*/ 2239951 w 2710308"/>
              <a:gd name="connsiteY7" fmla="*/ 240112 h 1391335"/>
              <a:gd name="connsiteX8" fmla="*/ 2279422 w 2710308"/>
              <a:gd name="connsiteY8" fmla="*/ 249980 h 1391335"/>
              <a:gd name="connsiteX9" fmla="*/ 2302446 w 2710308"/>
              <a:gd name="connsiteY9" fmla="*/ 266426 h 1391335"/>
              <a:gd name="connsiteX10" fmla="*/ 2318892 w 2710308"/>
              <a:gd name="connsiteY10" fmla="*/ 309186 h 1391335"/>
              <a:gd name="connsiteX11" fmla="*/ 2322181 w 2710308"/>
              <a:gd name="connsiteY11" fmla="*/ 342078 h 1391335"/>
              <a:gd name="connsiteX12" fmla="*/ 2309024 w 2710308"/>
              <a:gd name="connsiteY12" fmla="*/ 394705 h 1391335"/>
              <a:gd name="connsiteX13" fmla="*/ 2269554 w 2710308"/>
              <a:gd name="connsiteY13" fmla="*/ 529563 h 1391335"/>
              <a:gd name="connsiteX14" fmla="*/ 2042599 w 2710308"/>
              <a:gd name="connsiteY14" fmla="*/ 1374889 h 1391335"/>
              <a:gd name="connsiteX15" fmla="*/ 2253108 w 2710308"/>
              <a:gd name="connsiteY15" fmla="*/ 1391335 h 1391335"/>
              <a:gd name="connsiteX16" fmla="*/ 2299157 w 2710308"/>
              <a:gd name="connsiteY16" fmla="*/ 1269635 h 1391335"/>
              <a:gd name="connsiteX17" fmla="*/ 2545847 w 2710308"/>
              <a:gd name="connsiteY17" fmla="*/ 687445 h 1391335"/>
              <a:gd name="connsiteX18" fmla="*/ 2605053 w 2710308"/>
              <a:gd name="connsiteY18" fmla="*/ 549298 h 1391335"/>
              <a:gd name="connsiteX19" fmla="*/ 2624788 w 2710308"/>
              <a:gd name="connsiteY19" fmla="*/ 516406 h 1391335"/>
              <a:gd name="connsiteX20" fmla="*/ 2664259 w 2710308"/>
              <a:gd name="connsiteY20" fmla="*/ 486803 h 1391335"/>
              <a:gd name="connsiteX21" fmla="*/ 2693862 w 2710308"/>
              <a:gd name="connsiteY21" fmla="*/ 460489 h 1391335"/>
              <a:gd name="connsiteX22" fmla="*/ 2710308 w 2710308"/>
              <a:gd name="connsiteY22" fmla="*/ 434176 h 1391335"/>
              <a:gd name="connsiteX23" fmla="*/ 2710308 w 2710308"/>
              <a:gd name="connsiteY23" fmla="*/ 411151 h 1391335"/>
              <a:gd name="connsiteX24" fmla="*/ 2703729 w 2710308"/>
              <a:gd name="connsiteY24" fmla="*/ 378259 h 1391335"/>
              <a:gd name="connsiteX25" fmla="*/ 2690573 w 2710308"/>
              <a:gd name="connsiteY25" fmla="*/ 338789 h 1391335"/>
              <a:gd name="connsiteX26" fmla="*/ 2644524 w 2710308"/>
              <a:gd name="connsiteY26" fmla="*/ 282872 h 1391335"/>
              <a:gd name="connsiteX27" fmla="*/ 2578740 w 2710308"/>
              <a:gd name="connsiteY27" fmla="*/ 207220 h 1391335"/>
              <a:gd name="connsiteX28" fmla="*/ 2489931 w 2710308"/>
              <a:gd name="connsiteY28" fmla="*/ 108544 h 1391335"/>
              <a:gd name="connsiteX29" fmla="*/ 2427436 w 2710308"/>
              <a:gd name="connsiteY29" fmla="*/ 52627 h 1391335"/>
              <a:gd name="connsiteX30" fmla="*/ 2374809 w 2710308"/>
              <a:gd name="connsiteY30" fmla="*/ 16446 h 1391335"/>
              <a:gd name="connsiteX31" fmla="*/ 2325470 w 2710308"/>
              <a:gd name="connsiteY31" fmla="*/ 0 h 1391335"/>
              <a:gd name="connsiteX32" fmla="*/ 2299157 w 2710308"/>
              <a:gd name="connsiteY32" fmla="*/ 6579 h 1391335"/>
              <a:gd name="connsiteX33" fmla="*/ 2164299 w 2710308"/>
              <a:gd name="connsiteY33" fmla="*/ 49338 h 1391335"/>
              <a:gd name="connsiteX34" fmla="*/ 2091937 w 2710308"/>
              <a:gd name="connsiteY34" fmla="*/ 46049 h 1391335"/>
              <a:gd name="connsiteX35" fmla="*/ 1509747 w 2710308"/>
              <a:gd name="connsiteY35" fmla="*/ 59206 h 1391335"/>
              <a:gd name="connsiteX36" fmla="*/ 1006498 w 2710308"/>
              <a:gd name="connsiteY36" fmla="*/ 92098 h 1391335"/>
              <a:gd name="connsiteX37" fmla="*/ 664420 w 2710308"/>
              <a:gd name="connsiteY37" fmla="*/ 121701 h 1391335"/>
              <a:gd name="connsiteX38" fmla="*/ 371681 w 2710308"/>
              <a:gd name="connsiteY38" fmla="*/ 157882 h 1391335"/>
              <a:gd name="connsiteX39" fmla="*/ 101965 w 2710308"/>
              <a:gd name="connsiteY39" fmla="*/ 203931 h 1391335"/>
              <a:gd name="connsiteX40" fmla="*/ 0 w 2710308"/>
              <a:gd name="connsiteY40" fmla="*/ 217088 h 1391335"/>
              <a:gd name="connsiteX41" fmla="*/ 46049 w 2710308"/>
              <a:gd name="connsiteY41" fmla="*/ 401284 h 1391335"/>
              <a:gd name="connsiteX42" fmla="*/ 345367 w 2710308"/>
              <a:gd name="connsiteY42" fmla="*/ 355235 h 139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0308" h="1391335">
                <a:moveTo>
                  <a:pt x="345367" y="355235"/>
                </a:moveTo>
                <a:lnTo>
                  <a:pt x="792699" y="299318"/>
                </a:lnTo>
                <a:lnTo>
                  <a:pt x="1124909" y="266426"/>
                </a:lnTo>
                <a:lnTo>
                  <a:pt x="1486722" y="243402"/>
                </a:lnTo>
                <a:lnTo>
                  <a:pt x="1736702" y="233534"/>
                </a:lnTo>
                <a:lnTo>
                  <a:pt x="2003128" y="226956"/>
                </a:lnTo>
                <a:lnTo>
                  <a:pt x="2167588" y="233534"/>
                </a:lnTo>
                <a:lnTo>
                  <a:pt x="2239951" y="240112"/>
                </a:lnTo>
                <a:lnTo>
                  <a:pt x="2279422" y="249980"/>
                </a:lnTo>
                <a:lnTo>
                  <a:pt x="2302446" y="266426"/>
                </a:lnTo>
                <a:lnTo>
                  <a:pt x="2318892" y="309186"/>
                </a:lnTo>
                <a:lnTo>
                  <a:pt x="2322181" y="342078"/>
                </a:lnTo>
                <a:lnTo>
                  <a:pt x="2309024" y="394705"/>
                </a:lnTo>
                <a:lnTo>
                  <a:pt x="2269554" y="529563"/>
                </a:lnTo>
                <a:lnTo>
                  <a:pt x="2042599" y="1374889"/>
                </a:lnTo>
                <a:lnTo>
                  <a:pt x="2253108" y="1391335"/>
                </a:lnTo>
                <a:lnTo>
                  <a:pt x="2299157" y="1269635"/>
                </a:lnTo>
                <a:lnTo>
                  <a:pt x="2545847" y="687445"/>
                </a:lnTo>
                <a:lnTo>
                  <a:pt x="2605053" y="549298"/>
                </a:lnTo>
                <a:lnTo>
                  <a:pt x="2624788" y="516406"/>
                </a:lnTo>
                <a:lnTo>
                  <a:pt x="2664259" y="486803"/>
                </a:lnTo>
                <a:lnTo>
                  <a:pt x="2693862" y="460489"/>
                </a:lnTo>
                <a:lnTo>
                  <a:pt x="2710308" y="434176"/>
                </a:lnTo>
                <a:lnTo>
                  <a:pt x="2710308" y="411151"/>
                </a:lnTo>
                <a:lnTo>
                  <a:pt x="2703729" y="378259"/>
                </a:lnTo>
                <a:lnTo>
                  <a:pt x="2690573" y="338789"/>
                </a:lnTo>
                <a:lnTo>
                  <a:pt x="2644524" y="282872"/>
                </a:lnTo>
                <a:lnTo>
                  <a:pt x="2578740" y="207220"/>
                </a:lnTo>
                <a:lnTo>
                  <a:pt x="2489931" y="108544"/>
                </a:lnTo>
                <a:lnTo>
                  <a:pt x="2427436" y="52627"/>
                </a:lnTo>
                <a:lnTo>
                  <a:pt x="2374809" y="16446"/>
                </a:lnTo>
                <a:lnTo>
                  <a:pt x="2325470" y="0"/>
                </a:lnTo>
                <a:lnTo>
                  <a:pt x="2299157" y="6579"/>
                </a:lnTo>
                <a:lnTo>
                  <a:pt x="2164299" y="49338"/>
                </a:lnTo>
                <a:lnTo>
                  <a:pt x="2091937" y="46049"/>
                </a:lnTo>
                <a:lnTo>
                  <a:pt x="1509747" y="59206"/>
                </a:lnTo>
                <a:lnTo>
                  <a:pt x="1006498" y="92098"/>
                </a:lnTo>
                <a:lnTo>
                  <a:pt x="664420" y="121701"/>
                </a:lnTo>
                <a:lnTo>
                  <a:pt x="371681" y="157882"/>
                </a:lnTo>
                <a:lnTo>
                  <a:pt x="101965" y="203931"/>
                </a:lnTo>
                <a:lnTo>
                  <a:pt x="0" y="217088"/>
                </a:lnTo>
                <a:lnTo>
                  <a:pt x="46049" y="401284"/>
                </a:lnTo>
                <a:lnTo>
                  <a:pt x="345367" y="3552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524EEBD-7EED-49D9-A57D-81A748F4A990}"/>
              </a:ext>
            </a:extLst>
          </p:cNvPr>
          <p:cNvSpPr/>
          <p:nvPr/>
        </p:nvSpPr>
        <p:spPr>
          <a:xfrm>
            <a:off x="4013200" y="5637213"/>
            <a:ext cx="2006600" cy="336550"/>
          </a:xfrm>
          <a:custGeom>
            <a:avLst/>
            <a:gdLst>
              <a:gd name="connsiteX0" fmla="*/ 249979 w 2006417"/>
              <a:gd name="connsiteY0" fmla="*/ 69073 h 335499"/>
              <a:gd name="connsiteX1" fmla="*/ 506538 w 2006417"/>
              <a:gd name="connsiteY1" fmla="*/ 46049 h 335499"/>
              <a:gd name="connsiteX2" fmla="*/ 749939 w 2006417"/>
              <a:gd name="connsiteY2" fmla="*/ 32892 h 335499"/>
              <a:gd name="connsiteX3" fmla="*/ 927556 w 2006417"/>
              <a:gd name="connsiteY3" fmla="*/ 29602 h 335499"/>
              <a:gd name="connsiteX4" fmla="*/ 1404492 w 2006417"/>
              <a:gd name="connsiteY4" fmla="*/ 9867 h 335499"/>
              <a:gd name="connsiteX5" fmla="*/ 1822221 w 2006417"/>
              <a:gd name="connsiteY5" fmla="*/ 0 h 335499"/>
              <a:gd name="connsiteX6" fmla="*/ 1983392 w 2006417"/>
              <a:gd name="connsiteY6" fmla="*/ 13156 h 335499"/>
              <a:gd name="connsiteX7" fmla="*/ 1996549 w 2006417"/>
              <a:gd name="connsiteY7" fmla="*/ 55916 h 335499"/>
              <a:gd name="connsiteX8" fmla="*/ 2006417 w 2006417"/>
              <a:gd name="connsiteY8" fmla="*/ 111833 h 335499"/>
              <a:gd name="connsiteX9" fmla="*/ 1993260 w 2006417"/>
              <a:gd name="connsiteY9" fmla="*/ 151303 h 335499"/>
              <a:gd name="connsiteX10" fmla="*/ 1963657 w 2006417"/>
              <a:gd name="connsiteY10" fmla="*/ 187484 h 335499"/>
              <a:gd name="connsiteX11" fmla="*/ 1904451 w 2006417"/>
              <a:gd name="connsiteY11" fmla="*/ 203931 h 335499"/>
              <a:gd name="connsiteX12" fmla="*/ 1654471 w 2006417"/>
              <a:gd name="connsiteY12" fmla="*/ 203931 h 335499"/>
              <a:gd name="connsiteX13" fmla="*/ 782831 w 2006417"/>
              <a:gd name="connsiteY13" fmla="*/ 226955 h 335499"/>
              <a:gd name="connsiteX14" fmla="*/ 490092 w 2006417"/>
              <a:gd name="connsiteY14" fmla="*/ 236823 h 335499"/>
              <a:gd name="connsiteX15" fmla="*/ 296028 w 2006417"/>
              <a:gd name="connsiteY15" fmla="*/ 253269 h 335499"/>
              <a:gd name="connsiteX16" fmla="*/ 197352 w 2006417"/>
              <a:gd name="connsiteY16" fmla="*/ 273004 h 335499"/>
              <a:gd name="connsiteX17" fmla="*/ 161171 w 2006417"/>
              <a:gd name="connsiteY17" fmla="*/ 282872 h 335499"/>
              <a:gd name="connsiteX18" fmla="*/ 36181 w 2006417"/>
              <a:gd name="connsiteY18" fmla="*/ 335499 h 335499"/>
              <a:gd name="connsiteX19" fmla="*/ 0 w 2006417"/>
              <a:gd name="connsiteY19" fmla="*/ 98676 h 335499"/>
              <a:gd name="connsiteX20" fmla="*/ 249979 w 2006417"/>
              <a:gd name="connsiteY20" fmla="*/ 69073 h 33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6417" h="335499">
                <a:moveTo>
                  <a:pt x="249979" y="69073"/>
                </a:moveTo>
                <a:lnTo>
                  <a:pt x="506538" y="46049"/>
                </a:lnTo>
                <a:lnTo>
                  <a:pt x="749939" y="32892"/>
                </a:lnTo>
                <a:lnTo>
                  <a:pt x="927556" y="29602"/>
                </a:lnTo>
                <a:lnTo>
                  <a:pt x="1404492" y="9867"/>
                </a:lnTo>
                <a:lnTo>
                  <a:pt x="1822221" y="0"/>
                </a:lnTo>
                <a:lnTo>
                  <a:pt x="1983392" y="13156"/>
                </a:lnTo>
                <a:lnTo>
                  <a:pt x="1996549" y="55916"/>
                </a:lnTo>
                <a:lnTo>
                  <a:pt x="2006417" y="111833"/>
                </a:lnTo>
                <a:lnTo>
                  <a:pt x="1993260" y="151303"/>
                </a:lnTo>
                <a:lnTo>
                  <a:pt x="1963657" y="187484"/>
                </a:lnTo>
                <a:lnTo>
                  <a:pt x="1904451" y="203931"/>
                </a:lnTo>
                <a:lnTo>
                  <a:pt x="1654471" y="203931"/>
                </a:lnTo>
                <a:lnTo>
                  <a:pt x="782831" y="226955"/>
                </a:lnTo>
                <a:lnTo>
                  <a:pt x="490092" y="236823"/>
                </a:lnTo>
                <a:lnTo>
                  <a:pt x="296028" y="253269"/>
                </a:lnTo>
                <a:lnTo>
                  <a:pt x="197352" y="273004"/>
                </a:lnTo>
                <a:lnTo>
                  <a:pt x="161171" y="282872"/>
                </a:lnTo>
                <a:lnTo>
                  <a:pt x="36181" y="335499"/>
                </a:lnTo>
                <a:lnTo>
                  <a:pt x="0" y="98676"/>
                </a:lnTo>
                <a:lnTo>
                  <a:pt x="249979" y="690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618F98-9F3A-401E-A8BF-F2D6D04DB639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6525"/>
            <a:ext cx="4500563" cy="4633913"/>
            <a:chOff x="2809875" y="1560513"/>
            <a:chExt cx="4500563" cy="4633912"/>
          </a:xfrm>
        </p:grpSpPr>
        <p:sp>
          <p:nvSpPr>
            <p:cNvPr id="8" name="フリーフォーム 15">
              <a:extLst>
                <a:ext uri="{FF2B5EF4-FFF2-40B4-BE49-F238E27FC236}">
                  <a16:creationId xmlns:a16="http://schemas.microsoft.com/office/drawing/2014/main" id="{A7D41954-2F19-40B8-B131-C34446AC07AF}"/>
                </a:ext>
              </a:extLst>
            </p:cNvPr>
            <p:cNvSpPr/>
            <p:nvPr/>
          </p:nvSpPr>
          <p:spPr>
            <a:xfrm>
              <a:off x="3543300" y="1560513"/>
              <a:ext cx="2413000" cy="969963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B4DE9CAE-A928-456E-A368-7308B0160E8C}"/>
                </a:ext>
              </a:extLst>
            </p:cNvPr>
            <p:cNvSpPr/>
            <p:nvPr/>
          </p:nvSpPr>
          <p:spPr>
            <a:xfrm>
              <a:off x="3619500" y="46069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6">
              <a:extLst>
                <a:ext uri="{FF2B5EF4-FFF2-40B4-BE49-F238E27FC236}">
                  <a16:creationId xmlns:a16="http://schemas.microsoft.com/office/drawing/2014/main" id="{80CA2051-C452-4C36-8765-F98285AFC5F9}"/>
                </a:ext>
              </a:extLst>
            </p:cNvPr>
            <p:cNvSpPr/>
            <p:nvPr/>
          </p:nvSpPr>
          <p:spPr>
            <a:xfrm>
              <a:off x="2809875" y="3133726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736B2A91-1B05-449C-AEB8-5C32489A5E83}"/>
                </a:ext>
              </a:extLst>
            </p:cNvPr>
            <p:cNvSpPr/>
            <p:nvPr/>
          </p:nvSpPr>
          <p:spPr>
            <a:xfrm rot="16200000">
              <a:off x="3813175" y="3113088"/>
              <a:ext cx="2371724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E2454F4E-61C6-4DC7-9D5A-105DEE174289}"/>
                </a:ext>
              </a:extLst>
            </p:cNvPr>
            <p:cNvSpPr/>
            <p:nvPr/>
          </p:nvSpPr>
          <p:spPr>
            <a:xfrm>
              <a:off x="3871913" y="4475162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1C27E86B-ACD1-435B-8A55-9929002B1787}"/>
                </a:ext>
              </a:extLst>
            </p:cNvPr>
            <p:cNvSpPr/>
            <p:nvPr/>
          </p:nvSpPr>
          <p:spPr>
            <a:xfrm>
              <a:off x="4165600" y="5789612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354EC3B-2381-4AEA-A8EE-217E190DF718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42210531-EAB3-4E8B-9635-8C2BADB91CB0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F9DF514E-CCE2-47F8-A015-81E9BD620A84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">
              <a:extLst>
                <a:ext uri="{FF2B5EF4-FFF2-40B4-BE49-F238E27FC236}">
                  <a16:creationId xmlns:a16="http://schemas.microsoft.com/office/drawing/2014/main" id="{0D00ABA2-467A-4929-AA6D-FB64DCB53979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EEAB060B-FBF1-4A6D-BD43-F143E9D78504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">
              <a:extLst>
                <a:ext uri="{FF2B5EF4-FFF2-40B4-BE49-F238E27FC236}">
                  <a16:creationId xmlns:a16="http://schemas.microsoft.com/office/drawing/2014/main" id="{D31EDA1E-3208-448C-AF18-68A532655475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AF61C64B-1DD2-4B5D-9B87-724D80A3C244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210" name="グループ化 1">
            <a:extLst>
              <a:ext uri="{FF2B5EF4-FFF2-40B4-BE49-F238E27FC236}">
                <a16:creationId xmlns:a16="http://schemas.microsoft.com/office/drawing/2014/main" id="{72D8A836-27A3-4CA5-9F22-DB7A27029513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F62B6EE-7425-41EB-A025-B28581632A3C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EB6DF3B-022A-42FD-8E0C-4FBF4A3C33B1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D077415-98D5-49AE-BF6B-8425E5BB251E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461083D-B374-4D84-95B7-C65C21D1A42B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932979C-C75E-40FF-8530-A8C7F380DF6D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B97D134-81D5-457D-91E7-219578F826B1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3B2917F-CCAD-4785-8C37-181605AEF3C3}"/>
              </a:ext>
            </a:extLst>
          </p:cNvPr>
          <p:cNvSpPr/>
          <p:nvPr/>
        </p:nvSpPr>
        <p:spPr>
          <a:xfrm>
            <a:off x="2757488" y="2093913"/>
            <a:ext cx="542925" cy="701675"/>
          </a:xfrm>
          <a:custGeom>
            <a:avLst/>
            <a:gdLst>
              <a:gd name="connsiteX0" fmla="*/ 233362 w 542925"/>
              <a:gd name="connsiteY0" fmla="*/ 135731 h 702469"/>
              <a:gd name="connsiteX1" fmla="*/ 311943 w 542925"/>
              <a:gd name="connsiteY1" fmla="*/ 190500 h 702469"/>
              <a:gd name="connsiteX2" fmla="*/ 352425 w 542925"/>
              <a:gd name="connsiteY2" fmla="*/ 219075 h 702469"/>
              <a:gd name="connsiteX3" fmla="*/ 400050 w 542925"/>
              <a:gd name="connsiteY3" fmla="*/ 259556 h 702469"/>
              <a:gd name="connsiteX4" fmla="*/ 431006 w 542925"/>
              <a:gd name="connsiteY4" fmla="*/ 285750 h 702469"/>
              <a:gd name="connsiteX5" fmla="*/ 452437 w 542925"/>
              <a:gd name="connsiteY5" fmla="*/ 309562 h 702469"/>
              <a:gd name="connsiteX6" fmla="*/ 471487 w 542925"/>
              <a:gd name="connsiteY6" fmla="*/ 333375 h 702469"/>
              <a:gd name="connsiteX7" fmla="*/ 492918 w 542925"/>
              <a:gd name="connsiteY7" fmla="*/ 364331 h 702469"/>
              <a:gd name="connsiteX8" fmla="*/ 511968 w 542925"/>
              <a:gd name="connsiteY8" fmla="*/ 404812 h 702469"/>
              <a:gd name="connsiteX9" fmla="*/ 523875 w 542925"/>
              <a:gd name="connsiteY9" fmla="*/ 447675 h 702469"/>
              <a:gd name="connsiteX10" fmla="*/ 533400 w 542925"/>
              <a:gd name="connsiteY10" fmla="*/ 492919 h 702469"/>
              <a:gd name="connsiteX11" fmla="*/ 538162 w 542925"/>
              <a:gd name="connsiteY11" fmla="*/ 540544 h 702469"/>
              <a:gd name="connsiteX12" fmla="*/ 542925 w 542925"/>
              <a:gd name="connsiteY12" fmla="*/ 585787 h 702469"/>
              <a:gd name="connsiteX13" fmla="*/ 538162 w 542925"/>
              <a:gd name="connsiteY13" fmla="*/ 628650 h 702469"/>
              <a:gd name="connsiteX14" fmla="*/ 528637 w 542925"/>
              <a:gd name="connsiteY14" fmla="*/ 659606 h 702469"/>
              <a:gd name="connsiteX15" fmla="*/ 514350 w 542925"/>
              <a:gd name="connsiteY15" fmla="*/ 676275 h 702469"/>
              <a:gd name="connsiteX16" fmla="*/ 492918 w 542925"/>
              <a:gd name="connsiteY16" fmla="*/ 690562 h 702469"/>
              <a:gd name="connsiteX17" fmla="*/ 464343 w 542925"/>
              <a:gd name="connsiteY17" fmla="*/ 700087 h 702469"/>
              <a:gd name="connsiteX18" fmla="*/ 447675 w 542925"/>
              <a:gd name="connsiteY18" fmla="*/ 702469 h 702469"/>
              <a:gd name="connsiteX19" fmla="*/ 431006 w 542925"/>
              <a:gd name="connsiteY19" fmla="*/ 702469 h 702469"/>
              <a:gd name="connsiteX20" fmla="*/ 404812 w 542925"/>
              <a:gd name="connsiteY20" fmla="*/ 695325 h 702469"/>
              <a:gd name="connsiteX21" fmla="*/ 366712 w 542925"/>
              <a:gd name="connsiteY21" fmla="*/ 671512 h 702469"/>
              <a:gd name="connsiteX22" fmla="*/ 340518 w 542925"/>
              <a:gd name="connsiteY22" fmla="*/ 650081 h 702469"/>
              <a:gd name="connsiteX23" fmla="*/ 328612 w 542925"/>
              <a:gd name="connsiteY23" fmla="*/ 628650 h 702469"/>
              <a:gd name="connsiteX24" fmla="*/ 307181 w 542925"/>
              <a:gd name="connsiteY24" fmla="*/ 578644 h 702469"/>
              <a:gd name="connsiteX25" fmla="*/ 288131 w 542925"/>
              <a:gd name="connsiteY25" fmla="*/ 528637 h 702469"/>
              <a:gd name="connsiteX26" fmla="*/ 259556 w 542925"/>
              <a:gd name="connsiteY26" fmla="*/ 466725 h 702469"/>
              <a:gd name="connsiteX27" fmla="*/ 235743 w 542925"/>
              <a:gd name="connsiteY27" fmla="*/ 416719 h 702469"/>
              <a:gd name="connsiteX28" fmla="*/ 221456 w 542925"/>
              <a:gd name="connsiteY28" fmla="*/ 381000 h 702469"/>
              <a:gd name="connsiteX29" fmla="*/ 200025 w 542925"/>
              <a:gd name="connsiteY29" fmla="*/ 342900 h 702469"/>
              <a:gd name="connsiteX30" fmla="*/ 169068 w 542925"/>
              <a:gd name="connsiteY30" fmla="*/ 285750 h 702469"/>
              <a:gd name="connsiteX31" fmla="*/ 145256 w 542925"/>
              <a:gd name="connsiteY31" fmla="*/ 245269 h 702469"/>
              <a:gd name="connsiteX32" fmla="*/ 114300 w 542925"/>
              <a:gd name="connsiteY32" fmla="*/ 190500 h 702469"/>
              <a:gd name="connsiteX33" fmla="*/ 90487 w 542925"/>
              <a:gd name="connsiteY33" fmla="*/ 154781 h 702469"/>
              <a:gd name="connsiteX34" fmla="*/ 61912 w 542925"/>
              <a:gd name="connsiteY34" fmla="*/ 114300 h 702469"/>
              <a:gd name="connsiteX35" fmla="*/ 35718 w 542925"/>
              <a:gd name="connsiteY35" fmla="*/ 80962 h 702469"/>
              <a:gd name="connsiteX36" fmla="*/ 16668 w 542925"/>
              <a:gd name="connsiteY36" fmla="*/ 59531 h 702469"/>
              <a:gd name="connsiteX37" fmla="*/ 2381 w 542925"/>
              <a:gd name="connsiteY37" fmla="*/ 45244 h 702469"/>
              <a:gd name="connsiteX38" fmla="*/ 0 w 542925"/>
              <a:gd name="connsiteY38" fmla="*/ 35719 h 702469"/>
              <a:gd name="connsiteX39" fmla="*/ 0 w 542925"/>
              <a:gd name="connsiteY39" fmla="*/ 19050 h 702469"/>
              <a:gd name="connsiteX40" fmla="*/ 4762 w 542925"/>
              <a:gd name="connsiteY40" fmla="*/ 7144 h 702469"/>
              <a:gd name="connsiteX41" fmla="*/ 14287 w 542925"/>
              <a:gd name="connsiteY41" fmla="*/ 0 h 702469"/>
              <a:gd name="connsiteX42" fmla="*/ 23812 w 542925"/>
              <a:gd name="connsiteY42" fmla="*/ 0 h 702469"/>
              <a:gd name="connsiteX43" fmla="*/ 38100 w 542925"/>
              <a:gd name="connsiteY43" fmla="*/ 2381 h 702469"/>
              <a:gd name="connsiteX44" fmla="*/ 78581 w 542925"/>
              <a:gd name="connsiteY44" fmla="*/ 30956 h 702469"/>
              <a:gd name="connsiteX45" fmla="*/ 233362 w 542925"/>
              <a:gd name="connsiteY45" fmla="*/ 1357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2925" h="702469">
                <a:moveTo>
                  <a:pt x="233362" y="135731"/>
                </a:moveTo>
                <a:lnTo>
                  <a:pt x="311943" y="190500"/>
                </a:lnTo>
                <a:lnTo>
                  <a:pt x="352425" y="219075"/>
                </a:lnTo>
                <a:lnTo>
                  <a:pt x="400050" y="259556"/>
                </a:lnTo>
                <a:lnTo>
                  <a:pt x="431006" y="285750"/>
                </a:lnTo>
                <a:lnTo>
                  <a:pt x="452437" y="309562"/>
                </a:lnTo>
                <a:lnTo>
                  <a:pt x="471487" y="333375"/>
                </a:lnTo>
                <a:lnTo>
                  <a:pt x="492918" y="364331"/>
                </a:lnTo>
                <a:lnTo>
                  <a:pt x="511968" y="404812"/>
                </a:lnTo>
                <a:lnTo>
                  <a:pt x="523875" y="447675"/>
                </a:lnTo>
                <a:lnTo>
                  <a:pt x="533400" y="492919"/>
                </a:lnTo>
                <a:lnTo>
                  <a:pt x="538162" y="540544"/>
                </a:lnTo>
                <a:lnTo>
                  <a:pt x="542925" y="585787"/>
                </a:lnTo>
                <a:lnTo>
                  <a:pt x="538162" y="628650"/>
                </a:lnTo>
                <a:lnTo>
                  <a:pt x="528637" y="659606"/>
                </a:lnTo>
                <a:lnTo>
                  <a:pt x="514350" y="676275"/>
                </a:lnTo>
                <a:lnTo>
                  <a:pt x="492918" y="690562"/>
                </a:lnTo>
                <a:lnTo>
                  <a:pt x="464343" y="700087"/>
                </a:lnTo>
                <a:lnTo>
                  <a:pt x="447675" y="702469"/>
                </a:lnTo>
                <a:lnTo>
                  <a:pt x="431006" y="702469"/>
                </a:lnTo>
                <a:lnTo>
                  <a:pt x="404812" y="695325"/>
                </a:lnTo>
                <a:lnTo>
                  <a:pt x="366712" y="671512"/>
                </a:lnTo>
                <a:lnTo>
                  <a:pt x="340518" y="650081"/>
                </a:lnTo>
                <a:lnTo>
                  <a:pt x="328612" y="628650"/>
                </a:lnTo>
                <a:lnTo>
                  <a:pt x="307181" y="578644"/>
                </a:lnTo>
                <a:lnTo>
                  <a:pt x="288131" y="528637"/>
                </a:lnTo>
                <a:lnTo>
                  <a:pt x="259556" y="466725"/>
                </a:lnTo>
                <a:lnTo>
                  <a:pt x="235743" y="416719"/>
                </a:lnTo>
                <a:lnTo>
                  <a:pt x="221456" y="381000"/>
                </a:lnTo>
                <a:lnTo>
                  <a:pt x="200025" y="342900"/>
                </a:lnTo>
                <a:lnTo>
                  <a:pt x="169068" y="285750"/>
                </a:lnTo>
                <a:lnTo>
                  <a:pt x="145256" y="245269"/>
                </a:lnTo>
                <a:lnTo>
                  <a:pt x="114300" y="190500"/>
                </a:lnTo>
                <a:lnTo>
                  <a:pt x="90487" y="154781"/>
                </a:lnTo>
                <a:lnTo>
                  <a:pt x="61912" y="114300"/>
                </a:lnTo>
                <a:lnTo>
                  <a:pt x="35718" y="80962"/>
                </a:lnTo>
                <a:lnTo>
                  <a:pt x="16668" y="59531"/>
                </a:lnTo>
                <a:lnTo>
                  <a:pt x="2381" y="45244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3812" y="0"/>
                </a:lnTo>
                <a:lnTo>
                  <a:pt x="38100" y="2381"/>
                </a:lnTo>
                <a:lnTo>
                  <a:pt x="78581" y="30956"/>
                </a:lnTo>
                <a:lnTo>
                  <a:pt x="233362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AF76A60A-F02A-4A63-A55C-86512EADCF81}"/>
              </a:ext>
            </a:extLst>
          </p:cNvPr>
          <p:cNvSpPr/>
          <p:nvPr/>
        </p:nvSpPr>
        <p:spPr>
          <a:xfrm>
            <a:off x="4192588" y="1827213"/>
            <a:ext cx="593725" cy="727075"/>
          </a:xfrm>
          <a:custGeom>
            <a:avLst/>
            <a:gdLst>
              <a:gd name="connsiteX0" fmla="*/ 426244 w 592932"/>
              <a:gd name="connsiteY0" fmla="*/ 411956 h 728662"/>
              <a:gd name="connsiteX1" fmla="*/ 309563 w 592932"/>
              <a:gd name="connsiteY1" fmla="*/ 511969 h 728662"/>
              <a:gd name="connsiteX2" fmla="*/ 211932 w 592932"/>
              <a:gd name="connsiteY2" fmla="*/ 592931 h 728662"/>
              <a:gd name="connsiteX3" fmla="*/ 107157 w 592932"/>
              <a:gd name="connsiteY3" fmla="*/ 676275 h 728662"/>
              <a:gd name="connsiteX4" fmla="*/ 47625 w 592932"/>
              <a:gd name="connsiteY4" fmla="*/ 723900 h 728662"/>
              <a:gd name="connsiteX5" fmla="*/ 35719 w 592932"/>
              <a:gd name="connsiteY5" fmla="*/ 728662 h 728662"/>
              <a:gd name="connsiteX6" fmla="*/ 23813 w 592932"/>
              <a:gd name="connsiteY6" fmla="*/ 728662 h 728662"/>
              <a:gd name="connsiteX7" fmla="*/ 9525 w 592932"/>
              <a:gd name="connsiteY7" fmla="*/ 723900 h 728662"/>
              <a:gd name="connsiteX8" fmla="*/ 2382 w 592932"/>
              <a:gd name="connsiteY8" fmla="*/ 716756 h 728662"/>
              <a:gd name="connsiteX9" fmla="*/ 0 w 592932"/>
              <a:gd name="connsiteY9" fmla="*/ 711994 h 728662"/>
              <a:gd name="connsiteX10" fmla="*/ 0 w 592932"/>
              <a:gd name="connsiteY10" fmla="*/ 702469 h 728662"/>
              <a:gd name="connsiteX11" fmla="*/ 14288 w 592932"/>
              <a:gd name="connsiteY11" fmla="*/ 676275 h 728662"/>
              <a:gd name="connsiteX12" fmla="*/ 71438 w 592932"/>
              <a:gd name="connsiteY12" fmla="*/ 585787 h 728662"/>
              <a:gd name="connsiteX13" fmla="*/ 116682 w 592932"/>
              <a:gd name="connsiteY13" fmla="*/ 507206 h 728662"/>
              <a:gd name="connsiteX14" fmla="*/ 152400 w 592932"/>
              <a:gd name="connsiteY14" fmla="*/ 440531 h 728662"/>
              <a:gd name="connsiteX15" fmla="*/ 176213 w 592932"/>
              <a:gd name="connsiteY15" fmla="*/ 392906 h 728662"/>
              <a:gd name="connsiteX16" fmla="*/ 195263 w 592932"/>
              <a:gd name="connsiteY16" fmla="*/ 347662 h 728662"/>
              <a:gd name="connsiteX17" fmla="*/ 223838 w 592932"/>
              <a:gd name="connsiteY17" fmla="*/ 283369 h 728662"/>
              <a:gd name="connsiteX18" fmla="*/ 238125 w 592932"/>
              <a:gd name="connsiteY18" fmla="*/ 242887 h 728662"/>
              <a:gd name="connsiteX19" fmla="*/ 247650 w 592932"/>
              <a:gd name="connsiteY19" fmla="*/ 209550 h 728662"/>
              <a:gd name="connsiteX20" fmla="*/ 252413 w 592932"/>
              <a:gd name="connsiteY20" fmla="*/ 178594 h 728662"/>
              <a:gd name="connsiteX21" fmla="*/ 252413 w 592932"/>
              <a:gd name="connsiteY21" fmla="*/ 161925 h 728662"/>
              <a:gd name="connsiteX22" fmla="*/ 250032 w 592932"/>
              <a:gd name="connsiteY22" fmla="*/ 135731 h 728662"/>
              <a:gd name="connsiteX23" fmla="*/ 242888 w 592932"/>
              <a:gd name="connsiteY23" fmla="*/ 109537 h 728662"/>
              <a:gd name="connsiteX24" fmla="*/ 233363 w 592932"/>
              <a:gd name="connsiteY24" fmla="*/ 90487 h 728662"/>
              <a:gd name="connsiteX25" fmla="*/ 211932 w 592932"/>
              <a:gd name="connsiteY25" fmla="*/ 73819 h 728662"/>
              <a:gd name="connsiteX26" fmla="*/ 200025 w 592932"/>
              <a:gd name="connsiteY26" fmla="*/ 66675 h 728662"/>
              <a:gd name="connsiteX27" fmla="*/ 185738 w 592932"/>
              <a:gd name="connsiteY27" fmla="*/ 45244 h 728662"/>
              <a:gd name="connsiteX28" fmla="*/ 178594 w 592932"/>
              <a:gd name="connsiteY28" fmla="*/ 26194 h 728662"/>
              <a:gd name="connsiteX29" fmla="*/ 180975 w 592932"/>
              <a:gd name="connsiteY29" fmla="*/ 14287 h 728662"/>
              <a:gd name="connsiteX30" fmla="*/ 185738 w 592932"/>
              <a:gd name="connsiteY30" fmla="*/ 4762 h 728662"/>
              <a:gd name="connsiteX31" fmla="*/ 195263 w 592932"/>
              <a:gd name="connsiteY31" fmla="*/ 0 h 728662"/>
              <a:gd name="connsiteX32" fmla="*/ 211932 w 592932"/>
              <a:gd name="connsiteY32" fmla="*/ 7144 h 728662"/>
              <a:gd name="connsiteX33" fmla="*/ 245269 w 592932"/>
              <a:gd name="connsiteY33" fmla="*/ 19050 h 728662"/>
              <a:gd name="connsiteX34" fmla="*/ 285750 w 592932"/>
              <a:gd name="connsiteY34" fmla="*/ 30956 h 728662"/>
              <a:gd name="connsiteX35" fmla="*/ 330994 w 592932"/>
              <a:gd name="connsiteY35" fmla="*/ 47625 h 728662"/>
              <a:gd name="connsiteX36" fmla="*/ 378619 w 592932"/>
              <a:gd name="connsiteY36" fmla="*/ 71437 h 728662"/>
              <a:gd name="connsiteX37" fmla="*/ 421482 w 592932"/>
              <a:gd name="connsiteY37" fmla="*/ 97631 h 728662"/>
              <a:gd name="connsiteX38" fmla="*/ 459582 w 592932"/>
              <a:gd name="connsiteY38" fmla="*/ 126206 h 728662"/>
              <a:gd name="connsiteX39" fmla="*/ 502444 w 592932"/>
              <a:gd name="connsiteY39" fmla="*/ 145256 h 728662"/>
              <a:gd name="connsiteX40" fmla="*/ 533400 w 592932"/>
              <a:gd name="connsiteY40" fmla="*/ 161925 h 728662"/>
              <a:gd name="connsiteX41" fmla="*/ 561975 w 592932"/>
              <a:gd name="connsiteY41" fmla="*/ 178594 h 728662"/>
              <a:gd name="connsiteX42" fmla="*/ 581025 w 592932"/>
              <a:gd name="connsiteY42" fmla="*/ 197644 h 728662"/>
              <a:gd name="connsiteX43" fmla="*/ 590550 w 592932"/>
              <a:gd name="connsiteY43" fmla="*/ 214312 h 728662"/>
              <a:gd name="connsiteX44" fmla="*/ 592932 w 592932"/>
              <a:gd name="connsiteY44" fmla="*/ 228600 h 728662"/>
              <a:gd name="connsiteX45" fmla="*/ 592932 w 592932"/>
              <a:gd name="connsiteY45" fmla="*/ 240506 h 728662"/>
              <a:gd name="connsiteX46" fmla="*/ 585788 w 592932"/>
              <a:gd name="connsiteY46" fmla="*/ 266700 h 728662"/>
              <a:gd name="connsiteX47" fmla="*/ 571500 w 592932"/>
              <a:gd name="connsiteY47" fmla="*/ 288131 h 728662"/>
              <a:gd name="connsiteX48" fmla="*/ 535782 w 592932"/>
              <a:gd name="connsiteY48" fmla="*/ 323850 h 728662"/>
              <a:gd name="connsiteX49" fmla="*/ 426244 w 592932"/>
              <a:gd name="connsiteY49" fmla="*/ 41195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2932" h="728662">
                <a:moveTo>
                  <a:pt x="426244" y="411956"/>
                </a:moveTo>
                <a:lnTo>
                  <a:pt x="309563" y="511969"/>
                </a:lnTo>
                <a:lnTo>
                  <a:pt x="211932" y="592931"/>
                </a:lnTo>
                <a:lnTo>
                  <a:pt x="107157" y="676275"/>
                </a:lnTo>
                <a:lnTo>
                  <a:pt x="47625" y="723900"/>
                </a:lnTo>
                <a:lnTo>
                  <a:pt x="35719" y="728662"/>
                </a:lnTo>
                <a:lnTo>
                  <a:pt x="23813" y="728662"/>
                </a:lnTo>
                <a:lnTo>
                  <a:pt x="9525" y="723900"/>
                </a:lnTo>
                <a:lnTo>
                  <a:pt x="2382" y="716756"/>
                </a:lnTo>
                <a:lnTo>
                  <a:pt x="0" y="711994"/>
                </a:lnTo>
                <a:lnTo>
                  <a:pt x="0" y="702469"/>
                </a:lnTo>
                <a:lnTo>
                  <a:pt x="14288" y="676275"/>
                </a:lnTo>
                <a:lnTo>
                  <a:pt x="71438" y="585787"/>
                </a:lnTo>
                <a:lnTo>
                  <a:pt x="116682" y="507206"/>
                </a:lnTo>
                <a:lnTo>
                  <a:pt x="152400" y="440531"/>
                </a:lnTo>
                <a:lnTo>
                  <a:pt x="176213" y="392906"/>
                </a:lnTo>
                <a:lnTo>
                  <a:pt x="195263" y="347662"/>
                </a:lnTo>
                <a:lnTo>
                  <a:pt x="223838" y="283369"/>
                </a:lnTo>
                <a:lnTo>
                  <a:pt x="238125" y="242887"/>
                </a:lnTo>
                <a:lnTo>
                  <a:pt x="247650" y="209550"/>
                </a:lnTo>
                <a:lnTo>
                  <a:pt x="252413" y="178594"/>
                </a:lnTo>
                <a:lnTo>
                  <a:pt x="252413" y="161925"/>
                </a:lnTo>
                <a:lnTo>
                  <a:pt x="250032" y="135731"/>
                </a:lnTo>
                <a:lnTo>
                  <a:pt x="242888" y="109537"/>
                </a:lnTo>
                <a:lnTo>
                  <a:pt x="233363" y="90487"/>
                </a:lnTo>
                <a:lnTo>
                  <a:pt x="211932" y="73819"/>
                </a:lnTo>
                <a:lnTo>
                  <a:pt x="200025" y="66675"/>
                </a:lnTo>
                <a:lnTo>
                  <a:pt x="185738" y="45244"/>
                </a:lnTo>
                <a:lnTo>
                  <a:pt x="178594" y="26194"/>
                </a:lnTo>
                <a:lnTo>
                  <a:pt x="180975" y="14287"/>
                </a:lnTo>
                <a:lnTo>
                  <a:pt x="185738" y="4762"/>
                </a:lnTo>
                <a:lnTo>
                  <a:pt x="195263" y="0"/>
                </a:lnTo>
                <a:lnTo>
                  <a:pt x="211932" y="7144"/>
                </a:lnTo>
                <a:lnTo>
                  <a:pt x="245269" y="19050"/>
                </a:lnTo>
                <a:lnTo>
                  <a:pt x="285750" y="30956"/>
                </a:lnTo>
                <a:lnTo>
                  <a:pt x="330994" y="47625"/>
                </a:lnTo>
                <a:lnTo>
                  <a:pt x="378619" y="71437"/>
                </a:lnTo>
                <a:lnTo>
                  <a:pt x="421482" y="97631"/>
                </a:lnTo>
                <a:lnTo>
                  <a:pt x="459582" y="126206"/>
                </a:lnTo>
                <a:lnTo>
                  <a:pt x="502444" y="145256"/>
                </a:lnTo>
                <a:lnTo>
                  <a:pt x="533400" y="161925"/>
                </a:lnTo>
                <a:lnTo>
                  <a:pt x="561975" y="178594"/>
                </a:lnTo>
                <a:lnTo>
                  <a:pt x="581025" y="197644"/>
                </a:lnTo>
                <a:lnTo>
                  <a:pt x="590550" y="214312"/>
                </a:lnTo>
                <a:lnTo>
                  <a:pt x="592932" y="228600"/>
                </a:lnTo>
                <a:lnTo>
                  <a:pt x="592932" y="240506"/>
                </a:lnTo>
                <a:lnTo>
                  <a:pt x="585788" y="266700"/>
                </a:lnTo>
                <a:lnTo>
                  <a:pt x="571500" y="288131"/>
                </a:lnTo>
                <a:lnTo>
                  <a:pt x="535782" y="323850"/>
                </a:lnTo>
                <a:lnTo>
                  <a:pt x="426244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546F48AF-AD70-46A4-85C3-E08C81BA1A75}"/>
              </a:ext>
            </a:extLst>
          </p:cNvPr>
          <p:cNvSpPr/>
          <p:nvPr/>
        </p:nvSpPr>
        <p:spPr>
          <a:xfrm>
            <a:off x="5681663" y="1687513"/>
            <a:ext cx="538162" cy="835025"/>
          </a:xfrm>
          <a:custGeom>
            <a:avLst/>
            <a:gdLst>
              <a:gd name="connsiteX0" fmla="*/ 219075 w 538162"/>
              <a:gd name="connsiteY0" fmla="*/ 478632 h 833438"/>
              <a:gd name="connsiteX1" fmla="*/ 214312 w 538162"/>
              <a:gd name="connsiteY1" fmla="*/ 376238 h 833438"/>
              <a:gd name="connsiteX2" fmla="*/ 209550 w 538162"/>
              <a:gd name="connsiteY2" fmla="*/ 304800 h 833438"/>
              <a:gd name="connsiteX3" fmla="*/ 202406 w 538162"/>
              <a:gd name="connsiteY3" fmla="*/ 219075 h 833438"/>
              <a:gd name="connsiteX4" fmla="*/ 202406 w 538162"/>
              <a:gd name="connsiteY4" fmla="*/ 202407 h 833438"/>
              <a:gd name="connsiteX5" fmla="*/ 192881 w 538162"/>
              <a:gd name="connsiteY5" fmla="*/ 185738 h 833438"/>
              <a:gd name="connsiteX6" fmla="*/ 171450 w 538162"/>
              <a:gd name="connsiteY6" fmla="*/ 159544 h 833438"/>
              <a:gd name="connsiteX7" fmla="*/ 140493 w 538162"/>
              <a:gd name="connsiteY7" fmla="*/ 128588 h 833438"/>
              <a:gd name="connsiteX8" fmla="*/ 107156 w 538162"/>
              <a:gd name="connsiteY8" fmla="*/ 100013 h 833438"/>
              <a:gd name="connsiteX9" fmla="*/ 73818 w 538162"/>
              <a:gd name="connsiteY9" fmla="*/ 71438 h 833438"/>
              <a:gd name="connsiteX10" fmla="*/ 52387 w 538162"/>
              <a:gd name="connsiteY10" fmla="*/ 59532 h 833438"/>
              <a:gd name="connsiteX11" fmla="*/ 19050 w 538162"/>
              <a:gd name="connsiteY11" fmla="*/ 42863 h 833438"/>
              <a:gd name="connsiteX12" fmla="*/ 4762 w 538162"/>
              <a:gd name="connsiteY12" fmla="*/ 33338 h 833438"/>
              <a:gd name="connsiteX13" fmla="*/ 0 w 538162"/>
              <a:gd name="connsiteY13" fmla="*/ 23813 h 833438"/>
              <a:gd name="connsiteX14" fmla="*/ 4762 w 538162"/>
              <a:gd name="connsiteY14" fmla="*/ 11907 h 833438"/>
              <a:gd name="connsiteX15" fmla="*/ 16668 w 538162"/>
              <a:gd name="connsiteY15" fmla="*/ 7144 h 833438"/>
              <a:gd name="connsiteX16" fmla="*/ 50006 w 538162"/>
              <a:gd name="connsiteY16" fmla="*/ 2382 h 833438"/>
              <a:gd name="connsiteX17" fmla="*/ 104775 w 538162"/>
              <a:gd name="connsiteY17" fmla="*/ 0 h 833438"/>
              <a:gd name="connsiteX18" fmla="*/ 147637 w 538162"/>
              <a:gd name="connsiteY18" fmla="*/ 4763 h 833438"/>
              <a:gd name="connsiteX19" fmla="*/ 204787 w 538162"/>
              <a:gd name="connsiteY19" fmla="*/ 14288 h 833438"/>
              <a:gd name="connsiteX20" fmla="*/ 276225 w 538162"/>
              <a:gd name="connsiteY20" fmla="*/ 33338 h 833438"/>
              <a:gd name="connsiteX21" fmla="*/ 350043 w 538162"/>
              <a:gd name="connsiteY21" fmla="*/ 57150 h 833438"/>
              <a:gd name="connsiteX22" fmla="*/ 392906 w 538162"/>
              <a:gd name="connsiteY22" fmla="*/ 78582 h 833438"/>
              <a:gd name="connsiteX23" fmla="*/ 421481 w 538162"/>
              <a:gd name="connsiteY23" fmla="*/ 92869 h 833438"/>
              <a:gd name="connsiteX24" fmla="*/ 440531 w 538162"/>
              <a:gd name="connsiteY24" fmla="*/ 107157 h 833438"/>
              <a:gd name="connsiteX25" fmla="*/ 466725 w 538162"/>
              <a:gd name="connsiteY25" fmla="*/ 126207 h 833438"/>
              <a:gd name="connsiteX26" fmla="*/ 497681 w 538162"/>
              <a:gd name="connsiteY26" fmla="*/ 157163 h 833438"/>
              <a:gd name="connsiteX27" fmla="*/ 509587 w 538162"/>
              <a:gd name="connsiteY27" fmla="*/ 169069 h 833438"/>
              <a:gd name="connsiteX28" fmla="*/ 521493 w 538162"/>
              <a:gd name="connsiteY28" fmla="*/ 183357 h 833438"/>
              <a:gd name="connsiteX29" fmla="*/ 531018 w 538162"/>
              <a:gd name="connsiteY29" fmla="*/ 192882 h 833438"/>
              <a:gd name="connsiteX30" fmla="*/ 538162 w 538162"/>
              <a:gd name="connsiteY30" fmla="*/ 207169 h 833438"/>
              <a:gd name="connsiteX31" fmla="*/ 538162 w 538162"/>
              <a:gd name="connsiteY31" fmla="*/ 214313 h 833438"/>
              <a:gd name="connsiteX32" fmla="*/ 538162 w 538162"/>
              <a:gd name="connsiteY32" fmla="*/ 226219 h 833438"/>
              <a:gd name="connsiteX33" fmla="*/ 531018 w 538162"/>
              <a:gd name="connsiteY33" fmla="*/ 242888 h 833438"/>
              <a:gd name="connsiteX34" fmla="*/ 519112 w 538162"/>
              <a:gd name="connsiteY34" fmla="*/ 252413 h 833438"/>
              <a:gd name="connsiteX35" fmla="*/ 500062 w 538162"/>
              <a:gd name="connsiteY35" fmla="*/ 264319 h 833438"/>
              <a:gd name="connsiteX36" fmla="*/ 490537 w 538162"/>
              <a:gd name="connsiteY36" fmla="*/ 276225 h 833438"/>
              <a:gd name="connsiteX37" fmla="*/ 481012 w 538162"/>
              <a:gd name="connsiteY37" fmla="*/ 311944 h 833438"/>
              <a:gd name="connsiteX38" fmla="*/ 471487 w 538162"/>
              <a:gd name="connsiteY38" fmla="*/ 354807 h 833438"/>
              <a:gd name="connsiteX39" fmla="*/ 461962 w 538162"/>
              <a:gd name="connsiteY39" fmla="*/ 428625 h 833438"/>
              <a:gd name="connsiteX40" fmla="*/ 454818 w 538162"/>
              <a:gd name="connsiteY40" fmla="*/ 495300 h 833438"/>
              <a:gd name="connsiteX41" fmla="*/ 450056 w 538162"/>
              <a:gd name="connsiteY41" fmla="*/ 581025 h 833438"/>
              <a:gd name="connsiteX42" fmla="*/ 447675 w 538162"/>
              <a:gd name="connsiteY42" fmla="*/ 809625 h 833438"/>
              <a:gd name="connsiteX43" fmla="*/ 223837 w 538162"/>
              <a:gd name="connsiteY43" fmla="*/ 833438 h 833438"/>
              <a:gd name="connsiteX44" fmla="*/ 223837 w 538162"/>
              <a:gd name="connsiteY44" fmla="*/ 716757 h 833438"/>
              <a:gd name="connsiteX45" fmla="*/ 219075 w 538162"/>
              <a:gd name="connsiteY45" fmla="*/ 478632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8162" h="833438">
                <a:moveTo>
                  <a:pt x="219075" y="478632"/>
                </a:moveTo>
                <a:lnTo>
                  <a:pt x="214312" y="376238"/>
                </a:lnTo>
                <a:lnTo>
                  <a:pt x="209550" y="304800"/>
                </a:lnTo>
                <a:lnTo>
                  <a:pt x="202406" y="219075"/>
                </a:lnTo>
                <a:lnTo>
                  <a:pt x="202406" y="202407"/>
                </a:lnTo>
                <a:lnTo>
                  <a:pt x="192881" y="185738"/>
                </a:lnTo>
                <a:lnTo>
                  <a:pt x="171450" y="159544"/>
                </a:lnTo>
                <a:lnTo>
                  <a:pt x="140493" y="128588"/>
                </a:lnTo>
                <a:lnTo>
                  <a:pt x="107156" y="100013"/>
                </a:lnTo>
                <a:lnTo>
                  <a:pt x="73818" y="71438"/>
                </a:lnTo>
                <a:lnTo>
                  <a:pt x="52387" y="59532"/>
                </a:lnTo>
                <a:lnTo>
                  <a:pt x="19050" y="42863"/>
                </a:lnTo>
                <a:lnTo>
                  <a:pt x="4762" y="33338"/>
                </a:lnTo>
                <a:lnTo>
                  <a:pt x="0" y="23813"/>
                </a:lnTo>
                <a:lnTo>
                  <a:pt x="4762" y="11907"/>
                </a:lnTo>
                <a:lnTo>
                  <a:pt x="16668" y="7144"/>
                </a:lnTo>
                <a:lnTo>
                  <a:pt x="50006" y="2382"/>
                </a:lnTo>
                <a:lnTo>
                  <a:pt x="104775" y="0"/>
                </a:lnTo>
                <a:lnTo>
                  <a:pt x="147637" y="4763"/>
                </a:lnTo>
                <a:lnTo>
                  <a:pt x="204787" y="14288"/>
                </a:lnTo>
                <a:lnTo>
                  <a:pt x="276225" y="33338"/>
                </a:lnTo>
                <a:lnTo>
                  <a:pt x="350043" y="57150"/>
                </a:lnTo>
                <a:lnTo>
                  <a:pt x="392906" y="78582"/>
                </a:lnTo>
                <a:lnTo>
                  <a:pt x="421481" y="92869"/>
                </a:lnTo>
                <a:lnTo>
                  <a:pt x="440531" y="107157"/>
                </a:lnTo>
                <a:lnTo>
                  <a:pt x="466725" y="126207"/>
                </a:lnTo>
                <a:lnTo>
                  <a:pt x="497681" y="157163"/>
                </a:lnTo>
                <a:lnTo>
                  <a:pt x="509587" y="169069"/>
                </a:lnTo>
                <a:lnTo>
                  <a:pt x="521493" y="183357"/>
                </a:lnTo>
                <a:lnTo>
                  <a:pt x="531018" y="192882"/>
                </a:lnTo>
                <a:lnTo>
                  <a:pt x="538162" y="207169"/>
                </a:lnTo>
                <a:lnTo>
                  <a:pt x="538162" y="214313"/>
                </a:lnTo>
                <a:lnTo>
                  <a:pt x="538162" y="226219"/>
                </a:lnTo>
                <a:lnTo>
                  <a:pt x="531018" y="242888"/>
                </a:lnTo>
                <a:lnTo>
                  <a:pt x="519112" y="252413"/>
                </a:lnTo>
                <a:lnTo>
                  <a:pt x="500062" y="264319"/>
                </a:lnTo>
                <a:lnTo>
                  <a:pt x="490537" y="276225"/>
                </a:lnTo>
                <a:lnTo>
                  <a:pt x="481012" y="311944"/>
                </a:lnTo>
                <a:lnTo>
                  <a:pt x="471487" y="354807"/>
                </a:lnTo>
                <a:lnTo>
                  <a:pt x="461962" y="428625"/>
                </a:lnTo>
                <a:lnTo>
                  <a:pt x="454818" y="495300"/>
                </a:lnTo>
                <a:lnTo>
                  <a:pt x="450056" y="581025"/>
                </a:lnTo>
                <a:cubicBezTo>
                  <a:pt x="449262" y="657225"/>
                  <a:pt x="448469" y="733425"/>
                  <a:pt x="447675" y="809625"/>
                </a:cubicBezTo>
                <a:lnTo>
                  <a:pt x="223837" y="833438"/>
                </a:lnTo>
                <a:lnTo>
                  <a:pt x="223837" y="716757"/>
                </a:lnTo>
                <a:cubicBezTo>
                  <a:pt x="222250" y="637382"/>
                  <a:pt x="220662" y="558007"/>
                  <a:pt x="219075" y="4786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FC6CC037-3FA2-4708-BD89-EB4A15D9A8D5}"/>
              </a:ext>
            </a:extLst>
          </p:cNvPr>
          <p:cNvSpPr/>
          <p:nvPr/>
        </p:nvSpPr>
        <p:spPr>
          <a:xfrm>
            <a:off x="2700338" y="2805113"/>
            <a:ext cx="1833562" cy="514350"/>
          </a:xfrm>
          <a:custGeom>
            <a:avLst/>
            <a:gdLst>
              <a:gd name="connsiteX0" fmla="*/ 1473993 w 1833562"/>
              <a:gd name="connsiteY0" fmla="*/ 76200 h 514350"/>
              <a:gd name="connsiteX1" fmla="*/ 1352550 w 1833562"/>
              <a:gd name="connsiteY1" fmla="*/ 109537 h 514350"/>
              <a:gd name="connsiteX2" fmla="*/ 1226343 w 1833562"/>
              <a:gd name="connsiteY2" fmla="*/ 142875 h 514350"/>
              <a:gd name="connsiteX3" fmla="*/ 1159668 w 1833562"/>
              <a:gd name="connsiteY3" fmla="*/ 157162 h 514350"/>
              <a:gd name="connsiteX4" fmla="*/ 985837 w 1833562"/>
              <a:gd name="connsiteY4" fmla="*/ 197643 h 514350"/>
              <a:gd name="connsiteX5" fmla="*/ 859631 w 1833562"/>
              <a:gd name="connsiteY5" fmla="*/ 221456 h 514350"/>
              <a:gd name="connsiteX6" fmla="*/ 757237 w 1833562"/>
              <a:gd name="connsiteY6" fmla="*/ 238125 h 514350"/>
              <a:gd name="connsiteX7" fmla="*/ 657225 w 1833562"/>
              <a:gd name="connsiteY7" fmla="*/ 250031 h 514350"/>
              <a:gd name="connsiteX8" fmla="*/ 578643 w 1833562"/>
              <a:gd name="connsiteY8" fmla="*/ 257175 h 514350"/>
              <a:gd name="connsiteX9" fmla="*/ 514350 w 1833562"/>
              <a:gd name="connsiteY9" fmla="*/ 261937 h 514350"/>
              <a:gd name="connsiteX10" fmla="*/ 454818 w 1833562"/>
              <a:gd name="connsiteY10" fmla="*/ 264318 h 514350"/>
              <a:gd name="connsiteX11" fmla="*/ 392906 w 1833562"/>
              <a:gd name="connsiteY11" fmla="*/ 266700 h 514350"/>
              <a:gd name="connsiteX12" fmla="*/ 304800 w 1833562"/>
              <a:gd name="connsiteY12" fmla="*/ 266700 h 514350"/>
              <a:gd name="connsiteX13" fmla="*/ 226218 w 1833562"/>
              <a:gd name="connsiteY13" fmla="*/ 261937 h 514350"/>
              <a:gd name="connsiteX14" fmla="*/ 159543 w 1833562"/>
              <a:gd name="connsiteY14" fmla="*/ 257175 h 514350"/>
              <a:gd name="connsiteX15" fmla="*/ 102393 w 1833562"/>
              <a:gd name="connsiteY15" fmla="*/ 245268 h 514350"/>
              <a:gd name="connsiteX16" fmla="*/ 73818 w 1833562"/>
              <a:gd name="connsiteY16" fmla="*/ 230981 h 514350"/>
              <a:gd name="connsiteX17" fmla="*/ 52387 w 1833562"/>
              <a:gd name="connsiteY17" fmla="*/ 219075 h 514350"/>
              <a:gd name="connsiteX18" fmla="*/ 30956 w 1833562"/>
              <a:gd name="connsiteY18" fmla="*/ 211931 h 514350"/>
              <a:gd name="connsiteX19" fmla="*/ 14287 w 1833562"/>
              <a:gd name="connsiteY19" fmla="*/ 209550 h 514350"/>
              <a:gd name="connsiteX20" fmla="*/ 2381 w 1833562"/>
              <a:gd name="connsiteY20" fmla="*/ 219075 h 514350"/>
              <a:gd name="connsiteX21" fmla="*/ 0 w 1833562"/>
              <a:gd name="connsiteY21" fmla="*/ 228600 h 514350"/>
              <a:gd name="connsiteX22" fmla="*/ 4762 w 1833562"/>
              <a:gd name="connsiteY22" fmla="*/ 252412 h 514350"/>
              <a:gd name="connsiteX23" fmla="*/ 19050 w 1833562"/>
              <a:gd name="connsiteY23" fmla="*/ 273843 h 514350"/>
              <a:gd name="connsiteX24" fmla="*/ 90487 w 1833562"/>
              <a:gd name="connsiteY24" fmla="*/ 342900 h 514350"/>
              <a:gd name="connsiteX25" fmla="*/ 176212 w 1833562"/>
              <a:gd name="connsiteY25" fmla="*/ 416718 h 514350"/>
              <a:gd name="connsiteX26" fmla="*/ 216693 w 1833562"/>
              <a:gd name="connsiteY26" fmla="*/ 450056 h 514350"/>
              <a:gd name="connsiteX27" fmla="*/ 235743 w 1833562"/>
              <a:gd name="connsiteY27" fmla="*/ 466725 h 514350"/>
              <a:gd name="connsiteX28" fmla="*/ 266700 w 1833562"/>
              <a:gd name="connsiteY28" fmla="*/ 488156 h 514350"/>
              <a:gd name="connsiteX29" fmla="*/ 300037 w 1833562"/>
              <a:gd name="connsiteY29" fmla="*/ 507206 h 514350"/>
              <a:gd name="connsiteX30" fmla="*/ 335756 w 1833562"/>
              <a:gd name="connsiteY30" fmla="*/ 514350 h 514350"/>
              <a:gd name="connsiteX31" fmla="*/ 366712 w 1833562"/>
              <a:gd name="connsiteY31" fmla="*/ 514350 h 514350"/>
              <a:gd name="connsiteX32" fmla="*/ 402431 w 1833562"/>
              <a:gd name="connsiteY32" fmla="*/ 507206 h 514350"/>
              <a:gd name="connsiteX33" fmla="*/ 438150 w 1833562"/>
              <a:gd name="connsiteY33" fmla="*/ 492918 h 514350"/>
              <a:gd name="connsiteX34" fmla="*/ 502443 w 1833562"/>
              <a:gd name="connsiteY34" fmla="*/ 478631 h 514350"/>
              <a:gd name="connsiteX35" fmla="*/ 633412 w 1833562"/>
              <a:gd name="connsiteY35" fmla="*/ 454818 h 514350"/>
              <a:gd name="connsiteX36" fmla="*/ 800100 w 1833562"/>
              <a:gd name="connsiteY36" fmla="*/ 414337 h 514350"/>
              <a:gd name="connsiteX37" fmla="*/ 964406 w 1833562"/>
              <a:gd name="connsiteY37" fmla="*/ 369093 h 514350"/>
              <a:gd name="connsiteX38" fmla="*/ 1171575 w 1833562"/>
              <a:gd name="connsiteY38" fmla="*/ 335756 h 514350"/>
              <a:gd name="connsiteX39" fmla="*/ 1300162 w 1833562"/>
              <a:gd name="connsiteY39" fmla="*/ 304800 h 514350"/>
              <a:gd name="connsiteX40" fmla="*/ 1414462 w 1833562"/>
              <a:gd name="connsiteY40" fmla="*/ 280987 h 514350"/>
              <a:gd name="connsiteX41" fmla="*/ 1493043 w 1833562"/>
              <a:gd name="connsiteY41" fmla="*/ 266700 h 514350"/>
              <a:gd name="connsiteX42" fmla="*/ 1638300 w 1833562"/>
              <a:gd name="connsiteY42" fmla="*/ 238125 h 514350"/>
              <a:gd name="connsiteX43" fmla="*/ 1754981 w 1833562"/>
              <a:gd name="connsiteY43" fmla="*/ 221456 h 514350"/>
              <a:gd name="connsiteX44" fmla="*/ 1793081 w 1833562"/>
              <a:gd name="connsiteY44" fmla="*/ 216693 h 514350"/>
              <a:gd name="connsiteX45" fmla="*/ 1812131 w 1833562"/>
              <a:gd name="connsiteY45" fmla="*/ 211931 h 514350"/>
              <a:gd name="connsiteX46" fmla="*/ 1824037 w 1833562"/>
              <a:gd name="connsiteY46" fmla="*/ 200025 h 514350"/>
              <a:gd name="connsiteX47" fmla="*/ 1833562 w 1833562"/>
              <a:gd name="connsiteY47" fmla="*/ 180975 h 514350"/>
              <a:gd name="connsiteX48" fmla="*/ 1833562 w 1833562"/>
              <a:gd name="connsiteY48" fmla="*/ 166687 h 514350"/>
              <a:gd name="connsiteX49" fmla="*/ 1833562 w 1833562"/>
              <a:gd name="connsiteY49" fmla="*/ 150018 h 514350"/>
              <a:gd name="connsiteX50" fmla="*/ 1826418 w 1833562"/>
              <a:gd name="connsiteY50" fmla="*/ 123825 h 514350"/>
              <a:gd name="connsiteX51" fmla="*/ 1814512 w 1833562"/>
              <a:gd name="connsiteY51" fmla="*/ 97631 h 514350"/>
              <a:gd name="connsiteX52" fmla="*/ 1795462 w 1833562"/>
              <a:gd name="connsiteY52" fmla="*/ 69056 h 514350"/>
              <a:gd name="connsiteX53" fmla="*/ 1766887 w 1833562"/>
              <a:gd name="connsiteY53" fmla="*/ 40481 h 514350"/>
              <a:gd name="connsiteX54" fmla="*/ 1740693 w 1833562"/>
              <a:gd name="connsiteY54" fmla="*/ 21431 h 514350"/>
              <a:gd name="connsiteX55" fmla="*/ 1714500 w 1833562"/>
              <a:gd name="connsiteY55" fmla="*/ 7143 h 514350"/>
              <a:gd name="connsiteX56" fmla="*/ 1695450 w 1833562"/>
              <a:gd name="connsiteY56" fmla="*/ 0 h 514350"/>
              <a:gd name="connsiteX57" fmla="*/ 1683543 w 1833562"/>
              <a:gd name="connsiteY57" fmla="*/ 0 h 514350"/>
              <a:gd name="connsiteX58" fmla="*/ 1654968 w 1833562"/>
              <a:gd name="connsiteY58" fmla="*/ 7143 h 514350"/>
              <a:gd name="connsiteX59" fmla="*/ 1604962 w 1833562"/>
              <a:gd name="connsiteY59" fmla="*/ 21431 h 514350"/>
              <a:gd name="connsiteX60" fmla="*/ 1564481 w 1833562"/>
              <a:gd name="connsiteY60" fmla="*/ 35718 h 514350"/>
              <a:gd name="connsiteX61" fmla="*/ 1524000 w 1833562"/>
              <a:gd name="connsiteY61" fmla="*/ 57150 h 514350"/>
              <a:gd name="connsiteX62" fmla="*/ 1473993 w 1833562"/>
              <a:gd name="connsiteY62" fmla="*/ 762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33562" h="514350">
                <a:moveTo>
                  <a:pt x="1473993" y="76200"/>
                </a:moveTo>
                <a:lnTo>
                  <a:pt x="1352550" y="109537"/>
                </a:lnTo>
                <a:lnTo>
                  <a:pt x="1226343" y="142875"/>
                </a:lnTo>
                <a:lnTo>
                  <a:pt x="1159668" y="157162"/>
                </a:lnTo>
                <a:lnTo>
                  <a:pt x="985837" y="197643"/>
                </a:lnTo>
                <a:lnTo>
                  <a:pt x="859631" y="221456"/>
                </a:lnTo>
                <a:lnTo>
                  <a:pt x="757237" y="238125"/>
                </a:lnTo>
                <a:lnTo>
                  <a:pt x="657225" y="250031"/>
                </a:lnTo>
                <a:lnTo>
                  <a:pt x="578643" y="257175"/>
                </a:lnTo>
                <a:lnTo>
                  <a:pt x="514350" y="261937"/>
                </a:lnTo>
                <a:lnTo>
                  <a:pt x="454818" y="264318"/>
                </a:lnTo>
                <a:lnTo>
                  <a:pt x="392906" y="266700"/>
                </a:lnTo>
                <a:lnTo>
                  <a:pt x="304800" y="266700"/>
                </a:lnTo>
                <a:lnTo>
                  <a:pt x="226218" y="261937"/>
                </a:lnTo>
                <a:cubicBezTo>
                  <a:pt x="164313" y="256985"/>
                  <a:pt x="186594" y="257175"/>
                  <a:pt x="159543" y="257175"/>
                </a:cubicBezTo>
                <a:lnTo>
                  <a:pt x="102393" y="245268"/>
                </a:lnTo>
                <a:lnTo>
                  <a:pt x="73818" y="230981"/>
                </a:lnTo>
                <a:lnTo>
                  <a:pt x="52387" y="219075"/>
                </a:lnTo>
                <a:lnTo>
                  <a:pt x="30956" y="211931"/>
                </a:lnTo>
                <a:lnTo>
                  <a:pt x="14287" y="209550"/>
                </a:lnTo>
                <a:lnTo>
                  <a:pt x="2381" y="219075"/>
                </a:lnTo>
                <a:lnTo>
                  <a:pt x="0" y="228600"/>
                </a:lnTo>
                <a:lnTo>
                  <a:pt x="4762" y="252412"/>
                </a:lnTo>
                <a:lnTo>
                  <a:pt x="19050" y="273843"/>
                </a:lnTo>
                <a:lnTo>
                  <a:pt x="90487" y="342900"/>
                </a:lnTo>
                <a:lnTo>
                  <a:pt x="176212" y="416718"/>
                </a:lnTo>
                <a:lnTo>
                  <a:pt x="216693" y="450056"/>
                </a:lnTo>
                <a:lnTo>
                  <a:pt x="235743" y="466725"/>
                </a:lnTo>
                <a:lnTo>
                  <a:pt x="266700" y="488156"/>
                </a:lnTo>
                <a:lnTo>
                  <a:pt x="300037" y="507206"/>
                </a:lnTo>
                <a:lnTo>
                  <a:pt x="335756" y="514350"/>
                </a:lnTo>
                <a:lnTo>
                  <a:pt x="366712" y="514350"/>
                </a:lnTo>
                <a:lnTo>
                  <a:pt x="402431" y="507206"/>
                </a:lnTo>
                <a:lnTo>
                  <a:pt x="438150" y="492918"/>
                </a:lnTo>
                <a:lnTo>
                  <a:pt x="502443" y="478631"/>
                </a:lnTo>
                <a:lnTo>
                  <a:pt x="633412" y="454818"/>
                </a:lnTo>
                <a:lnTo>
                  <a:pt x="800100" y="414337"/>
                </a:lnTo>
                <a:lnTo>
                  <a:pt x="964406" y="369093"/>
                </a:lnTo>
                <a:lnTo>
                  <a:pt x="1171575" y="335756"/>
                </a:lnTo>
                <a:lnTo>
                  <a:pt x="1300162" y="304800"/>
                </a:lnTo>
                <a:lnTo>
                  <a:pt x="1414462" y="280987"/>
                </a:lnTo>
                <a:lnTo>
                  <a:pt x="1493043" y="266700"/>
                </a:lnTo>
                <a:lnTo>
                  <a:pt x="1638300" y="238125"/>
                </a:lnTo>
                <a:lnTo>
                  <a:pt x="1754981" y="221456"/>
                </a:lnTo>
                <a:lnTo>
                  <a:pt x="1793081" y="216693"/>
                </a:lnTo>
                <a:lnTo>
                  <a:pt x="1812131" y="211931"/>
                </a:lnTo>
                <a:lnTo>
                  <a:pt x="1824037" y="200025"/>
                </a:lnTo>
                <a:lnTo>
                  <a:pt x="1833562" y="180975"/>
                </a:lnTo>
                <a:lnTo>
                  <a:pt x="1833562" y="166687"/>
                </a:lnTo>
                <a:lnTo>
                  <a:pt x="1833562" y="150018"/>
                </a:lnTo>
                <a:lnTo>
                  <a:pt x="1826418" y="123825"/>
                </a:lnTo>
                <a:lnTo>
                  <a:pt x="1814512" y="97631"/>
                </a:lnTo>
                <a:lnTo>
                  <a:pt x="1795462" y="69056"/>
                </a:lnTo>
                <a:lnTo>
                  <a:pt x="1766887" y="40481"/>
                </a:lnTo>
                <a:lnTo>
                  <a:pt x="1740693" y="21431"/>
                </a:lnTo>
                <a:lnTo>
                  <a:pt x="1714500" y="7143"/>
                </a:lnTo>
                <a:lnTo>
                  <a:pt x="1695450" y="0"/>
                </a:lnTo>
                <a:lnTo>
                  <a:pt x="1683543" y="0"/>
                </a:lnTo>
                <a:lnTo>
                  <a:pt x="1654968" y="7143"/>
                </a:lnTo>
                <a:lnTo>
                  <a:pt x="1604962" y="21431"/>
                </a:lnTo>
                <a:lnTo>
                  <a:pt x="1564481" y="35718"/>
                </a:lnTo>
                <a:lnTo>
                  <a:pt x="1524000" y="57150"/>
                </a:lnTo>
                <a:lnTo>
                  <a:pt x="1473993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80193ED5-E2E6-47DE-920E-C421580B8770}"/>
              </a:ext>
            </a:extLst>
          </p:cNvPr>
          <p:cNvSpPr/>
          <p:nvPr/>
        </p:nvSpPr>
        <p:spPr>
          <a:xfrm rot="16200000">
            <a:off x="1574007" y="3571081"/>
            <a:ext cx="4387850" cy="461963"/>
          </a:xfrm>
          <a:custGeom>
            <a:avLst/>
            <a:gdLst>
              <a:gd name="connsiteX0" fmla="*/ 1486341 w 4388414"/>
              <a:gd name="connsiteY0" fmla="*/ 116506 h 462495"/>
              <a:gd name="connsiteX1" fmla="*/ 1804086 w 4388414"/>
              <a:gd name="connsiteY1" fmla="*/ 116506 h 462495"/>
              <a:gd name="connsiteX2" fmla="*/ 2206563 w 4388414"/>
              <a:gd name="connsiteY2" fmla="*/ 116506 h 462495"/>
              <a:gd name="connsiteX3" fmla="*/ 2344253 w 4388414"/>
              <a:gd name="connsiteY3" fmla="*/ 116506 h 462495"/>
              <a:gd name="connsiteX4" fmla="*/ 2969152 w 4388414"/>
              <a:gd name="connsiteY4" fmla="*/ 137689 h 462495"/>
              <a:gd name="connsiteX5" fmla="*/ 3029170 w 4388414"/>
              <a:gd name="connsiteY5" fmla="*/ 148281 h 462495"/>
              <a:gd name="connsiteX6" fmla="*/ 3110372 w 4388414"/>
              <a:gd name="connsiteY6" fmla="*/ 158872 h 462495"/>
              <a:gd name="connsiteX7" fmla="*/ 3188043 w 4388414"/>
              <a:gd name="connsiteY7" fmla="*/ 158872 h 462495"/>
              <a:gd name="connsiteX8" fmla="*/ 3541093 w 4388414"/>
              <a:gd name="connsiteY8" fmla="*/ 158872 h 462495"/>
              <a:gd name="connsiteX9" fmla="*/ 3929448 w 4388414"/>
              <a:gd name="connsiteY9" fmla="*/ 158872 h 462495"/>
              <a:gd name="connsiteX10" fmla="*/ 4035363 w 4388414"/>
              <a:gd name="connsiteY10" fmla="*/ 158872 h 462495"/>
              <a:gd name="connsiteX11" fmla="*/ 4081260 w 4388414"/>
              <a:gd name="connsiteY11" fmla="*/ 158872 h 462495"/>
              <a:gd name="connsiteX12" fmla="*/ 4123626 w 4388414"/>
              <a:gd name="connsiteY12" fmla="*/ 151811 h 462495"/>
              <a:gd name="connsiteX13" fmla="*/ 4155401 w 4388414"/>
              <a:gd name="connsiteY13" fmla="*/ 141220 h 462495"/>
              <a:gd name="connsiteX14" fmla="*/ 4183645 w 4388414"/>
              <a:gd name="connsiteY14" fmla="*/ 127098 h 462495"/>
              <a:gd name="connsiteX15" fmla="*/ 4208358 w 4388414"/>
              <a:gd name="connsiteY15" fmla="*/ 109445 h 462495"/>
              <a:gd name="connsiteX16" fmla="*/ 4236602 w 4388414"/>
              <a:gd name="connsiteY16" fmla="*/ 88262 h 462495"/>
              <a:gd name="connsiteX17" fmla="*/ 4257785 w 4388414"/>
              <a:gd name="connsiteY17" fmla="*/ 63549 h 462495"/>
              <a:gd name="connsiteX18" fmla="*/ 4278968 w 4388414"/>
              <a:gd name="connsiteY18" fmla="*/ 31774 h 462495"/>
              <a:gd name="connsiteX19" fmla="*/ 4293090 w 4388414"/>
              <a:gd name="connsiteY19" fmla="*/ 21183 h 462495"/>
              <a:gd name="connsiteX20" fmla="*/ 4321334 w 4388414"/>
              <a:gd name="connsiteY20" fmla="*/ 10591 h 462495"/>
              <a:gd name="connsiteX21" fmla="*/ 4346048 w 4388414"/>
              <a:gd name="connsiteY21" fmla="*/ 3530 h 462495"/>
              <a:gd name="connsiteX22" fmla="*/ 4363700 w 4388414"/>
              <a:gd name="connsiteY22" fmla="*/ 0 h 462495"/>
              <a:gd name="connsiteX23" fmla="*/ 4370761 w 4388414"/>
              <a:gd name="connsiteY23" fmla="*/ 0 h 462495"/>
              <a:gd name="connsiteX24" fmla="*/ 4381353 w 4388414"/>
              <a:gd name="connsiteY24" fmla="*/ 3530 h 462495"/>
              <a:gd name="connsiteX25" fmla="*/ 4384883 w 4388414"/>
              <a:gd name="connsiteY25" fmla="*/ 7061 h 462495"/>
              <a:gd name="connsiteX26" fmla="*/ 4388414 w 4388414"/>
              <a:gd name="connsiteY26" fmla="*/ 14122 h 462495"/>
              <a:gd name="connsiteX27" fmla="*/ 4388414 w 4388414"/>
              <a:gd name="connsiteY27" fmla="*/ 28244 h 462495"/>
              <a:gd name="connsiteX28" fmla="*/ 4377822 w 4388414"/>
              <a:gd name="connsiteY28" fmla="*/ 67079 h 462495"/>
              <a:gd name="connsiteX29" fmla="*/ 4360170 w 4388414"/>
              <a:gd name="connsiteY29" fmla="*/ 127098 h 462495"/>
              <a:gd name="connsiteX30" fmla="*/ 4331926 w 4388414"/>
              <a:gd name="connsiteY30" fmla="*/ 204769 h 462495"/>
              <a:gd name="connsiteX31" fmla="*/ 4307212 w 4388414"/>
              <a:gd name="connsiteY31" fmla="*/ 261257 h 462495"/>
              <a:gd name="connsiteX32" fmla="*/ 4278968 w 4388414"/>
              <a:gd name="connsiteY32" fmla="*/ 310684 h 462495"/>
              <a:gd name="connsiteX33" fmla="*/ 4250724 w 4388414"/>
              <a:gd name="connsiteY33" fmla="*/ 349519 h 462495"/>
              <a:gd name="connsiteX34" fmla="*/ 4218950 w 4388414"/>
              <a:gd name="connsiteY34" fmla="*/ 395416 h 462495"/>
              <a:gd name="connsiteX35" fmla="*/ 4183645 w 4388414"/>
              <a:gd name="connsiteY35" fmla="*/ 430721 h 462495"/>
              <a:gd name="connsiteX36" fmla="*/ 4158931 w 4388414"/>
              <a:gd name="connsiteY36" fmla="*/ 448373 h 462495"/>
              <a:gd name="connsiteX37" fmla="*/ 4141279 w 4388414"/>
              <a:gd name="connsiteY37" fmla="*/ 455434 h 462495"/>
              <a:gd name="connsiteX38" fmla="*/ 4113035 w 4388414"/>
              <a:gd name="connsiteY38" fmla="*/ 462495 h 462495"/>
              <a:gd name="connsiteX39" fmla="*/ 4102443 w 4388414"/>
              <a:gd name="connsiteY39" fmla="*/ 462495 h 462495"/>
              <a:gd name="connsiteX40" fmla="*/ 4084791 w 4388414"/>
              <a:gd name="connsiteY40" fmla="*/ 458965 h 462495"/>
              <a:gd name="connsiteX41" fmla="*/ 4067138 w 4388414"/>
              <a:gd name="connsiteY41" fmla="*/ 448373 h 462495"/>
              <a:gd name="connsiteX42" fmla="*/ 4042424 w 4388414"/>
              <a:gd name="connsiteY42" fmla="*/ 430721 h 462495"/>
              <a:gd name="connsiteX43" fmla="*/ 4017711 w 4388414"/>
              <a:gd name="connsiteY43" fmla="*/ 413068 h 462495"/>
              <a:gd name="connsiteX44" fmla="*/ 3961223 w 4388414"/>
              <a:gd name="connsiteY44" fmla="*/ 384824 h 462495"/>
              <a:gd name="connsiteX45" fmla="*/ 3904735 w 4388414"/>
              <a:gd name="connsiteY45" fmla="*/ 367172 h 462495"/>
              <a:gd name="connsiteX46" fmla="*/ 3869430 w 4388414"/>
              <a:gd name="connsiteY46" fmla="*/ 360111 h 462495"/>
              <a:gd name="connsiteX47" fmla="*/ 3795289 w 4388414"/>
              <a:gd name="connsiteY47" fmla="*/ 353050 h 462495"/>
              <a:gd name="connsiteX48" fmla="*/ 3594051 w 4388414"/>
              <a:gd name="connsiteY48" fmla="*/ 342458 h 462495"/>
              <a:gd name="connsiteX49" fmla="*/ 3421056 w 4388414"/>
              <a:gd name="connsiteY49" fmla="*/ 338928 h 462495"/>
              <a:gd name="connsiteX50" fmla="*/ 3226879 w 4388414"/>
              <a:gd name="connsiteY50" fmla="*/ 338928 h 462495"/>
              <a:gd name="connsiteX51" fmla="*/ 3015048 w 4388414"/>
              <a:gd name="connsiteY51" fmla="*/ 338928 h 462495"/>
              <a:gd name="connsiteX52" fmla="*/ 2792627 w 4388414"/>
              <a:gd name="connsiteY52" fmla="*/ 338928 h 462495"/>
              <a:gd name="connsiteX53" fmla="*/ 2443107 w 4388414"/>
              <a:gd name="connsiteY53" fmla="*/ 338928 h 462495"/>
              <a:gd name="connsiteX54" fmla="*/ 2210094 w 4388414"/>
              <a:gd name="connsiteY54" fmla="*/ 331867 h 462495"/>
              <a:gd name="connsiteX55" fmla="*/ 1966489 w 4388414"/>
              <a:gd name="connsiteY55" fmla="*/ 328336 h 462495"/>
              <a:gd name="connsiteX56" fmla="*/ 1871166 w 4388414"/>
              <a:gd name="connsiteY56" fmla="*/ 328336 h 462495"/>
              <a:gd name="connsiteX57" fmla="*/ 1574604 w 4388414"/>
              <a:gd name="connsiteY57" fmla="*/ 328336 h 462495"/>
              <a:gd name="connsiteX58" fmla="*/ 1352182 w 4388414"/>
              <a:gd name="connsiteY58" fmla="*/ 328336 h 462495"/>
              <a:gd name="connsiteX59" fmla="*/ 1112108 w 4388414"/>
              <a:gd name="connsiteY59" fmla="*/ 331867 h 462495"/>
              <a:gd name="connsiteX60" fmla="*/ 924991 w 4388414"/>
              <a:gd name="connsiteY60" fmla="*/ 335397 h 462495"/>
              <a:gd name="connsiteX61" fmla="*/ 744936 w 4388414"/>
              <a:gd name="connsiteY61" fmla="*/ 338928 h 462495"/>
              <a:gd name="connsiteX62" fmla="*/ 550758 w 4388414"/>
              <a:gd name="connsiteY62" fmla="*/ 338928 h 462495"/>
              <a:gd name="connsiteX63" fmla="*/ 441313 w 4388414"/>
              <a:gd name="connsiteY63" fmla="*/ 345989 h 462495"/>
              <a:gd name="connsiteX64" fmla="*/ 356580 w 4388414"/>
              <a:gd name="connsiteY64" fmla="*/ 353050 h 462495"/>
              <a:gd name="connsiteX65" fmla="*/ 289501 w 4388414"/>
              <a:gd name="connsiteY65" fmla="*/ 360111 h 462495"/>
              <a:gd name="connsiteX66" fmla="*/ 247135 w 4388414"/>
              <a:gd name="connsiteY66" fmla="*/ 360111 h 462495"/>
              <a:gd name="connsiteX67" fmla="*/ 158872 w 4388414"/>
              <a:gd name="connsiteY67" fmla="*/ 345989 h 462495"/>
              <a:gd name="connsiteX68" fmla="*/ 120037 w 4388414"/>
              <a:gd name="connsiteY68" fmla="*/ 335397 h 462495"/>
              <a:gd name="connsiteX69" fmla="*/ 63549 w 4388414"/>
              <a:gd name="connsiteY69" fmla="*/ 314214 h 462495"/>
              <a:gd name="connsiteX70" fmla="*/ 38835 w 4388414"/>
              <a:gd name="connsiteY70" fmla="*/ 300092 h 462495"/>
              <a:gd name="connsiteX71" fmla="*/ 17652 w 4388414"/>
              <a:gd name="connsiteY71" fmla="*/ 278909 h 462495"/>
              <a:gd name="connsiteX72" fmla="*/ 7061 w 4388414"/>
              <a:gd name="connsiteY72" fmla="*/ 261257 h 462495"/>
              <a:gd name="connsiteX73" fmla="*/ 0 w 4388414"/>
              <a:gd name="connsiteY73" fmla="*/ 243604 h 462495"/>
              <a:gd name="connsiteX74" fmla="*/ 0 w 4388414"/>
              <a:gd name="connsiteY74" fmla="*/ 218891 h 462495"/>
              <a:gd name="connsiteX75" fmla="*/ 7061 w 4388414"/>
              <a:gd name="connsiteY75" fmla="*/ 190647 h 462495"/>
              <a:gd name="connsiteX76" fmla="*/ 17652 w 4388414"/>
              <a:gd name="connsiteY76" fmla="*/ 172994 h 462495"/>
              <a:gd name="connsiteX77" fmla="*/ 45896 w 4388414"/>
              <a:gd name="connsiteY77" fmla="*/ 148281 h 462495"/>
              <a:gd name="connsiteX78" fmla="*/ 91793 w 4388414"/>
              <a:gd name="connsiteY78" fmla="*/ 123567 h 462495"/>
              <a:gd name="connsiteX79" fmla="*/ 162403 w 4388414"/>
              <a:gd name="connsiteY79" fmla="*/ 91793 h 462495"/>
              <a:gd name="connsiteX80" fmla="*/ 243604 w 4388414"/>
              <a:gd name="connsiteY80" fmla="*/ 60018 h 462495"/>
              <a:gd name="connsiteX81" fmla="*/ 321275 w 4388414"/>
              <a:gd name="connsiteY81" fmla="*/ 35305 h 462495"/>
              <a:gd name="connsiteX82" fmla="*/ 416599 w 4388414"/>
              <a:gd name="connsiteY82" fmla="*/ 10591 h 462495"/>
              <a:gd name="connsiteX83" fmla="*/ 441313 w 4388414"/>
              <a:gd name="connsiteY83" fmla="*/ 7061 h 462495"/>
              <a:gd name="connsiteX84" fmla="*/ 455435 w 4388414"/>
              <a:gd name="connsiteY84" fmla="*/ 3530 h 462495"/>
              <a:gd name="connsiteX85" fmla="*/ 490740 w 4388414"/>
              <a:gd name="connsiteY85" fmla="*/ 17652 h 462495"/>
              <a:gd name="connsiteX86" fmla="*/ 603716 w 4388414"/>
              <a:gd name="connsiteY86" fmla="*/ 45896 h 462495"/>
              <a:gd name="connsiteX87" fmla="*/ 706100 w 4388414"/>
              <a:gd name="connsiteY87" fmla="*/ 63549 h 462495"/>
              <a:gd name="connsiteX88" fmla="*/ 769649 w 4388414"/>
              <a:gd name="connsiteY88" fmla="*/ 74140 h 462495"/>
              <a:gd name="connsiteX89" fmla="*/ 875564 w 4388414"/>
              <a:gd name="connsiteY89" fmla="*/ 81201 h 462495"/>
              <a:gd name="connsiteX90" fmla="*/ 1133291 w 4388414"/>
              <a:gd name="connsiteY90" fmla="*/ 98854 h 462495"/>
              <a:gd name="connsiteX91" fmla="*/ 1338060 w 4388414"/>
              <a:gd name="connsiteY91" fmla="*/ 112976 h 462495"/>
              <a:gd name="connsiteX92" fmla="*/ 1486341 w 4388414"/>
              <a:gd name="connsiteY92" fmla="*/ 116506 h 462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388414" h="462495">
                <a:moveTo>
                  <a:pt x="1486341" y="116506"/>
                </a:moveTo>
                <a:lnTo>
                  <a:pt x="1804086" y="116506"/>
                </a:lnTo>
                <a:lnTo>
                  <a:pt x="2206563" y="116506"/>
                </a:lnTo>
                <a:lnTo>
                  <a:pt x="2344253" y="116506"/>
                </a:lnTo>
                <a:lnTo>
                  <a:pt x="2969152" y="137689"/>
                </a:lnTo>
                <a:lnTo>
                  <a:pt x="3029170" y="148281"/>
                </a:lnTo>
                <a:lnTo>
                  <a:pt x="3110372" y="158872"/>
                </a:lnTo>
                <a:lnTo>
                  <a:pt x="3188043" y="158872"/>
                </a:lnTo>
                <a:lnTo>
                  <a:pt x="3541093" y="158872"/>
                </a:lnTo>
                <a:lnTo>
                  <a:pt x="3929448" y="158872"/>
                </a:lnTo>
                <a:lnTo>
                  <a:pt x="4035363" y="158872"/>
                </a:lnTo>
                <a:lnTo>
                  <a:pt x="4081260" y="158872"/>
                </a:lnTo>
                <a:lnTo>
                  <a:pt x="4123626" y="151811"/>
                </a:lnTo>
                <a:lnTo>
                  <a:pt x="4155401" y="141220"/>
                </a:lnTo>
                <a:lnTo>
                  <a:pt x="4183645" y="127098"/>
                </a:lnTo>
                <a:lnTo>
                  <a:pt x="4208358" y="109445"/>
                </a:lnTo>
                <a:lnTo>
                  <a:pt x="4236602" y="88262"/>
                </a:lnTo>
                <a:lnTo>
                  <a:pt x="4257785" y="63549"/>
                </a:lnTo>
                <a:lnTo>
                  <a:pt x="4278968" y="31774"/>
                </a:lnTo>
                <a:lnTo>
                  <a:pt x="4293090" y="21183"/>
                </a:lnTo>
                <a:lnTo>
                  <a:pt x="4321334" y="10591"/>
                </a:lnTo>
                <a:lnTo>
                  <a:pt x="4346048" y="3530"/>
                </a:lnTo>
                <a:lnTo>
                  <a:pt x="4363700" y="0"/>
                </a:lnTo>
                <a:lnTo>
                  <a:pt x="4370761" y="0"/>
                </a:lnTo>
                <a:lnTo>
                  <a:pt x="4381353" y="3530"/>
                </a:lnTo>
                <a:lnTo>
                  <a:pt x="4384883" y="7061"/>
                </a:lnTo>
                <a:lnTo>
                  <a:pt x="4388414" y="14122"/>
                </a:lnTo>
                <a:lnTo>
                  <a:pt x="4388414" y="28244"/>
                </a:lnTo>
                <a:lnTo>
                  <a:pt x="4377822" y="67079"/>
                </a:lnTo>
                <a:lnTo>
                  <a:pt x="4360170" y="127098"/>
                </a:lnTo>
                <a:lnTo>
                  <a:pt x="4331926" y="204769"/>
                </a:lnTo>
                <a:lnTo>
                  <a:pt x="4307212" y="261257"/>
                </a:lnTo>
                <a:lnTo>
                  <a:pt x="4278968" y="310684"/>
                </a:lnTo>
                <a:lnTo>
                  <a:pt x="4250724" y="349519"/>
                </a:lnTo>
                <a:lnTo>
                  <a:pt x="4218950" y="395416"/>
                </a:lnTo>
                <a:lnTo>
                  <a:pt x="4183645" y="430721"/>
                </a:lnTo>
                <a:lnTo>
                  <a:pt x="4158931" y="448373"/>
                </a:lnTo>
                <a:lnTo>
                  <a:pt x="4141279" y="455434"/>
                </a:lnTo>
                <a:lnTo>
                  <a:pt x="4113035" y="462495"/>
                </a:lnTo>
                <a:lnTo>
                  <a:pt x="4102443" y="462495"/>
                </a:lnTo>
                <a:lnTo>
                  <a:pt x="4084791" y="458965"/>
                </a:lnTo>
                <a:lnTo>
                  <a:pt x="4067138" y="448373"/>
                </a:lnTo>
                <a:lnTo>
                  <a:pt x="4042424" y="430721"/>
                </a:lnTo>
                <a:lnTo>
                  <a:pt x="4017711" y="413068"/>
                </a:lnTo>
                <a:lnTo>
                  <a:pt x="3961223" y="384824"/>
                </a:lnTo>
                <a:lnTo>
                  <a:pt x="3904735" y="367172"/>
                </a:lnTo>
                <a:lnTo>
                  <a:pt x="3869430" y="360111"/>
                </a:lnTo>
                <a:lnTo>
                  <a:pt x="3795289" y="353050"/>
                </a:lnTo>
                <a:lnTo>
                  <a:pt x="3594051" y="342458"/>
                </a:lnTo>
                <a:lnTo>
                  <a:pt x="3421056" y="338928"/>
                </a:lnTo>
                <a:lnTo>
                  <a:pt x="3226879" y="338928"/>
                </a:lnTo>
                <a:lnTo>
                  <a:pt x="3015048" y="338928"/>
                </a:lnTo>
                <a:lnTo>
                  <a:pt x="2792627" y="338928"/>
                </a:lnTo>
                <a:lnTo>
                  <a:pt x="2443107" y="338928"/>
                </a:lnTo>
                <a:lnTo>
                  <a:pt x="2210094" y="331867"/>
                </a:lnTo>
                <a:lnTo>
                  <a:pt x="1966489" y="328336"/>
                </a:lnTo>
                <a:lnTo>
                  <a:pt x="1871166" y="328336"/>
                </a:lnTo>
                <a:lnTo>
                  <a:pt x="1574604" y="328336"/>
                </a:lnTo>
                <a:lnTo>
                  <a:pt x="1352182" y="328336"/>
                </a:lnTo>
                <a:lnTo>
                  <a:pt x="1112108" y="331867"/>
                </a:lnTo>
                <a:lnTo>
                  <a:pt x="924991" y="335397"/>
                </a:lnTo>
                <a:lnTo>
                  <a:pt x="744936" y="338928"/>
                </a:lnTo>
                <a:lnTo>
                  <a:pt x="550758" y="338928"/>
                </a:lnTo>
                <a:lnTo>
                  <a:pt x="441313" y="345989"/>
                </a:lnTo>
                <a:lnTo>
                  <a:pt x="356580" y="353050"/>
                </a:lnTo>
                <a:lnTo>
                  <a:pt x="289501" y="360111"/>
                </a:lnTo>
                <a:lnTo>
                  <a:pt x="247135" y="360111"/>
                </a:lnTo>
                <a:lnTo>
                  <a:pt x="158872" y="345989"/>
                </a:lnTo>
                <a:lnTo>
                  <a:pt x="120037" y="335397"/>
                </a:lnTo>
                <a:lnTo>
                  <a:pt x="63549" y="314214"/>
                </a:lnTo>
                <a:lnTo>
                  <a:pt x="38835" y="300092"/>
                </a:lnTo>
                <a:lnTo>
                  <a:pt x="17652" y="278909"/>
                </a:lnTo>
                <a:lnTo>
                  <a:pt x="7061" y="261257"/>
                </a:lnTo>
                <a:lnTo>
                  <a:pt x="0" y="243604"/>
                </a:lnTo>
                <a:lnTo>
                  <a:pt x="0" y="218891"/>
                </a:lnTo>
                <a:lnTo>
                  <a:pt x="7061" y="190647"/>
                </a:lnTo>
                <a:lnTo>
                  <a:pt x="17652" y="172994"/>
                </a:lnTo>
                <a:lnTo>
                  <a:pt x="45896" y="148281"/>
                </a:lnTo>
                <a:lnTo>
                  <a:pt x="91793" y="123567"/>
                </a:lnTo>
                <a:lnTo>
                  <a:pt x="162403" y="91793"/>
                </a:lnTo>
                <a:lnTo>
                  <a:pt x="243604" y="60018"/>
                </a:lnTo>
                <a:lnTo>
                  <a:pt x="321275" y="35305"/>
                </a:lnTo>
                <a:lnTo>
                  <a:pt x="416599" y="10591"/>
                </a:lnTo>
                <a:lnTo>
                  <a:pt x="441313" y="7061"/>
                </a:lnTo>
                <a:lnTo>
                  <a:pt x="455435" y="3530"/>
                </a:lnTo>
                <a:lnTo>
                  <a:pt x="490740" y="17652"/>
                </a:lnTo>
                <a:lnTo>
                  <a:pt x="603716" y="45896"/>
                </a:lnTo>
                <a:lnTo>
                  <a:pt x="706100" y="63549"/>
                </a:lnTo>
                <a:lnTo>
                  <a:pt x="769649" y="74140"/>
                </a:lnTo>
                <a:lnTo>
                  <a:pt x="875564" y="81201"/>
                </a:lnTo>
                <a:lnTo>
                  <a:pt x="1133291" y="98854"/>
                </a:lnTo>
                <a:lnTo>
                  <a:pt x="1338060" y="112976"/>
                </a:lnTo>
                <a:lnTo>
                  <a:pt x="1486341" y="116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D4321A0C-470A-4EF2-8A46-B07FC788CE53}"/>
              </a:ext>
            </a:extLst>
          </p:cNvPr>
          <p:cNvSpPr/>
          <p:nvPr/>
        </p:nvSpPr>
        <p:spPr>
          <a:xfrm rot="16200000">
            <a:off x="2231231" y="3452020"/>
            <a:ext cx="1844675" cy="1128712"/>
          </a:xfrm>
          <a:custGeom>
            <a:avLst/>
            <a:gdLst>
              <a:gd name="connsiteX0" fmla="*/ 1300163 w 1845469"/>
              <a:gd name="connsiteY0" fmla="*/ 823913 h 1128713"/>
              <a:gd name="connsiteX1" fmla="*/ 1440656 w 1845469"/>
              <a:gd name="connsiteY1" fmla="*/ 892969 h 1128713"/>
              <a:gd name="connsiteX2" fmla="*/ 1595438 w 1845469"/>
              <a:gd name="connsiteY2" fmla="*/ 966788 h 1128713"/>
              <a:gd name="connsiteX3" fmla="*/ 1707356 w 1845469"/>
              <a:gd name="connsiteY3" fmla="*/ 1016794 h 1128713"/>
              <a:gd name="connsiteX4" fmla="*/ 1828800 w 1845469"/>
              <a:gd name="connsiteY4" fmla="*/ 1071563 h 1128713"/>
              <a:gd name="connsiteX5" fmla="*/ 1845469 w 1845469"/>
              <a:gd name="connsiteY5" fmla="*/ 1128713 h 1128713"/>
              <a:gd name="connsiteX6" fmla="*/ 1314450 w 1845469"/>
              <a:gd name="connsiteY6" fmla="*/ 1100138 h 1128713"/>
              <a:gd name="connsiteX7" fmla="*/ 1200150 w 1845469"/>
              <a:gd name="connsiteY7" fmla="*/ 1028700 h 1128713"/>
              <a:gd name="connsiteX8" fmla="*/ 1143000 w 1845469"/>
              <a:gd name="connsiteY8" fmla="*/ 995363 h 1128713"/>
              <a:gd name="connsiteX9" fmla="*/ 1073944 w 1845469"/>
              <a:gd name="connsiteY9" fmla="*/ 952500 h 1128713"/>
              <a:gd name="connsiteX10" fmla="*/ 1000125 w 1845469"/>
              <a:gd name="connsiteY10" fmla="*/ 907256 h 1128713"/>
              <a:gd name="connsiteX11" fmla="*/ 940594 w 1845469"/>
              <a:gd name="connsiteY11" fmla="*/ 869156 h 1128713"/>
              <a:gd name="connsiteX12" fmla="*/ 847725 w 1845469"/>
              <a:gd name="connsiteY12" fmla="*/ 804863 h 1128713"/>
              <a:gd name="connsiteX13" fmla="*/ 766763 w 1845469"/>
              <a:gd name="connsiteY13" fmla="*/ 745331 h 1128713"/>
              <a:gd name="connsiteX14" fmla="*/ 664369 w 1845469"/>
              <a:gd name="connsiteY14" fmla="*/ 664369 h 1128713"/>
              <a:gd name="connsiteX15" fmla="*/ 597694 w 1845469"/>
              <a:gd name="connsiteY15" fmla="*/ 607219 h 1128713"/>
              <a:gd name="connsiteX16" fmla="*/ 514350 w 1845469"/>
              <a:gd name="connsiteY16" fmla="*/ 535781 h 1128713"/>
              <a:gd name="connsiteX17" fmla="*/ 395288 w 1845469"/>
              <a:gd name="connsiteY17" fmla="*/ 423863 h 1128713"/>
              <a:gd name="connsiteX18" fmla="*/ 304800 w 1845469"/>
              <a:gd name="connsiteY18" fmla="*/ 340519 h 1128713"/>
              <a:gd name="connsiteX19" fmla="*/ 226219 w 1845469"/>
              <a:gd name="connsiteY19" fmla="*/ 266700 h 1128713"/>
              <a:gd name="connsiteX20" fmla="*/ 133350 w 1845469"/>
              <a:gd name="connsiteY20" fmla="*/ 178594 h 1128713"/>
              <a:gd name="connsiteX21" fmla="*/ 83344 w 1845469"/>
              <a:gd name="connsiteY21" fmla="*/ 128588 h 1128713"/>
              <a:gd name="connsiteX22" fmla="*/ 33338 w 1845469"/>
              <a:gd name="connsiteY22" fmla="*/ 78581 h 1128713"/>
              <a:gd name="connsiteX23" fmla="*/ 11906 w 1845469"/>
              <a:gd name="connsiteY23" fmla="*/ 57150 h 1128713"/>
              <a:gd name="connsiteX24" fmla="*/ 4763 w 1845469"/>
              <a:gd name="connsiteY24" fmla="*/ 42863 h 1128713"/>
              <a:gd name="connsiteX25" fmla="*/ 0 w 1845469"/>
              <a:gd name="connsiteY25" fmla="*/ 28575 h 1128713"/>
              <a:gd name="connsiteX26" fmla="*/ 0 w 1845469"/>
              <a:gd name="connsiteY26" fmla="*/ 14288 h 1128713"/>
              <a:gd name="connsiteX27" fmla="*/ 4763 w 1845469"/>
              <a:gd name="connsiteY27" fmla="*/ 2381 h 1128713"/>
              <a:gd name="connsiteX28" fmla="*/ 14288 w 1845469"/>
              <a:gd name="connsiteY28" fmla="*/ 0 h 1128713"/>
              <a:gd name="connsiteX29" fmla="*/ 26194 w 1845469"/>
              <a:gd name="connsiteY29" fmla="*/ 0 h 1128713"/>
              <a:gd name="connsiteX30" fmla="*/ 40481 w 1845469"/>
              <a:gd name="connsiteY30" fmla="*/ 4763 h 1128713"/>
              <a:gd name="connsiteX31" fmla="*/ 54769 w 1845469"/>
              <a:gd name="connsiteY31" fmla="*/ 9525 h 1128713"/>
              <a:gd name="connsiteX32" fmla="*/ 92869 w 1845469"/>
              <a:gd name="connsiteY32" fmla="*/ 40481 h 1128713"/>
              <a:gd name="connsiteX33" fmla="*/ 192881 w 1845469"/>
              <a:gd name="connsiteY33" fmla="*/ 123825 h 1128713"/>
              <a:gd name="connsiteX34" fmla="*/ 292894 w 1845469"/>
              <a:gd name="connsiteY34" fmla="*/ 204788 h 1128713"/>
              <a:gd name="connsiteX35" fmla="*/ 364331 w 1845469"/>
              <a:gd name="connsiteY35" fmla="*/ 259556 h 1128713"/>
              <a:gd name="connsiteX36" fmla="*/ 452438 w 1845469"/>
              <a:gd name="connsiteY36" fmla="*/ 326231 h 1128713"/>
              <a:gd name="connsiteX37" fmla="*/ 557213 w 1845469"/>
              <a:gd name="connsiteY37" fmla="*/ 400050 h 1128713"/>
              <a:gd name="connsiteX38" fmla="*/ 647700 w 1845469"/>
              <a:gd name="connsiteY38" fmla="*/ 461963 h 1128713"/>
              <a:gd name="connsiteX39" fmla="*/ 735806 w 1845469"/>
              <a:gd name="connsiteY39" fmla="*/ 519113 h 1128713"/>
              <a:gd name="connsiteX40" fmla="*/ 847725 w 1845469"/>
              <a:gd name="connsiteY40" fmla="*/ 585788 h 1128713"/>
              <a:gd name="connsiteX41" fmla="*/ 942975 w 1845469"/>
              <a:gd name="connsiteY41" fmla="*/ 638175 h 1128713"/>
              <a:gd name="connsiteX42" fmla="*/ 1102519 w 1845469"/>
              <a:gd name="connsiteY42" fmla="*/ 723900 h 1128713"/>
              <a:gd name="connsiteX43" fmla="*/ 1300163 w 1845469"/>
              <a:gd name="connsiteY43" fmla="*/ 823913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5469" h="1128713">
                <a:moveTo>
                  <a:pt x="1300163" y="823913"/>
                </a:moveTo>
                <a:lnTo>
                  <a:pt x="1440656" y="892969"/>
                </a:lnTo>
                <a:lnTo>
                  <a:pt x="1595438" y="966788"/>
                </a:lnTo>
                <a:lnTo>
                  <a:pt x="1707356" y="1016794"/>
                </a:lnTo>
                <a:lnTo>
                  <a:pt x="1828800" y="1071563"/>
                </a:lnTo>
                <a:lnTo>
                  <a:pt x="1845469" y="1128713"/>
                </a:lnTo>
                <a:lnTo>
                  <a:pt x="1314450" y="1100138"/>
                </a:lnTo>
                <a:lnTo>
                  <a:pt x="1200150" y="1028700"/>
                </a:lnTo>
                <a:lnTo>
                  <a:pt x="1143000" y="995363"/>
                </a:lnTo>
                <a:lnTo>
                  <a:pt x="1073944" y="952500"/>
                </a:lnTo>
                <a:lnTo>
                  <a:pt x="1000125" y="907256"/>
                </a:lnTo>
                <a:lnTo>
                  <a:pt x="940594" y="869156"/>
                </a:lnTo>
                <a:lnTo>
                  <a:pt x="847725" y="804863"/>
                </a:lnTo>
                <a:lnTo>
                  <a:pt x="766763" y="745331"/>
                </a:lnTo>
                <a:lnTo>
                  <a:pt x="664369" y="664369"/>
                </a:lnTo>
                <a:lnTo>
                  <a:pt x="597694" y="607219"/>
                </a:lnTo>
                <a:lnTo>
                  <a:pt x="514350" y="535781"/>
                </a:lnTo>
                <a:lnTo>
                  <a:pt x="395288" y="423863"/>
                </a:lnTo>
                <a:lnTo>
                  <a:pt x="304800" y="340519"/>
                </a:lnTo>
                <a:lnTo>
                  <a:pt x="226219" y="266700"/>
                </a:lnTo>
                <a:lnTo>
                  <a:pt x="133350" y="178594"/>
                </a:lnTo>
                <a:lnTo>
                  <a:pt x="83344" y="128588"/>
                </a:lnTo>
                <a:lnTo>
                  <a:pt x="33338" y="78581"/>
                </a:lnTo>
                <a:lnTo>
                  <a:pt x="11906" y="57150"/>
                </a:lnTo>
                <a:lnTo>
                  <a:pt x="4763" y="42863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14288" y="0"/>
                </a:lnTo>
                <a:lnTo>
                  <a:pt x="26194" y="0"/>
                </a:lnTo>
                <a:lnTo>
                  <a:pt x="40481" y="4763"/>
                </a:lnTo>
                <a:lnTo>
                  <a:pt x="54769" y="9525"/>
                </a:lnTo>
                <a:lnTo>
                  <a:pt x="92869" y="40481"/>
                </a:lnTo>
                <a:lnTo>
                  <a:pt x="192881" y="123825"/>
                </a:lnTo>
                <a:lnTo>
                  <a:pt x="292894" y="204788"/>
                </a:lnTo>
                <a:lnTo>
                  <a:pt x="364331" y="259556"/>
                </a:lnTo>
                <a:lnTo>
                  <a:pt x="452438" y="326231"/>
                </a:lnTo>
                <a:lnTo>
                  <a:pt x="557213" y="400050"/>
                </a:lnTo>
                <a:lnTo>
                  <a:pt x="647700" y="461963"/>
                </a:lnTo>
                <a:lnTo>
                  <a:pt x="735806" y="519113"/>
                </a:lnTo>
                <a:lnTo>
                  <a:pt x="847725" y="585788"/>
                </a:lnTo>
                <a:lnTo>
                  <a:pt x="942975" y="638175"/>
                </a:lnTo>
                <a:lnTo>
                  <a:pt x="1102519" y="723900"/>
                </a:lnTo>
                <a:lnTo>
                  <a:pt x="1300163" y="823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FB40E00-0CA8-481B-A6D8-95503F990DB9}"/>
              </a:ext>
            </a:extLst>
          </p:cNvPr>
          <p:cNvSpPr/>
          <p:nvPr/>
        </p:nvSpPr>
        <p:spPr>
          <a:xfrm>
            <a:off x="3836988" y="3381375"/>
            <a:ext cx="573087" cy="808038"/>
          </a:xfrm>
          <a:custGeom>
            <a:avLst/>
            <a:gdLst>
              <a:gd name="connsiteX0" fmla="*/ 366712 w 573881"/>
              <a:gd name="connsiteY0" fmla="*/ 278606 h 807244"/>
              <a:gd name="connsiteX1" fmla="*/ 285750 w 573881"/>
              <a:gd name="connsiteY1" fmla="*/ 216694 h 807244"/>
              <a:gd name="connsiteX2" fmla="*/ 228600 w 573881"/>
              <a:gd name="connsiteY2" fmla="*/ 173831 h 807244"/>
              <a:gd name="connsiteX3" fmla="*/ 188119 w 573881"/>
              <a:gd name="connsiteY3" fmla="*/ 142875 h 807244"/>
              <a:gd name="connsiteX4" fmla="*/ 133350 w 573881"/>
              <a:gd name="connsiteY4" fmla="*/ 100013 h 807244"/>
              <a:gd name="connsiteX5" fmla="*/ 83344 w 573881"/>
              <a:gd name="connsiteY5" fmla="*/ 61913 h 807244"/>
              <a:gd name="connsiteX6" fmla="*/ 0 w 573881"/>
              <a:gd name="connsiteY6" fmla="*/ 0 h 807244"/>
              <a:gd name="connsiteX7" fmla="*/ 4762 w 573881"/>
              <a:gd name="connsiteY7" fmla="*/ 88106 h 807244"/>
              <a:gd name="connsiteX8" fmla="*/ 85725 w 573881"/>
              <a:gd name="connsiteY8" fmla="*/ 190500 h 807244"/>
              <a:gd name="connsiteX9" fmla="*/ 150019 w 573881"/>
              <a:gd name="connsiteY9" fmla="*/ 280988 h 807244"/>
              <a:gd name="connsiteX10" fmla="*/ 185737 w 573881"/>
              <a:gd name="connsiteY10" fmla="*/ 335756 h 807244"/>
              <a:gd name="connsiteX11" fmla="*/ 235744 w 573881"/>
              <a:gd name="connsiteY11" fmla="*/ 411956 h 807244"/>
              <a:gd name="connsiteX12" fmla="*/ 276225 w 573881"/>
              <a:gd name="connsiteY12" fmla="*/ 483394 h 807244"/>
              <a:gd name="connsiteX13" fmla="*/ 311944 w 573881"/>
              <a:gd name="connsiteY13" fmla="*/ 550069 h 807244"/>
              <a:gd name="connsiteX14" fmla="*/ 350044 w 573881"/>
              <a:gd name="connsiteY14" fmla="*/ 626269 h 807244"/>
              <a:gd name="connsiteX15" fmla="*/ 381000 w 573881"/>
              <a:gd name="connsiteY15" fmla="*/ 688181 h 807244"/>
              <a:gd name="connsiteX16" fmla="*/ 404812 w 573881"/>
              <a:gd name="connsiteY16" fmla="*/ 728663 h 807244"/>
              <a:gd name="connsiteX17" fmla="*/ 423862 w 573881"/>
              <a:gd name="connsiteY17" fmla="*/ 759619 h 807244"/>
              <a:gd name="connsiteX18" fmla="*/ 445294 w 573881"/>
              <a:gd name="connsiteY18" fmla="*/ 783431 h 807244"/>
              <a:gd name="connsiteX19" fmla="*/ 471487 w 573881"/>
              <a:gd name="connsiteY19" fmla="*/ 800100 h 807244"/>
              <a:gd name="connsiteX20" fmla="*/ 483394 w 573881"/>
              <a:gd name="connsiteY20" fmla="*/ 804863 h 807244"/>
              <a:gd name="connsiteX21" fmla="*/ 502444 w 573881"/>
              <a:gd name="connsiteY21" fmla="*/ 807244 h 807244"/>
              <a:gd name="connsiteX22" fmla="*/ 519112 w 573881"/>
              <a:gd name="connsiteY22" fmla="*/ 800100 h 807244"/>
              <a:gd name="connsiteX23" fmla="*/ 531019 w 573881"/>
              <a:gd name="connsiteY23" fmla="*/ 790575 h 807244"/>
              <a:gd name="connsiteX24" fmla="*/ 550069 w 573881"/>
              <a:gd name="connsiteY24" fmla="*/ 759619 h 807244"/>
              <a:gd name="connsiteX25" fmla="*/ 559594 w 573881"/>
              <a:gd name="connsiteY25" fmla="*/ 733425 h 807244"/>
              <a:gd name="connsiteX26" fmla="*/ 569119 w 573881"/>
              <a:gd name="connsiteY26" fmla="*/ 700088 h 807244"/>
              <a:gd name="connsiteX27" fmla="*/ 573881 w 573881"/>
              <a:gd name="connsiteY27" fmla="*/ 671513 h 807244"/>
              <a:gd name="connsiteX28" fmla="*/ 573881 w 573881"/>
              <a:gd name="connsiteY28" fmla="*/ 638175 h 807244"/>
              <a:gd name="connsiteX29" fmla="*/ 569119 w 573881"/>
              <a:gd name="connsiteY29" fmla="*/ 576263 h 807244"/>
              <a:gd name="connsiteX30" fmla="*/ 557212 w 573881"/>
              <a:gd name="connsiteY30" fmla="*/ 509588 h 807244"/>
              <a:gd name="connsiteX31" fmla="*/ 540544 w 573881"/>
              <a:gd name="connsiteY31" fmla="*/ 438150 h 807244"/>
              <a:gd name="connsiteX32" fmla="*/ 528637 w 573881"/>
              <a:gd name="connsiteY32" fmla="*/ 409575 h 807244"/>
              <a:gd name="connsiteX33" fmla="*/ 516731 w 573881"/>
              <a:gd name="connsiteY33" fmla="*/ 395288 h 807244"/>
              <a:gd name="connsiteX34" fmla="*/ 466725 w 573881"/>
              <a:gd name="connsiteY34" fmla="*/ 357188 h 807244"/>
              <a:gd name="connsiteX35" fmla="*/ 366712 w 573881"/>
              <a:gd name="connsiteY35" fmla="*/ 2786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7244">
                <a:moveTo>
                  <a:pt x="366712" y="278606"/>
                </a:moveTo>
                <a:lnTo>
                  <a:pt x="285750" y="216694"/>
                </a:lnTo>
                <a:lnTo>
                  <a:pt x="228600" y="173831"/>
                </a:lnTo>
                <a:lnTo>
                  <a:pt x="188119" y="142875"/>
                </a:lnTo>
                <a:lnTo>
                  <a:pt x="133350" y="100013"/>
                </a:lnTo>
                <a:lnTo>
                  <a:pt x="83344" y="61913"/>
                </a:lnTo>
                <a:lnTo>
                  <a:pt x="0" y="0"/>
                </a:lnTo>
                <a:lnTo>
                  <a:pt x="4762" y="88106"/>
                </a:lnTo>
                <a:lnTo>
                  <a:pt x="85725" y="190500"/>
                </a:lnTo>
                <a:lnTo>
                  <a:pt x="150019" y="280988"/>
                </a:lnTo>
                <a:lnTo>
                  <a:pt x="185737" y="335756"/>
                </a:lnTo>
                <a:lnTo>
                  <a:pt x="235744" y="411956"/>
                </a:lnTo>
                <a:lnTo>
                  <a:pt x="276225" y="483394"/>
                </a:lnTo>
                <a:lnTo>
                  <a:pt x="311944" y="550069"/>
                </a:lnTo>
                <a:lnTo>
                  <a:pt x="350044" y="626269"/>
                </a:lnTo>
                <a:lnTo>
                  <a:pt x="381000" y="688181"/>
                </a:lnTo>
                <a:lnTo>
                  <a:pt x="404812" y="728663"/>
                </a:lnTo>
                <a:lnTo>
                  <a:pt x="423862" y="759619"/>
                </a:lnTo>
                <a:lnTo>
                  <a:pt x="445294" y="783431"/>
                </a:lnTo>
                <a:lnTo>
                  <a:pt x="471487" y="800100"/>
                </a:lnTo>
                <a:lnTo>
                  <a:pt x="483394" y="804863"/>
                </a:lnTo>
                <a:lnTo>
                  <a:pt x="502444" y="807244"/>
                </a:lnTo>
                <a:lnTo>
                  <a:pt x="519112" y="800100"/>
                </a:lnTo>
                <a:lnTo>
                  <a:pt x="531019" y="790575"/>
                </a:lnTo>
                <a:lnTo>
                  <a:pt x="550069" y="759619"/>
                </a:lnTo>
                <a:lnTo>
                  <a:pt x="559594" y="733425"/>
                </a:lnTo>
                <a:lnTo>
                  <a:pt x="569119" y="700088"/>
                </a:lnTo>
                <a:lnTo>
                  <a:pt x="573881" y="671513"/>
                </a:lnTo>
                <a:lnTo>
                  <a:pt x="573881" y="638175"/>
                </a:lnTo>
                <a:lnTo>
                  <a:pt x="569119" y="576263"/>
                </a:lnTo>
                <a:lnTo>
                  <a:pt x="557212" y="509588"/>
                </a:lnTo>
                <a:lnTo>
                  <a:pt x="540544" y="438150"/>
                </a:lnTo>
                <a:lnTo>
                  <a:pt x="528637" y="409575"/>
                </a:lnTo>
                <a:lnTo>
                  <a:pt x="516731" y="395288"/>
                </a:lnTo>
                <a:lnTo>
                  <a:pt x="466725" y="357188"/>
                </a:lnTo>
                <a:lnTo>
                  <a:pt x="366712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7E64D88-D1ED-4E42-A9E1-17EAB32E65AE}"/>
              </a:ext>
            </a:extLst>
          </p:cNvPr>
          <p:cNvSpPr/>
          <p:nvPr/>
        </p:nvSpPr>
        <p:spPr>
          <a:xfrm>
            <a:off x="4945063" y="2293938"/>
            <a:ext cx="2209800" cy="430212"/>
          </a:xfrm>
          <a:custGeom>
            <a:avLst/>
            <a:gdLst>
              <a:gd name="connsiteX0" fmla="*/ 1574007 w 2209800"/>
              <a:gd name="connsiteY0" fmla="*/ 71437 h 431006"/>
              <a:gd name="connsiteX1" fmla="*/ 1431132 w 2209800"/>
              <a:gd name="connsiteY1" fmla="*/ 92869 h 431006"/>
              <a:gd name="connsiteX2" fmla="*/ 1264444 w 2209800"/>
              <a:gd name="connsiteY2" fmla="*/ 119062 h 431006"/>
              <a:gd name="connsiteX3" fmla="*/ 1169194 w 2209800"/>
              <a:gd name="connsiteY3" fmla="*/ 133350 h 431006"/>
              <a:gd name="connsiteX4" fmla="*/ 790575 w 2209800"/>
              <a:gd name="connsiteY4" fmla="*/ 176212 h 431006"/>
              <a:gd name="connsiteX5" fmla="*/ 528638 w 2209800"/>
              <a:gd name="connsiteY5" fmla="*/ 204787 h 431006"/>
              <a:gd name="connsiteX6" fmla="*/ 321469 w 2209800"/>
              <a:gd name="connsiteY6" fmla="*/ 233362 h 431006"/>
              <a:gd name="connsiteX7" fmla="*/ 135732 w 2209800"/>
              <a:gd name="connsiteY7" fmla="*/ 257175 h 431006"/>
              <a:gd name="connsiteX8" fmla="*/ 69057 w 2209800"/>
              <a:gd name="connsiteY8" fmla="*/ 264319 h 431006"/>
              <a:gd name="connsiteX9" fmla="*/ 52388 w 2209800"/>
              <a:gd name="connsiteY9" fmla="*/ 261937 h 431006"/>
              <a:gd name="connsiteX10" fmla="*/ 0 w 2209800"/>
              <a:gd name="connsiteY10" fmla="*/ 245269 h 431006"/>
              <a:gd name="connsiteX11" fmla="*/ 11907 w 2209800"/>
              <a:gd name="connsiteY11" fmla="*/ 431006 h 431006"/>
              <a:gd name="connsiteX12" fmla="*/ 233363 w 2209800"/>
              <a:gd name="connsiteY12" fmla="*/ 397669 h 431006"/>
              <a:gd name="connsiteX13" fmla="*/ 397669 w 2209800"/>
              <a:gd name="connsiteY13" fmla="*/ 373856 h 431006"/>
              <a:gd name="connsiteX14" fmla="*/ 590550 w 2209800"/>
              <a:gd name="connsiteY14" fmla="*/ 345281 h 431006"/>
              <a:gd name="connsiteX15" fmla="*/ 790575 w 2209800"/>
              <a:gd name="connsiteY15" fmla="*/ 314325 h 431006"/>
              <a:gd name="connsiteX16" fmla="*/ 1012032 w 2209800"/>
              <a:gd name="connsiteY16" fmla="*/ 285750 h 431006"/>
              <a:gd name="connsiteX17" fmla="*/ 1200150 w 2209800"/>
              <a:gd name="connsiteY17" fmla="*/ 264319 h 431006"/>
              <a:gd name="connsiteX18" fmla="*/ 1319213 w 2209800"/>
              <a:gd name="connsiteY18" fmla="*/ 261937 h 431006"/>
              <a:gd name="connsiteX19" fmla="*/ 1409700 w 2209800"/>
              <a:gd name="connsiteY19" fmla="*/ 257175 h 431006"/>
              <a:gd name="connsiteX20" fmla="*/ 1519238 w 2209800"/>
              <a:gd name="connsiteY20" fmla="*/ 247650 h 431006"/>
              <a:gd name="connsiteX21" fmla="*/ 1585913 w 2209800"/>
              <a:gd name="connsiteY21" fmla="*/ 240506 h 431006"/>
              <a:gd name="connsiteX22" fmla="*/ 1671638 w 2209800"/>
              <a:gd name="connsiteY22" fmla="*/ 235744 h 431006"/>
              <a:gd name="connsiteX23" fmla="*/ 1733550 w 2209800"/>
              <a:gd name="connsiteY23" fmla="*/ 233362 h 431006"/>
              <a:gd name="connsiteX24" fmla="*/ 1843088 w 2209800"/>
              <a:gd name="connsiteY24" fmla="*/ 233362 h 431006"/>
              <a:gd name="connsiteX25" fmla="*/ 1957388 w 2209800"/>
              <a:gd name="connsiteY25" fmla="*/ 235744 h 431006"/>
              <a:gd name="connsiteX26" fmla="*/ 2062163 w 2209800"/>
              <a:gd name="connsiteY26" fmla="*/ 242887 h 431006"/>
              <a:gd name="connsiteX27" fmla="*/ 2109788 w 2209800"/>
              <a:gd name="connsiteY27" fmla="*/ 238125 h 431006"/>
              <a:gd name="connsiteX28" fmla="*/ 2152650 w 2209800"/>
              <a:gd name="connsiteY28" fmla="*/ 228600 h 431006"/>
              <a:gd name="connsiteX29" fmla="*/ 2181225 w 2209800"/>
              <a:gd name="connsiteY29" fmla="*/ 219075 h 431006"/>
              <a:gd name="connsiteX30" fmla="*/ 2200275 w 2209800"/>
              <a:gd name="connsiteY30" fmla="*/ 207169 h 431006"/>
              <a:gd name="connsiteX31" fmla="*/ 2209800 w 2209800"/>
              <a:gd name="connsiteY31" fmla="*/ 195262 h 431006"/>
              <a:gd name="connsiteX32" fmla="*/ 2209800 w 2209800"/>
              <a:gd name="connsiteY32" fmla="*/ 183356 h 431006"/>
              <a:gd name="connsiteX33" fmla="*/ 2209800 w 2209800"/>
              <a:gd name="connsiteY33" fmla="*/ 176212 h 431006"/>
              <a:gd name="connsiteX34" fmla="*/ 2205038 w 2209800"/>
              <a:gd name="connsiteY34" fmla="*/ 159544 h 431006"/>
              <a:gd name="connsiteX35" fmla="*/ 2193132 w 2209800"/>
              <a:gd name="connsiteY35" fmla="*/ 140494 h 431006"/>
              <a:gd name="connsiteX36" fmla="*/ 2166938 w 2209800"/>
              <a:gd name="connsiteY36" fmla="*/ 114300 h 431006"/>
              <a:gd name="connsiteX37" fmla="*/ 2140744 w 2209800"/>
              <a:gd name="connsiteY37" fmla="*/ 90487 h 431006"/>
              <a:gd name="connsiteX38" fmla="*/ 2105025 w 2209800"/>
              <a:gd name="connsiteY38" fmla="*/ 69056 h 431006"/>
              <a:gd name="connsiteX39" fmla="*/ 2066925 w 2209800"/>
              <a:gd name="connsiteY39" fmla="*/ 50006 h 431006"/>
              <a:gd name="connsiteX40" fmla="*/ 1997869 w 2209800"/>
              <a:gd name="connsiteY40" fmla="*/ 21431 h 431006"/>
              <a:gd name="connsiteX41" fmla="*/ 1947863 w 2209800"/>
              <a:gd name="connsiteY41" fmla="*/ 9525 h 431006"/>
              <a:gd name="connsiteX42" fmla="*/ 1890713 w 2209800"/>
              <a:gd name="connsiteY42" fmla="*/ 0 h 431006"/>
              <a:gd name="connsiteX43" fmla="*/ 1857375 w 2209800"/>
              <a:gd name="connsiteY43" fmla="*/ 0 h 431006"/>
              <a:gd name="connsiteX44" fmla="*/ 1835944 w 2209800"/>
              <a:gd name="connsiteY44" fmla="*/ 2381 h 431006"/>
              <a:gd name="connsiteX45" fmla="*/ 1766888 w 2209800"/>
              <a:gd name="connsiteY45" fmla="*/ 19050 h 431006"/>
              <a:gd name="connsiteX46" fmla="*/ 1574007 w 2209800"/>
              <a:gd name="connsiteY46" fmla="*/ 7143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09800" h="431006">
                <a:moveTo>
                  <a:pt x="1574007" y="71437"/>
                </a:moveTo>
                <a:lnTo>
                  <a:pt x="1431132" y="92869"/>
                </a:lnTo>
                <a:lnTo>
                  <a:pt x="1264444" y="119062"/>
                </a:lnTo>
                <a:lnTo>
                  <a:pt x="1169194" y="133350"/>
                </a:lnTo>
                <a:lnTo>
                  <a:pt x="790575" y="176212"/>
                </a:lnTo>
                <a:lnTo>
                  <a:pt x="528638" y="204787"/>
                </a:lnTo>
                <a:lnTo>
                  <a:pt x="321469" y="233362"/>
                </a:lnTo>
                <a:lnTo>
                  <a:pt x="135732" y="257175"/>
                </a:lnTo>
                <a:lnTo>
                  <a:pt x="69057" y="264319"/>
                </a:lnTo>
                <a:lnTo>
                  <a:pt x="52388" y="261937"/>
                </a:lnTo>
                <a:lnTo>
                  <a:pt x="0" y="245269"/>
                </a:lnTo>
                <a:lnTo>
                  <a:pt x="11907" y="431006"/>
                </a:lnTo>
                <a:lnTo>
                  <a:pt x="233363" y="397669"/>
                </a:lnTo>
                <a:lnTo>
                  <a:pt x="397669" y="373856"/>
                </a:lnTo>
                <a:lnTo>
                  <a:pt x="590550" y="345281"/>
                </a:lnTo>
                <a:lnTo>
                  <a:pt x="790575" y="314325"/>
                </a:lnTo>
                <a:lnTo>
                  <a:pt x="1012032" y="285750"/>
                </a:lnTo>
                <a:lnTo>
                  <a:pt x="1200150" y="264319"/>
                </a:lnTo>
                <a:lnTo>
                  <a:pt x="1319213" y="261937"/>
                </a:lnTo>
                <a:lnTo>
                  <a:pt x="1409700" y="257175"/>
                </a:lnTo>
                <a:lnTo>
                  <a:pt x="1519238" y="247650"/>
                </a:lnTo>
                <a:lnTo>
                  <a:pt x="1585913" y="240506"/>
                </a:lnTo>
                <a:lnTo>
                  <a:pt x="1671638" y="235744"/>
                </a:lnTo>
                <a:lnTo>
                  <a:pt x="1733550" y="233362"/>
                </a:lnTo>
                <a:lnTo>
                  <a:pt x="1843088" y="233362"/>
                </a:lnTo>
                <a:lnTo>
                  <a:pt x="1957388" y="235744"/>
                </a:lnTo>
                <a:lnTo>
                  <a:pt x="2062163" y="242887"/>
                </a:lnTo>
                <a:lnTo>
                  <a:pt x="2109788" y="238125"/>
                </a:lnTo>
                <a:lnTo>
                  <a:pt x="2152650" y="228600"/>
                </a:lnTo>
                <a:lnTo>
                  <a:pt x="2181225" y="219075"/>
                </a:lnTo>
                <a:lnTo>
                  <a:pt x="2200275" y="207169"/>
                </a:lnTo>
                <a:lnTo>
                  <a:pt x="2209800" y="195262"/>
                </a:lnTo>
                <a:lnTo>
                  <a:pt x="2209800" y="183356"/>
                </a:lnTo>
                <a:lnTo>
                  <a:pt x="2209800" y="176212"/>
                </a:lnTo>
                <a:lnTo>
                  <a:pt x="2205038" y="159544"/>
                </a:lnTo>
                <a:lnTo>
                  <a:pt x="2193132" y="140494"/>
                </a:lnTo>
                <a:lnTo>
                  <a:pt x="2166938" y="114300"/>
                </a:lnTo>
                <a:lnTo>
                  <a:pt x="2140744" y="90487"/>
                </a:lnTo>
                <a:lnTo>
                  <a:pt x="2105025" y="69056"/>
                </a:lnTo>
                <a:lnTo>
                  <a:pt x="2066925" y="50006"/>
                </a:lnTo>
                <a:lnTo>
                  <a:pt x="1997869" y="21431"/>
                </a:lnTo>
                <a:lnTo>
                  <a:pt x="1947863" y="9525"/>
                </a:lnTo>
                <a:lnTo>
                  <a:pt x="1890713" y="0"/>
                </a:lnTo>
                <a:lnTo>
                  <a:pt x="1857375" y="0"/>
                </a:lnTo>
                <a:lnTo>
                  <a:pt x="1835944" y="2381"/>
                </a:lnTo>
                <a:lnTo>
                  <a:pt x="1766888" y="19050"/>
                </a:lnTo>
                <a:lnTo>
                  <a:pt x="1574007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4DA0BCBF-DD22-4CED-8A96-20A081C29543}"/>
              </a:ext>
            </a:extLst>
          </p:cNvPr>
          <p:cNvSpPr/>
          <p:nvPr/>
        </p:nvSpPr>
        <p:spPr>
          <a:xfrm rot="16200000">
            <a:off x="3134519" y="3488532"/>
            <a:ext cx="2917825" cy="884237"/>
          </a:xfrm>
          <a:custGeom>
            <a:avLst/>
            <a:gdLst>
              <a:gd name="connsiteX0" fmla="*/ 2262187 w 2917031"/>
              <a:gd name="connsiteY0" fmla="*/ 659606 h 883444"/>
              <a:gd name="connsiteX1" fmla="*/ 2178844 w 2917031"/>
              <a:gd name="connsiteY1" fmla="*/ 657225 h 883444"/>
              <a:gd name="connsiteX2" fmla="*/ 2097881 w 2917031"/>
              <a:gd name="connsiteY2" fmla="*/ 652463 h 883444"/>
              <a:gd name="connsiteX3" fmla="*/ 1997869 w 2917031"/>
              <a:gd name="connsiteY3" fmla="*/ 645319 h 883444"/>
              <a:gd name="connsiteX4" fmla="*/ 1912144 w 2917031"/>
              <a:gd name="connsiteY4" fmla="*/ 635794 h 883444"/>
              <a:gd name="connsiteX5" fmla="*/ 1804987 w 2917031"/>
              <a:gd name="connsiteY5" fmla="*/ 623888 h 883444"/>
              <a:gd name="connsiteX6" fmla="*/ 1731169 w 2917031"/>
              <a:gd name="connsiteY6" fmla="*/ 614363 h 883444"/>
              <a:gd name="connsiteX7" fmla="*/ 1619250 w 2917031"/>
              <a:gd name="connsiteY7" fmla="*/ 597694 h 883444"/>
              <a:gd name="connsiteX8" fmla="*/ 1509712 w 2917031"/>
              <a:gd name="connsiteY8" fmla="*/ 578644 h 883444"/>
              <a:gd name="connsiteX9" fmla="*/ 1428750 w 2917031"/>
              <a:gd name="connsiteY9" fmla="*/ 564356 h 883444"/>
              <a:gd name="connsiteX10" fmla="*/ 1319212 w 2917031"/>
              <a:gd name="connsiteY10" fmla="*/ 540544 h 883444"/>
              <a:gd name="connsiteX11" fmla="*/ 1245394 w 2917031"/>
              <a:gd name="connsiteY11" fmla="*/ 521494 h 883444"/>
              <a:gd name="connsiteX12" fmla="*/ 1143000 w 2917031"/>
              <a:gd name="connsiteY12" fmla="*/ 495300 h 883444"/>
              <a:gd name="connsiteX13" fmla="*/ 1007269 w 2917031"/>
              <a:gd name="connsiteY13" fmla="*/ 450056 h 883444"/>
              <a:gd name="connsiteX14" fmla="*/ 890587 w 2917031"/>
              <a:gd name="connsiteY14" fmla="*/ 409575 h 883444"/>
              <a:gd name="connsiteX15" fmla="*/ 828675 w 2917031"/>
              <a:gd name="connsiteY15" fmla="*/ 385763 h 883444"/>
              <a:gd name="connsiteX16" fmla="*/ 762000 w 2917031"/>
              <a:gd name="connsiteY16" fmla="*/ 359569 h 883444"/>
              <a:gd name="connsiteX17" fmla="*/ 685800 w 2917031"/>
              <a:gd name="connsiteY17" fmla="*/ 328613 h 883444"/>
              <a:gd name="connsiteX18" fmla="*/ 604837 w 2917031"/>
              <a:gd name="connsiteY18" fmla="*/ 292894 h 883444"/>
              <a:gd name="connsiteX19" fmla="*/ 478631 w 2917031"/>
              <a:gd name="connsiteY19" fmla="*/ 233363 h 883444"/>
              <a:gd name="connsiteX20" fmla="*/ 376237 w 2917031"/>
              <a:gd name="connsiteY20" fmla="*/ 183356 h 883444"/>
              <a:gd name="connsiteX21" fmla="*/ 283369 w 2917031"/>
              <a:gd name="connsiteY21" fmla="*/ 135731 h 883444"/>
              <a:gd name="connsiteX22" fmla="*/ 185737 w 2917031"/>
              <a:gd name="connsiteY22" fmla="*/ 83344 h 883444"/>
              <a:gd name="connsiteX23" fmla="*/ 107156 w 2917031"/>
              <a:gd name="connsiteY23" fmla="*/ 38100 h 883444"/>
              <a:gd name="connsiteX24" fmla="*/ 64294 w 2917031"/>
              <a:gd name="connsiteY24" fmla="*/ 14288 h 883444"/>
              <a:gd name="connsiteX25" fmla="*/ 42862 w 2917031"/>
              <a:gd name="connsiteY25" fmla="*/ 4763 h 883444"/>
              <a:gd name="connsiteX26" fmla="*/ 21431 w 2917031"/>
              <a:gd name="connsiteY26" fmla="*/ 0 h 883444"/>
              <a:gd name="connsiteX27" fmla="*/ 14287 w 2917031"/>
              <a:gd name="connsiteY27" fmla="*/ 0 h 883444"/>
              <a:gd name="connsiteX28" fmla="*/ 2381 w 2917031"/>
              <a:gd name="connsiteY28" fmla="*/ 2381 h 883444"/>
              <a:gd name="connsiteX29" fmla="*/ 0 w 2917031"/>
              <a:gd name="connsiteY29" fmla="*/ 11906 h 883444"/>
              <a:gd name="connsiteX30" fmla="*/ 4762 w 2917031"/>
              <a:gd name="connsiteY30" fmla="*/ 28575 h 883444"/>
              <a:gd name="connsiteX31" fmla="*/ 19050 w 2917031"/>
              <a:gd name="connsiteY31" fmla="*/ 59531 h 883444"/>
              <a:gd name="connsiteX32" fmla="*/ 40481 w 2917031"/>
              <a:gd name="connsiteY32" fmla="*/ 78581 h 883444"/>
              <a:gd name="connsiteX33" fmla="*/ 116681 w 2917031"/>
              <a:gd name="connsiteY33" fmla="*/ 135731 h 883444"/>
              <a:gd name="connsiteX34" fmla="*/ 226219 w 2917031"/>
              <a:gd name="connsiteY34" fmla="*/ 214313 h 883444"/>
              <a:gd name="connsiteX35" fmla="*/ 304800 w 2917031"/>
              <a:gd name="connsiteY35" fmla="*/ 264319 h 883444"/>
              <a:gd name="connsiteX36" fmla="*/ 404812 w 2917031"/>
              <a:gd name="connsiteY36" fmla="*/ 326231 h 883444"/>
              <a:gd name="connsiteX37" fmla="*/ 464344 w 2917031"/>
              <a:gd name="connsiteY37" fmla="*/ 364331 h 883444"/>
              <a:gd name="connsiteX38" fmla="*/ 557212 w 2917031"/>
              <a:gd name="connsiteY38" fmla="*/ 414338 h 883444"/>
              <a:gd name="connsiteX39" fmla="*/ 650081 w 2917031"/>
              <a:gd name="connsiteY39" fmla="*/ 464344 h 883444"/>
              <a:gd name="connsiteX40" fmla="*/ 738187 w 2917031"/>
              <a:gd name="connsiteY40" fmla="*/ 507206 h 883444"/>
              <a:gd name="connsiteX41" fmla="*/ 840581 w 2917031"/>
              <a:gd name="connsiteY41" fmla="*/ 554831 h 883444"/>
              <a:gd name="connsiteX42" fmla="*/ 962025 w 2917031"/>
              <a:gd name="connsiteY42" fmla="*/ 607219 h 883444"/>
              <a:gd name="connsiteX43" fmla="*/ 1071562 w 2917031"/>
              <a:gd name="connsiteY43" fmla="*/ 650081 h 883444"/>
              <a:gd name="connsiteX44" fmla="*/ 1178719 w 2917031"/>
              <a:gd name="connsiteY44" fmla="*/ 688181 h 883444"/>
              <a:gd name="connsiteX45" fmla="*/ 1297781 w 2917031"/>
              <a:gd name="connsiteY45" fmla="*/ 728663 h 883444"/>
              <a:gd name="connsiteX46" fmla="*/ 1433512 w 2917031"/>
              <a:gd name="connsiteY46" fmla="*/ 769144 h 883444"/>
              <a:gd name="connsiteX47" fmla="*/ 1528762 w 2917031"/>
              <a:gd name="connsiteY47" fmla="*/ 792956 h 883444"/>
              <a:gd name="connsiteX48" fmla="*/ 1671637 w 2917031"/>
              <a:gd name="connsiteY48" fmla="*/ 819150 h 883444"/>
              <a:gd name="connsiteX49" fmla="*/ 1795462 w 2917031"/>
              <a:gd name="connsiteY49" fmla="*/ 831056 h 883444"/>
              <a:gd name="connsiteX50" fmla="*/ 1981200 w 2917031"/>
              <a:gd name="connsiteY50" fmla="*/ 847725 h 883444"/>
              <a:gd name="connsiteX51" fmla="*/ 2171700 w 2917031"/>
              <a:gd name="connsiteY51" fmla="*/ 859631 h 883444"/>
              <a:gd name="connsiteX52" fmla="*/ 2352675 w 2917031"/>
              <a:gd name="connsiteY52" fmla="*/ 873919 h 883444"/>
              <a:gd name="connsiteX53" fmla="*/ 2486025 w 2917031"/>
              <a:gd name="connsiteY53" fmla="*/ 878681 h 883444"/>
              <a:gd name="connsiteX54" fmla="*/ 2626519 w 2917031"/>
              <a:gd name="connsiteY54" fmla="*/ 883444 h 883444"/>
              <a:gd name="connsiteX55" fmla="*/ 2695575 w 2917031"/>
              <a:gd name="connsiteY55" fmla="*/ 883444 h 883444"/>
              <a:gd name="connsiteX56" fmla="*/ 2833687 w 2917031"/>
              <a:gd name="connsiteY56" fmla="*/ 850106 h 883444"/>
              <a:gd name="connsiteX57" fmla="*/ 2845594 w 2917031"/>
              <a:gd name="connsiteY57" fmla="*/ 819150 h 883444"/>
              <a:gd name="connsiteX58" fmla="*/ 2859881 w 2917031"/>
              <a:gd name="connsiteY58" fmla="*/ 776288 h 883444"/>
              <a:gd name="connsiteX59" fmla="*/ 2876550 w 2917031"/>
              <a:gd name="connsiteY59" fmla="*/ 723900 h 883444"/>
              <a:gd name="connsiteX60" fmla="*/ 2895600 w 2917031"/>
              <a:gd name="connsiteY60" fmla="*/ 659606 h 883444"/>
              <a:gd name="connsiteX61" fmla="*/ 2912269 w 2917031"/>
              <a:gd name="connsiteY61" fmla="*/ 590550 h 883444"/>
              <a:gd name="connsiteX62" fmla="*/ 2917031 w 2917031"/>
              <a:gd name="connsiteY62" fmla="*/ 564356 h 883444"/>
              <a:gd name="connsiteX63" fmla="*/ 2914650 w 2917031"/>
              <a:gd name="connsiteY63" fmla="*/ 547688 h 883444"/>
              <a:gd name="connsiteX64" fmla="*/ 2905125 w 2917031"/>
              <a:gd name="connsiteY64" fmla="*/ 531019 h 883444"/>
              <a:gd name="connsiteX65" fmla="*/ 2895600 w 2917031"/>
              <a:gd name="connsiteY65" fmla="*/ 528638 h 883444"/>
              <a:gd name="connsiteX66" fmla="*/ 2878931 w 2917031"/>
              <a:gd name="connsiteY66" fmla="*/ 540544 h 883444"/>
              <a:gd name="connsiteX67" fmla="*/ 2836069 w 2917031"/>
              <a:gd name="connsiteY67" fmla="*/ 573881 h 883444"/>
              <a:gd name="connsiteX68" fmla="*/ 2774156 w 2917031"/>
              <a:gd name="connsiteY68" fmla="*/ 609600 h 883444"/>
              <a:gd name="connsiteX69" fmla="*/ 2724150 w 2917031"/>
              <a:gd name="connsiteY69" fmla="*/ 626269 h 883444"/>
              <a:gd name="connsiteX70" fmla="*/ 2671762 w 2917031"/>
              <a:gd name="connsiteY70" fmla="*/ 640556 h 883444"/>
              <a:gd name="connsiteX71" fmla="*/ 2621756 w 2917031"/>
              <a:gd name="connsiteY71" fmla="*/ 652463 h 883444"/>
              <a:gd name="connsiteX72" fmla="*/ 2574131 w 2917031"/>
              <a:gd name="connsiteY72" fmla="*/ 657225 h 883444"/>
              <a:gd name="connsiteX73" fmla="*/ 2502694 w 2917031"/>
              <a:gd name="connsiteY73" fmla="*/ 661988 h 883444"/>
              <a:gd name="connsiteX74" fmla="*/ 2412206 w 2917031"/>
              <a:gd name="connsiteY74" fmla="*/ 661988 h 883444"/>
              <a:gd name="connsiteX75" fmla="*/ 2262187 w 2917031"/>
              <a:gd name="connsiteY75" fmla="*/ 65960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917031" h="883444">
                <a:moveTo>
                  <a:pt x="2262187" y="659606"/>
                </a:moveTo>
                <a:lnTo>
                  <a:pt x="2178844" y="657225"/>
                </a:lnTo>
                <a:lnTo>
                  <a:pt x="2097881" y="652463"/>
                </a:lnTo>
                <a:lnTo>
                  <a:pt x="1997869" y="645319"/>
                </a:lnTo>
                <a:lnTo>
                  <a:pt x="1912144" y="635794"/>
                </a:lnTo>
                <a:lnTo>
                  <a:pt x="1804987" y="623888"/>
                </a:lnTo>
                <a:lnTo>
                  <a:pt x="1731169" y="614363"/>
                </a:lnTo>
                <a:lnTo>
                  <a:pt x="1619250" y="597694"/>
                </a:lnTo>
                <a:lnTo>
                  <a:pt x="1509712" y="578644"/>
                </a:lnTo>
                <a:lnTo>
                  <a:pt x="1428750" y="564356"/>
                </a:lnTo>
                <a:lnTo>
                  <a:pt x="1319212" y="540544"/>
                </a:lnTo>
                <a:lnTo>
                  <a:pt x="1245394" y="521494"/>
                </a:lnTo>
                <a:lnTo>
                  <a:pt x="1143000" y="495300"/>
                </a:lnTo>
                <a:lnTo>
                  <a:pt x="1007269" y="450056"/>
                </a:lnTo>
                <a:lnTo>
                  <a:pt x="890587" y="409575"/>
                </a:lnTo>
                <a:lnTo>
                  <a:pt x="828675" y="385763"/>
                </a:lnTo>
                <a:lnTo>
                  <a:pt x="762000" y="359569"/>
                </a:lnTo>
                <a:lnTo>
                  <a:pt x="685800" y="328613"/>
                </a:lnTo>
                <a:lnTo>
                  <a:pt x="604837" y="292894"/>
                </a:lnTo>
                <a:lnTo>
                  <a:pt x="478631" y="233363"/>
                </a:lnTo>
                <a:lnTo>
                  <a:pt x="376237" y="183356"/>
                </a:lnTo>
                <a:lnTo>
                  <a:pt x="283369" y="135731"/>
                </a:lnTo>
                <a:lnTo>
                  <a:pt x="185737" y="83344"/>
                </a:lnTo>
                <a:lnTo>
                  <a:pt x="107156" y="38100"/>
                </a:lnTo>
                <a:lnTo>
                  <a:pt x="64294" y="14288"/>
                </a:lnTo>
                <a:lnTo>
                  <a:pt x="42862" y="4763"/>
                </a:lnTo>
                <a:lnTo>
                  <a:pt x="21431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1906"/>
                </a:lnTo>
                <a:lnTo>
                  <a:pt x="4762" y="28575"/>
                </a:lnTo>
                <a:lnTo>
                  <a:pt x="19050" y="59531"/>
                </a:lnTo>
                <a:lnTo>
                  <a:pt x="40481" y="78581"/>
                </a:lnTo>
                <a:lnTo>
                  <a:pt x="116681" y="135731"/>
                </a:lnTo>
                <a:lnTo>
                  <a:pt x="226219" y="214313"/>
                </a:lnTo>
                <a:lnTo>
                  <a:pt x="304800" y="264319"/>
                </a:lnTo>
                <a:lnTo>
                  <a:pt x="404812" y="326231"/>
                </a:lnTo>
                <a:lnTo>
                  <a:pt x="464344" y="364331"/>
                </a:lnTo>
                <a:lnTo>
                  <a:pt x="557212" y="414338"/>
                </a:lnTo>
                <a:lnTo>
                  <a:pt x="650081" y="464344"/>
                </a:lnTo>
                <a:lnTo>
                  <a:pt x="738187" y="507206"/>
                </a:lnTo>
                <a:lnTo>
                  <a:pt x="840581" y="554831"/>
                </a:lnTo>
                <a:lnTo>
                  <a:pt x="962025" y="607219"/>
                </a:lnTo>
                <a:lnTo>
                  <a:pt x="1071562" y="650081"/>
                </a:lnTo>
                <a:lnTo>
                  <a:pt x="1178719" y="688181"/>
                </a:lnTo>
                <a:lnTo>
                  <a:pt x="1297781" y="728663"/>
                </a:lnTo>
                <a:lnTo>
                  <a:pt x="1433512" y="769144"/>
                </a:lnTo>
                <a:lnTo>
                  <a:pt x="1528762" y="792956"/>
                </a:lnTo>
                <a:lnTo>
                  <a:pt x="1671637" y="819150"/>
                </a:lnTo>
                <a:lnTo>
                  <a:pt x="1795462" y="831056"/>
                </a:lnTo>
                <a:lnTo>
                  <a:pt x="1981200" y="847725"/>
                </a:lnTo>
                <a:lnTo>
                  <a:pt x="2171700" y="859631"/>
                </a:lnTo>
                <a:lnTo>
                  <a:pt x="2352675" y="873919"/>
                </a:lnTo>
                <a:lnTo>
                  <a:pt x="2486025" y="878681"/>
                </a:lnTo>
                <a:lnTo>
                  <a:pt x="2626519" y="883444"/>
                </a:lnTo>
                <a:lnTo>
                  <a:pt x="2695575" y="883444"/>
                </a:lnTo>
                <a:lnTo>
                  <a:pt x="2833687" y="850106"/>
                </a:lnTo>
                <a:lnTo>
                  <a:pt x="2845594" y="819150"/>
                </a:lnTo>
                <a:lnTo>
                  <a:pt x="2859881" y="776288"/>
                </a:lnTo>
                <a:lnTo>
                  <a:pt x="2876550" y="723900"/>
                </a:lnTo>
                <a:lnTo>
                  <a:pt x="2895600" y="659606"/>
                </a:lnTo>
                <a:lnTo>
                  <a:pt x="2912269" y="590550"/>
                </a:lnTo>
                <a:lnTo>
                  <a:pt x="2917031" y="564356"/>
                </a:lnTo>
                <a:lnTo>
                  <a:pt x="2914650" y="547688"/>
                </a:lnTo>
                <a:lnTo>
                  <a:pt x="2905125" y="531019"/>
                </a:lnTo>
                <a:lnTo>
                  <a:pt x="2895600" y="528638"/>
                </a:lnTo>
                <a:lnTo>
                  <a:pt x="2878931" y="540544"/>
                </a:lnTo>
                <a:lnTo>
                  <a:pt x="2836069" y="573881"/>
                </a:lnTo>
                <a:lnTo>
                  <a:pt x="2774156" y="609600"/>
                </a:lnTo>
                <a:lnTo>
                  <a:pt x="2724150" y="626269"/>
                </a:lnTo>
                <a:lnTo>
                  <a:pt x="2671762" y="640556"/>
                </a:lnTo>
                <a:lnTo>
                  <a:pt x="2621756" y="652463"/>
                </a:lnTo>
                <a:lnTo>
                  <a:pt x="2574131" y="657225"/>
                </a:lnTo>
                <a:lnTo>
                  <a:pt x="2502694" y="661988"/>
                </a:lnTo>
                <a:lnTo>
                  <a:pt x="2412206" y="661988"/>
                </a:lnTo>
                <a:lnTo>
                  <a:pt x="2262187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919A2C75-CAC9-4528-A204-3BD7C3C0D1DD}"/>
              </a:ext>
            </a:extLst>
          </p:cNvPr>
          <p:cNvSpPr/>
          <p:nvPr/>
        </p:nvSpPr>
        <p:spPr>
          <a:xfrm>
            <a:off x="5132388" y="2938463"/>
            <a:ext cx="1952625" cy="1385887"/>
          </a:xfrm>
          <a:custGeom>
            <a:avLst/>
            <a:gdLst>
              <a:gd name="connsiteX0" fmla="*/ 1397794 w 1952625"/>
              <a:gd name="connsiteY0" fmla="*/ 228600 h 1385887"/>
              <a:gd name="connsiteX1" fmla="*/ 1335881 w 1952625"/>
              <a:gd name="connsiteY1" fmla="*/ 233362 h 1385887"/>
              <a:gd name="connsiteX2" fmla="*/ 1283494 w 1952625"/>
              <a:gd name="connsiteY2" fmla="*/ 238125 h 1385887"/>
              <a:gd name="connsiteX3" fmla="*/ 1214437 w 1952625"/>
              <a:gd name="connsiteY3" fmla="*/ 250031 h 1385887"/>
              <a:gd name="connsiteX4" fmla="*/ 1119187 w 1952625"/>
              <a:gd name="connsiteY4" fmla="*/ 266700 h 1385887"/>
              <a:gd name="connsiteX5" fmla="*/ 1042987 w 1952625"/>
              <a:gd name="connsiteY5" fmla="*/ 280987 h 1385887"/>
              <a:gd name="connsiteX6" fmla="*/ 973931 w 1952625"/>
              <a:gd name="connsiteY6" fmla="*/ 292893 h 1385887"/>
              <a:gd name="connsiteX7" fmla="*/ 773906 w 1952625"/>
              <a:gd name="connsiteY7" fmla="*/ 330993 h 1385887"/>
              <a:gd name="connsiteX8" fmla="*/ 700087 w 1952625"/>
              <a:gd name="connsiteY8" fmla="*/ 342900 h 1385887"/>
              <a:gd name="connsiteX9" fmla="*/ 600075 w 1952625"/>
              <a:gd name="connsiteY9" fmla="*/ 359568 h 1385887"/>
              <a:gd name="connsiteX10" fmla="*/ 504825 w 1952625"/>
              <a:gd name="connsiteY10" fmla="*/ 381000 h 1385887"/>
              <a:gd name="connsiteX11" fmla="*/ 421481 w 1952625"/>
              <a:gd name="connsiteY11" fmla="*/ 400050 h 1385887"/>
              <a:gd name="connsiteX12" fmla="*/ 411956 w 1952625"/>
              <a:gd name="connsiteY12" fmla="*/ 404812 h 1385887"/>
              <a:gd name="connsiteX13" fmla="*/ 392906 w 1952625"/>
              <a:gd name="connsiteY13" fmla="*/ 416718 h 1385887"/>
              <a:gd name="connsiteX14" fmla="*/ 376237 w 1952625"/>
              <a:gd name="connsiteY14" fmla="*/ 423862 h 1385887"/>
              <a:gd name="connsiteX15" fmla="*/ 345281 w 1952625"/>
              <a:gd name="connsiteY15" fmla="*/ 433387 h 1385887"/>
              <a:gd name="connsiteX16" fmla="*/ 321469 w 1952625"/>
              <a:gd name="connsiteY16" fmla="*/ 435768 h 1385887"/>
              <a:gd name="connsiteX17" fmla="*/ 290512 w 1952625"/>
              <a:gd name="connsiteY17" fmla="*/ 435768 h 1385887"/>
              <a:gd name="connsiteX18" fmla="*/ 257175 w 1952625"/>
              <a:gd name="connsiteY18" fmla="*/ 426243 h 1385887"/>
              <a:gd name="connsiteX19" fmla="*/ 211931 w 1952625"/>
              <a:gd name="connsiteY19" fmla="*/ 404812 h 1385887"/>
              <a:gd name="connsiteX20" fmla="*/ 173831 w 1952625"/>
              <a:gd name="connsiteY20" fmla="*/ 378618 h 1385887"/>
              <a:gd name="connsiteX21" fmla="*/ 133350 w 1952625"/>
              <a:gd name="connsiteY21" fmla="*/ 345281 h 1385887"/>
              <a:gd name="connsiteX22" fmla="*/ 116681 w 1952625"/>
              <a:gd name="connsiteY22" fmla="*/ 328612 h 1385887"/>
              <a:gd name="connsiteX23" fmla="*/ 90487 w 1952625"/>
              <a:gd name="connsiteY23" fmla="*/ 307181 h 1385887"/>
              <a:gd name="connsiteX24" fmla="*/ 64294 w 1952625"/>
              <a:gd name="connsiteY24" fmla="*/ 285750 h 1385887"/>
              <a:gd name="connsiteX25" fmla="*/ 40481 w 1952625"/>
              <a:gd name="connsiteY25" fmla="*/ 264318 h 1385887"/>
              <a:gd name="connsiteX26" fmla="*/ 28575 w 1952625"/>
              <a:gd name="connsiteY26" fmla="*/ 247650 h 1385887"/>
              <a:gd name="connsiteX27" fmla="*/ 9525 w 1952625"/>
              <a:gd name="connsiteY27" fmla="*/ 219075 h 1385887"/>
              <a:gd name="connsiteX28" fmla="*/ 0 w 1952625"/>
              <a:gd name="connsiteY28" fmla="*/ 195262 h 1385887"/>
              <a:gd name="connsiteX29" fmla="*/ 0 w 1952625"/>
              <a:gd name="connsiteY29" fmla="*/ 180975 h 1385887"/>
              <a:gd name="connsiteX30" fmla="*/ 4762 w 1952625"/>
              <a:gd name="connsiteY30" fmla="*/ 169068 h 1385887"/>
              <a:gd name="connsiteX31" fmla="*/ 11906 w 1952625"/>
              <a:gd name="connsiteY31" fmla="*/ 164306 h 1385887"/>
              <a:gd name="connsiteX32" fmla="*/ 28575 w 1952625"/>
              <a:gd name="connsiteY32" fmla="*/ 164306 h 1385887"/>
              <a:gd name="connsiteX33" fmla="*/ 54769 w 1952625"/>
              <a:gd name="connsiteY33" fmla="*/ 173831 h 1385887"/>
              <a:gd name="connsiteX34" fmla="*/ 90487 w 1952625"/>
              <a:gd name="connsiteY34" fmla="*/ 192881 h 1385887"/>
              <a:gd name="connsiteX35" fmla="*/ 135731 w 1952625"/>
              <a:gd name="connsiteY35" fmla="*/ 216693 h 1385887"/>
              <a:gd name="connsiteX36" fmla="*/ 161925 w 1952625"/>
              <a:gd name="connsiteY36" fmla="*/ 226218 h 1385887"/>
              <a:gd name="connsiteX37" fmla="*/ 197644 w 1952625"/>
              <a:gd name="connsiteY37" fmla="*/ 235743 h 1385887"/>
              <a:gd name="connsiteX38" fmla="*/ 235744 w 1952625"/>
              <a:gd name="connsiteY38" fmla="*/ 242887 h 1385887"/>
              <a:gd name="connsiteX39" fmla="*/ 264319 w 1952625"/>
              <a:gd name="connsiteY39" fmla="*/ 242887 h 1385887"/>
              <a:gd name="connsiteX40" fmla="*/ 307181 w 1952625"/>
              <a:gd name="connsiteY40" fmla="*/ 245268 h 1385887"/>
              <a:gd name="connsiteX41" fmla="*/ 411956 w 1952625"/>
              <a:gd name="connsiteY41" fmla="*/ 233362 h 1385887"/>
              <a:gd name="connsiteX42" fmla="*/ 642937 w 1952625"/>
              <a:gd name="connsiteY42" fmla="*/ 197643 h 1385887"/>
              <a:gd name="connsiteX43" fmla="*/ 776287 w 1952625"/>
              <a:gd name="connsiteY43" fmla="*/ 173831 h 1385887"/>
              <a:gd name="connsiteX44" fmla="*/ 976312 w 1952625"/>
              <a:gd name="connsiteY44" fmla="*/ 138112 h 1385887"/>
              <a:gd name="connsiteX45" fmla="*/ 1159669 w 1952625"/>
              <a:gd name="connsiteY45" fmla="*/ 107156 h 1385887"/>
              <a:gd name="connsiteX46" fmla="*/ 1352550 w 1952625"/>
              <a:gd name="connsiteY46" fmla="*/ 73818 h 1385887"/>
              <a:gd name="connsiteX47" fmla="*/ 1514475 w 1952625"/>
              <a:gd name="connsiteY47" fmla="*/ 42862 h 1385887"/>
              <a:gd name="connsiteX48" fmla="*/ 1624012 w 1952625"/>
              <a:gd name="connsiteY48" fmla="*/ 9525 h 1385887"/>
              <a:gd name="connsiteX49" fmla="*/ 1662112 w 1952625"/>
              <a:gd name="connsiteY49" fmla="*/ 0 h 1385887"/>
              <a:gd name="connsiteX50" fmla="*/ 1685925 w 1952625"/>
              <a:gd name="connsiteY50" fmla="*/ 9525 h 1385887"/>
              <a:gd name="connsiteX51" fmla="*/ 1759744 w 1952625"/>
              <a:gd name="connsiteY51" fmla="*/ 57150 h 1385887"/>
              <a:gd name="connsiteX52" fmla="*/ 1828800 w 1952625"/>
              <a:gd name="connsiteY52" fmla="*/ 111918 h 1385887"/>
              <a:gd name="connsiteX53" fmla="*/ 1866900 w 1952625"/>
              <a:gd name="connsiteY53" fmla="*/ 150018 h 1385887"/>
              <a:gd name="connsiteX54" fmla="*/ 1888331 w 1952625"/>
              <a:gd name="connsiteY54" fmla="*/ 173831 h 1385887"/>
              <a:gd name="connsiteX55" fmla="*/ 1914525 w 1952625"/>
              <a:gd name="connsiteY55" fmla="*/ 192881 h 1385887"/>
              <a:gd name="connsiteX56" fmla="*/ 1928812 w 1952625"/>
              <a:gd name="connsiteY56" fmla="*/ 204787 h 1385887"/>
              <a:gd name="connsiteX57" fmla="*/ 1945481 w 1952625"/>
              <a:gd name="connsiteY57" fmla="*/ 223837 h 1385887"/>
              <a:gd name="connsiteX58" fmla="*/ 1950244 w 1952625"/>
              <a:gd name="connsiteY58" fmla="*/ 235743 h 1385887"/>
              <a:gd name="connsiteX59" fmla="*/ 1952625 w 1952625"/>
              <a:gd name="connsiteY59" fmla="*/ 261937 h 1385887"/>
              <a:gd name="connsiteX60" fmla="*/ 1947862 w 1952625"/>
              <a:gd name="connsiteY60" fmla="*/ 288131 h 1385887"/>
              <a:gd name="connsiteX61" fmla="*/ 1935956 w 1952625"/>
              <a:gd name="connsiteY61" fmla="*/ 309562 h 1385887"/>
              <a:gd name="connsiteX62" fmla="*/ 1907381 w 1952625"/>
              <a:gd name="connsiteY62" fmla="*/ 350043 h 1385887"/>
              <a:gd name="connsiteX63" fmla="*/ 1871662 w 1952625"/>
              <a:gd name="connsiteY63" fmla="*/ 419100 h 1385887"/>
              <a:gd name="connsiteX64" fmla="*/ 1845469 w 1952625"/>
              <a:gd name="connsiteY64" fmla="*/ 481012 h 1385887"/>
              <a:gd name="connsiteX65" fmla="*/ 1814512 w 1952625"/>
              <a:gd name="connsiteY65" fmla="*/ 578643 h 1385887"/>
              <a:gd name="connsiteX66" fmla="*/ 1778794 w 1952625"/>
              <a:gd name="connsiteY66" fmla="*/ 769143 h 1385887"/>
              <a:gd name="connsiteX67" fmla="*/ 1740694 w 1952625"/>
              <a:gd name="connsiteY67" fmla="*/ 947737 h 1385887"/>
              <a:gd name="connsiteX68" fmla="*/ 1707356 w 1952625"/>
              <a:gd name="connsiteY68" fmla="*/ 1104900 h 1385887"/>
              <a:gd name="connsiteX69" fmla="*/ 1683544 w 1952625"/>
              <a:gd name="connsiteY69" fmla="*/ 1212056 h 1385887"/>
              <a:gd name="connsiteX70" fmla="*/ 1671637 w 1952625"/>
              <a:gd name="connsiteY70" fmla="*/ 1257300 h 1385887"/>
              <a:gd name="connsiteX71" fmla="*/ 1652587 w 1952625"/>
              <a:gd name="connsiteY71" fmla="*/ 1297781 h 1385887"/>
              <a:gd name="connsiteX72" fmla="*/ 1628775 w 1952625"/>
              <a:gd name="connsiteY72" fmla="*/ 1333500 h 1385887"/>
              <a:gd name="connsiteX73" fmla="*/ 1607344 w 1952625"/>
              <a:gd name="connsiteY73" fmla="*/ 1357312 h 1385887"/>
              <a:gd name="connsiteX74" fmla="*/ 1583531 w 1952625"/>
              <a:gd name="connsiteY74" fmla="*/ 1376362 h 1385887"/>
              <a:gd name="connsiteX75" fmla="*/ 1571625 w 1952625"/>
              <a:gd name="connsiteY75" fmla="*/ 1383506 h 1385887"/>
              <a:gd name="connsiteX76" fmla="*/ 1495425 w 1952625"/>
              <a:gd name="connsiteY76" fmla="*/ 1385887 h 1385887"/>
              <a:gd name="connsiteX77" fmla="*/ 1462087 w 1952625"/>
              <a:gd name="connsiteY77" fmla="*/ 1231106 h 1385887"/>
              <a:gd name="connsiteX78" fmla="*/ 1478756 w 1952625"/>
              <a:gd name="connsiteY78" fmla="*/ 1135856 h 1385887"/>
              <a:gd name="connsiteX79" fmla="*/ 1509712 w 1952625"/>
              <a:gd name="connsiteY79" fmla="*/ 992981 h 1385887"/>
              <a:gd name="connsiteX80" fmla="*/ 1533525 w 1952625"/>
              <a:gd name="connsiteY80" fmla="*/ 869156 h 1385887"/>
              <a:gd name="connsiteX81" fmla="*/ 1559719 w 1952625"/>
              <a:gd name="connsiteY81" fmla="*/ 731043 h 1385887"/>
              <a:gd name="connsiteX82" fmla="*/ 1576387 w 1952625"/>
              <a:gd name="connsiteY82" fmla="*/ 604837 h 1385887"/>
              <a:gd name="connsiteX83" fmla="*/ 1583531 w 1952625"/>
              <a:gd name="connsiteY83" fmla="*/ 538162 h 1385887"/>
              <a:gd name="connsiteX84" fmla="*/ 1590675 w 1952625"/>
              <a:gd name="connsiteY84" fmla="*/ 466725 h 1385887"/>
              <a:gd name="connsiteX85" fmla="*/ 1595437 w 1952625"/>
              <a:gd name="connsiteY85" fmla="*/ 397668 h 1385887"/>
              <a:gd name="connsiteX86" fmla="*/ 1600200 w 1952625"/>
              <a:gd name="connsiteY86" fmla="*/ 316706 h 1385887"/>
              <a:gd name="connsiteX87" fmla="*/ 1597819 w 1952625"/>
              <a:gd name="connsiteY87" fmla="*/ 264318 h 1385887"/>
              <a:gd name="connsiteX88" fmla="*/ 1597819 w 1952625"/>
              <a:gd name="connsiteY88" fmla="*/ 252412 h 1385887"/>
              <a:gd name="connsiteX89" fmla="*/ 1590675 w 1952625"/>
              <a:gd name="connsiteY89" fmla="*/ 240506 h 1385887"/>
              <a:gd name="connsiteX90" fmla="*/ 1581150 w 1952625"/>
              <a:gd name="connsiteY90" fmla="*/ 230981 h 1385887"/>
              <a:gd name="connsiteX91" fmla="*/ 1564481 w 1952625"/>
              <a:gd name="connsiteY91" fmla="*/ 219075 h 1385887"/>
              <a:gd name="connsiteX92" fmla="*/ 1540669 w 1952625"/>
              <a:gd name="connsiteY92" fmla="*/ 209550 h 1385887"/>
              <a:gd name="connsiteX93" fmla="*/ 1524000 w 1952625"/>
              <a:gd name="connsiteY93" fmla="*/ 209550 h 1385887"/>
              <a:gd name="connsiteX94" fmla="*/ 1504950 w 1952625"/>
              <a:gd name="connsiteY94" fmla="*/ 209550 h 1385887"/>
              <a:gd name="connsiteX95" fmla="*/ 1471612 w 1952625"/>
              <a:gd name="connsiteY95" fmla="*/ 214312 h 1385887"/>
              <a:gd name="connsiteX96" fmla="*/ 1397794 w 1952625"/>
              <a:gd name="connsiteY96" fmla="*/ 228600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952625" h="1385887">
                <a:moveTo>
                  <a:pt x="1397794" y="228600"/>
                </a:moveTo>
                <a:lnTo>
                  <a:pt x="1335881" y="233362"/>
                </a:lnTo>
                <a:lnTo>
                  <a:pt x="1283494" y="238125"/>
                </a:lnTo>
                <a:lnTo>
                  <a:pt x="1214437" y="250031"/>
                </a:lnTo>
                <a:lnTo>
                  <a:pt x="1119187" y="266700"/>
                </a:lnTo>
                <a:lnTo>
                  <a:pt x="1042987" y="280987"/>
                </a:lnTo>
                <a:lnTo>
                  <a:pt x="973931" y="292893"/>
                </a:lnTo>
                <a:lnTo>
                  <a:pt x="773906" y="330993"/>
                </a:lnTo>
                <a:lnTo>
                  <a:pt x="700087" y="342900"/>
                </a:lnTo>
                <a:lnTo>
                  <a:pt x="600075" y="359568"/>
                </a:lnTo>
                <a:lnTo>
                  <a:pt x="504825" y="381000"/>
                </a:lnTo>
                <a:lnTo>
                  <a:pt x="421481" y="400050"/>
                </a:lnTo>
                <a:lnTo>
                  <a:pt x="411956" y="404812"/>
                </a:lnTo>
                <a:lnTo>
                  <a:pt x="392906" y="416718"/>
                </a:lnTo>
                <a:lnTo>
                  <a:pt x="376237" y="423862"/>
                </a:lnTo>
                <a:lnTo>
                  <a:pt x="345281" y="433387"/>
                </a:lnTo>
                <a:lnTo>
                  <a:pt x="321469" y="435768"/>
                </a:lnTo>
                <a:lnTo>
                  <a:pt x="290512" y="435768"/>
                </a:lnTo>
                <a:lnTo>
                  <a:pt x="257175" y="426243"/>
                </a:lnTo>
                <a:lnTo>
                  <a:pt x="211931" y="404812"/>
                </a:lnTo>
                <a:lnTo>
                  <a:pt x="173831" y="378618"/>
                </a:lnTo>
                <a:lnTo>
                  <a:pt x="133350" y="345281"/>
                </a:lnTo>
                <a:lnTo>
                  <a:pt x="116681" y="328612"/>
                </a:lnTo>
                <a:lnTo>
                  <a:pt x="90487" y="307181"/>
                </a:lnTo>
                <a:lnTo>
                  <a:pt x="64294" y="285750"/>
                </a:lnTo>
                <a:lnTo>
                  <a:pt x="40481" y="264318"/>
                </a:lnTo>
                <a:lnTo>
                  <a:pt x="28575" y="247650"/>
                </a:lnTo>
                <a:lnTo>
                  <a:pt x="9525" y="219075"/>
                </a:lnTo>
                <a:lnTo>
                  <a:pt x="0" y="195262"/>
                </a:lnTo>
                <a:lnTo>
                  <a:pt x="0" y="180975"/>
                </a:lnTo>
                <a:lnTo>
                  <a:pt x="4762" y="169068"/>
                </a:lnTo>
                <a:lnTo>
                  <a:pt x="11906" y="164306"/>
                </a:lnTo>
                <a:lnTo>
                  <a:pt x="28575" y="164306"/>
                </a:lnTo>
                <a:lnTo>
                  <a:pt x="54769" y="173831"/>
                </a:lnTo>
                <a:lnTo>
                  <a:pt x="90487" y="192881"/>
                </a:lnTo>
                <a:lnTo>
                  <a:pt x="135731" y="216693"/>
                </a:lnTo>
                <a:lnTo>
                  <a:pt x="161925" y="226218"/>
                </a:lnTo>
                <a:lnTo>
                  <a:pt x="197644" y="235743"/>
                </a:lnTo>
                <a:lnTo>
                  <a:pt x="235744" y="242887"/>
                </a:lnTo>
                <a:lnTo>
                  <a:pt x="264319" y="242887"/>
                </a:lnTo>
                <a:lnTo>
                  <a:pt x="307181" y="245268"/>
                </a:lnTo>
                <a:lnTo>
                  <a:pt x="411956" y="233362"/>
                </a:lnTo>
                <a:lnTo>
                  <a:pt x="642937" y="197643"/>
                </a:lnTo>
                <a:lnTo>
                  <a:pt x="776287" y="173831"/>
                </a:lnTo>
                <a:lnTo>
                  <a:pt x="976312" y="138112"/>
                </a:lnTo>
                <a:lnTo>
                  <a:pt x="1159669" y="107156"/>
                </a:lnTo>
                <a:lnTo>
                  <a:pt x="1352550" y="73818"/>
                </a:lnTo>
                <a:lnTo>
                  <a:pt x="1514475" y="42862"/>
                </a:lnTo>
                <a:lnTo>
                  <a:pt x="1624012" y="9525"/>
                </a:lnTo>
                <a:lnTo>
                  <a:pt x="1662112" y="0"/>
                </a:lnTo>
                <a:lnTo>
                  <a:pt x="1685925" y="9525"/>
                </a:lnTo>
                <a:lnTo>
                  <a:pt x="1759744" y="57150"/>
                </a:lnTo>
                <a:lnTo>
                  <a:pt x="1828800" y="111918"/>
                </a:lnTo>
                <a:lnTo>
                  <a:pt x="1866900" y="150018"/>
                </a:lnTo>
                <a:lnTo>
                  <a:pt x="1888331" y="173831"/>
                </a:lnTo>
                <a:lnTo>
                  <a:pt x="1914525" y="192881"/>
                </a:lnTo>
                <a:lnTo>
                  <a:pt x="1928812" y="204787"/>
                </a:lnTo>
                <a:lnTo>
                  <a:pt x="1945481" y="223837"/>
                </a:lnTo>
                <a:lnTo>
                  <a:pt x="1950244" y="235743"/>
                </a:lnTo>
                <a:lnTo>
                  <a:pt x="1952625" y="261937"/>
                </a:lnTo>
                <a:lnTo>
                  <a:pt x="1947862" y="288131"/>
                </a:lnTo>
                <a:lnTo>
                  <a:pt x="1935956" y="309562"/>
                </a:lnTo>
                <a:lnTo>
                  <a:pt x="1907381" y="350043"/>
                </a:lnTo>
                <a:lnTo>
                  <a:pt x="1871662" y="419100"/>
                </a:lnTo>
                <a:lnTo>
                  <a:pt x="1845469" y="481012"/>
                </a:lnTo>
                <a:lnTo>
                  <a:pt x="1814512" y="578643"/>
                </a:lnTo>
                <a:lnTo>
                  <a:pt x="1778794" y="769143"/>
                </a:lnTo>
                <a:lnTo>
                  <a:pt x="1740694" y="947737"/>
                </a:lnTo>
                <a:lnTo>
                  <a:pt x="1707356" y="1104900"/>
                </a:lnTo>
                <a:lnTo>
                  <a:pt x="1683544" y="1212056"/>
                </a:lnTo>
                <a:lnTo>
                  <a:pt x="1671637" y="1257300"/>
                </a:lnTo>
                <a:lnTo>
                  <a:pt x="1652587" y="1297781"/>
                </a:lnTo>
                <a:lnTo>
                  <a:pt x="1628775" y="1333500"/>
                </a:lnTo>
                <a:lnTo>
                  <a:pt x="1607344" y="1357312"/>
                </a:lnTo>
                <a:lnTo>
                  <a:pt x="1583531" y="1376362"/>
                </a:lnTo>
                <a:lnTo>
                  <a:pt x="1571625" y="1383506"/>
                </a:lnTo>
                <a:lnTo>
                  <a:pt x="1495425" y="1385887"/>
                </a:lnTo>
                <a:lnTo>
                  <a:pt x="1462087" y="1231106"/>
                </a:lnTo>
                <a:lnTo>
                  <a:pt x="1478756" y="1135856"/>
                </a:lnTo>
                <a:lnTo>
                  <a:pt x="1509712" y="992981"/>
                </a:lnTo>
                <a:lnTo>
                  <a:pt x="1533525" y="869156"/>
                </a:lnTo>
                <a:lnTo>
                  <a:pt x="1559719" y="731043"/>
                </a:lnTo>
                <a:lnTo>
                  <a:pt x="1576387" y="604837"/>
                </a:lnTo>
                <a:lnTo>
                  <a:pt x="1583531" y="538162"/>
                </a:lnTo>
                <a:lnTo>
                  <a:pt x="1590675" y="466725"/>
                </a:lnTo>
                <a:lnTo>
                  <a:pt x="1595437" y="397668"/>
                </a:lnTo>
                <a:lnTo>
                  <a:pt x="1600200" y="316706"/>
                </a:lnTo>
                <a:lnTo>
                  <a:pt x="1597819" y="264318"/>
                </a:lnTo>
                <a:lnTo>
                  <a:pt x="1597819" y="252412"/>
                </a:lnTo>
                <a:lnTo>
                  <a:pt x="1590675" y="240506"/>
                </a:lnTo>
                <a:lnTo>
                  <a:pt x="1581150" y="230981"/>
                </a:lnTo>
                <a:lnTo>
                  <a:pt x="1564481" y="219075"/>
                </a:lnTo>
                <a:lnTo>
                  <a:pt x="1540669" y="209550"/>
                </a:lnTo>
                <a:lnTo>
                  <a:pt x="1524000" y="209550"/>
                </a:lnTo>
                <a:lnTo>
                  <a:pt x="1504950" y="209550"/>
                </a:lnTo>
                <a:lnTo>
                  <a:pt x="1471612" y="214312"/>
                </a:lnTo>
                <a:lnTo>
                  <a:pt x="1397794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A7D7A3B-3C23-453E-9F94-5792E17EEAAC}"/>
              </a:ext>
            </a:extLst>
          </p:cNvPr>
          <p:cNvSpPr/>
          <p:nvPr/>
        </p:nvSpPr>
        <p:spPr>
          <a:xfrm>
            <a:off x="4887913" y="3475038"/>
            <a:ext cx="2543175" cy="463550"/>
          </a:xfrm>
          <a:custGeom>
            <a:avLst/>
            <a:gdLst>
              <a:gd name="connsiteX0" fmla="*/ 1662113 w 2543175"/>
              <a:gd name="connsiteY0" fmla="*/ 233362 h 464344"/>
              <a:gd name="connsiteX1" fmla="*/ 1581150 w 2543175"/>
              <a:gd name="connsiteY1" fmla="*/ 238125 h 464344"/>
              <a:gd name="connsiteX2" fmla="*/ 1493044 w 2543175"/>
              <a:gd name="connsiteY2" fmla="*/ 245269 h 464344"/>
              <a:gd name="connsiteX3" fmla="*/ 1390650 w 2543175"/>
              <a:gd name="connsiteY3" fmla="*/ 252412 h 464344"/>
              <a:gd name="connsiteX4" fmla="*/ 1300163 w 2543175"/>
              <a:gd name="connsiteY4" fmla="*/ 259556 h 464344"/>
              <a:gd name="connsiteX5" fmla="*/ 1193007 w 2543175"/>
              <a:gd name="connsiteY5" fmla="*/ 269081 h 464344"/>
              <a:gd name="connsiteX6" fmla="*/ 1019175 w 2543175"/>
              <a:gd name="connsiteY6" fmla="*/ 307181 h 464344"/>
              <a:gd name="connsiteX7" fmla="*/ 919163 w 2543175"/>
              <a:gd name="connsiteY7" fmla="*/ 330994 h 464344"/>
              <a:gd name="connsiteX8" fmla="*/ 797719 w 2543175"/>
              <a:gd name="connsiteY8" fmla="*/ 357187 h 464344"/>
              <a:gd name="connsiteX9" fmla="*/ 697707 w 2543175"/>
              <a:gd name="connsiteY9" fmla="*/ 376237 h 464344"/>
              <a:gd name="connsiteX10" fmla="*/ 583407 w 2543175"/>
              <a:gd name="connsiteY10" fmla="*/ 395287 h 464344"/>
              <a:gd name="connsiteX11" fmla="*/ 481013 w 2543175"/>
              <a:gd name="connsiteY11" fmla="*/ 414337 h 464344"/>
              <a:gd name="connsiteX12" fmla="*/ 416719 w 2543175"/>
              <a:gd name="connsiteY12" fmla="*/ 423862 h 464344"/>
              <a:gd name="connsiteX13" fmla="*/ 404813 w 2543175"/>
              <a:gd name="connsiteY13" fmla="*/ 431006 h 464344"/>
              <a:gd name="connsiteX14" fmla="*/ 383382 w 2543175"/>
              <a:gd name="connsiteY14" fmla="*/ 442912 h 464344"/>
              <a:gd name="connsiteX15" fmla="*/ 342900 w 2543175"/>
              <a:gd name="connsiteY15" fmla="*/ 459581 h 464344"/>
              <a:gd name="connsiteX16" fmla="*/ 321469 w 2543175"/>
              <a:gd name="connsiteY16" fmla="*/ 461962 h 464344"/>
              <a:gd name="connsiteX17" fmla="*/ 297657 w 2543175"/>
              <a:gd name="connsiteY17" fmla="*/ 464344 h 464344"/>
              <a:gd name="connsiteX18" fmla="*/ 276225 w 2543175"/>
              <a:gd name="connsiteY18" fmla="*/ 461962 h 464344"/>
              <a:gd name="connsiteX19" fmla="*/ 254794 w 2543175"/>
              <a:gd name="connsiteY19" fmla="*/ 459581 h 464344"/>
              <a:gd name="connsiteX20" fmla="*/ 207169 w 2543175"/>
              <a:gd name="connsiteY20" fmla="*/ 445294 h 464344"/>
              <a:gd name="connsiteX21" fmla="*/ 154782 w 2543175"/>
              <a:gd name="connsiteY21" fmla="*/ 421481 h 464344"/>
              <a:gd name="connsiteX22" fmla="*/ 0 w 2543175"/>
              <a:gd name="connsiteY22" fmla="*/ 357187 h 464344"/>
              <a:gd name="connsiteX23" fmla="*/ 28575 w 2543175"/>
              <a:gd name="connsiteY23" fmla="*/ 233362 h 464344"/>
              <a:gd name="connsiteX24" fmla="*/ 161925 w 2543175"/>
              <a:gd name="connsiteY24" fmla="*/ 271462 h 464344"/>
              <a:gd name="connsiteX25" fmla="*/ 214313 w 2543175"/>
              <a:gd name="connsiteY25" fmla="*/ 280987 h 464344"/>
              <a:gd name="connsiteX26" fmla="*/ 261938 w 2543175"/>
              <a:gd name="connsiteY26" fmla="*/ 285750 h 464344"/>
              <a:gd name="connsiteX27" fmla="*/ 314325 w 2543175"/>
              <a:gd name="connsiteY27" fmla="*/ 283369 h 464344"/>
              <a:gd name="connsiteX28" fmla="*/ 390525 w 2543175"/>
              <a:gd name="connsiteY28" fmla="*/ 269081 h 464344"/>
              <a:gd name="connsiteX29" fmla="*/ 483394 w 2543175"/>
              <a:gd name="connsiteY29" fmla="*/ 254794 h 464344"/>
              <a:gd name="connsiteX30" fmla="*/ 697707 w 2543175"/>
              <a:gd name="connsiteY30" fmla="*/ 216694 h 464344"/>
              <a:gd name="connsiteX31" fmla="*/ 952500 w 2543175"/>
              <a:gd name="connsiteY31" fmla="*/ 164306 h 464344"/>
              <a:gd name="connsiteX32" fmla="*/ 1021557 w 2543175"/>
              <a:gd name="connsiteY32" fmla="*/ 150019 h 464344"/>
              <a:gd name="connsiteX33" fmla="*/ 1197769 w 2543175"/>
              <a:gd name="connsiteY33" fmla="*/ 114300 h 464344"/>
              <a:gd name="connsiteX34" fmla="*/ 1390650 w 2543175"/>
              <a:gd name="connsiteY34" fmla="*/ 97631 h 464344"/>
              <a:gd name="connsiteX35" fmla="*/ 1576388 w 2543175"/>
              <a:gd name="connsiteY35" fmla="*/ 78581 h 464344"/>
              <a:gd name="connsiteX36" fmla="*/ 1740694 w 2543175"/>
              <a:gd name="connsiteY36" fmla="*/ 57150 h 464344"/>
              <a:gd name="connsiteX37" fmla="*/ 1843088 w 2543175"/>
              <a:gd name="connsiteY37" fmla="*/ 40481 h 464344"/>
              <a:gd name="connsiteX38" fmla="*/ 2045494 w 2543175"/>
              <a:gd name="connsiteY38" fmla="*/ 21431 h 464344"/>
              <a:gd name="connsiteX39" fmla="*/ 2135982 w 2543175"/>
              <a:gd name="connsiteY39" fmla="*/ 21431 h 464344"/>
              <a:gd name="connsiteX40" fmla="*/ 2207419 w 2543175"/>
              <a:gd name="connsiteY40" fmla="*/ 16669 h 464344"/>
              <a:gd name="connsiteX41" fmla="*/ 2281238 w 2543175"/>
              <a:gd name="connsiteY41" fmla="*/ 7144 h 464344"/>
              <a:gd name="connsiteX42" fmla="*/ 2312194 w 2543175"/>
              <a:gd name="connsiteY42" fmla="*/ 0 h 464344"/>
              <a:gd name="connsiteX43" fmla="*/ 2347913 w 2543175"/>
              <a:gd name="connsiteY43" fmla="*/ 7144 h 464344"/>
              <a:gd name="connsiteX44" fmla="*/ 2395538 w 2543175"/>
              <a:gd name="connsiteY44" fmla="*/ 21431 h 464344"/>
              <a:gd name="connsiteX45" fmla="*/ 2433638 w 2543175"/>
              <a:gd name="connsiteY45" fmla="*/ 40481 h 464344"/>
              <a:gd name="connsiteX46" fmla="*/ 2464594 w 2543175"/>
              <a:gd name="connsiteY46" fmla="*/ 61912 h 464344"/>
              <a:gd name="connsiteX47" fmla="*/ 2488407 w 2543175"/>
              <a:gd name="connsiteY47" fmla="*/ 83344 h 464344"/>
              <a:gd name="connsiteX48" fmla="*/ 2516982 w 2543175"/>
              <a:gd name="connsiteY48" fmla="*/ 111919 h 464344"/>
              <a:gd name="connsiteX49" fmla="*/ 2533650 w 2543175"/>
              <a:gd name="connsiteY49" fmla="*/ 140494 h 464344"/>
              <a:gd name="connsiteX50" fmla="*/ 2543175 w 2543175"/>
              <a:gd name="connsiteY50" fmla="*/ 164306 h 464344"/>
              <a:gd name="connsiteX51" fmla="*/ 2543175 w 2543175"/>
              <a:gd name="connsiteY51" fmla="*/ 173831 h 464344"/>
              <a:gd name="connsiteX52" fmla="*/ 2536032 w 2543175"/>
              <a:gd name="connsiteY52" fmla="*/ 188119 h 464344"/>
              <a:gd name="connsiteX53" fmla="*/ 2521744 w 2543175"/>
              <a:gd name="connsiteY53" fmla="*/ 197644 h 464344"/>
              <a:gd name="connsiteX54" fmla="*/ 2497932 w 2543175"/>
              <a:gd name="connsiteY54" fmla="*/ 200025 h 464344"/>
              <a:gd name="connsiteX55" fmla="*/ 2431257 w 2543175"/>
              <a:gd name="connsiteY55" fmla="*/ 200025 h 464344"/>
              <a:gd name="connsiteX56" fmla="*/ 2343150 w 2543175"/>
              <a:gd name="connsiteY56" fmla="*/ 202406 h 464344"/>
              <a:gd name="connsiteX57" fmla="*/ 2250282 w 2543175"/>
              <a:gd name="connsiteY57" fmla="*/ 204787 h 464344"/>
              <a:gd name="connsiteX58" fmla="*/ 2176463 w 2543175"/>
              <a:gd name="connsiteY58" fmla="*/ 211931 h 464344"/>
              <a:gd name="connsiteX59" fmla="*/ 2083594 w 2543175"/>
              <a:gd name="connsiteY59" fmla="*/ 219075 h 464344"/>
              <a:gd name="connsiteX60" fmla="*/ 2012157 w 2543175"/>
              <a:gd name="connsiteY60" fmla="*/ 223837 h 464344"/>
              <a:gd name="connsiteX61" fmla="*/ 1662113 w 2543175"/>
              <a:gd name="connsiteY61" fmla="*/ 23336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43175" h="464344">
                <a:moveTo>
                  <a:pt x="1662113" y="233362"/>
                </a:moveTo>
                <a:lnTo>
                  <a:pt x="1581150" y="238125"/>
                </a:lnTo>
                <a:lnTo>
                  <a:pt x="1493044" y="245269"/>
                </a:lnTo>
                <a:lnTo>
                  <a:pt x="1390650" y="252412"/>
                </a:lnTo>
                <a:lnTo>
                  <a:pt x="1300163" y="259556"/>
                </a:lnTo>
                <a:lnTo>
                  <a:pt x="1193007" y="269081"/>
                </a:lnTo>
                <a:lnTo>
                  <a:pt x="1019175" y="307181"/>
                </a:lnTo>
                <a:lnTo>
                  <a:pt x="919163" y="330994"/>
                </a:lnTo>
                <a:lnTo>
                  <a:pt x="797719" y="357187"/>
                </a:lnTo>
                <a:lnTo>
                  <a:pt x="697707" y="376237"/>
                </a:lnTo>
                <a:lnTo>
                  <a:pt x="583407" y="395287"/>
                </a:lnTo>
                <a:lnTo>
                  <a:pt x="481013" y="414337"/>
                </a:lnTo>
                <a:lnTo>
                  <a:pt x="416719" y="423862"/>
                </a:lnTo>
                <a:lnTo>
                  <a:pt x="404813" y="431006"/>
                </a:lnTo>
                <a:lnTo>
                  <a:pt x="383382" y="442912"/>
                </a:lnTo>
                <a:lnTo>
                  <a:pt x="342900" y="459581"/>
                </a:lnTo>
                <a:lnTo>
                  <a:pt x="321469" y="461962"/>
                </a:lnTo>
                <a:lnTo>
                  <a:pt x="297657" y="464344"/>
                </a:lnTo>
                <a:lnTo>
                  <a:pt x="276225" y="461962"/>
                </a:lnTo>
                <a:lnTo>
                  <a:pt x="254794" y="459581"/>
                </a:lnTo>
                <a:lnTo>
                  <a:pt x="207169" y="445294"/>
                </a:lnTo>
                <a:lnTo>
                  <a:pt x="154782" y="421481"/>
                </a:lnTo>
                <a:lnTo>
                  <a:pt x="0" y="357187"/>
                </a:lnTo>
                <a:lnTo>
                  <a:pt x="28575" y="233362"/>
                </a:lnTo>
                <a:lnTo>
                  <a:pt x="161925" y="271462"/>
                </a:lnTo>
                <a:lnTo>
                  <a:pt x="214313" y="280987"/>
                </a:lnTo>
                <a:lnTo>
                  <a:pt x="261938" y="285750"/>
                </a:lnTo>
                <a:lnTo>
                  <a:pt x="314325" y="283369"/>
                </a:lnTo>
                <a:lnTo>
                  <a:pt x="390525" y="269081"/>
                </a:lnTo>
                <a:lnTo>
                  <a:pt x="483394" y="254794"/>
                </a:lnTo>
                <a:lnTo>
                  <a:pt x="697707" y="216694"/>
                </a:lnTo>
                <a:lnTo>
                  <a:pt x="952500" y="164306"/>
                </a:lnTo>
                <a:lnTo>
                  <a:pt x="1021557" y="150019"/>
                </a:lnTo>
                <a:lnTo>
                  <a:pt x="1197769" y="114300"/>
                </a:lnTo>
                <a:lnTo>
                  <a:pt x="1390650" y="97631"/>
                </a:lnTo>
                <a:lnTo>
                  <a:pt x="1576388" y="78581"/>
                </a:lnTo>
                <a:lnTo>
                  <a:pt x="1740694" y="57150"/>
                </a:lnTo>
                <a:lnTo>
                  <a:pt x="1843088" y="40481"/>
                </a:lnTo>
                <a:lnTo>
                  <a:pt x="2045494" y="21431"/>
                </a:lnTo>
                <a:lnTo>
                  <a:pt x="2135982" y="21431"/>
                </a:lnTo>
                <a:lnTo>
                  <a:pt x="2207419" y="16669"/>
                </a:lnTo>
                <a:lnTo>
                  <a:pt x="2281238" y="7144"/>
                </a:lnTo>
                <a:lnTo>
                  <a:pt x="2312194" y="0"/>
                </a:lnTo>
                <a:lnTo>
                  <a:pt x="2347913" y="7144"/>
                </a:lnTo>
                <a:lnTo>
                  <a:pt x="2395538" y="21431"/>
                </a:lnTo>
                <a:lnTo>
                  <a:pt x="2433638" y="40481"/>
                </a:lnTo>
                <a:lnTo>
                  <a:pt x="2464594" y="61912"/>
                </a:lnTo>
                <a:lnTo>
                  <a:pt x="2488407" y="83344"/>
                </a:lnTo>
                <a:lnTo>
                  <a:pt x="2516982" y="111919"/>
                </a:lnTo>
                <a:lnTo>
                  <a:pt x="2533650" y="140494"/>
                </a:lnTo>
                <a:lnTo>
                  <a:pt x="2543175" y="164306"/>
                </a:lnTo>
                <a:lnTo>
                  <a:pt x="2543175" y="173831"/>
                </a:lnTo>
                <a:lnTo>
                  <a:pt x="2536032" y="188119"/>
                </a:lnTo>
                <a:lnTo>
                  <a:pt x="2521744" y="197644"/>
                </a:lnTo>
                <a:lnTo>
                  <a:pt x="2497932" y="200025"/>
                </a:lnTo>
                <a:lnTo>
                  <a:pt x="2431257" y="200025"/>
                </a:lnTo>
                <a:lnTo>
                  <a:pt x="2343150" y="202406"/>
                </a:lnTo>
                <a:lnTo>
                  <a:pt x="2250282" y="204787"/>
                </a:lnTo>
                <a:lnTo>
                  <a:pt x="2176463" y="211931"/>
                </a:lnTo>
                <a:lnTo>
                  <a:pt x="2083594" y="219075"/>
                </a:lnTo>
                <a:lnTo>
                  <a:pt x="2012157" y="223837"/>
                </a:lnTo>
                <a:lnTo>
                  <a:pt x="166211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7CB71AB0-9A4B-42D2-B640-51BAD721449F}"/>
              </a:ext>
            </a:extLst>
          </p:cNvPr>
          <p:cNvSpPr/>
          <p:nvPr/>
        </p:nvSpPr>
        <p:spPr>
          <a:xfrm>
            <a:off x="5148263" y="4138613"/>
            <a:ext cx="1571625" cy="317500"/>
          </a:xfrm>
          <a:custGeom>
            <a:avLst/>
            <a:gdLst>
              <a:gd name="connsiteX0" fmla="*/ 807243 w 1571625"/>
              <a:gd name="connsiteY0" fmla="*/ 233362 h 316706"/>
              <a:gd name="connsiteX1" fmla="*/ 912018 w 1571625"/>
              <a:gd name="connsiteY1" fmla="*/ 214312 h 316706"/>
              <a:gd name="connsiteX2" fmla="*/ 983456 w 1571625"/>
              <a:gd name="connsiteY2" fmla="*/ 204787 h 316706"/>
              <a:gd name="connsiteX3" fmla="*/ 1066800 w 1571625"/>
              <a:gd name="connsiteY3" fmla="*/ 195262 h 316706"/>
              <a:gd name="connsiteX4" fmla="*/ 1162050 w 1571625"/>
              <a:gd name="connsiteY4" fmla="*/ 188118 h 316706"/>
              <a:gd name="connsiteX5" fmla="*/ 1257300 w 1571625"/>
              <a:gd name="connsiteY5" fmla="*/ 185737 h 316706"/>
              <a:gd name="connsiteX6" fmla="*/ 1397793 w 1571625"/>
              <a:gd name="connsiteY6" fmla="*/ 183356 h 316706"/>
              <a:gd name="connsiteX7" fmla="*/ 1478756 w 1571625"/>
              <a:gd name="connsiteY7" fmla="*/ 185737 h 316706"/>
              <a:gd name="connsiteX8" fmla="*/ 1545431 w 1571625"/>
              <a:gd name="connsiteY8" fmla="*/ 183356 h 316706"/>
              <a:gd name="connsiteX9" fmla="*/ 1571625 w 1571625"/>
              <a:gd name="connsiteY9" fmla="*/ 166687 h 316706"/>
              <a:gd name="connsiteX10" fmla="*/ 1519237 w 1571625"/>
              <a:gd name="connsiteY10" fmla="*/ 0 h 316706"/>
              <a:gd name="connsiteX11" fmla="*/ 1254918 w 1571625"/>
              <a:gd name="connsiteY11" fmla="*/ 26193 h 316706"/>
              <a:gd name="connsiteX12" fmla="*/ 1123950 w 1571625"/>
              <a:gd name="connsiteY12" fmla="*/ 35718 h 316706"/>
              <a:gd name="connsiteX13" fmla="*/ 1028700 w 1571625"/>
              <a:gd name="connsiteY13" fmla="*/ 42862 h 316706"/>
              <a:gd name="connsiteX14" fmla="*/ 912018 w 1571625"/>
              <a:gd name="connsiteY14" fmla="*/ 50006 h 316706"/>
              <a:gd name="connsiteX15" fmla="*/ 721518 w 1571625"/>
              <a:gd name="connsiteY15" fmla="*/ 76200 h 316706"/>
              <a:gd name="connsiteX16" fmla="*/ 583406 w 1571625"/>
              <a:gd name="connsiteY16" fmla="*/ 100012 h 316706"/>
              <a:gd name="connsiteX17" fmla="*/ 450056 w 1571625"/>
              <a:gd name="connsiteY17" fmla="*/ 121443 h 316706"/>
              <a:gd name="connsiteX18" fmla="*/ 390525 w 1571625"/>
              <a:gd name="connsiteY18" fmla="*/ 130968 h 316706"/>
              <a:gd name="connsiteX19" fmla="*/ 338137 w 1571625"/>
              <a:gd name="connsiteY19" fmla="*/ 135731 h 316706"/>
              <a:gd name="connsiteX20" fmla="*/ 297656 w 1571625"/>
              <a:gd name="connsiteY20" fmla="*/ 138112 h 316706"/>
              <a:gd name="connsiteX21" fmla="*/ 240506 w 1571625"/>
              <a:gd name="connsiteY21" fmla="*/ 140493 h 316706"/>
              <a:gd name="connsiteX22" fmla="*/ 204787 w 1571625"/>
              <a:gd name="connsiteY22" fmla="*/ 135731 h 316706"/>
              <a:gd name="connsiteX23" fmla="*/ 138112 w 1571625"/>
              <a:gd name="connsiteY23" fmla="*/ 116681 h 316706"/>
              <a:gd name="connsiteX24" fmla="*/ 52387 w 1571625"/>
              <a:gd name="connsiteY24" fmla="*/ 85725 h 316706"/>
              <a:gd name="connsiteX25" fmla="*/ 23812 w 1571625"/>
              <a:gd name="connsiteY25" fmla="*/ 76200 h 316706"/>
              <a:gd name="connsiteX26" fmla="*/ 11906 w 1571625"/>
              <a:gd name="connsiteY26" fmla="*/ 73818 h 316706"/>
              <a:gd name="connsiteX27" fmla="*/ 0 w 1571625"/>
              <a:gd name="connsiteY27" fmla="*/ 78581 h 316706"/>
              <a:gd name="connsiteX28" fmla="*/ 0 w 1571625"/>
              <a:gd name="connsiteY28" fmla="*/ 92868 h 316706"/>
              <a:gd name="connsiteX29" fmla="*/ 9525 w 1571625"/>
              <a:gd name="connsiteY29" fmla="*/ 114300 h 316706"/>
              <a:gd name="connsiteX30" fmla="*/ 38100 w 1571625"/>
              <a:gd name="connsiteY30" fmla="*/ 157162 h 316706"/>
              <a:gd name="connsiteX31" fmla="*/ 66675 w 1571625"/>
              <a:gd name="connsiteY31" fmla="*/ 195262 h 316706"/>
              <a:gd name="connsiteX32" fmla="*/ 100012 w 1571625"/>
              <a:gd name="connsiteY32" fmla="*/ 233362 h 316706"/>
              <a:gd name="connsiteX33" fmla="*/ 133350 w 1571625"/>
              <a:gd name="connsiteY33" fmla="*/ 261937 h 316706"/>
              <a:gd name="connsiteX34" fmla="*/ 164306 w 1571625"/>
              <a:gd name="connsiteY34" fmla="*/ 283368 h 316706"/>
              <a:gd name="connsiteX35" fmla="*/ 188118 w 1571625"/>
              <a:gd name="connsiteY35" fmla="*/ 297656 h 316706"/>
              <a:gd name="connsiteX36" fmla="*/ 214312 w 1571625"/>
              <a:gd name="connsiteY36" fmla="*/ 309562 h 316706"/>
              <a:gd name="connsiteX37" fmla="*/ 235743 w 1571625"/>
              <a:gd name="connsiteY37" fmla="*/ 314325 h 316706"/>
              <a:gd name="connsiteX38" fmla="*/ 261937 w 1571625"/>
              <a:gd name="connsiteY38" fmla="*/ 316706 h 316706"/>
              <a:gd name="connsiteX39" fmla="*/ 326231 w 1571625"/>
              <a:gd name="connsiteY39" fmla="*/ 314325 h 316706"/>
              <a:gd name="connsiteX40" fmla="*/ 442912 w 1571625"/>
              <a:gd name="connsiteY40" fmla="*/ 302418 h 316706"/>
              <a:gd name="connsiteX41" fmla="*/ 523875 w 1571625"/>
              <a:gd name="connsiteY41" fmla="*/ 288131 h 316706"/>
              <a:gd name="connsiteX42" fmla="*/ 652462 w 1571625"/>
              <a:gd name="connsiteY42" fmla="*/ 261937 h 316706"/>
              <a:gd name="connsiteX43" fmla="*/ 807243 w 1571625"/>
              <a:gd name="connsiteY43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1625" h="316706">
                <a:moveTo>
                  <a:pt x="807243" y="233362"/>
                </a:moveTo>
                <a:lnTo>
                  <a:pt x="912018" y="214312"/>
                </a:lnTo>
                <a:lnTo>
                  <a:pt x="983456" y="204787"/>
                </a:lnTo>
                <a:lnTo>
                  <a:pt x="1066800" y="195262"/>
                </a:lnTo>
                <a:lnTo>
                  <a:pt x="1162050" y="188118"/>
                </a:lnTo>
                <a:lnTo>
                  <a:pt x="1257300" y="185737"/>
                </a:lnTo>
                <a:lnTo>
                  <a:pt x="1397793" y="183356"/>
                </a:lnTo>
                <a:lnTo>
                  <a:pt x="1478756" y="185737"/>
                </a:lnTo>
                <a:lnTo>
                  <a:pt x="1545431" y="183356"/>
                </a:lnTo>
                <a:lnTo>
                  <a:pt x="1571625" y="166687"/>
                </a:lnTo>
                <a:lnTo>
                  <a:pt x="1519237" y="0"/>
                </a:lnTo>
                <a:lnTo>
                  <a:pt x="1254918" y="26193"/>
                </a:lnTo>
                <a:lnTo>
                  <a:pt x="1123950" y="35718"/>
                </a:lnTo>
                <a:lnTo>
                  <a:pt x="1028700" y="42862"/>
                </a:lnTo>
                <a:lnTo>
                  <a:pt x="912018" y="50006"/>
                </a:lnTo>
                <a:lnTo>
                  <a:pt x="721518" y="76200"/>
                </a:lnTo>
                <a:lnTo>
                  <a:pt x="583406" y="100012"/>
                </a:lnTo>
                <a:lnTo>
                  <a:pt x="450056" y="121443"/>
                </a:lnTo>
                <a:lnTo>
                  <a:pt x="390525" y="130968"/>
                </a:lnTo>
                <a:lnTo>
                  <a:pt x="338137" y="135731"/>
                </a:lnTo>
                <a:lnTo>
                  <a:pt x="297656" y="138112"/>
                </a:lnTo>
                <a:lnTo>
                  <a:pt x="240506" y="140493"/>
                </a:lnTo>
                <a:lnTo>
                  <a:pt x="204787" y="135731"/>
                </a:lnTo>
                <a:lnTo>
                  <a:pt x="138112" y="116681"/>
                </a:lnTo>
                <a:lnTo>
                  <a:pt x="52387" y="85725"/>
                </a:lnTo>
                <a:lnTo>
                  <a:pt x="23812" y="76200"/>
                </a:lnTo>
                <a:lnTo>
                  <a:pt x="11906" y="73818"/>
                </a:lnTo>
                <a:lnTo>
                  <a:pt x="0" y="78581"/>
                </a:lnTo>
                <a:lnTo>
                  <a:pt x="0" y="92868"/>
                </a:lnTo>
                <a:lnTo>
                  <a:pt x="9525" y="114300"/>
                </a:lnTo>
                <a:lnTo>
                  <a:pt x="38100" y="157162"/>
                </a:lnTo>
                <a:lnTo>
                  <a:pt x="66675" y="195262"/>
                </a:lnTo>
                <a:lnTo>
                  <a:pt x="100012" y="233362"/>
                </a:lnTo>
                <a:lnTo>
                  <a:pt x="133350" y="261937"/>
                </a:lnTo>
                <a:lnTo>
                  <a:pt x="164306" y="283368"/>
                </a:lnTo>
                <a:lnTo>
                  <a:pt x="188118" y="297656"/>
                </a:lnTo>
                <a:lnTo>
                  <a:pt x="214312" y="309562"/>
                </a:lnTo>
                <a:lnTo>
                  <a:pt x="235743" y="314325"/>
                </a:lnTo>
                <a:lnTo>
                  <a:pt x="261937" y="316706"/>
                </a:lnTo>
                <a:lnTo>
                  <a:pt x="326231" y="314325"/>
                </a:lnTo>
                <a:lnTo>
                  <a:pt x="442912" y="302418"/>
                </a:lnTo>
                <a:lnTo>
                  <a:pt x="523875" y="288131"/>
                </a:lnTo>
                <a:lnTo>
                  <a:pt x="652462" y="261937"/>
                </a:lnTo>
                <a:lnTo>
                  <a:pt x="80724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C2516B5-BEB2-4E57-AF91-2F8C6BC6B0ED}"/>
              </a:ext>
            </a:extLst>
          </p:cNvPr>
          <p:cNvSpPr/>
          <p:nvPr/>
        </p:nvSpPr>
        <p:spPr>
          <a:xfrm>
            <a:off x="5743575" y="2776538"/>
            <a:ext cx="401638" cy="1514475"/>
          </a:xfrm>
          <a:custGeom>
            <a:avLst/>
            <a:gdLst>
              <a:gd name="connsiteX0" fmla="*/ 140494 w 402431"/>
              <a:gd name="connsiteY0" fmla="*/ 585787 h 1514475"/>
              <a:gd name="connsiteX1" fmla="*/ 140494 w 402431"/>
              <a:gd name="connsiteY1" fmla="*/ 859631 h 1514475"/>
              <a:gd name="connsiteX2" fmla="*/ 140494 w 402431"/>
              <a:gd name="connsiteY2" fmla="*/ 1216818 h 1514475"/>
              <a:gd name="connsiteX3" fmla="*/ 142875 w 402431"/>
              <a:gd name="connsiteY3" fmla="*/ 1514475 h 1514475"/>
              <a:gd name="connsiteX4" fmla="*/ 338138 w 402431"/>
              <a:gd name="connsiteY4" fmla="*/ 1483518 h 1514475"/>
              <a:gd name="connsiteX5" fmla="*/ 340519 w 402431"/>
              <a:gd name="connsiteY5" fmla="*/ 1373981 h 1514475"/>
              <a:gd name="connsiteX6" fmla="*/ 342900 w 402431"/>
              <a:gd name="connsiteY6" fmla="*/ 1283493 h 1514475"/>
              <a:gd name="connsiteX7" fmla="*/ 345281 w 402431"/>
              <a:gd name="connsiteY7" fmla="*/ 1209675 h 1514475"/>
              <a:gd name="connsiteX8" fmla="*/ 350044 w 402431"/>
              <a:gd name="connsiteY8" fmla="*/ 1123950 h 1514475"/>
              <a:gd name="connsiteX9" fmla="*/ 352425 w 402431"/>
              <a:gd name="connsiteY9" fmla="*/ 1066800 h 1514475"/>
              <a:gd name="connsiteX10" fmla="*/ 364331 w 402431"/>
              <a:gd name="connsiteY10" fmla="*/ 950118 h 1514475"/>
              <a:gd name="connsiteX11" fmla="*/ 364331 w 402431"/>
              <a:gd name="connsiteY11" fmla="*/ 781050 h 1514475"/>
              <a:gd name="connsiteX12" fmla="*/ 361950 w 402431"/>
              <a:gd name="connsiteY12" fmla="*/ 702468 h 1514475"/>
              <a:gd name="connsiteX13" fmla="*/ 366713 w 402431"/>
              <a:gd name="connsiteY13" fmla="*/ 631031 h 1514475"/>
              <a:gd name="connsiteX14" fmla="*/ 369094 w 402431"/>
              <a:gd name="connsiteY14" fmla="*/ 581025 h 1514475"/>
              <a:gd name="connsiteX15" fmla="*/ 376238 w 402431"/>
              <a:gd name="connsiteY15" fmla="*/ 511968 h 1514475"/>
              <a:gd name="connsiteX16" fmla="*/ 388144 w 402431"/>
              <a:gd name="connsiteY16" fmla="*/ 428625 h 1514475"/>
              <a:gd name="connsiteX17" fmla="*/ 385763 w 402431"/>
              <a:gd name="connsiteY17" fmla="*/ 245268 h 1514475"/>
              <a:gd name="connsiteX18" fmla="*/ 385763 w 402431"/>
              <a:gd name="connsiteY18" fmla="*/ 188118 h 1514475"/>
              <a:gd name="connsiteX19" fmla="*/ 385763 w 402431"/>
              <a:gd name="connsiteY19" fmla="*/ 180975 h 1514475"/>
              <a:gd name="connsiteX20" fmla="*/ 397669 w 402431"/>
              <a:gd name="connsiteY20" fmla="*/ 161925 h 1514475"/>
              <a:gd name="connsiteX21" fmla="*/ 402431 w 402431"/>
              <a:gd name="connsiteY21" fmla="*/ 150018 h 1514475"/>
              <a:gd name="connsiteX22" fmla="*/ 402431 w 402431"/>
              <a:gd name="connsiteY22" fmla="*/ 142875 h 1514475"/>
              <a:gd name="connsiteX23" fmla="*/ 402431 w 402431"/>
              <a:gd name="connsiteY23" fmla="*/ 130968 h 1514475"/>
              <a:gd name="connsiteX24" fmla="*/ 397669 w 402431"/>
              <a:gd name="connsiteY24" fmla="*/ 114300 h 1514475"/>
              <a:gd name="connsiteX25" fmla="*/ 390525 w 402431"/>
              <a:gd name="connsiteY25" fmla="*/ 104775 h 1514475"/>
              <a:gd name="connsiteX26" fmla="*/ 373856 w 402431"/>
              <a:gd name="connsiteY26" fmla="*/ 90487 h 1514475"/>
              <a:gd name="connsiteX27" fmla="*/ 354806 w 402431"/>
              <a:gd name="connsiteY27" fmla="*/ 78581 h 1514475"/>
              <a:gd name="connsiteX28" fmla="*/ 326231 w 402431"/>
              <a:gd name="connsiteY28" fmla="*/ 66675 h 1514475"/>
              <a:gd name="connsiteX29" fmla="*/ 288131 w 402431"/>
              <a:gd name="connsiteY29" fmla="*/ 57150 h 1514475"/>
              <a:gd name="connsiteX30" fmla="*/ 264319 w 402431"/>
              <a:gd name="connsiteY30" fmla="*/ 45243 h 1514475"/>
              <a:gd name="connsiteX31" fmla="*/ 228600 w 402431"/>
              <a:gd name="connsiteY31" fmla="*/ 30956 h 1514475"/>
              <a:gd name="connsiteX32" fmla="*/ 180975 w 402431"/>
              <a:gd name="connsiteY32" fmla="*/ 19050 h 1514475"/>
              <a:gd name="connsiteX33" fmla="*/ 133350 w 402431"/>
              <a:gd name="connsiteY33" fmla="*/ 11906 h 1514475"/>
              <a:gd name="connsiteX34" fmla="*/ 95250 w 402431"/>
              <a:gd name="connsiteY34" fmla="*/ 7143 h 1514475"/>
              <a:gd name="connsiteX35" fmla="*/ 57150 w 402431"/>
              <a:gd name="connsiteY35" fmla="*/ 7143 h 1514475"/>
              <a:gd name="connsiteX36" fmla="*/ 35719 w 402431"/>
              <a:gd name="connsiteY36" fmla="*/ 2381 h 1514475"/>
              <a:gd name="connsiteX37" fmla="*/ 14288 w 402431"/>
              <a:gd name="connsiteY37" fmla="*/ 0 h 1514475"/>
              <a:gd name="connsiteX38" fmla="*/ 2381 w 402431"/>
              <a:gd name="connsiteY38" fmla="*/ 4762 h 1514475"/>
              <a:gd name="connsiteX39" fmla="*/ 0 w 402431"/>
              <a:gd name="connsiteY39" fmla="*/ 16668 h 1514475"/>
              <a:gd name="connsiteX40" fmla="*/ 2381 w 402431"/>
              <a:gd name="connsiteY40" fmla="*/ 42862 h 1514475"/>
              <a:gd name="connsiteX41" fmla="*/ 16669 w 402431"/>
              <a:gd name="connsiteY41" fmla="*/ 54768 h 1514475"/>
              <a:gd name="connsiteX42" fmla="*/ 45244 w 402431"/>
              <a:gd name="connsiteY42" fmla="*/ 71437 h 1514475"/>
              <a:gd name="connsiteX43" fmla="*/ 64294 w 402431"/>
              <a:gd name="connsiteY43" fmla="*/ 85725 h 1514475"/>
              <a:gd name="connsiteX44" fmla="*/ 90488 w 402431"/>
              <a:gd name="connsiteY44" fmla="*/ 111918 h 1514475"/>
              <a:gd name="connsiteX45" fmla="*/ 123825 w 402431"/>
              <a:gd name="connsiteY45" fmla="*/ 154781 h 1514475"/>
              <a:gd name="connsiteX46" fmla="*/ 140494 w 402431"/>
              <a:gd name="connsiteY46" fmla="*/ 188118 h 1514475"/>
              <a:gd name="connsiteX47" fmla="*/ 140494 w 402431"/>
              <a:gd name="connsiteY47" fmla="*/ 354806 h 1514475"/>
              <a:gd name="connsiteX48" fmla="*/ 140494 w 402431"/>
              <a:gd name="connsiteY48" fmla="*/ 585787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2431" h="1514475">
                <a:moveTo>
                  <a:pt x="140494" y="585787"/>
                </a:moveTo>
                <a:lnTo>
                  <a:pt x="140494" y="859631"/>
                </a:lnTo>
                <a:lnTo>
                  <a:pt x="140494" y="1216818"/>
                </a:lnTo>
                <a:cubicBezTo>
                  <a:pt x="141288" y="1316037"/>
                  <a:pt x="142081" y="1415256"/>
                  <a:pt x="142875" y="1514475"/>
                </a:cubicBezTo>
                <a:lnTo>
                  <a:pt x="338138" y="1483518"/>
                </a:lnTo>
                <a:cubicBezTo>
                  <a:pt x="338932" y="1447006"/>
                  <a:pt x="339725" y="1410493"/>
                  <a:pt x="340519" y="1373981"/>
                </a:cubicBezTo>
                <a:cubicBezTo>
                  <a:pt x="341313" y="1343818"/>
                  <a:pt x="342106" y="1313656"/>
                  <a:pt x="342900" y="1283493"/>
                </a:cubicBezTo>
                <a:cubicBezTo>
                  <a:pt x="343694" y="1258887"/>
                  <a:pt x="344487" y="1234281"/>
                  <a:pt x="345281" y="1209675"/>
                </a:cubicBezTo>
                <a:lnTo>
                  <a:pt x="350044" y="1123950"/>
                </a:lnTo>
                <a:cubicBezTo>
                  <a:pt x="350838" y="1104900"/>
                  <a:pt x="351631" y="1085850"/>
                  <a:pt x="352425" y="1066800"/>
                </a:cubicBezTo>
                <a:lnTo>
                  <a:pt x="364331" y="950118"/>
                </a:lnTo>
                <a:lnTo>
                  <a:pt x="364331" y="781050"/>
                </a:lnTo>
                <a:cubicBezTo>
                  <a:pt x="363537" y="754856"/>
                  <a:pt x="362744" y="728662"/>
                  <a:pt x="361950" y="702468"/>
                </a:cubicBezTo>
                <a:lnTo>
                  <a:pt x="366713" y="631031"/>
                </a:lnTo>
                <a:lnTo>
                  <a:pt x="369094" y="581025"/>
                </a:lnTo>
                <a:lnTo>
                  <a:pt x="376238" y="511968"/>
                </a:lnTo>
                <a:lnTo>
                  <a:pt x="388144" y="428625"/>
                </a:lnTo>
                <a:cubicBezTo>
                  <a:pt x="387350" y="367506"/>
                  <a:pt x="386557" y="306387"/>
                  <a:pt x="385763" y="245268"/>
                </a:cubicBezTo>
                <a:lnTo>
                  <a:pt x="385763" y="188118"/>
                </a:lnTo>
                <a:lnTo>
                  <a:pt x="385763" y="180975"/>
                </a:lnTo>
                <a:lnTo>
                  <a:pt x="397669" y="161925"/>
                </a:lnTo>
                <a:lnTo>
                  <a:pt x="402431" y="150018"/>
                </a:lnTo>
                <a:lnTo>
                  <a:pt x="402431" y="142875"/>
                </a:lnTo>
                <a:lnTo>
                  <a:pt x="402431" y="130968"/>
                </a:lnTo>
                <a:lnTo>
                  <a:pt x="397669" y="114300"/>
                </a:lnTo>
                <a:lnTo>
                  <a:pt x="390525" y="104775"/>
                </a:lnTo>
                <a:lnTo>
                  <a:pt x="373856" y="90487"/>
                </a:lnTo>
                <a:lnTo>
                  <a:pt x="354806" y="78581"/>
                </a:lnTo>
                <a:lnTo>
                  <a:pt x="326231" y="66675"/>
                </a:lnTo>
                <a:lnTo>
                  <a:pt x="288131" y="57150"/>
                </a:lnTo>
                <a:lnTo>
                  <a:pt x="264319" y="45243"/>
                </a:lnTo>
                <a:lnTo>
                  <a:pt x="228600" y="30956"/>
                </a:lnTo>
                <a:lnTo>
                  <a:pt x="180975" y="19050"/>
                </a:lnTo>
                <a:lnTo>
                  <a:pt x="133350" y="11906"/>
                </a:lnTo>
                <a:lnTo>
                  <a:pt x="95250" y="7143"/>
                </a:lnTo>
                <a:lnTo>
                  <a:pt x="57150" y="7143"/>
                </a:lnTo>
                <a:lnTo>
                  <a:pt x="35719" y="2381"/>
                </a:lnTo>
                <a:lnTo>
                  <a:pt x="14288" y="0"/>
                </a:lnTo>
                <a:lnTo>
                  <a:pt x="2381" y="4762"/>
                </a:lnTo>
                <a:lnTo>
                  <a:pt x="0" y="16668"/>
                </a:lnTo>
                <a:lnTo>
                  <a:pt x="2381" y="42862"/>
                </a:lnTo>
                <a:lnTo>
                  <a:pt x="16669" y="54768"/>
                </a:lnTo>
                <a:lnTo>
                  <a:pt x="45244" y="71437"/>
                </a:lnTo>
                <a:lnTo>
                  <a:pt x="64294" y="85725"/>
                </a:lnTo>
                <a:lnTo>
                  <a:pt x="90488" y="111918"/>
                </a:lnTo>
                <a:lnTo>
                  <a:pt x="123825" y="154781"/>
                </a:lnTo>
                <a:lnTo>
                  <a:pt x="140494" y="188118"/>
                </a:lnTo>
                <a:lnTo>
                  <a:pt x="140494" y="354806"/>
                </a:lnTo>
                <a:cubicBezTo>
                  <a:pt x="139700" y="426243"/>
                  <a:pt x="138907" y="497681"/>
                  <a:pt x="140494" y="5857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001BDFE-EDAF-4997-8543-44A54FEBE6D8}"/>
              </a:ext>
            </a:extLst>
          </p:cNvPr>
          <p:cNvSpPr/>
          <p:nvPr/>
        </p:nvSpPr>
        <p:spPr>
          <a:xfrm>
            <a:off x="4992688" y="4810125"/>
            <a:ext cx="473075" cy="1166813"/>
          </a:xfrm>
          <a:custGeom>
            <a:avLst/>
            <a:gdLst>
              <a:gd name="connsiteX0" fmla="*/ 383382 w 471488"/>
              <a:gd name="connsiteY0" fmla="*/ 490538 h 1166813"/>
              <a:gd name="connsiteX1" fmla="*/ 371475 w 471488"/>
              <a:gd name="connsiteY1" fmla="*/ 423863 h 1166813"/>
              <a:gd name="connsiteX2" fmla="*/ 359569 w 471488"/>
              <a:gd name="connsiteY2" fmla="*/ 366713 h 1166813"/>
              <a:gd name="connsiteX3" fmla="*/ 350044 w 471488"/>
              <a:gd name="connsiteY3" fmla="*/ 321469 h 1166813"/>
              <a:gd name="connsiteX4" fmla="*/ 335757 w 471488"/>
              <a:gd name="connsiteY4" fmla="*/ 261938 h 1166813"/>
              <a:gd name="connsiteX5" fmla="*/ 328613 w 471488"/>
              <a:gd name="connsiteY5" fmla="*/ 223838 h 1166813"/>
              <a:gd name="connsiteX6" fmla="*/ 307182 w 471488"/>
              <a:gd name="connsiteY6" fmla="*/ 111919 h 1166813"/>
              <a:gd name="connsiteX7" fmla="*/ 278607 w 471488"/>
              <a:gd name="connsiteY7" fmla="*/ 95250 h 1166813"/>
              <a:gd name="connsiteX8" fmla="*/ 233363 w 471488"/>
              <a:gd name="connsiteY8" fmla="*/ 73819 h 1166813"/>
              <a:gd name="connsiteX9" fmla="*/ 195263 w 471488"/>
              <a:gd name="connsiteY9" fmla="*/ 59531 h 1166813"/>
              <a:gd name="connsiteX10" fmla="*/ 159544 w 471488"/>
              <a:gd name="connsiteY10" fmla="*/ 47625 h 1166813"/>
              <a:gd name="connsiteX11" fmla="*/ 116682 w 471488"/>
              <a:gd name="connsiteY11" fmla="*/ 35719 h 1166813"/>
              <a:gd name="connsiteX12" fmla="*/ 78582 w 471488"/>
              <a:gd name="connsiteY12" fmla="*/ 28575 h 1166813"/>
              <a:gd name="connsiteX13" fmla="*/ 61913 w 471488"/>
              <a:gd name="connsiteY13" fmla="*/ 21431 h 1166813"/>
              <a:gd name="connsiteX14" fmla="*/ 35719 w 471488"/>
              <a:gd name="connsiteY14" fmla="*/ 7144 h 1166813"/>
              <a:gd name="connsiteX15" fmla="*/ 23813 w 471488"/>
              <a:gd name="connsiteY15" fmla="*/ 2381 h 1166813"/>
              <a:gd name="connsiteX16" fmla="*/ 9525 w 471488"/>
              <a:gd name="connsiteY16" fmla="*/ 0 h 1166813"/>
              <a:gd name="connsiteX17" fmla="*/ 0 w 471488"/>
              <a:gd name="connsiteY17" fmla="*/ 7144 h 1166813"/>
              <a:gd name="connsiteX18" fmla="*/ 0 w 471488"/>
              <a:gd name="connsiteY18" fmla="*/ 21431 h 1166813"/>
              <a:gd name="connsiteX19" fmla="*/ 9525 w 471488"/>
              <a:gd name="connsiteY19" fmla="*/ 45244 h 1166813"/>
              <a:gd name="connsiteX20" fmla="*/ 23813 w 471488"/>
              <a:gd name="connsiteY20" fmla="*/ 69056 h 1166813"/>
              <a:gd name="connsiteX21" fmla="*/ 40482 w 471488"/>
              <a:gd name="connsiteY21" fmla="*/ 88106 h 1166813"/>
              <a:gd name="connsiteX22" fmla="*/ 64294 w 471488"/>
              <a:gd name="connsiteY22" fmla="*/ 111919 h 1166813"/>
              <a:gd name="connsiteX23" fmla="*/ 95250 w 471488"/>
              <a:gd name="connsiteY23" fmla="*/ 150019 h 1166813"/>
              <a:gd name="connsiteX24" fmla="*/ 116682 w 471488"/>
              <a:gd name="connsiteY24" fmla="*/ 190500 h 1166813"/>
              <a:gd name="connsiteX25" fmla="*/ 135732 w 471488"/>
              <a:gd name="connsiteY25" fmla="*/ 235744 h 1166813"/>
              <a:gd name="connsiteX26" fmla="*/ 150019 w 471488"/>
              <a:gd name="connsiteY26" fmla="*/ 290513 h 1166813"/>
              <a:gd name="connsiteX27" fmla="*/ 171450 w 471488"/>
              <a:gd name="connsiteY27" fmla="*/ 440531 h 1166813"/>
              <a:gd name="connsiteX28" fmla="*/ 197644 w 471488"/>
              <a:gd name="connsiteY28" fmla="*/ 631031 h 1166813"/>
              <a:gd name="connsiteX29" fmla="*/ 219075 w 471488"/>
              <a:gd name="connsiteY29" fmla="*/ 788194 h 1166813"/>
              <a:gd name="connsiteX30" fmla="*/ 233363 w 471488"/>
              <a:gd name="connsiteY30" fmla="*/ 890588 h 1166813"/>
              <a:gd name="connsiteX31" fmla="*/ 250032 w 471488"/>
              <a:gd name="connsiteY31" fmla="*/ 990600 h 1166813"/>
              <a:gd name="connsiteX32" fmla="*/ 266700 w 471488"/>
              <a:gd name="connsiteY32" fmla="*/ 1038225 h 1166813"/>
              <a:gd name="connsiteX33" fmla="*/ 280988 w 471488"/>
              <a:gd name="connsiteY33" fmla="*/ 1073944 h 1166813"/>
              <a:gd name="connsiteX34" fmla="*/ 297657 w 471488"/>
              <a:gd name="connsiteY34" fmla="*/ 1104900 h 1166813"/>
              <a:gd name="connsiteX35" fmla="*/ 316707 w 471488"/>
              <a:gd name="connsiteY35" fmla="*/ 1128713 h 1166813"/>
              <a:gd name="connsiteX36" fmla="*/ 335757 w 471488"/>
              <a:gd name="connsiteY36" fmla="*/ 1150144 h 1166813"/>
              <a:gd name="connsiteX37" fmla="*/ 352425 w 471488"/>
              <a:gd name="connsiteY37" fmla="*/ 1162050 h 1166813"/>
              <a:gd name="connsiteX38" fmla="*/ 366713 w 471488"/>
              <a:gd name="connsiteY38" fmla="*/ 1166813 h 1166813"/>
              <a:gd name="connsiteX39" fmla="*/ 388144 w 471488"/>
              <a:gd name="connsiteY39" fmla="*/ 1164431 h 1166813"/>
              <a:gd name="connsiteX40" fmla="*/ 407194 w 471488"/>
              <a:gd name="connsiteY40" fmla="*/ 1152525 h 1166813"/>
              <a:gd name="connsiteX41" fmla="*/ 421482 w 471488"/>
              <a:gd name="connsiteY41" fmla="*/ 1133475 h 1166813"/>
              <a:gd name="connsiteX42" fmla="*/ 438150 w 471488"/>
              <a:gd name="connsiteY42" fmla="*/ 1104900 h 1166813"/>
              <a:gd name="connsiteX43" fmla="*/ 452438 w 471488"/>
              <a:gd name="connsiteY43" fmla="*/ 1069181 h 1166813"/>
              <a:gd name="connsiteX44" fmla="*/ 471488 w 471488"/>
              <a:gd name="connsiteY44" fmla="*/ 1004888 h 1166813"/>
              <a:gd name="connsiteX45" fmla="*/ 450057 w 471488"/>
              <a:gd name="connsiteY45" fmla="*/ 897731 h 1166813"/>
              <a:gd name="connsiteX46" fmla="*/ 431007 w 471488"/>
              <a:gd name="connsiteY46" fmla="*/ 785813 h 1166813"/>
              <a:gd name="connsiteX47" fmla="*/ 383382 w 471488"/>
              <a:gd name="connsiteY47" fmla="*/ 490538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71488" h="1166813">
                <a:moveTo>
                  <a:pt x="383382" y="490538"/>
                </a:moveTo>
                <a:lnTo>
                  <a:pt x="371475" y="423863"/>
                </a:lnTo>
                <a:lnTo>
                  <a:pt x="359569" y="366713"/>
                </a:lnTo>
                <a:lnTo>
                  <a:pt x="350044" y="321469"/>
                </a:lnTo>
                <a:lnTo>
                  <a:pt x="335757" y="261938"/>
                </a:lnTo>
                <a:lnTo>
                  <a:pt x="328613" y="223838"/>
                </a:lnTo>
                <a:lnTo>
                  <a:pt x="307182" y="111919"/>
                </a:lnTo>
                <a:lnTo>
                  <a:pt x="278607" y="95250"/>
                </a:lnTo>
                <a:lnTo>
                  <a:pt x="233363" y="73819"/>
                </a:lnTo>
                <a:lnTo>
                  <a:pt x="195263" y="59531"/>
                </a:lnTo>
                <a:lnTo>
                  <a:pt x="159544" y="47625"/>
                </a:lnTo>
                <a:lnTo>
                  <a:pt x="116682" y="35719"/>
                </a:lnTo>
                <a:lnTo>
                  <a:pt x="78582" y="28575"/>
                </a:lnTo>
                <a:lnTo>
                  <a:pt x="61913" y="21431"/>
                </a:lnTo>
                <a:lnTo>
                  <a:pt x="35719" y="7144"/>
                </a:lnTo>
                <a:lnTo>
                  <a:pt x="23813" y="2381"/>
                </a:lnTo>
                <a:lnTo>
                  <a:pt x="9525" y="0"/>
                </a:lnTo>
                <a:lnTo>
                  <a:pt x="0" y="7144"/>
                </a:lnTo>
                <a:lnTo>
                  <a:pt x="0" y="21431"/>
                </a:lnTo>
                <a:lnTo>
                  <a:pt x="9525" y="45244"/>
                </a:lnTo>
                <a:lnTo>
                  <a:pt x="23813" y="69056"/>
                </a:lnTo>
                <a:lnTo>
                  <a:pt x="40482" y="88106"/>
                </a:lnTo>
                <a:lnTo>
                  <a:pt x="64294" y="111919"/>
                </a:lnTo>
                <a:lnTo>
                  <a:pt x="95250" y="150019"/>
                </a:lnTo>
                <a:lnTo>
                  <a:pt x="116682" y="190500"/>
                </a:lnTo>
                <a:lnTo>
                  <a:pt x="135732" y="235744"/>
                </a:lnTo>
                <a:lnTo>
                  <a:pt x="150019" y="290513"/>
                </a:lnTo>
                <a:lnTo>
                  <a:pt x="171450" y="440531"/>
                </a:lnTo>
                <a:lnTo>
                  <a:pt x="197644" y="631031"/>
                </a:lnTo>
                <a:lnTo>
                  <a:pt x="219075" y="788194"/>
                </a:lnTo>
                <a:lnTo>
                  <a:pt x="233363" y="890588"/>
                </a:lnTo>
                <a:lnTo>
                  <a:pt x="250032" y="990600"/>
                </a:lnTo>
                <a:lnTo>
                  <a:pt x="266700" y="1038225"/>
                </a:lnTo>
                <a:lnTo>
                  <a:pt x="280988" y="1073944"/>
                </a:lnTo>
                <a:lnTo>
                  <a:pt x="297657" y="1104900"/>
                </a:lnTo>
                <a:lnTo>
                  <a:pt x="316707" y="1128713"/>
                </a:lnTo>
                <a:lnTo>
                  <a:pt x="335757" y="1150144"/>
                </a:lnTo>
                <a:lnTo>
                  <a:pt x="352425" y="1162050"/>
                </a:lnTo>
                <a:lnTo>
                  <a:pt x="366713" y="1166813"/>
                </a:lnTo>
                <a:lnTo>
                  <a:pt x="388144" y="1164431"/>
                </a:lnTo>
                <a:lnTo>
                  <a:pt x="407194" y="1152525"/>
                </a:lnTo>
                <a:lnTo>
                  <a:pt x="421482" y="1133475"/>
                </a:lnTo>
                <a:lnTo>
                  <a:pt x="438150" y="1104900"/>
                </a:lnTo>
                <a:lnTo>
                  <a:pt x="452438" y="1069181"/>
                </a:lnTo>
                <a:lnTo>
                  <a:pt x="471488" y="1004888"/>
                </a:lnTo>
                <a:lnTo>
                  <a:pt x="450057" y="897731"/>
                </a:lnTo>
                <a:lnTo>
                  <a:pt x="431007" y="785813"/>
                </a:lnTo>
                <a:lnTo>
                  <a:pt x="383382" y="4905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C250338-30E8-41B0-8D5E-348CF7F606F1}"/>
              </a:ext>
            </a:extLst>
          </p:cNvPr>
          <p:cNvSpPr/>
          <p:nvPr/>
        </p:nvSpPr>
        <p:spPr>
          <a:xfrm>
            <a:off x="5240338" y="4748213"/>
            <a:ext cx="1844675" cy="1090612"/>
          </a:xfrm>
          <a:custGeom>
            <a:avLst/>
            <a:gdLst>
              <a:gd name="connsiteX0" fmla="*/ 938213 w 1843088"/>
              <a:gd name="connsiteY0" fmla="*/ 235743 h 1090612"/>
              <a:gd name="connsiteX1" fmla="*/ 1169194 w 1843088"/>
              <a:gd name="connsiteY1" fmla="*/ 216693 h 1090612"/>
              <a:gd name="connsiteX2" fmla="*/ 1283494 w 1843088"/>
              <a:gd name="connsiteY2" fmla="*/ 207168 h 1090612"/>
              <a:gd name="connsiteX3" fmla="*/ 1362075 w 1843088"/>
              <a:gd name="connsiteY3" fmla="*/ 197643 h 1090612"/>
              <a:gd name="connsiteX4" fmla="*/ 1402557 w 1843088"/>
              <a:gd name="connsiteY4" fmla="*/ 200025 h 1090612"/>
              <a:gd name="connsiteX5" fmla="*/ 1443038 w 1843088"/>
              <a:gd name="connsiteY5" fmla="*/ 209550 h 1090612"/>
              <a:gd name="connsiteX6" fmla="*/ 1462088 w 1843088"/>
              <a:gd name="connsiteY6" fmla="*/ 216693 h 1090612"/>
              <a:gd name="connsiteX7" fmla="*/ 1476375 w 1843088"/>
              <a:gd name="connsiteY7" fmla="*/ 226218 h 1090612"/>
              <a:gd name="connsiteX8" fmla="*/ 1483519 w 1843088"/>
              <a:gd name="connsiteY8" fmla="*/ 238125 h 1090612"/>
              <a:gd name="connsiteX9" fmla="*/ 1488282 w 1843088"/>
              <a:gd name="connsiteY9" fmla="*/ 252412 h 1090612"/>
              <a:gd name="connsiteX10" fmla="*/ 1490663 w 1843088"/>
              <a:gd name="connsiteY10" fmla="*/ 290512 h 1090612"/>
              <a:gd name="connsiteX11" fmla="*/ 1485900 w 1843088"/>
              <a:gd name="connsiteY11" fmla="*/ 421481 h 1090612"/>
              <a:gd name="connsiteX12" fmla="*/ 1481138 w 1843088"/>
              <a:gd name="connsiteY12" fmla="*/ 483393 h 1090612"/>
              <a:gd name="connsiteX13" fmla="*/ 1469232 w 1843088"/>
              <a:gd name="connsiteY13" fmla="*/ 569118 h 1090612"/>
              <a:gd name="connsiteX14" fmla="*/ 1450182 w 1843088"/>
              <a:gd name="connsiteY14" fmla="*/ 673893 h 1090612"/>
              <a:gd name="connsiteX15" fmla="*/ 1421607 w 1843088"/>
              <a:gd name="connsiteY15" fmla="*/ 871537 h 1090612"/>
              <a:gd name="connsiteX16" fmla="*/ 1426369 w 1843088"/>
              <a:gd name="connsiteY16" fmla="*/ 1026318 h 1090612"/>
              <a:gd name="connsiteX17" fmla="*/ 1440657 w 1843088"/>
              <a:gd name="connsiteY17" fmla="*/ 1052512 h 1090612"/>
              <a:gd name="connsiteX18" fmla="*/ 1457325 w 1843088"/>
              <a:gd name="connsiteY18" fmla="*/ 1073943 h 1090612"/>
              <a:gd name="connsiteX19" fmla="*/ 1473994 w 1843088"/>
              <a:gd name="connsiteY19" fmla="*/ 1083468 h 1090612"/>
              <a:gd name="connsiteX20" fmla="*/ 1488282 w 1843088"/>
              <a:gd name="connsiteY20" fmla="*/ 1088231 h 1090612"/>
              <a:gd name="connsiteX21" fmla="*/ 1502569 w 1843088"/>
              <a:gd name="connsiteY21" fmla="*/ 1090612 h 1090612"/>
              <a:gd name="connsiteX22" fmla="*/ 1519238 w 1843088"/>
              <a:gd name="connsiteY22" fmla="*/ 1090612 h 1090612"/>
              <a:gd name="connsiteX23" fmla="*/ 1540669 w 1843088"/>
              <a:gd name="connsiteY23" fmla="*/ 1081087 h 1090612"/>
              <a:gd name="connsiteX24" fmla="*/ 1564482 w 1843088"/>
              <a:gd name="connsiteY24" fmla="*/ 1066800 h 1090612"/>
              <a:gd name="connsiteX25" fmla="*/ 1583532 w 1843088"/>
              <a:gd name="connsiteY25" fmla="*/ 1047750 h 1090612"/>
              <a:gd name="connsiteX26" fmla="*/ 1597819 w 1843088"/>
              <a:gd name="connsiteY26" fmla="*/ 1028700 h 1090612"/>
              <a:gd name="connsiteX27" fmla="*/ 1614488 w 1843088"/>
              <a:gd name="connsiteY27" fmla="*/ 997743 h 1090612"/>
              <a:gd name="connsiteX28" fmla="*/ 1638300 w 1843088"/>
              <a:gd name="connsiteY28" fmla="*/ 923925 h 1090612"/>
              <a:gd name="connsiteX29" fmla="*/ 1676400 w 1843088"/>
              <a:gd name="connsiteY29" fmla="*/ 809625 h 1090612"/>
              <a:gd name="connsiteX30" fmla="*/ 1709738 w 1843088"/>
              <a:gd name="connsiteY30" fmla="*/ 702468 h 1090612"/>
              <a:gd name="connsiteX31" fmla="*/ 1735932 w 1843088"/>
              <a:gd name="connsiteY31" fmla="*/ 602456 h 1090612"/>
              <a:gd name="connsiteX32" fmla="*/ 1762125 w 1843088"/>
              <a:gd name="connsiteY32" fmla="*/ 488156 h 1090612"/>
              <a:gd name="connsiteX33" fmla="*/ 1781175 w 1843088"/>
              <a:gd name="connsiteY33" fmla="*/ 400050 h 1090612"/>
              <a:gd name="connsiteX34" fmla="*/ 1809750 w 1843088"/>
              <a:gd name="connsiteY34" fmla="*/ 366712 h 1090612"/>
              <a:gd name="connsiteX35" fmla="*/ 1824038 w 1843088"/>
              <a:gd name="connsiteY35" fmla="*/ 345281 h 1090612"/>
              <a:gd name="connsiteX36" fmla="*/ 1838325 w 1843088"/>
              <a:gd name="connsiteY36" fmla="*/ 314325 h 1090612"/>
              <a:gd name="connsiteX37" fmla="*/ 1843088 w 1843088"/>
              <a:gd name="connsiteY37" fmla="*/ 297656 h 1090612"/>
              <a:gd name="connsiteX38" fmla="*/ 1843088 w 1843088"/>
              <a:gd name="connsiteY38" fmla="*/ 280987 h 1090612"/>
              <a:gd name="connsiteX39" fmla="*/ 1840707 w 1843088"/>
              <a:gd name="connsiteY39" fmla="*/ 261937 h 1090612"/>
              <a:gd name="connsiteX40" fmla="*/ 1835944 w 1843088"/>
              <a:gd name="connsiteY40" fmla="*/ 242887 h 1090612"/>
              <a:gd name="connsiteX41" fmla="*/ 1826419 w 1843088"/>
              <a:gd name="connsiteY41" fmla="*/ 223837 h 1090612"/>
              <a:gd name="connsiteX42" fmla="*/ 1809750 w 1843088"/>
              <a:gd name="connsiteY42" fmla="*/ 202406 h 1090612"/>
              <a:gd name="connsiteX43" fmla="*/ 1776413 w 1843088"/>
              <a:gd name="connsiteY43" fmla="*/ 164306 h 1090612"/>
              <a:gd name="connsiteX44" fmla="*/ 1724025 w 1843088"/>
              <a:gd name="connsiteY44" fmla="*/ 121443 h 1090612"/>
              <a:gd name="connsiteX45" fmla="*/ 1666875 w 1843088"/>
              <a:gd name="connsiteY45" fmla="*/ 83343 h 1090612"/>
              <a:gd name="connsiteX46" fmla="*/ 1604963 w 1843088"/>
              <a:gd name="connsiteY46" fmla="*/ 45243 h 1090612"/>
              <a:gd name="connsiteX47" fmla="*/ 1543050 w 1843088"/>
              <a:gd name="connsiteY47" fmla="*/ 11906 h 1090612"/>
              <a:gd name="connsiteX48" fmla="*/ 1521619 w 1843088"/>
              <a:gd name="connsiteY48" fmla="*/ 0 h 1090612"/>
              <a:gd name="connsiteX49" fmla="*/ 1507332 w 1843088"/>
              <a:gd name="connsiteY49" fmla="*/ 0 h 1090612"/>
              <a:gd name="connsiteX50" fmla="*/ 1469232 w 1843088"/>
              <a:gd name="connsiteY50" fmla="*/ 14287 h 1090612"/>
              <a:gd name="connsiteX51" fmla="*/ 1390650 w 1843088"/>
              <a:gd name="connsiteY51" fmla="*/ 40481 h 1090612"/>
              <a:gd name="connsiteX52" fmla="*/ 1316832 w 1843088"/>
              <a:gd name="connsiteY52" fmla="*/ 57150 h 1090612"/>
              <a:gd name="connsiteX53" fmla="*/ 1257300 w 1843088"/>
              <a:gd name="connsiteY53" fmla="*/ 66675 h 1090612"/>
              <a:gd name="connsiteX54" fmla="*/ 1173957 w 1843088"/>
              <a:gd name="connsiteY54" fmla="*/ 71437 h 1090612"/>
              <a:gd name="connsiteX55" fmla="*/ 1014413 w 1843088"/>
              <a:gd name="connsiteY55" fmla="*/ 85725 h 1090612"/>
              <a:gd name="connsiteX56" fmla="*/ 802482 w 1843088"/>
              <a:gd name="connsiteY56" fmla="*/ 107156 h 1090612"/>
              <a:gd name="connsiteX57" fmla="*/ 564357 w 1843088"/>
              <a:gd name="connsiteY57" fmla="*/ 130968 h 1090612"/>
              <a:gd name="connsiteX58" fmla="*/ 311944 w 1843088"/>
              <a:gd name="connsiteY58" fmla="*/ 152400 h 1090612"/>
              <a:gd name="connsiteX59" fmla="*/ 83344 w 1843088"/>
              <a:gd name="connsiteY59" fmla="*/ 176212 h 1090612"/>
              <a:gd name="connsiteX60" fmla="*/ 61913 w 1843088"/>
              <a:gd name="connsiteY60" fmla="*/ 173831 h 1090612"/>
              <a:gd name="connsiteX61" fmla="*/ 38100 w 1843088"/>
              <a:gd name="connsiteY61" fmla="*/ 164306 h 1090612"/>
              <a:gd name="connsiteX62" fmla="*/ 0 w 1843088"/>
              <a:gd name="connsiteY62" fmla="*/ 145256 h 1090612"/>
              <a:gd name="connsiteX63" fmla="*/ 35719 w 1843088"/>
              <a:gd name="connsiteY63" fmla="*/ 314325 h 1090612"/>
              <a:gd name="connsiteX64" fmla="*/ 221457 w 1843088"/>
              <a:gd name="connsiteY64" fmla="*/ 300037 h 1090612"/>
              <a:gd name="connsiteX65" fmla="*/ 492919 w 1843088"/>
              <a:gd name="connsiteY65" fmla="*/ 273843 h 1090612"/>
              <a:gd name="connsiteX66" fmla="*/ 938213 w 1843088"/>
              <a:gd name="connsiteY66" fmla="*/ 235743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43088" h="1090612">
                <a:moveTo>
                  <a:pt x="938213" y="235743"/>
                </a:moveTo>
                <a:lnTo>
                  <a:pt x="1169194" y="216693"/>
                </a:lnTo>
                <a:lnTo>
                  <a:pt x="1283494" y="207168"/>
                </a:lnTo>
                <a:lnTo>
                  <a:pt x="1362075" y="197643"/>
                </a:lnTo>
                <a:lnTo>
                  <a:pt x="1402557" y="200025"/>
                </a:lnTo>
                <a:lnTo>
                  <a:pt x="1443038" y="209550"/>
                </a:lnTo>
                <a:lnTo>
                  <a:pt x="1462088" y="216693"/>
                </a:lnTo>
                <a:lnTo>
                  <a:pt x="1476375" y="226218"/>
                </a:lnTo>
                <a:lnTo>
                  <a:pt x="1483519" y="238125"/>
                </a:lnTo>
                <a:lnTo>
                  <a:pt x="1488282" y="252412"/>
                </a:lnTo>
                <a:lnTo>
                  <a:pt x="1490663" y="290512"/>
                </a:lnTo>
                <a:lnTo>
                  <a:pt x="1485900" y="421481"/>
                </a:lnTo>
                <a:lnTo>
                  <a:pt x="1481138" y="483393"/>
                </a:lnTo>
                <a:lnTo>
                  <a:pt x="1469232" y="569118"/>
                </a:lnTo>
                <a:lnTo>
                  <a:pt x="1450182" y="673893"/>
                </a:lnTo>
                <a:lnTo>
                  <a:pt x="1421607" y="871537"/>
                </a:lnTo>
                <a:lnTo>
                  <a:pt x="1426369" y="1026318"/>
                </a:lnTo>
                <a:lnTo>
                  <a:pt x="1440657" y="1052512"/>
                </a:lnTo>
                <a:lnTo>
                  <a:pt x="1457325" y="1073943"/>
                </a:lnTo>
                <a:lnTo>
                  <a:pt x="1473994" y="1083468"/>
                </a:lnTo>
                <a:lnTo>
                  <a:pt x="1488282" y="1088231"/>
                </a:lnTo>
                <a:lnTo>
                  <a:pt x="1502569" y="1090612"/>
                </a:lnTo>
                <a:lnTo>
                  <a:pt x="1519238" y="1090612"/>
                </a:lnTo>
                <a:lnTo>
                  <a:pt x="1540669" y="1081087"/>
                </a:lnTo>
                <a:lnTo>
                  <a:pt x="1564482" y="1066800"/>
                </a:lnTo>
                <a:lnTo>
                  <a:pt x="1583532" y="1047750"/>
                </a:lnTo>
                <a:lnTo>
                  <a:pt x="1597819" y="1028700"/>
                </a:lnTo>
                <a:lnTo>
                  <a:pt x="1614488" y="997743"/>
                </a:lnTo>
                <a:lnTo>
                  <a:pt x="1638300" y="923925"/>
                </a:lnTo>
                <a:lnTo>
                  <a:pt x="1676400" y="809625"/>
                </a:lnTo>
                <a:lnTo>
                  <a:pt x="1709738" y="702468"/>
                </a:lnTo>
                <a:lnTo>
                  <a:pt x="1735932" y="602456"/>
                </a:lnTo>
                <a:lnTo>
                  <a:pt x="1762125" y="488156"/>
                </a:lnTo>
                <a:lnTo>
                  <a:pt x="1781175" y="400050"/>
                </a:lnTo>
                <a:lnTo>
                  <a:pt x="1809750" y="366712"/>
                </a:lnTo>
                <a:lnTo>
                  <a:pt x="1824038" y="345281"/>
                </a:lnTo>
                <a:lnTo>
                  <a:pt x="1838325" y="314325"/>
                </a:lnTo>
                <a:lnTo>
                  <a:pt x="1843088" y="297656"/>
                </a:lnTo>
                <a:lnTo>
                  <a:pt x="1843088" y="280987"/>
                </a:lnTo>
                <a:lnTo>
                  <a:pt x="1840707" y="261937"/>
                </a:lnTo>
                <a:lnTo>
                  <a:pt x="1835944" y="242887"/>
                </a:lnTo>
                <a:lnTo>
                  <a:pt x="1826419" y="223837"/>
                </a:lnTo>
                <a:lnTo>
                  <a:pt x="1809750" y="202406"/>
                </a:lnTo>
                <a:lnTo>
                  <a:pt x="1776413" y="164306"/>
                </a:lnTo>
                <a:lnTo>
                  <a:pt x="1724025" y="121443"/>
                </a:lnTo>
                <a:lnTo>
                  <a:pt x="1666875" y="83343"/>
                </a:lnTo>
                <a:lnTo>
                  <a:pt x="1604963" y="45243"/>
                </a:lnTo>
                <a:lnTo>
                  <a:pt x="1543050" y="11906"/>
                </a:lnTo>
                <a:lnTo>
                  <a:pt x="1521619" y="0"/>
                </a:lnTo>
                <a:lnTo>
                  <a:pt x="1507332" y="0"/>
                </a:lnTo>
                <a:lnTo>
                  <a:pt x="1469232" y="14287"/>
                </a:lnTo>
                <a:lnTo>
                  <a:pt x="1390650" y="40481"/>
                </a:lnTo>
                <a:lnTo>
                  <a:pt x="1316832" y="57150"/>
                </a:lnTo>
                <a:lnTo>
                  <a:pt x="1257300" y="66675"/>
                </a:lnTo>
                <a:lnTo>
                  <a:pt x="1173957" y="71437"/>
                </a:lnTo>
                <a:lnTo>
                  <a:pt x="1014413" y="85725"/>
                </a:lnTo>
                <a:lnTo>
                  <a:pt x="802482" y="107156"/>
                </a:lnTo>
                <a:lnTo>
                  <a:pt x="564357" y="130968"/>
                </a:lnTo>
                <a:lnTo>
                  <a:pt x="311944" y="152400"/>
                </a:lnTo>
                <a:lnTo>
                  <a:pt x="83344" y="176212"/>
                </a:lnTo>
                <a:lnTo>
                  <a:pt x="61913" y="173831"/>
                </a:lnTo>
                <a:lnTo>
                  <a:pt x="38100" y="164306"/>
                </a:lnTo>
                <a:lnTo>
                  <a:pt x="0" y="145256"/>
                </a:lnTo>
                <a:lnTo>
                  <a:pt x="35719" y="314325"/>
                </a:lnTo>
                <a:lnTo>
                  <a:pt x="221457" y="300037"/>
                </a:lnTo>
                <a:lnTo>
                  <a:pt x="492919" y="273843"/>
                </a:lnTo>
                <a:lnTo>
                  <a:pt x="938213" y="2357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F07AA59C-4698-432E-AD17-B2DFBFD3EB64}"/>
              </a:ext>
            </a:extLst>
          </p:cNvPr>
          <p:cNvSpPr/>
          <p:nvPr/>
        </p:nvSpPr>
        <p:spPr>
          <a:xfrm>
            <a:off x="5364163" y="5589588"/>
            <a:ext cx="1381125" cy="254000"/>
          </a:xfrm>
          <a:custGeom>
            <a:avLst/>
            <a:gdLst>
              <a:gd name="connsiteX0" fmla="*/ 1052513 w 1381125"/>
              <a:gd name="connsiteY0" fmla="*/ 26194 h 254794"/>
              <a:gd name="connsiteX1" fmla="*/ 904875 w 1381125"/>
              <a:gd name="connsiteY1" fmla="*/ 38100 h 254794"/>
              <a:gd name="connsiteX2" fmla="*/ 783432 w 1381125"/>
              <a:gd name="connsiteY2" fmla="*/ 47625 h 254794"/>
              <a:gd name="connsiteX3" fmla="*/ 576263 w 1381125"/>
              <a:gd name="connsiteY3" fmla="*/ 61912 h 254794"/>
              <a:gd name="connsiteX4" fmla="*/ 409575 w 1381125"/>
              <a:gd name="connsiteY4" fmla="*/ 73819 h 254794"/>
              <a:gd name="connsiteX5" fmla="*/ 245269 w 1381125"/>
              <a:gd name="connsiteY5" fmla="*/ 83344 h 254794"/>
              <a:gd name="connsiteX6" fmla="*/ 0 w 1381125"/>
              <a:gd name="connsiteY6" fmla="*/ 102394 h 254794"/>
              <a:gd name="connsiteX7" fmla="*/ 21432 w 1381125"/>
              <a:gd name="connsiteY7" fmla="*/ 254794 h 254794"/>
              <a:gd name="connsiteX8" fmla="*/ 171450 w 1381125"/>
              <a:gd name="connsiteY8" fmla="*/ 242887 h 254794"/>
              <a:gd name="connsiteX9" fmla="*/ 373857 w 1381125"/>
              <a:gd name="connsiteY9" fmla="*/ 226219 h 254794"/>
              <a:gd name="connsiteX10" fmla="*/ 592932 w 1381125"/>
              <a:gd name="connsiteY10" fmla="*/ 209550 h 254794"/>
              <a:gd name="connsiteX11" fmla="*/ 766763 w 1381125"/>
              <a:gd name="connsiteY11" fmla="*/ 197644 h 254794"/>
              <a:gd name="connsiteX12" fmla="*/ 938213 w 1381125"/>
              <a:gd name="connsiteY12" fmla="*/ 190500 h 254794"/>
              <a:gd name="connsiteX13" fmla="*/ 1147763 w 1381125"/>
              <a:gd name="connsiteY13" fmla="*/ 183356 h 254794"/>
              <a:gd name="connsiteX14" fmla="*/ 1381125 w 1381125"/>
              <a:gd name="connsiteY14" fmla="*/ 185737 h 254794"/>
              <a:gd name="connsiteX15" fmla="*/ 1376363 w 1381125"/>
              <a:gd name="connsiteY15" fmla="*/ 0 h 254794"/>
              <a:gd name="connsiteX16" fmla="*/ 1052513 w 1381125"/>
              <a:gd name="connsiteY16" fmla="*/ 26194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81125" h="254794">
                <a:moveTo>
                  <a:pt x="1052513" y="26194"/>
                </a:moveTo>
                <a:lnTo>
                  <a:pt x="904875" y="38100"/>
                </a:lnTo>
                <a:lnTo>
                  <a:pt x="783432" y="47625"/>
                </a:lnTo>
                <a:lnTo>
                  <a:pt x="576263" y="61912"/>
                </a:lnTo>
                <a:lnTo>
                  <a:pt x="409575" y="73819"/>
                </a:lnTo>
                <a:lnTo>
                  <a:pt x="245269" y="83344"/>
                </a:lnTo>
                <a:lnTo>
                  <a:pt x="0" y="102394"/>
                </a:lnTo>
                <a:lnTo>
                  <a:pt x="21432" y="254794"/>
                </a:lnTo>
                <a:lnTo>
                  <a:pt x="171450" y="242887"/>
                </a:lnTo>
                <a:lnTo>
                  <a:pt x="373857" y="226219"/>
                </a:lnTo>
                <a:lnTo>
                  <a:pt x="592932" y="209550"/>
                </a:lnTo>
                <a:lnTo>
                  <a:pt x="766763" y="197644"/>
                </a:lnTo>
                <a:lnTo>
                  <a:pt x="938213" y="190500"/>
                </a:lnTo>
                <a:lnTo>
                  <a:pt x="1147763" y="183356"/>
                </a:lnTo>
                <a:lnTo>
                  <a:pt x="1381125" y="185737"/>
                </a:lnTo>
                <a:lnTo>
                  <a:pt x="1376363" y="0"/>
                </a:lnTo>
                <a:lnTo>
                  <a:pt x="1052513" y="26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E58768-5A7C-45EA-9D53-43B9A6E0C372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92263"/>
            <a:ext cx="4841875" cy="4387850"/>
            <a:chOff x="2741613" y="1760538"/>
            <a:chExt cx="4841875" cy="4387850"/>
          </a:xfrm>
        </p:grpSpPr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B54D0576-1FF4-40A9-96D9-96E4916FD5F7}"/>
                </a:ext>
              </a:extLst>
            </p:cNvPr>
            <p:cNvSpPr/>
            <p:nvPr/>
          </p:nvSpPr>
          <p:spPr>
            <a:xfrm>
              <a:off x="2909888" y="22463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229BB5DE-1CB7-4748-B514-0A6A1CD4872A}"/>
                </a:ext>
              </a:extLst>
            </p:cNvPr>
            <p:cNvSpPr/>
            <p:nvPr/>
          </p:nvSpPr>
          <p:spPr>
            <a:xfrm>
              <a:off x="4344988" y="19796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9EBCB183-5FEB-4E21-B0EC-16E6625C58A9}"/>
                </a:ext>
              </a:extLst>
            </p:cNvPr>
            <p:cNvSpPr/>
            <p:nvPr/>
          </p:nvSpPr>
          <p:spPr>
            <a:xfrm>
              <a:off x="5834063" y="18399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5">
              <a:extLst>
                <a:ext uri="{FF2B5EF4-FFF2-40B4-BE49-F238E27FC236}">
                  <a16:creationId xmlns:a16="http://schemas.microsoft.com/office/drawing/2014/main" id="{6EB0B2EE-B9CF-47DD-8C42-CC40B05633AB}"/>
                </a:ext>
              </a:extLst>
            </p:cNvPr>
            <p:cNvSpPr/>
            <p:nvPr/>
          </p:nvSpPr>
          <p:spPr>
            <a:xfrm>
              <a:off x="2852738" y="29575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BE8D965E-2997-4364-A444-5402C42A1168}"/>
                </a:ext>
              </a:extLst>
            </p:cNvPr>
            <p:cNvSpPr/>
            <p:nvPr/>
          </p:nvSpPr>
          <p:spPr>
            <a:xfrm rot="16200000">
              <a:off x="1726407" y="37234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17713070-4A49-4CA5-87DC-6219E46A2230}"/>
                </a:ext>
              </a:extLst>
            </p:cNvPr>
            <p:cNvSpPr/>
            <p:nvPr/>
          </p:nvSpPr>
          <p:spPr>
            <a:xfrm rot="16200000">
              <a:off x="2383631" y="36044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76E28591-AFE4-4925-82F3-A6F3E926F35B}"/>
                </a:ext>
              </a:extLst>
            </p:cNvPr>
            <p:cNvSpPr/>
            <p:nvPr/>
          </p:nvSpPr>
          <p:spPr>
            <a:xfrm>
              <a:off x="3989388" y="35337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8">
              <a:extLst>
                <a:ext uri="{FF2B5EF4-FFF2-40B4-BE49-F238E27FC236}">
                  <a16:creationId xmlns:a16="http://schemas.microsoft.com/office/drawing/2014/main" id="{7CC578DA-0873-425B-AE7C-14F8E39FF888}"/>
                </a:ext>
              </a:extLst>
            </p:cNvPr>
            <p:cNvSpPr/>
            <p:nvPr/>
          </p:nvSpPr>
          <p:spPr>
            <a:xfrm>
              <a:off x="5097463" y="24463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EAE9BCBD-622C-41D4-AAA3-F9607D298D63}"/>
                </a:ext>
              </a:extLst>
            </p:cNvPr>
            <p:cNvSpPr/>
            <p:nvPr/>
          </p:nvSpPr>
          <p:spPr>
            <a:xfrm rot="16200000">
              <a:off x="3286919" y="36409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B474307C-8EE3-4FB1-9309-60526487004D}"/>
                </a:ext>
              </a:extLst>
            </p:cNvPr>
            <p:cNvSpPr/>
            <p:nvPr/>
          </p:nvSpPr>
          <p:spPr>
            <a:xfrm>
              <a:off x="5284788" y="30908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2CD4CEED-8404-45E8-8DEF-943E4568313F}"/>
                </a:ext>
              </a:extLst>
            </p:cNvPr>
            <p:cNvSpPr/>
            <p:nvPr/>
          </p:nvSpPr>
          <p:spPr>
            <a:xfrm>
              <a:off x="5040313" y="36274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1">
              <a:extLst>
                <a:ext uri="{FF2B5EF4-FFF2-40B4-BE49-F238E27FC236}">
                  <a16:creationId xmlns:a16="http://schemas.microsoft.com/office/drawing/2014/main" id="{4BC382F7-2478-4925-AC49-C45F55B29F7E}"/>
                </a:ext>
              </a:extLst>
            </p:cNvPr>
            <p:cNvSpPr/>
            <p:nvPr/>
          </p:nvSpPr>
          <p:spPr>
            <a:xfrm>
              <a:off x="5300663" y="42910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2">
              <a:extLst>
                <a:ext uri="{FF2B5EF4-FFF2-40B4-BE49-F238E27FC236}">
                  <a16:creationId xmlns:a16="http://schemas.microsoft.com/office/drawing/2014/main" id="{CF708000-B9A5-4E20-AFE2-B76AF7ABC413}"/>
                </a:ext>
              </a:extLst>
            </p:cNvPr>
            <p:cNvSpPr/>
            <p:nvPr/>
          </p:nvSpPr>
          <p:spPr>
            <a:xfrm>
              <a:off x="5895975" y="29289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3">
              <a:extLst>
                <a:ext uri="{FF2B5EF4-FFF2-40B4-BE49-F238E27FC236}">
                  <a16:creationId xmlns:a16="http://schemas.microsoft.com/office/drawing/2014/main" id="{2EE14670-5418-46C2-B003-0F30F29DCD78}"/>
                </a:ext>
              </a:extLst>
            </p:cNvPr>
            <p:cNvSpPr/>
            <p:nvPr/>
          </p:nvSpPr>
          <p:spPr>
            <a:xfrm>
              <a:off x="5145088" y="49625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4">
              <a:extLst>
                <a:ext uri="{FF2B5EF4-FFF2-40B4-BE49-F238E27FC236}">
                  <a16:creationId xmlns:a16="http://schemas.microsoft.com/office/drawing/2014/main" id="{439B53AB-3EA0-4FA6-98BF-76EC30478D6F}"/>
                </a:ext>
              </a:extLst>
            </p:cNvPr>
            <p:cNvSpPr/>
            <p:nvPr/>
          </p:nvSpPr>
          <p:spPr>
            <a:xfrm>
              <a:off x="5392738" y="49006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5">
              <a:extLst>
                <a:ext uri="{FF2B5EF4-FFF2-40B4-BE49-F238E27FC236}">
                  <a16:creationId xmlns:a16="http://schemas.microsoft.com/office/drawing/2014/main" id="{28F9B270-8176-4AF2-840E-3A482128ACDE}"/>
                </a:ext>
              </a:extLst>
            </p:cNvPr>
            <p:cNvSpPr/>
            <p:nvPr/>
          </p:nvSpPr>
          <p:spPr>
            <a:xfrm>
              <a:off x="5516563" y="57419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C2E8883-B43E-4D5D-80AB-3D34EB669EF2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36" name="フリーフォーム 103">
              <a:extLst>
                <a:ext uri="{FF2B5EF4-FFF2-40B4-BE49-F238E27FC236}">
                  <a16:creationId xmlns:a16="http://schemas.microsoft.com/office/drawing/2014/main" id="{3D90256D-3AD8-467D-8D83-A15CEC9DB7A1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4">
              <a:extLst>
                <a:ext uri="{FF2B5EF4-FFF2-40B4-BE49-F238E27FC236}">
                  <a16:creationId xmlns:a16="http://schemas.microsoft.com/office/drawing/2014/main" id="{C45D0D47-C63B-4A58-A264-8033BC850ED5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7">
              <a:extLst>
                <a:ext uri="{FF2B5EF4-FFF2-40B4-BE49-F238E27FC236}">
                  <a16:creationId xmlns:a16="http://schemas.microsoft.com/office/drawing/2014/main" id="{AF23FE86-F119-4880-85F7-E10F987CFA8D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5">
              <a:extLst>
                <a:ext uri="{FF2B5EF4-FFF2-40B4-BE49-F238E27FC236}">
                  <a16:creationId xmlns:a16="http://schemas.microsoft.com/office/drawing/2014/main" id="{F5456D5E-6F9F-47C1-8D06-6C10C6850A13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1179B5F3-D4FA-40D7-9101-05001FEB237B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1">
              <a:extLst>
                <a:ext uri="{FF2B5EF4-FFF2-40B4-BE49-F238E27FC236}">
                  <a16:creationId xmlns:a16="http://schemas.microsoft.com/office/drawing/2014/main" id="{091F3E7E-7153-49DA-B77B-1DC7DCB38067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6">
              <a:extLst>
                <a:ext uri="{FF2B5EF4-FFF2-40B4-BE49-F238E27FC236}">
                  <a16:creationId xmlns:a16="http://schemas.microsoft.com/office/drawing/2014/main" id="{25A3351C-7359-4387-A2BF-F7FDBB7EFF31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AB5ED0F3-DA25-4B77-823D-DAAC08D35B71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0B49DFA7-2AA3-4E52-B6D9-FB9C4341C41B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9">
              <a:extLst>
                <a:ext uri="{FF2B5EF4-FFF2-40B4-BE49-F238E27FC236}">
                  <a16:creationId xmlns:a16="http://schemas.microsoft.com/office/drawing/2014/main" id="{AD7C50FA-AA5B-4ABA-ACB3-C6B31AD027B2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0">
              <a:extLst>
                <a:ext uri="{FF2B5EF4-FFF2-40B4-BE49-F238E27FC236}">
                  <a16:creationId xmlns:a16="http://schemas.microsoft.com/office/drawing/2014/main" id="{0E641A30-6D8F-4243-984B-EDD63A15E9EE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1">
              <a:extLst>
                <a:ext uri="{FF2B5EF4-FFF2-40B4-BE49-F238E27FC236}">
                  <a16:creationId xmlns:a16="http://schemas.microsoft.com/office/drawing/2014/main" id="{AEDD7582-99E7-4036-896B-8F4BBDD2CA35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2">
              <a:extLst>
                <a:ext uri="{FF2B5EF4-FFF2-40B4-BE49-F238E27FC236}">
                  <a16:creationId xmlns:a16="http://schemas.microsoft.com/office/drawing/2014/main" id="{86C63B00-49D4-48F2-ACE6-2EF34DCC2468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3">
              <a:extLst>
                <a:ext uri="{FF2B5EF4-FFF2-40B4-BE49-F238E27FC236}">
                  <a16:creationId xmlns:a16="http://schemas.microsoft.com/office/drawing/2014/main" id="{F5B17EC4-6348-4D89-A267-A690215EA295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4">
              <a:extLst>
                <a:ext uri="{FF2B5EF4-FFF2-40B4-BE49-F238E27FC236}">
                  <a16:creationId xmlns:a16="http://schemas.microsoft.com/office/drawing/2014/main" id="{43A242B7-E38F-45D1-BEE8-8829AFF67785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5">
              <a:extLst>
                <a:ext uri="{FF2B5EF4-FFF2-40B4-BE49-F238E27FC236}">
                  <a16:creationId xmlns:a16="http://schemas.microsoft.com/office/drawing/2014/main" id="{1AD3C452-3377-4A25-9238-27255F8D7C6C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306" name="グループ化 1">
            <a:extLst>
              <a:ext uri="{FF2B5EF4-FFF2-40B4-BE49-F238E27FC236}">
                <a16:creationId xmlns:a16="http://schemas.microsoft.com/office/drawing/2014/main" id="{9F8E74E3-ADBF-4692-88BB-4287ECEBBB70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1890A422-F3AE-4633-8CAA-25BDEB832E29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48FEF8A-62C3-4671-BAB6-0A31014E7893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7AD0526A-249C-48D6-A0E2-714969560922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2C60496-1E4E-49A1-A7D4-13575134D1F0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17C4DDE-DA23-4DF3-B780-D31D802E93AF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50745A0-2AC0-497A-92A5-84E6418A2B50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CCB37C06-24D1-44F0-91F4-3FCBC550595C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BB7E738-DCD9-4A65-8F0F-33348926CFBA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3698A511-9E23-43F9-8150-8B405469B19E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BEF239CB-E509-4EC6-B558-AFEB8A648E3C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788D512D-BF9C-4BE1-97B3-7B7CEE429F63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9A3E17F2-E040-4FE9-86D0-9C48EC0E8F89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F4A2326-1CEB-4069-824A-EBE885C65B5C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BF851D8-1D30-444D-9191-291CF0E8484B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5968843F-7302-431F-A0E7-9EA4F612A965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195B893-6CB1-4346-838F-7E1205CAC10B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5D0D1F4C-9A62-4155-9DBA-EB6B4DF9452F}"/>
              </a:ext>
            </a:extLst>
          </p:cNvPr>
          <p:cNvSpPr/>
          <p:nvPr/>
        </p:nvSpPr>
        <p:spPr>
          <a:xfrm>
            <a:off x="3032125" y="1757363"/>
            <a:ext cx="1111250" cy="406400"/>
          </a:xfrm>
          <a:custGeom>
            <a:avLst/>
            <a:gdLst>
              <a:gd name="connsiteX0" fmla="*/ 592932 w 1112044"/>
              <a:gd name="connsiteY0" fmla="*/ 247650 h 407193"/>
              <a:gd name="connsiteX1" fmla="*/ 395288 w 1112044"/>
              <a:gd name="connsiteY1" fmla="*/ 302418 h 407193"/>
              <a:gd name="connsiteX2" fmla="*/ 185738 w 1112044"/>
              <a:gd name="connsiteY2" fmla="*/ 361950 h 407193"/>
              <a:gd name="connsiteX3" fmla="*/ 23813 w 1112044"/>
              <a:gd name="connsiteY3" fmla="*/ 407193 h 407193"/>
              <a:gd name="connsiteX4" fmla="*/ 0 w 1112044"/>
              <a:gd name="connsiteY4" fmla="*/ 238125 h 407193"/>
              <a:gd name="connsiteX5" fmla="*/ 202407 w 1112044"/>
              <a:gd name="connsiteY5" fmla="*/ 211931 h 407193"/>
              <a:gd name="connsiteX6" fmla="*/ 347663 w 1112044"/>
              <a:gd name="connsiteY6" fmla="*/ 183356 h 407193"/>
              <a:gd name="connsiteX7" fmla="*/ 502444 w 1112044"/>
              <a:gd name="connsiteY7" fmla="*/ 142875 h 407193"/>
              <a:gd name="connsiteX8" fmla="*/ 669132 w 1112044"/>
              <a:gd name="connsiteY8" fmla="*/ 90487 h 407193"/>
              <a:gd name="connsiteX9" fmla="*/ 690563 w 1112044"/>
              <a:gd name="connsiteY9" fmla="*/ 80962 h 407193"/>
              <a:gd name="connsiteX10" fmla="*/ 707232 w 1112044"/>
              <a:gd name="connsiteY10" fmla="*/ 73818 h 407193"/>
              <a:gd name="connsiteX11" fmla="*/ 776288 w 1112044"/>
              <a:gd name="connsiteY11" fmla="*/ 28575 h 407193"/>
              <a:gd name="connsiteX12" fmla="*/ 816769 w 1112044"/>
              <a:gd name="connsiteY12" fmla="*/ 2381 h 407193"/>
              <a:gd name="connsiteX13" fmla="*/ 823913 w 1112044"/>
              <a:gd name="connsiteY13" fmla="*/ 0 h 407193"/>
              <a:gd name="connsiteX14" fmla="*/ 864394 w 1112044"/>
              <a:gd name="connsiteY14" fmla="*/ 14287 h 407193"/>
              <a:gd name="connsiteX15" fmla="*/ 945357 w 1112044"/>
              <a:gd name="connsiteY15" fmla="*/ 57150 h 407193"/>
              <a:gd name="connsiteX16" fmla="*/ 1035844 w 1112044"/>
              <a:gd name="connsiteY16" fmla="*/ 104775 h 407193"/>
              <a:gd name="connsiteX17" fmla="*/ 1083469 w 1112044"/>
              <a:gd name="connsiteY17" fmla="*/ 133350 h 407193"/>
              <a:gd name="connsiteX18" fmla="*/ 1100138 w 1112044"/>
              <a:gd name="connsiteY18" fmla="*/ 147637 h 407193"/>
              <a:gd name="connsiteX19" fmla="*/ 1109663 w 1112044"/>
              <a:gd name="connsiteY19" fmla="*/ 164306 h 407193"/>
              <a:gd name="connsiteX20" fmla="*/ 1112044 w 1112044"/>
              <a:gd name="connsiteY20" fmla="*/ 183356 h 407193"/>
              <a:gd name="connsiteX21" fmla="*/ 1109663 w 1112044"/>
              <a:gd name="connsiteY21" fmla="*/ 211931 h 407193"/>
              <a:gd name="connsiteX22" fmla="*/ 1100138 w 1112044"/>
              <a:gd name="connsiteY22" fmla="*/ 238125 h 407193"/>
              <a:gd name="connsiteX23" fmla="*/ 1073944 w 1112044"/>
              <a:gd name="connsiteY23" fmla="*/ 273843 h 407193"/>
              <a:gd name="connsiteX24" fmla="*/ 1047750 w 1112044"/>
              <a:gd name="connsiteY24" fmla="*/ 307181 h 407193"/>
              <a:gd name="connsiteX25" fmla="*/ 731044 w 1112044"/>
              <a:gd name="connsiteY25" fmla="*/ 221456 h 407193"/>
              <a:gd name="connsiteX26" fmla="*/ 707232 w 1112044"/>
              <a:gd name="connsiteY26" fmla="*/ 219075 h 407193"/>
              <a:gd name="connsiteX27" fmla="*/ 592932 w 1112044"/>
              <a:gd name="connsiteY27" fmla="*/ 247650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2044" h="407193">
                <a:moveTo>
                  <a:pt x="592932" y="247650"/>
                </a:moveTo>
                <a:lnTo>
                  <a:pt x="395288" y="302418"/>
                </a:lnTo>
                <a:lnTo>
                  <a:pt x="185738" y="361950"/>
                </a:lnTo>
                <a:lnTo>
                  <a:pt x="23813" y="407193"/>
                </a:lnTo>
                <a:lnTo>
                  <a:pt x="0" y="238125"/>
                </a:lnTo>
                <a:lnTo>
                  <a:pt x="202407" y="211931"/>
                </a:lnTo>
                <a:lnTo>
                  <a:pt x="347663" y="183356"/>
                </a:lnTo>
                <a:lnTo>
                  <a:pt x="502444" y="142875"/>
                </a:lnTo>
                <a:lnTo>
                  <a:pt x="669132" y="90487"/>
                </a:lnTo>
                <a:lnTo>
                  <a:pt x="690563" y="80962"/>
                </a:lnTo>
                <a:lnTo>
                  <a:pt x="707232" y="73818"/>
                </a:lnTo>
                <a:lnTo>
                  <a:pt x="776288" y="28575"/>
                </a:lnTo>
                <a:lnTo>
                  <a:pt x="816769" y="2381"/>
                </a:lnTo>
                <a:lnTo>
                  <a:pt x="823913" y="0"/>
                </a:lnTo>
                <a:lnTo>
                  <a:pt x="864394" y="14287"/>
                </a:lnTo>
                <a:lnTo>
                  <a:pt x="945357" y="57150"/>
                </a:lnTo>
                <a:lnTo>
                  <a:pt x="1035844" y="104775"/>
                </a:lnTo>
                <a:lnTo>
                  <a:pt x="1083469" y="133350"/>
                </a:lnTo>
                <a:lnTo>
                  <a:pt x="1100138" y="147637"/>
                </a:lnTo>
                <a:lnTo>
                  <a:pt x="1109663" y="164306"/>
                </a:lnTo>
                <a:lnTo>
                  <a:pt x="1112044" y="183356"/>
                </a:lnTo>
                <a:lnTo>
                  <a:pt x="1109663" y="211931"/>
                </a:lnTo>
                <a:lnTo>
                  <a:pt x="1100138" y="238125"/>
                </a:lnTo>
                <a:lnTo>
                  <a:pt x="1073944" y="273843"/>
                </a:lnTo>
                <a:lnTo>
                  <a:pt x="1047750" y="307181"/>
                </a:lnTo>
                <a:lnTo>
                  <a:pt x="731044" y="221456"/>
                </a:lnTo>
                <a:lnTo>
                  <a:pt x="707232" y="219075"/>
                </a:lnTo>
                <a:lnTo>
                  <a:pt x="592932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A9313B8-343D-4A26-B077-9E13F1F09CA5}"/>
              </a:ext>
            </a:extLst>
          </p:cNvPr>
          <p:cNvSpPr/>
          <p:nvPr/>
        </p:nvSpPr>
        <p:spPr>
          <a:xfrm>
            <a:off x="3570288" y="1938338"/>
            <a:ext cx="557212" cy="987425"/>
          </a:xfrm>
          <a:custGeom>
            <a:avLst/>
            <a:gdLst>
              <a:gd name="connsiteX0" fmla="*/ 364331 w 557212"/>
              <a:gd name="connsiteY0" fmla="*/ 404812 h 988218"/>
              <a:gd name="connsiteX1" fmla="*/ 438150 w 557212"/>
              <a:gd name="connsiteY1" fmla="*/ 264318 h 988218"/>
              <a:gd name="connsiteX2" fmla="*/ 495300 w 557212"/>
              <a:gd name="connsiteY2" fmla="*/ 147637 h 988218"/>
              <a:gd name="connsiteX3" fmla="*/ 509587 w 557212"/>
              <a:gd name="connsiteY3" fmla="*/ 123825 h 988218"/>
              <a:gd name="connsiteX4" fmla="*/ 538162 w 557212"/>
              <a:gd name="connsiteY4" fmla="*/ 80962 h 988218"/>
              <a:gd name="connsiteX5" fmla="*/ 557212 w 557212"/>
              <a:gd name="connsiteY5" fmla="*/ 59531 h 988218"/>
              <a:gd name="connsiteX6" fmla="*/ 173831 w 557212"/>
              <a:gd name="connsiteY6" fmla="*/ 0 h 988218"/>
              <a:gd name="connsiteX7" fmla="*/ 209550 w 557212"/>
              <a:gd name="connsiteY7" fmla="*/ 40481 h 988218"/>
              <a:gd name="connsiteX8" fmla="*/ 216694 w 557212"/>
              <a:gd name="connsiteY8" fmla="*/ 59531 h 988218"/>
              <a:gd name="connsiteX9" fmla="*/ 219075 w 557212"/>
              <a:gd name="connsiteY9" fmla="*/ 97631 h 988218"/>
              <a:gd name="connsiteX10" fmla="*/ 204787 w 557212"/>
              <a:gd name="connsiteY10" fmla="*/ 183356 h 988218"/>
              <a:gd name="connsiteX11" fmla="*/ 150019 w 557212"/>
              <a:gd name="connsiteY11" fmla="*/ 433387 h 988218"/>
              <a:gd name="connsiteX12" fmla="*/ 116681 w 557212"/>
              <a:gd name="connsiteY12" fmla="*/ 566737 h 988218"/>
              <a:gd name="connsiteX13" fmla="*/ 71437 w 557212"/>
              <a:gd name="connsiteY13" fmla="*/ 719137 h 988218"/>
              <a:gd name="connsiteX14" fmla="*/ 11906 w 557212"/>
              <a:gd name="connsiteY14" fmla="*/ 892968 h 988218"/>
              <a:gd name="connsiteX15" fmla="*/ 2381 w 557212"/>
              <a:gd name="connsiteY15" fmla="*/ 916781 h 988218"/>
              <a:gd name="connsiteX16" fmla="*/ 0 w 557212"/>
              <a:gd name="connsiteY16" fmla="*/ 933450 h 988218"/>
              <a:gd name="connsiteX17" fmla="*/ 0 w 557212"/>
              <a:gd name="connsiteY17" fmla="*/ 950118 h 988218"/>
              <a:gd name="connsiteX18" fmla="*/ 7144 w 557212"/>
              <a:gd name="connsiteY18" fmla="*/ 969168 h 988218"/>
              <a:gd name="connsiteX19" fmla="*/ 14287 w 557212"/>
              <a:gd name="connsiteY19" fmla="*/ 981075 h 988218"/>
              <a:gd name="connsiteX20" fmla="*/ 26194 w 557212"/>
              <a:gd name="connsiteY20" fmla="*/ 988218 h 988218"/>
              <a:gd name="connsiteX21" fmla="*/ 76200 w 557212"/>
              <a:gd name="connsiteY21" fmla="*/ 940593 h 988218"/>
              <a:gd name="connsiteX22" fmla="*/ 138112 w 557212"/>
              <a:gd name="connsiteY22" fmla="*/ 826293 h 988218"/>
              <a:gd name="connsiteX23" fmla="*/ 285750 w 557212"/>
              <a:gd name="connsiteY23" fmla="*/ 554831 h 988218"/>
              <a:gd name="connsiteX24" fmla="*/ 364331 w 557212"/>
              <a:gd name="connsiteY24" fmla="*/ 404812 h 98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7212" h="988218">
                <a:moveTo>
                  <a:pt x="364331" y="404812"/>
                </a:moveTo>
                <a:lnTo>
                  <a:pt x="438150" y="264318"/>
                </a:lnTo>
                <a:lnTo>
                  <a:pt x="495300" y="147637"/>
                </a:lnTo>
                <a:lnTo>
                  <a:pt x="509587" y="123825"/>
                </a:lnTo>
                <a:lnTo>
                  <a:pt x="538162" y="80962"/>
                </a:lnTo>
                <a:lnTo>
                  <a:pt x="557212" y="59531"/>
                </a:lnTo>
                <a:lnTo>
                  <a:pt x="173831" y="0"/>
                </a:lnTo>
                <a:lnTo>
                  <a:pt x="209550" y="40481"/>
                </a:lnTo>
                <a:lnTo>
                  <a:pt x="216694" y="59531"/>
                </a:lnTo>
                <a:lnTo>
                  <a:pt x="219075" y="97631"/>
                </a:lnTo>
                <a:lnTo>
                  <a:pt x="204787" y="183356"/>
                </a:lnTo>
                <a:lnTo>
                  <a:pt x="150019" y="433387"/>
                </a:lnTo>
                <a:lnTo>
                  <a:pt x="116681" y="566737"/>
                </a:lnTo>
                <a:lnTo>
                  <a:pt x="71437" y="719137"/>
                </a:lnTo>
                <a:lnTo>
                  <a:pt x="11906" y="892968"/>
                </a:lnTo>
                <a:lnTo>
                  <a:pt x="2381" y="916781"/>
                </a:lnTo>
                <a:lnTo>
                  <a:pt x="0" y="933450"/>
                </a:lnTo>
                <a:lnTo>
                  <a:pt x="0" y="950118"/>
                </a:lnTo>
                <a:lnTo>
                  <a:pt x="7144" y="969168"/>
                </a:lnTo>
                <a:lnTo>
                  <a:pt x="14287" y="981075"/>
                </a:lnTo>
                <a:lnTo>
                  <a:pt x="26194" y="988218"/>
                </a:lnTo>
                <a:lnTo>
                  <a:pt x="76200" y="940593"/>
                </a:lnTo>
                <a:lnTo>
                  <a:pt x="138112" y="826293"/>
                </a:lnTo>
                <a:lnTo>
                  <a:pt x="285750" y="554831"/>
                </a:lnTo>
                <a:lnTo>
                  <a:pt x="364331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E052189-324E-4445-89DB-55158A77BB7A}"/>
              </a:ext>
            </a:extLst>
          </p:cNvPr>
          <p:cNvSpPr/>
          <p:nvPr/>
        </p:nvSpPr>
        <p:spPr>
          <a:xfrm>
            <a:off x="3571875" y="2843213"/>
            <a:ext cx="460375" cy="857250"/>
          </a:xfrm>
          <a:custGeom>
            <a:avLst/>
            <a:gdLst>
              <a:gd name="connsiteX0" fmla="*/ 300038 w 459581"/>
              <a:gd name="connsiteY0" fmla="*/ 302418 h 857250"/>
              <a:gd name="connsiteX1" fmla="*/ 254794 w 459581"/>
              <a:gd name="connsiteY1" fmla="*/ 233362 h 857250"/>
              <a:gd name="connsiteX2" fmla="*/ 211931 w 459581"/>
              <a:gd name="connsiteY2" fmla="*/ 176212 h 857250"/>
              <a:gd name="connsiteX3" fmla="*/ 166688 w 459581"/>
              <a:gd name="connsiteY3" fmla="*/ 123825 h 857250"/>
              <a:gd name="connsiteX4" fmla="*/ 119063 w 459581"/>
              <a:gd name="connsiteY4" fmla="*/ 71437 h 857250"/>
              <a:gd name="connsiteX5" fmla="*/ 52388 w 459581"/>
              <a:gd name="connsiteY5" fmla="*/ 0 h 857250"/>
              <a:gd name="connsiteX6" fmla="*/ 0 w 459581"/>
              <a:gd name="connsiteY6" fmla="*/ 45243 h 857250"/>
              <a:gd name="connsiteX7" fmla="*/ 7144 w 459581"/>
              <a:gd name="connsiteY7" fmla="*/ 66675 h 857250"/>
              <a:gd name="connsiteX8" fmla="*/ 28575 w 459581"/>
              <a:gd name="connsiteY8" fmla="*/ 85725 h 857250"/>
              <a:gd name="connsiteX9" fmla="*/ 59531 w 459581"/>
              <a:gd name="connsiteY9" fmla="*/ 119062 h 857250"/>
              <a:gd name="connsiteX10" fmla="*/ 80963 w 459581"/>
              <a:gd name="connsiteY10" fmla="*/ 142875 h 857250"/>
              <a:gd name="connsiteX11" fmla="*/ 121444 w 459581"/>
              <a:gd name="connsiteY11" fmla="*/ 197643 h 857250"/>
              <a:gd name="connsiteX12" fmla="*/ 152400 w 459581"/>
              <a:gd name="connsiteY12" fmla="*/ 242887 h 857250"/>
              <a:gd name="connsiteX13" fmla="*/ 183356 w 459581"/>
              <a:gd name="connsiteY13" fmla="*/ 292893 h 857250"/>
              <a:gd name="connsiteX14" fmla="*/ 211931 w 459581"/>
              <a:gd name="connsiteY14" fmla="*/ 354806 h 857250"/>
              <a:gd name="connsiteX15" fmla="*/ 226219 w 459581"/>
              <a:gd name="connsiteY15" fmla="*/ 400050 h 857250"/>
              <a:gd name="connsiteX16" fmla="*/ 235744 w 459581"/>
              <a:gd name="connsiteY16" fmla="*/ 431006 h 857250"/>
              <a:gd name="connsiteX17" fmla="*/ 250031 w 459581"/>
              <a:gd name="connsiteY17" fmla="*/ 502443 h 857250"/>
              <a:gd name="connsiteX18" fmla="*/ 254794 w 459581"/>
              <a:gd name="connsiteY18" fmla="*/ 559593 h 857250"/>
              <a:gd name="connsiteX19" fmla="*/ 257175 w 459581"/>
              <a:gd name="connsiteY19" fmla="*/ 666750 h 857250"/>
              <a:gd name="connsiteX20" fmla="*/ 252413 w 459581"/>
              <a:gd name="connsiteY20" fmla="*/ 847725 h 857250"/>
              <a:gd name="connsiteX21" fmla="*/ 457200 w 459581"/>
              <a:gd name="connsiteY21" fmla="*/ 857250 h 857250"/>
              <a:gd name="connsiteX22" fmla="*/ 459581 w 459581"/>
              <a:gd name="connsiteY22" fmla="*/ 807243 h 857250"/>
              <a:gd name="connsiteX23" fmla="*/ 457200 w 459581"/>
              <a:gd name="connsiteY23" fmla="*/ 740568 h 857250"/>
              <a:gd name="connsiteX24" fmla="*/ 450056 w 459581"/>
              <a:gd name="connsiteY24" fmla="*/ 681037 h 857250"/>
              <a:gd name="connsiteX25" fmla="*/ 435769 w 459581"/>
              <a:gd name="connsiteY25" fmla="*/ 609600 h 857250"/>
              <a:gd name="connsiteX26" fmla="*/ 416719 w 459581"/>
              <a:gd name="connsiteY26" fmla="*/ 547687 h 857250"/>
              <a:gd name="connsiteX27" fmla="*/ 388144 w 459581"/>
              <a:gd name="connsiteY27" fmla="*/ 473868 h 857250"/>
              <a:gd name="connsiteX28" fmla="*/ 359569 w 459581"/>
              <a:gd name="connsiteY28" fmla="*/ 407193 h 857250"/>
              <a:gd name="connsiteX29" fmla="*/ 300038 w 459581"/>
              <a:gd name="connsiteY29" fmla="*/ 30241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59581" h="857250">
                <a:moveTo>
                  <a:pt x="300038" y="302418"/>
                </a:moveTo>
                <a:lnTo>
                  <a:pt x="254794" y="233362"/>
                </a:lnTo>
                <a:lnTo>
                  <a:pt x="211931" y="176212"/>
                </a:lnTo>
                <a:lnTo>
                  <a:pt x="166688" y="123825"/>
                </a:lnTo>
                <a:lnTo>
                  <a:pt x="119063" y="71437"/>
                </a:lnTo>
                <a:lnTo>
                  <a:pt x="52388" y="0"/>
                </a:lnTo>
                <a:lnTo>
                  <a:pt x="0" y="45243"/>
                </a:lnTo>
                <a:lnTo>
                  <a:pt x="7144" y="66675"/>
                </a:lnTo>
                <a:lnTo>
                  <a:pt x="28575" y="85725"/>
                </a:lnTo>
                <a:lnTo>
                  <a:pt x="59531" y="119062"/>
                </a:lnTo>
                <a:lnTo>
                  <a:pt x="80963" y="142875"/>
                </a:lnTo>
                <a:lnTo>
                  <a:pt x="121444" y="197643"/>
                </a:lnTo>
                <a:lnTo>
                  <a:pt x="152400" y="242887"/>
                </a:lnTo>
                <a:lnTo>
                  <a:pt x="183356" y="292893"/>
                </a:lnTo>
                <a:lnTo>
                  <a:pt x="211931" y="354806"/>
                </a:lnTo>
                <a:lnTo>
                  <a:pt x="226219" y="400050"/>
                </a:lnTo>
                <a:lnTo>
                  <a:pt x="235744" y="431006"/>
                </a:lnTo>
                <a:lnTo>
                  <a:pt x="250031" y="502443"/>
                </a:lnTo>
                <a:lnTo>
                  <a:pt x="254794" y="559593"/>
                </a:lnTo>
                <a:cubicBezTo>
                  <a:pt x="255588" y="595312"/>
                  <a:pt x="256381" y="631031"/>
                  <a:pt x="257175" y="666750"/>
                </a:cubicBezTo>
                <a:lnTo>
                  <a:pt x="252413" y="847725"/>
                </a:lnTo>
                <a:lnTo>
                  <a:pt x="457200" y="857250"/>
                </a:lnTo>
                <a:lnTo>
                  <a:pt x="459581" y="807243"/>
                </a:lnTo>
                <a:cubicBezTo>
                  <a:pt x="458787" y="785018"/>
                  <a:pt x="457994" y="762793"/>
                  <a:pt x="457200" y="740568"/>
                </a:cubicBezTo>
                <a:lnTo>
                  <a:pt x="450056" y="681037"/>
                </a:lnTo>
                <a:lnTo>
                  <a:pt x="435769" y="609600"/>
                </a:lnTo>
                <a:lnTo>
                  <a:pt x="416719" y="547687"/>
                </a:lnTo>
                <a:lnTo>
                  <a:pt x="388144" y="473868"/>
                </a:lnTo>
                <a:lnTo>
                  <a:pt x="359569" y="407193"/>
                </a:lnTo>
                <a:lnTo>
                  <a:pt x="300038" y="302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CD03386-6E42-41B2-98C2-8A147311E1E2}"/>
              </a:ext>
            </a:extLst>
          </p:cNvPr>
          <p:cNvSpPr/>
          <p:nvPr/>
        </p:nvSpPr>
        <p:spPr>
          <a:xfrm>
            <a:off x="3589338" y="3608388"/>
            <a:ext cx="439737" cy="755650"/>
          </a:xfrm>
          <a:custGeom>
            <a:avLst/>
            <a:gdLst>
              <a:gd name="connsiteX0" fmla="*/ 416719 w 440531"/>
              <a:gd name="connsiteY0" fmla="*/ 285750 h 757237"/>
              <a:gd name="connsiteX1" fmla="*/ 431006 w 440531"/>
              <a:gd name="connsiteY1" fmla="*/ 207169 h 757237"/>
              <a:gd name="connsiteX2" fmla="*/ 435769 w 440531"/>
              <a:gd name="connsiteY2" fmla="*/ 161925 h 757237"/>
              <a:gd name="connsiteX3" fmla="*/ 438150 w 440531"/>
              <a:gd name="connsiteY3" fmla="*/ 121444 h 757237"/>
              <a:gd name="connsiteX4" fmla="*/ 440531 w 440531"/>
              <a:gd name="connsiteY4" fmla="*/ 90487 h 757237"/>
              <a:gd name="connsiteX5" fmla="*/ 438150 w 440531"/>
              <a:gd name="connsiteY5" fmla="*/ 0 h 757237"/>
              <a:gd name="connsiteX6" fmla="*/ 240506 w 440531"/>
              <a:gd name="connsiteY6" fmla="*/ 4762 h 757237"/>
              <a:gd name="connsiteX7" fmla="*/ 233362 w 440531"/>
              <a:gd name="connsiteY7" fmla="*/ 121444 h 757237"/>
              <a:gd name="connsiteX8" fmla="*/ 223837 w 440531"/>
              <a:gd name="connsiteY8" fmla="*/ 197644 h 757237"/>
              <a:gd name="connsiteX9" fmla="*/ 214312 w 440531"/>
              <a:gd name="connsiteY9" fmla="*/ 257175 h 757237"/>
              <a:gd name="connsiteX10" fmla="*/ 204787 w 440531"/>
              <a:gd name="connsiteY10" fmla="*/ 292894 h 757237"/>
              <a:gd name="connsiteX11" fmla="*/ 190500 w 440531"/>
              <a:gd name="connsiteY11" fmla="*/ 319087 h 757237"/>
              <a:gd name="connsiteX12" fmla="*/ 164306 w 440531"/>
              <a:gd name="connsiteY12" fmla="*/ 350044 h 757237"/>
              <a:gd name="connsiteX13" fmla="*/ 126206 w 440531"/>
              <a:gd name="connsiteY13" fmla="*/ 378619 h 757237"/>
              <a:gd name="connsiteX14" fmla="*/ 90487 w 440531"/>
              <a:gd name="connsiteY14" fmla="*/ 395287 h 757237"/>
              <a:gd name="connsiteX15" fmla="*/ 0 w 440531"/>
              <a:gd name="connsiteY15" fmla="*/ 714375 h 757237"/>
              <a:gd name="connsiteX16" fmla="*/ 21431 w 440531"/>
              <a:gd name="connsiteY16" fmla="*/ 740569 h 757237"/>
              <a:gd name="connsiteX17" fmla="*/ 40481 w 440531"/>
              <a:gd name="connsiteY17" fmla="*/ 752475 h 757237"/>
              <a:gd name="connsiteX18" fmla="*/ 59531 w 440531"/>
              <a:gd name="connsiteY18" fmla="*/ 757237 h 757237"/>
              <a:gd name="connsiteX19" fmla="*/ 92869 w 440531"/>
              <a:gd name="connsiteY19" fmla="*/ 754856 h 757237"/>
              <a:gd name="connsiteX20" fmla="*/ 128587 w 440531"/>
              <a:gd name="connsiteY20" fmla="*/ 742950 h 757237"/>
              <a:gd name="connsiteX21" fmla="*/ 169069 w 440531"/>
              <a:gd name="connsiteY21" fmla="*/ 716756 h 757237"/>
              <a:gd name="connsiteX22" fmla="*/ 204787 w 440531"/>
              <a:gd name="connsiteY22" fmla="*/ 688181 h 757237"/>
              <a:gd name="connsiteX23" fmla="*/ 245269 w 440531"/>
              <a:gd name="connsiteY23" fmla="*/ 642937 h 757237"/>
              <a:gd name="connsiteX24" fmla="*/ 283369 w 440531"/>
              <a:gd name="connsiteY24" fmla="*/ 597694 h 757237"/>
              <a:gd name="connsiteX25" fmla="*/ 326231 w 440531"/>
              <a:gd name="connsiteY25" fmla="*/ 533400 h 757237"/>
              <a:gd name="connsiteX26" fmla="*/ 357187 w 440531"/>
              <a:gd name="connsiteY26" fmla="*/ 473869 h 757237"/>
              <a:gd name="connsiteX27" fmla="*/ 383381 w 440531"/>
              <a:gd name="connsiteY27" fmla="*/ 414337 h 757237"/>
              <a:gd name="connsiteX28" fmla="*/ 404812 w 440531"/>
              <a:gd name="connsiteY28" fmla="*/ 352425 h 757237"/>
              <a:gd name="connsiteX29" fmla="*/ 416719 w 440531"/>
              <a:gd name="connsiteY29" fmla="*/ 285750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0531" h="757237">
                <a:moveTo>
                  <a:pt x="416719" y="285750"/>
                </a:moveTo>
                <a:lnTo>
                  <a:pt x="431006" y="207169"/>
                </a:lnTo>
                <a:lnTo>
                  <a:pt x="435769" y="161925"/>
                </a:lnTo>
                <a:lnTo>
                  <a:pt x="438150" y="121444"/>
                </a:lnTo>
                <a:lnTo>
                  <a:pt x="440531" y="90487"/>
                </a:lnTo>
                <a:cubicBezTo>
                  <a:pt x="439737" y="60325"/>
                  <a:pt x="438944" y="30162"/>
                  <a:pt x="438150" y="0"/>
                </a:cubicBezTo>
                <a:lnTo>
                  <a:pt x="240506" y="4762"/>
                </a:lnTo>
                <a:lnTo>
                  <a:pt x="233362" y="121444"/>
                </a:lnTo>
                <a:lnTo>
                  <a:pt x="223837" y="197644"/>
                </a:lnTo>
                <a:lnTo>
                  <a:pt x="214312" y="257175"/>
                </a:lnTo>
                <a:lnTo>
                  <a:pt x="204787" y="292894"/>
                </a:lnTo>
                <a:lnTo>
                  <a:pt x="190500" y="319087"/>
                </a:lnTo>
                <a:lnTo>
                  <a:pt x="164306" y="350044"/>
                </a:lnTo>
                <a:lnTo>
                  <a:pt x="126206" y="378619"/>
                </a:lnTo>
                <a:lnTo>
                  <a:pt x="90487" y="395287"/>
                </a:lnTo>
                <a:lnTo>
                  <a:pt x="0" y="714375"/>
                </a:lnTo>
                <a:lnTo>
                  <a:pt x="21431" y="740569"/>
                </a:lnTo>
                <a:lnTo>
                  <a:pt x="40481" y="752475"/>
                </a:lnTo>
                <a:lnTo>
                  <a:pt x="59531" y="757237"/>
                </a:lnTo>
                <a:lnTo>
                  <a:pt x="92869" y="754856"/>
                </a:lnTo>
                <a:lnTo>
                  <a:pt x="128587" y="742950"/>
                </a:lnTo>
                <a:lnTo>
                  <a:pt x="169069" y="716756"/>
                </a:lnTo>
                <a:lnTo>
                  <a:pt x="204787" y="688181"/>
                </a:lnTo>
                <a:lnTo>
                  <a:pt x="245269" y="642937"/>
                </a:lnTo>
                <a:lnTo>
                  <a:pt x="283369" y="597694"/>
                </a:lnTo>
                <a:lnTo>
                  <a:pt x="326231" y="533400"/>
                </a:lnTo>
                <a:lnTo>
                  <a:pt x="357187" y="473869"/>
                </a:lnTo>
                <a:lnTo>
                  <a:pt x="383381" y="414337"/>
                </a:lnTo>
                <a:lnTo>
                  <a:pt x="404812" y="352425"/>
                </a:lnTo>
                <a:lnTo>
                  <a:pt x="416719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F51654A-C67C-4345-ADC8-E5C5DE9C3A10}"/>
              </a:ext>
            </a:extLst>
          </p:cNvPr>
          <p:cNvSpPr/>
          <p:nvPr/>
        </p:nvSpPr>
        <p:spPr>
          <a:xfrm>
            <a:off x="3262313" y="3944938"/>
            <a:ext cx="484187" cy="409575"/>
          </a:xfrm>
          <a:custGeom>
            <a:avLst/>
            <a:gdLst>
              <a:gd name="connsiteX0" fmla="*/ 140493 w 483393"/>
              <a:gd name="connsiteY0" fmla="*/ 33338 h 409575"/>
              <a:gd name="connsiteX1" fmla="*/ 195262 w 483393"/>
              <a:gd name="connsiteY1" fmla="*/ 45244 h 409575"/>
              <a:gd name="connsiteX2" fmla="*/ 266700 w 483393"/>
              <a:gd name="connsiteY2" fmla="*/ 57150 h 409575"/>
              <a:gd name="connsiteX3" fmla="*/ 328612 w 483393"/>
              <a:gd name="connsiteY3" fmla="*/ 64294 h 409575"/>
              <a:gd name="connsiteX4" fmla="*/ 381000 w 483393"/>
              <a:gd name="connsiteY4" fmla="*/ 64294 h 409575"/>
              <a:gd name="connsiteX5" fmla="*/ 416718 w 483393"/>
              <a:gd name="connsiteY5" fmla="*/ 57150 h 409575"/>
              <a:gd name="connsiteX6" fmla="*/ 452437 w 483393"/>
              <a:gd name="connsiteY6" fmla="*/ 40482 h 409575"/>
              <a:gd name="connsiteX7" fmla="*/ 483393 w 483393"/>
              <a:gd name="connsiteY7" fmla="*/ 19050 h 409575"/>
              <a:gd name="connsiteX8" fmla="*/ 366712 w 483393"/>
              <a:gd name="connsiteY8" fmla="*/ 409575 h 409575"/>
              <a:gd name="connsiteX9" fmla="*/ 354806 w 483393"/>
              <a:gd name="connsiteY9" fmla="*/ 404813 h 409575"/>
              <a:gd name="connsiteX10" fmla="*/ 326231 w 483393"/>
              <a:gd name="connsiteY10" fmla="*/ 376238 h 409575"/>
              <a:gd name="connsiteX11" fmla="*/ 316706 w 483393"/>
              <a:gd name="connsiteY11" fmla="*/ 361950 h 409575"/>
              <a:gd name="connsiteX12" fmla="*/ 304800 w 483393"/>
              <a:gd name="connsiteY12" fmla="*/ 338138 h 409575"/>
              <a:gd name="connsiteX13" fmla="*/ 290512 w 483393"/>
              <a:gd name="connsiteY13" fmla="*/ 304800 h 409575"/>
              <a:gd name="connsiteX14" fmla="*/ 278606 w 483393"/>
              <a:gd name="connsiteY14" fmla="*/ 273844 h 409575"/>
              <a:gd name="connsiteX15" fmla="*/ 266700 w 483393"/>
              <a:gd name="connsiteY15" fmla="*/ 247650 h 409575"/>
              <a:gd name="connsiteX16" fmla="*/ 240506 w 483393"/>
              <a:gd name="connsiteY16" fmla="*/ 216694 h 409575"/>
              <a:gd name="connsiteX17" fmla="*/ 192881 w 483393"/>
              <a:gd name="connsiteY17" fmla="*/ 171450 h 409575"/>
              <a:gd name="connsiteX18" fmla="*/ 150018 w 483393"/>
              <a:gd name="connsiteY18" fmla="*/ 135732 h 409575"/>
              <a:gd name="connsiteX19" fmla="*/ 90487 w 483393"/>
              <a:gd name="connsiteY19" fmla="*/ 92869 h 409575"/>
              <a:gd name="connsiteX20" fmla="*/ 19050 w 483393"/>
              <a:gd name="connsiteY20" fmla="*/ 50007 h 409575"/>
              <a:gd name="connsiteX21" fmla="*/ 4762 w 483393"/>
              <a:gd name="connsiteY21" fmla="*/ 40482 h 409575"/>
              <a:gd name="connsiteX22" fmla="*/ 0 w 483393"/>
              <a:gd name="connsiteY22" fmla="*/ 28575 h 409575"/>
              <a:gd name="connsiteX23" fmla="*/ 11906 w 483393"/>
              <a:gd name="connsiteY23" fmla="*/ 9525 h 409575"/>
              <a:gd name="connsiteX24" fmla="*/ 30956 w 483393"/>
              <a:gd name="connsiteY24" fmla="*/ 0 h 409575"/>
              <a:gd name="connsiteX25" fmla="*/ 57150 w 483393"/>
              <a:gd name="connsiteY25" fmla="*/ 7144 h 409575"/>
              <a:gd name="connsiteX26" fmla="*/ 140493 w 483393"/>
              <a:gd name="connsiteY26" fmla="*/ 333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3393" h="409575">
                <a:moveTo>
                  <a:pt x="140493" y="33338"/>
                </a:moveTo>
                <a:lnTo>
                  <a:pt x="195262" y="45244"/>
                </a:lnTo>
                <a:lnTo>
                  <a:pt x="266700" y="57150"/>
                </a:lnTo>
                <a:lnTo>
                  <a:pt x="328612" y="64294"/>
                </a:lnTo>
                <a:lnTo>
                  <a:pt x="381000" y="64294"/>
                </a:lnTo>
                <a:lnTo>
                  <a:pt x="416718" y="57150"/>
                </a:lnTo>
                <a:lnTo>
                  <a:pt x="452437" y="40482"/>
                </a:lnTo>
                <a:lnTo>
                  <a:pt x="483393" y="19050"/>
                </a:lnTo>
                <a:lnTo>
                  <a:pt x="366712" y="409575"/>
                </a:lnTo>
                <a:lnTo>
                  <a:pt x="354806" y="404813"/>
                </a:lnTo>
                <a:lnTo>
                  <a:pt x="326231" y="376238"/>
                </a:lnTo>
                <a:lnTo>
                  <a:pt x="316706" y="361950"/>
                </a:lnTo>
                <a:lnTo>
                  <a:pt x="304800" y="338138"/>
                </a:lnTo>
                <a:lnTo>
                  <a:pt x="290512" y="304800"/>
                </a:lnTo>
                <a:lnTo>
                  <a:pt x="278606" y="273844"/>
                </a:lnTo>
                <a:lnTo>
                  <a:pt x="266700" y="247650"/>
                </a:lnTo>
                <a:lnTo>
                  <a:pt x="240506" y="216694"/>
                </a:lnTo>
                <a:lnTo>
                  <a:pt x="192881" y="171450"/>
                </a:lnTo>
                <a:lnTo>
                  <a:pt x="150018" y="135732"/>
                </a:lnTo>
                <a:lnTo>
                  <a:pt x="90487" y="92869"/>
                </a:lnTo>
                <a:lnTo>
                  <a:pt x="19050" y="50007"/>
                </a:lnTo>
                <a:lnTo>
                  <a:pt x="4762" y="40482"/>
                </a:lnTo>
                <a:lnTo>
                  <a:pt x="0" y="28575"/>
                </a:lnTo>
                <a:lnTo>
                  <a:pt x="11906" y="9525"/>
                </a:lnTo>
                <a:lnTo>
                  <a:pt x="30956" y="0"/>
                </a:lnTo>
                <a:lnTo>
                  <a:pt x="57150" y="7144"/>
                </a:lnTo>
                <a:lnTo>
                  <a:pt x="140493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79A48B8C-6C54-46EC-95D8-2E89EB0F9AD8}"/>
              </a:ext>
            </a:extLst>
          </p:cNvPr>
          <p:cNvSpPr/>
          <p:nvPr/>
        </p:nvSpPr>
        <p:spPr>
          <a:xfrm rot="16200000">
            <a:off x="1005681" y="3674269"/>
            <a:ext cx="3998913" cy="358775"/>
          </a:xfrm>
          <a:custGeom>
            <a:avLst/>
            <a:gdLst>
              <a:gd name="connsiteX0" fmla="*/ 2009707 w 3999678"/>
              <a:gd name="connsiteY0" fmla="*/ 315764 h 358524"/>
              <a:gd name="connsiteX1" fmla="*/ 1667629 w 3999678"/>
              <a:gd name="connsiteY1" fmla="*/ 309185 h 358524"/>
              <a:gd name="connsiteX2" fmla="*/ 1414360 w 3999678"/>
              <a:gd name="connsiteY2" fmla="*/ 305896 h 358524"/>
              <a:gd name="connsiteX3" fmla="*/ 1072282 w 3999678"/>
              <a:gd name="connsiteY3" fmla="*/ 302607 h 358524"/>
              <a:gd name="connsiteX4" fmla="*/ 743361 w 3999678"/>
              <a:gd name="connsiteY4" fmla="*/ 299318 h 358524"/>
              <a:gd name="connsiteX5" fmla="*/ 434176 w 3999678"/>
              <a:gd name="connsiteY5" fmla="*/ 292739 h 358524"/>
              <a:gd name="connsiteX6" fmla="*/ 207220 w 3999678"/>
              <a:gd name="connsiteY6" fmla="*/ 289450 h 358524"/>
              <a:gd name="connsiteX7" fmla="*/ 161171 w 3999678"/>
              <a:gd name="connsiteY7" fmla="*/ 276293 h 358524"/>
              <a:gd name="connsiteX8" fmla="*/ 78941 w 3999678"/>
              <a:gd name="connsiteY8" fmla="*/ 246690 h 358524"/>
              <a:gd name="connsiteX9" fmla="*/ 36181 w 3999678"/>
              <a:gd name="connsiteY9" fmla="*/ 226955 h 358524"/>
              <a:gd name="connsiteX10" fmla="*/ 26314 w 3999678"/>
              <a:gd name="connsiteY10" fmla="*/ 220377 h 358524"/>
              <a:gd name="connsiteX11" fmla="*/ 19735 w 3999678"/>
              <a:gd name="connsiteY11" fmla="*/ 210509 h 358524"/>
              <a:gd name="connsiteX12" fmla="*/ 9868 w 3999678"/>
              <a:gd name="connsiteY12" fmla="*/ 200642 h 358524"/>
              <a:gd name="connsiteX13" fmla="*/ 3289 w 3999678"/>
              <a:gd name="connsiteY13" fmla="*/ 184196 h 358524"/>
              <a:gd name="connsiteX14" fmla="*/ 0 w 3999678"/>
              <a:gd name="connsiteY14" fmla="*/ 167749 h 358524"/>
              <a:gd name="connsiteX15" fmla="*/ 0 w 3999678"/>
              <a:gd name="connsiteY15" fmla="*/ 148014 h 358524"/>
              <a:gd name="connsiteX16" fmla="*/ 9868 w 3999678"/>
              <a:gd name="connsiteY16" fmla="*/ 128279 h 358524"/>
              <a:gd name="connsiteX17" fmla="*/ 42760 w 3999678"/>
              <a:gd name="connsiteY17" fmla="*/ 108544 h 358524"/>
              <a:gd name="connsiteX18" fmla="*/ 121701 w 3999678"/>
              <a:gd name="connsiteY18" fmla="*/ 72362 h 358524"/>
              <a:gd name="connsiteX19" fmla="*/ 230245 w 3999678"/>
              <a:gd name="connsiteY19" fmla="*/ 36181 h 358524"/>
              <a:gd name="connsiteX20" fmla="*/ 328921 w 3999678"/>
              <a:gd name="connsiteY20" fmla="*/ 13157 h 358524"/>
              <a:gd name="connsiteX21" fmla="*/ 457200 w 3999678"/>
              <a:gd name="connsiteY21" fmla="*/ 0 h 358524"/>
              <a:gd name="connsiteX22" fmla="*/ 519695 w 3999678"/>
              <a:gd name="connsiteY22" fmla="*/ 0 h 358524"/>
              <a:gd name="connsiteX23" fmla="*/ 559166 w 3999678"/>
              <a:gd name="connsiteY23" fmla="*/ 13157 h 358524"/>
              <a:gd name="connsiteX24" fmla="*/ 684155 w 3999678"/>
              <a:gd name="connsiteY24" fmla="*/ 36181 h 358524"/>
              <a:gd name="connsiteX25" fmla="*/ 878219 w 3999678"/>
              <a:gd name="connsiteY25" fmla="*/ 55916 h 358524"/>
              <a:gd name="connsiteX26" fmla="*/ 1098596 w 3999678"/>
              <a:gd name="connsiteY26" fmla="*/ 69073 h 358524"/>
              <a:gd name="connsiteX27" fmla="*/ 1394625 w 3999678"/>
              <a:gd name="connsiteY27" fmla="*/ 85519 h 358524"/>
              <a:gd name="connsiteX28" fmla="*/ 1838668 w 3999678"/>
              <a:gd name="connsiteY28" fmla="*/ 108544 h 358524"/>
              <a:gd name="connsiteX29" fmla="*/ 2233373 w 3999678"/>
              <a:gd name="connsiteY29" fmla="*/ 124990 h 358524"/>
              <a:gd name="connsiteX30" fmla="*/ 2631367 w 3999678"/>
              <a:gd name="connsiteY30" fmla="*/ 134857 h 358524"/>
              <a:gd name="connsiteX31" fmla="*/ 3058964 w 3999678"/>
              <a:gd name="connsiteY31" fmla="*/ 148014 h 358524"/>
              <a:gd name="connsiteX32" fmla="*/ 3516164 w 3999678"/>
              <a:gd name="connsiteY32" fmla="*/ 154593 h 358524"/>
              <a:gd name="connsiteX33" fmla="*/ 3733252 w 3999678"/>
              <a:gd name="connsiteY33" fmla="*/ 154593 h 358524"/>
              <a:gd name="connsiteX34" fmla="*/ 3772722 w 3999678"/>
              <a:gd name="connsiteY34" fmla="*/ 148014 h 358524"/>
              <a:gd name="connsiteX35" fmla="*/ 3812193 w 3999678"/>
              <a:gd name="connsiteY35" fmla="*/ 134857 h 358524"/>
              <a:gd name="connsiteX36" fmla="*/ 3845085 w 3999678"/>
              <a:gd name="connsiteY36" fmla="*/ 118411 h 358524"/>
              <a:gd name="connsiteX37" fmla="*/ 3874688 w 3999678"/>
              <a:gd name="connsiteY37" fmla="*/ 98676 h 358524"/>
              <a:gd name="connsiteX38" fmla="*/ 3910869 w 3999678"/>
              <a:gd name="connsiteY38" fmla="*/ 62495 h 358524"/>
              <a:gd name="connsiteX39" fmla="*/ 3940472 w 3999678"/>
              <a:gd name="connsiteY39" fmla="*/ 23024 h 358524"/>
              <a:gd name="connsiteX40" fmla="*/ 3953629 w 3999678"/>
              <a:gd name="connsiteY40" fmla="*/ 13157 h 358524"/>
              <a:gd name="connsiteX41" fmla="*/ 3973364 w 3999678"/>
              <a:gd name="connsiteY41" fmla="*/ 6578 h 358524"/>
              <a:gd name="connsiteX42" fmla="*/ 3986521 w 3999678"/>
              <a:gd name="connsiteY42" fmla="*/ 6578 h 358524"/>
              <a:gd name="connsiteX43" fmla="*/ 3993099 w 3999678"/>
              <a:gd name="connsiteY43" fmla="*/ 9867 h 358524"/>
              <a:gd name="connsiteX44" fmla="*/ 3999678 w 3999678"/>
              <a:gd name="connsiteY44" fmla="*/ 16446 h 358524"/>
              <a:gd name="connsiteX45" fmla="*/ 3999678 w 3999678"/>
              <a:gd name="connsiteY45" fmla="*/ 32892 h 358524"/>
              <a:gd name="connsiteX46" fmla="*/ 3989810 w 3999678"/>
              <a:gd name="connsiteY46" fmla="*/ 62495 h 358524"/>
              <a:gd name="connsiteX47" fmla="*/ 3973364 w 3999678"/>
              <a:gd name="connsiteY47" fmla="*/ 131568 h 358524"/>
              <a:gd name="connsiteX48" fmla="*/ 3960207 w 3999678"/>
              <a:gd name="connsiteY48" fmla="*/ 184196 h 358524"/>
              <a:gd name="connsiteX49" fmla="*/ 3927315 w 3999678"/>
              <a:gd name="connsiteY49" fmla="*/ 259847 h 358524"/>
              <a:gd name="connsiteX50" fmla="*/ 3904291 w 3999678"/>
              <a:gd name="connsiteY50" fmla="*/ 302607 h 358524"/>
              <a:gd name="connsiteX51" fmla="*/ 3871399 w 3999678"/>
              <a:gd name="connsiteY51" fmla="*/ 358524 h 358524"/>
              <a:gd name="connsiteX52" fmla="*/ 3736541 w 3999678"/>
              <a:gd name="connsiteY52" fmla="*/ 335499 h 358524"/>
              <a:gd name="connsiteX53" fmla="*/ 3516164 w 3999678"/>
              <a:gd name="connsiteY53" fmla="*/ 335499 h 358524"/>
              <a:gd name="connsiteX54" fmla="*/ 3118170 w 3999678"/>
              <a:gd name="connsiteY54" fmla="*/ 332210 h 358524"/>
              <a:gd name="connsiteX55" fmla="*/ 2690573 w 3999678"/>
              <a:gd name="connsiteY55" fmla="*/ 325631 h 358524"/>
              <a:gd name="connsiteX56" fmla="*/ 2322181 w 3999678"/>
              <a:gd name="connsiteY56" fmla="*/ 319053 h 358524"/>
              <a:gd name="connsiteX57" fmla="*/ 2072202 w 3999678"/>
              <a:gd name="connsiteY57" fmla="*/ 315764 h 358524"/>
              <a:gd name="connsiteX58" fmla="*/ 2009707 w 3999678"/>
              <a:gd name="connsiteY58" fmla="*/ 315764 h 35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99678" h="358524">
                <a:moveTo>
                  <a:pt x="2009707" y="315764"/>
                </a:moveTo>
                <a:lnTo>
                  <a:pt x="1667629" y="309185"/>
                </a:lnTo>
                <a:lnTo>
                  <a:pt x="1414360" y="305896"/>
                </a:lnTo>
                <a:lnTo>
                  <a:pt x="1072282" y="302607"/>
                </a:lnTo>
                <a:lnTo>
                  <a:pt x="743361" y="299318"/>
                </a:lnTo>
                <a:lnTo>
                  <a:pt x="434176" y="292739"/>
                </a:lnTo>
                <a:lnTo>
                  <a:pt x="207220" y="289450"/>
                </a:lnTo>
                <a:lnTo>
                  <a:pt x="161171" y="276293"/>
                </a:lnTo>
                <a:lnTo>
                  <a:pt x="78941" y="246690"/>
                </a:lnTo>
                <a:lnTo>
                  <a:pt x="36181" y="226955"/>
                </a:lnTo>
                <a:lnTo>
                  <a:pt x="26314" y="220377"/>
                </a:lnTo>
                <a:lnTo>
                  <a:pt x="19735" y="210509"/>
                </a:lnTo>
                <a:lnTo>
                  <a:pt x="9868" y="200642"/>
                </a:lnTo>
                <a:lnTo>
                  <a:pt x="3289" y="184196"/>
                </a:lnTo>
                <a:lnTo>
                  <a:pt x="0" y="167749"/>
                </a:lnTo>
                <a:lnTo>
                  <a:pt x="0" y="148014"/>
                </a:lnTo>
                <a:lnTo>
                  <a:pt x="9868" y="128279"/>
                </a:lnTo>
                <a:lnTo>
                  <a:pt x="42760" y="108544"/>
                </a:lnTo>
                <a:lnTo>
                  <a:pt x="121701" y="72362"/>
                </a:lnTo>
                <a:lnTo>
                  <a:pt x="230245" y="36181"/>
                </a:lnTo>
                <a:lnTo>
                  <a:pt x="328921" y="13157"/>
                </a:lnTo>
                <a:lnTo>
                  <a:pt x="457200" y="0"/>
                </a:lnTo>
                <a:lnTo>
                  <a:pt x="519695" y="0"/>
                </a:lnTo>
                <a:lnTo>
                  <a:pt x="559166" y="13157"/>
                </a:lnTo>
                <a:lnTo>
                  <a:pt x="684155" y="36181"/>
                </a:lnTo>
                <a:lnTo>
                  <a:pt x="878219" y="55916"/>
                </a:lnTo>
                <a:lnTo>
                  <a:pt x="1098596" y="69073"/>
                </a:lnTo>
                <a:lnTo>
                  <a:pt x="1394625" y="85519"/>
                </a:lnTo>
                <a:lnTo>
                  <a:pt x="1838668" y="108544"/>
                </a:lnTo>
                <a:lnTo>
                  <a:pt x="2233373" y="124990"/>
                </a:lnTo>
                <a:lnTo>
                  <a:pt x="2631367" y="134857"/>
                </a:lnTo>
                <a:lnTo>
                  <a:pt x="3058964" y="148014"/>
                </a:lnTo>
                <a:lnTo>
                  <a:pt x="3516164" y="154593"/>
                </a:lnTo>
                <a:lnTo>
                  <a:pt x="3733252" y="154593"/>
                </a:lnTo>
                <a:lnTo>
                  <a:pt x="3772722" y="148014"/>
                </a:lnTo>
                <a:lnTo>
                  <a:pt x="3812193" y="134857"/>
                </a:lnTo>
                <a:lnTo>
                  <a:pt x="3845085" y="118411"/>
                </a:lnTo>
                <a:lnTo>
                  <a:pt x="3874688" y="98676"/>
                </a:lnTo>
                <a:lnTo>
                  <a:pt x="3910869" y="62495"/>
                </a:lnTo>
                <a:lnTo>
                  <a:pt x="3940472" y="23024"/>
                </a:lnTo>
                <a:lnTo>
                  <a:pt x="3953629" y="13157"/>
                </a:lnTo>
                <a:lnTo>
                  <a:pt x="3973364" y="6578"/>
                </a:lnTo>
                <a:lnTo>
                  <a:pt x="3986521" y="6578"/>
                </a:lnTo>
                <a:lnTo>
                  <a:pt x="3993099" y="9867"/>
                </a:lnTo>
                <a:lnTo>
                  <a:pt x="3999678" y="16446"/>
                </a:lnTo>
                <a:lnTo>
                  <a:pt x="3999678" y="32892"/>
                </a:lnTo>
                <a:lnTo>
                  <a:pt x="3989810" y="62495"/>
                </a:lnTo>
                <a:lnTo>
                  <a:pt x="3973364" y="131568"/>
                </a:lnTo>
                <a:lnTo>
                  <a:pt x="3960207" y="184196"/>
                </a:lnTo>
                <a:lnTo>
                  <a:pt x="3927315" y="259847"/>
                </a:lnTo>
                <a:lnTo>
                  <a:pt x="3904291" y="302607"/>
                </a:lnTo>
                <a:lnTo>
                  <a:pt x="3871399" y="358524"/>
                </a:lnTo>
                <a:lnTo>
                  <a:pt x="3736541" y="335499"/>
                </a:lnTo>
                <a:lnTo>
                  <a:pt x="3516164" y="335499"/>
                </a:lnTo>
                <a:lnTo>
                  <a:pt x="3118170" y="332210"/>
                </a:lnTo>
                <a:lnTo>
                  <a:pt x="2690573" y="325631"/>
                </a:lnTo>
                <a:lnTo>
                  <a:pt x="2322181" y="319053"/>
                </a:lnTo>
                <a:lnTo>
                  <a:pt x="2072202" y="315764"/>
                </a:lnTo>
                <a:lnTo>
                  <a:pt x="2009707" y="3157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A19A2D2-B505-4371-8BD7-33B275E0F2F4}"/>
              </a:ext>
            </a:extLst>
          </p:cNvPr>
          <p:cNvSpPr/>
          <p:nvPr/>
        </p:nvSpPr>
        <p:spPr>
          <a:xfrm>
            <a:off x="4084638" y="1563688"/>
            <a:ext cx="1557337" cy="1520825"/>
          </a:xfrm>
          <a:custGeom>
            <a:avLst/>
            <a:gdLst>
              <a:gd name="connsiteX0" fmla="*/ 978694 w 1557337"/>
              <a:gd name="connsiteY0" fmla="*/ 445294 h 1519238"/>
              <a:gd name="connsiteX1" fmla="*/ 1062037 w 1557337"/>
              <a:gd name="connsiteY1" fmla="*/ 321469 h 1519238"/>
              <a:gd name="connsiteX2" fmla="*/ 1119187 w 1557337"/>
              <a:gd name="connsiteY2" fmla="*/ 230982 h 1519238"/>
              <a:gd name="connsiteX3" fmla="*/ 1128712 w 1557337"/>
              <a:gd name="connsiteY3" fmla="*/ 211932 h 1519238"/>
              <a:gd name="connsiteX4" fmla="*/ 1128712 w 1557337"/>
              <a:gd name="connsiteY4" fmla="*/ 197644 h 1519238"/>
              <a:gd name="connsiteX5" fmla="*/ 1123950 w 1557337"/>
              <a:gd name="connsiteY5" fmla="*/ 169069 h 1519238"/>
              <a:gd name="connsiteX6" fmla="*/ 1114425 w 1557337"/>
              <a:gd name="connsiteY6" fmla="*/ 142875 h 1519238"/>
              <a:gd name="connsiteX7" fmla="*/ 1097756 w 1557337"/>
              <a:gd name="connsiteY7" fmla="*/ 121444 h 1519238"/>
              <a:gd name="connsiteX8" fmla="*/ 1078706 w 1557337"/>
              <a:gd name="connsiteY8" fmla="*/ 107157 h 1519238"/>
              <a:gd name="connsiteX9" fmla="*/ 1047750 w 1557337"/>
              <a:gd name="connsiteY9" fmla="*/ 92869 h 1519238"/>
              <a:gd name="connsiteX10" fmla="*/ 1012031 w 1557337"/>
              <a:gd name="connsiteY10" fmla="*/ 83344 h 1519238"/>
              <a:gd name="connsiteX11" fmla="*/ 1000125 w 1557337"/>
              <a:gd name="connsiteY11" fmla="*/ 80963 h 1519238"/>
              <a:gd name="connsiteX12" fmla="*/ 983456 w 1557337"/>
              <a:gd name="connsiteY12" fmla="*/ 69057 h 1519238"/>
              <a:gd name="connsiteX13" fmla="*/ 973931 w 1557337"/>
              <a:gd name="connsiteY13" fmla="*/ 50007 h 1519238"/>
              <a:gd name="connsiteX14" fmla="*/ 973931 w 1557337"/>
              <a:gd name="connsiteY14" fmla="*/ 42863 h 1519238"/>
              <a:gd name="connsiteX15" fmla="*/ 976312 w 1557337"/>
              <a:gd name="connsiteY15" fmla="*/ 30957 h 1519238"/>
              <a:gd name="connsiteX16" fmla="*/ 985837 w 1557337"/>
              <a:gd name="connsiteY16" fmla="*/ 16669 h 1519238"/>
              <a:gd name="connsiteX17" fmla="*/ 1007269 w 1557337"/>
              <a:gd name="connsiteY17" fmla="*/ 7144 h 1519238"/>
              <a:gd name="connsiteX18" fmla="*/ 1052512 w 1557337"/>
              <a:gd name="connsiteY18" fmla="*/ 0 h 1519238"/>
              <a:gd name="connsiteX19" fmla="*/ 1097756 w 1557337"/>
              <a:gd name="connsiteY19" fmla="*/ 0 h 1519238"/>
              <a:gd name="connsiteX20" fmla="*/ 1169194 w 1557337"/>
              <a:gd name="connsiteY20" fmla="*/ 9525 h 1519238"/>
              <a:gd name="connsiteX21" fmla="*/ 1254919 w 1557337"/>
              <a:gd name="connsiteY21" fmla="*/ 33338 h 1519238"/>
              <a:gd name="connsiteX22" fmla="*/ 1338262 w 1557337"/>
              <a:gd name="connsiteY22" fmla="*/ 61913 h 1519238"/>
              <a:gd name="connsiteX23" fmla="*/ 1416844 w 1557337"/>
              <a:gd name="connsiteY23" fmla="*/ 92869 h 1519238"/>
              <a:gd name="connsiteX24" fmla="*/ 1462087 w 1557337"/>
              <a:gd name="connsiteY24" fmla="*/ 114300 h 1519238"/>
              <a:gd name="connsiteX25" fmla="*/ 1516856 w 1557337"/>
              <a:gd name="connsiteY25" fmla="*/ 152400 h 1519238"/>
              <a:gd name="connsiteX26" fmla="*/ 1540669 w 1557337"/>
              <a:gd name="connsiteY26" fmla="*/ 176213 h 1519238"/>
              <a:gd name="connsiteX27" fmla="*/ 1552575 w 1557337"/>
              <a:gd name="connsiteY27" fmla="*/ 195263 h 1519238"/>
              <a:gd name="connsiteX28" fmla="*/ 1557337 w 1557337"/>
              <a:gd name="connsiteY28" fmla="*/ 219075 h 1519238"/>
              <a:gd name="connsiteX29" fmla="*/ 1554956 w 1557337"/>
              <a:gd name="connsiteY29" fmla="*/ 230982 h 1519238"/>
              <a:gd name="connsiteX30" fmla="*/ 1550194 w 1557337"/>
              <a:gd name="connsiteY30" fmla="*/ 247650 h 1519238"/>
              <a:gd name="connsiteX31" fmla="*/ 1533525 w 1557337"/>
              <a:gd name="connsiteY31" fmla="*/ 266700 h 1519238"/>
              <a:gd name="connsiteX32" fmla="*/ 1512094 w 1557337"/>
              <a:gd name="connsiteY32" fmla="*/ 285750 h 1519238"/>
              <a:gd name="connsiteX33" fmla="*/ 1471612 w 1557337"/>
              <a:gd name="connsiteY33" fmla="*/ 316707 h 1519238"/>
              <a:gd name="connsiteX34" fmla="*/ 1407319 w 1557337"/>
              <a:gd name="connsiteY34" fmla="*/ 359569 h 1519238"/>
              <a:gd name="connsiteX35" fmla="*/ 1309687 w 1557337"/>
              <a:gd name="connsiteY35" fmla="*/ 461963 h 1519238"/>
              <a:gd name="connsiteX36" fmla="*/ 1100137 w 1557337"/>
              <a:gd name="connsiteY36" fmla="*/ 676275 h 1519238"/>
              <a:gd name="connsiteX37" fmla="*/ 912019 w 1557337"/>
              <a:gd name="connsiteY37" fmla="*/ 866775 h 1519238"/>
              <a:gd name="connsiteX38" fmla="*/ 759619 w 1557337"/>
              <a:gd name="connsiteY38" fmla="*/ 1009650 h 1519238"/>
              <a:gd name="connsiteX39" fmla="*/ 583406 w 1557337"/>
              <a:gd name="connsiteY39" fmla="*/ 1159669 h 1519238"/>
              <a:gd name="connsiteX40" fmla="*/ 350044 w 1557337"/>
              <a:gd name="connsiteY40" fmla="*/ 1323975 h 1519238"/>
              <a:gd name="connsiteX41" fmla="*/ 111919 w 1557337"/>
              <a:gd name="connsiteY41" fmla="*/ 1478757 h 1519238"/>
              <a:gd name="connsiteX42" fmla="*/ 50006 w 1557337"/>
              <a:gd name="connsiteY42" fmla="*/ 1512094 h 1519238"/>
              <a:gd name="connsiteX43" fmla="*/ 26194 w 1557337"/>
              <a:gd name="connsiteY43" fmla="*/ 1519238 h 1519238"/>
              <a:gd name="connsiteX44" fmla="*/ 14287 w 1557337"/>
              <a:gd name="connsiteY44" fmla="*/ 1519238 h 1519238"/>
              <a:gd name="connsiteX45" fmla="*/ 0 w 1557337"/>
              <a:gd name="connsiteY45" fmla="*/ 1514475 h 1519238"/>
              <a:gd name="connsiteX46" fmla="*/ 0 w 1557337"/>
              <a:gd name="connsiteY46" fmla="*/ 1504950 h 1519238"/>
              <a:gd name="connsiteX47" fmla="*/ 2381 w 1557337"/>
              <a:gd name="connsiteY47" fmla="*/ 1485900 h 1519238"/>
              <a:gd name="connsiteX48" fmla="*/ 14287 w 1557337"/>
              <a:gd name="connsiteY48" fmla="*/ 1462088 h 1519238"/>
              <a:gd name="connsiteX49" fmla="*/ 109537 w 1557337"/>
              <a:gd name="connsiteY49" fmla="*/ 1381125 h 1519238"/>
              <a:gd name="connsiteX50" fmla="*/ 285750 w 1557337"/>
              <a:gd name="connsiteY50" fmla="*/ 1228725 h 1519238"/>
              <a:gd name="connsiteX51" fmla="*/ 445294 w 1557337"/>
              <a:gd name="connsiteY51" fmla="*/ 1076325 h 1519238"/>
              <a:gd name="connsiteX52" fmla="*/ 571500 w 1557337"/>
              <a:gd name="connsiteY52" fmla="*/ 947738 h 1519238"/>
              <a:gd name="connsiteX53" fmla="*/ 685800 w 1557337"/>
              <a:gd name="connsiteY53" fmla="*/ 821532 h 1519238"/>
              <a:gd name="connsiteX54" fmla="*/ 845344 w 1557337"/>
              <a:gd name="connsiteY54" fmla="*/ 626269 h 1519238"/>
              <a:gd name="connsiteX55" fmla="*/ 978694 w 1557337"/>
              <a:gd name="connsiteY55" fmla="*/ 445294 h 151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57337" h="1519238">
                <a:moveTo>
                  <a:pt x="978694" y="445294"/>
                </a:moveTo>
                <a:lnTo>
                  <a:pt x="1062037" y="321469"/>
                </a:lnTo>
                <a:lnTo>
                  <a:pt x="1119187" y="230982"/>
                </a:lnTo>
                <a:lnTo>
                  <a:pt x="1128712" y="211932"/>
                </a:lnTo>
                <a:lnTo>
                  <a:pt x="1128712" y="197644"/>
                </a:lnTo>
                <a:lnTo>
                  <a:pt x="1123950" y="169069"/>
                </a:lnTo>
                <a:lnTo>
                  <a:pt x="1114425" y="142875"/>
                </a:lnTo>
                <a:lnTo>
                  <a:pt x="1097756" y="121444"/>
                </a:lnTo>
                <a:lnTo>
                  <a:pt x="1078706" y="107157"/>
                </a:lnTo>
                <a:lnTo>
                  <a:pt x="1047750" y="92869"/>
                </a:lnTo>
                <a:lnTo>
                  <a:pt x="1012031" y="83344"/>
                </a:lnTo>
                <a:lnTo>
                  <a:pt x="1000125" y="80963"/>
                </a:lnTo>
                <a:lnTo>
                  <a:pt x="983456" y="69057"/>
                </a:lnTo>
                <a:lnTo>
                  <a:pt x="973931" y="50007"/>
                </a:lnTo>
                <a:lnTo>
                  <a:pt x="973931" y="42863"/>
                </a:lnTo>
                <a:lnTo>
                  <a:pt x="976312" y="30957"/>
                </a:lnTo>
                <a:lnTo>
                  <a:pt x="985837" y="16669"/>
                </a:lnTo>
                <a:lnTo>
                  <a:pt x="1007269" y="7144"/>
                </a:lnTo>
                <a:lnTo>
                  <a:pt x="1052512" y="0"/>
                </a:lnTo>
                <a:lnTo>
                  <a:pt x="1097756" y="0"/>
                </a:lnTo>
                <a:lnTo>
                  <a:pt x="1169194" y="9525"/>
                </a:lnTo>
                <a:lnTo>
                  <a:pt x="1254919" y="33338"/>
                </a:lnTo>
                <a:lnTo>
                  <a:pt x="1338262" y="61913"/>
                </a:lnTo>
                <a:lnTo>
                  <a:pt x="1416844" y="92869"/>
                </a:lnTo>
                <a:lnTo>
                  <a:pt x="1462087" y="114300"/>
                </a:lnTo>
                <a:lnTo>
                  <a:pt x="1516856" y="152400"/>
                </a:lnTo>
                <a:lnTo>
                  <a:pt x="1540669" y="176213"/>
                </a:lnTo>
                <a:lnTo>
                  <a:pt x="1552575" y="195263"/>
                </a:lnTo>
                <a:lnTo>
                  <a:pt x="1557337" y="219075"/>
                </a:lnTo>
                <a:lnTo>
                  <a:pt x="1554956" y="230982"/>
                </a:lnTo>
                <a:lnTo>
                  <a:pt x="1550194" y="247650"/>
                </a:lnTo>
                <a:lnTo>
                  <a:pt x="1533525" y="266700"/>
                </a:lnTo>
                <a:lnTo>
                  <a:pt x="1512094" y="285750"/>
                </a:lnTo>
                <a:lnTo>
                  <a:pt x="1471612" y="316707"/>
                </a:lnTo>
                <a:lnTo>
                  <a:pt x="1407319" y="359569"/>
                </a:lnTo>
                <a:lnTo>
                  <a:pt x="1309687" y="461963"/>
                </a:lnTo>
                <a:lnTo>
                  <a:pt x="1100137" y="676275"/>
                </a:lnTo>
                <a:lnTo>
                  <a:pt x="912019" y="866775"/>
                </a:lnTo>
                <a:lnTo>
                  <a:pt x="759619" y="1009650"/>
                </a:lnTo>
                <a:lnTo>
                  <a:pt x="583406" y="1159669"/>
                </a:lnTo>
                <a:lnTo>
                  <a:pt x="350044" y="1323975"/>
                </a:lnTo>
                <a:lnTo>
                  <a:pt x="111919" y="1478757"/>
                </a:lnTo>
                <a:lnTo>
                  <a:pt x="50006" y="1512094"/>
                </a:lnTo>
                <a:lnTo>
                  <a:pt x="26194" y="1519238"/>
                </a:lnTo>
                <a:lnTo>
                  <a:pt x="14287" y="1519238"/>
                </a:lnTo>
                <a:lnTo>
                  <a:pt x="0" y="1514475"/>
                </a:lnTo>
                <a:lnTo>
                  <a:pt x="0" y="1504950"/>
                </a:lnTo>
                <a:lnTo>
                  <a:pt x="2381" y="1485900"/>
                </a:lnTo>
                <a:lnTo>
                  <a:pt x="14287" y="1462088"/>
                </a:lnTo>
                <a:lnTo>
                  <a:pt x="109537" y="1381125"/>
                </a:lnTo>
                <a:lnTo>
                  <a:pt x="285750" y="1228725"/>
                </a:lnTo>
                <a:lnTo>
                  <a:pt x="445294" y="1076325"/>
                </a:lnTo>
                <a:lnTo>
                  <a:pt x="571500" y="947738"/>
                </a:lnTo>
                <a:lnTo>
                  <a:pt x="685800" y="821532"/>
                </a:lnTo>
                <a:lnTo>
                  <a:pt x="845344" y="626269"/>
                </a:lnTo>
                <a:lnTo>
                  <a:pt x="978694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65DCDB16-7FDF-425E-BB44-E93C5A5FF196}"/>
              </a:ext>
            </a:extLst>
          </p:cNvPr>
          <p:cNvSpPr/>
          <p:nvPr/>
        </p:nvSpPr>
        <p:spPr>
          <a:xfrm>
            <a:off x="5422900" y="1827213"/>
            <a:ext cx="2052638" cy="1289050"/>
          </a:xfrm>
          <a:custGeom>
            <a:avLst/>
            <a:gdLst>
              <a:gd name="connsiteX0" fmla="*/ 492919 w 2052638"/>
              <a:gd name="connsiteY0" fmla="*/ 578644 h 1290637"/>
              <a:gd name="connsiteX1" fmla="*/ 426244 w 2052638"/>
              <a:gd name="connsiteY1" fmla="*/ 504825 h 1290637"/>
              <a:gd name="connsiteX2" fmla="*/ 330994 w 2052638"/>
              <a:gd name="connsiteY2" fmla="*/ 404812 h 1290637"/>
              <a:gd name="connsiteX3" fmla="*/ 245269 w 2052638"/>
              <a:gd name="connsiteY3" fmla="*/ 311944 h 1290637"/>
              <a:gd name="connsiteX4" fmla="*/ 157163 w 2052638"/>
              <a:gd name="connsiteY4" fmla="*/ 216694 h 1290637"/>
              <a:gd name="connsiteX5" fmla="*/ 0 w 2052638"/>
              <a:gd name="connsiteY5" fmla="*/ 45244 h 1290637"/>
              <a:gd name="connsiteX6" fmla="*/ 114300 w 2052638"/>
              <a:gd name="connsiteY6" fmla="*/ 0 h 1290637"/>
              <a:gd name="connsiteX7" fmla="*/ 195263 w 2052638"/>
              <a:gd name="connsiteY7" fmla="*/ 80962 h 1290637"/>
              <a:gd name="connsiteX8" fmla="*/ 328613 w 2052638"/>
              <a:gd name="connsiteY8" fmla="*/ 202406 h 1290637"/>
              <a:gd name="connsiteX9" fmla="*/ 459582 w 2052638"/>
              <a:gd name="connsiteY9" fmla="*/ 309562 h 1290637"/>
              <a:gd name="connsiteX10" fmla="*/ 609600 w 2052638"/>
              <a:gd name="connsiteY10" fmla="*/ 421481 h 1290637"/>
              <a:gd name="connsiteX11" fmla="*/ 731044 w 2052638"/>
              <a:gd name="connsiteY11" fmla="*/ 507206 h 1290637"/>
              <a:gd name="connsiteX12" fmla="*/ 878682 w 2052638"/>
              <a:gd name="connsiteY12" fmla="*/ 607219 h 1290637"/>
              <a:gd name="connsiteX13" fmla="*/ 1038225 w 2052638"/>
              <a:gd name="connsiteY13" fmla="*/ 707231 h 1290637"/>
              <a:gd name="connsiteX14" fmla="*/ 1195388 w 2052638"/>
              <a:gd name="connsiteY14" fmla="*/ 797719 h 1290637"/>
              <a:gd name="connsiteX15" fmla="*/ 1366838 w 2052638"/>
              <a:gd name="connsiteY15" fmla="*/ 888206 h 1290637"/>
              <a:gd name="connsiteX16" fmla="*/ 1521619 w 2052638"/>
              <a:gd name="connsiteY16" fmla="*/ 964406 h 1290637"/>
              <a:gd name="connsiteX17" fmla="*/ 1693069 w 2052638"/>
              <a:gd name="connsiteY17" fmla="*/ 1042987 h 1290637"/>
              <a:gd name="connsiteX18" fmla="*/ 1871663 w 2052638"/>
              <a:gd name="connsiteY18" fmla="*/ 1119187 h 1290637"/>
              <a:gd name="connsiteX19" fmla="*/ 2019300 w 2052638"/>
              <a:gd name="connsiteY19" fmla="*/ 1176337 h 1290637"/>
              <a:gd name="connsiteX20" fmla="*/ 2038350 w 2052638"/>
              <a:gd name="connsiteY20" fmla="*/ 1190625 h 1290637"/>
              <a:gd name="connsiteX21" fmla="*/ 2050257 w 2052638"/>
              <a:gd name="connsiteY21" fmla="*/ 1209675 h 1290637"/>
              <a:gd name="connsiteX22" fmla="*/ 2052638 w 2052638"/>
              <a:gd name="connsiteY22" fmla="*/ 1231106 h 1290637"/>
              <a:gd name="connsiteX23" fmla="*/ 2040732 w 2052638"/>
              <a:gd name="connsiteY23" fmla="*/ 1240631 h 1290637"/>
              <a:gd name="connsiteX24" fmla="*/ 2014538 w 2052638"/>
              <a:gd name="connsiteY24" fmla="*/ 1245394 h 1290637"/>
              <a:gd name="connsiteX25" fmla="*/ 1859757 w 2052638"/>
              <a:gd name="connsiteY25" fmla="*/ 1257300 h 1290637"/>
              <a:gd name="connsiteX26" fmla="*/ 1669257 w 2052638"/>
              <a:gd name="connsiteY26" fmla="*/ 1271587 h 1290637"/>
              <a:gd name="connsiteX27" fmla="*/ 1466850 w 2052638"/>
              <a:gd name="connsiteY27" fmla="*/ 1285875 h 1290637"/>
              <a:gd name="connsiteX28" fmla="*/ 1428750 w 2052638"/>
              <a:gd name="connsiteY28" fmla="*/ 1290637 h 1290637"/>
              <a:gd name="connsiteX29" fmla="*/ 1388269 w 2052638"/>
              <a:gd name="connsiteY29" fmla="*/ 1290637 h 1290637"/>
              <a:gd name="connsiteX30" fmla="*/ 1338263 w 2052638"/>
              <a:gd name="connsiteY30" fmla="*/ 1281112 h 1290637"/>
              <a:gd name="connsiteX31" fmla="*/ 1269207 w 2052638"/>
              <a:gd name="connsiteY31" fmla="*/ 1254919 h 1290637"/>
              <a:gd name="connsiteX32" fmla="*/ 1200150 w 2052638"/>
              <a:gd name="connsiteY32" fmla="*/ 1219200 h 1290637"/>
              <a:gd name="connsiteX33" fmla="*/ 1128713 w 2052638"/>
              <a:gd name="connsiteY33" fmla="*/ 1171575 h 1290637"/>
              <a:gd name="connsiteX34" fmla="*/ 1066800 w 2052638"/>
              <a:gd name="connsiteY34" fmla="*/ 1126331 h 1290637"/>
              <a:gd name="connsiteX35" fmla="*/ 995363 w 2052638"/>
              <a:gd name="connsiteY35" fmla="*/ 1064419 h 1290637"/>
              <a:gd name="connsiteX36" fmla="*/ 871538 w 2052638"/>
              <a:gd name="connsiteY36" fmla="*/ 954881 h 1290637"/>
              <a:gd name="connsiteX37" fmla="*/ 723900 w 2052638"/>
              <a:gd name="connsiteY37" fmla="*/ 814387 h 1290637"/>
              <a:gd name="connsiteX38" fmla="*/ 492919 w 2052638"/>
              <a:gd name="connsiteY38" fmla="*/ 578644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52638" h="1290637">
                <a:moveTo>
                  <a:pt x="492919" y="578644"/>
                </a:moveTo>
                <a:lnTo>
                  <a:pt x="426244" y="504825"/>
                </a:lnTo>
                <a:lnTo>
                  <a:pt x="330994" y="404812"/>
                </a:lnTo>
                <a:lnTo>
                  <a:pt x="245269" y="311944"/>
                </a:lnTo>
                <a:lnTo>
                  <a:pt x="157163" y="216694"/>
                </a:lnTo>
                <a:lnTo>
                  <a:pt x="0" y="45244"/>
                </a:lnTo>
                <a:lnTo>
                  <a:pt x="114300" y="0"/>
                </a:lnTo>
                <a:lnTo>
                  <a:pt x="195263" y="80962"/>
                </a:lnTo>
                <a:lnTo>
                  <a:pt x="328613" y="202406"/>
                </a:lnTo>
                <a:lnTo>
                  <a:pt x="459582" y="309562"/>
                </a:lnTo>
                <a:lnTo>
                  <a:pt x="609600" y="421481"/>
                </a:lnTo>
                <a:lnTo>
                  <a:pt x="731044" y="507206"/>
                </a:lnTo>
                <a:lnTo>
                  <a:pt x="878682" y="607219"/>
                </a:lnTo>
                <a:lnTo>
                  <a:pt x="1038225" y="707231"/>
                </a:lnTo>
                <a:lnTo>
                  <a:pt x="1195388" y="797719"/>
                </a:lnTo>
                <a:lnTo>
                  <a:pt x="1366838" y="888206"/>
                </a:lnTo>
                <a:lnTo>
                  <a:pt x="1521619" y="964406"/>
                </a:lnTo>
                <a:lnTo>
                  <a:pt x="1693069" y="1042987"/>
                </a:lnTo>
                <a:lnTo>
                  <a:pt x="1871663" y="1119187"/>
                </a:lnTo>
                <a:lnTo>
                  <a:pt x="2019300" y="1176337"/>
                </a:lnTo>
                <a:lnTo>
                  <a:pt x="2038350" y="1190625"/>
                </a:lnTo>
                <a:lnTo>
                  <a:pt x="2050257" y="1209675"/>
                </a:lnTo>
                <a:lnTo>
                  <a:pt x="2052638" y="1231106"/>
                </a:lnTo>
                <a:lnTo>
                  <a:pt x="2040732" y="1240631"/>
                </a:lnTo>
                <a:lnTo>
                  <a:pt x="2014538" y="1245394"/>
                </a:lnTo>
                <a:lnTo>
                  <a:pt x="1859757" y="1257300"/>
                </a:lnTo>
                <a:lnTo>
                  <a:pt x="1669257" y="1271587"/>
                </a:lnTo>
                <a:lnTo>
                  <a:pt x="1466850" y="1285875"/>
                </a:lnTo>
                <a:lnTo>
                  <a:pt x="1428750" y="1290637"/>
                </a:lnTo>
                <a:lnTo>
                  <a:pt x="1388269" y="1290637"/>
                </a:lnTo>
                <a:lnTo>
                  <a:pt x="1338263" y="1281112"/>
                </a:lnTo>
                <a:lnTo>
                  <a:pt x="1269207" y="1254919"/>
                </a:lnTo>
                <a:lnTo>
                  <a:pt x="1200150" y="1219200"/>
                </a:lnTo>
                <a:lnTo>
                  <a:pt x="1128713" y="1171575"/>
                </a:lnTo>
                <a:lnTo>
                  <a:pt x="1066800" y="1126331"/>
                </a:lnTo>
                <a:lnTo>
                  <a:pt x="995363" y="1064419"/>
                </a:lnTo>
                <a:lnTo>
                  <a:pt x="871538" y="954881"/>
                </a:lnTo>
                <a:lnTo>
                  <a:pt x="723900" y="814387"/>
                </a:lnTo>
                <a:lnTo>
                  <a:pt x="492919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2AFAFD9-1EEE-4314-AD69-BC22C2496E74}"/>
              </a:ext>
            </a:extLst>
          </p:cNvPr>
          <p:cNvSpPr/>
          <p:nvPr/>
        </p:nvSpPr>
        <p:spPr>
          <a:xfrm>
            <a:off x="4484688" y="2986088"/>
            <a:ext cx="1762125" cy="396875"/>
          </a:xfrm>
          <a:custGeom>
            <a:avLst/>
            <a:gdLst>
              <a:gd name="connsiteX0" fmla="*/ 1178719 w 1762125"/>
              <a:gd name="connsiteY0" fmla="*/ 114300 h 397668"/>
              <a:gd name="connsiteX1" fmla="*/ 1071562 w 1762125"/>
              <a:gd name="connsiteY1" fmla="*/ 138112 h 397668"/>
              <a:gd name="connsiteX2" fmla="*/ 935831 w 1762125"/>
              <a:gd name="connsiteY2" fmla="*/ 166687 h 397668"/>
              <a:gd name="connsiteX3" fmla="*/ 809625 w 1762125"/>
              <a:gd name="connsiteY3" fmla="*/ 188118 h 397668"/>
              <a:gd name="connsiteX4" fmla="*/ 733425 w 1762125"/>
              <a:gd name="connsiteY4" fmla="*/ 200025 h 397668"/>
              <a:gd name="connsiteX5" fmla="*/ 635794 w 1762125"/>
              <a:gd name="connsiteY5" fmla="*/ 209550 h 397668"/>
              <a:gd name="connsiteX6" fmla="*/ 538162 w 1762125"/>
              <a:gd name="connsiteY6" fmla="*/ 216693 h 397668"/>
              <a:gd name="connsiteX7" fmla="*/ 404812 w 1762125"/>
              <a:gd name="connsiteY7" fmla="*/ 219075 h 397668"/>
              <a:gd name="connsiteX8" fmla="*/ 330994 w 1762125"/>
              <a:gd name="connsiteY8" fmla="*/ 219075 h 397668"/>
              <a:gd name="connsiteX9" fmla="*/ 252412 w 1762125"/>
              <a:gd name="connsiteY9" fmla="*/ 216693 h 397668"/>
              <a:gd name="connsiteX10" fmla="*/ 195262 w 1762125"/>
              <a:gd name="connsiteY10" fmla="*/ 209550 h 397668"/>
              <a:gd name="connsiteX11" fmla="*/ 119062 w 1762125"/>
              <a:gd name="connsiteY11" fmla="*/ 192881 h 397668"/>
              <a:gd name="connsiteX12" fmla="*/ 71437 w 1762125"/>
              <a:gd name="connsiteY12" fmla="*/ 178593 h 397668"/>
              <a:gd name="connsiteX13" fmla="*/ 45244 w 1762125"/>
              <a:gd name="connsiteY13" fmla="*/ 169068 h 397668"/>
              <a:gd name="connsiteX14" fmla="*/ 23812 w 1762125"/>
              <a:gd name="connsiteY14" fmla="*/ 161925 h 397668"/>
              <a:gd name="connsiteX15" fmla="*/ 16669 w 1762125"/>
              <a:gd name="connsiteY15" fmla="*/ 161925 h 397668"/>
              <a:gd name="connsiteX16" fmla="*/ 9525 w 1762125"/>
              <a:gd name="connsiteY16" fmla="*/ 161925 h 397668"/>
              <a:gd name="connsiteX17" fmla="*/ 0 w 1762125"/>
              <a:gd name="connsiteY17" fmla="*/ 166687 h 397668"/>
              <a:gd name="connsiteX18" fmla="*/ 0 w 1762125"/>
              <a:gd name="connsiteY18" fmla="*/ 188118 h 397668"/>
              <a:gd name="connsiteX19" fmla="*/ 11906 w 1762125"/>
              <a:gd name="connsiteY19" fmla="*/ 219075 h 397668"/>
              <a:gd name="connsiteX20" fmla="*/ 40481 w 1762125"/>
              <a:gd name="connsiteY20" fmla="*/ 252412 h 397668"/>
              <a:gd name="connsiteX21" fmla="*/ 78581 w 1762125"/>
              <a:gd name="connsiteY21" fmla="*/ 285750 h 397668"/>
              <a:gd name="connsiteX22" fmla="*/ 119062 w 1762125"/>
              <a:gd name="connsiteY22" fmla="*/ 311943 h 397668"/>
              <a:gd name="connsiteX23" fmla="*/ 178594 w 1762125"/>
              <a:gd name="connsiteY23" fmla="*/ 340518 h 397668"/>
              <a:gd name="connsiteX24" fmla="*/ 280987 w 1762125"/>
              <a:gd name="connsiteY24" fmla="*/ 373856 h 397668"/>
              <a:gd name="connsiteX25" fmla="*/ 371475 w 1762125"/>
              <a:gd name="connsiteY25" fmla="*/ 392906 h 397668"/>
              <a:gd name="connsiteX26" fmla="*/ 407194 w 1762125"/>
              <a:gd name="connsiteY26" fmla="*/ 397668 h 397668"/>
              <a:gd name="connsiteX27" fmla="*/ 442912 w 1762125"/>
              <a:gd name="connsiteY27" fmla="*/ 392906 h 397668"/>
              <a:gd name="connsiteX28" fmla="*/ 583406 w 1762125"/>
              <a:gd name="connsiteY28" fmla="*/ 373856 h 397668"/>
              <a:gd name="connsiteX29" fmla="*/ 750094 w 1762125"/>
              <a:gd name="connsiteY29" fmla="*/ 350043 h 397668"/>
              <a:gd name="connsiteX30" fmla="*/ 921544 w 1762125"/>
              <a:gd name="connsiteY30" fmla="*/ 311943 h 397668"/>
              <a:gd name="connsiteX31" fmla="*/ 1019175 w 1762125"/>
              <a:gd name="connsiteY31" fmla="*/ 295275 h 397668"/>
              <a:gd name="connsiteX32" fmla="*/ 1133475 w 1762125"/>
              <a:gd name="connsiteY32" fmla="*/ 278606 h 397668"/>
              <a:gd name="connsiteX33" fmla="*/ 1271587 w 1762125"/>
              <a:gd name="connsiteY33" fmla="*/ 269081 h 397668"/>
              <a:gd name="connsiteX34" fmla="*/ 1428750 w 1762125"/>
              <a:gd name="connsiteY34" fmla="*/ 261937 h 397668"/>
              <a:gd name="connsiteX35" fmla="*/ 1495425 w 1762125"/>
              <a:gd name="connsiteY35" fmla="*/ 252412 h 397668"/>
              <a:gd name="connsiteX36" fmla="*/ 1583531 w 1762125"/>
              <a:gd name="connsiteY36" fmla="*/ 245268 h 397668"/>
              <a:gd name="connsiteX37" fmla="*/ 1654969 w 1762125"/>
              <a:gd name="connsiteY37" fmla="*/ 240506 h 397668"/>
              <a:gd name="connsiteX38" fmla="*/ 1685925 w 1762125"/>
              <a:gd name="connsiteY38" fmla="*/ 240506 h 397668"/>
              <a:gd name="connsiteX39" fmla="*/ 1719262 w 1762125"/>
              <a:gd name="connsiteY39" fmla="*/ 226218 h 397668"/>
              <a:gd name="connsiteX40" fmla="*/ 1750219 w 1762125"/>
              <a:gd name="connsiteY40" fmla="*/ 204787 h 397668"/>
              <a:gd name="connsiteX41" fmla="*/ 1762125 w 1762125"/>
              <a:gd name="connsiteY41" fmla="*/ 188118 h 397668"/>
              <a:gd name="connsiteX42" fmla="*/ 1762125 w 1762125"/>
              <a:gd name="connsiteY42" fmla="*/ 169068 h 397668"/>
              <a:gd name="connsiteX43" fmla="*/ 1759744 w 1762125"/>
              <a:gd name="connsiteY43" fmla="*/ 152400 h 397668"/>
              <a:gd name="connsiteX44" fmla="*/ 1750219 w 1762125"/>
              <a:gd name="connsiteY44" fmla="*/ 138112 h 397668"/>
              <a:gd name="connsiteX45" fmla="*/ 1731169 w 1762125"/>
              <a:gd name="connsiteY45" fmla="*/ 121443 h 397668"/>
              <a:gd name="connsiteX46" fmla="*/ 1704975 w 1762125"/>
              <a:gd name="connsiteY46" fmla="*/ 107156 h 397668"/>
              <a:gd name="connsiteX47" fmla="*/ 1604962 w 1762125"/>
              <a:gd name="connsiteY47" fmla="*/ 69056 h 397668"/>
              <a:gd name="connsiteX48" fmla="*/ 1454944 w 1762125"/>
              <a:gd name="connsiteY48" fmla="*/ 16668 h 397668"/>
              <a:gd name="connsiteX49" fmla="*/ 1390650 w 1762125"/>
              <a:gd name="connsiteY49" fmla="*/ 0 h 397668"/>
              <a:gd name="connsiteX50" fmla="*/ 1376362 w 1762125"/>
              <a:gd name="connsiteY50" fmla="*/ 0 h 397668"/>
              <a:gd name="connsiteX51" fmla="*/ 1347787 w 1762125"/>
              <a:gd name="connsiteY51" fmla="*/ 19050 h 397668"/>
              <a:gd name="connsiteX52" fmla="*/ 1266825 w 1762125"/>
              <a:gd name="connsiteY52" fmla="*/ 69056 h 397668"/>
              <a:gd name="connsiteX53" fmla="*/ 1178719 w 1762125"/>
              <a:gd name="connsiteY53" fmla="*/ 114300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2125" h="397668">
                <a:moveTo>
                  <a:pt x="1178719" y="114300"/>
                </a:moveTo>
                <a:lnTo>
                  <a:pt x="1071562" y="138112"/>
                </a:lnTo>
                <a:lnTo>
                  <a:pt x="935831" y="166687"/>
                </a:lnTo>
                <a:lnTo>
                  <a:pt x="809625" y="188118"/>
                </a:lnTo>
                <a:lnTo>
                  <a:pt x="733425" y="200025"/>
                </a:lnTo>
                <a:lnTo>
                  <a:pt x="635794" y="209550"/>
                </a:lnTo>
                <a:lnTo>
                  <a:pt x="538162" y="216693"/>
                </a:lnTo>
                <a:lnTo>
                  <a:pt x="404812" y="219075"/>
                </a:lnTo>
                <a:lnTo>
                  <a:pt x="330994" y="219075"/>
                </a:lnTo>
                <a:lnTo>
                  <a:pt x="252412" y="216693"/>
                </a:lnTo>
                <a:lnTo>
                  <a:pt x="195262" y="209550"/>
                </a:lnTo>
                <a:lnTo>
                  <a:pt x="119062" y="192881"/>
                </a:lnTo>
                <a:lnTo>
                  <a:pt x="71437" y="178593"/>
                </a:lnTo>
                <a:lnTo>
                  <a:pt x="45244" y="169068"/>
                </a:lnTo>
                <a:lnTo>
                  <a:pt x="23812" y="161925"/>
                </a:lnTo>
                <a:lnTo>
                  <a:pt x="16669" y="161925"/>
                </a:lnTo>
                <a:lnTo>
                  <a:pt x="9525" y="161925"/>
                </a:lnTo>
                <a:lnTo>
                  <a:pt x="0" y="166687"/>
                </a:lnTo>
                <a:lnTo>
                  <a:pt x="0" y="188118"/>
                </a:lnTo>
                <a:lnTo>
                  <a:pt x="11906" y="219075"/>
                </a:lnTo>
                <a:lnTo>
                  <a:pt x="40481" y="252412"/>
                </a:lnTo>
                <a:lnTo>
                  <a:pt x="78581" y="285750"/>
                </a:lnTo>
                <a:lnTo>
                  <a:pt x="119062" y="311943"/>
                </a:lnTo>
                <a:lnTo>
                  <a:pt x="178594" y="340518"/>
                </a:lnTo>
                <a:lnTo>
                  <a:pt x="280987" y="373856"/>
                </a:lnTo>
                <a:lnTo>
                  <a:pt x="371475" y="392906"/>
                </a:lnTo>
                <a:lnTo>
                  <a:pt x="407194" y="397668"/>
                </a:lnTo>
                <a:lnTo>
                  <a:pt x="442912" y="392906"/>
                </a:lnTo>
                <a:lnTo>
                  <a:pt x="583406" y="373856"/>
                </a:lnTo>
                <a:lnTo>
                  <a:pt x="750094" y="350043"/>
                </a:lnTo>
                <a:lnTo>
                  <a:pt x="921544" y="311943"/>
                </a:lnTo>
                <a:lnTo>
                  <a:pt x="1019175" y="295275"/>
                </a:lnTo>
                <a:lnTo>
                  <a:pt x="1133475" y="278606"/>
                </a:lnTo>
                <a:lnTo>
                  <a:pt x="1271587" y="269081"/>
                </a:lnTo>
                <a:lnTo>
                  <a:pt x="1428750" y="261937"/>
                </a:lnTo>
                <a:lnTo>
                  <a:pt x="1495425" y="252412"/>
                </a:lnTo>
                <a:lnTo>
                  <a:pt x="1583531" y="245268"/>
                </a:lnTo>
                <a:lnTo>
                  <a:pt x="1654969" y="240506"/>
                </a:lnTo>
                <a:lnTo>
                  <a:pt x="1685925" y="240506"/>
                </a:lnTo>
                <a:lnTo>
                  <a:pt x="1719262" y="226218"/>
                </a:lnTo>
                <a:lnTo>
                  <a:pt x="1750219" y="204787"/>
                </a:lnTo>
                <a:lnTo>
                  <a:pt x="1762125" y="188118"/>
                </a:lnTo>
                <a:lnTo>
                  <a:pt x="1762125" y="169068"/>
                </a:lnTo>
                <a:lnTo>
                  <a:pt x="1759744" y="152400"/>
                </a:lnTo>
                <a:lnTo>
                  <a:pt x="1750219" y="138112"/>
                </a:lnTo>
                <a:lnTo>
                  <a:pt x="1731169" y="121443"/>
                </a:lnTo>
                <a:lnTo>
                  <a:pt x="1704975" y="107156"/>
                </a:lnTo>
                <a:lnTo>
                  <a:pt x="1604962" y="69056"/>
                </a:lnTo>
                <a:lnTo>
                  <a:pt x="1454944" y="16668"/>
                </a:lnTo>
                <a:lnTo>
                  <a:pt x="1390650" y="0"/>
                </a:lnTo>
                <a:lnTo>
                  <a:pt x="1376362" y="0"/>
                </a:lnTo>
                <a:lnTo>
                  <a:pt x="1347787" y="19050"/>
                </a:lnTo>
                <a:lnTo>
                  <a:pt x="1266825" y="69056"/>
                </a:lnTo>
                <a:lnTo>
                  <a:pt x="1178719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EAA00B3-8CBA-4F50-AE66-307F06FCEBFE}"/>
              </a:ext>
            </a:extLst>
          </p:cNvPr>
          <p:cNvSpPr/>
          <p:nvPr/>
        </p:nvSpPr>
        <p:spPr>
          <a:xfrm>
            <a:off x="4238625" y="3810000"/>
            <a:ext cx="2570163" cy="509588"/>
          </a:xfrm>
          <a:custGeom>
            <a:avLst/>
            <a:gdLst>
              <a:gd name="connsiteX0" fmla="*/ 947738 w 2569369"/>
              <a:gd name="connsiteY0" fmla="*/ 178594 h 509588"/>
              <a:gd name="connsiteX1" fmla="*/ 719138 w 2569369"/>
              <a:gd name="connsiteY1" fmla="*/ 214313 h 509588"/>
              <a:gd name="connsiteX2" fmla="*/ 592931 w 2569369"/>
              <a:gd name="connsiteY2" fmla="*/ 233363 h 509588"/>
              <a:gd name="connsiteX3" fmla="*/ 483394 w 2569369"/>
              <a:gd name="connsiteY3" fmla="*/ 247650 h 509588"/>
              <a:gd name="connsiteX4" fmla="*/ 347663 w 2569369"/>
              <a:gd name="connsiteY4" fmla="*/ 261938 h 509588"/>
              <a:gd name="connsiteX5" fmla="*/ 261938 w 2569369"/>
              <a:gd name="connsiteY5" fmla="*/ 269081 h 509588"/>
              <a:gd name="connsiteX6" fmla="*/ 207169 w 2569369"/>
              <a:gd name="connsiteY6" fmla="*/ 261938 h 509588"/>
              <a:gd name="connsiteX7" fmla="*/ 135731 w 2569369"/>
              <a:gd name="connsiteY7" fmla="*/ 245269 h 509588"/>
              <a:gd name="connsiteX8" fmla="*/ 69056 w 2569369"/>
              <a:gd name="connsiteY8" fmla="*/ 226219 h 509588"/>
              <a:gd name="connsiteX9" fmla="*/ 40481 w 2569369"/>
              <a:gd name="connsiteY9" fmla="*/ 214313 h 509588"/>
              <a:gd name="connsiteX10" fmla="*/ 16669 w 2569369"/>
              <a:gd name="connsiteY10" fmla="*/ 209550 h 509588"/>
              <a:gd name="connsiteX11" fmla="*/ 9525 w 2569369"/>
              <a:gd name="connsiteY11" fmla="*/ 209550 h 509588"/>
              <a:gd name="connsiteX12" fmla="*/ 0 w 2569369"/>
              <a:gd name="connsiteY12" fmla="*/ 214313 h 509588"/>
              <a:gd name="connsiteX13" fmla="*/ 2381 w 2569369"/>
              <a:gd name="connsiteY13" fmla="*/ 233363 h 509588"/>
              <a:gd name="connsiteX14" fmla="*/ 16669 w 2569369"/>
              <a:gd name="connsiteY14" fmla="*/ 266700 h 509588"/>
              <a:gd name="connsiteX15" fmla="*/ 54769 w 2569369"/>
              <a:gd name="connsiteY15" fmla="*/ 311944 h 509588"/>
              <a:gd name="connsiteX16" fmla="*/ 109538 w 2569369"/>
              <a:gd name="connsiteY16" fmla="*/ 369094 h 509588"/>
              <a:gd name="connsiteX17" fmla="*/ 169069 w 2569369"/>
              <a:gd name="connsiteY17" fmla="*/ 414338 h 509588"/>
              <a:gd name="connsiteX18" fmla="*/ 233363 w 2569369"/>
              <a:gd name="connsiteY18" fmla="*/ 450056 h 509588"/>
              <a:gd name="connsiteX19" fmla="*/ 300038 w 2569369"/>
              <a:gd name="connsiteY19" fmla="*/ 481013 h 509588"/>
              <a:gd name="connsiteX20" fmla="*/ 381000 w 2569369"/>
              <a:gd name="connsiteY20" fmla="*/ 509588 h 509588"/>
              <a:gd name="connsiteX21" fmla="*/ 397669 w 2569369"/>
              <a:gd name="connsiteY21" fmla="*/ 507206 h 509588"/>
              <a:gd name="connsiteX22" fmla="*/ 421481 w 2569369"/>
              <a:gd name="connsiteY22" fmla="*/ 490538 h 509588"/>
              <a:gd name="connsiteX23" fmla="*/ 450056 w 2569369"/>
              <a:gd name="connsiteY23" fmla="*/ 473869 h 509588"/>
              <a:gd name="connsiteX24" fmla="*/ 495300 w 2569369"/>
              <a:gd name="connsiteY24" fmla="*/ 454819 h 509588"/>
              <a:gd name="connsiteX25" fmla="*/ 581025 w 2569369"/>
              <a:gd name="connsiteY25" fmla="*/ 433388 h 509588"/>
              <a:gd name="connsiteX26" fmla="*/ 702469 w 2569369"/>
              <a:gd name="connsiteY26" fmla="*/ 407194 h 509588"/>
              <a:gd name="connsiteX27" fmla="*/ 888206 w 2569369"/>
              <a:gd name="connsiteY27" fmla="*/ 369094 h 509588"/>
              <a:gd name="connsiteX28" fmla="*/ 1092994 w 2569369"/>
              <a:gd name="connsiteY28" fmla="*/ 326231 h 509588"/>
              <a:gd name="connsiteX29" fmla="*/ 1366838 w 2569369"/>
              <a:gd name="connsiteY29" fmla="*/ 309563 h 509588"/>
              <a:gd name="connsiteX30" fmla="*/ 1702594 w 2569369"/>
              <a:gd name="connsiteY30" fmla="*/ 295275 h 509588"/>
              <a:gd name="connsiteX31" fmla="*/ 1959769 w 2569369"/>
              <a:gd name="connsiteY31" fmla="*/ 283369 h 509588"/>
              <a:gd name="connsiteX32" fmla="*/ 2162175 w 2569369"/>
              <a:gd name="connsiteY32" fmla="*/ 266700 h 509588"/>
              <a:gd name="connsiteX33" fmla="*/ 2312194 w 2569369"/>
              <a:gd name="connsiteY33" fmla="*/ 264319 h 509588"/>
              <a:gd name="connsiteX34" fmla="*/ 2464594 w 2569369"/>
              <a:gd name="connsiteY34" fmla="*/ 266700 h 509588"/>
              <a:gd name="connsiteX35" fmla="*/ 2495550 w 2569369"/>
              <a:gd name="connsiteY35" fmla="*/ 257175 h 509588"/>
              <a:gd name="connsiteX36" fmla="*/ 2536031 w 2569369"/>
              <a:gd name="connsiteY36" fmla="*/ 238125 h 509588"/>
              <a:gd name="connsiteX37" fmla="*/ 2557463 w 2569369"/>
              <a:gd name="connsiteY37" fmla="*/ 223838 h 509588"/>
              <a:gd name="connsiteX38" fmla="*/ 2566988 w 2569369"/>
              <a:gd name="connsiteY38" fmla="*/ 209550 h 509588"/>
              <a:gd name="connsiteX39" fmla="*/ 2569369 w 2569369"/>
              <a:gd name="connsiteY39" fmla="*/ 195263 h 509588"/>
              <a:gd name="connsiteX40" fmla="*/ 2564606 w 2569369"/>
              <a:gd name="connsiteY40" fmla="*/ 180975 h 509588"/>
              <a:gd name="connsiteX41" fmla="*/ 2557463 w 2569369"/>
              <a:gd name="connsiteY41" fmla="*/ 171450 h 509588"/>
              <a:gd name="connsiteX42" fmla="*/ 2540794 w 2569369"/>
              <a:gd name="connsiteY42" fmla="*/ 157163 h 509588"/>
              <a:gd name="connsiteX43" fmla="*/ 2502694 w 2569369"/>
              <a:gd name="connsiteY43" fmla="*/ 138113 h 509588"/>
              <a:gd name="connsiteX44" fmla="*/ 2450306 w 2569369"/>
              <a:gd name="connsiteY44" fmla="*/ 109538 h 509588"/>
              <a:gd name="connsiteX45" fmla="*/ 2393156 w 2569369"/>
              <a:gd name="connsiteY45" fmla="*/ 80963 h 509588"/>
              <a:gd name="connsiteX46" fmla="*/ 2345531 w 2569369"/>
              <a:gd name="connsiteY46" fmla="*/ 57150 h 509588"/>
              <a:gd name="connsiteX47" fmla="*/ 2302669 w 2569369"/>
              <a:gd name="connsiteY47" fmla="*/ 42863 h 509588"/>
              <a:gd name="connsiteX48" fmla="*/ 2238375 w 2569369"/>
              <a:gd name="connsiteY48" fmla="*/ 28575 h 509588"/>
              <a:gd name="connsiteX49" fmla="*/ 2147888 w 2569369"/>
              <a:gd name="connsiteY49" fmla="*/ 9525 h 509588"/>
              <a:gd name="connsiteX50" fmla="*/ 2038350 w 2569369"/>
              <a:gd name="connsiteY50" fmla="*/ 0 h 509588"/>
              <a:gd name="connsiteX51" fmla="*/ 2024063 w 2569369"/>
              <a:gd name="connsiteY51" fmla="*/ 2381 h 509588"/>
              <a:gd name="connsiteX52" fmla="*/ 1966913 w 2569369"/>
              <a:gd name="connsiteY52" fmla="*/ 19050 h 509588"/>
              <a:gd name="connsiteX53" fmla="*/ 1835944 w 2569369"/>
              <a:gd name="connsiteY53" fmla="*/ 54769 h 509588"/>
              <a:gd name="connsiteX54" fmla="*/ 1690688 w 2569369"/>
              <a:gd name="connsiteY54" fmla="*/ 90488 h 509588"/>
              <a:gd name="connsiteX55" fmla="*/ 1554956 w 2569369"/>
              <a:gd name="connsiteY55" fmla="*/ 111919 h 509588"/>
              <a:gd name="connsiteX56" fmla="*/ 1369219 w 2569369"/>
              <a:gd name="connsiteY56" fmla="*/ 128588 h 509588"/>
              <a:gd name="connsiteX57" fmla="*/ 1290638 w 2569369"/>
              <a:gd name="connsiteY57" fmla="*/ 135731 h 509588"/>
              <a:gd name="connsiteX58" fmla="*/ 1028700 w 2569369"/>
              <a:gd name="connsiteY58" fmla="*/ 161925 h 509588"/>
              <a:gd name="connsiteX59" fmla="*/ 947738 w 2569369"/>
              <a:gd name="connsiteY59" fmla="*/ 1785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69369" h="509588">
                <a:moveTo>
                  <a:pt x="947738" y="178594"/>
                </a:moveTo>
                <a:lnTo>
                  <a:pt x="719138" y="214313"/>
                </a:lnTo>
                <a:lnTo>
                  <a:pt x="592931" y="233363"/>
                </a:lnTo>
                <a:lnTo>
                  <a:pt x="483394" y="247650"/>
                </a:lnTo>
                <a:lnTo>
                  <a:pt x="347663" y="261938"/>
                </a:lnTo>
                <a:lnTo>
                  <a:pt x="261938" y="269081"/>
                </a:lnTo>
                <a:lnTo>
                  <a:pt x="207169" y="261938"/>
                </a:lnTo>
                <a:lnTo>
                  <a:pt x="135731" y="245269"/>
                </a:lnTo>
                <a:lnTo>
                  <a:pt x="69056" y="226219"/>
                </a:lnTo>
                <a:lnTo>
                  <a:pt x="40481" y="214313"/>
                </a:lnTo>
                <a:lnTo>
                  <a:pt x="16669" y="209550"/>
                </a:lnTo>
                <a:lnTo>
                  <a:pt x="9525" y="209550"/>
                </a:lnTo>
                <a:lnTo>
                  <a:pt x="0" y="214313"/>
                </a:lnTo>
                <a:lnTo>
                  <a:pt x="2381" y="233363"/>
                </a:lnTo>
                <a:lnTo>
                  <a:pt x="16669" y="266700"/>
                </a:lnTo>
                <a:lnTo>
                  <a:pt x="54769" y="311944"/>
                </a:lnTo>
                <a:lnTo>
                  <a:pt x="109538" y="369094"/>
                </a:lnTo>
                <a:lnTo>
                  <a:pt x="169069" y="414338"/>
                </a:lnTo>
                <a:lnTo>
                  <a:pt x="233363" y="450056"/>
                </a:lnTo>
                <a:lnTo>
                  <a:pt x="300038" y="481013"/>
                </a:lnTo>
                <a:lnTo>
                  <a:pt x="381000" y="509588"/>
                </a:lnTo>
                <a:lnTo>
                  <a:pt x="397669" y="507206"/>
                </a:lnTo>
                <a:lnTo>
                  <a:pt x="421481" y="490538"/>
                </a:lnTo>
                <a:lnTo>
                  <a:pt x="450056" y="473869"/>
                </a:lnTo>
                <a:lnTo>
                  <a:pt x="495300" y="454819"/>
                </a:lnTo>
                <a:lnTo>
                  <a:pt x="581025" y="433388"/>
                </a:lnTo>
                <a:lnTo>
                  <a:pt x="702469" y="407194"/>
                </a:lnTo>
                <a:lnTo>
                  <a:pt x="888206" y="369094"/>
                </a:lnTo>
                <a:lnTo>
                  <a:pt x="1092994" y="326231"/>
                </a:lnTo>
                <a:lnTo>
                  <a:pt x="1366838" y="309563"/>
                </a:lnTo>
                <a:lnTo>
                  <a:pt x="1702594" y="295275"/>
                </a:lnTo>
                <a:lnTo>
                  <a:pt x="1959769" y="283369"/>
                </a:lnTo>
                <a:lnTo>
                  <a:pt x="2162175" y="266700"/>
                </a:lnTo>
                <a:lnTo>
                  <a:pt x="2312194" y="264319"/>
                </a:lnTo>
                <a:lnTo>
                  <a:pt x="2464594" y="266700"/>
                </a:lnTo>
                <a:lnTo>
                  <a:pt x="2495550" y="257175"/>
                </a:lnTo>
                <a:lnTo>
                  <a:pt x="2536031" y="238125"/>
                </a:lnTo>
                <a:lnTo>
                  <a:pt x="2557463" y="223838"/>
                </a:lnTo>
                <a:lnTo>
                  <a:pt x="2566988" y="209550"/>
                </a:lnTo>
                <a:lnTo>
                  <a:pt x="2569369" y="195263"/>
                </a:lnTo>
                <a:lnTo>
                  <a:pt x="2564606" y="180975"/>
                </a:lnTo>
                <a:lnTo>
                  <a:pt x="2557463" y="171450"/>
                </a:lnTo>
                <a:lnTo>
                  <a:pt x="2540794" y="157163"/>
                </a:lnTo>
                <a:lnTo>
                  <a:pt x="2502694" y="138113"/>
                </a:lnTo>
                <a:lnTo>
                  <a:pt x="2450306" y="109538"/>
                </a:lnTo>
                <a:lnTo>
                  <a:pt x="2393156" y="80963"/>
                </a:lnTo>
                <a:lnTo>
                  <a:pt x="2345531" y="57150"/>
                </a:lnTo>
                <a:lnTo>
                  <a:pt x="2302669" y="42863"/>
                </a:lnTo>
                <a:lnTo>
                  <a:pt x="2238375" y="28575"/>
                </a:lnTo>
                <a:lnTo>
                  <a:pt x="2147888" y="9525"/>
                </a:lnTo>
                <a:lnTo>
                  <a:pt x="2038350" y="0"/>
                </a:lnTo>
                <a:lnTo>
                  <a:pt x="2024063" y="2381"/>
                </a:lnTo>
                <a:lnTo>
                  <a:pt x="1966913" y="19050"/>
                </a:lnTo>
                <a:lnTo>
                  <a:pt x="1835944" y="54769"/>
                </a:lnTo>
                <a:lnTo>
                  <a:pt x="1690688" y="90488"/>
                </a:lnTo>
                <a:lnTo>
                  <a:pt x="1554956" y="111919"/>
                </a:lnTo>
                <a:lnTo>
                  <a:pt x="1369219" y="128588"/>
                </a:lnTo>
                <a:lnTo>
                  <a:pt x="1290638" y="135731"/>
                </a:lnTo>
                <a:lnTo>
                  <a:pt x="1028700" y="161925"/>
                </a:lnTo>
                <a:lnTo>
                  <a:pt x="947738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379EE73-41E4-40C5-8826-B5E18282C21E}"/>
              </a:ext>
            </a:extLst>
          </p:cNvPr>
          <p:cNvSpPr/>
          <p:nvPr/>
        </p:nvSpPr>
        <p:spPr>
          <a:xfrm rot="16200000">
            <a:off x="3978276" y="4456112"/>
            <a:ext cx="2787650" cy="396875"/>
          </a:xfrm>
          <a:custGeom>
            <a:avLst/>
            <a:gdLst>
              <a:gd name="connsiteX0" fmla="*/ 1214437 w 2788443"/>
              <a:gd name="connsiteY0" fmla="*/ 147638 h 397669"/>
              <a:gd name="connsiteX1" fmla="*/ 864393 w 2788443"/>
              <a:gd name="connsiteY1" fmla="*/ 152400 h 397669"/>
              <a:gd name="connsiteX2" fmla="*/ 650081 w 2788443"/>
              <a:gd name="connsiteY2" fmla="*/ 154782 h 397669"/>
              <a:gd name="connsiteX3" fmla="*/ 614362 w 2788443"/>
              <a:gd name="connsiteY3" fmla="*/ 152400 h 397669"/>
              <a:gd name="connsiteX4" fmla="*/ 583406 w 2788443"/>
              <a:gd name="connsiteY4" fmla="*/ 147638 h 397669"/>
              <a:gd name="connsiteX5" fmla="*/ 552450 w 2788443"/>
              <a:gd name="connsiteY5" fmla="*/ 135732 h 397669"/>
              <a:gd name="connsiteX6" fmla="*/ 526256 w 2788443"/>
              <a:gd name="connsiteY6" fmla="*/ 119063 h 397669"/>
              <a:gd name="connsiteX7" fmla="*/ 76200 w 2788443"/>
              <a:gd name="connsiteY7" fmla="*/ 128588 h 397669"/>
              <a:gd name="connsiteX8" fmla="*/ 40481 w 2788443"/>
              <a:gd name="connsiteY8" fmla="*/ 138113 h 397669"/>
              <a:gd name="connsiteX9" fmla="*/ 16668 w 2788443"/>
              <a:gd name="connsiteY9" fmla="*/ 147638 h 397669"/>
              <a:gd name="connsiteX10" fmla="*/ 4762 w 2788443"/>
              <a:gd name="connsiteY10" fmla="*/ 159544 h 397669"/>
              <a:gd name="connsiteX11" fmla="*/ 0 w 2788443"/>
              <a:gd name="connsiteY11" fmla="*/ 173832 h 397669"/>
              <a:gd name="connsiteX12" fmla="*/ 7143 w 2788443"/>
              <a:gd name="connsiteY12" fmla="*/ 197644 h 397669"/>
              <a:gd name="connsiteX13" fmla="*/ 30956 w 2788443"/>
              <a:gd name="connsiteY13" fmla="*/ 226219 h 397669"/>
              <a:gd name="connsiteX14" fmla="*/ 61912 w 2788443"/>
              <a:gd name="connsiteY14" fmla="*/ 247650 h 397669"/>
              <a:gd name="connsiteX15" fmla="*/ 161925 w 2788443"/>
              <a:gd name="connsiteY15" fmla="*/ 290513 h 397669"/>
              <a:gd name="connsiteX16" fmla="*/ 316706 w 2788443"/>
              <a:gd name="connsiteY16" fmla="*/ 347663 h 397669"/>
              <a:gd name="connsiteX17" fmla="*/ 404812 w 2788443"/>
              <a:gd name="connsiteY17" fmla="*/ 373857 h 397669"/>
              <a:gd name="connsiteX18" fmla="*/ 511968 w 2788443"/>
              <a:gd name="connsiteY18" fmla="*/ 395288 h 397669"/>
              <a:gd name="connsiteX19" fmla="*/ 685800 w 2788443"/>
              <a:gd name="connsiteY19" fmla="*/ 397669 h 397669"/>
              <a:gd name="connsiteX20" fmla="*/ 1016793 w 2788443"/>
              <a:gd name="connsiteY20" fmla="*/ 392907 h 397669"/>
              <a:gd name="connsiteX21" fmla="*/ 1540668 w 2788443"/>
              <a:gd name="connsiteY21" fmla="*/ 383382 h 397669"/>
              <a:gd name="connsiteX22" fmla="*/ 1945481 w 2788443"/>
              <a:gd name="connsiteY22" fmla="*/ 373857 h 397669"/>
              <a:gd name="connsiteX23" fmla="*/ 2290762 w 2788443"/>
              <a:gd name="connsiteY23" fmla="*/ 373857 h 397669"/>
              <a:gd name="connsiteX24" fmla="*/ 2586037 w 2788443"/>
              <a:gd name="connsiteY24" fmla="*/ 376238 h 397669"/>
              <a:gd name="connsiteX25" fmla="*/ 2612231 w 2788443"/>
              <a:gd name="connsiteY25" fmla="*/ 371475 h 397669"/>
              <a:gd name="connsiteX26" fmla="*/ 2655093 w 2788443"/>
              <a:gd name="connsiteY26" fmla="*/ 347663 h 397669"/>
              <a:gd name="connsiteX27" fmla="*/ 2697956 w 2788443"/>
              <a:gd name="connsiteY27" fmla="*/ 309563 h 397669"/>
              <a:gd name="connsiteX28" fmla="*/ 2736056 w 2788443"/>
              <a:gd name="connsiteY28" fmla="*/ 269082 h 397669"/>
              <a:gd name="connsiteX29" fmla="*/ 2788443 w 2788443"/>
              <a:gd name="connsiteY29" fmla="*/ 202407 h 397669"/>
              <a:gd name="connsiteX30" fmla="*/ 2743200 w 2788443"/>
              <a:gd name="connsiteY30" fmla="*/ 0 h 397669"/>
              <a:gd name="connsiteX31" fmla="*/ 2686050 w 2788443"/>
              <a:gd name="connsiteY31" fmla="*/ 61913 h 397669"/>
              <a:gd name="connsiteX32" fmla="*/ 2650331 w 2788443"/>
              <a:gd name="connsiteY32" fmla="*/ 90488 h 397669"/>
              <a:gd name="connsiteX33" fmla="*/ 2609850 w 2788443"/>
              <a:gd name="connsiteY33" fmla="*/ 114300 h 397669"/>
              <a:gd name="connsiteX34" fmla="*/ 2569368 w 2788443"/>
              <a:gd name="connsiteY34" fmla="*/ 128588 h 397669"/>
              <a:gd name="connsiteX35" fmla="*/ 2505075 w 2788443"/>
              <a:gd name="connsiteY35" fmla="*/ 133350 h 397669"/>
              <a:gd name="connsiteX36" fmla="*/ 2319337 w 2788443"/>
              <a:gd name="connsiteY36" fmla="*/ 130969 h 397669"/>
              <a:gd name="connsiteX37" fmla="*/ 2052637 w 2788443"/>
              <a:gd name="connsiteY37" fmla="*/ 128588 h 397669"/>
              <a:gd name="connsiteX38" fmla="*/ 1781175 w 2788443"/>
              <a:gd name="connsiteY38" fmla="*/ 135732 h 397669"/>
              <a:gd name="connsiteX39" fmla="*/ 1214437 w 2788443"/>
              <a:gd name="connsiteY39" fmla="*/ 1476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88443" h="397669">
                <a:moveTo>
                  <a:pt x="1214437" y="147638"/>
                </a:moveTo>
                <a:lnTo>
                  <a:pt x="864393" y="152400"/>
                </a:lnTo>
                <a:lnTo>
                  <a:pt x="650081" y="154782"/>
                </a:lnTo>
                <a:lnTo>
                  <a:pt x="614362" y="152400"/>
                </a:lnTo>
                <a:lnTo>
                  <a:pt x="583406" y="147638"/>
                </a:lnTo>
                <a:lnTo>
                  <a:pt x="552450" y="135732"/>
                </a:lnTo>
                <a:lnTo>
                  <a:pt x="526256" y="119063"/>
                </a:lnTo>
                <a:lnTo>
                  <a:pt x="76200" y="128588"/>
                </a:lnTo>
                <a:lnTo>
                  <a:pt x="40481" y="138113"/>
                </a:lnTo>
                <a:lnTo>
                  <a:pt x="16668" y="147638"/>
                </a:lnTo>
                <a:lnTo>
                  <a:pt x="4762" y="159544"/>
                </a:lnTo>
                <a:lnTo>
                  <a:pt x="0" y="173832"/>
                </a:lnTo>
                <a:lnTo>
                  <a:pt x="7143" y="197644"/>
                </a:lnTo>
                <a:lnTo>
                  <a:pt x="30956" y="226219"/>
                </a:lnTo>
                <a:lnTo>
                  <a:pt x="61912" y="247650"/>
                </a:lnTo>
                <a:lnTo>
                  <a:pt x="161925" y="290513"/>
                </a:lnTo>
                <a:lnTo>
                  <a:pt x="316706" y="347663"/>
                </a:lnTo>
                <a:lnTo>
                  <a:pt x="404812" y="373857"/>
                </a:lnTo>
                <a:lnTo>
                  <a:pt x="511968" y="395288"/>
                </a:lnTo>
                <a:lnTo>
                  <a:pt x="685800" y="397669"/>
                </a:lnTo>
                <a:lnTo>
                  <a:pt x="1016793" y="392907"/>
                </a:lnTo>
                <a:lnTo>
                  <a:pt x="1540668" y="383382"/>
                </a:lnTo>
                <a:lnTo>
                  <a:pt x="1945481" y="373857"/>
                </a:lnTo>
                <a:lnTo>
                  <a:pt x="2290762" y="373857"/>
                </a:lnTo>
                <a:lnTo>
                  <a:pt x="2586037" y="376238"/>
                </a:lnTo>
                <a:lnTo>
                  <a:pt x="2612231" y="371475"/>
                </a:lnTo>
                <a:lnTo>
                  <a:pt x="2655093" y="347663"/>
                </a:lnTo>
                <a:lnTo>
                  <a:pt x="2697956" y="309563"/>
                </a:lnTo>
                <a:lnTo>
                  <a:pt x="2736056" y="269082"/>
                </a:lnTo>
                <a:lnTo>
                  <a:pt x="2788443" y="202407"/>
                </a:lnTo>
                <a:lnTo>
                  <a:pt x="2743200" y="0"/>
                </a:lnTo>
                <a:lnTo>
                  <a:pt x="2686050" y="61913"/>
                </a:lnTo>
                <a:lnTo>
                  <a:pt x="2650331" y="90488"/>
                </a:lnTo>
                <a:lnTo>
                  <a:pt x="2609850" y="114300"/>
                </a:lnTo>
                <a:lnTo>
                  <a:pt x="2569368" y="128588"/>
                </a:lnTo>
                <a:lnTo>
                  <a:pt x="2505075" y="133350"/>
                </a:lnTo>
                <a:lnTo>
                  <a:pt x="2319337" y="130969"/>
                </a:lnTo>
                <a:lnTo>
                  <a:pt x="2052637" y="128588"/>
                </a:lnTo>
                <a:lnTo>
                  <a:pt x="1781175" y="135732"/>
                </a:lnTo>
                <a:lnTo>
                  <a:pt x="1214437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677DA92-7FC5-434F-BC07-7F1532472FF6}"/>
              </a:ext>
            </a:extLst>
          </p:cNvPr>
          <p:cNvSpPr/>
          <p:nvPr/>
        </p:nvSpPr>
        <p:spPr>
          <a:xfrm rot="16200000">
            <a:off x="4683125" y="5368925"/>
            <a:ext cx="650875" cy="695325"/>
          </a:xfrm>
          <a:custGeom>
            <a:avLst/>
            <a:gdLst>
              <a:gd name="connsiteX0" fmla="*/ 521494 w 650082"/>
              <a:gd name="connsiteY0" fmla="*/ 147637 h 695325"/>
              <a:gd name="connsiteX1" fmla="*/ 419100 w 650082"/>
              <a:gd name="connsiteY1" fmla="*/ 283368 h 695325"/>
              <a:gd name="connsiteX2" fmla="*/ 319088 w 650082"/>
              <a:gd name="connsiteY2" fmla="*/ 419100 h 695325"/>
              <a:gd name="connsiteX3" fmla="*/ 266700 w 650082"/>
              <a:gd name="connsiteY3" fmla="*/ 490537 h 695325"/>
              <a:gd name="connsiteX4" fmla="*/ 233363 w 650082"/>
              <a:gd name="connsiteY4" fmla="*/ 523875 h 695325"/>
              <a:gd name="connsiteX5" fmla="*/ 180975 w 650082"/>
              <a:gd name="connsiteY5" fmla="*/ 569118 h 695325"/>
              <a:gd name="connsiteX6" fmla="*/ 92869 w 650082"/>
              <a:gd name="connsiteY6" fmla="*/ 628650 h 695325"/>
              <a:gd name="connsiteX7" fmla="*/ 66675 w 650082"/>
              <a:gd name="connsiteY7" fmla="*/ 640556 h 695325"/>
              <a:gd name="connsiteX8" fmla="*/ 23813 w 650082"/>
              <a:gd name="connsiteY8" fmla="*/ 654843 h 695325"/>
              <a:gd name="connsiteX9" fmla="*/ 0 w 650082"/>
              <a:gd name="connsiteY9" fmla="*/ 676275 h 695325"/>
              <a:gd name="connsiteX10" fmla="*/ 0 w 650082"/>
              <a:gd name="connsiteY10" fmla="*/ 695325 h 695325"/>
              <a:gd name="connsiteX11" fmla="*/ 604838 w 650082"/>
              <a:gd name="connsiteY11" fmla="*/ 666750 h 695325"/>
              <a:gd name="connsiteX12" fmla="*/ 557213 w 650082"/>
              <a:gd name="connsiteY12" fmla="*/ 654843 h 695325"/>
              <a:gd name="connsiteX13" fmla="*/ 521494 w 650082"/>
              <a:gd name="connsiteY13" fmla="*/ 631031 h 695325"/>
              <a:gd name="connsiteX14" fmla="*/ 507207 w 650082"/>
              <a:gd name="connsiteY14" fmla="*/ 614362 h 695325"/>
              <a:gd name="connsiteX15" fmla="*/ 495300 w 650082"/>
              <a:gd name="connsiteY15" fmla="*/ 585787 h 695325"/>
              <a:gd name="connsiteX16" fmla="*/ 490538 w 650082"/>
              <a:gd name="connsiteY16" fmla="*/ 554831 h 695325"/>
              <a:gd name="connsiteX17" fmla="*/ 492919 w 650082"/>
              <a:gd name="connsiteY17" fmla="*/ 519112 h 695325"/>
              <a:gd name="connsiteX18" fmla="*/ 504825 w 650082"/>
              <a:gd name="connsiteY18" fmla="*/ 450056 h 695325"/>
              <a:gd name="connsiteX19" fmla="*/ 542925 w 650082"/>
              <a:gd name="connsiteY19" fmla="*/ 330993 h 695325"/>
              <a:gd name="connsiteX20" fmla="*/ 602457 w 650082"/>
              <a:gd name="connsiteY20" fmla="*/ 169068 h 695325"/>
              <a:gd name="connsiteX21" fmla="*/ 640557 w 650082"/>
              <a:gd name="connsiteY21" fmla="*/ 78581 h 695325"/>
              <a:gd name="connsiteX22" fmla="*/ 647700 w 650082"/>
              <a:gd name="connsiteY22" fmla="*/ 54768 h 695325"/>
              <a:gd name="connsiteX23" fmla="*/ 650082 w 650082"/>
              <a:gd name="connsiteY23" fmla="*/ 26193 h 695325"/>
              <a:gd name="connsiteX24" fmla="*/ 650082 w 650082"/>
              <a:gd name="connsiteY24" fmla="*/ 2381 h 695325"/>
              <a:gd name="connsiteX25" fmla="*/ 645319 w 650082"/>
              <a:gd name="connsiteY25" fmla="*/ 0 h 695325"/>
              <a:gd name="connsiteX26" fmla="*/ 633413 w 650082"/>
              <a:gd name="connsiteY26" fmla="*/ 2381 h 695325"/>
              <a:gd name="connsiteX27" fmla="*/ 623888 w 650082"/>
              <a:gd name="connsiteY27" fmla="*/ 9525 h 695325"/>
              <a:gd name="connsiteX28" fmla="*/ 600075 w 650082"/>
              <a:gd name="connsiteY28" fmla="*/ 38100 h 695325"/>
              <a:gd name="connsiteX29" fmla="*/ 557213 w 650082"/>
              <a:gd name="connsiteY29" fmla="*/ 100012 h 695325"/>
              <a:gd name="connsiteX30" fmla="*/ 521494 w 650082"/>
              <a:gd name="connsiteY30" fmla="*/ 14763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0082" h="695325">
                <a:moveTo>
                  <a:pt x="521494" y="147637"/>
                </a:moveTo>
                <a:lnTo>
                  <a:pt x="419100" y="283368"/>
                </a:lnTo>
                <a:lnTo>
                  <a:pt x="319088" y="419100"/>
                </a:lnTo>
                <a:lnTo>
                  <a:pt x="266700" y="490537"/>
                </a:lnTo>
                <a:lnTo>
                  <a:pt x="233363" y="523875"/>
                </a:lnTo>
                <a:lnTo>
                  <a:pt x="180975" y="569118"/>
                </a:lnTo>
                <a:lnTo>
                  <a:pt x="92869" y="628650"/>
                </a:lnTo>
                <a:lnTo>
                  <a:pt x="66675" y="640556"/>
                </a:lnTo>
                <a:lnTo>
                  <a:pt x="23813" y="654843"/>
                </a:lnTo>
                <a:lnTo>
                  <a:pt x="0" y="676275"/>
                </a:lnTo>
                <a:lnTo>
                  <a:pt x="0" y="695325"/>
                </a:lnTo>
                <a:lnTo>
                  <a:pt x="604838" y="666750"/>
                </a:lnTo>
                <a:lnTo>
                  <a:pt x="557213" y="654843"/>
                </a:lnTo>
                <a:lnTo>
                  <a:pt x="521494" y="631031"/>
                </a:lnTo>
                <a:lnTo>
                  <a:pt x="507207" y="614362"/>
                </a:lnTo>
                <a:lnTo>
                  <a:pt x="495300" y="585787"/>
                </a:lnTo>
                <a:lnTo>
                  <a:pt x="490538" y="554831"/>
                </a:lnTo>
                <a:lnTo>
                  <a:pt x="492919" y="519112"/>
                </a:lnTo>
                <a:lnTo>
                  <a:pt x="504825" y="450056"/>
                </a:lnTo>
                <a:lnTo>
                  <a:pt x="542925" y="330993"/>
                </a:lnTo>
                <a:lnTo>
                  <a:pt x="602457" y="169068"/>
                </a:lnTo>
                <a:lnTo>
                  <a:pt x="640557" y="78581"/>
                </a:lnTo>
                <a:lnTo>
                  <a:pt x="647700" y="54768"/>
                </a:lnTo>
                <a:lnTo>
                  <a:pt x="650082" y="26193"/>
                </a:lnTo>
                <a:lnTo>
                  <a:pt x="650082" y="2381"/>
                </a:lnTo>
                <a:lnTo>
                  <a:pt x="645319" y="0"/>
                </a:lnTo>
                <a:lnTo>
                  <a:pt x="633413" y="2381"/>
                </a:lnTo>
                <a:lnTo>
                  <a:pt x="623888" y="9525"/>
                </a:lnTo>
                <a:lnTo>
                  <a:pt x="600075" y="38100"/>
                </a:lnTo>
                <a:lnTo>
                  <a:pt x="557213" y="100012"/>
                </a:lnTo>
                <a:lnTo>
                  <a:pt x="521494" y="1476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A68822B0-E966-4FCF-8DE6-646BB31DD216}"/>
              </a:ext>
            </a:extLst>
          </p:cNvPr>
          <p:cNvSpPr/>
          <p:nvPr/>
        </p:nvSpPr>
        <p:spPr>
          <a:xfrm>
            <a:off x="3770313" y="4576763"/>
            <a:ext cx="1104900" cy="1009650"/>
          </a:xfrm>
          <a:custGeom>
            <a:avLst/>
            <a:gdLst>
              <a:gd name="connsiteX0" fmla="*/ 757237 w 1104900"/>
              <a:gd name="connsiteY0" fmla="*/ 554831 h 1009650"/>
              <a:gd name="connsiteX1" fmla="*/ 654844 w 1104900"/>
              <a:gd name="connsiteY1" fmla="*/ 623887 h 1009650"/>
              <a:gd name="connsiteX2" fmla="*/ 514350 w 1104900"/>
              <a:gd name="connsiteY2" fmla="*/ 714375 h 1009650"/>
              <a:gd name="connsiteX3" fmla="*/ 288131 w 1104900"/>
              <a:gd name="connsiteY3" fmla="*/ 854868 h 1009650"/>
              <a:gd name="connsiteX4" fmla="*/ 114300 w 1104900"/>
              <a:gd name="connsiteY4" fmla="*/ 962025 h 1009650"/>
              <a:gd name="connsiteX5" fmla="*/ 42862 w 1104900"/>
              <a:gd name="connsiteY5" fmla="*/ 1002506 h 1009650"/>
              <a:gd name="connsiteX6" fmla="*/ 19050 w 1104900"/>
              <a:gd name="connsiteY6" fmla="*/ 1009650 h 1009650"/>
              <a:gd name="connsiteX7" fmla="*/ 9525 w 1104900"/>
              <a:gd name="connsiteY7" fmla="*/ 1009650 h 1009650"/>
              <a:gd name="connsiteX8" fmla="*/ 2381 w 1104900"/>
              <a:gd name="connsiteY8" fmla="*/ 1002506 h 1009650"/>
              <a:gd name="connsiteX9" fmla="*/ 0 w 1104900"/>
              <a:gd name="connsiteY9" fmla="*/ 992981 h 1009650"/>
              <a:gd name="connsiteX10" fmla="*/ 4762 w 1104900"/>
              <a:gd name="connsiteY10" fmla="*/ 966787 h 1009650"/>
              <a:gd name="connsiteX11" fmla="*/ 16669 w 1104900"/>
              <a:gd name="connsiteY11" fmla="*/ 947737 h 1009650"/>
              <a:gd name="connsiteX12" fmla="*/ 104775 w 1104900"/>
              <a:gd name="connsiteY12" fmla="*/ 878681 h 1009650"/>
              <a:gd name="connsiteX13" fmla="*/ 235744 w 1104900"/>
              <a:gd name="connsiteY13" fmla="*/ 771525 h 1009650"/>
              <a:gd name="connsiteX14" fmla="*/ 376237 w 1104900"/>
              <a:gd name="connsiteY14" fmla="*/ 652462 h 1009650"/>
              <a:gd name="connsiteX15" fmla="*/ 509587 w 1104900"/>
              <a:gd name="connsiteY15" fmla="*/ 523875 h 1009650"/>
              <a:gd name="connsiteX16" fmla="*/ 616744 w 1104900"/>
              <a:gd name="connsiteY16" fmla="*/ 409575 h 1009650"/>
              <a:gd name="connsiteX17" fmla="*/ 704850 w 1104900"/>
              <a:gd name="connsiteY17" fmla="*/ 309562 h 1009650"/>
              <a:gd name="connsiteX18" fmla="*/ 714375 w 1104900"/>
              <a:gd name="connsiteY18" fmla="*/ 290512 h 1009650"/>
              <a:gd name="connsiteX19" fmla="*/ 726281 w 1104900"/>
              <a:gd name="connsiteY19" fmla="*/ 261937 h 1009650"/>
              <a:gd name="connsiteX20" fmla="*/ 731044 w 1104900"/>
              <a:gd name="connsiteY20" fmla="*/ 228600 h 1009650"/>
              <a:gd name="connsiteX21" fmla="*/ 728662 w 1104900"/>
              <a:gd name="connsiteY21" fmla="*/ 207168 h 1009650"/>
              <a:gd name="connsiteX22" fmla="*/ 719137 w 1104900"/>
              <a:gd name="connsiteY22" fmla="*/ 180975 h 1009650"/>
              <a:gd name="connsiteX23" fmla="*/ 681037 w 1104900"/>
              <a:gd name="connsiteY23" fmla="*/ 126206 h 1009650"/>
              <a:gd name="connsiteX24" fmla="*/ 635794 w 1104900"/>
              <a:gd name="connsiteY24" fmla="*/ 76200 h 1009650"/>
              <a:gd name="connsiteX25" fmla="*/ 619125 w 1104900"/>
              <a:gd name="connsiteY25" fmla="*/ 57150 h 1009650"/>
              <a:gd name="connsiteX26" fmla="*/ 609600 w 1104900"/>
              <a:gd name="connsiteY26" fmla="*/ 40481 h 1009650"/>
              <a:gd name="connsiteX27" fmla="*/ 604837 w 1104900"/>
              <a:gd name="connsiteY27" fmla="*/ 26193 h 1009650"/>
              <a:gd name="connsiteX28" fmla="*/ 604837 w 1104900"/>
              <a:gd name="connsiteY28" fmla="*/ 16668 h 1009650"/>
              <a:gd name="connsiteX29" fmla="*/ 607219 w 1104900"/>
              <a:gd name="connsiteY29" fmla="*/ 4762 h 1009650"/>
              <a:gd name="connsiteX30" fmla="*/ 616744 w 1104900"/>
              <a:gd name="connsiteY30" fmla="*/ 0 h 1009650"/>
              <a:gd name="connsiteX31" fmla="*/ 633412 w 1104900"/>
              <a:gd name="connsiteY31" fmla="*/ 0 h 1009650"/>
              <a:gd name="connsiteX32" fmla="*/ 657225 w 1104900"/>
              <a:gd name="connsiteY32" fmla="*/ 9525 h 1009650"/>
              <a:gd name="connsiteX33" fmla="*/ 690562 w 1104900"/>
              <a:gd name="connsiteY33" fmla="*/ 16668 h 1009650"/>
              <a:gd name="connsiteX34" fmla="*/ 781050 w 1104900"/>
              <a:gd name="connsiteY34" fmla="*/ 50006 h 1009650"/>
              <a:gd name="connsiteX35" fmla="*/ 928687 w 1104900"/>
              <a:gd name="connsiteY35" fmla="*/ 128587 h 1009650"/>
              <a:gd name="connsiteX36" fmla="*/ 1033462 w 1104900"/>
              <a:gd name="connsiteY36" fmla="*/ 192881 h 1009650"/>
              <a:gd name="connsiteX37" fmla="*/ 1069181 w 1104900"/>
              <a:gd name="connsiteY37" fmla="*/ 214312 h 1009650"/>
              <a:gd name="connsiteX38" fmla="*/ 1083469 w 1104900"/>
              <a:gd name="connsiteY38" fmla="*/ 230981 h 1009650"/>
              <a:gd name="connsiteX39" fmla="*/ 1097756 w 1104900"/>
              <a:gd name="connsiteY39" fmla="*/ 252412 h 1009650"/>
              <a:gd name="connsiteX40" fmla="*/ 1104900 w 1104900"/>
              <a:gd name="connsiteY40" fmla="*/ 269081 h 1009650"/>
              <a:gd name="connsiteX41" fmla="*/ 1104900 w 1104900"/>
              <a:gd name="connsiteY41" fmla="*/ 285750 h 1009650"/>
              <a:gd name="connsiteX42" fmla="*/ 1100137 w 1104900"/>
              <a:gd name="connsiteY42" fmla="*/ 302418 h 1009650"/>
              <a:gd name="connsiteX43" fmla="*/ 1083469 w 1104900"/>
              <a:gd name="connsiteY43" fmla="*/ 314325 h 1009650"/>
              <a:gd name="connsiteX44" fmla="*/ 1052512 w 1104900"/>
              <a:gd name="connsiteY44" fmla="*/ 321468 h 1009650"/>
              <a:gd name="connsiteX45" fmla="*/ 1026319 w 1104900"/>
              <a:gd name="connsiteY45" fmla="*/ 338137 h 1009650"/>
              <a:gd name="connsiteX46" fmla="*/ 904875 w 1104900"/>
              <a:gd name="connsiteY46" fmla="*/ 442912 h 1009650"/>
              <a:gd name="connsiteX47" fmla="*/ 845344 w 1104900"/>
              <a:gd name="connsiteY47" fmla="*/ 495300 h 1009650"/>
              <a:gd name="connsiteX48" fmla="*/ 757237 w 1104900"/>
              <a:gd name="connsiteY48" fmla="*/ 554831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04900" h="1009650">
                <a:moveTo>
                  <a:pt x="757237" y="554831"/>
                </a:moveTo>
                <a:lnTo>
                  <a:pt x="654844" y="623887"/>
                </a:lnTo>
                <a:lnTo>
                  <a:pt x="514350" y="714375"/>
                </a:lnTo>
                <a:lnTo>
                  <a:pt x="288131" y="854868"/>
                </a:lnTo>
                <a:lnTo>
                  <a:pt x="114300" y="962025"/>
                </a:lnTo>
                <a:lnTo>
                  <a:pt x="42862" y="1002506"/>
                </a:lnTo>
                <a:lnTo>
                  <a:pt x="19050" y="1009650"/>
                </a:lnTo>
                <a:lnTo>
                  <a:pt x="9525" y="1009650"/>
                </a:lnTo>
                <a:lnTo>
                  <a:pt x="2381" y="1002506"/>
                </a:lnTo>
                <a:lnTo>
                  <a:pt x="0" y="992981"/>
                </a:lnTo>
                <a:lnTo>
                  <a:pt x="4762" y="966787"/>
                </a:lnTo>
                <a:lnTo>
                  <a:pt x="16669" y="947737"/>
                </a:lnTo>
                <a:lnTo>
                  <a:pt x="104775" y="878681"/>
                </a:lnTo>
                <a:lnTo>
                  <a:pt x="235744" y="771525"/>
                </a:lnTo>
                <a:lnTo>
                  <a:pt x="376237" y="652462"/>
                </a:lnTo>
                <a:lnTo>
                  <a:pt x="509587" y="523875"/>
                </a:lnTo>
                <a:lnTo>
                  <a:pt x="616744" y="409575"/>
                </a:lnTo>
                <a:lnTo>
                  <a:pt x="704850" y="309562"/>
                </a:lnTo>
                <a:lnTo>
                  <a:pt x="714375" y="290512"/>
                </a:lnTo>
                <a:lnTo>
                  <a:pt x="726281" y="261937"/>
                </a:lnTo>
                <a:lnTo>
                  <a:pt x="731044" y="228600"/>
                </a:lnTo>
                <a:lnTo>
                  <a:pt x="728662" y="207168"/>
                </a:lnTo>
                <a:lnTo>
                  <a:pt x="719137" y="180975"/>
                </a:lnTo>
                <a:lnTo>
                  <a:pt x="681037" y="126206"/>
                </a:lnTo>
                <a:lnTo>
                  <a:pt x="635794" y="76200"/>
                </a:lnTo>
                <a:lnTo>
                  <a:pt x="619125" y="57150"/>
                </a:lnTo>
                <a:lnTo>
                  <a:pt x="609600" y="40481"/>
                </a:lnTo>
                <a:cubicBezTo>
                  <a:pt x="604542" y="27838"/>
                  <a:pt x="604837" y="32849"/>
                  <a:pt x="604837" y="26193"/>
                </a:cubicBezTo>
                <a:lnTo>
                  <a:pt x="604837" y="16668"/>
                </a:lnTo>
                <a:lnTo>
                  <a:pt x="607219" y="4762"/>
                </a:lnTo>
                <a:lnTo>
                  <a:pt x="616744" y="0"/>
                </a:lnTo>
                <a:lnTo>
                  <a:pt x="633412" y="0"/>
                </a:lnTo>
                <a:lnTo>
                  <a:pt x="657225" y="9525"/>
                </a:lnTo>
                <a:lnTo>
                  <a:pt x="690562" y="16668"/>
                </a:lnTo>
                <a:lnTo>
                  <a:pt x="781050" y="50006"/>
                </a:lnTo>
                <a:lnTo>
                  <a:pt x="928687" y="128587"/>
                </a:lnTo>
                <a:lnTo>
                  <a:pt x="1033462" y="192881"/>
                </a:lnTo>
                <a:lnTo>
                  <a:pt x="1069181" y="214312"/>
                </a:lnTo>
                <a:lnTo>
                  <a:pt x="1083469" y="230981"/>
                </a:lnTo>
                <a:lnTo>
                  <a:pt x="1097756" y="252412"/>
                </a:lnTo>
                <a:lnTo>
                  <a:pt x="1104900" y="269081"/>
                </a:lnTo>
                <a:lnTo>
                  <a:pt x="1104900" y="285750"/>
                </a:lnTo>
                <a:lnTo>
                  <a:pt x="1100137" y="302418"/>
                </a:lnTo>
                <a:lnTo>
                  <a:pt x="1083469" y="314325"/>
                </a:lnTo>
                <a:lnTo>
                  <a:pt x="1052512" y="321468"/>
                </a:lnTo>
                <a:lnTo>
                  <a:pt x="1026319" y="338137"/>
                </a:lnTo>
                <a:lnTo>
                  <a:pt x="904875" y="442912"/>
                </a:lnTo>
                <a:lnTo>
                  <a:pt x="845344" y="495300"/>
                </a:lnTo>
                <a:lnTo>
                  <a:pt x="757237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DE7A1B9-5538-45D8-9E3D-0598891B8BC2}"/>
              </a:ext>
            </a:extLst>
          </p:cNvPr>
          <p:cNvSpPr/>
          <p:nvPr/>
        </p:nvSpPr>
        <p:spPr>
          <a:xfrm>
            <a:off x="6000750" y="4529138"/>
            <a:ext cx="909638" cy="1092200"/>
          </a:xfrm>
          <a:custGeom>
            <a:avLst/>
            <a:gdLst>
              <a:gd name="connsiteX0" fmla="*/ 316706 w 909638"/>
              <a:gd name="connsiteY0" fmla="*/ 385762 h 1092993"/>
              <a:gd name="connsiteX1" fmla="*/ 269081 w 909638"/>
              <a:gd name="connsiteY1" fmla="*/ 326231 h 1092993"/>
              <a:gd name="connsiteX2" fmla="*/ 226219 w 909638"/>
              <a:gd name="connsiteY2" fmla="*/ 278606 h 1092993"/>
              <a:gd name="connsiteX3" fmla="*/ 176213 w 909638"/>
              <a:gd name="connsiteY3" fmla="*/ 223837 h 1092993"/>
              <a:gd name="connsiteX4" fmla="*/ 111919 w 909638"/>
              <a:gd name="connsiteY4" fmla="*/ 154781 h 1092993"/>
              <a:gd name="connsiteX5" fmla="*/ 52388 w 909638"/>
              <a:gd name="connsiteY5" fmla="*/ 97631 h 1092993"/>
              <a:gd name="connsiteX6" fmla="*/ 23813 w 909638"/>
              <a:gd name="connsiteY6" fmla="*/ 69056 h 1092993"/>
              <a:gd name="connsiteX7" fmla="*/ 7144 w 909638"/>
              <a:gd name="connsiteY7" fmla="*/ 45243 h 1092993"/>
              <a:gd name="connsiteX8" fmla="*/ 0 w 909638"/>
              <a:gd name="connsiteY8" fmla="*/ 21431 h 1092993"/>
              <a:gd name="connsiteX9" fmla="*/ 4763 w 909638"/>
              <a:gd name="connsiteY9" fmla="*/ 4762 h 1092993"/>
              <a:gd name="connsiteX10" fmla="*/ 21431 w 909638"/>
              <a:gd name="connsiteY10" fmla="*/ 0 h 1092993"/>
              <a:gd name="connsiteX11" fmla="*/ 50006 w 909638"/>
              <a:gd name="connsiteY11" fmla="*/ 9525 h 1092993"/>
              <a:gd name="connsiteX12" fmla="*/ 140494 w 909638"/>
              <a:gd name="connsiteY12" fmla="*/ 59531 h 1092993"/>
              <a:gd name="connsiteX13" fmla="*/ 273844 w 909638"/>
              <a:gd name="connsiteY13" fmla="*/ 142875 h 1092993"/>
              <a:gd name="connsiteX14" fmla="*/ 419100 w 909638"/>
              <a:gd name="connsiteY14" fmla="*/ 235743 h 1092993"/>
              <a:gd name="connsiteX15" fmla="*/ 569119 w 909638"/>
              <a:gd name="connsiteY15" fmla="*/ 345281 h 1092993"/>
              <a:gd name="connsiteX16" fmla="*/ 673894 w 909638"/>
              <a:gd name="connsiteY16" fmla="*/ 431006 h 1092993"/>
              <a:gd name="connsiteX17" fmla="*/ 752475 w 909638"/>
              <a:gd name="connsiteY17" fmla="*/ 504825 h 1092993"/>
              <a:gd name="connsiteX18" fmla="*/ 771525 w 909638"/>
              <a:gd name="connsiteY18" fmla="*/ 535781 h 1092993"/>
              <a:gd name="connsiteX19" fmla="*/ 816769 w 909638"/>
              <a:gd name="connsiteY19" fmla="*/ 619125 h 1092993"/>
              <a:gd name="connsiteX20" fmla="*/ 842963 w 909638"/>
              <a:gd name="connsiteY20" fmla="*/ 678656 h 1092993"/>
              <a:gd name="connsiteX21" fmla="*/ 864394 w 909638"/>
              <a:gd name="connsiteY21" fmla="*/ 733425 h 1092993"/>
              <a:gd name="connsiteX22" fmla="*/ 888206 w 909638"/>
              <a:gd name="connsiteY22" fmla="*/ 809625 h 1092993"/>
              <a:gd name="connsiteX23" fmla="*/ 902494 w 909638"/>
              <a:gd name="connsiteY23" fmla="*/ 871537 h 1092993"/>
              <a:gd name="connsiteX24" fmla="*/ 909638 w 909638"/>
              <a:gd name="connsiteY24" fmla="*/ 928687 h 1092993"/>
              <a:gd name="connsiteX25" fmla="*/ 909638 w 909638"/>
              <a:gd name="connsiteY25" fmla="*/ 990600 h 1092993"/>
              <a:gd name="connsiteX26" fmla="*/ 900113 w 909638"/>
              <a:gd name="connsiteY26" fmla="*/ 1031081 h 1092993"/>
              <a:gd name="connsiteX27" fmla="*/ 888206 w 909638"/>
              <a:gd name="connsiteY27" fmla="*/ 1062037 h 1092993"/>
              <a:gd name="connsiteX28" fmla="*/ 866775 w 909638"/>
              <a:gd name="connsiteY28" fmla="*/ 1083468 h 1092993"/>
              <a:gd name="connsiteX29" fmla="*/ 845344 w 909638"/>
              <a:gd name="connsiteY29" fmla="*/ 1090612 h 1092993"/>
              <a:gd name="connsiteX30" fmla="*/ 821531 w 909638"/>
              <a:gd name="connsiteY30" fmla="*/ 1092993 h 1092993"/>
              <a:gd name="connsiteX31" fmla="*/ 785813 w 909638"/>
              <a:gd name="connsiteY31" fmla="*/ 1088231 h 1092993"/>
              <a:gd name="connsiteX32" fmla="*/ 740569 w 909638"/>
              <a:gd name="connsiteY32" fmla="*/ 1071562 h 1092993"/>
              <a:gd name="connsiteX33" fmla="*/ 714375 w 909638"/>
              <a:gd name="connsiteY33" fmla="*/ 1047750 h 1092993"/>
              <a:gd name="connsiteX34" fmla="*/ 685800 w 909638"/>
              <a:gd name="connsiteY34" fmla="*/ 1007268 h 1092993"/>
              <a:gd name="connsiteX35" fmla="*/ 645319 w 909638"/>
              <a:gd name="connsiteY35" fmla="*/ 933450 h 1092993"/>
              <a:gd name="connsiteX36" fmla="*/ 609600 w 909638"/>
              <a:gd name="connsiteY36" fmla="*/ 857250 h 1092993"/>
              <a:gd name="connsiteX37" fmla="*/ 576263 w 909638"/>
              <a:gd name="connsiteY37" fmla="*/ 773906 h 1092993"/>
              <a:gd name="connsiteX38" fmla="*/ 540544 w 909638"/>
              <a:gd name="connsiteY38" fmla="*/ 711993 h 1092993"/>
              <a:gd name="connsiteX39" fmla="*/ 473869 w 909638"/>
              <a:gd name="connsiteY39" fmla="*/ 602456 h 1092993"/>
              <a:gd name="connsiteX40" fmla="*/ 397669 w 909638"/>
              <a:gd name="connsiteY40" fmla="*/ 495300 h 1092993"/>
              <a:gd name="connsiteX41" fmla="*/ 316706 w 909638"/>
              <a:gd name="connsiteY41" fmla="*/ 3857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9638" h="1092993">
                <a:moveTo>
                  <a:pt x="316706" y="385762"/>
                </a:moveTo>
                <a:lnTo>
                  <a:pt x="269081" y="326231"/>
                </a:lnTo>
                <a:lnTo>
                  <a:pt x="226219" y="278606"/>
                </a:lnTo>
                <a:lnTo>
                  <a:pt x="176213" y="223837"/>
                </a:lnTo>
                <a:lnTo>
                  <a:pt x="111919" y="154781"/>
                </a:lnTo>
                <a:lnTo>
                  <a:pt x="52388" y="97631"/>
                </a:lnTo>
                <a:lnTo>
                  <a:pt x="23813" y="69056"/>
                </a:lnTo>
                <a:lnTo>
                  <a:pt x="7144" y="45243"/>
                </a:lnTo>
                <a:lnTo>
                  <a:pt x="0" y="21431"/>
                </a:lnTo>
                <a:lnTo>
                  <a:pt x="4763" y="4762"/>
                </a:lnTo>
                <a:lnTo>
                  <a:pt x="21431" y="0"/>
                </a:lnTo>
                <a:lnTo>
                  <a:pt x="50006" y="9525"/>
                </a:lnTo>
                <a:lnTo>
                  <a:pt x="140494" y="59531"/>
                </a:lnTo>
                <a:lnTo>
                  <a:pt x="273844" y="142875"/>
                </a:lnTo>
                <a:lnTo>
                  <a:pt x="419100" y="235743"/>
                </a:lnTo>
                <a:lnTo>
                  <a:pt x="569119" y="345281"/>
                </a:lnTo>
                <a:lnTo>
                  <a:pt x="673894" y="431006"/>
                </a:lnTo>
                <a:lnTo>
                  <a:pt x="752475" y="504825"/>
                </a:lnTo>
                <a:lnTo>
                  <a:pt x="771525" y="535781"/>
                </a:lnTo>
                <a:lnTo>
                  <a:pt x="816769" y="619125"/>
                </a:lnTo>
                <a:lnTo>
                  <a:pt x="842963" y="678656"/>
                </a:lnTo>
                <a:lnTo>
                  <a:pt x="864394" y="733425"/>
                </a:lnTo>
                <a:lnTo>
                  <a:pt x="888206" y="809625"/>
                </a:lnTo>
                <a:lnTo>
                  <a:pt x="902494" y="871537"/>
                </a:lnTo>
                <a:lnTo>
                  <a:pt x="909638" y="928687"/>
                </a:lnTo>
                <a:lnTo>
                  <a:pt x="909638" y="990600"/>
                </a:lnTo>
                <a:lnTo>
                  <a:pt x="900113" y="1031081"/>
                </a:lnTo>
                <a:lnTo>
                  <a:pt x="888206" y="1062037"/>
                </a:lnTo>
                <a:lnTo>
                  <a:pt x="866775" y="1083468"/>
                </a:lnTo>
                <a:lnTo>
                  <a:pt x="845344" y="1090612"/>
                </a:lnTo>
                <a:lnTo>
                  <a:pt x="821531" y="1092993"/>
                </a:lnTo>
                <a:lnTo>
                  <a:pt x="785813" y="1088231"/>
                </a:lnTo>
                <a:lnTo>
                  <a:pt x="740569" y="1071562"/>
                </a:lnTo>
                <a:lnTo>
                  <a:pt x="714375" y="1047750"/>
                </a:lnTo>
                <a:lnTo>
                  <a:pt x="685800" y="1007268"/>
                </a:lnTo>
                <a:lnTo>
                  <a:pt x="645319" y="933450"/>
                </a:lnTo>
                <a:lnTo>
                  <a:pt x="609600" y="857250"/>
                </a:lnTo>
                <a:lnTo>
                  <a:pt x="576263" y="773906"/>
                </a:lnTo>
                <a:lnTo>
                  <a:pt x="540544" y="711993"/>
                </a:lnTo>
                <a:lnTo>
                  <a:pt x="473869" y="602456"/>
                </a:lnTo>
                <a:lnTo>
                  <a:pt x="397669" y="495300"/>
                </a:lnTo>
                <a:lnTo>
                  <a:pt x="316706" y="385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8EC525-984E-4B52-A6D5-1A9F3B013B68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978150" y="1716088"/>
            <a:chExt cx="4649788" cy="4484687"/>
          </a:xfrm>
        </p:grpSpPr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A8536B03-9A61-4EAF-ABE5-6FAC81EC018D}"/>
                </a:ext>
              </a:extLst>
            </p:cNvPr>
            <p:cNvSpPr/>
            <p:nvPr/>
          </p:nvSpPr>
          <p:spPr>
            <a:xfrm>
              <a:off x="3184525" y="19097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F236F73F-2008-433A-A6D0-E461422C21F3}"/>
                </a:ext>
              </a:extLst>
            </p:cNvPr>
            <p:cNvSpPr/>
            <p:nvPr/>
          </p:nvSpPr>
          <p:spPr>
            <a:xfrm>
              <a:off x="3722688" y="20907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1">
              <a:extLst>
                <a:ext uri="{FF2B5EF4-FFF2-40B4-BE49-F238E27FC236}">
                  <a16:creationId xmlns:a16="http://schemas.microsoft.com/office/drawing/2014/main" id="{E63AB56D-1D30-47D6-901A-43368A98E883}"/>
                </a:ext>
              </a:extLst>
            </p:cNvPr>
            <p:cNvSpPr/>
            <p:nvPr/>
          </p:nvSpPr>
          <p:spPr>
            <a:xfrm>
              <a:off x="3724275" y="29956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62A3F7F3-4026-47D0-9ADD-370781DD537B}"/>
                </a:ext>
              </a:extLst>
            </p:cNvPr>
            <p:cNvSpPr/>
            <p:nvPr/>
          </p:nvSpPr>
          <p:spPr>
            <a:xfrm>
              <a:off x="3741738" y="37607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1D86CF31-B8F6-470A-9153-B793446B2308}"/>
                </a:ext>
              </a:extLst>
            </p:cNvPr>
            <p:cNvSpPr/>
            <p:nvPr/>
          </p:nvSpPr>
          <p:spPr>
            <a:xfrm>
              <a:off x="3414713" y="40973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3">
              <a:extLst>
                <a:ext uri="{FF2B5EF4-FFF2-40B4-BE49-F238E27FC236}">
                  <a16:creationId xmlns:a16="http://schemas.microsoft.com/office/drawing/2014/main" id="{9AF0A078-8E1F-4DA7-A84C-F4B21670E7A1}"/>
                </a:ext>
              </a:extLst>
            </p:cNvPr>
            <p:cNvSpPr/>
            <p:nvPr/>
          </p:nvSpPr>
          <p:spPr>
            <a:xfrm rot="16200000">
              <a:off x="1158081" y="38266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09A64F98-8C74-49E1-9660-026D92515EB3}"/>
                </a:ext>
              </a:extLst>
            </p:cNvPr>
            <p:cNvSpPr/>
            <p:nvPr/>
          </p:nvSpPr>
          <p:spPr>
            <a:xfrm>
              <a:off x="4237038" y="17160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4AD9D80-987D-4A67-ADD2-9C95D9EFC035}"/>
                </a:ext>
              </a:extLst>
            </p:cNvPr>
            <p:cNvSpPr/>
            <p:nvPr/>
          </p:nvSpPr>
          <p:spPr>
            <a:xfrm>
              <a:off x="5575300" y="19796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43C80D37-3AA0-4476-AF2E-DFD8E0BB0A0F}"/>
                </a:ext>
              </a:extLst>
            </p:cNvPr>
            <p:cNvSpPr/>
            <p:nvPr/>
          </p:nvSpPr>
          <p:spPr>
            <a:xfrm>
              <a:off x="4637088" y="31384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7">
              <a:extLst>
                <a:ext uri="{FF2B5EF4-FFF2-40B4-BE49-F238E27FC236}">
                  <a16:creationId xmlns:a16="http://schemas.microsoft.com/office/drawing/2014/main" id="{81A0BC92-33ED-42EF-9F17-7E3FCD1748F2}"/>
                </a:ext>
              </a:extLst>
            </p:cNvPr>
            <p:cNvSpPr/>
            <p:nvPr/>
          </p:nvSpPr>
          <p:spPr>
            <a:xfrm>
              <a:off x="4391025" y="39624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3A8F908A-A52F-42C3-BD5E-EE9DEBDAA89D}"/>
                </a:ext>
              </a:extLst>
            </p:cNvPr>
            <p:cNvSpPr/>
            <p:nvPr/>
          </p:nvSpPr>
          <p:spPr>
            <a:xfrm rot="16200000">
              <a:off x="4130676" y="46085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70C98C44-0E3A-4E0A-84F8-249B9E2ABD1A}"/>
                </a:ext>
              </a:extLst>
            </p:cNvPr>
            <p:cNvSpPr/>
            <p:nvPr/>
          </p:nvSpPr>
          <p:spPr>
            <a:xfrm rot="16200000">
              <a:off x="4835525" y="55213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A0AE01D3-9F65-4DD0-AFC5-1EB91AB8E971}"/>
                </a:ext>
              </a:extLst>
            </p:cNvPr>
            <p:cNvSpPr/>
            <p:nvPr/>
          </p:nvSpPr>
          <p:spPr>
            <a:xfrm>
              <a:off x="3922713" y="47291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6EA1D7D8-2AC9-4102-8626-2CC39EC3F019}"/>
                </a:ext>
              </a:extLst>
            </p:cNvPr>
            <p:cNvSpPr/>
            <p:nvPr/>
          </p:nvSpPr>
          <p:spPr>
            <a:xfrm>
              <a:off x="6153150" y="46815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EF29EB4-5430-425E-8ECB-933E444B69E6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76CCFAD7-36CC-4B32-A6A5-3219C35010CC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0">
              <a:extLst>
                <a:ext uri="{FF2B5EF4-FFF2-40B4-BE49-F238E27FC236}">
                  <a16:creationId xmlns:a16="http://schemas.microsoft.com/office/drawing/2014/main" id="{4D325BDF-29AA-4A55-9FF2-52FCA2C537DB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1">
              <a:extLst>
                <a:ext uri="{FF2B5EF4-FFF2-40B4-BE49-F238E27FC236}">
                  <a16:creationId xmlns:a16="http://schemas.microsoft.com/office/drawing/2014/main" id="{4A72251D-2B23-47EE-A4DF-691147CEC504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2">
              <a:extLst>
                <a:ext uri="{FF2B5EF4-FFF2-40B4-BE49-F238E27FC236}">
                  <a16:creationId xmlns:a16="http://schemas.microsoft.com/office/drawing/2014/main" id="{C20A343D-0D49-4F26-8887-5374821625CE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2670AC04-AC8D-4234-BAE5-E3986B7F610B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3">
              <a:extLst>
                <a:ext uri="{FF2B5EF4-FFF2-40B4-BE49-F238E27FC236}">
                  <a16:creationId xmlns:a16="http://schemas.microsoft.com/office/drawing/2014/main" id="{E8F8E917-266B-4357-B5F7-3B9B47F9CF7B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6B2E07A3-0A82-4419-9D07-EB710A18DE90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5">
              <a:extLst>
                <a:ext uri="{FF2B5EF4-FFF2-40B4-BE49-F238E27FC236}">
                  <a16:creationId xmlns:a16="http://schemas.microsoft.com/office/drawing/2014/main" id="{D62F3AF8-EBAD-4A74-AC7D-5DA7946A6D39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6">
              <a:extLst>
                <a:ext uri="{FF2B5EF4-FFF2-40B4-BE49-F238E27FC236}">
                  <a16:creationId xmlns:a16="http://schemas.microsoft.com/office/drawing/2014/main" id="{115FACE4-1355-4B59-BD3E-093E18B70C2B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7">
              <a:extLst>
                <a:ext uri="{FF2B5EF4-FFF2-40B4-BE49-F238E27FC236}">
                  <a16:creationId xmlns:a16="http://schemas.microsoft.com/office/drawing/2014/main" id="{B5E5BD73-ADA8-4640-A4A5-0E1EACC42928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64">
              <a:extLst>
                <a:ext uri="{FF2B5EF4-FFF2-40B4-BE49-F238E27FC236}">
                  <a16:creationId xmlns:a16="http://schemas.microsoft.com/office/drawing/2014/main" id="{46A31F6D-723B-4CAB-925F-EE6FCC611DCF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5">
              <a:extLst>
                <a:ext uri="{FF2B5EF4-FFF2-40B4-BE49-F238E27FC236}">
                  <a16:creationId xmlns:a16="http://schemas.microsoft.com/office/drawing/2014/main" id="{4AA8C1DF-153F-4CEB-93A6-2319357306B5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FED99C04-0B83-41B1-8D70-E742B0C014F8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B8DD8AB5-9422-40F8-83D8-3531797EF6A6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402" name="グループ化 1">
            <a:extLst>
              <a:ext uri="{FF2B5EF4-FFF2-40B4-BE49-F238E27FC236}">
                <a16:creationId xmlns:a16="http://schemas.microsoft.com/office/drawing/2014/main" id="{0784C02B-795A-4E5B-938D-76567DC47896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CEAE7938-0E85-48C4-8E19-741C11FA2FAB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583DCDE-2E74-4179-A2D9-588E1CD268BB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D3BCC297-B809-4B75-875F-0CE259EE5234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B3FD29A7-11CD-4EEF-9D75-4EE7144EDFC2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B2837EA-8D4A-4810-863E-9B30E5D9A13F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1F185CB-AE74-4707-9A9E-34E59B98450D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1F09E48-80D6-490C-A382-A7A5EDB960CC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40FD1EF9-AC53-474B-BD87-AFD6DF2065E1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5D02E784-17EF-4C34-A835-7033B761033C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2D3AE78-3DA4-4B18-B113-09FD3049BCAD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ED431FD9-334A-4191-B154-76122F810235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FAC3DA72-54BC-444D-B1C6-0ECF98DA53F4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620DDB6-7686-4289-B0AE-1A600AB97462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0D702D3-72F3-4179-9E47-D1CC5A376306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957FB1C1-C2CA-41A0-95F8-07A8DD44FE2A}"/>
              </a:ext>
            </a:extLst>
          </p:cNvPr>
          <p:cNvSpPr/>
          <p:nvPr/>
        </p:nvSpPr>
        <p:spPr>
          <a:xfrm>
            <a:off x="2670175" y="2136775"/>
            <a:ext cx="357188" cy="2614613"/>
          </a:xfrm>
          <a:custGeom>
            <a:avLst/>
            <a:gdLst>
              <a:gd name="connsiteX0" fmla="*/ 129209 w 357809"/>
              <a:gd name="connsiteY0" fmla="*/ 944217 h 2613991"/>
              <a:gd name="connsiteX1" fmla="*/ 132522 w 357809"/>
              <a:gd name="connsiteY1" fmla="*/ 662609 h 2613991"/>
              <a:gd name="connsiteX2" fmla="*/ 132522 w 357809"/>
              <a:gd name="connsiteY2" fmla="*/ 347870 h 2613991"/>
              <a:gd name="connsiteX3" fmla="*/ 129209 w 357809"/>
              <a:gd name="connsiteY3" fmla="*/ 245165 h 2613991"/>
              <a:gd name="connsiteX4" fmla="*/ 122583 w 357809"/>
              <a:gd name="connsiteY4" fmla="*/ 205409 h 2613991"/>
              <a:gd name="connsiteX5" fmla="*/ 115957 w 357809"/>
              <a:gd name="connsiteY5" fmla="*/ 175591 h 2613991"/>
              <a:gd name="connsiteX6" fmla="*/ 102704 w 357809"/>
              <a:gd name="connsiteY6" fmla="*/ 139148 h 2613991"/>
              <a:gd name="connsiteX7" fmla="*/ 86139 w 357809"/>
              <a:gd name="connsiteY7" fmla="*/ 109330 h 2613991"/>
              <a:gd name="connsiteX8" fmla="*/ 69574 w 357809"/>
              <a:gd name="connsiteY8" fmla="*/ 86139 h 2613991"/>
              <a:gd name="connsiteX9" fmla="*/ 39757 w 357809"/>
              <a:gd name="connsiteY9" fmla="*/ 59635 h 2613991"/>
              <a:gd name="connsiteX10" fmla="*/ 16565 w 357809"/>
              <a:gd name="connsiteY10" fmla="*/ 43070 h 2613991"/>
              <a:gd name="connsiteX11" fmla="*/ 3313 w 357809"/>
              <a:gd name="connsiteY11" fmla="*/ 29817 h 2613991"/>
              <a:gd name="connsiteX12" fmla="*/ 0 w 357809"/>
              <a:gd name="connsiteY12" fmla="*/ 23191 h 2613991"/>
              <a:gd name="connsiteX13" fmla="*/ 0 w 357809"/>
              <a:gd name="connsiteY13" fmla="*/ 16565 h 2613991"/>
              <a:gd name="connsiteX14" fmla="*/ 6626 w 357809"/>
              <a:gd name="connsiteY14" fmla="*/ 3313 h 2613991"/>
              <a:gd name="connsiteX15" fmla="*/ 43070 w 357809"/>
              <a:gd name="connsiteY15" fmla="*/ 0 h 2613991"/>
              <a:gd name="connsiteX16" fmla="*/ 102704 w 357809"/>
              <a:gd name="connsiteY16" fmla="*/ 6626 h 2613991"/>
              <a:gd name="connsiteX17" fmla="*/ 165652 w 357809"/>
              <a:gd name="connsiteY17" fmla="*/ 26504 h 2613991"/>
              <a:gd name="connsiteX18" fmla="*/ 245165 w 357809"/>
              <a:gd name="connsiteY18" fmla="*/ 62948 h 2613991"/>
              <a:gd name="connsiteX19" fmla="*/ 298174 w 357809"/>
              <a:gd name="connsiteY19" fmla="*/ 89452 h 2613991"/>
              <a:gd name="connsiteX20" fmla="*/ 357809 w 357809"/>
              <a:gd name="connsiteY20" fmla="*/ 238539 h 2613991"/>
              <a:gd name="connsiteX21" fmla="*/ 354496 w 357809"/>
              <a:gd name="connsiteY21" fmla="*/ 586409 h 2613991"/>
              <a:gd name="connsiteX22" fmla="*/ 354496 w 357809"/>
              <a:gd name="connsiteY22" fmla="*/ 1109870 h 2613991"/>
              <a:gd name="connsiteX23" fmla="*/ 354496 w 357809"/>
              <a:gd name="connsiteY23" fmla="*/ 1573696 h 2613991"/>
              <a:gd name="connsiteX24" fmla="*/ 354496 w 357809"/>
              <a:gd name="connsiteY24" fmla="*/ 2183296 h 2613991"/>
              <a:gd name="connsiteX25" fmla="*/ 334617 w 357809"/>
              <a:gd name="connsiteY25" fmla="*/ 2332383 h 2613991"/>
              <a:gd name="connsiteX26" fmla="*/ 321365 w 357809"/>
              <a:gd name="connsiteY26" fmla="*/ 2401957 h 2613991"/>
              <a:gd name="connsiteX27" fmla="*/ 301487 w 357809"/>
              <a:gd name="connsiteY27" fmla="*/ 2461591 h 2613991"/>
              <a:gd name="connsiteX28" fmla="*/ 288235 w 357809"/>
              <a:gd name="connsiteY28" fmla="*/ 2501348 h 2613991"/>
              <a:gd name="connsiteX29" fmla="*/ 265044 w 357809"/>
              <a:gd name="connsiteY29" fmla="*/ 2551044 h 2613991"/>
              <a:gd name="connsiteX30" fmla="*/ 238539 w 357809"/>
              <a:gd name="connsiteY30" fmla="*/ 2587487 h 2613991"/>
              <a:gd name="connsiteX31" fmla="*/ 215348 w 357809"/>
              <a:gd name="connsiteY31" fmla="*/ 2604052 h 2613991"/>
              <a:gd name="connsiteX32" fmla="*/ 188844 w 357809"/>
              <a:gd name="connsiteY32" fmla="*/ 2613991 h 2613991"/>
              <a:gd name="connsiteX33" fmla="*/ 175591 w 357809"/>
              <a:gd name="connsiteY33" fmla="*/ 2610678 h 2613991"/>
              <a:gd name="connsiteX34" fmla="*/ 155713 w 357809"/>
              <a:gd name="connsiteY34" fmla="*/ 2574235 h 2613991"/>
              <a:gd name="connsiteX35" fmla="*/ 119270 w 357809"/>
              <a:gd name="connsiteY35" fmla="*/ 2474844 h 2613991"/>
              <a:gd name="connsiteX36" fmla="*/ 89452 w 357809"/>
              <a:gd name="connsiteY36" fmla="*/ 2352261 h 2613991"/>
              <a:gd name="connsiteX37" fmla="*/ 92765 w 357809"/>
              <a:gd name="connsiteY37" fmla="*/ 2299252 h 2613991"/>
              <a:gd name="connsiteX38" fmla="*/ 106017 w 357809"/>
              <a:gd name="connsiteY38" fmla="*/ 2090530 h 2613991"/>
              <a:gd name="connsiteX39" fmla="*/ 115957 w 357809"/>
              <a:gd name="connsiteY39" fmla="*/ 1878496 h 2613991"/>
              <a:gd name="connsiteX40" fmla="*/ 122583 w 357809"/>
              <a:gd name="connsiteY40" fmla="*/ 1573696 h 2613991"/>
              <a:gd name="connsiteX41" fmla="*/ 129209 w 357809"/>
              <a:gd name="connsiteY41" fmla="*/ 1302026 h 2613991"/>
              <a:gd name="connsiteX42" fmla="*/ 129209 w 357809"/>
              <a:gd name="connsiteY42" fmla="*/ 944217 h 261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7809" h="2613991">
                <a:moveTo>
                  <a:pt x="129209" y="944217"/>
                </a:moveTo>
                <a:cubicBezTo>
                  <a:pt x="130313" y="850348"/>
                  <a:pt x="131418" y="756478"/>
                  <a:pt x="132522" y="662609"/>
                </a:cubicBezTo>
                <a:lnTo>
                  <a:pt x="132522" y="347870"/>
                </a:lnTo>
                <a:lnTo>
                  <a:pt x="129209" y="245165"/>
                </a:lnTo>
                <a:lnTo>
                  <a:pt x="122583" y="205409"/>
                </a:lnTo>
                <a:lnTo>
                  <a:pt x="115957" y="175591"/>
                </a:lnTo>
                <a:lnTo>
                  <a:pt x="102704" y="139148"/>
                </a:lnTo>
                <a:lnTo>
                  <a:pt x="86139" y="109330"/>
                </a:lnTo>
                <a:lnTo>
                  <a:pt x="69574" y="86139"/>
                </a:lnTo>
                <a:lnTo>
                  <a:pt x="39757" y="59635"/>
                </a:lnTo>
                <a:lnTo>
                  <a:pt x="16565" y="43070"/>
                </a:lnTo>
                <a:lnTo>
                  <a:pt x="3313" y="29817"/>
                </a:lnTo>
                <a:lnTo>
                  <a:pt x="0" y="23191"/>
                </a:lnTo>
                <a:lnTo>
                  <a:pt x="0" y="16565"/>
                </a:lnTo>
                <a:lnTo>
                  <a:pt x="6626" y="3313"/>
                </a:lnTo>
                <a:lnTo>
                  <a:pt x="43070" y="0"/>
                </a:lnTo>
                <a:lnTo>
                  <a:pt x="102704" y="6626"/>
                </a:lnTo>
                <a:lnTo>
                  <a:pt x="165652" y="26504"/>
                </a:lnTo>
                <a:lnTo>
                  <a:pt x="245165" y="62948"/>
                </a:lnTo>
                <a:lnTo>
                  <a:pt x="298174" y="89452"/>
                </a:lnTo>
                <a:lnTo>
                  <a:pt x="357809" y="238539"/>
                </a:lnTo>
                <a:cubicBezTo>
                  <a:pt x="356705" y="354496"/>
                  <a:pt x="355600" y="470452"/>
                  <a:pt x="354496" y="586409"/>
                </a:cubicBezTo>
                <a:lnTo>
                  <a:pt x="354496" y="1109870"/>
                </a:lnTo>
                <a:lnTo>
                  <a:pt x="354496" y="1573696"/>
                </a:lnTo>
                <a:lnTo>
                  <a:pt x="354496" y="2183296"/>
                </a:lnTo>
                <a:lnTo>
                  <a:pt x="334617" y="2332383"/>
                </a:lnTo>
                <a:lnTo>
                  <a:pt x="321365" y="2401957"/>
                </a:lnTo>
                <a:lnTo>
                  <a:pt x="301487" y="2461591"/>
                </a:lnTo>
                <a:lnTo>
                  <a:pt x="288235" y="2501348"/>
                </a:lnTo>
                <a:lnTo>
                  <a:pt x="265044" y="2551044"/>
                </a:lnTo>
                <a:lnTo>
                  <a:pt x="238539" y="2587487"/>
                </a:lnTo>
                <a:lnTo>
                  <a:pt x="215348" y="2604052"/>
                </a:lnTo>
                <a:lnTo>
                  <a:pt x="188844" y="2613991"/>
                </a:lnTo>
                <a:lnTo>
                  <a:pt x="175591" y="2610678"/>
                </a:lnTo>
                <a:lnTo>
                  <a:pt x="155713" y="2574235"/>
                </a:lnTo>
                <a:lnTo>
                  <a:pt x="119270" y="2474844"/>
                </a:lnTo>
                <a:lnTo>
                  <a:pt x="89452" y="2352261"/>
                </a:lnTo>
                <a:lnTo>
                  <a:pt x="92765" y="2299252"/>
                </a:lnTo>
                <a:lnTo>
                  <a:pt x="106017" y="2090530"/>
                </a:lnTo>
                <a:lnTo>
                  <a:pt x="115957" y="1878496"/>
                </a:lnTo>
                <a:lnTo>
                  <a:pt x="122583" y="1573696"/>
                </a:lnTo>
                <a:lnTo>
                  <a:pt x="129209" y="1302026"/>
                </a:lnTo>
                <a:lnTo>
                  <a:pt x="129209" y="9442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B5B66EFF-D980-48CE-85C4-D3343658848F}"/>
              </a:ext>
            </a:extLst>
          </p:cNvPr>
          <p:cNvSpPr/>
          <p:nvPr/>
        </p:nvSpPr>
        <p:spPr>
          <a:xfrm>
            <a:off x="2916238" y="2076450"/>
            <a:ext cx="1254125" cy="2665413"/>
          </a:xfrm>
          <a:custGeom>
            <a:avLst/>
            <a:gdLst>
              <a:gd name="connsiteX0" fmla="*/ 615266 w 1254326"/>
              <a:gd name="connsiteY0" fmla="*/ 244746 h 2665017"/>
              <a:gd name="connsiteX1" fmla="*/ 411310 w 1254326"/>
              <a:gd name="connsiteY1" fmla="*/ 275340 h 2665017"/>
              <a:gd name="connsiteX2" fmla="*/ 251545 w 1254326"/>
              <a:gd name="connsiteY2" fmla="*/ 302534 h 2665017"/>
              <a:gd name="connsiteX3" fmla="*/ 57787 w 1254326"/>
              <a:gd name="connsiteY3" fmla="*/ 339925 h 2665017"/>
              <a:gd name="connsiteX4" fmla="*/ 0 w 1254326"/>
              <a:gd name="connsiteY4" fmla="*/ 149567 h 2665017"/>
              <a:gd name="connsiteX5" fmla="*/ 105377 w 1254326"/>
              <a:gd name="connsiteY5" fmla="*/ 149567 h 2665017"/>
              <a:gd name="connsiteX6" fmla="*/ 224351 w 1254326"/>
              <a:gd name="connsiteY6" fmla="*/ 135970 h 2665017"/>
              <a:gd name="connsiteX7" fmla="*/ 486094 w 1254326"/>
              <a:gd name="connsiteY7" fmla="*/ 88380 h 2665017"/>
              <a:gd name="connsiteX8" fmla="*/ 737639 w 1254326"/>
              <a:gd name="connsiteY8" fmla="*/ 44190 h 2665017"/>
              <a:gd name="connsiteX9" fmla="*/ 836217 w 1254326"/>
              <a:gd name="connsiteY9" fmla="*/ 20395 h 2665017"/>
              <a:gd name="connsiteX10" fmla="*/ 863411 w 1254326"/>
              <a:gd name="connsiteY10" fmla="*/ 6798 h 2665017"/>
              <a:gd name="connsiteX11" fmla="*/ 907602 w 1254326"/>
              <a:gd name="connsiteY11" fmla="*/ 0 h 2665017"/>
              <a:gd name="connsiteX12" fmla="*/ 972187 w 1254326"/>
              <a:gd name="connsiteY12" fmla="*/ 10197 h 2665017"/>
              <a:gd name="connsiteX13" fmla="*/ 1026576 w 1254326"/>
              <a:gd name="connsiteY13" fmla="*/ 33992 h 2665017"/>
              <a:gd name="connsiteX14" fmla="*/ 1094561 w 1254326"/>
              <a:gd name="connsiteY14" fmla="*/ 74783 h 2665017"/>
              <a:gd name="connsiteX15" fmla="*/ 1179542 w 1254326"/>
              <a:gd name="connsiteY15" fmla="*/ 142768 h 2665017"/>
              <a:gd name="connsiteX16" fmla="*/ 1213535 w 1254326"/>
              <a:gd name="connsiteY16" fmla="*/ 176761 h 2665017"/>
              <a:gd name="connsiteX17" fmla="*/ 1230531 w 1254326"/>
              <a:gd name="connsiteY17" fmla="*/ 197157 h 2665017"/>
              <a:gd name="connsiteX18" fmla="*/ 1244128 w 1254326"/>
              <a:gd name="connsiteY18" fmla="*/ 220951 h 2665017"/>
              <a:gd name="connsiteX19" fmla="*/ 1250926 w 1254326"/>
              <a:gd name="connsiteY19" fmla="*/ 241347 h 2665017"/>
              <a:gd name="connsiteX20" fmla="*/ 1254326 w 1254326"/>
              <a:gd name="connsiteY20" fmla="*/ 258343 h 2665017"/>
              <a:gd name="connsiteX21" fmla="*/ 1250926 w 1254326"/>
              <a:gd name="connsiteY21" fmla="*/ 278739 h 2665017"/>
              <a:gd name="connsiteX22" fmla="*/ 1237329 w 1254326"/>
              <a:gd name="connsiteY22" fmla="*/ 309332 h 2665017"/>
              <a:gd name="connsiteX23" fmla="*/ 1216934 w 1254326"/>
              <a:gd name="connsiteY23" fmla="*/ 336526 h 2665017"/>
              <a:gd name="connsiteX24" fmla="*/ 1203337 w 1254326"/>
              <a:gd name="connsiteY24" fmla="*/ 350123 h 2665017"/>
              <a:gd name="connsiteX25" fmla="*/ 1182941 w 1254326"/>
              <a:gd name="connsiteY25" fmla="*/ 394313 h 2665017"/>
              <a:gd name="connsiteX26" fmla="*/ 1159147 w 1254326"/>
              <a:gd name="connsiteY26" fmla="*/ 458899 h 2665017"/>
              <a:gd name="connsiteX27" fmla="*/ 1145550 w 1254326"/>
              <a:gd name="connsiteY27" fmla="*/ 557478 h 2665017"/>
              <a:gd name="connsiteX28" fmla="*/ 1131952 w 1254326"/>
              <a:gd name="connsiteY28" fmla="*/ 958590 h 2665017"/>
              <a:gd name="connsiteX29" fmla="*/ 1125154 w 1254326"/>
              <a:gd name="connsiteY29" fmla="*/ 1458281 h 2665017"/>
              <a:gd name="connsiteX30" fmla="*/ 1114956 w 1254326"/>
              <a:gd name="connsiteY30" fmla="*/ 2070147 h 2665017"/>
              <a:gd name="connsiteX31" fmla="*/ 1114956 w 1254326"/>
              <a:gd name="connsiteY31" fmla="*/ 2362483 h 2665017"/>
              <a:gd name="connsiteX32" fmla="*/ 1104758 w 1254326"/>
              <a:gd name="connsiteY32" fmla="*/ 2430468 h 2665017"/>
              <a:gd name="connsiteX33" fmla="*/ 1094561 w 1254326"/>
              <a:gd name="connsiteY33" fmla="*/ 2488255 h 2665017"/>
              <a:gd name="connsiteX34" fmla="*/ 1084363 w 1254326"/>
              <a:gd name="connsiteY34" fmla="*/ 2525647 h 2665017"/>
              <a:gd name="connsiteX35" fmla="*/ 1063967 w 1254326"/>
              <a:gd name="connsiteY35" fmla="*/ 2569838 h 2665017"/>
              <a:gd name="connsiteX36" fmla="*/ 1046971 w 1254326"/>
              <a:gd name="connsiteY36" fmla="*/ 2600431 h 2665017"/>
              <a:gd name="connsiteX37" fmla="*/ 1023176 w 1254326"/>
              <a:gd name="connsiteY37" fmla="*/ 2631024 h 2665017"/>
              <a:gd name="connsiteX38" fmla="*/ 999381 w 1254326"/>
              <a:gd name="connsiteY38" fmla="*/ 2648021 h 2665017"/>
              <a:gd name="connsiteX39" fmla="*/ 982385 w 1254326"/>
              <a:gd name="connsiteY39" fmla="*/ 2658218 h 2665017"/>
              <a:gd name="connsiteX40" fmla="*/ 968788 w 1254326"/>
              <a:gd name="connsiteY40" fmla="*/ 2665017 h 2665017"/>
              <a:gd name="connsiteX41" fmla="*/ 955191 w 1254326"/>
              <a:gd name="connsiteY41" fmla="*/ 2665017 h 2665017"/>
              <a:gd name="connsiteX42" fmla="*/ 938195 w 1254326"/>
              <a:gd name="connsiteY42" fmla="*/ 2651420 h 2665017"/>
              <a:gd name="connsiteX43" fmla="*/ 907602 w 1254326"/>
              <a:gd name="connsiteY43" fmla="*/ 2607229 h 2665017"/>
              <a:gd name="connsiteX44" fmla="*/ 860012 w 1254326"/>
              <a:gd name="connsiteY44" fmla="*/ 2518849 h 2665017"/>
              <a:gd name="connsiteX45" fmla="*/ 849814 w 1254326"/>
              <a:gd name="connsiteY45" fmla="*/ 2495054 h 2665017"/>
              <a:gd name="connsiteX46" fmla="*/ 843016 w 1254326"/>
              <a:gd name="connsiteY46" fmla="*/ 2457662 h 2665017"/>
              <a:gd name="connsiteX47" fmla="*/ 846415 w 1254326"/>
              <a:gd name="connsiteY47" fmla="*/ 2338688 h 2665017"/>
              <a:gd name="connsiteX48" fmla="*/ 866810 w 1254326"/>
              <a:gd name="connsiteY48" fmla="*/ 2165326 h 2665017"/>
              <a:gd name="connsiteX49" fmla="*/ 866810 w 1254326"/>
              <a:gd name="connsiteY49" fmla="*/ 1920580 h 2665017"/>
              <a:gd name="connsiteX50" fmla="*/ 866810 w 1254326"/>
              <a:gd name="connsiteY50" fmla="*/ 1567057 h 2665017"/>
              <a:gd name="connsiteX51" fmla="*/ 870210 w 1254326"/>
              <a:gd name="connsiteY51" fmla="*/ 1172743 h 2665017"/>
              <a:gd name="connsiteX52" fmla="*/ 870210 w 1254326"/>
              <a:gd name="connsiteY52" fmla="*/ 900803 h 2665017"/>
              <a:gd name="connsiteX53" fmla="*/ 880408 w 1254326"/>
              <a:gd name="connsiteY53" fmla="*/ 642459 h 2665017"/>
              <a:gd name="connsiteX54" fmla="*/ 887206 w 1254326"/>
              <a:gd name="connsiteY54" fmla="*/ 360321 h 2665017"/>
              <a:gd name="connsiteX55" fmla="*/ 887206 w 1254326"/>
              <a:gd name="connsiteY55" fmla="*/ 299134 h 2665017"/>
              <a:gd name="connsiteX56" fmla="*/ 883807 w 1254326"/>
              <a:gd name="connsiteY56" fmla="*/ 275340 h 2665017"/>
              <a:gd name="connsiteX57" fmla="*/ 870210 w 1254326"/>
              <a:gd name="connsiteY57" fmla="*/ 251545 h 2665017"/>
              <a:gd name="connsiteX58" fmla="*/ 849814 w 1254326"/>
              <a:gd name="connsiteY58" fmla="*/ 234548 h 2665017"/>
              <a:gd name="connsiteX59" fmla="*/ 822620 w 1254326"/>
              <a:gd name="connsiteY59" fmla="*/ 224351 h 2665017"/>
              <a:gd name="connsiteX60" fmla="*/ 792027 w 1254326"/>
              <a:gd name="connsiteY60" fmla="*/ 217552 h 2665017"/>
              <a:gd name="connsiteX61" fmla="*/ 615266 w 1254326"/>
              <a:gd name="connsiteY61" fmla="*/ 244746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4326" h="2665017">
                <a:moveTo>
                  <a:pt x="615266" y="244746"/>
                </a:moveTo>
                <a:lnTo>
                  <a:pt x="411310" y="275340"/>
                </a:lnTo>
                <a:lnTo>
                  <a:pt x="251545" y="302534"/>
                </a:lnTo>
                <a:lnTo>
                  <a:pt x="57787" y="339925"/>
                </a:lnTo>
                <a:lnTo>
                  <a:pt x="0" y="149567"/>
                </a:lnTo>
                <a:lnTo>
                  <a:pt x="105377" y="149567"/>
                </a:lnTo>
                <a:lnTo>
                  <a:pt x="224351" y="135970"/>
                </a:lnTo>
                <a:lnTo>
                  <a:pt x="486094" y="88380"/>
                </a:lnTo>
                <a:lnTo>
                  <a:pt x="737639" y="44190"/>
                </a:lnTo>
                <a:lnTo>
                  <a:pt x="836217" y="20395"/>
                </a:lnTo>
                <a:lnTo>
                  <a:pt x="863411" y="6798"/>
                </a:lnTo>
                <a:lnTo>
                  <a:pt x="907602" y="0"/>
                </a:lnTo>
                <a:lnTo>
                  <a:pt x="972187" y="10197"/>
                </a:lnTo>
                <a:lnTo>
                  <a:pt x="1026576" y="33992"/>
                </a:lnTo>
                <a:lnTo>
                  <a:pt x="1094561" y="74783"/>
                </a:lnTo>
                <a:lnTo>
                  <a:pt x="1179542" y="142768"/>
                </a:lnTo>
                <a:lnTo>
                  <a:pt x="1213535" y="176761"/>
                </a:lnTo>
                <a:lnTo>
                  <a:pt x="1230531" y="197157"/>
                </a:lnTo>
                <a:lnTo>
                  <a:pt x="1244128" y="220951"/>
                </a:lnTo>
                <a:lnTo>
                  <a:pt x="1250926" y="241347"/>
                </a:lnTo>
                <a:lnTo>
                  <a:pt x="1254326" y="258343"/>
                </a:lnTo>
                <a:lnTo>
                  <a:pt x="1250926" y="278739"/>
                </a:lnTo>
                <a:lnTo>
                  <a:pt x="1237329" y="309332"/>
                </a:lnTo>
                <a:lnTo>
                  <a:pt x="1216934" y="336526"/>
                </a:lnTo>
                <a:lnTo>
                  <a:pt x="1203337" y="350123"/>
                </a:lnTo>
                <a:lnTo>
                  <a:pt x="1182941" y="394313"/>
                </a:lnTo>
                <a:lnTo>
                  <a:pt x="1159147" y="458899"/>
                </a:lnTo>
                <a:lnTo>
                  <a:pt x="1145550" y="557478"/>
                </a:lnTo>
                <a:lnTo>
                  <a:pt x="1131952" y="958590"/>
                </a:lnTo>
                <a:lnTo>
                  <a:pt x="1125154" y="1458281"/>
                </a:lnTo>
                <a:lnTo>
                  <a:pt x="1114956" y="2070147"/>
                </a:lnTo>
                <a:lnTo>
                  <a:pt x="1114956" y="2362483"/>
                </a:lnTo>
                <a:lnTo>
                  <a:pt x="1104758" y="2430468"/>
                </a:lnTo>
                <a:lnTo>
                  <a:pt x="1094561" y="2488255"/>
                </a:lnTo>
                <a:lnTo>
                  <a:pt x="1084363" y="2525647"/>
                </a:lnTo>
                <a:lnTo>
                  <a:pt x="1063967" y="2569838"/>
                </a:lnTo>
                <a:lnTo>
                  <a:pt x="1046971" y="2600431"/>
                </a:lnTo>
                <a:lnTo>
                  <a:pt x="1023176" y="2631024"/>
                </a:lnTo>
                <a:lnTo>
                  <a:pt x="999381" y="2648021"/>
                </a:lnTo>
                <a:lnTo>
                  <a:pt x="982385" y="2658218"/>
                </a:lnTo>
                <a:lnTo>
                  <a:pt x="968788" y="2665017"/>
                </a:lnTo>
                <a:lnTo>
                  <a:pt x="955191" y="2665017"/>
                </a:lnTo>
                <a:lnTo>
                  <a:pt x="938195" y="2651420"/>
                </a:lnTo>
                <a:lnTo>
                  <a:pt x="907602" y="2607229"/>
                </a:lnTo>
                <a:lnTo>
                  <a:pt x="860012" y="2518849"/>
                </a:lnTo>
                <a:lnTo>
                  <a:pt x="849814" y="2495054"/>
                </a:lnTo>
                <a:lnTo>
                  <a:pt x="843016" y="2457662"/>
                </a:lnTo>
                <a:lnTo>
                  <a:pt x="846415" y="2338688"/>
                </a:lnTo>
                <a:lnTo>
                  <a:pt x="866810" y="2165326"/>
                </a:lnTo>
                <a:lnTo>
                  <a:pt x="866810" y="1920580"/>
                </a:lnTo>
                <a:lnTo>
                  <a:pt x="866810" y="1567057"/>
                </a:lnTo>
                <a:cubicBezTo>
                  <a:pt x="867943" y="1435619"/>
                  <a:pt x="869077" y="1304181"/>
                  <a:pt x="870210" y="1172743"/>
                </a:cubicBezTo>
                <a:lnTo>
                  <a:pt x="870210" y="900803"/>
                </a:lnTo>
                <a:lnTo>
                  <a:pt x="880408" y="642459"/>
                </a:lnTo>
                <a:lnTo>
                  <a:pt x="887206" y="360321"/>
                </a:lnTo>
                <a:lnTo>
                  <a:pt x="887206" y="299134"/>
                </a:lnTo>
                <a:lnTo>
                  <a:pt x="883807" y="275340"/>
                </a:lnTo>
                <a:lnTo>
                  <a:pt x="870210" y="251545"/>
                </a:lnTo>
                <a:lnTo>
                  <a:pt x="849814" y="234548"/>
                </a:lnTo>
                <a:lnTo>
                  <a:pt x="822620" y="224351"/>
                </a:lnTo>
                <a:lnTo>
                  <a:pt x="792027" y="217552"/>
                </a:lnTo>
                <a:lnTo>
                  <a:pt x="615266" y="24474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0E5C6B1-62C2-43EB-96E1-6C54F67B6CA7}"/>
              </a:ext>
            </a:extLst>
          </p:cNvPr>
          <p:cNvSpPr/>
          <p:nvPr/>
        </p:nvSpPr>
        <p:spPr>
          <a:xfrm>
            <a:off x="2971800" y="3084513"/>
            <a:ext cx="887413" cy="307975"/>
          </a:xfrm>
          <a:custGeom>
            <a:avLst/>
            <a:gdLst>
              <a:gd name="connsiteX0" fmla="*/ 509588 w 888206"/>
              <a:gd name="connsiteY0" fmla="*/ 61912 h 309562"/>
              <a:gd name="connsiteX1" fmla="*/ 254794 w 888206"/>
              <a:gd name="connsiteY1" fmla="*/ 107156 h 309562"/>
              <a:gd name="connsiteX2" fmla="*/ 0 w 888206"/>
              <a:gd name="connsiteY2" fmla="*/ 152400 h 309562"/>
              <a:gd name="connsiteX3" fmla="*/ 0 w 888206"/>
              <a:gd name="connsiteY3" fmla="*/ 309562 h 309562"/>
              <a:gd name="connsiteX4" fmla="*/ 133350 w 888206"/>
              <a:gd name="connsiteY4" fmla="*/ 283369 h 309562"/>
              <a:gd name="connsiteX5" fmla="*/ 316706 w 888206"/>
              <a:gd name="connsiteY5" fmla="*/ 247650 h 309562"/>
              <a:gd name="connsiteX6" fmla="*/ 504825 w 888206"/>
              <a:gd name="connsiteY6" fmla="*/ 216694 h 309562"/>
              <a:gd name="connsiteX7" fmla="*/ 654844 w 888206"/>
              <a:gd name="connsiteY7" fmla="*/ 197644 h 309562"/>
              <a:gd name="connsiteX8" fmla="*/ 745331 w 888206"/>
              <a:gd name="connsiteY8" fmla="*/ 190500 h 309562"/>
              <a:gd name="connsiteX9" fmla="*/ 888206 w 888206"/>
              <a:gd name="connsiteY9" fmla="*/ 190500 h 309562"/>
              <a:gd name="connsiteX10" fmla="*/ 881063 w 888206"/>
              <a:gd name="connsiteY10" fmla="*/ 0 h 309562"/>
              <a:gd name="connsiteX11" fmla="*/ 676275 w 888206"/>
              <a:gd name="connsiteY11" fmla="*/ 33337 h 309562"/>
              <a:gd name="connsiteX12" fmla="*/ 509588 w 888206"/>
              <a:gd name="connsiteY12" fmla="*/ 619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309562">
                <a:moveTo>
                  <a:pt x="509588" y="61912"/>
                </a:moveTo>
                <a:lnTo>
                  <a:pt x="254794" y="107156"/>
                </a:lnTo>
                <a:lnTo>
                  <a:pt x="0" y="152400"/>
                </a:lnTo>
                <a:lnTo>
                  <a:pt x="0" y="309562"/>
                </a:lnTo>
                <a:lnTo>
                  <a:pt x="133350" y="283369"/>
                </a:lnTo>
                <a:lnTo>
                  <a:pt x="316706" y="247650"/>
                </a:lnTo>
                <a:lnTo>
                  <a:pt x="504825" y="216694"/>
                </a:lnTo>
                <a:lnTo>
                  <a:pt x="654844" y="197644"/>
                </a:lnTo>
                <a:lnTo>
                  <a:pt x="745331" y="190500"/>
                </a:lnTo>
                <a:lnTo>
                  <a:pt x="888206" y="190500"/>
                </a:lnTo>
                <a:lnTo>
                  <a:pt x="881063" y="0"/>
                </a:lnTo>
                <a:lnTo>
                  <a:pt x="676275" y="33337"/>
                </a:lnTo>
                <a:lnTo>
                  <a:pt x="509588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9FF31A61-DBDD-47E9-BFCD-53F34E16B4E0}"/>
              </a:ext>
            </a:extLst>
          </p:cNvPr>
          <p:cNvSpPr/>
          <p:nvPr/>
        </p:nvSpPr>
        <p:spPr>
          <a:xfrm>
            <a:off x="2943225" y="4233863"/>
            <a:ext cx="887413" cy="247650"/>
          </a:xfrm>
          <a:custGeom>
            <a:avLst/>
            <a:gdLst>
              <a:gd name="connsiteX0" fmla="*/ 471488 w 888206"/>
              <a:gd name="connsiteY0" fmla="*/ 14287 h 247650"/>
              <a:gd name="connsiteX1" fmla="*/ 354806 w 888206"/>
              <a:gd name="connsiteY1" fmla="*/ 23812 h 247650"/>
              <a:gd name="connsiteX2" fmla="*/ 200025 w 888206"/>
              <a:gd name="connsiteY2" fmla="*/ 45243 h 247650"/>
              <a:gd name="connsiteX3" fmla="*/ 0 w 888206"/>
              <a:gd name="connsiteY3" fmla="*/ 80962 h 247650"/>
              <a:gd name="connsiteX4" fmla="*/ 4763 w 888206"/>
              <a:gd name="connsiteY4" fmla="*/ 247650 h 247650"/>
              <a:gd name="connsiteX5" fmla="*/ 197644 w 888206"/>
              <a:gd name="connsiteY5" fmla="*/ 228600 h 247650"/>
              <a:gd name="connsiteX6" fmla="*/ 388144 w 888206"/>
              <a:gd name="connsiteY6" fmla="*/ 214312 h 247650"/>
              <a:gd name="connsiteX7" fmla="*/ 585788 w 888206"/>
              <a:gd name="connsiteY7" fmla="*/ 204787 h 247650"/>
              <a:gd name="connsiteX8" fmla="*/ 881063 w 888206"/>
              <a:gd name="connsiteY8" fmla="*/ 200025 h 247650"/>
              <a:gd name="connsiteX9" fmla="*/ 888206 w 888206"/>
              <a:gd name="connsiteY9" fmla="*/ 0 h 247650"/>
              <a:gd name="connsiteX10" fmla="*/ 783431 w 888206"/>
              <a:gd name="connsiteY10" fmla="*/ 0 h 247650"/>
              <a:gd name="connsiteX11" fmla="*/ 647700 w 888206"/>
              <a:gd name="connsiteY11" fmla="*/ 4762 h 247650"/>
              <a:gd name="connsiteX12" fmla="*/ 471488 w 888206"/>
              <a:gd name="connsiteY12" fmla="*/ 14287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247650">
                <a:moveTo>
                  <a:pt x="471488" y="14287"/>
                </a:moveTo>
                <a:lnTo>
                  <a:pt x="354806" y="23812"/>
                </a:lnTo>
                <a:lnTo>
                  <a:pt x="200025" y="45243"/>
                </a:lnTo>
                <a:lnTo>
                  <a:pt x="0" y="80962"/>
                </a:lnTo>
                <a:lnTo>
                  <a:pt x="4763" y="247650"/>
                </a:lnTo>
                <a:lnTo>
                  <a:pt x="197644" y="228600"/>
                </a:lnTo>
                <a:lnTo>
                  <a:pt x="388144" y="214312"/>
                </a:lnTo>
                <a:lnTo>
                  <a:pt x="585788" y="204787"/>
                </a:lnTo>
                <a:lnTo>
                  <a:pt x="881063" y="200025"/>
                </a:lnTo>
                <a:lnTo>
                  <a:pt x="888206" y="0"/>
                </a:lnTo>
                <a:lnTo>
                  <a:pt x="783431" y="0"/>
                </a:lnTo>
                <a:lnTo>
                  <a:pt x="647700" y="4762"/>
                </a:lnTo>
                <a:lnTo>
                  <a:pt x="471488" y="1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9E9C653-5FAA-46A1-90D3-2E0300B1370B}"/>
              </a:ext>
            </a:extLst>
          </p:cNvPr>
          <p:cNvSpPr/>
          <p:nvPr/>
        </p:nvSpPr>
        <p:spPr>
          <a:xfrm>
            <a:off x="4148138" y="1600200"/>
            <a:ext cx="1301750" cy="1249363"/>
          </a:xfrm>
          <a:custGeom>
            <a:avLst/>
            <a:gdLst>
              <a:gd name="connsiteX0" fmla="*/ 904875 w 1302543"/>
              <a:gd name="connsiteY0" fmla="*/ 673894 h 1250156"/>
              <a:gd name="connsiteX1" fmla="*/ 776287 w 1302543"/>
              <a:gd name="connsiteY1" fmla="*/ 790575 h 1250156"/>
              <a:gd name="connsiteX2" fmla="*/ 697706 w 1302543"/>
              <a:gd name="connsiteY2" fmla="*/ 857250 h 1250156"/>
              <a:gd name="connsiteX3" fmla="*/ 590550 w 1302543"/>
              <a:gd name="connsiteY3" fmla="*/ 938213 h 1250156"/>
              <a:gd name="connsiteX4" fmla="*/ 464343 w 1302543"/>
              <a:gd name="connsiteY4" fmla="*/ 1028700 h 1250156"/>
              <a:gd name="connsiteX5" fmla="*/ 392906 w 1302543"/>
              <a:gd name="connsiteY5" fmla="*/ 1078706 h 1250156"/>
              <a:gd name="connsiteX6" fmla="*/ 278606 w 1302543"/>
              <a:gd name="connsiteY6" fmla="*/ 1152525 h 1250156"/>
              <a:gd name="connsiteX7" fmla="*/ 183356 w 1302543"/>
              <a:gd name="connsiteY7" fmla="*/ 1200150 h 1250156"/>
              <a:gd name="connsiteX8" fmla="*/ 88106 w 1302543"/>
              <a:gd name="connsiteY8" fmla="*/ 1240631 h 1250156"/>
              <a:gd name="connsiteX9" fmla="*/ 42862 w 1302543"/>
              <a:gd name="connsiteY9" fmla="*/ 1250156 h 1250156"/>
              <a:gd name="connsiteX10" fmla="*/ 16668 w 1302543"/>
              <a:gd name="connsiteY10" fmla="*/ 1250156 h 1250156"/>
              <a:gd name="connsiteX11" fmla="*/ 4762 w 1302543"/>
              <a:gd name="connsiteY11" fmla="*/ 1240631 h 1250156"/>
              <a:gd name="connsiteX12" fmla="*/ 0 w 1302543"/>
              <a:gd name="connsiteY12" fmla="*/ 1226344 h 1250156"/>
              <a:gd name="connsiteX13" fmla="*/ 9525 w 1302543"/>
              <a:gd name="connsiteY13" fmla="*/ 1193006 h 1250156"/>
              <a:gd name="connsiteX14" fmla="*/ 21431 w 1302543"/>
              <a:gd name="connsiteY14" fmla="*/ 1181100 h 1250156"/>
              <a:gd name="connsiteX15" fmla="*/ 92868 w 1302543"/>
              <a:gd name="connsiteY15" fmla="*/ 1135856 h 1250156"/>
              <a:gd name="connsiteX16" fmla="*/ 276225 w 1302543"/>
              <a:gd name="connsiteY16" fmla="*/ 1009650 h 1250156"/>
              <a:gd name="connsiteX17" fmla="*/ 411956 w 1302543"/>
              <a:gd name="connsiteY17" fmla="*/ 902494 h 1250156"/>
              <a:gd name="connsiteX18" fmla="*/ 519112 w 1302543"/>
              <a:gd name="connsiteY18" fmla="*/ 809625 h 1250156"/>
              <a:gd name="connsiteX19" fmla="*/ 626268 w 1302543"/>
              <a:gd name="connsiteY19" fmla="*/ 702469 h 1250156"/>
              <a:gd name="connsiteX20" fmla="*/ 709612 w 1302543"/>
              <a:gd name="connsiteY20" fmla="*/ 607219 h 1250156"/>
              <a:gd name="connsiteX21" fmla="*/ 773906 w 1302543"/>
              <a:gd name="connsiteY21" fmla="*/ 526256 h 1250156"/>
              <a:gd name="connsiteX22" fmla="*/ 835818 w 1302543"/>
              <a:gd name="connsiteY22" fmla="*/ 435769 h 1250156"/>
              <a:gd name="connsiteX23" fmla="*/ 852487 w 1302543"/>
              <a:gd name="connsiteY23" fmla="*/ 402431 h 1250156"/>
              <a:gd name="connsiteX24" fmla="*/ 876300 w 1302543"/>
              <a:gd name="connsiteY24" fmla="*/ 347663 h 1250156"/>
              <a:gd name="connsiteX25" fmla="*/ 895350 w 1302543"/>
              <a:gd name="connsiteY25" fmla="*/ 285750 h 1250156"/>
              <a:gd name="connsiteX26" fmla="*/ 907256 w 1302543"/>
              <a:gd name="connsiteY26" fmla="*/ 216694 h 1250156"/>
              <a:gd name="connsiteX27" fmla="*/ 907256 w 1302543"/>
              <a:gd name="connsiteY27" fmla="*/ 183356 h 1250156"/>
              <a:gd name="connsiteX28" fmla="*/ 895350 w 1302543"/>
              <a:gd name="connsiteY28" fmla="*/ 157163 h 1250156"/>
              <a:gd name="connsiteX29" fmla="*/ 852487 w 1302543"/>
              <a:gd name="connsiteY29" fmla="*/ 100013 h 1250156"/>
              <a:gd name="connsiteX30" fmla="*/ 816768 w 1302543"/>
              <a:gd name="connsiteY30" fmla="*/ 66675 h 1250156"/>
              <a:gd name="connsiteX31" fmla="*/ 790575 w 1302543"/>
              <a:gd name="connsiteY31" fmla="*/ 38100 h 1250156"/>
              <a:gd name="connsiteX32" fmla="*/ 785812 w 1302543"/>
              <a:gd name="connsiteY32" fmla="*/ 21431 h 1250156"/>
              <a:gd name="connsiteX33" fmla="*/ 792956 w 1302543"/>
              <a:gd name="connsiteY33" fmla="*/ 7144 h 1250156"/>
              <a:gd name="connsiteX34" fmla="*/ 821531 w 1302543"/>
              <a:gd name="connsiteY34" fmla="*/ 0 h 1250156"/>
              <a:gd name="connsiteX35" fmla="*/ 876300 w 1302543"/>
              <a:gd name="connsiteY35" fmla="*/ 0 h 1250156"/>
              <a:gd name="connsiteX36" fmla="*/ 966787 w 1302543"/>
              <a:gd name="connsiteY36" fmla="*/ 19050 h 1250156"/>
              <a:gd name="connsiteX37" fmla="*/ 1026318 w 1302543"/>
              <a:gd name="connsiteY37" fmla="*/ 42863 h 1250156"/>
              <a:gd name="connsiteX38" fmla="*/ 1097756 w 1302543"/>
              <a:gd name="connsiteY38" fmla="*/ 85725 h 1250156"/>
              <a:gd name="connsiteX39" fmla="*/ 1150143 w 1302543"/>
              <a:gd name="connsiteY39" fmla="*/ 128588 h 1250156"/>
              <a:gd name="connsiteX40" fmla="*/ 1202531 w 1302543"/>
              <a:gd name="connsiteY40" fmla="*/ 166688 h 1250156"/>
              <a:gd name="connsiteX41" fmla="*/ 1245393 w 1302543"/>
              <a:gd name="connsiteY41" fmla="*/ 200025 h 1250156"/>
              <a:gd name="connsiteX42" fmla="*/ 1276350 w 1302543"/>
              <a:gd name="connsiteY42" fmla="*/ 230981 h 1250156"/>
              <a:gd name="connsiteX43" fmla="*/ 1290637 w 1302543"/>
              <a:gd name="connsiteY43" fmla="*/ 250031 h 1250156"/>
              <a:gd name="connsiteX44" fmla="*/ 1297781 w 1302543"/>
              <a:gd name="connsiteY44" fmla="*/ 266700 h 1250156"/>
              <a:gd name="connsiteX45" fmla="*/ 1302543 w 1302543"/>
              <a:gd name="connsiteY45" fmla="*/ 290513 h 1250156"/>
              <a:gd name="connsiteX46" fmla="*/ 1300162 w 1302543"/>
              <a:gd name="connsiteY46" fmla="*/ 311944 h 1250156"/>
              <a:gd name="connsiteX47" fmla="*/ 1285875 w 1302543"/>
              <a:gd name="connsiteY47" fmla="*/ 338138 h 1250156"/>
              <a:gd name="connsiteX48" fmla="*/ 1092993 w 1302543"/>
              <a:gd name="connsiteY48" fmla="*/ 464344 h 1250156"/>
              <a:gd name="connsiteX49" fmla="*/ 1019175 w 1302543"/>
              <a:gd name="connsiteY49" fmla="*/ 552450 h 1250156"/>
              <a:gd name="connsiteX50" fmla="*/ 904875 w 1302543"/>
              <a:gd name="connsiteY50" fmla="*/ 673894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02543" h="1250156">
                <a:moveTo>
                  <a:pt x="904875" y="673894"/>
                </a:moveTo>
                <a:lnTo>
                  <a:pt x="776287" y="790575"/>
                </a:lnTo>
                <a:lnTo>
                  <a:pt x="697706" y="857250"/>
                </a:lnTo>
                <a:lnTo>
                  <a:pt x="590550" y="938213"/>
                </a:lnTo>
                <a:lnTo>
                  <a:pt x="464343" y="1028700"/>
                </a:lnTo>
                <a:lnTo>
                  <a:pt x="392906" y="1078706"/>
                </a:lnTo>
                <a:lnTo>
                  <a:pt x="278606" y="1152525"/>
                </a:lnTo>
                <a:lnTo>
                  <a:pt x="183356" y="1200150"/>
                </a:lnTo>
                <a:lnTo>
                  <a:pt x="88106" y="1240631"/>
                </a:lnTo>
                <a:lnTo>
                  <a:pt x="42862" y="1250156"/>
                </a:lnTo>
                <a:lnTo>
                  <a:pt x="16668" y="1250156"/>
                </a:lnTo>
                <a:lnTo>
                  <a:pt x="4762" y="1240631"/>
                </a:lnTo>
                <a:lnTo>
                  <a:pt x="0" y="1226344"/>
                </a:lnTo>
                <a:lnTo>
                  <a:pt x="9525" y="1193006"/>
                </a:lnTo>
                <a:lnTo>
                  <a:pt x="21431" y="1181100"/>
                </a:lnTo>
                <a:lnTo>
                  <a:pt x="92868" y="1135856"/>
                </a:lnTo>
                <a:lnTo>
                  <a:pt x="276225" y="1009650"/>
                </a:lnTo>
                <a:lnTo>
                  <a:pt x="411956" y="902494"/>
                </a:lnTo>
                <a:lnTo>
                  <a:pt x="519112" y="809625"/>
                </a:lnTo>
                <a:lnTo>
                  <a:pt x="626268" y="702469"/>
                </a:lnTo>
                <a:lnTo>
                  <a:pt x="709612" y="607219"/>
                </a:lnTo>
                <a:lnTo>
                  <a:pt x="773906" y="526256"/>
                </a:lnTo>
                <a:lnTo>
                  <a:pt x="835818" y="435769"/>
                </a:lnTo>
                <a:lnTo>
                  <a:pt x="852487" y="402431"/>
                </a:lnTo>
                <a:lnTo>
                  <a:pt x="876300" y="347663"/>
                </a:lnTo>
                <a:lnTo>
                  <a:pt x="895350" y="285750"/>
                </a:lnTo>
                <a:lnTo>
                  <a:pt x="907256" y="216694"/>
                </a:lnTo>
                <a:lnTo>
                  <a:pt x="907256" y="183356"/>
                </a:lnTo>
                <a:lnTo>
                  <a:pt x="895350" y="157163"/>
                </a:lnTo>
                <a:lnTo>
                  <a:pt x="852487" y="100013"/>
                </a:lnTo>
                <a:lnTo>
                  <a:pt x="816768" y="66675"/>
                </a:lnTo>
                <a:lnTo>
                  <a:pt x="790575" y="38100"/>
                </a:lnTo>
                <a:lnTo>
                  <a:pt x="785812" y="21431"/>
                </a:lnTo>
                <a:lnTo>
                  <a:pt x="792956" y="7144"/>
                </a:lnTo>
                <a:lnTo>
                  <a:pt x="821531" y="0"/>
                </a:lnTo>
                <a:lnTo>
                  <a:pt x="876300" y="0"/>
                </a:lnTo>
                <a:lnTo>
                  <a:pt x="966787" y="19050"/>
                </a:lnTo>
                <a:lnTo>
                  <a:pt x="1026318" y="42863"/>
                </a:lnTo>
                <a:lnTo>
                  <a:pt x="1097756" y="85725"/>
                </a:lnTo>
                <a:lnTo>
                  <a:pt x="1150143" y="128588"/>
                </a:lnTo>
                <a:lnTo>
                  <a:pt x="1202531" y="166688"/>
                </a:lnTo>
                <a:lnTo>
                  <a:pt x="1245393" y="200025"/>
                </a:lnTo>
                <a:lnTo>
                  <a:pt x="1276350" y="230981"/>
                </a:lnTo>
                <a:lnTo>
                  <a:pt x="1290637" y="250031"/>
                </a:lnTo>
                <a:lnTo>
                  <a:pt x="1297781" y="266700"/>
                </a:lnTo>
                <a:lnTo>
                  <a:pt x="1302543" y="290513"/>
                </a:lnTo>
                <a:lnTo>
                  <a:pt x="1300162" y="311944"/>
                </a:lnTo>
                <a:lnTo>
                  <a:pt x="1285875" y="338138"/>
                </a:lnTo>
                <a:lnTo>
                  <a:pt x="1092993" y="464344"/>
                </a:lnTo>
                <a:lnTo>
                  <a:pt x="1019175" y="552450"/>
                </a:lnTo>
                <a:lnTo>
                  <a:pt x="90487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827E443C-1AEB-42A2-8EDE-F3319E55DAFD}"/>
              </a:ext>
            </a:extLst>
          </p:cNvPr>
          <p:cNvSpPr/>
          <p:nvPr/>
        </p:nvSpPr>
        <p:spPr>
          <a:xfrm>
            <a:off x="5186363" y="1743075"/>
            <a:ext cx="1300162" cy="354013"/>
          </a:xfrm>
          <a:custGeom>
            <a:avLst/>
            <a:gdLst>
              <a:gd name="connsiteX0" fmla="*/ 523875 w 1300162"/>
              <a:gd name="connsiteY0" fmla="*/ 264319 h 354806"/>
              <a:gd name="connsiteX1" fmla="*/ 185737 w 1300162"/>
              <a:gd name="connsiteY1" fmla="*/ 347663 h 354806"/>
              <a:gd name="connsiteX2" fmla="*/ 140493 w 1300162"/>
              <a:gd name="connsiteY2" fmla="*/ 354806 h 354806"/>
              <a:gd name="connsiteX3" fmla="*/ 111918 w 1300162"/>
              <a:gd name="connsiteY3" fmla="*/ 354806 h 354806"/>
              <a:gd name="connsiteX4" fmla="*/ 85725 w 1300162"/>
              <a:gd name="connsiteY4" fmla="*/ 350044 h 354806"/>
              <a:gd name="connsiteX5" fmla="*/ 57150 w 1300162"/>
              <a:gd name="connsiteY5" fmla="*/ 333375 h 354806"/>
              <a:gd name="connsiteX6" fmla="*/ 0 w 1300162"/>
              <a:gd name="connsiteY6" fmla="*/ 278606 h 354806"/>
              <a:gd name="connsiteX7" fmla="*/ 147637 w 1300162"/>
              <a:gd name="connsiteY7" fmla="*/ 190500 h 354806"/>
              <a:gd name="connsiteX8" fmla="*/ 292893 w 1300162"/>
              <a:gd name="connsiteY8" fmla="*/ 183356 h 354806"/>
              <a:gd name="connsiteX9" fmla="*/ 381000 w 1300162"/>
              <a:gd name="connsiteY9" fmla="*/ 171450 h 354806"/>
              <a:gd name="connsiteX10" fmla="*/ 500062 w 1300162"/>
              <a:gd name="connsiteY10" fmla="*/ 150019 h 354806"/>
              <a:gd name="connsiteX11" fmla="*/ 588168 w 1300162"/>
              <a:gd name="connsiteY11" fmla="*/ 130969 h 354806"/>
              <a:gd name="connsiteX12" fmla="*/ 669131 w 1300162"/>
              <a:gd name="connsiteY12" fmla="*/ 109538 h 354806"/>
              <a:gd name="connsiteX13" fmla="*/ 745331 w 1300162"/>
              <a:gd name="connsiteY13" fmla="*/ 85725 h 354806"/>
              <a:gd name="connsiteX14" fmla="*/ 790575 w 1300162"/>
              <a:gd name="connsiteY14" fmla="*/ 61913 h 354806"/>
              <a:gd name="connsiteX15" fmla="*/ 828675 w 1300162"/>
              <a:gd name="connsiteY15" fmla="*/ 45244 h 354806"/>
              <a:gd name="connsiteX16" fmla="*/ 866775 w 1300162"/>
              <a:gd name="connsiteY16" fmla="*/ 21431 h 354806"/>
              <a:gd name="connsiteX17" fmla="*/ 890587 w 1300162"/>
              <a:gd name="connsiteY17" fmla="*/ 4763 h 354806"/>
              <a:gd name="connsiteX18" fmla="*/ 919162 w 1300162"/>
              <a:gd name="connsiteY18" fmla="*/ 0 h 354806"/>
              <a:gd name="connsiteX19" fmla="*/ 981075 w 1300162"/>
              <a:gd name="connsiteY19" fmla="*/ 9525 h 354806"/>
              <a:gd name="connsiteX20" fmla="*/ 1038225 w 1300162"/>
              <a:gd name="connsiteY20" fmla="*/ 35719 h 354806"/>
              <a:gd name="connsiteX21" fmla="*/ 1216818 w 1300162"/>
              <a:gd name="connsiteY21" fmla="*/ 116681 h 354806"/>
              <a:gd name="connsiteX22" fmla="*/ 1278731 w 1300162"/>
              <a:gd name="connsiteY22" fmla="*/ 145256 h 354806"/>
              <a:gd name="connsiteX23" fmla="*/ 1293018 w 1300162"/>
              <a:gd name="connsiteY23" fmla="*/ 154781 h 354806"/>
              <a:gd name="connsiteX24" fmla="*/ 1297781 w 1300162"/>
              <a:gd name="connsiteY24" fmla="*/ 164306 h 354806"/>
              <a:gd name="connsiteX25" fmla="*/ 1300162 w 1300162"/>
              <a:gd name="connsiteY25" fmla="*/ 176213 h 354806"/>
              <a:gd name="connsiteX26" fmla="*/ 1295400 w 1300162"/>
              <a:gd name="connsiteY26" fmla="*/ 190500 h 354806"/>
              <a:gd name="connsiteX27" fmla="*/ 1283493 w 1300162"/>
              <a:gd name="connsiteY27" fmla="*/ 204788 h 354806"/>
              <a:gd name="connsiteX28" fmla="*/ 1250156 w 1300162"/>
              <a:gd name="connsiteY28" fmla="*/ 228600 h 354806"/>
              <a:gd name="connsiteX29" fmla="*/ 1195387 w 1300162"/>
              <a:gd name="connsiteY29" fmla="*/ 254794 h 354806"/>
              <a:gd name="connsiteX30" fmla="*/ 716756 w 1300162"/>
              <a:gd name="connsiteY30" fmla="*/ 233363 h 354806"/>
              <a:gd name="connsiteX31" fmla="*/ 669131 w 1300162"/>
              <a:gd name="connsiteY31" fmla="*/ 233363 h 354806"/>
              <a:gd name="connsiteX32" fmla="*/ 523875 w 1300162"/>
              <a:gd name="connsiteY32" fmla="*/ 264319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00162" h="354806">
                <a:moveTo>
                  <a:pt x="523875" y="264319"/>
                </a:moveTo>
                <a:lnTo>
                  <a:pt x="185737" y="347663"/>
                </a:lnTo>
                <a:lnTo>
                  <a:pt x="140493" y="354806"/>
                </a:lnTo>
                <a:lnTo>
                  <a:pt x="111918" y="354806"/>
                </a:lnTo>
                <a:lnTo>
                  <a:pt x="85725" y="350044"/>
                </a:lnTo>
                <a:lnTo>
                  <a:pt x="57150" y="333375"/>
                </a:lnTo>
                <a:lnTo>
                  <a:pt x="0" y="278606"/>
                </a:lnTo>
                <a:lnTo>
                  <a:pt x="147637" y="190500"/>
                </a:lnTo>
                <a:lnTo>
                  <a:pt x="292893" y="183356"/>
                </a:lnTo>
                <a:lnTo>
                  <a:pt x="381000" y="171450"/>
                </a:lnTo>
                <a:lnTo>
                  <a:pt x="500062" y="150019"/>
                </a:lnTo>
                <a:lnTo>
                  <a:pt x="588168" y="130969"/>
                </a:lnTo>
                <a:lnTo>
                  <a:pt x="669131" y="109538"/>
                </a:lnTo>
                <a:lnTo>
                  <a:pt x="745331" y="85725"/>
                </a:lnTo>
                <a:lnTo>
                  <a:pt x="790575" y="61913"/>
                </a:lnTo>
                <a:lnTo>
                  <a:pt x="828675" y="45244"/>
                </a:lnTo>
                <a:lnTo>
                  <a:pt x="866775" y="21431"/>
                </a:lnTo>
                <a:lnTo>
                  <a:pt x="890587" y="4763"/>
                </a:lnTo>
                <a:lnTo>
                  <a:pt x="919162" y="0"/>
                </a:lnTo>
                <a:lnTo>
                  <a:pt x="981075" y="9525"/>
                </a:lnTo>
                <a:lnTo>
                  <a:pt x="1038225" y="35719"/>
                </a:lnTo>
                <a:lnTo>
                  <a:pt x="1216818" y="116681"/>
                </a:lnTo>
                <a:lnTo>
                  <a:pt x="1278731" y="145256"/>
                </a:lnTo>
                <a:lnTo>
                  <a:pt x="1293018" y="154781"/>
                </a:lnTo>
                <a:lnTo>
                  <a:pt x="1297781" y="164306"/>
                </a:lnTo>
                <a:lnTo>
                  <a:pt x="1300162" y="176213"/>
                </a:lnTo>
                <a:lnTo>
                  <a:pt x="1295400" y="190500"/>
                </a:lnTo>
                <a:lnTo>
                  <a:pt x="1283493" y="204788"/>
                </a:lnTo>
                <a:lnTo>
                  <a:pt x="1250156" y="228600"/>
                </a:lnTo>
                <a:lnTo>
                  <a:pt x="1195387" y="254794"/>
                </a:lnTo>
                <a:lnTo>
                  <a:pt x="716756" y="233363"/>
                </a:lnTo>
                <a:lnTo>
                  <a:pt x="669131" y="233363"/>
                </a:lnTo>
                <a:lnTo>
                  <a:pt x="523875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67F24243-E605-49B9-ACFD-8947AA5BB482}"/>
              </a:ext>
            </a:extLst>
          </p:cNvPr>
          <p:cNvSpPr/>
          <p:nvPr/>
        </p:nvSpPr>
        <p:spPr>
          <a:xfrm>
            <a:off x="5376863" y="1935163"/>
            <a:ext cx="1079500" cy="969962"/>
          </a:xfrm>
          <a:custGeom>
            <a:avLst/>
            <a:gdLst>
              <a:gd name="connsiteX0" fmla="*/ 390525 w 1078706"/>
              <a:gd name="connsiteY0" fmla="*/ 352425 h 969169"/>
              <a:gd name="connsiteX1" fmla="*/ 511968 w 1078706"/>
              <a:gd name="connsiteY1" fmla="*/ 159544 h 969169"/>
              <a:gd name="connsiteX2" fmla="*/ 533400 w 1078706"/>
              <a:gd name="connsiteY2" fmla="*/ 121444 h 969169"/>
              <a:gd name="connsiteX3" fmla="*/ 540543 w 1078706"/>
              <a:gd name="connsiteY3" fmla="*/ 100013 h 969169"/>
              <a:gd name="connsiteX4" fmla="*/ 542925 w 1078706"/>
              <a:gd name="connsiteY4" fmla="*/ 73819 h 969169"/>
              <a:gd name="connsiteX5" fmla="*/ 533400 w 1078706"/>
              <a:gd name="connsiteY5" fmla="*/ 54769 h 969169"/>
              <a:gd name="connsiteX6" fmla="*/ 511968 w 1078706"/>
              <a:gd name="connsiteY6" fmla="*/ 35719 h 969169"/>
              <a:gd name="connsiteX7" fmla="*/ 469106 w 1078706"/>
              <a:gd name="connsiteY7" fmla="*/ 0 h 969169"/>
              <a:gd name="connsiteX8" fmla="*/ 1078706 w 1078706"/>
              <a:gd name="connsiteY8" fmla="*/ 21432 h 969169"/>
              <a:gd name="connsiteX9" fmla="*/ 1035843 w 1078706"/>
              <a:gd name="connsiteY9" fmla="*/ 42863 h 969169"/>
              <a:gd name="connsiteX10" fmla="*/ 1000125 w 1078706"/>
              <a:gd name="connsiteY10" fmla="*/ 64294 h 969169"/>
              <a:gd name="connsiteX11" fmla="*/ 947737 w 1078706"/>
              <a:gd name="connsiteY11" fmla="*/ 104775 h 969169"/>
              <a:gd name="connsiteX12" fmla="*/ 814387 w 1078706"/>
              <a:gd name="connsiteY12" fmla="*/ 233363 h 969169"/>
              <a:gd name="connsiteX13" fmla="*/ 631031 w 1078706"/>
              <a:gd name="connsiteY13" fmla="*/ 411957 h 969169"/>
              <a:gd name="connsiteX14" fmla="*/ 395287 w 1078706"/>
              <a:gd name="connsiteY14" fmla="*/ 645319 h 969169"/>
              <a:gd name="connsiteX15" fmla="*/ 80962 w 1078706"/>
              <a:gd name="connsiteY15" fmla="*/ 962025 h 969169"/>
              <a:gd name="connsiteX16" fmla="*/ 0 w 1078706"/>
              <a:gd name="connsiteY16" fmla="*/ 969169 h 969169"/>
              <a:gd name="connsiteX17" fmla="*/ 73818 w 1078706"/>
              <a:gd name="connsiteY17" fmla="*/ 838200 h 969169"/>
              <a:gd name="connsiteX18" fmla="*/ 240506 w 1078706"/>
              <a:gd name="connsiteY18" fmla="*/ 588169 h 969169"/>
              <a:gd name="connsiteX19" fmla="*/ 390525 w 1078706"/>
              <a:gd name="connsiteY19" fmla="*/ 352425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78706" h="969169">
                <a:moveTo>
                  <a:pt x="390525" y="352425"/>
                </a:moveTo>
                <a:lnTo>
                  <a:pt x="511968" y="159544"/>
                </a:lnTo>
                <a:lnTo>
                  <a:pt x="533400" y="121444"/>
                </a:lnTo>
                <a:lnTo>
                  <a:pt x="540543" y="100013"/>
                </a:lnTo>
                <a:lnTo>
                  <a:pt x="542925" y="73819"/>
                </a:lnTo>
                <a:lnTo>
                  <a:pt x="533400" y="54769"/>
                </a:lnTo>
                <a:lnTo>
                  <a:pt x="511968" y="35719"/>
                </a:lnTo>
                <a:lnTo>
                  <a:pt x="469106" y="0"/>
                </a:lnTo>
                <a:lnTo>
                  <a:pt x="1078706" y="21432"/>
                </a:lnTo>
                <a:lnTo>
                  <a:pt x="1035843" y="42863"/>
                </a:lnTo>
                <a:lnTo>
                  <a:pt x="1000125" y="64294"/>
                </a:lnTo>
                <a:lnTo>
                  <a:pt x="947737" y="104775"/>
                </a:lnTo>
                <a:lnTo>
                  <a:pt x="814387" y="233363"/>
                </a:lnTo>
                <a:lnTo>
                  <a:pt x="631031" y="411957"/>
                </a:lnTo>
                <a:lnTo>
                  <a:pt x="395287" y="645319"/>
                </a:lnTo>
                <a:lnTo>
                  <a:pt x="80962" y="962025"/>
                </a:lnTo>
                <a:lnTo>
                  <a:pt x="0" y="969169"/>
                </a:lnTo>
                <a:lnTo>
                  <a:pt x="73818" y="838200"/>
                </a:lnTo>
                <a:lnTo>
                  <a:pt x="240506" y="588169"/>
                </a:lnTo>
                <a:lnTo>
                  <a:pt x="39052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DE9590D-B57C-4A94-87D5-2A515D8AC2F8}"/>
              </a:ext>
            </a:extLst>
          </p:cNvPr>
          <p:cNvSpPr/>
          <p:nvPr/>
        </p:nvSpPr>
        <p:spPr>
          <a:xfrm>
            <a:off x="4376738" y="2852738"/>
            <a:ext cx="503237" cy="1231900"/>
          </a:xfrm>
          <a:custGeom>
            <a:avLst/>
            <a:gdLst>
              <a:gd name="connsiteX0" fmla="*/ 416719 w 502444"/>
              <a:gd name="connsiteY0" fmla="*/ 371475 h 1231107"/>
              <a:gd name="connsiteX1" fmla="*/ 447675 w 502444"/>
              <a:gd name="connsiteY1" fmla="*/ 619125 h 1231107"/>
              <a:gd name="connsiteX2" fmla="*/ 488156 w 502444"/>
              <a:gd name="connsiteY2" fmla="*/ 940594 h 1231107"/>
              <a:gd name="connsiteX3" fmla="*/ 502444 w 502444"/>
              <a:gd name="connsiteY3" fmla="*/ 1116807 h 1231107"/>
              <a:gd name="connsiteX4" fmla="*/ 492919 w 502444"/>
              <a:gd name="connsiteY4" fmla="*/ 1145382 h 1231107"/>
              <a:gd name="connsiteX5" fmla="*/ 473869 w 502444"/>
              <a:gd name="connsiteY5" fmla="*/ 1176338 h 1231107"/>
              <a:gd name="connsiteX6" fmla="*/ 454819 w 502444"/>
              <a:gd name="connsiteY6" fmla="*/ 1195388 h 1231107"/>
              <a:gd name="connsiteX7" fmla="*/ 421481 w 502444"/>
              <a:gd name="connsiteY7" fmla="*/ 1214438 h 1231107"/>
              <a:gd name="connsiteX8" fmla="*/ 381000 w 502444"/>
              <a:gd name="connsiteY8" fmla="*/ 1228725 h 1231107"/>
              <a:gd name="connsiteX9" fmla="*/ 359569 w 502444"/>
              <a:gd name="connsiteY9" fmla="*/ 1231107 h 1231107"/>
              <a:gd name="connsiteX10" fmla="*/ 345281 w 502444"/>
              <a:gd name="connsiteY10" fmla="*/ 1226344 h 1231107"/>
              <a:gd name="connsiteX11" fmla="*/ 304800 w 502444"/>
              <a:gd name="connsiteY11" fmla="*/ 1166813 h 1231107"/>
              <a:gd name="connsiteX12" fmla="*/ 250031 w 502444"/>
              <a:gd name="connsiteY12" fmla="*/ 1073944 h 1231107"/>
              <a:gd name="connsiteX13" fmla="*/ 240506 w 502444"/>
              <a:gd name="connsiteY13" fmla="*/ 1050132 h 1231107"/>
              <a:gd name="connsiteX14" fmla="*/ 252413 w 502444"/>
              <a:gd name="connsiteY14" fmla="*/ 990600 h 1231107"/>
              <a:gd name="connsiteX15" fmla="*/ 259556 w 502444"/>
              <a:gd name="connsiteY15" fmla="*/ 902494 h 1231107"/>
              <a:gd name="connsiteX16" fmla="*/ 261938 w 502444"/>
              <a:gd name="connsiteY16" fmla="*/ 838200 h 1231107"/>
              <a:gd name="connsiteX17" fmla="*/ 259556 w 502444"/>
              <a:gd name="connsiteY17" fmla="*/ 766763 h 1231107"/>
              <a:gd name="connsiteX18" fmla="*/ 257175 w 502444"/>
              <a:gd name="connsiteY18" fmla="*/ 702469 h 1231107"/>
              <a:gd name="connsiteX19" fmla="*/ 250031 w 502444"/>
              <a:gd name="connsiteY19" fmla="*/ 635794 h 1231107"/>
              <a:gd name="connsiteX20" fmla="*/ 235744 w 502444"/>
              <a:gd name="connsiteY20" fmla="*/ 561975 h 1231107"/>
              <a:gd name="connsiteX21" fmla="*/ 207169 w 502444"/>
              <a:gd name="connsiteY21" fmla="*/ 423863 h 1231107"/>
              <a:gd name="connsiteX22" fmla="*/ 188119 w 502444"/>
              <a:gd name="connsiteY22" fmla="*/ 345282 h 1231107"/>
              <a:gd name="connsiteX23" fmla="*/ 169069 w 502444"/>
              <a:gd name="connsiteY23" fmla="*/ 280988 h 1231107"/>
              <a:gd name="connsiteX24" fmla="*/ 150019 w 502444"/>
              <a:gd name="connsiteY24" fmla="*/ 230982 h 1231107"/>
              <a:gd name="connsiteX25" fmla="*/ 126206 w 502444"/>
              <a:gd name="connsiteY25" fmla="*/ 183357 h 1231107"/>
              <a:gd name="connsiteX26" fmla="*/ 102394 w 502444"/>
              <a:gd name="connsiteY26" fmla="*/ 142875 h 1231107"/>
              <a:gd name="connsiteX27" fmla="*/ 73819 w 502444"/>
              <a:gd name="connsiteY27" fmla="*/ 102394 h 1231107"/>
              <a:gd name="connsiteX28" fmla="*/ 45244 w 502444"/>
              <a:gd name="connsiteY28" fmla="*/ 71438 h 1231107"/>
              <a:gd name="connsiteX29" fmla="*/ 26194 w 502444"/>
              <a:gd name="connsiteY29" fmla="*/ 54769 h 1231107"/>
              <a:gd name="connsiteX30" fmla="*/ 9525 w 502444"/>
              <a:gd name="connsiteY30" fmla="*/ 42863 h 1231107"/>
              <a:gd name="connsiteX31" fmla="*/ 0 w 502444"/>
              <a:gd name="connsiteY31" fmla="*/ 21432 h 1231107"/>
              <a:gd name="connsiteX32" fmla="*/ 4763 w 502444"/>
              <a:gd name="connsiteY32" fmla="*/ 7144 h 1231107"/>
              <a:gd name="connsiteX33" fmla="*/ 14288 w 502444"/>
              <a:gd name="connsiteY33" fmla="*/ 0 h 1231107"/>
              <a:gd name="connsiteX34" fmla="*/ 40481 w 502444"/>
              <a:gd name="connsiteY34" fmla="*/ 0 h 1231107"/>
              <a:gd name="connsiteX35" fmla="*/ 197644 w 502444"/>
              <a:gd name="connsiteY35" fmla="*/ 28575 h 1231107"/>
              <a:gd name="connsiteX36" fmla="*/ 369094 w 502444"/>
              <a:gd name="connsiteY36" fmla="*/ 69057 h 1231107"/>
              <a:gd name="connsiteX37" fmla="*/ 402431 w 502444"/>
              <a:gd name="connsiteY37" fmla="*/ 261938 h 1231107"/>
              <a:gd name="connsiteX38" fmla="*/ 416719 w 502444"/>
              <a:gd name="connsiteY38" fmla="*/ 371475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2444" h="1231107">
                <a:moveTo>
                  <a:pt x="416719" y="371475"/>
                </a:moveTo>
                <a:lnTo>
                  <a:pt x="447675" y="619125"/>
                </a:lnTo>
                <a:lnTo>
                  <a:pt x="488156" y="940594"/>
                </a:lnTo>
                <a:lnTo>
                  <a:pt x="502444" y="1116807"/>
                </a:lnTo>
                <a:lnTo>
                  <a:pt x="492919" y="1145382"/>
                </a:lnTo>
                <a:lnTo>
                  <a:pt x="473869" y="1176338"/>
                </a:lnTo>
                <a:lnTo>
                  <a:pt x="454819" y="1195388"/>
                </a:lnTo>
                <a:lnTo>
                  <a:pt x="421481" y="1214438"/>
                </a:lnTo>
                <a:lnTo>
                  <a:pt x="381000" y="1228725"/>
                </a:lnTo>
                <a:lnTo>
                  <a:pt x="359569" y="1231107"/>
                </a:lnTo>
                <a:lnTo>
                  <a:pt x="345281" y="1226344"/>
                </a:lnTo>
                <a:lnTo>
                  <a:pt x="304800" y="1166813"/>
                </a:lnTo>
                <a:lnTo>
                  <a:pt x="250031" y="1073944"/>
                </a:lnTo>
                <a:lnTo>
                  <a:pt x="240506" y="1050132"/>
                </a:lnTo>
                <a:lnTo>
                  <a:pt x="252413" y="990600"/>
                </a:lnTo>
                <a:lnTo>
                  <a:pt x="259556" y="902494"/>
                </a:lnTo>
                <a:lnTo>
                  <a:pt x="261938" y="838200"/>
                </a:lnTo>
                <a:lnTo>
                  <a:pt x="259556" y="766763"/>
                </a:lnTo>
                <a:cubicBezTo>
                  <a:pt x="258762" y="745332"/>
                  <a:pt x="257969" y="723900"/>
                  <a:pt x="257175" y="702469"/>
                </a:cubicBezTo>
                <a:lnTo>
                  <a:pt x="250031" y="635794"/>
                </a:lnTo>
                <a:lnTo>
                  <a:pt x="235744" y="561975"/>
                </a:lnTo>
                <a:lnTo>
                  <a:pt x="207169" y="423863"/>
                </a:lnTo>
                <a:lnTo>
                  <a:pt x="188119" y="345282"/>
                </a:lnTo>
                <a:lnTo>
                  <a:pt x="169069" y="280988"/>
                </a:lnTo>
                <a:lnTo>
                  <a:pt x="150019" y="230982"/>
                </a:lnTo>
                <a:lnTo>
                  <a:pt x="126206" y="183357"/>
                </a:lnTo>
                <a:lnTo>
                  <a:pt x="102394" y="142875"/>
                </a:lnTo>
                <a:lnTo>
                  <a:pt x="73819" y="102394"/>
                </a:lnTo>
                <a:lnTo>
                  <a:pt x="45244" y="71438"/>
                </a:lnTo>
                <a:lnTo>
                  <a:pt x="26194" y="54769"/>
                </a:lnTo>
                <a:lnTo>
                  <a:pt x="9525" y="42863"/>
                </a:lnTo>
                <a:lnTo>
                  <a:pt x="0" y="21432"/>
                </a:lnTo>
                <a:lnTo>
                  <a:pt x="4763" y="7144"/>
                </a:lnTo>
                <a:lnTo>
                  <a:pt x="14288" y="0"/>
                </a:lnTo>
                <a:lnTo>
                  <a:pt x="40481" y="0"/>
                </a:lnTo>
                <a:lnTo>
                  <a:pt x="197644" y="28575"/>
                </a:lnTo>
                <a:lnTo>
                  <a:pt x="369094" y="69057"/>
                </a:lnTo>
                <a:lnTo>
                  <a:pt x="402431" y="261938"/>
                </a:lnTo>
                <a:lnTo>
                  <a:pt x="416719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20DC3FB-5620-4324-833C-02446850D882}"/>
              </a:ext>
            </a:extLst>
          </p:cNvPr>
          <p:cNvSpPr/>
          <p:nvPr/>
        </p:nvSpPr>
        <p:spPr>
          <a:xfrm>
            <a:off x="4678363" y="2627313"/>
            <a:ext cx="2171700" cy="1292225"/>
          </a:xfrm>
          <a:custGeom>
            <a:avLst/>
            <a:gdLst>
              <a:gd name="connsiteX0" fmla="*/ 664369 w 2171700"/>
              <a:gd name="connsiteY0" fmla="*/ 211931 h 1293019"/>
              <a:gd name="connsiteX1" fmla="*/ 376238 w 2171700"/>
              <a:gd name="connsiteY1" fmla="*/ 257175 h 1293019"/>
              <a:gd name="connsiteX2" fmla="*/ 0 w 2171700"/>
              <a:gd name="connsiteY2" fmla="*/ 321469 h 1293019"/>
              <a:gd name="connsiteX3" fmla="*/ 35719 w 2171700"/>
              <a:gd name="connsiteY3" fmla="*/ 476250 h 1293019"/>
              <a:gd name="connsiteX4" fmla="*/ 252413 w 2171700"/>
              <a:gd name="connsiteY4" fmla="*/ 440531 h 1293019"/>
              <a:gd name="connsiteX5" fmla="*/ 578644 w 2171700"/>
              <a:gd name="connsiteY5" fmla="*/ 385762 h 1293019"/>
              <a:gd name="connsiteX6" fmla="*/ 890588 w 2171700"/>
              <a:gd name="connsiteY6" fmla="*/ 319087 h 1293019"/>
              <a:gd name="connsiteX7" fmla="*/ 1052513 w 2171700"/>
              <a:gd name="connsiteY7" fmla="*/ 295275 h 1293019"/>
              <a:gd name="connsiteX8" fmla="*/ 1376363 w 2171700"/>
              <a:gd name="connsiteY8" fmla="*/ 261937 h 1293019"/>
              <a:gd name="connsiteX9" fmla="*/ 1566863 w 2171700"/>
              <a:gd name="connsiteY9" fmla="*/ 250031 h 1293019"/>
              <a:gd name="connsiteX10" fmla="*/ 1681163 w 2171700"/>
              <a:gd name="connsiteY10" fmla="*/ 245269 h 1293019"/>
              <a:gd name="connsiteX11" fmla="*/ 1702594 w 2171700"/>
              <a:gd name="connsiteY11" fmla="*/ 247650 h 1293019"/>
              <a:gd name="connsiteX12" fmla="*/ 1714500 w 2171700"/>
              <a:gd name="connsiteY12" fmla="*/ 252412 h 1293019"/>
              <a:gd name="connsiteX13" fmla="*/ 1728788 w 2171700"/>
              <a:gd name="connsiteY13" fmla="*/ 261937 h 1293019"/>
              <a:gd name="connsiteX14" fmla="*/ 1738313 w 2171700"/>
              <a:gd name="connsiteY14" fmla="*/ 271462 h 1293019"/>
              <a:gd name="connsiteX15" fmla="*/ 1745457 w 2171700"/>
              <a:gd name="connsiteY15" fmla="*/ 278606 h 1293019"/>
              <a:gd name="connsiteX16" fmla="*/ 1752600 w 2171700"/>
              <a:gd name="connsiteY16" fmla="*/ 292894 h 1293019"/>
              <a:gd name="connsiteX17" fmla="*/ 1757363 w 2171700"/>
              <a:gd name="connsiteY17" fmla="*/ 316706 h 1293019"/>
              <a:gd name="connsiteX18" fmla="*/ 1762125 w 2171700"/>
              <a:gd name="connsiteY18" fmla="*/ 345281 h 1293019"/>
              <a:gd name="connsiteX19" fmla="*/ 1757363 w 2171700"/>
              <a:gd name="connsiteY19" fmla="*/ 376237 h 1293019"/>
              <a:gd name="connsiteX20" fmla="*/ 1731169 w 2171700"/>
              <a:gd name="connsiteY20" fmla="*/ 533400 h 1293019"/>
              <a:gd name="connsiteX21" fmla="*/ 1683544 w 2171700"/>
              <a:gd name="connsiteY21" fmla="*/ 769144 h 1293019"/>
              <a:gd name="connsiteX22" fmla="*/ 1624013 w 2171700"/>
              <a:gd name="connsiteY22" fmla="*/ 1033462 h 1293019"/>
              <a:gd name="connsiteX23" fmla="*/ 1588294 w 2171700"/>
              <a:gd name="connsiteY23" fmla="*/ 1204912 h 1293019"/>
              <a:gd name="connsiteX24" fmla="*/ 1595438 w 2171700"/>
              <a:gd name="connsiteY24" fmla="*/ 1235869 h 1293019"/>
              <a:gd name="connsiteX25" fmla="*/ 1609725 w 2171700"/>
              <a:gd name="connsiteY25" fmla="*/ 1262062 h 1293019"/>
              <a:gd name="connsiteX26" fmla="*/ 1624013 w 2171700"/>
              <a:gd name="connsiteY26" fmla="*/ 1276350 h 1293019"/>
              <a:gd name="connsiteX27" fmla="*/ 1647825 w 2171700"/>
              <a:gd name="connsiteY27" fmla="*/ 1288256 h 1293019"/>
              <a:gd name="connsiteX28" fmla="*/ 1666875 w 2171700"/>
              <a:gd name="connsiteY28" fmla="*/ 1293019 h 1293019"/>
              <a:gd name="connsiteX29" fmla="*/ 1704975 w 2171700"/>
              <a:gd name="connsiteY29" fmla="*/ 1288256 h 1293019"/>
              <a:gd name="connsiteX30" fmla="*/ 1724025 w 2171700"/>
              <a:gd name="connsiteY30" fmla="*/ 1281112 h 1293019"/>
              <a:gd name="connsiteX31" fmla="*/ 1743075 w 2171700"/>
              <a:gd name="connsiteY31" fmla="*/ 1266825 h 1293019"/>
              <a:gd name="connsiteX32" fmla="*/ 1752600 w 2171700"/>
              <a:gd name="connsiteY32" fmla="*/ 1252537 h 1293019"/>
              <a:gd name="connsiteX33" fmla="*/ 1757363 w 2171700"/>
              <a:gd name="connsiteY33" fmla="*/ 1235869 h 1293019"/>
              <a:gd name="connsiteX34" fmla="*/ 1762125 w 2171700"/>
              <a:gd name="connsiteY34" fmla="*/ 1200150 h 1293019"/>
              <a:gd name="connsiteX35" fmla="*/ 1821657 w 2171700"/>
              <a:gd name="connsiteY35" fmla="*/ 1031081 h 1293019"/>
              <a:gd name="connsiteX36" fmla="*/ 1893094 w 2171700"/>
              <a:gd name="connsiteY36" fmla="*/ 845344 h 1293019"/>
              <a:gd name="connsiteX37" fmla="*/ 1957388 w 2171700"/>
              <a:gd name="connsiteY37" fmla="*/ 695325 h 1293019"/>
              <a:gd name="connsiteX38" fmla="*/ 2005013 w 2171700"/>
              <a:gd name="connsiteY38" fmla="*/ 590550 h 1293019"/>
              <a:gd name="connsiteX39" fmla="*/ 2047875 w 2171700"/>
              <a:gd name="connsiteY39" fmla="*/ 500062 h 1293019"/>
              <a:gd name="connsiteX40" fmla="*/ 2064544 w 2171700"/>
              <a:gd name="connsiteY40" fmla="*/ 473869 h 1293019"/>
              <a:gd name="connsiteX41" fmla="*/ 2095500 w 2171700"/>
              <a:gd name="connsiteY41" fmla="*/ 438150 h 1293019"/>
              <a:gd name="connsiteX42" fmla="*/ 2126457 w 2171700"/>
              <a:gd name="connsiteY42" fmla="*/ 397669 h 1293019"/>
              <a:gd name="connsiteX43" fmla="*/ 2147888 w 2171700"/>
              <a:gd name="connsiteY43" fmla="*/ 359569 h 1293019"/>
              <a:gd name="connsiteX44" fmla="*/ 2164557 w 2171700"/>
              <a:gd name="connsiteY44" fmla="*/ 323850 h 1293019"/>
              <a:gd name="connsiteX45" fmla="*/ 2171700 w 2171700"/>
              <a:gd name="connsiteY45" fmla="*/ 292894 h 1293019"/>
              <a:gd name="connsiteX46" fmla="*/ 2169319 w 2171700"/>
              <a:gd name="connsiteY46" fmla="*/ 261937 h 1293019"/>
              <a:gd name="connsiteX47" fmla="*/ 2159794 w 2171700"/>
              <a:gd name="connsiteY47" fmla="*/ 235744 h 1293019"/>
              <a:gd name="connsiteX48" fmla="*/ 2131219 w 2171700"/>
              <a:gd name="connsiteY48" fmla="*/ 216694 h 1293019"/>
              <a:gd name="connsiteX49" fmla="*/ 2055019 w 2171700"/>
              <a:gd name="connsiteY49" fmla="*/ 159544 h 1293019"/>
              <a:gd name="connsiteX50" fmla="*/ 1947863 w 2171700"/>
              <a:gd name="connsiteY50" fmla="*/ 85725 h 1293019"/>
              <a:gd name="connsiteX51" fmla="*/ 1857375 w 2171700"/>
              <a:gd name="connsiteY51" fmla="*/ 30956 h 1293019"/>
              <a:gd name="connsiteX52" fmla="*/ 1797844 w 2171700"/>
              <a:gd name="connsiteY52" fmla="*/ 4762 h 1293019"/>
              <a:gd name="connsiteX53" fmla="*/ 1764507 w 2171700"/>
              <a:gd name="connsiteY53" fmla="*/ 0 h 1293019"/>
              <a:gd name="connsiteX54" fmla="*/ 1659732 w 2171700"/>
              <a:gd name="connsiteY54" fmla="*/ 23812 h 1293019"/>
              <a:gd name="connsiteX55" fmla="*/ 1388269 w 2171700"/>
              <a:gd name="connsiteY55" fmla="*/ 85725 h 1293019"/>
              <a:gd name="connsiteX56" fmla="*/ 1085850 w 2171700"/>
              <a:gd name="connsiteY56" fmla="*/ 140494 h 1293019"/>
              <a:gd name="connsiteX57" fmla="*/ 852488 w 2171700"/>
              <a:gd name="connsiteY57" fmla="*/ 178594 h 1293019"/>
              <a:gd name="connsiteX58" fmla="*/ 664369 w 2171700"/>
              <a:gd name="connsiteY58" fmla="*/ 21193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71700" h="1293019">
                <a:moveTo>
                  <a:pt x="664369" y="211931"/>
                </a:moveTo>
                <a:lnTo>
                  <a:pt x="376238" y="257175"/>
                </a:lnTo>
                <a:lnTo>
                  <a:pt x="0" y="321469"/>
                </a:lnTo>
                <a:lnTo>
                  <a:pt x="35719" y="476250"/>
                </a:lnTo>
                <a:lnTo>
                  <a:pt x="252413" y="440531"/>
                </a:lnTo>
                <a:lnTo>
                  <a:pt x="578644" y="385762"/>
                </a:lnTo>
                <a:lnTo>
                  <a:pt x="890588" y="319087"/>
                </a:lnTo>
                <a:lnTo>
                  <a:pt x="1052513" y="295275"/>
                </a:lnTo>
                <a:lnTo>
                  <a:pt x="1376363" y="261937"/>
                </a:lnTo>
                <a:lnTo>
                  <a:pt x="1566863" y="250031"/>
                </a:lnTo>
                <a:lnTo>
                  <a:pt x="1681163" y="245269"/>
                </a:lnTo>
                <a:lnTo>
                  <a:pt x="1702594" y="247650"/>
                </a:lnTo>
                <a:lnTo>
                  <a:pt x="1714500" y="252412"/>
                </a:lnTo>
                <a:lnTo>
                  <a:pt x="1728788" y="261937"/>
                </a:lnTo>
                <a:lnTo>
                  <a:pt x="1738313" y="271462"/>
                </a:lnTo>
                <a:lnTo>
                  <a:pt x="1745457" y="278606"/>
                </a:lnTo>
                <a:lnTo>
                  <a:pt x="1752600" y="292894"/>
                </a:lnTo>
                <a:lnTo>
                  <a:pt x="1757363" y="316706"/>
                </a:lnTo>
                <a:lnTo>
                  <a:pt x="1762125" y="345281"/>
                </a:lnTo>
                <a:lnTo>
                  <a:pt x="1757363" y="376237"/>
                </a:lnTo>
                <a:lnTo>
                  <a:pt x="1731169" y="533400"/>
                </a:lnTo>
                <a:lnTo>
                  <a:pt x="1683544" y="769144"/>
                </a:lnTo>
                <a:lnTo>
                  <a:pt x="1624013" y="1033462"/>
                </a:lnTo>
                <a:lnTo>
                  <a:pt x="1588294" y="1204912"/>
                </a:lnTo>
                <a:lnTo>
                  <a:pt x="1595438" y="1235869"/>
                </a:lnTo>
                <a:lnTo>
                  <a:pt x="1609725" y="1262062"/>
                </a:lnTo>
                <a:lnTo>
                  <a:pt x="1624013" y="1276350"/>
                </a:lnTo>
                <a:lnTo>
                  <a:pt x="1647825" y="1288256"/>
                </a:lnTo>
                <a:lnTo>
                  <a:pt x="1666875" y="1293019"/>
                </a:lnTo>
                <a:lnTo>
                  <a:pt x="1704975" y="1288256"/>
                </a:lnTo>
                <a:lnTo>
                  <a:pt x="1724025" y="1281112"/>
                </a:lnTo>
                <a:lnTo>
                  <a:pt x="1743075" y="1266825"/>
                </a:lnTo>
                <a:lnTo>
                  <a:pt x="1752600" y="1252537"/>
                </a:lnTo>
                <a:lnTo>
                  <a:pt x="1757363" y="1235869"/>
                </a:lnTo>
                <a:lnTo>
                  <a:pt x="1762125" y="1200150"/>
                </a:lnTo>
                <a:lnTo>
                  <a:pt x="1821657" y="1031081"/>
                </a:lnTo>
                <a:lnTo>
                  <a:pt x="1893094" y="845344"/>
                </a:lnTo>
                <a:lnTo>
                  <a:pt x="1957388" y="695325"/>
                </a:lnTo>
                <a:lnTo>
                  <a:pt x="2005013" y="590550"/>
                </a:lnTo>
                <a:lnTo>
                  <a:pt x="2047875" y="500062"/>
                </a:lnTo>
                <a:lnTo>
                  <a:pt x="2064544" y="473869"/>
                </a:lnTo>
                <a:lnTo>
                  <a:pt x="2095500" y="438150"/>
                </a:lnTo>
                <a:lnTo>
                  <a:pt x="2126457" y="397669"/>
                </a:lnTo>
                <a:lnTo>
                  <a:pt x="2147888" y="359569"/>
                </a:lnTo>
                <a:lnTo>
                  <a:pt x="2164557" y="323850"/>
                </a:lnTo>
                <a:lnTo>
                  <a:pt x="2171700" y="292894"/>
                </a:lnTo>
                <a:lnTo>
                  <a:pt x="2169319" y="261937"/>
                </a:lnTo>
                <a:lnTo>
                  <a:pt x="2159794" y="235744"/>
                </a:lnTo>
                <a:lnTo>
                  <a:pt x="2131219" y="216694"/>
                </a:lnTo>
                <a:lnTo>
                  <a:pt x="2055019" y="159544"/>
                </a:lnTo>
                <a:lnTo>
                  <a:pt x="1947863" y="85725"/>
                </a:lnTo>
                <a:lnTo>
                  <a:pt x="1857375" y="30956"/>
                </a:lnTo>
                <a:lnTo>
                  <a:pt x="1797844" y="4762"/>
                </a:lnTo>
                <a:lnTo>
                  <a:pt x="1764507" y="0"/>
                </a:lnTo>
                <a:lnTo>
                  <a:pt x="1659732" y="23812"/>
                </a:lnTo>
                <a:lnTo>
                  <a:pt x="1388269" y="85725"/>
                </a:lnTo>
                <a:lnTo>
                  <a:pt x="1085850" y="140494"/>
                </a:lnTo>
                <a:lnTo>
                  <a:pt x="852488" y="178594"/>
                </a:lnTo>
                <a:lnTo>
                  <a:pt x="6643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EA39EE0-3954-4ECE-B350-153538BB494D}"/>
              </a:ext>
            </a:extLst>
          </p:cNvPr>
          <p:cNvSpPr/>
          <p:nvPr/>
        </p:nvSpPr>
        <p:spPr>
          <a:xfrm>
            <a:off x="5189538" y="2900363"/>
            <a:ext cx="479425" cy="871537"/>
          </a:xfrm>
          <a:custGeom>
            <a:avLst/>
            <a:gdLst>
              <a:gd name="connsiteX0" fmla="*/ 226219 w 481012"/>
              <a:gd name="connsiteY0" fmla="*/ 571500 h 871537"/>
              <a:gd name="connsiteX1" fmla="*/ 223837 w 481012"/>
              <a:gd name="connsiteY1" fmla="*/ 185737 h 871537"/>
              <a:gd name="connsiteX2" fmla="*/ 221456 w 481012"/>
              <a:gd name="connsiteY2" fmla="*/ 169068 h 871537"/>
              <a:gd name="connsiteX3" fmla="*/ 214312 w 481012"/>
              <a:gd name="connsiteY3" fmla="*/ 150018 h 871537"/>
              <a:gd name="connsiteX4" fmla="*/ 207169 w 481012"/>
              <a:gd name="connsiteY4" fmla="*/ 140493 h 871537"/>
              <a:gd name="connsiteX5" fmla="*/ 192881 w 481012"/>
              <a:gd name="connsiteY5" fmla="*/ 126206 h 871537"/>
              <a:gd name="connsiteX6" fmla="*/ 176212 w 481012"/>
              <a:gd name="connsiteY6" fmla="*/ 116681 h 871537"/>
              <a:gd name="connsiteX7" fmla="*/ 147637 w 481012"/>
              <a:gd name="connsiteY7" fmla="*/ 107156 h 871537"/>
              <a:gd name="connsiteX8" fmla="*/ 28575 w 481012"/>
              <a:gd name="connsiteY8" fmla="*/ 85725 h 871537"/>
              <a:gd name="connsiteX9" fmla="*/ 0 w 481012"/>
              <a:gd name="connsiteY9" fmla="*/ 73818 h 871537"/>
              <a:gd name="connsiteX10" fmla="*/ 381000 w 481012"/>
              <a:gd name="connsiteY10" fmla="*/ 0 h 871537"/>
              <a:gd name="connsiteX11" fmla="*/ 447675 w 481012"/>
              <a:gd name="connsiteY11" fmla="*/ 73818 h 871537"/>
              <a:gd name="connsiteX12" fmla="*/ 466725 w 481012"/>
              <a:gd name="connsiteY12" fmla="*/ 92868 h 871537"/>
              <a:gd name="connsiteX13" fmla="*/ 473869 w 481012"/>
              <a:gd name="connsiteY13" fmla="*/ 107156 h 871537"/>
              <a:gd name="connsiteX14" fmla="*/ 478631 w 481012"/>
              <a:gd name="connsiteY14" fmla="*/ 119062 h 871537"/>
              <a:gd name="connsiteX15" fmla="*/ 481012 w 481012"/>
              <a:gd name="connsiteY15" fmla="*/ 154781 h 871537"/>
              <a:gd name="connsiteX16" fmla="*/ 476250 w 481012"/>
              <a:gd name="connsiteY16" fmla="*/ 219075 h 871537"/>
              <a:gd name="connsiteX17" fmla="*/ 464344 w 481012"/>
              <a:gd name="connsiteY17" fmla="*/ 304800 h 871537"/>
              <a:gd name="connsiteX18" fmla="*/ 454819 w 481012"/>
              <a:gd name="connsiteY18" fmla="*/ 433387 h 871537"/>
              <a:gd name="connsiteX19" fmla="*/ 450056 w 481012"/>
              <a:gd name="connsiteY19" fmla="*/ 566737 h 871537"/>
              <a:gd name="connsiteX20" fmla="*/ 450056 w 481012"/>
              <a:gd name="connsiteY20" fmla="*/ 833437 h 871537"/>
              <a:gd name="connsiteX21" fmla="*/ 223837 w 481012"/>
              <a:gd name="connsiteY21" fmla="*/ 871537 h 871537"/>
              <a:gd name="connsiteX22" fmla="*/ 226219 w 481012"/>
              <a:gd name="connsiteY22" fmla="*/ 571500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1012" h="871537">
                <a:moveTo>
                  <a:pt x="226219" y="571500"/>
                </a:moveTo>
                <a:lnTo>
                  <a:pt x="223837" y="185737"/>
                </a:lnTo>
                <a:lnTo>
                  <a:pt x="221456" y="169068"/>
                </a:lnTo>
                <a:lnTo>
                  <a:pt x="214312" y="150018"/>
                </a:lnTo>
                <a:lnTo>
                  <a:pt x="207169" y="140493"/>
                </a:lnTo>
                <a:lnTo>
                  <a:pt x="192881" y="126206"/>
                </a:lnTo>
                <a:lnTo>
                  <a:pt x="176212" y="116681"/>
                </a:lnTo>
                <a:lnTo>
                  <a:pt x="147637" y="107156"/>
                </a:lnTo>
                <a:lnTo>
                  <a:pt x="28575" y="85725"/>
                </a:lnTo>
                <a:lnTo>
                  <a:pt x="0" y="73818"/>
                </a:lnTo>
                <a:lnTo>
                  <a:pt x="381000" y="0"/>
                </a:lnTo>
                <a:lnTo>
                  <a:pt x="447675" y="73818"/>
                </a:lnTo>
                <a:lnTo>
                  <a:pt x="466725" y="92868"/>
                </a:lnTo>
                <a:lnTo>
                  <a:pt x="473869" y="107156"/>
                </a:lnTo>
                <a:lnTo>
                  <a:pt x="478631" y="119062"/>
                </a:lnTo>
                <a:lnTo>
                  <a:pt x="481012" y="154781"/>
                </a:lnTo>
                <a:lnTo>
                  <a:pt x="476250" y="219075"/>
                </a:lnTo>
                <a:lnTo>
                  <a:pt x="464344" y="304800"/>
                </a:lnTo>
                <a:lnTo>
                  <a:pt x="454819" y="433387"/>
                </a:lnTo>
                <a:lnTo>
                  <a:pt x="450056" y="566737"/>
                </a:lnTo>
                <a:lnTo>
                  <a:pt x="450056" y="833437"/>
                </a:lnTo>
                <a:lnTo>
                  <a:pt x="223837" y="871537"/>
                </a:lnTo>
                <a:lnTo>
                  <a:pt x="226219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2ABB6CC3-6958-413D-BB72-E35CE668E38B}"/>
              </a:ext>
            </a:extLst>
          </p:cNvPr>
          <p:cNvSpPr/>
          <p:nvPr/>
        </p:nvSpPr>
        <p:spPr>
          <a:xfrm>
            <a:off x="4800600" y="3624263"/>
            <a:ext cx="1560513" cy="338137"/>
          </a:xfrm>
          <a:custGeom>
            <a:avLst/>
            <a:gdLst>
              <a:gd name="connsiteX0" fmla="*/ 447675 w 1559719"/>
              <a:gd name="connsiteY0" fmla="*/ 102393 h 338137"/>
              <a:gd name="connsiteX1" fmla="*/ 214313 w 1559719"/>
              <a:gd name="connsiteY1" fmla="*/ 138112 h 338137"/>
              <a:gd name="connsiteX2" fmla="*/ 0 w 1559719"/>
              <a:gd name="connsiteY2" fmla="*/ 171450 h 338137"/>
              <a:gd name="connsiteX3" fmla="*/ 14288 w 1559719"/>
              <a:gd name="connsiteY3" fmla="*/ 338137 h 338137"/>
              <a:gd name="connsiteX4" fmla="*/ 176213 w 1559719"/>
              <a:gd name="connsiteY4" fmla="*/ 307181 h 338137"/>
              <a:gd name="connsiteX5" fmla="*/ 345281 w 1559719"/>
              <a:gd name="connsiteY5" fmla="*/ 273843 h 338137"/>
              <a:gd name="connsiteX6" fmla="*/ 559594 w 1559719"/>
              <a:gd name="connsiteY6" fmla="*/ 230981 h 338137"/>
              <a:gd name="connsiteX7" fmla="*/ 816769 w 1559719"/>
              <a:gd name="connsiteY7" fmla="*/ 209550 h 338137"/>
              <a:gd name="connsiteX8" fmla="*/ 1004888 w 1559719"/>
              <a:gd name="connsiteY8" fmla="*/ 197643 h 338137"/>
              <a:gd name="connsiteX9" fmla="*/ 1188244 w 1559719"/>
              <a:gd name="connsiteY9" fmla="*/ 195262 h 338137"/>
              <a:gd name="connsiteX10" fmla="*/ 1347788 w 1559719"/>
              <a:gd name="connsiteY10" fmla="*/ 197643 h 338137"/>
              <a:gd name="connsiteX11" fmla="*/ 1535906 w 1559719"/>
              <a:gd name="connsiteY11" fmla="*/ 211931 h 338137"/>
              <a:gd name="connsiteX12" fmla="*/ 1559719 w 1559719"/>
              <a:gd name="connsiteY12" fmla="*/ 14287 h 338137"/>
              <a:gd name="connsiteX13" fmla="*/ 1478756 w 1559719"/>
              <a:gd name="connsiteY13" fmla="*/ 7143 h 338137"/>
              <a:gd name="connsiteX14" fmla="*/ 1407319 w 1559719"/>
              <a:gd name="connsiteY14" fmla="*/ 0 h 338137"/>
              <a:gd name="connsiteX15" fmla="*/ 1312069 w 1559719"/>
              <a:gd name="connsiteY15" fmla="*/ 0 h 338137"/>
              <a:gd name="connsiteX16" fmla="*/ 1143000 w 1559719"/>
              <a:gd name="connsiteY16" fmla="*/ 7143 h 338137"/>
              <a:gd name="connsiteX17" fmla="*/ 945356 w 1559719"/>
              <a:gd name="connsiteY17" fmla="*/ 21431 h 338137"/>
              <a:gd name="connsiteX18" fmla="*/ 790575 w 1559719"/>
              <a:gd name="connsiteY18" fmla="*/ 33337 h 338137"/>
              <a:gd name="connsiteX19" fmla="*/ 631031 w 1559719"/>
              <a:gd name="connsiteY19" fmla="*/ 69056 h 338137"/>
              <a:gd name="connsiteX20" fmla="*/ 447675 w 1559719"/>
              <a:gd name="connsiteY20" fmla="*/ 102393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9719" h="338137">
                <a:moveTo>
                  <a:pt x="447675" y="102393"/>
                </a:moveTo>
                <a:lnTo>
                  <a:pt x="214313" y="138112"/>
                </a:lnTo>
                <a:lnTo>
                  <a:pt x="0" y="171450"/>
                </a:lnTo>
                <a:lnTo>
                  <a:pt x="14288" y="338137"/>
                </a:lnTo>
                <a:lnTo>
                  <a:pt x="176213" y="307181"/>
                </a:lnTo>
                <a:lnTo>
                  <a:pt x="345281" y="273843"/>
                </a:lnTo>
                <a:lnTo>
                  <a:pt x="559594" y="230981"/>
                </a:lnTo>
                <a:lnTo>
                  <a:pt x="816769" y="209550"/>
                </a:lnTo>
                <a:lnTo>
                  <a:pt x="1004888" y="197643"/>
                </a:lnTo>
                <a:lnTo>
                  <a:pt x="1188244" y="195262"/>
                </a:lnTo>
                <a:lnTo>
                  <a:pt x="1347788" y="197643"/>
                </a:lnTo>
                <a:lnTo>
                  <a:pt x="1535906" y="211931"/>
                </a:lnTo>
                <a:lnTo>
                  <a:pt x="1559719" y="14287"/>
                </a:lnTo>
                <a:lnTo>
                  <a:pt x="1478756" y="7143"/>
                </a:lnTo>
                <a:lnTo>
                  <a:pt x="1407319" y="0"/>
                </a:lnTo>
                <a:lnTo>
                  <a:pt x="1312069" y="0"/>
                </a:lnTo>
                <a:lnTo>
                  <a:pt x="1143000" y="7143"/>
                </a:lnTo>
                <a:lnTo>
                  <a:pt x="945356" y="21431"/>
                </a:lnTo>
                <a:lnTo>
                  <a:pt x="790575" y="33337"/>
                </a:lnTo>
                <a:lnTo>
                  <a:pt x="631031" y="69056"/>
                </a:lnTo>
                <a:lnTo>
                  <a:pt x="447675" y="102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46674638-6A5A-4B7B-9F2C-163C855C32D5}"/>
              </a:ext>
            </a:extLst>
          </p:cNvPr>
          <p:cNvSpPr/>
          <p:nvPr/>
        </p:nvSpPr>
        <p:spPr>
          <a:xfrm>
            <a:off x="3417888" y="3897313"/>
            <a:ext cx="1909762" cy="1895475"/>
          </a:xfrm>
          <a:custGeom>
            <a:avLst/>
            <a:gdLst>
              <a:gd name="connsiteX0" fmla="*/ 1493167 w 1910726"/>
              <a:gd name="connsiteY0" fmla="*/ 584054 h 1894870"/>
              <a:gd name="connsiteX1" fmla="*/ 1546023 w 1910726"/>
              <a:gd name="connsiteY1" fmla="*/ 480985 h 1894870"/>
              <a:gd name="connsiteX2" fmla="*/ 1572450 w 1910726"/>
              <a:gd name="connsiteY2" fmla="*/ 422844 h 1894870"/>
              <a:gd name="connsiteX3" fmla="*/ 1572450 w 1910726"/>
              <a:gd name="connsiteY3" fmla="*/ 396417 h 1894870"/>
              <a:gd name="connsiteX4" fmla="*/ 1569808 w 1910726"/>
              <a:gd name="connsiteY4" fmla="*/ 354132 h 1894870"/>
              <a:gd name="connsiteX5" fmla="*/ 1564522 w 1910726"/>
              <a:gd name="connsiteY5" fmla="*/ 325062 h 1894870"/>
              <a:gd name="connsiteX6" fmla="*/ 1551308 w 1910726"/>
              <a:gd name="connsiteY6" fmla="*/ 274849 h 1894870"/>
              <a:gd name="connsiteX7" fmla="*/ 1527523 w 1910726"/>
              <a:gd name="connsiteY7" fmla="*/ 224636 h 1894870"/>
              <a:gd name="connsiteX8" fmla="*/ 1493167 w 1910726"/>
              <a:gd name="connsiteY8" fmla="*/ 169138 h 1894870"/>
              <a:gd name="connsiteX9" fmla="*/ 1479953 w 1910726"/>
              <a:gd name="connsiteY9" fmla="*/ 145353 h 1894870"/>
              <a:gd name="connsiteX10" fmla="*/ 1466739 w 1910726"/>
              <a:gd name="connsiteY10" fmla="*/ 113640 h 1894870"/>
              <a:gd name="connsiteX11" fmla="*/ 1432383 w 1910726"/>
              <a:gd name="connsiteY11" fmla="*/ 5286 h 1894870"/>
              <a:gd name="connsiteX12" fmla="*/ 1456168 w 1910726"/>
              <a:gd name="connsiteY12" fmla="*/ 0 h 1894870"/>
              <a:gd name="connsiteX13" fmla="*/ 1585664 w 1910726"/>
              <a:gd name="connsiteY13" fmla="*/ 95140 h 1894870"/>
              <a:gd name="connsiteX14" fmla="*/ 1694018 w 1910726"/>
              <a:gd name="connsiteY14" fmla="*/ 177066 h 1894870"/>
              <a:gd name="connsiteX15" fmla="*/ 1791801 w 1910726"/>
              <a:gd name="connsiteY15" fmla="*/ 253707 h 1894870"/>
              <a:gd name="connsiteX16" fmla="*/ 1868441 w 1910726"/>
              <a:gd name="connsiteY16" fmla="*/ 317133 h 1894870"/>
              <a:gd name="connsiteX17" fmla="*/ 1894869 w 1910726"/>
              <a:gd name="connsiteY17" fmla="*/ 340918 h 1894870"/>
              <a:gd name="connsiteX18" fmla="*/ 1908083 w 1910726"/>
              <a:gd name="connsiteY18" fmla="*/ 356775 h 1894870"/>
              <a:gd name="connsiteX19" fmla="*/ 1910726 w 1910726"/>
              <a:gd name="connsiteY19" fmla="*/ 369989 h 1894870"/>
              <a:gd name="connsiteX20" fmla="*/ 1910726 w 1910726"/>
              <a:gd name="connsiteY20" fmla="*/ 393774 h 1894870"/>
              <a:gd name="connsiteX21" fmla="*/ 1902797 w 1910726"/>
              <a:gd name="connsiteY21" fmla="*/ 414916 h 1894870"/>
              <a:gd name="connsiteX22" fmla="*/ 1876369 w 1910726"/>
              <a:gd name="connsiteY22" fmla="*/ 441344 h 1894870"/>
              <a:gd name="connsiteX23" fmla="*/ 1847299 w 1910726"/>
              <a:gd name="connsiteY23" fmla="*/ 465129 h 1894870"/>
              <a:gd name="connsiteX24" fmla="*/ 1823514 w 1910726"/>
              <a:gd name="connsiteY24" fmla="*/ 510056 h 1894870"/>
              <a:gd name="connsiteX25" fmla="*/ 1760087 w 1910726"/>
              <a:gd name="connsiteY25" fmla="*/ 623695 h 1894870"/>
              <a:gd name="connsiteX26" fmla="*/ 1657019 w 1910726"/>
              <a:gd name="connsiteY26" fmla="*/ 779619 h 1894870"/>
              <a:gd name="connsiteX27" fmla="*/ 1561879 w 1910726"/>
              <a:gd name="connsiteY27" fmla="*/ 917043 h 1894870"/>
              <a:gd name="connsiteX28" fmla="*/ 1442954 w 1910726"/>
              <a:gd name="connsiteY28" fmla="*/ 1062396 h 1894870"/>
              <a:gd name="connsiteX29" fmla="*/ 1334601 w 1910726"/>
              <a:gd name="connsiteY29" fmla="*/ 1181321 h 1894870"/>
              <a:gd name="connsiteX30" fmla="*/ 1202462 w 1910726"/>
              <a:gd name="connsiteY30" fmla="*/ 1297603 h 1894870"/>
              <a:gd name="connsiteX31" fmla="*/ 1033324 w 1910726"/>
              <a:gd name="connsiteY31" fmla="*/ 1435027 h 1894870"/>
              <a:gd name="connsiteX32" fmla="*/ 843045 w 1910726"/>
              <a:gd name="connsiteY32" fmla="*/ 1561880 h 1894870"/>
              <a:gd name="connsiteX33" fmla="*/ 713549 w 1910726"/>
              <a:gd name="connsiteY33" fmla="*/ 1635878 h 1894870"/>
              <a:gd name="connsiteX34" fmla="*/ 562910 w 1910726"/>
              <a:gd name="connsiteY34" fmla="*/ 1707233 h 1894870"/>
              <a:gd name="connsiteX35" fmla="*/ 377916 w 1910726"/>
              <a:gd name="connsiteY35" fmla="*/ 1786516 h 1894870"/>
              <a:gd name="connsiteX36" fmla="*/ 179708 w 1910726"/>
              <a:gd name="connsiteY36" fmla="*/ 1855228 h 1894870"/>
              <a:gd name="connsiteX37" fmla="*/ 39641 w 1910726"/>
              <a:gd name="connsiteY37" fmla="*/ 1892227 h 1894870"/>
              <a:gd name="connsiteX38" fmla="*/ 21142 w 1910726"/>
              <a:gd name="connsiteY38" fmla="*/ 1894870 h 1894870"/>
              <a:gd name="connsiteX39" fmla="*/ 10571 w 1910726"/>
              <a:gd name="connsiteY39" fmla="*/ 1894870 h 1894870"/>
              <a:gd name="connsiteX40" fmla="*/ 0 w 1910726"/>
              <a:gd name="connsiteY40" fmla="*/ 1886942 h 1894870"/>
              <a:gd name="connsiteX41" fmla="*/ 2642 w 1910726"/>
              <a:gd name="connsiteY41" fmla="*/ 1868442 h 1894870"/>
              <a:gd name="connsiteX42" fmla="*/ 15856 w 1910726"/>
              <a:gd name="connsiteY42" fmla="*/ 1852585 h 1894870"/>
              <a:gd name="connsiteX43" fmla="*/ 134781 w 1910726"/>
              <a:gd name="connsiteY43" fmla="*/ 1789159 h 1894870"/>
              <a:gd name="connsiteX44" fmla="*/ 422843 w 1910726"/>
              <a:gd name="connsiteY44" fmla="*/ 1630592 h 1894870"/>
              <a:gd name="connsiteX45" fmla="*/ 655408 w 1910726"/>
              <a:gd name="connsiteY45" fmla="*/ 1485240 h 1894870"/>
              <a:gd name="connsiteX46" fmla="*/ 798117 w 1910726"/>
              <a:gd name="connsiteY46" fmla="*/ 1387457 h 1894870"/>
              <a:gd name="connsiteX47" fmla="*/ 911757 w 1910726"/>
              <a:gd name="connsiteY47" fmla="*/ 1297603 h 1894870"/>
              <a:gd name="connsiteX48" fmla="*/ 1020110 w 1910726"/>
              <a:gd name="connsiteY48" fmla="*/ 1202463 h 1894870"/>
              <a:gd name="connsiteX49" fmla="*/ 1136393 w 1910726"/>
              <a:gd name="connsiteY49" fmla="*/ 1086181 h 1894870"/>
              <a:gd name="connsiteX50" fmla="*/ 1239461 w 1910726"/>
              <a:gd name="connsiteY50" fmla="*/ 964613 h 1894870"/>
              <a:gd name="connsiteX51" fmla="*/ 1337243 w 1910726"/>
              <a:gd name="connsiteY51" fmla="*/ 837760 h 1894870"/>
              <a:gd name="connsiteX52" fmla="*/ 1424455 w 1910726"/>
              <a:gd name="connsiteY52" fmla="*/ 708264 h 1894870"/>
              <a:gd name="connsiteX53" fmla="*/ 1493167 w 1910726"/>
              <a:gd name="connsiteY53" fmla="*/ 584054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10726" h="1894870">
                <a:moveTo>
                  <a:pt x="1493167" y="584054"/>
                </a:moveTo>
                <a:lnTo>
                  <a:pt x="1546023" y="480985"/>
                </a:lnTo>
                <a:lnTo>
                  <a:pt x="1572450" y="422844"/>
                </a:lnTo>
                <a:lnTo>
                  <a:pt x="1572450" y="396417"/>
                </a:lnTo>
                <a:lnTo>
                  <a:pt x="1569808" y="354132"/>
                </a:lnTo>
                <a:lnTo>
                  <a:pt x="1564522" y="325062"/>
                </a:lnTo>
                <a:lnTo>
                  <a:pt x="1551308" y="274849"/>
                </a:lnTo>
                <a:lnTo>
                  <a:pt x="1527523" y="224636"/>
                </a:lnTo>
                <a:lnTo>
                  <a:pt x="1493167" y="169138"/>
                </a:lnTo>
                <a:lnTo>
                  <a:pt x="1479953" y="145353"/>
                </a:lnTo>
                <a:lnTo>
                  <a:pt x="1466739" y="113640"/>
                </a:lnTo>
                <a:lnTo>
                  <a:pt x="1432383" y="5286"/>
                </a:lnTo>
                <a:lnTo>
                  <a:pt x="1456168" y="0"/>
                </a:lnTo>
                <a:lnTo>
                  <a:pt x="1585664" y="95140"/>
                </a:lnTo>
                <a:lnTo>
                  <a:pt x="1694018" y="177066"/>
                </a:lnTo>
                <a:lnTo>
                  <a:pt x="1791801" y="253707"/>
                </a:lnTo>
                <a:lnTo>
                  <a:pt x="1868441" y="317133"/>
                </a:lnTo>
                <a:lnTo>
                  <a:pt x="1894869" y="340918"/>
                </a:lnTo>
                <a:lnTo>
                  <a:pt x="1908083" y="356775"/>
                </a:lnTo>
                <a:lnTo>
                  <a:pt x="1910726" y="369989"/>
                </a:lnTo>
                <a:lnTo>
                  <a:pt x="1910726" y="393774"/>
                </a:lnTo>
                <a:lnTo>
                  <a:pt x="1902797" y="414916"/>
                </a:lnTo>
                <a:lnTo>
                  <a:pt x="1876369" y="441344"/>
                </a:lnTo>
                <a:lnTo>
                  <a:pt x="1847299" y="465129"/>
                </a:lnTo>
                <a:lnTo>
                  <a:pt x="1823514" y="510056"/>
                </a:lnTo>
                <a:lnTo>
                  <a:pt x="1760087" y="623695"/>
                </a:lnTo>
                <a:lnTo>
                  <a:pt x="1657019" y="779619"/>
                </a:lnTo>
                <a:lnTo>
                  <a:pt x="1561879" y="917043"/>
                </a:lnTo>
                <a:lnTo>
                  <a:pt x="1442954" y="1062396"/>
                </a:lnTo>
                <a:lnTo>
                  <a:pt x="1334601" y="1181321"/>
                </a:lnTo>
                <a:lnTo>
                  <a:pt x="1202462" y="1297603"/>
                </a:lnTo>
                <a:lnTo>
                  <a:pt x="1033324" y="1435027"/>
                </a:lnTo>
                <a:lnTo>
                  <a:pt x="843045" y="1561880"/>
                </a:lnTo>
                <a:lnTo>
                  <a:pt x="713549" y="1635878"/>
                </a:lnTo>
                <a:lnTo>
                  <a:pt x="562910" y="1707233"/>
                </a:lnTo>
                <a:lnTo>
                  <a:pt x="377916" y="1786516"/>
                </a:lnTo>
                <a:lnTo>
                  <a:pt x="179708" y="1855228"/>
                </a:lnTo>
                <a:lnTo>
                  <a:pt x="39641" y="1892227"/>
                </a:lnTo>
                <a:lnTo>
                  <a:pt x="21142" y="1894870"/>
                </a:lnTo>
                <a:lnTo>
                  <a:pt x="10571" y="1894870"/>
                </a:lnTo>
                <a:lnTo>
                  <a:pt x="0" y="1886942"/>
                </a:lnTo>
                <a:lnTo>
                  <a:pt x="2642" y="1868442"/>
                </a:lnTo>
                <a:lnTo>
                  <a:pt x="15856" y="1852585"/>
                </a:lnTo>
                <a:lnTo>
                  <a:pt x="134781" y="1789159"/>
                </a:lnTo>
                <a:lnTo>
                  <a:pt x="422843" y="1630592"/>
                </a:lnTo>
                <a:lnTo>
                  <a:pt x="655408" y="1485240"/>
                </a:lnTo>
                <a:lnTo>
                  <a:pt x="798117" y="1387457"/>
                </a:lnTo>
                <a:lnTo>
                  <a:pt x="911757" y="1297603"/>
                </a:lnTo>
                <a:lnTo>
                  <a:pt x="1020110" y="1202463"/>
                </a:lnTo>
                <a:lnTo>
                  <a:pt x="1136393" y="1086181"/>
                </a:lnTo>
                <a:lnTo>
                  <a:pt x="1239461" y="964613"/>
                </a:lnTo>
                <a:lnTo>
                  <a:pt x="1337243" y="837760"/>
                </a:lnTo>
                <a:lnTo>
                  <a:pt x="1424455" y="708264"/>
                </a:lnTo>
                <a:lnTo>
                  <a:pt x="1493167" y="584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844BD1CB-1ABA-4AEE-8D00-24B3770BC828}"/>
              </a:ext>
            </a:extLst>
          </p:cNvPr>
          <p:cNvSpPr/>
          <p:nvPr/>
        </p:nvSpPr>
        <p:spPr>
          <a:xfrm>
            <a:off x="5303838" y="3790950"/>
            <a:ext cx="2132012" cy="1917700"/>
          </a:xfrm>
          <a:custGeom>
            <a:avLst/>
            <a:gdLst>
              <a:gd name="connsiteX0" fmla="*/ 358244 w 2131930"/>
              <a:gd name="connsiteY0" fmla="*/ 881832 h 1918987"/>
              <a:gd name="connsiteX1" fmla="*/ 370770 w 2131930"/>
              <a:gd name="connsiteY1" fmla="*/ 425885 h 1918987"/>
              <a:gd name="connsiteX2" fmla="*/ 375781 w 2131930"/>
              <a:gd name="connsiteY2" fmla="*/ 293109 h 1918987"/>
              <a:gd name="connsiteX3" fmla="*/ 368265 w 2131930"/>
              <a:gd name="connsiteY3" fmla="*/ 273067 h 1918987"/>
              <a:gd name="connsiteX4" fmla="*/ 345718 w 2131930"/>
              <a:gd name="connsiteY4" fmla="*/ 237994 h 1918987"/>
              <a:gd name="connsiteX5" fmla="*/ 315656 w 2131930"/>
              <a:gd name="connsiteY5" fmla="*/ 192901 h 1918987"/>
              <a:gd name="connsiteX6" fmla="*/ 285593 w 2131930"/>
              <a:gd name="connsiteY6" fmla="*/ 157828 h 1918987"/>
              <a:gd name="connsiteX7" fmla="*/ 260541 w 2131930"/>
              <a:gd name="connsiteY7" fmla="*/ 132776 h 1918987"/>
              <a:gd name="connsiteX8" fmla="*/ 232984 w 2131930"/>
              <a:gd name="connsiteY8" fmla="*/ 112734 h 1918987"/>
              <a:gd name="connsiteX9" fmla="*/ 210437 w 2131930"/>
              <a:gd name="connsiteY9" fmla="*/ 97703 h 1918987"/>
              <a:gd name="connsiteX10" fmla="*/ 180375 w 2131930"/>
              <a:gd name="connsiteY10" fmla="*/ 82672 h 1918987"/>
              <a:gd name="connsiteX11" fmla="*/ 140292 w 2131930"/>
              <a:gd name="connsiteY11" fmla="*/ 67640 h 1918987"/>
              <a:gd name="connsiteX12" fmla="*/ 80167 w 2131930"/>
              <a:gd name="connsiteY12" fmla="*/ 57620 h 1918987"/>
              <a:gd name="connsiteX13" fmla="*/ 0 w 2131930"/>
              <a:gd name="connsiteY13" fmla="*/ 37578 h 1918987"/>
              <a:gd name="connsiteX14" fmla="*/ 290604 w 2131930"/>
              <a:gd name="connsiteY14" fmla="*/ 0 h 1918987"/>
              <a:gd name="connsiteX15" fmla="*/ 405843 w 2131930"/>
              <a:gd name="connsiteY15" fmla="*/ 87682 h 1918987"/>
              <a:gd name="connsiteX16" fmla="*/ 511062 w 2131930"/>
              <a:gd name="connsiteY16" fmla="*/ 157828 h 1918987"/>
              <a:gd name="connsiteX17" fmla="*/ 601249 w 2131930"/>
              <a:gd name="connsiteY17" fmla="*/ 212942 h 1918987"/>
              <a:gd name="connsiteX18" fmla="*/ 646343 w 2131930"/>
              <a:gd name="connsiteY18" fmla="*/ 243005 h 1918987"/>
              <a:gd name="connsiteX19" fmla="*/ 673900 w 2131930"/>
              <a:gd name="connsiteY19" fmla="*/ 260541 h 1918987"/>
              <a:gd name="connsiteX20" fmla="*/ 688932 w 2131930"/>
              <a:gd name="connsiteY20" fmla="*/ 275572 h 1918987"/>
              <a:gd name="connsiteX21" fmla="*/ 706468 w 2131930"/>
              <a:gd name="connsiteY21" fmla="*/ 295614 h 1918987"/>
              <a:gd name="connsiteX22" fmla="*/ 718994 w 2131930"/>
              <a:gd name="connsiteY22" fmla="*/ 323171 h 1918987"/>
              <a:gd name="connsiteX23" fmla="*/ 726510 w 2131930"/>
              <a:gd name="connsiteY23" fmla="*/ 353234 h 1918987"/>
              <a:gd name="connsiteX24" fmla="*/ 726510 w 2131930"/>
              <a:gd name="connsiteY24" fmla="*/ 388307 h 1918987"/>
              <a:gd name="connsiteX25" fmla="*/ 711478 w 2131930"/>
              <a:gd name="connsiteY25" fmla="*/ 423380 h 1918987"/>
              <a:gd name="connsiteX26" fmla="*/ 686426 w 2131930"/>
              <a:gd name="connsiteY26" fmla="*/ 475989 h 1918987"/>
              <a:gd name="connsiteX27" fmla="*/ 651353 w 2131930"/>
              <a:gd name="connsiteY27" fmla="*/ 556156 h 1918987"/>
              <a:gd name="connsiteX28" fmla="*/ 623796 w 2131930"/>
              <a:gd name="connsiteY28" fmla="*/ 636322 h 1918987"/>
              <a:gd name="connsiteX29" fmla="*/ 608765 w 2131930"/>
              <a:gd name="connsiteY29" fmla="*/ 698952 h 1918987"/>
              <a:gd name="connsiteX30" fmla="*/ 588723 w 2131930"/>
              <a:gd name="connsiteY30" fmla="*/ 821707 h 1918987"/>
              <a:gd name="connsiteX31" fmla="*/ 571187 w 2131930"/>
              <a:gd name="connsiteY31" fmla="*/ 1019619 h 1918987"/>
              <a:gd name="connsiteX32" fmla="*/ 561166 w 2131930"/>
              <a:gd name="connsiteY32" fmla="*/ 1245087 h 1918987"/>
              <a:gd name="connsiteX33" fmla="*/ 556156 w 2131930"/>
              <a:gd name="connsiteY33" fmla="*/ 1523165 h 1918987"/>
              <a:gd name="connsiteX34" fmla="*/ 563671 w 2131930"/>
              <a:gd name="connsiteY34" fmla="*/ 1570764 h 1918987"/>
              <a:gd name="connsiteX35" fmla="*/ 586218 w 2131930"/>
              <a:gd name="connsiteY35" fmla="*/ 1620868 h 1918987"/>
              <a:gd name="connsiteX36" fmla="*/ 603755 w 2131930"/>
              <a:gd name="connsiteY36" fmla="*/ 1650930 h 1918987"/>
              <a:gd name="connsiteX37" fmla="*/ 628807 w 2131930"/>
              <a:gd name="connsiteY37" fmla="*/ 1675982 h 1918987"/>
              <a:gd name="connsiteX38" fmla="*/ 653859 w 2131930"/>
              <a:gd name="connsiteY38" fmla="*/ 1691014 h 1918987"/>
              <a:gd name="connsiteX39" fmla="*/ 716489 w 2131930"/>
              <a:gd name="connsiteY39" fmla="*/ 1708550 h 1918987"/>
              <a:gd name="connsiteX40" fmla="*/ 816697 w 2131930"/>
              <a:gd name="connsiteY40" fmla="*/ 1716066 h 1918987"/>
              <a:gd name="connsiteX41" fmla="*/ 999577 w 2131930"/>
              <a:gd name="connsiteY41" fmla="*/ 1716066 h 1918987"/>
              <a:gd name="connsiteX42" fmla="*/ 1220035 w 2131930"/>
              <a:gd name="connsiteY42" fmla="*/ 1716066 h 1918987"/>
              <a:gd name="connsiteX43" fmla="*/ 1390389 w 2131930"/>
              <a:gd name="connsiteY43" fmla="*/ 1706045 h 1918987"/>
              <a:gd name="connsiteX44" fmla="*/ 1450514 w 2131930"/>
              <a:gd name="connsiteY44" fmla="*/ 1698529 h 1918987"/>
              <a:gd name="connsiteX45" fmla="*/ 1503123 w 2131930"/>
              <a:gd name="connsiteY45" fmla="*/ 1688508 h 1918987"/>
              <a:gd name="connsiteX46" fmla="*/ 1560743 w 2131930"/>
              <a:gd name="connsiteY46" fmla="*/ 1670972 h 1918987"/>
              <a:gd name="connsiteX47" fmla="*/ 1618363 w 2131930"/>
              <a:gd name="connsiteY47" fmla="*/ 1643415 h 1918987"/>
              <a:gd name="connsiteX48" fmla="*/ 2074310 w 2131930"/>
              <a:gd name="connsiteY48" fmla="*/ 1663456 h 1918987"/>
              <a:gd name="connsiteX49" fmla="*/ 2101867 w 2131930"/>
              <a:gd name="connsiteY49" fmla="*/ 1683498 h 1918987"/>
              <a:gd name="connsiteX50" fmla="*/ 2121909 w 2131930"/>
              <a:gd name="connsiteY50" fmla="*/ 1703540 h 1918987"/>
              <a:gd name="connsiteX51" fmla="*/ 2126919 w 2131930"/>
              <a:gd name="connsiteY51" fmla="*/ 1716066 h 1918987"/>
              <a:gd name="connsiteX52" fmla="*/ 2131930 w 2131930"/>
              <a:gd name="connsiteY52" fmla="*/ 1743623 h 1918987"/>
              <a:gd name="connsiteX53" fmla="*/ 2126919 w 2131930"/>
              <a:gd name="connsiteY53" fmla="*/ 1768675 h 1918987"/>
              <a:gd name="connsiteX54" fmla="*/ 2106878 w 2131930"/>
              <a:gd name="connsiteY54" fmla="*/ 1796232 h 1918987"/>
              <a:gd name="connsiteX55" fmla="*/ 2054268 w 2131930"/>
              <a:gd name="connsiteY55" fmla="*/ 1836316 h 1918987"/>
              <a:gd name="connsiteX56" fmla="*/ 1989133 w 2131930"/>
              <a:gd name="connsiteY56" fmla="*/ 1866378 h 1918987"/>
              <a:gd name="connsiteX57" fmla="*/ 1918987 w 2131930"/>
              <a:gd name="connsiteY57" fmla="*/ 1888925 h 1918987"/>
              <a:gd name="connsiteX58" fmla="*/ 1818779 w 2131930"/>
              <a:gd name="connsiteY58" fmla="*/ 1903956 h 1918987"/>
              <a:gd name="connsiteX59" fmla="*/ 1670972 w 2131930"/>
              <a:gd name="connsiteY59" fmla="*/ 1913977 h 1918987"/>
              <a:gd name="connsiteX60" fmla="*/ 1505628 w 2131930"/>
              <a:gd name="connsiteY60" fmla="*/ 1916482 h 1918987"/>
              <a:gd name="connsiteX61" fmla="*/ 1277655 w 2131930"/>
              <a:gd name="connsiteY61" fmla="*/ 1918987 h 1918987"/>
              <a:gd name="connsiteX62" fmla="*/ 1059702 w 2131930"/>
              <a:gd name="connsiteY62" fmla="*/ 1916482 h 1918987"/>
              <a:gd name="connsiteX63" fmla="*/ 869306 w 2131930"/>
              <a:gd name="connsiteY63" fmla="*/ 1911472 h 1918987"/>
              <a:gd name="connsiteX64" fmla="*/ 751562 w 2131930"/>
              <a:gd name="connsiteY64" fmla="*/ 1898946 h 1918987"/>
              <a:gd name="connsiteX65" fmla="*/ 651353 w 2131930"/>
              <a:gd name="connsiteY65" fmla="*/ 1878904 h 1918987"/>
              <a:gd name="connsiteX66" fmla="*/ 578702 w 2131930"/>
              <a:gd name="connsiteY66" fmla="*/ 1856357 h 1918987"/>
              <a:gd name="connsiteX67" fmla="*/ 521083 w 2131930"/>
              <a:gd name="connsiteY67" fmla="*/ 1831305 h 1918987"/>
              <a:gd name="connsiteX68" fmla="*/ 491020 w 2131930"/>
              <a:gd name="connsiteY68" fmla="*/ 1808758 h 1918987"/>
              <a:gd name="connsiteX69" fmla="*/ 450937 w 2131930"/>
              <a:gd name="connsiteY69" fmla="*/ 1763665 h 1918987"/>
              <a:gd name="connsiteX70" fmla="*/ 418369 w 2131930"/>
              <a:gd name="connsiteY70" fmla="*/ 1706045 h 1918987"/>
              <a:gd name="connsiteX71" fmla="*/ 398328 w 2131930"/>
              <a:gd name="connsiteY71" fmla="*/ 1640909 h 1918987"/>
              <a:gd name="connsiteX72" fmla="*/ 378286 w 2131930"/>
              <a:gd name="connsiteY72" fmla="*/ 1555732 h 1918987"/>
              <a:gd name="connsiteX73" fmla="*/ 363255 w 2131930"/>
              <a:gd name="connsiteY73" fmla="*/ 1420451 h 1918987"/>
              <a:gd name="connsiteX74" fmla="*/ 355739 w 2131930"/>
              <a:gd name="connsiteY74" fmla="*/ 1189972 h 1918987"/>
              <a:gd name="connsiteX75" fmla="*/ 358244 w 2131930"/>
              <a:gd name="connsiteY75" fmla="*/ 881832 h 191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131930" h="1918987">
                <a:moveTo>
                  <a:pt x="358244" y="881832"/>
                </a:moveTo>
                <a:lnTo>
                  <a:pt x="370770" y="425885"/>
                </a:lnTo>
                <a:lnTo>
                  <a:pt x="375781" y="293109"/>
                </a:lnTo>
                <a:lnTo>
                  <a:pt x="368265" y="273067"/>
                </a:lnTo>
                <a:lnTo>
                  <a:pt x="345718" y="237994"/>
                </a:lnTo>
                <a:lnTo>
                  <a:pt x="315656" y="192901"/>
                </a:lnTo>
                <a:lnTo>
                  <a:pt x="285593" y="157828"/>
                </a:lnTo>
                <a:lnTo>
                  <a:pt x="260541" y="132776"/>
                </a:lnTo>
                <a:lnTo>
                  <a:pt x="232984" y="112734"/>
                </a:lnTo>
                <a:lnTo>
                  <a:pt x="210437" y="97703"/>
                </a:lnTo>
                <a:lnTo>
                  <a:pt x="180375" y="82672"/>
                </a:lnTo>
                <a:lnTo>
                  <a:pt x="140292" y="67640"/>
                </a:lnTo>
                <a:lnTo>
                  <a:pt x="80167" y="57620"/>
                </a:lnTo>
                <a:lnTo>
                  <a:pt x="0" y="37578"/>
                </a:lnTo>
                <a:lnTo>
                  <a:pt x="290604" y="0"/>
                </a:lnTo>
                <a:lnTo>
                  <a:pt x="405843" y="87682"/>
                </a:lnTo>
                <a:lnTo>
                  <a:pt x="511062" y="157828"/>
                </a:lnTo>
                <a:lnTo>
                  <a:pt x="601249" y="212942"/>
                </a:lnTo>
                <a:lnTo>
                  <a:pt x="646343" y="243005"/>
                </a:lnTo>
                <a:lnTo>
                  <a:pt x="673900" y="260541"/>
                </a:lnTo>
                <a:lnTo>
                  <a:pt x="688932" y="275572"/>
                </a:lnTo>
                <a:lnTo>
                  <a:pt x="706468" y="295614"/>
                </a:lnTo>
                <a:lnTo>
                  <a:pt x="718994" y="323171"/>
                </a:lnTo>
                <a:lnTo>
                  <a:pt x="726510" y="353234"/>
                </a:lnTo>
                <a:lnTo>
                  <a:pt x="726510" y="388307"/>
                </a:lnTo>
                <a:lnTo>
                  <a:pt x="711478" y="423380"/>
                </a:lnTo>
                <a:lnTo>
                  <a:pt x="686426" y="475989"/>
                </a:lnTo>
                <a:lnTo>
                  <a:pt x="651353" y="556156"/>
                </a:lnTo>
                <a:lnTo>
                  <a:pt x="623796" y="636322"/>
                </a:lnTo>
                <a:lnTo>
                  <a:pt x="608765" y="698952"/>
                </a:lnTo>
                <a:lnTo>
                  <a:pt x="588723" y="821707"/>
                </a:lnTo>
                <a:lnTo>
                  <a:pt x="571187" y="1019619"/>
                </a:lnTo>
                <a:lnTo>
                  <a:pt x="561166" y="1245087"/>
                </a:lnTo>
                <a:lnTo>
                  <a:pt x="556156" y="1523165"/>
                </a:lnTo>
                <a:lnTo>
                  <a:pt x="563671" y="1570764"/>
                </a:lnTo>
                <a:lnTo>
                  <a:pt x="586218" y="1620868"/>
                </a:lnTo>
                <a:lnTo>
                  <a:pt x="603755" y="1650930"/>
                </a:lnTo>
                <a:lnTo>
                  <a:pt x="628807" y="1675982"/>
                </a:lnTo>
                <a:lnTo>
                  <a:pt x="653859" y="1691014"/>
                </a:lnTo>
                <a:lnTo>
                  <a:pt x="716489" y="1708550"/>
                </a:lnTo>
                <a:lnTo>
                  <a:pt x="816697" y="1716066"/>
                </a:lnTo>
                <a:lnTo>
                  <a:pt x="999577" y="1716066"/>
                </a:lnTo>
                <a:lnTo>
                  <a:pt x="1220035" y="1716066"/>
                </a:lnTo>
                <a:lnTo>
                  <a:pt x="1390389" y="1706045"/>
                </a:lnTo>
                <a:lnTo>
                  <a:pt x="1450514" y="1698529"/>
                </a:lnTo>
                <a:lnTo>
                  <a:pt x="1503123" y="1688508"/>
                </a:lnTo>
                <a:lnTo>
                  <a:pt x="1560743" y="1670972"/>
                </a:lnTo>
                <a:lnTo>
                  <a:pt x="1618363" y="1643415"/>
                </a:lnTo>
                <a:lnTo>
                  <a:pt x="2074310" y="1663456"/>
                </a:lnTo>
                <a:lnTo>
                  <a:pt x="2101867" y="1683498"/>
                </a:lnTo>
                <a:lnTo>
                  <a:pt x="2121909" y="1703540"/>
                </a:lnTo>
                <a:lnTo>
                  <a:pt x="2126919" y="1716066"/>
                </a:lnTo>
                <a:lnTo>
                  <a:pt x="2131930" y="1743623"/>
                </a:lnTo>
                <a:lnTo>
                  <a:pt x="2126919" y="1768675"/>
                </a:lnTo>
                <a:lnTo>
                  <a:pt x="2106878" y="1796232"/>
                </a:lnTo>
                <a:lnTo>
                  <a:pt x="2054268" y="1836316"/>
                </a:lnTo>
                <a:lnTo>
                  <a:pt x="1989133" y="1866378"/>
                </a:lnTo>
                <a:lnTo>
                  <a:pt x="1918987" y="1888925"/>
                </a:lnTo>
                <a:lnTo>
                  <a:pt x="1818779" y="1903956"/>
                </a:lnTo>
                <a:lnTo>
                  <a:pt x="1670972" y="1913977"/>
                </a:lnTo>
                <a:lnTo>
                  <a:pt x="1505628" y="1916482"/>
                </a:lnTo>
                <a:lnTo>
                  <a:pt x="1277655" y="1918987"/>
                </a:lnTo>
                <a:lnTo>
                  <a:pt x="1059702" y="1916482"/>
                </a:lnTo>
                <a:lnTo>
                  <a:pt x="869306" y="1911472"/>
                </a:lnTo>
                <a:lnTo>
                  <a:pt x="751562" y="1898946"/>
                </a:lnTo>
                <a:lnTo>
                  <a:pt x="651353" y="1878904"/>
                </a:lnTo>
                <a:lnTo>
                  <a:pt x="578702" y="1856357"/>
                </a:lnTo>
                <a:lnTo>
                  <a:pt x="521083" y="1831305"/>
                </a:lnTo>
                <a:lnTo>
                  <a:pt x="491020" y="1808758"/>
                </a:lnTo>
                <a:lnTo>
                  <a:pt x="450937" y="1763665"/>
                </a:lnTo>
                <a:lnTo>
                  <a:pt x="418369" y="1706045"/>
                </a:lnTo>
                <a:lnTo>
                  <a:pt x="398328" y="1640909"/>
                </a:lnTo>
                <a:lnTo>
                  <a:pt x="378286" y="1555732"/>
                </a:lnTo>
                <a:lnTo>
                  <a:pt x="363255" y="1420451"/>
                </a:lnTo>
                <a:lnTo>
                  <a:pt x="355739" y="1189972"/>
                </a:lnTo>
                <a:cubicBezTo>
                  <a:pt x="357409" y="1093939"/>
                  <a:pt x="359080" y="997907"/>
                  <a:pt x="358244" y="8818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4EDA4986-9EEB-4A23-B0F4-7C452A24D159}"/>
              </a:ext>
            </a:extLst>
          </p:cNvPr>
          <p:cNvSpPr/>
          <p:nvPr/>
        </p:nvSpPr>
        <p:spPr>
          <a:xfrm>
            <a:off x="6838950" y="4741863"/>
            <a:ext cx="581025" cy="752475"/>
          </a:xfrm>
          <a:custGeom>
            <a:avLst/>
            <a:gdLst>
              <a:gd name="connsiteX0" fmla="*/ 259556 w 581025"/>
              <a:gd name="connsiteY0" fmla="*/ 259556 h 752475"/>
              <a:gd name="connsiteX1" fmla="*/ 228600 w 581025"/>
              <a:gd name="connsiteY1" fmla="*/ 409575 h 752475"/>
              <a:gd name="connsiteX2" fmla="*/ 207169 w 581025"/>
              <a:gd name="connsiteY2" fmla="*/ 490537 h 752475"/>
              <a:gd name="connsiteX3" fmla="*/ 180975 w 581025"/>
              <a:gd name="connsiteY3" fmla="*/ 569119 h 752475"/>
              <a:gd name="connsiteX4" fmla="*/ 154781 w 581025"/>
              <a:gd name="connsiteY4" fmla="*/ 626269 h 752475"/>
              <a:gd name="connsiteX5" fmla="*/ 140494 w 581025"/>
              <a:gd name="connsiteY5" fmla="*/ 647700 h 752475"/>
              <a:gd name="connsiteX6" fmla="*/ 121444 w 581025"/>
              <a:gd name="connsiteY6" fmla="*/ 669131 h 752475"/>
              <a:gd name="connsiteX7" fmla="*/ 100013 w 581025"/>
              <a:gd name="connsiteY7" fmla="*/ 685800 h 752475"/>
              <a:gd name="connsiteX8" fmla="*/ 69056 w 581025"/>
              <a:gd name="connsiteY8" fmla="*/ 700087 h 752475"/>
              <a:gd name="connsiteX9" fmla="*/ 0 w 581025"/>
              <a:gd name="connsiteY9" fmla="*/ 731044 h 752475"/>
              <a:gd name="connsiteX10" fmla="*/ 581025 w 581025"/>
              <a:gd name="connsiteY10" fmla="*/ 752475 h 752475"/>
              <a:gd name="connsiteX11" fmla="*/ 535781 w 581025"/>
              <a:gd name="connsiteY11" fmla="*/ 711994 h 752475"/>
              <a:gd name="connsiteX12" fmla="*/ 497681 w 581025"/>
              <a:gd name="connsiteY12" fmla="*/ 683419 h 752475"/>
              <a:gd name="connsiteX13" fmla="*/ 469106 w 581025"/>
              <a:gd name="connsiteY13" fmla="*/ 659606 h 752475"/>
              <a:gd name="connsiteX14" fmla="*/ 445294 w 581025"/>
              <a:gd name="connsiteY14" fmla="*/ 633412 h 752475"/>
              <a:gd name="connsiteX15" fmla="*/ 421481 w 581025"/>
              <a:gd name="connsiteY15" fmla="*/ 581025 h 752475"/>
              <a:gd name="connsiteX16" fmla="*/ 400050 w 581025"/>
              <a:gd name="connsiteY16" fmla="*/ 492919 h 752475"/>
              <a:gd name="connsiteX17" fmla="*/ 378619 w 581025"/>
              <a:gd name="connsiteY17" fmla="*/ 290512 h 752475"/>
              <a:gd name="connsiteX18" fmla="*/ 361950 w 581025"/>
              <a:gd name="connsiteY18" fmla="*/ 35719 h 752475"/>
              <a:gd name="connsiteX19" fmla="*/ 350044 w 581025"/>
              <a:gd name="connsiteY19" fmla="*/ 16669 h 752475"/>
              <a:gd name="connsiteX20" fmla="*/ 319088 w 581025"/>
              <a:gd name="connsiteY20" fmla="*/ 0 h 752475"/>
              <a:gd name="connsiteX21" fmla="*/ 304800 w 581025"/>
              <a:gd name="connsiteY21" fmla="*/ 4762 h 752475"/>
              <a:gd name="connsiteX22" fmla="*/ 295275 w 581025"/>
              <a:gd name="connsiteY22" fmla="*/ 23812 h 752475"/>
              <a:gd name="connsiteX23" fmla="*/ 285750 w 581025"/>
              <a:gd name="connsiteY23" fmla="*/ 104775 h 752475"/>
              <a:gd name="connsiteX24" fmla="*/ 259556 w 581025"/>
              <a:gd name="connsiteY24" fmla="*/ 259556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752475">
                <a:moveTo>
                  <a:pt x="259556" y="259556"/>
                </a:moveTo>
                <a:lnTo>
                  <a:pt x="228600" y="409575"/>
                </a:lnTo>
                <a:lnTo>
                  <a:pt x="207169" y="490537"/>
                </a:lnTo>
                <a:lnTo>
                  <a:pt x="180975" y="569119"/>
                </a:lnTo>
                <a:lnTo>
                  <a:pt x="154781" y="626269"/>
                </a:lnTo>
                <a:lnTo>
                  <a:pt x="140494" y="647700"/>
                </a:lnTo>
                <a:lnTo>
                  <a:pt x="121444" y="669131"/>
                </a:lnTo>
                <a:lnTo>
                  <a:pt x="100013" y="685800"/>
                </a:lnTo>
                <a:lnTo>
                  <a:pt x="69056" y="700087"/>
                </a:lnTo>
                <a:lnTo>
                  <a:pt x="0" y="731044"/>
                </a:lnTo>
                <a:lnTo>
                  <a:pt x="581025" y="752475"/>
                </a:lnTo>
                <a:lnTo>
                  <a:pt x="535781" y="711994"/>
                </a:lnTo>
                <a:lnTo>
                  <a:pt x="497681" y="683419"/>
                </a:lnTo>
                <a:lnTo>
                  <a:pt x="469106" y="659606"/>
                </a:lnTo>
                <a:lnTo>
                  <a:pt x="445294" y="633412"/>
                </a:lnTo>
                <a:lnTo>
                  <a:pt x="421481" y="581025"/>
                </a:lnTo>
                <a:lnTo>
                  <a:pt x="400050" y="492919"/>
                </a:lnTo>
                <a:lnTo>
                  <a:pt x="378619" y="290512"/>
                </a:lnTo>
                <a:lnTo>
                  <a:pt x="361950" y="35719"/>
                </a:lnTo>
                <a:lnTo>
                  <a:pt x="350044" y="16669"/>
                </a:lnTo>
                <a:lnTo>
                  <a:pt x="319088" y="0"/>
                </a:lnTo>
                <a:lnTo>
                  <a:pt x="304800" y="4762"/>
                </a:lnTo>
                <a:lnTo>
                  <a:pt x="295275" y="23812"/>
                </a:lnTo>
                <a:lnTo>
                  <a:pt x="285750" y="104775"/>
                </a:lnTo>
                <a:lnTo>
                  <a:pt x="259556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25E675-E3E2-45B9-878D-588138D591BE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600200"/>
            <a:ext cx="4765675" cy="4192588"/>
            <a:chOff x="2822575" y="1752600"/>
            <a:chExt cx="4765675" cy="4192588"/>
          </a:xfrm>
        </p:grpSpPr>
        <p:sp>
          <p:nvSpPr>
            <p:cNvPr id="16" name="フリーフォーム 85">
              <a:extLst>
                <a:ext uri="{FF2B5EF4-FFF2-40B4-BE49-F238E27FC236}">
                  <a16:creationId xmlns:a16="http://schemas.microsoft.com/office/drawing/2014/main" id="{ADCB1189-4FB2-49D5-BBB4-C9339AD5B0E2}"/>
                </a:ext>
              </a:extLst>
            </p:cNvPr>
            <p:cNvSpPr/>
            <p:nvPr/>
          </p:nvSpPr>
          <p:spPr>
            <a:xfrm>
              <a:off x="2822575" y="22891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905E8562-FC5C-4D25-8C37-1CBA3188347C}"/>
                </a:ext>
              </a:extLst>
            </p:cNvPr>
            <p:cNvSpPr/>
            <p:nvPr/>
          </p:nvSpPr>
          <p:spPr>
            <a:xfrm>
              <a:off x="3068638" y="22288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7144DB11-127E-4FFE-B501-251B7C678213}"/>
                </a:ext>
              </a:extLst>
            </p:cNvPr>
            <p:cNvSpPr/>
            <p:nvPr/>
          </p:nvSpPr>
          <p:spPr>
            <a:xfrm>
              <a:off x="3124200" y="32369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05148AED-37A8-4A0B-A813-6003597B3FAA}"/>
                </a:ext>
              </a:extLst>
            </p:cNvPr>
            <p:cNvSpPr/>
            <p:nvPr/>
          </p:nvSpPr>
          <p:spPr>
            <a:xfrm>
              <a:off x="3095625" y="43862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982B208C-B48B-4884-9FB6-F6A0FB7CAA85}"/>
                </a:ext>
              </a:extLst>
            </p:cNvPr>
            <p:cNvSpPr/>
            <p:nvPr/>
          </p:nvSpPr>
          <p:spPr>
            <a:xfrm>
              <a:off x="4300538" y="17526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BECE2630-1101-4EA1-B030-FDB15DA925C3}"/>
                </a:ext>
              </a:extLst>
            </p:cNvPr>
            <p:cNvSpPr/>
            <p:nvPr/>
          </p:nvSpPr>
          <p:spPr>
            <a:xfrm>
              <a:off x="5338763" y="18954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FF293CA0-BC5F-4D82-B5A6-97496F9A9FB1}"/>
                </a:ext>
              </a:extLst>
            </p:cNvPr>
            <p:cNvSpPr/>
            <p:nvPr/>
          </p:nvSpPr>
          <p:spPr>
            <a:xfrm>
              <a:off x="5529263" y="20875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354C189B-57C9-4E10-A84D-06A8A15BE55E}"/>
                </a:ext>
              </a:extLst>
            </p:cNvPr>
            <p:cNvSpPr/>
            <p:nvPr/>
          </p:nvSpPr>
          <p:spPr>
            <a:xfrm>
              <a:off x="4529138" y="30051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95BAD0E4-D148-47AE-A5E4-1A3B1F41D59F}"/>
                </a:ext>
              </a:extLst>
            </p:cNvPr>
            <p:cNvSpPr/>
            <p:nvPr/>
          </p:nvSpPr>
          <p:spPr>
            <a:xfrm>
              <a:off x="4830763" y="27797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4">
              <a:extLst>
                <a:ext uri="{FF2B5EF4-FFF2-40B4-BE49-F238E27FC236}">
                  <a16:creationId xmlns:a16="http://schemas.microsoft.com/office/drawing/2014/main" id="{322D84D5-1378-4F92-A8B5-4D580122AA97}"/>
                </a:ext>
              </a:extLst>
            </p:cNvPr>
            <p:cNvSpPr/>
            <p:nvPr/>
          </p:nvSpPr>
          <p:spPr>
            <a:xfrm>
              <a:off x="5341938" y="30527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5">
              <a:extLst>
                <a:ext uri="{FF2B5EF4-FFF2-40B4-BE49-F238E27FC236}">
                  <a16:creationId xmlns:a16="http://schemas.microsoft.com/office/drawing/2014/main" id="{CF931C17-0951-456E-AB31-CFEAB520D9E7}"/>
                </a:ext>
              </a:extLst>
            </p:cNvPr>
            <p:cNvSpPr/>
            <p:nvPr/>
          </p:nvSpPr>
          <p:spPr>
            <a:xfrm>
              <a:off x="4953000" y="37766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565B5634-BB63-45DD-9281-E142A43E033C}"/>
                </a:ext>
              </a:extLst>
            </p:cNvPr>
            <p:cNvSpPr/>
            <p:nvPr/>
          </p:nvSpPr>
          <p:spPr>
            <a:xfrm>
              <a:off x="3570288" y="40497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9908CF47-893C-42BB-99AB-89870B223714}"/>
                </a:ext>
              </a:extLst>
            </p:cNvPr>
            <p:cNvSpPr/>
            <p:nvPr/>
          </p:nvSpPr>
          <p:spPr>
            <a:xfrm>
              <a:off x="5456238" y="39433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8">
              <a:extLst>
                <a:ext uri="{FF2B5EF4-FFF2-40B4-BE49-F238E27FC236}">
                  <a16:creationId xmlns:a16="http://schemas.microsoft.com/office/drawing/2014/main" id="{8CA858CE-AEC2-4826-95B5-A577A678FBF0}"/>
                </a:ext>
              </a:extLst>
            </p:cNvPr>
            <p:cNvSpPr/>
            <p:nvPr/>
          </p:nvSpPr>
          <p:spPr>
            <a:xfrm>
              <a:off x="6991350" y="48942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9CCA46F-3833-4763-8455-48A0F14DF9C6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32" name="フリーフォーム 85">
              <a:extLst>
                <a:ext uri="{FF2B5EF4-FFF2-40B4-BE49-F238E27FC236}">
                  <a16:creationId xmlns:a16="http://schemas.microsoft.com/office/drawing/2014/main" id="{E6561575-B98F-4545-9357-EEA42F21269D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6">
              <a:extLst>
                <a:ext uri="{FF2B5EF4-FFF2-40B4-BE49-F238E27FC236}">
                  <a16:creationId xmlns:a16="http://schemas.microsoft.com/office/drawing/2014/main" id="{ECD21E52-0291-485D-9467-EFAC4890943D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5160E18F-B514-42B3-A724-F6BC960EC2ED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6945792A-009E-4FD9-A77C-DC8390F947D9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9">
              <a:extLst>
                <a:ext uri="{FF2B5EF4-FFF2-40B4-BE49-F238E27FC236}">
                  <a16:creationId xmlns:a16="http://schemas.microsoft.com/office/drawing/2014/main" id="{296EFF5B-2AD7-40A8-92A3-5ADFF47CB479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0">
              <a:extLst>
                <a:ext uri="{FF2B5EF4-FFF2-40B4-BE49-F238E27FC236}">
                  <a16:creationId xmlns:a16="http://schemas.microsoft.com/office/drawing/2014/main" id="{A8846BFB-FF1B-4A02-9825-4C3957796CCB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1">
              <a:extLst>
                <a:ext uri="{FF2B5EF4-FFF2-40B4-BE49-F238E27FC236}">
                  <a16:creationId xmlns:a16="http://schemas.microsoft.com/office/drawing/2014/main" id="{9DDCB106-98AA-4B84-9D07-7DFE9B0C6B64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AD29714C-998A-4A6D-98FF-0B840AF35D43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7E1B6525-B589-472D-AA19-6B8014B06554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4">
              <a:extLst>
                <a:ext uri="{FF2B5EF4-FFF2-40B4-BE49-F238E27FC236}">
                  <a16:creationId xmlns:a16="http://schemas.microsoft.com/office/drawing/2014/main" id="{80920023-27A8-4A2D-89EE-7EF62E9C8DF3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1089337F-8E9F-485A-BDAF-3AEC62CDD805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9AB29FB5-40E3-44D8-9D8E-F08696413750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7">
              <a:extLst>
                <a:ext uri="{FF2B5EF4-FFF2-40B4-BE49-F238E27FC236}">
                  <a16:creationId xmlns:a16="http://schemas.microsoft.com/office/drawing/2014/main" id="{90AD1C88-AAA5-4C4C-AF9A-BFCD3F528567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8">
              <a:extLst>
                <a:ext uri="{FF2B5EF4-FFF2-40B4-BE49-F238E27FC236}">
                  <a16:creationId xmlns:a16="http://schemas.microsoft.com/office/drawing/2014/main" id="{E2B652F6-1332-42BD-8080-41D39A2B2DD8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498" name="グループ化 1">
            <a:extLst>
              <a:ext uri="{FF2B5EF4-FFF2-40B4-BE49-F238E27FC236}">
                <a16:creationId xmlns:a16="http://schemas.microsoft.com/office/drawing/2014/main" id="{4B155CFA-34AE-4F0C-A453-BE1F32C5073B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7652CB3-5C8A-4EB4-9846-3032A7A84423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515AA965-7845-46E3-834F-1337BB372107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750A270-5270-49E4-8482-99BB490360AC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1A3EEA70-7989-4843-B931-19804CA5BEC4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58CDA8A-088E-41E1-A908-3246F5993133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DD9F328-4DA8-43C5-B668-0B6CA718FAE1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D55E6B1-1A32-4209-9937-13EF4C7B0DF1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C394DE02-A8D8-454A-88A0-32FA97C435AE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88F99AE-F999-4A83-AFC1-A66A0671867B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8940EE70-DB80-4375-A216-474EA5E70237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289A9A7-26B0-48D2-A945-32E9AD9EBF07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AE95D1E-8CB9-4C8A-A032-3EF7FEF7B737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77DAB37-AF51-414A-B924-D38DC3B87F69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43338442-EA8E-400A-8AED-DFB02880AE04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言葉の学習をふり返る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ja-JP" altLang="en-US" sz="20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私 操 俵 聖 我 己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9044779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725A1AD-7A6C-4623-9503-F279556E9B4A}"/>
              </a:ext>
            </a:extLst>
          </p:cNvPr>
          <p:cNvSpPr/>
          <p:nvPr/>
        </p:nvSpPr>
        <p:spPr>
          <a:xfrm>
            <a:off x="2974975" y="1573213"/>
            <a:ext cx="1838325" cy="827087"/>
          </a:xfrm>
          <a:custGeom>
            <a:avLst/>
            <a:gdLst>
              <a:gd name="connsiteX0" fmla="*/ 1243013 w 1838325"/>
              <a:gd name="connsiteY0" fmla="*/ 254794 h 826294"/>
              <a:gd name="connsiteX1" fmla="*/ 997744 w 1838325"/>
              <a:gd name="connsiteY1" fmla="*/ 371475 h 826294"/>
              <a:gd name="connsiteX2" fmla="*/ 809625 w 1838325"/>
              <a:gd name="connsiteY2" fmla="*/ 454819 h 826294"/>
              <a:gd name="connsiteX3" fmla="*/ 554832 w 1838325"/>
              <a:gd name="connsiteY3" fmla="*/ 561975 h 826294"/>
              <a:gd name="connsiteX4" fmla="*/ 426244 w 1838325"/>
              <a:gd name="connsiteY4" fmla="*/ 611982 h 826294"/>
              <a:gd name="connsiteX5" fmla="*/ 290513 w 1838325"/>
              <a:gd name="connsiteY5" fmla="*/ 659607 h 826294"/>
              <a:gd name="connsiteX6" fmla="*/ 130969 w 1838325"/>
              <a:gd name="connsiteY6" fmla="*/ 714375 h 826294"/>
              <a:gd name="connsiteX7" fmla="*/ 45244 w 1838325"/>
              <a:gd name="connsiteY7" fmla="*/ 742950 h 826294"/>
              <a:gd name="connsiteX8" fmla="*/ 28575 w 1838325"/>
              <a:gd name="connsiteY8" fmla="*/ 752475 h 826294"/>
              <a:gd name="connsiteX9" fmla="*/ 9525 w 1838325"/>
              <a:gd name="connsiteY9" fmla="*/ 771525 h 826294"/>
              <a:gd name="connsiteX10" fmla="*/ 0 w 1838325"/>
              <a:gd name="connsiteY10" fmla="*/ 785813 h 826294"/>
              <a:gd name="connsiteX11" fmla="*/ 2382 w 1838325"/>
              <a:gd name="connsiteY11" fmla="*/ 797719 h 826294"/>
              <a:gd name="connsiteX12" fmla="*/ 11907 w 1838325"/>
              <a:gd name="connsiteY12" fmla="*/ 809625 h 826294"/>
              <a:gd name="connsiteX13" fmla="*/ 38100 w 1838325"/>
              <a:gd name="connsiteY13" fmla="*/ 821532 h 826294"/>
              <a:gd name="connsiteX14" fmla="*/ 66675 w 1838325"/>
              <a:gd name="connsiteY14" fmla="*/ 826294 h 826294"/>
              <a:gd name="connsiteX15" fmla="*/ 164307 w 1838325"/>
              <a:gd name="connsiteY15" fmla="*/ 804863 h 826294"/>
              <a:gd name="connsiteX16" fmla="*/ 345282 w 1838325"/>
              <a:gd name="connsiteY16" fmla="*/ 757238 h 826294"/>
              <a:gd name="connsiteX17" fmla="*/ 542925 w 1838325"/>
              <a:gd name="connsiteY17" fmla="*/ 711994 h 826294"/>
              <a:gd name="connsiteX18" fmla="*/ 716757 w 1838325"/>
              <a:gd name="connsiteY18" fmla="*/ 673894 h 826294"/>
              <a:gd name="connsiteX19" fmla="*/ 864394 w 1838325"/>
              <a:gd name="connsiteY19" fmla="*/ 645319 h 826294"/>
              <a:gd name="connsiteX20" fmla="*/ 1047750 w 1838325"/>
              <a:gd name="connsiteY20" fmla="*/ 592932 h 826294"/>
              <a:gd name="connsiteX21" fmla="*/ 1214438 w 1838325"/>
              <a:gd name="connsiteY21" fmla="*/ 535782 h 826294"/>
              <a:gd name="connsiteX22" fmla="*/ 1364457 w 1838325"/>
              <a:gd name="connsiteY22" fmla="*/ 488157 h 826294"/>
              <a:gd name="connsiteX23" fmla="*/ 1469232 w 1838325"/>
              <a:gd name="connsiteY23" fmla="*/ 454819 h 826294"/>
              <a:gd name="connsiteX24" fmla="*/ 1559719 w 1838325"/>
              <a:gd name="connsiteY24" fmla="*/ 431007 h 826294"/>
              <a:gd name="connsiteX25" fmla="*/ 1624013 w 1838325"/>
              <a:gd name="connsiteY25" fmla="*/ 414338 h 826294"/>
              <a:gd name="connsiteX26" fmla="*/ 1664494 w 1838325"/>
              <a:gd name="connsiteY26" fmla="*/ 407194 h 826294"/>
              <a:gd name="connsiteX27" fmla="*/ 1693069 w 1838325"/>
              <a:gd name="connsiteY27" fmla="*/ 404813 h 826294"/>
              <a:gd name="connsiteX28" fmla="*/ 1712119 w 1838325"/>
              <a:gd name="connsiteY28" fmla="*/ 400050 h 826294"/>
              <a:gd name="connsiteX29" fmla="*/ 1757363 w 1838325"/>
              <a:gd name="connsiteY29" fmla="*/ 383382 h 826294"/>
              <a:gd name="connsiteX30" fmla="*/ 1795463 w 1838325"/>
              <a:gd name="connsiteY30" fmla="*/ 366713 h 826294"/>
              <a:gd name="connsiteX31" fmla="*/ 1821657 w 1838325"/>
              <a:gd name="connsiteY31" fmla="*/ 350044 h 826294"/>
              <a:gd name="connsiteX32" fmla="*/ 1835944 w 1838325"/>
              <a:gd name="connsiteY32" fmla="*/ 330994 h 826294"/>
              <a:gd name="connsiteX33" fmla="*/ 1838325 w 1838325"/>
              <a:gd name="connsiteY33" fmla="*/ 319088 h 826294"/>
              <a:gd name="connsiteX34" fmla="*/ 1838325 w 1838325"/>
              <a:gd name="connsiteY34" fmla="*/ 297657 h 826294"/>
              <a:gd name="connsiteX35" fmla="*/ 1828800 w 1838325"/>
              <a:gd name="connsiteY35" fmla="*/ 264319 h 826294"/>
              <a:gd name="connsiteX36" fmla="*/ 1812132 w 1838325"/>
              <a:gd name="connsiteY36" fmla="*/ 235744 h 826294"/>
              <a:gd name="connsiteX37" fmla="*/ 1783557 w 1838325"/>
              <a:gd name="connsiteY37" fmla="*/ 211932 h 826294"/>
              <a:gd name="connsiteX38" fmla="*/ 1728788 w 1838325"/>
              <a:gd name="connsiteY38" fmla="*/ 173832 h 826294"/>
              <a:gd name="connsiteX39" fmla="*/ 1626394 w 1838325"/>
              <a:gd name="connsiteY39" fmla="*/ 107157 h 826294"/>
              <a:gd name="connsiteX40" fmla="*/ 1545432 w 1838325"/>
              <a:gd name="connsiteY40" fmla="*/ 52388 h 826294"/>
              <a:gd name="connsiteX41" fmla="*/ 1490663 w 1838325"/>
              <a:gd name="connsiteY41" fmla="*/ 21432 h 826294"/>
              <a:gd name="connsiteX42" fmla="*/ 1464469 w 1838325"/>
              <a:gd name="connsiteY42" fmla="*/ 4763 h 826294"/>
              <a:gd name="connsiteX43" fmla="*/ 1445419 w 1838325"/>
              <a:gd name="connsiteY43" fmla="*/ 0 h 826294"/>
              <a:gd name="connsiteX44" fmla="*/ 1416844 w 1838325"/>
              <a:gd name="connsiteY44" fmla="*/ 0 h 826294"/>
              <a:gd name="connsiteX45" fmla="*/ 1400175 w 1838325"/>
              <a:gd name="connsiteY45" fmla="*/ 2382 h 826294"/>
              <a:gd name="connsiteX46" fmla="*/ 1388269 w 1838325"/>
              <a:gd name="connsiteY46" fmla="*/ 14288 h 826294"/>
              <a:gd name="connsiteX47" fmla="*/ 1385888 w 1838325"/>
              <a:gd name="connsiteY47" fmla="*/ 35719 h 826294"/>
              <a:gd name="connsiteX48" fmla="*/ 1390650 w 1838325"/>
              <a:gd name="connsiteY48" fmla="*/ 61913 h 826294"/>
              <a:gd name="connsiteX49" fmla="*/ 1402557 w 1838325"/>
              <a:gd name="connsiteY49" fmla="*/ 83344 h 826294"/>
              <a:gd name="connsiteX50" fmla="*/ 1414463 w 1838325"/>
              <a:gd name="connsiteY50" fmla="*/ 109538 h 826294"/>
              <a:gd name="connsiteX51" fmla="*/ 1414463 w 1838325"/>
              <a:gd name="connsiteY51" fmla="*/ 133350 h 826294"/>
              <a:gd name="connsiteX52" fmla="*/ 1407319 w 1838325"/>
              <a:gd name="connsiteY52" fmla="*/ 157163 h 826294"/>
              <a:gd name="connsiteX53" fmla="*/ 1393032 w 1838325"/>
              <a:gd name="connsiteY53" fmla="*/ 176213 h 826294"/>
              <a:gd name="connsiteX54" fmla="*/ 1350169 w 1838325"/>
              <a:gd name="connsiteY54" fmla="*/ 202407 h 826294"/>
              <a:gd name="connsiteX55" fmla="*/ 1243013 w 1838325"/>
              <a:gd name="connsiteY55" fmla="*/ 2547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8325" h="826294">
                <a:moveTo>
                  <a:pt x="1243013" y="254794"/>
                </a:moveTo>
                <a:lnTo>
                  <a:pt x="997744" y="371475"/>
                </a:lnTo>
                <a:lnTo>
                  <a:pt x="809625" y="454819"/>
                </a:lnTo>
                <a:lnTo>
                  <a:pt x="554832" y="561975"/>
                </a:lnTo>
                <a:lnTo>
                  <a:pt x="426244" y="611982"/>
                </a:lnTo>
                <a:lnTo>
                  <a:pt x="290513" y="659607"/>
                </a:lnTo>
                <a:lnTo>
                  <a:pt x="130969" y="714375"/>
                </a:lnTo>
                <a:lnTo>
                  <a:pt x="45244" y="742950"/>
                </a:lnTo>
                <a:lnTo>
                  <a:pt x="28575" y="752475"/>
                </a:lnTo>
                <a:lnTo>
                  <a:pt x="9525" y="771525"/>
                </a:lnTo>
                <a:lnTo>
                  <a:pt x="0" y="785813"/>
                </a:lnTo>
                <a:lnTo>
                  <a:pt x="2382" y="797719"/>
                </a:lnTo>
                <a:lnTo>
                  <a:pt x="11907" y="809625"/>
                </a:lnTo>
                <a:lnTo>
                  <a:pt x="38100" y="821532"/>
                </a:lnTo>
                <a:lnTo>
                  <a:pt x="66675" y="826294"/>
                </a:lnTo>
                <a:lnTo>
                  <a:pt x="164307" y="804863"/>
                </a:lnTo>
                <a:lnTo>
                  <a:pt x="345282" y="757238"/>
                </a:lnTo>
                <a:lnTo>
                  <a:pt x="542925" y="711994"/>
                </a:lnTo>
                <a:lnTo>
                  <a:pt x="716757" y="673894"/>
                </a:lnTo>
                <a:lnTo>
                  <a:pt x="864394" y="645319"/>
                </a:lnTo>
                <a:lnTo>
                  <a:pt x="1047750" y="592932"/>
                </a:lnTo>
                <a:lnTo>
                  <a:pt x="1214438" y="535782"/>
                </a:lnTo>
                <a:lnTo>
                  <a:pt x="1364457" y="488157"/>
                </a:lnTo>
                <a:lnTo>
                  <a:pt x="1469232" y="454819"/>
                </a:lnTo>
                <a:lnTo>
                  <a:pt x="1559719" y="431007"/>
                </a:lnTo>
                <a:lnTo>
                  <a:pt x="1624013" y="414338"/>
                </a:lnTo>
                <a:lnTo>
                  <a:pt x="1664494" y="407194"/>
                </a:lnTo>
                <a:lnTo>
                  <a:pt x="1693069" y="404813"/>
                </a:lnTo>
                <a:lnTo>
                  <a:pt x="1712119" y="400050"/>
                </a:lnTo>
                <a:lnTo>
                  <a:pt x="1757363" y="383382"/>
                </a:lnTo>
                <a:lnTo>
                  <a:pt x="1795463" y="366713"/>
                </a:lnTo>
                <a:lnTo>
                  <a:pt x="1821657" y="350044"/>
                </a:lnTo>
                <a:lnTo>
                  <a:pt x="1835944" y="330994"/>
                </a:lnTo>
                <a:lnTo>
                  <a:pt x="1838325" y="319088"/>
                </a:lnTo>
                <a:lnTo>
                  <a:pt x="1838325" y="297657"/>
                </a:lnTo>
                <a:lnTo>
                  <a:pt x="1828800" y="264319"/>
                </a:lnTo>
                <a:lnTo>
                  <a:pt x="1812132" y="235744"/>
                </a:lnTo>
                <a:lnTo>
                  <a:pt x="1783557" y="211932"/>
                </a:lnTo>
                <a:lnTo>
                  <a:pt x="1728788" y="173832"/>
                </a:lnTo>
                <a:lnTo>
                  <a:pt x="1626394" y="107157"/>
                </a:lnTo>
                <a:lnTo>
                  <a:pt x="1545432" y="52388"/>
                </a:lnTo>
                <a:lnTo>
                  <a:pt x="1490663" y="21432"/>
                </a:lnTo>
                <a:lnTo>
                  <a:pt x="1464469" y="4763"/>
                </a:lnTo>
                <a:lnTo>
                  <a:pt x="1445419" y="0"/>
                </a:lnTo>
                <a:lnTo>
                  <a:pt x="1416844" y="0"/>
                </a:lnTo>
                <a:lnTo>
                  <a:pt x="1400175" y="2382"/>
                </a:lnTo>
                <a:lnTo>
                  <a:pt x="1388269" y="14288"/>
                </a:lnTo>
                <a:lnTo>
                  <a:pt x="1385888" y="35719"/>
                </a:lnTo>
                <a:lnTo>
                  <a:pt x="1390650" y="61913"/>
                </a:lnTo>
                <a:lnTo>
                  <a:pt x="1402557" y="83344"/>
                </a:lnTo>
                <a:lnTo>
                  <a:pt x="1414463" y="109538"/>
                </a:lnTo>
                <a:lnTo>
                  <a:pt x="1414463" y="133350"/>
                </a:lnTo>
                <a:lnTo>
                  <a:pt x="1407319" y="157163"/>
                </a:lnTo>
                <a:lnTo>
                  <a:pt x="1393032" y="176213"/>
                </a:lnTo>
                <a:lnTo>
                  <a:pt x="1350169" y="202407"/>
                </a:lnTo>
                <a:lnTo>
                  <a:pt x="1243013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04C2C5-2555-4BE8-88A5-2D52D56F9150}"/>
              </a:ext>
            </a:extLst>
          </p:cNvPr>
          <p:cNvSpPr/>
          <p:nvPr/>
        </p:nvSpPr>
        <p:spPr>
          <a:xfrm rot="16200000">
            <a:off x="3991770" y="2926556"/>
            <a:ext cx="2843212" cy="1743075"/>
          </a:xfrm>
          <a:custGeom>
            <a:avLst/>
            <a:gdLst>
              <a:gd name="connsiteX0" fmla="*/ 1231106 w 2843212"/>
              <a:gd name="connsiteY0" fmla="*/ 773906 h 1743075"/>
              <a:gd name="connsiteX1" fmla="*/ 935831 w 2843212"/>
              <a:gd name="connsiteY1" fmla="*/ 602456 h 1743075"/>
              <a:gd name="connsiteX2" fmla="*/ 757237 w 2843212"/>
              <a:gd name="connsiteY2" fmla="*/ 497681 h 1743075"/>
              <a:gd name="connsiteX3" fmla="*/ 657225 w 2843212"/>
              <a:gd name="connsiteY3" fmla="*/ 438150 h 1743075"/>
              <a:gd name="connsiteX4" fmla="*/ 533400 w 2843212"/>
              <a:gd name="connsiteY4" fmla="*/ 364331 h 1743075"/>
              <a:gd name="connsiteX5" fmla="*/ 414337 w 2843212"/>
              <a:gd name="connsiteY5" fmla="*/ 290513 h 1743075"/>
              <a:gd name="connsiteX6" fmla="*/ 307181 w 2843212"/>
              <a:gd name="connsiteY6" fmla="*/ 226219 h 1743075"/>
              <a:gd name="connsiteX7" fmla="*/ 269081 w 2843212"/>
              <a:gd name="connsiteY7" fmla="*/ 202406 h 1743075"/>
              <a:gd name="connsiteX8" fmla="*/ 230981 w 2843212"/>
              <a:gd name="connsiteY8" fmla="*/ 161925 h 1743075"/>
              <a:gd name="connsiteX9" fmla="*/ 152400 w 2843212"/>
              <a:gd name="connsiteY9" fmla="*/ 76200 h 1743075"/>
              <a:gd name="connsiteX10" fmla="*/ 114300 w 2843212"/>
              <a:gd name="connsiteY10" fmla="*/ 26194 h 1743075"/>
              <a:gd name="connsiteX11" fmla="*/ 95250 w 2843212"/>
              <a:gd name="connsiteY11" fmla="*/ 19050 h 1743075"/>
              <a:gd name="connsiteX12" fmla="*/ 38100 w 2843212"/>
              <a:gd name="connsiteY12" fmla="*/ 4763 h 1743075"/>
              <a:gd name="connsiteX13" fmla="*/ 0 w 2843212"/>
              <a:gd name="connsiteY13" fmla="*/ 0 h 1743075"/>
              <a:gd name="connsiteX14" fmla="*/ 76200 w 2843212"/>
              <a:gd name="connsiteY14" fmla="*/ 288131 h 1743075"/>
              <a:gd name="connsiteX15" fmla="*/ 292893 w 2843212"/>
              <a:gd name="connsiteY15" fmla="*/ 414338 h 1743075"/>
              <a:gd name="connsiteX16" fmla="*/ 469106 w 2843212"/>
              <a:gd name="connsiteY16" fmla="*/ 523875 h 1743075"/>
              <a:gd name="connsiteX17" fmla="*/ 645318 w 2843212"/>
              <a:gd name="connsiteY17" fmla="*/ 635794 h 1743075"/>
              <a:gd name="connsiteX18" fmla="*/ 814387 w 2843212"/>
              <a:gd name="connsiteY18" fmla="*/ 740569 h 1743075"/>
              <a:gd name="connsiteX19" fmla="*/ 952500 w 2843212"/>
              <a:gd name="connsiteY19" fmla="*/ 828675 h 1743075"/>
              <a:gd name="connsiteX20" fmla="*/ 1095375 w 2843212"/>
              <a:gd name="connsiteY20" fmla="*/ 916781 h 1743075"/>
              <a:gd name="connsiteX21" fmla="*/ 1250156 w 2843212"/>
              <a:gd name="connsiteY21" fmla="*/ 1012031 h 1743075"/>
              <a:gd name="connsiteX22" fmla="*/ 1409700 w 2843212"/>
              <a:gd name="connsiteY22" fmla="*/ 1112044 h 1743075"/>
              <a:gd name="connsiteX23" fmla="*/ 1595437 w 2843212"/>
              <a:gd name="connsiteY23" fmla="*/ 1226344 h 1743075"/>
              <a:gd name="connsiteX24" fmla="*/ 1795462 w 2843212"/>
              <a:gd name="connsiteY24" fmla="*/ 1350169 h 1743075"/>
              <a:gd name="connsiteX25" fmla="*/ 1978818 w 2843212"/>
              <a:gd name="connsiteY25" fmla="*/ 1464469 h 1743075"/>
              <a:gd name="connsiteX26" fmla="*/ 2143125 w 2843212"/>
              <a:gd name="connsiteY26" fmla="*/ 1564481 h 1743075"/>
              <a:gd name="connsiteX27" fmla="*/ 2224087 w 2843212"/>
              <a:gd name="connsiteY27" fmla="*/ 1614488 h 1743075"/>
              <a:gd name="connsiteX28" fmla="*/ 2245518 w 2843212"/>
              <a:gd name="connsiteY28" fmla="*/ 1638300 h 1743075"/>
              <a:gd name="connsiteX29" fmla="*/ 2283618 w 2843212"/>
              <a:gd name="connsiteY29" fmla="*/ 1678781 h 1743075"/>
              <a:gd name="connsiteX30" fmla="*/ 2297906 w 2843212"/>
              <a:gd name="connsiteY30" fmla="*/ 1707356 h 1743075"/>
              <a:gd name="connsiteX31" fmla="*/ 2312193 w 2843212"/>
              <a:gd name="connsiteY31" fmla="*/ 1728788 h 1743075"/>
              <a:gd name="connsiteX32" fmla="*/ 2321718 w 2843212"/>
              <a:gd name="connsiteY32" fmla="*/ 1735931 h 1743075"/>
              <a:gd name="connsiteX33" fmla="*/ 2333625 w 2843212"/>
              <a:gd name="connsiteY33" fmla="*/ 1740694 h 1743075"/>
              <a:gd name="connsiteX34" fmla="*/ 2343150 w 2843212"/>
              <a:gd name="connsiteY34" fmla="*/ 1743075 h 1743075"/>
              <a:gd name="connsiteX35" fmla="*/ 2357437 w 2843212"/>
              <a:gd name="connsiteY35" fmla="*/ 1743075 h 1743075"/>
              <a:gd name="connsiteX36" fmla="*/ 2376487 w 2843212"/>
              <a:gd name="connsiteY36" fmla="*/ 1733550 h 1743075"/>
              <a:gd name="connsiteX37" fmla="*/ 2428875 w 2843212"/>
              <a:gd name="connsiteY37" fmla="*/ 1683544 h 1743075"/>
              <a:gd name="connsiteX38" fmla="*/ 2543175 w 2843212"/>
              <a:gd name="connsiteY38" fmla="*/ 1571625 h 1743075"/>
              <a:gd name="connsiteX39" fmla="*/ 2647950 w 2843212"/>
              <a:gd name="connsiteY39" fmla="*/ 1462088 h 1743075"/>
              <a:gd name="connsiteX40" fmla="*/ 2719387 w 2843212"/>
              <a:gd name="connsiteY40" fmla="*/ 1381125 h 1743075"/>
              <a:gd name="connsiteX41" fmla="*/ 2809875 w 2843212"/>
              <a:gd name="connsiteY41" fmla="*/ 1271588 h 1743075"/>
              <a:gd name="connsiteX42" fmla="*/ 2833687 w 2843212"/>
              <a:gd name="connsiteY42" fmla="*/ 1238250 h 1743075"/>
              <a:gd name="connsiteX43" fmla="*/ 2840831 w 2843212"/>
              <a:gd name="connsiteY43" fmla="*/ 1221581 h 1743075"/>
              <a:gd name="connsiteX44" fmla="*/ 2843212 w 2843212"/>
              <a:gd name="connsiteY44" fmla="*/ 1202531 h 1743075"/>
              <a:gd name="connsiteX45" fmla="*/ 2843212 w 2843212"/>
              <a:gd name="connsiteY45" fmla="*/ 1190625 h 1743075"/>
              <a:gd name="connsiteX46" fmla="*/ 2838450 w 2843212"/>
              <a:gd name="connsiteY46" fmla="*/ 1176338 h 1743075"/>
              <a:gd name="connsiteX47" fmla="*/ 2828925 w 2843212"/>
              <a:gd name="connsiteY47" fmla="*/ 1164431 h 1743075"/>
              <a:gd name="connsiteX48" fmla="*/ 2812256 w 2843212"/>
              <a:gd name="connsiteY48" fmla="*/ 1159669 h 1743075"/>
              <a:gd name="connsiteX49" fmla="*/ 2783681 w 2843212"/>
              <a:gd name="connsiteY49" fmla="*/ 1162050 h 1743075"/>
              <a:gd name="connsiteX50" fmla="*/ 2767012 w 2843212"/>
              <a:gd name="connsiteY50" fmla="*/ 1169194 h 1743075"/>
              <a:gd name="connsiteX51" fmla="*/ 2740818 w 2843212"/>
              <a:gd name="connsiteY51" fmla="*/ 1188244 h 1743075"/>
              <a:gd name="connsiteX52" fmla="*/ 2688431 w 2843212"/>
              <a:gd name="connsiteY52" fmla="*/ 1226344 h 1743075"/>
              <a:gd name="connsiteX53" fmla="*/ 2650331 w 2843212"/>
              <a:gd name="connsiteY53" fmla="*/ 1250156 h 1743075"/>
              <a:gd name="connsiteX54" fmla="*/ 2609850 w 2843212"/>
              <a:gd name="connsiteY54" fmla="*/ 1269206 h 1743075"/>
              <a:gd name="connsiteX55" fmla="*/ 2571750 w 2843212"/>
              <a:gd name="connsiteY55" fmla="*/ 1283494 h 1743075"/>
              <a:gd name="connsiteX56" fmla="*/ 2524125 w 2843212"/>
              <a:gd name="connsiteY56" fmla="*/ 1295400 h 1743075"/>
              <a:gd name="connsiteX57" fmla="*/ 2483643 w 2843212"/>
              <a:gd name="connsiteY57" fmla="*/ 1297781 h 1743075"/>
              <a:gd name="connsiteX58" fmla="*/ 2424112 w 2843212"/>
              <a:gd name="connsiteY58" fmla="*/ 1290638 h 1743075"/>
              <a:gd name="connsiteX59" fmla="*/ 2362200 w 2843212"/>
              <a:gd name="connsiteY59" fmla="*/ 1281113 h 1743075"/>
              <a:gd name="connsiteX60" fmla="*/ 2231231 w 2843212"/>
              <a:gd name="connsiteY60" fmla="*/ 1250156 h 1743075"/>
              <a:gd name="connsiteX61" fmla="*/ 2100262 w 2843212"/>
              <a:gd name="connsiteY61" fmla="*/ 1207294 h 1743075"/>
              <a:gd name="connsiteX62" fmla="*/ 1957387 w 2843212"/>
              <a:gd name="connsiteY62" fmla="*/ 1150144 h 1743075"/>
              <a:gd name="connsiteX63" fmla="*/ 1795462 w 2843212"/>
              <a:gd name="connsiteY63" fmla="*/ 1076325 h 1743075"/>
              <a:gd name="connsiteX64" fmla="*/ 1652587 w 2843212"/>
              <a:gd name="connsiteY64" fmla="*/ 1004888 h 1743075"/>
              <a:gd name="connsiteX65" fmla="*/ 1433512 w 2843212"/>
              <a:gd name="connsiteY65" fmla="*/ 888206 h 1743075"/>
              <a:gd name="connsiteX66" fmla="*/ 1231106 w 2843212"/>
              <a:gd name="connsiteY66" fmla="*/ 773906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43212" h="1743075">
                <a:moveTo>
                  <a:pt x="1231106" y="773906"/>
                </a:moveTo>
                <a:lnTo>
                  <a:pt x="935831" y="602456"/>
                </a:lnTo>
                <a:lnTo>
                  <a:pt x="757237" y="497681"/>
                </a:lnTo>
                <a:lnTo>
                  <a:pt x="657225" y="438150"/>
                </a:lnTo>
                <a:lnTo>
                  <a:pt x="533400" y="364331"/>
                </a:lnTo>
                <a:lnTo>
                  <a:pt x="414337" y="290513"/>
                </a:lnTo>
                <a:lnTo>
                  <a:pt x="307181" y="226219"/>
                </a:lnTo>
                <a:lnTo>
                  <a:pt x="269081" y="202406"/>
                </a:lnTo>
                <a:lnTo>
                  <a:pt x="230981" y="161925"/>
                </a:lnTo>
                <a:lnTo>
                  <a:pt x="152400" y="76200"/>
                </a:lnTo>
                <a:lnTo>
                  <a:pt x="114300" y="26194"/>
                </a:lnTo>
                <a:lnTo>
                  <a:pt x="95250" y="19050"/>
                </a:lnTo>
                <a:lnTo>
                  <a:pt x="38100" y="4763"/>
                </a:lnTo>
                <a:lnTo>
                  <a:pt x="0" y="0"/>
                </a:lnTo>
                <a:lnTo>
                  <a:pt x="76200" y="288131"/>
                </a:lnTo>
                <a:lnTo>
                  <a:pt x="292893" y="414338"/>
                </a:lnTo>
                <a:lnTo>
                  <a:pt x="469106" y="523875"/>
                </a:lnTo>
                <a:lnTo>
                  <a:pt x="645318" y="635794"/>
                </a:lnTo>
                <a:lnTo>
                  <a:pt x="814387" y="740569"/>
                </a:lnTo>
                <a:lnTo>
                  <a:pt x="952500" y="828675"/>
                </a:lnTo>
                <a:lnTo>
                  <a:pt x="1095375" y="916781"/>
                </a:lnTo>
                <a:lnTo>
                  <a:pt x="1250156" y="1012031"/>
                </a:lnTo>
                <a:lnTo>
                  <a:pt x="1409700" y="1112044"/>
                </a:lnTo>
                <a:lnTo>
                  <a:pt x="1595437" y="1226344"/>
                </a:lnTo>
                <a:lnTo>
                  <a:pt x="1795462" y="1350169"/>
                </a:lnTo>
                <a:lnTo>
                  <a:pt x="1978818" y="1464469"/>
                </a:lnTo>
                <a:lnTo>
                  <a:pt x="2143125" y="1564481"/>
                </a:lnTo>
                <a:lnTo>
                  <a:pt x="2224087" y="1614488"/>
                </a:lnTo>
                <a:lnTo>
                  <a:pt x="2245518" y="1638300"/>
                </a:lnTo>
                <a:lnTo>
                  <a:pt x="2283618" y="1678781"/>
                </a:lnTo>
                <a:lnTo>
                  <a:pt x="2297906" y="1707356"/>
                </a:lnTo>
                <a:lnTo>
                  <a:pt x="2312193" y="1728788"/>
                </a:lnTo>
                <a:lnTo>
                  <a:pt x="2321718" y="1735931"/>
                </a:lnTo>
                <a:lnTo>
                  <a:pt x="2333625" y="1740694"/>
                </a:lnTo>
                <a:lnTo>
                  <a:pt x="2343150" y="1743075"/>
                </a:lnTo>
                <a:lnTo>
                  <a:pt x="2357437" y="1743075"/>
                </a:lnTo>
                <a:lnTo>
                  <a:pt x="2376487" y="1733550"/>
                </a:lnTo>
                <a:lnTo>
                  <a:pt x="2428875" y="1683544"/>
                </a:lnTo>
                <a:lnTo>
                  <a:pt x="2543175" y="1571625"/>
                </a:lnTo>
                <a:lnTo>
                  <a:pt x="2647950" y="1462088"/>
                </a:lnTo>
                <a:lnTo>
                  <a:pt x="2719387" y="1381125"/>
                </a:lnTo>
                <a:lnTo>
                  <a:pt x="2809875" y="1271588"/>
                </a:lnTo>
                <a:lnTo>
                  <a:pt x="2833687" y="1238250"/>
                </a:lnTo>
                <a:lnTo>
                  <a:pt x="2840831" y="1221581"/>
                </a:lnTo>
                <a:lnTo>
                  <a:pt x="2843212" y="1202531"/>
                </a:lnTo>
                <a:lnTo>
                  <a:pt x="2843212" y="1190625"/>
                </a:lnTo>
                <a:lnTo>
                  <a:pt x="2838450" y="1176338"/>
                </a:lnTo>
                <a:lnTo>
                  <a:pt x="2828925" y="1164431"/>
                </a:lnTo>
                <a:lnTo>
                  <a:pt x="2812256" y="1159669"/>
                </a:lnTo>
                <a:lnTo>
                  <a:pt x="2783681" y="1162050"/>
                </a:lnTo>
                <a:lnTo>
                  <a:pt x="2767012" y="1169194"/>
                </a:lnTo>
                <a:lnTo>
                  <a:pt x="2740818" y="1188244"/>
                </a:lnTo>
                <a:lnTo>
                  <a:pt x="2688431" y="1226344"/>
                </a:lnTo>
                <a:lnTo>
                  <a:pt x="2650331" y="1250156"/>
                </a:lnTo>
                <a:lnTo>
                  <a:pt x="2609850" y="1269206"/>
                </a:lnTo>
                <a:lnTo>
                  <a:pt x="2571750" y="1283494"/>
                </a:lnTo>
                <a:lnTo>
                  <a:pt x="2524125" y="1295400"/>
                </a:lnTo>
                <a:lnTo>
                  <a:pt x="2483643" y="1297781"/>
                </a:lnTo>
                <a:lnTo>
                  <a:pt x="2424112" y="1290638"/>
                </a:lnTo>
                <a:lnTo>
                  <a:pt x="2362200" y="1281113"/>
                </a:lnTo>
                <a:lnTo>
                  <a:pt x="2231231" y="1250156"/>
                </a:lnTo>
                <a:lnTo>
                  <a:pt x="2100262" y="1207294"/>
                </a:lnTo>
                <a:lnTo>
                  <a:pt x="1957387" y="1150144"/>
                </a:lnTo>
                <a:lnTo>
                  <a:pt x="1795462" y="1076325"/>
                </a:lnTo>
                <a:lnTo>
                  <a:pt x="1652587" y="1004888"/>
                </a:lnTo>
                <a:lnTo>
                  <a:pt x="1433512" y="888206"/>
                </a:lnTo>
                <a:lnTo>
                  <a:pt x="1231106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F6E41E8C-BCE1-4050-9AFA-FE02BBBC1F17}"/>
              </a:ext>
            </a:extLst>
          </p:cNvPr>
          <p:cNvSpPr/>
          <p:nvPr/>
        </p:nvSpPr>
        <p:spPr>
          <a:xfrm>
            <a:off x="2589213" y="2671763"/>
            <a:ext cx="2386012" cy="825500"/>
          </a:xfrm>
          <a:custGeom>
            <a:avLst/>
            <a:gdLst>
              <a:gd name="connsiteX0" fmla="*/ 1362075 w 2386012"/>
              <a:gd name="connsiteY0" fmla="*/ 264318 h 826293"/>
              <a:gd name="connsiteX1" fmla="*/ 1150144 w 2386012"/>
              <a:gd name="connsiteY1" fmla="*/ 333375 h 826293"/>
              <a:gd name="connsiteX2" fmla="*/ 997744 w 2386012"/>
              <a:gd name="connsiteY2" fmla="*/ 381000 h 826293"/>
              <a:gd name="connsiteX3" fmla="*/ 854869 w 2386012"/>
              <a:gd name="connsiteY3" fmla="*/ 428625 h 826293"/>
              <a:gd name="connsiteX4" fmla="*/ 735806 w 2386012"/>
              <a:gd name="connsiteY4" fmla="*/ 464343 h 826293"/>
              <a:gd name="connsiteX5" fmla="*/ 590550 w 2386012"/>
              <a:gd name="connsiteY5" fmla="*/ 507206 h 826293"/>
              <a:gd name="connsiteX6" fmla="*/ 490537 w 2386012"/>
              <a:gd name="connsiteY6" fmla="*/ 533400 h 826293"/>
              <a:gd name="connsiteX7" fmla="*/ 428625 w 2386012"/>
              <a:gd name="connsiteY7" fmla="*/ 547687 h 826293"/>
              <a:gd name="connsiteX8" fmla="*/ 383381 w 2386012"/>
              <a:gd name="connsiteY8" fmla="*/ 554831 h 826293"/>
              <a:gd name="connsiteX9" fmla="*/ 350044 w 2386012"/>
              <a:gd name="connsiteY9" fmla="*/ 557212 h 826293"/>
              <a:gd name="connsiteX10" fmla="*/ 278606 w 2386012"/>
              <a:gd name="connsiteY10" fmla="*/ 552450 h 826293"/>
              <a:gd name="connsiteX11" fmla="*/ 209550 w 2386012"/>
              <a:gd name="connsiteY11" fmla="*/ 542925 h 826293"/>
              <a:gd name="connsiteX12" fmla="*/ 135731 w 2386012"/>
              <a:gd name="connsiteY12" fmla="*/ 526256 h 826293"/>
              <a:gd name="connsiteX13" fmla="*/ 66675 w 2386012"/>
              <a:gd name="connsiteY13" fmla="*/ 507206 h 826293"/>
              <a:gd name="connsiteX14" fmla="*/ 30956 w 2386012"/>
              <a:gd name="connsiteY14" fmla="*/ 497681 h 826293"/>
              <a:gd name="connsiteX15" fmla="*/ 16669 w 2386012"/>
              <a:gd name="connsiteY15" fmla="*/ 497681 h 826293"/>
              <a:gd name="connsiteX16" fmla="*/ 4762 w 2386012"/>
              <a:gd name="connsiteY16" fmla="*/ 502443 h 826293"/>
              <a:gd name="connsiteX17" fmla="*/ 0 w 2386012"/>
              <a:gd name="connsiteY17" fmla="*/ 519112 h 826293"/>
              <a:gd name="connsiteX18" fmla="*/ 7144 w 2386012"/>
              <a:gd name="connsiteY18" fmla="*/ 542925 h 826293"/>
              <a:gd name="connsiteX19" fmla="*/ 35719 w 2386012"/>
              <a:gd name="connsiteY19" fmla="*/ 585787 h 826293"/>
              <a:gd name="connsiteX20" fmla="*/ 69056 w 2386012"/>
              <a:gd name="connsiteY20" fmla="*/ 623887 h 826293"/>
              <a:gd name="connsiteX21" fmla="*/ 111919 w 2386012"/>
              <a:gd name="connsiteY21" fmla="*/ 669131 h 826293"/>
              <a:gd name="connsiteX22" fmla="*/ 145256 w 2386012"/>
              <a:gd name="connsiteY22" fmla="*/ 700087 h 826293"/>
              <a:gd name="connsiteX23" fmla="*/ 185737 w 2386012"/>
              <a:gd name="connsiteY23" fmla="*/ 733425 h 826293"/>
              <a:gd name="connsiteX24" fmla="*/ 233362 w 2386012"/>
              <a:gd name="connsiteY24" fmla="*/ 766762 h 826293"/>
              <a:gd name="connsiteX25" fmla="*/ 278606 w 2386012"/>
              <a:gd name="connsiteY25" fmla="*/ 792956 h 826293"/>
              <a:gd name="connsiteX26" fmla="*/ 307181 w 2386012"/>
              <a:gd name="connsiteY26" fmla="*/ 804862 h 826293"/>
              <a:gd name="connsiteX27" fmla="*/ 352425 w 2386012"/>
              <a:gd name="connsiteY27" fmla="*/ 819150 h 826293"/>
              <a:gd name="connsiteX28" fmla="*/ 376237 w 2386012"/>
              <a:gd name="connsiteY28" fmla="*/ 823912 h 826293"/>
              <a:gd name="connsiteX29" fmla="*/ 400050 w 2386012"/>
              <a:gd name="connsiteY29" fmla="*/ 826293 h 826293"/>
              <a:gd name="connsiteX30" fmla="*/ 433387 w 2386012"/>
              <a:gd name="connsiteY30" fmla="*/ 823912 h 826293"/>
              <a:gd name="connsiteX31" fmla="*/ 464344 w 2386012"/>
              <a:gd name="connsiteY31" fmla="*/ 812006 h 826293"/>
              <a:gd name="connsiteX32" fmla="*/ 492919 w 2386012"/>
              <a:gd name="connsiteY32" fmla="*/ 797718 h 826293"/>
              <a:gd name="connsiteX33" fmla="*/ 590550 w 2386012"/>
              <a:gd name="connsiteY33" fmla="*/ 750093 h 826293"/>
              <a:gd name="connsiteX34" fmla="*/ 742950 w 2386012"/>
              <a:gd name="connsiteY34" fmla="*/ 681037 h 826293"/>
              <a:gd name="connsiteX35" fmla="*/ 866775 w 2386012"/>
              <a:gd name="connsiteY35" fmla="*/ 631031 h 826293"/>
              <a:gd name="connsiteX36" fmla="*/ 978694 w 2386012"/>
              <a:gd name="connsiteY36" fmla="*/ 588168 h 826293"/>
              <a:gd name="connsiteX37" fmla="*/ 1126331 w 2386012"/>
              <a:gd name="connsiteY37" fmla="*/ 535781 h 826293"/>
              <a:gd name="connsiteX38" fmla="*/ 1257300 w 2386012"/>
              <a:gd name="connsiteY38" fmla="*/ 495300 h 826293"/>
              <a:gd name="connsiteX39" fmla="*/ 1381125 w 2386012"/>
              <a:gd name="connsiteY39" fmla="*/ 454818 h 826293"/>
              <a:gd name="connsiteX40" fmla="*/ 1626394 w 2386012"/>
              <a:gd name="connsiteY40" fmla="*/ 383381 h 826293"/>
              <a:gd name="connsiteX41" fmla="*/ 1752600 w 2386012"/>
              <a:gd name="connsiteY41" fmla="*/ 352425 h 826293"/>
              <a:gd name="connsiteX42" fmla="*/ 1912144 w 2386012"/>
              <a:gd name="connsiteY42" fmla="*/ 319087 h 826293"/>
              <a:gd name="connsiteX43" fmla="*/ 2062162 w 2386012"/>
              <a:gd name="connsiteY43" fmla="*/ 292893 h 826293"/>
              <a:gd name="connsiteX44" fmla="*/ 2183606 w 2386012"/>
              <a:gd name="connsiteY44" fmla="*/ 273843 h 826293"/>
              <a:gd name="connsiteX45" fmla="*/ 2262187 w 2386012"/>
              <a:gd name="connsiteY45" fmla="*/ 266700 h 826293"/>
              <a:gd name="connsiteX46" fmla="*/ 2286000 w 2386012"/>
              <a:gd name="connsiteY46" fmla="*/ 259556 h 826293"/>
              <a:gd name="connsiteX47" fmla="*/ 2319337 w 2386012"/>
              <a:gd name="connsiteY47" fmla="*/ 242887 h 826293"/>
              <a:gd name="connsiteX48" fmla="*/ 2345531 w 2386012"/>
              <a:gd name="connsiteY48" fmla="*/ 226218 h 826293"/>
              <a:gd name="connsiteX49" fmla="*/ 2366962 w 2386012"/>
              <a:gd name="connsiteY49" fmla="*/ 209550 h 826293"/>
              <a:gd name="connsiteX50" fmla="*/ 2378869 w 2386012"/>
              <a:gd name="connsiteY50" fmla="*/ 192881 h 826293"/>
              <a:gd name="connsiteX51" fmla="*/ 2383631 w 2386012"/>
              <a:gd name="connsiteY51" fmla="*/ 180975 h 826293"/>
              <a:gd name="connsiteX52" fmla="*/ 2386012 w 2386012"/>
              <a:gd name="connsiteY52" fmla="*/ 171450 h 826293"/>
              <a:gd name="connsiteX53" fmla="*/ 2383631 w 2386012"/>
              <a:gd name="connsiteY53" fmla="*/ 157162 h 826293"/>
              <a:gd name="connsiteX54" fmla="*/ 2378869 w 2386012"/>
              <a:gd name="connsiteY54" fmla="*/ 140493 h 826293"/>
              <a:gd name="connsiteX55" fmla="*/ 2364581 w 2386012"/>
              <a:gd name="connsiteY55" fmla="*/ 119062 h 826293"/>
              <a:gd name="connsiteX56" fmla="*/ 2338387 w 2386012"/>
              <a:gd name="connsiteY56" fmla="*/ 95250 h 826293"/>
              <a:gd name="connsiteX57" fmla="*/ 2312194 w 2386012"/>
              <a:gd name="connsiteY57" fmla="*/ 78581 h 826293"/>
              <a:gd name="connsiteX58" fmla="*/ 2293144 w 2386012"/>
              <a:gd name="connsiteY58" fmla="*/ 66675 h 826293"/>
              <a:gd name="connsiteX59" fmla="*/ 2250281 w 2386012"/>
              <a:gd name="connsiteY59" fmla="*/ 50006 h 826293"/>
              <a:gd name="connsiteX60" fmla="*/ 2178844 w 2386012"/>
              <a:gd name="connsiteY60" fmla="*/ 30956 h 826293"/>
              <a:gd name="connsiteX61" fmla="*/ 2083594 w 2386012"/>
              <a:gd name="connsiteY61" fmla="*/ 9525 h 826293"/>
              <a:gd name="connsiteX62" fmla="*/ 2026444 w 2386012"/>
              <a:gd name="connsiteY62" fmla="*/ 0 h 826293"/>
              <a:gd name="connsiteX63" fmla="*/ 1997869 w 2386012"/>
              <a:gd name="connsiteY63" fmla="*/ 9525 h 826293"/>
              <a:gd name="connsiteX64" fmla="*/ 1895475 w 2386012"/>
              <a:gd name="connsiteY64" fmla="*/ 54768 h 826293"/>
              <a:gd name="connsiteX65" fmla="*/ 1854994 w 2386012"/>
              <a:gd name="connsiteY65" fmla="*/ 71437 h 826293"/>
              <a:gd name="connsiteX66" fmla="*/ 1790700 w 2386012"/>
              <a:gd name="connsiteY66" fmla="*/ 100012 h 826293"/>
              <a:gd name="connsiteX67" fmla="*/ 1712119 w 2386012"/>
              <a:gd name="connsiteY67" fmla="*/ 133350 h 826293"/>
              <a:gd name="connsiteX68" fmla="*/ 1616869 w 2386012"/>
              <a:gd name="connsiteY68" fmla="*/ 164306 h 826293"/>
              <a:gd name="connsiteX69" fmla="*/ 1362075 w 2386012"/>
              <a:gd name="connsiteY69" fmla="*/ 264318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6012" h="826293">
                <a:moveTo>
                  <a:pt x="1362075" y="264318"/>
                </a:moveTo>
                <a:lnTo>
                  <a:pt x="1150144" y="333375"/>
                </a:lnTo>
                <a:lnTo>
                  <a:pt x="997744" y="381000"/>
                </a:lnTo>
                <a:lnTo>
                  <a:pt x="854869" y="428625"/>
                </a:lnTo>
                <a:lnTo>
                  <a:pt x="735806" y="464343"/>
                </a:lnTo>
                <a:lnTo>
                  <a:pt x="590550" y="507206"/>
                </a:lnTo>
                <a:lnTo>
                  <a:pt x="490537" y="533400"/>
                </a:lnTo>
                <a:lnTo>
                  <a:pt x="428625" y="547687"/>
                </a:lnTo>
                <a:lnTo>
                  <a:pt x="383381" y="554831"/>
                </a:lnTo>
                <a:lnTo>
                  <a:pt x="350044" y="557212"/>
                </a:lnTo>
                <a:lnTo>
                  <a:pt x="278606" y="552450"/>
                </a:lnTo>
                <a:lnTo>
                  <a:pt x="209550" y="542925"/>
                </a:lnTo>
                <a:lnTo>
                  <a:pt x="135731" y="526256"/>
                </a:lnTo>
                <a:lnTo>
                  <a:pt x="66675" y="507206"/>
                </a:lnTo>
                <a:lnTo>
                  <a:pt x="30956" y="497681"/>
                </a:lnTo>
                <a:lnTo>
                  <a:pt x="16669" y="497681"/>
                </a:lnTo>
                <a:lnTo>
                  <a:pt x="4762" y="502443"/>
                </a:lnTo>
                <a:lnTo>
                  <a:pt x="0" y="519112"/>
                </a:lnTo>
                <a:lnTo>
                  <a:pt x="7144" y="542925"/>
                </a:lnTo>
                <a:lnTo>
                  <a:pt x="35719" y="585787"/>
                </a:lnTo>
                <a:lnTo>
                  <a:pt x="69056" y="623887"/>
                </a:lnTo>
                <a:lnTo>
                  <a:pt x="111919" y="669131"/>
                </a:lnTo>
                <a:lnTo>
                  <a:pt x="145256" y="700087"/>
                </a:lnTo>
                <a:lnTo>
                  <a:pt x="185737" y="733425"/>
                </a:lnTo>
                <a:lnTo>
                  <a:pt x="233362" y="766762"/>
                </a:lnTo>
                <a:lnTo>
                  <a:pt x="278606" y="792956"/>
                </a:lnTo>
                <a:lnTo>
                  <a:pt x="307181" y="804862"/>
                </a:lnTo>
                <a:lnTo>
                  <a:pt x="352425" y="819150"/>
                </a:lnTo>
                <a:lnTo>
                  <a:pt x="376237" y="823912"/>
                </a:lnTo>
                <a:lnTo>
                  <a:pt x="400050" y="826293"/>
                </a:lnTo>
                <a:lnTo>
                  <a:pt x="433387" y="823912"/>
                </a:lnTo>
                <a:lnTo>
                  <a:pt x="464344" y="812006"/>
                </a:lnTo>
                <a:lnTo>
                  <a:pt x="492919" y="797718"/>
                </a:lnTo>
                <a:lnTo>
                  <a:pt x="590550" y="750093"/>
                </a:lnTo>
                <a:lnTo>
                  <a:pt x="742950" y="681037"/>
                </a:lnTo>
                <a:lnTo>
                  <a:pt x="866775" y="631031"/>
                </a:lnTo>
                <a:lnTo>
                  <a:pt x="978694" y="588168"/>
                </a:lnTo>
                <a:lnTo>
                  <a:pt x="1126331" y="535781"/>
                </a:lnTo>
                <a:lnTo>
                  <a:pt x="1257300" y="495300"/>
                </a:lnTo>
                <a:lnTo>
                  <a:pt x="1381125" y="454818"/>
                </a:lnTo>
                <a:lnTo>
                  <a:pt x="1626394" y="383381"/>
                </a:lnTo>
                <a:lnTo>
                  <a:pt x="1752600" y="352425"/>
                </a:lnTo>
                <a:lnTo>
                  <a:pt x="1912144" y="319087"/>
                </a:lnTo>
                <a:lnTo>
                  <a:pt x="2062162" y="292893"/>
                </a:lnTo>
                <a:lnTo>
                  <a:pt x="2183606" y="273843"/>
                </a:lnTo>
                <a:lnTo>
                  <a:pt x="2262187" y="266700"/>
                </a:lnTo>
                <a:lnTo>
                  <a:pt x="2286000" y="259556"/>
                </a:lnTo>
                <a:lnTo>
                  <a:pt x="2319337" y="242887"/>
                </a:lnTo>
                <a:lnTo>
                  <a:pt x="2345531" y="226218"/>
                </a:lnTo>
                <a:lnTo>
                  <a:pt x="2366962" y="209550"/>
                </a:lnTo>
                <a:lnTo>
                  <a:pt x="2378869" y="192881"/>
                </a:lnTo>
                <a:lnTo>
                  <a:pt x="2383631" y="180975"/>
                </a:lnTo>
                <a:lnTo>
                  <a:pt x="2386012" y="171450"/>
                </a:lnTo>
                <a:lnTo>
                  <a:pt x="2383631" y="157162"/>
                </a:lnTo>
                <a:lnTo>
                  <a:pt x="2378869" y="140493"/>
                </a:lnTo>
                <a:lnTo>
                  <a:pt x="2364581" y="119062"/>
                </a:lnTo>
                <a:lnTo>
                  <a:pt x="2338387" y="95250"/>
                </a:lnTo>
                <a:lnTo>
                  <a:pt x="2312194" y="78581"/>
                </a:lnTo>
                <a:lnTo>
                  <a:pt x="2293144" y="66675"/>
                </a:lnTo>
                <a:lnTo>
                  <a:pt x="2250281" y="50006"/>
                </a:lnTo>
                <a:lnTo>
                  <a:pt x="2178844" y="30956"/>
                </a:lnTo>
                <a:lnTo>
                  <a:pt x="2083594" y="9525"/>
                </a:lnTo>
                <a:lnTo>
                  <a:pt x="2026444" y="0"/>
                </a:lnTo>
                <a:lnTo>
                  <a:pt x="1997869" y="9525"/>
                </a:lnTo>
                <a:lnTo>
                  <a:pt x="1895475" y="54768"/>
                </a:lnTo>
                <a:lnTo>
                  <a:pt x="1854994" y="71437"/>
                </a:lnTo>
                <a:lnTo>
                  <a:pt x="1790700" y="100012"/>
                </a:lnTo>
                <a:lnTo>
                  <a:pt x="1712119" y="133350"/>
                </a:lnTo>
                <a:lnTo>
                  <a:pt x="1616869" y="164306"/>
                </a:lnTo>
                <a:lnTo>
                  <a:pt x="1362075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4442D9C-34F5-4EDA-91D6-4669E5BBBDA6}"/>
              </a:ext>
            </a:extLst>
          </p:cNvPr>
          <p:cNvSpPr/>
          <p:nvPr/>
        </p:nvSpPr>
        <p:spPr>
          <a:xfrm rot="16200000">
            <a:off x="2116932" y="3748881"/>
            <a:ext cx="3765550" cy="538163"/>
          </a:xfrm>
          <a:custGeom>
            <a:avLst/>
            <a:gdLst>
              <a:gd name="connsiteX0" fmla="*/ 1945402 w 3764996"/>
              <a:gd name="connsiteY0" fmla="*/ 233203 h 536980"/>
              <a:gd name="connsiteX1" fmla="*/ 1752089 w 3764996"/>
              <a:gd name="connsiteY1" fmla="*/ 230134 h 536980"/>
              <a:gd name="connsiteX2" fmla="*/ 1574119 w 3764996"/>
              <a:gd name="connsiteY2" fmla="*/ 230134 h 536980"/>
              <a:gd name="connsiteX3" fmla="*/ 1383874 w 3764996"/>
              <a:gd name="connsiteY3" fmla="*/ 233203 h 536980"/>
              <a:gd name="connsiteX4" fmla="*/ 1129192 w 3764996"/>
              <a:gd name="connsiteY4" fmla="*/ 230134 h 536980"/>
              <a:gd name="connsiteX5" fmla="*/ 1018728 w 3764996"/>
              <a:gd name="connsiteY5" fmla="*/ 227066 h 536980"/>
              <a:gd name="connsiteX6" fmla="*/ 895990 w 3764996"/>
              <a:gd name="connsiteY6" fmla="*/ 217861 h 536980"/>
              <a:gd name="connsiteX7" fmla="*/ 785525 w 3764996"/>
              <a:gd name="connsiteY7" fmla="*/ 208655 h 536980"/>
              <a:gd name="connsiteX8" fmla="*/ 659719 w 3764996"/>
              <a:gd name="connsiteY8" fmla="*/ 196381 h 536980"/>
              <a:gd name="connsiteX9" fmla="*/ 533912 w 3764996"/>
              <a:gd name="connsiteY9" fmla="*/ 177971 h 536980"/>
              <a:gd name="connsiteX10" fmla="*/ 481748 w 3764996"/>
              <a:gd name="connsiteY10" fmla="*/ 168765 h 536980"/>
              <a:gd name="connsiteX11" fmla="*/ 447995 w 3764996"/>
              <a:gd name="connsiteY11" fmla="*/ 165697 h 536980"/>
              <a:gd name="connsiteX12" fmla="*/ 398900 w 3764996"/>
              <a:gd name="connsiteY12" fmla="*/ 165697 h 536980"/>
              <a:gd name="connsiteX13" fmla="*/ 331394 w 3764996"/>
              <a:gd name="connsiteY13" fmla="*/ 171834 h 536980"/>
              <a:gd name="connsiteX14" fmla="*/ 242409 w 3764996"/>
              <a:gd name="connsiteY14" fmla="*/ 193313 h 536980"/>
              <a:gd name="connsiteX15" fmla="*/ 153423 w 3764996"/>
              <a:gd name="connsiteY15" fmla="*/ 223997 h 536980"/>
              <a:gd name="connsiteX16" fmla="*/ 64438 w 3764996"/>
              <a:gd name="connsiteY16" fmla="*/ 260819 h 536980"/>
              <a:gd name="connsiteX17" fmla="*/ 27617 w 3764996"/>
              <a:gd name="connsiteY17" fmla="*/ 282298 h 536980"/>
              <a:gd name="connsiteX18" fmla="*/ 9206 w 3764996"/>
              <a:gd name="connsiteY18" fmla="*/ 303777 h 536980"/>
              <a:gd name="connsiteX19" fmla="*/ 0 w 3764996"/>
              <a:gd name="connsiteY19" fmla="*/ 328325 h 536980"/>
              <a:gd name="connsiteX20" fmla="*/ 0 w 3764996"/>
              <a:gd name="connsiteY20" fmla="*/ 343667 h 536980"/>
              <a:gd name="connsiteX21" fmla="*/ 9206 w 3764996"/>
              <a:gd name="connsiteY21" fmla="*/ 374352 h 536980"/>
              <a:gd name="connsiteX22" fmla="*/ 24548 w 3764996"/>
              <a:gd name="connsiteY22" fmla="*/ 395831 h 536980"/>
              <a:gd name="connsiteX23" fmla="*/ 36822 w 3764996"/>
              <a:gd name="connsiteY23" fmla="*/ 408105 h 536980"/>
              <a:gd name="connsiteX24" fmla="*/ 64438 w 3764996"/>
              <a:gd name="connsiteY24" fmla="*/ 420379 h 536980"/>
              <a:gd name="connsiteX25" fmla="*/ 177971 w 3764996"/>
              <a:gd name="connsiteY25" fmla="*/ 444926 h 536980"/>
              <a:gd name="connsiteX26" fmla="*/ 368215 w 3764996"/>
              <a:gd name="connsiteY26" fmla="*/ 466406 h 536980"/>
              <a:gd name="connsiteX27" fmla="*/ 576870 w 3764996"/>
              <a:gd name="connsiteY27" fmla="*/ 475611 h 536980"/>
              <a:gd name="connsiteX28" fmla="*/ 822347 w 3764996"/>
              <a:gd name="connsiteY28" fmla="*/ 478679 h 536980"/>
              <a:gd name="connsiteX29" fmla="*/ 1242725 w 3764996"/>
              <a:gd name="connsiteY29" fmla="*/ 484816 h 536980"/>
              <a:gd name="connsiteX30" fmla="*/ 1693788 w 3764996"/>
              <a:gd name="connsiteY30" fmla="*/ 490953 h 536980"/>
              <a:gd name="connsiteX31" fmla="*/ 2025182 w 3764996"/>
              <a:gd name="connsiteY31" fmla="*/ 494022 h 536980"/>
              <a:gd name="connsiteX32" fmla="*/ 2381123 w 3764996"/>
              <a:gd name="connsiteY32" fmla="*/ 500159 h 536980"/>
              <a:gd name="connsiteX33" fmla="*/ 2865939 w 3764996"/>
              <a:gd name="connsiteY33" fmla="*/ 500159 h 536980"/>
              <a:gd name="connsiteX34" fmla="*/ 3099141 w 3764996"/>
              <a:gd name="connsiteY34" fmla="*/ 500159 h 536980"/>
              <a:gd name="connsiteX35" fmla="*/ 3203469 w 3764996"/>
              <a:gd name="connsiteY35" fmla="*/ 506295 h 536980"/>
              <a:gd name="connsiteX36" fmla="*/ 3292454 w 3764996"/>
              <a:gd name="connsiteY36" fmla="*/ 515501 h 536980"/>
              <a:gd name="connsiteX37" fmla="*/ 3356892 w 3764996"/>
              <a:gd name="connsiteY37" fmla="*/ 527775 h 536980"/>
              <a:gd name="connsiteX38" fmla="*/ 3378371 w 3764996"/>
              <a:gd name="connsiteY38" fmla="*/ 530843 h 536980"/>
              <a:gd name="connsiteX39" fmla="*/ 3412124 w 3764996"/>
              <a:gd name="connsiteY39" fmla="*/ 536980 h 536980"/>
              <a:gd name="connsiteX40" fmla="*/ 3445877 w 3764996"/>
              <a:gd name="connsiteY40" fmla="*/ 536980 h 536980"/>
              <a:gd name="connsiteX41" fmla="*/ 3482698 w 3764996"/>
              <a:gd name="connsiteY41" fmla="*/ 530843 h 536980"/>
              <a:gd name="connsiteX42" fmla="*/ 3519520 w 3764996"/>
              <a:gd name="connsiteY42" fmla="*/ 515501 h 536980"/>
              <a:gd name="connsiteX43" fmla="*/ 3547136 w 3764996"/>
              <a:gd name="connsiteY43" fmla="*/ 494022 h 536980"/>
              <a:gd name="connsiteX44" fmla="*/ 3587026 w 3764996"/>
              <a:gd name="connsiteY44" fmla="*/ 447995 h 536980"/>
              <a:gd name="connsiteX45" fmla="*/ 3639190 w 3764996"/>
              <a:gd name="connsiteY45" fmla="*/ 374352 h 536980"/>
              <a:gd name="connsiteX46" fmla="*/ 3688285 w 3764996"/>
              <a:gd name="connsiteY46" fmla="*/ 303777 h 536980"/>
              <a:gd name="connsiteX47" fmla="*/ 3764996 w 3764996"/>
              <a:gd name="connsiteY47" fmla="*/ 174902 h 536980"/>
              <a:gd name="connsiteX48" fmla="*/ 3709764 w 3764996"/>
              <a:gd name="connsiteY48" fmla="*/ 0 h 536980"/>
              <a:gd name="connsiteX49" fmla="*/ 3666806 w 3764996"/>
              <a:gd name="connsiteY49" fmla="*/ 98191 h 536980"/>
              <a:gd name="connsiteX50" fmla="*/ 3642258 w 3764996"/>
              <a:gd name="connsiteY50" fmla="*/ 147286 h 536980"/>
              <a:gd name="connsiteX51" fmla="*/ 3626916 w 3764996"/>
              <a:gd name="connsiteY51" fmla="*/ 171834 h 536980"/>
              <a:gd name="connsiteX52" fmla="*/ 3605437 w 3764996"/>
              <a:gd name="connsiteY52" fmla="*/ 202518 h 536980"/>
              <a:gd name="connsiteX53" fmla="*/ 3568615 w 3764996"/>
              <a:gd name="connsiteY53" fmla="*/ 239340 h 536980"/>
              <a:gd name="connsiteX54" fmla="*/ 3537931 w 3764996"/>
              <a:gd name="connsiteY54" fmla="*/ 257751 h 536980"/>
              <a:gd name="connsiteX55" fmla="*/ 3507246 w 3764996"/>
              <a:gd name="connsiteY55" fmla="*/ 270024 h 536980"/>
              <a:gd name="connsiteX56" fmla="*/ 3479630 w 3764996"/>
              <a:gd name="connsiteY56" fmla="*/ 276161 h 536980"/>
              <a:gd name="connsiteX57" fmla="*/ 3424398 w 3764996"/>
              <a:gd name="connsiteY57" fmla="*/ 279230 h 536980"/>
              <a:gd name="connsiteX58" fmla="*/ 3255633 w 3764996"/>
              <a:gd name="connsiteY58" fmla="*/ 276161 h 536980"/>
              <a:gd name="connsiteX59" fmla="*/ 2976403 w 3764996"/>
              <a:gd name="connsiteY59" fmla="*/ 279230 h 536980"/>
              <a:gd name="connsiteX60" fmla="*/ 2255316 w 3764996"/>
              <a:gd name="connsiteY60" fmla="*/ 227066 h 536980"/>
              <a:gd name="connsiteX61" fmla="*/ 1945402 w 3764996"/>
              <a:gd name="connsiteY61" fmla="*/ 233203 h 5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764996" h="536980">
                <a:moveTo>
                  <a:pt x="1945402" y="233203"/>
                </a:moveTo>
                <a:lnTo>
                  <a:pt x="1752089" y="230134"/>
                </a:lnTo>
                <a:lnTo>
                  <a:pt x="1574119" y="230134"/>
                </a:lnTo>
                <a:lnTo>
                  <a:pt x="1383874" y="233203"/>
                </a:lnTo>
                <a:lnTo>
                  <a:pt x="1129192" y="230134"/>
                </a:lnTo>
                <a:lnTo>
                  <a:pt x="1018728" y="227066"/>
                </a:lnTo>
                <a:lnTo>
                  <a:pt x="895990" y="217861"/>
                </a:lnTo>
                <a:lnTo>
                  <a:pt x="785525" y="208655"/>
                </a:lnTo>
                <a:lnTo>
                  <a:pt x="659719" y="196381"/>
                </a:lnTo>
                <a:lnTo>
                  <a:pt x="533912" y="177971"/>
                </a:lnTo>
                <a:lnTo>
                  <a:pt x="481748" y="168765"/>
                </a:lnTo>
                <a:lnTo>
                  <a:pt x="447995" y="165697"/>
                </a:lnTo>
                <a:lnTo>
                  <a:pt x="398900" y="165697"/>
                </a:lnTo>
                <a:lnTo>
                  <a:pt x="331394" y="171834"/>
                </a:lnTo>
                <a:lnTo>
                  <a:pt x="242409" y="193313"/>
                </a:lnTo>
                <a:lnTo>
                  <a:pt x="153423" y="223997"/>
                </a:lnTo>
                <a:lnTo>
                  <a:pt x="64438" y="260819"/>
                </a:lnTo>
                <a:lnTo>
                  <a:pt x="27617" y="282298"/>
                </a:lnTo>
                <a:lnTo>
                  <a:pt x="9206" y="303777"/>
                </a:lnTo>
                <a:lnTo>
                  <a:pt x="0" y="328325"/>
                </a:lnTo>
                <a:lnTo>
                  <a:pt x="0" y="343667"/>
                </a:lnTo>
                <a:lnTo>
                  <a:pt x="9206" y="374352"/>
                </a:lnTo>
                <a:lnTo>
                  <a:pt x="24548" y="395831"/>
                </a:lnTo>
                <a:lnTo>
                  <a:pt x="36822" y="408105"/>
                </a:lnTo>
                <a:lnTo>
                  <a:pt x="64438" y="420379"/>
                </a:lnTo>
                <a:lnTo>
                  <a:pt x="177971" y="444926"/>
                </a:lnTo>
                <a:lnTo>
                  <a:pt x="368215" y="466406"/>
                </a:lnTo>
                <a:lnTo>
                  <a:pt x="576870" y="475611"/>
                </a:lnTo>
                <a:lnTo>
                  <a:pt x="822347" y="478679"/>
                </a:lnTo>
                <a:lnTo>
                  <a:pt x="1242725" y="484816"/>
                </a:lnTo>
                <a:lnTo>
                  <a:pt x="1693788" y="490953"/>
                </a:lnTo>
                <a:lnTo>
                  <a:pt x="2025182" y="494022"/>
                </a:lnTo>
                <a:lnTo>
                  <a:pt x="2381123" y="500159"/>
                </a:lnTo>
                <a:lnTo>
                  <a:pt x="2865939" y="500159"/>
                </a:lnTo>
                <a:lnTo>
                  <a:pt x="3099141" y="500159"/>
                </a:lnTo>
                <a:lnTo>
                  <a:pt x="3203469" y="506295"/>
                </a:lnTo>
                <a:lnTo>
                  <a:pt x="3292454" y="515501"/>
                </a:lnTo>
                <a:lnTo>
                  <a:pt x="3356892" y="527775"/>
                </a:lnTo>
                <a:lnTo>
                  <a:pt x="3378371" y="530843"/>
                </a:lnTo>
                <a:lnTo>
                  <a:pt x="3412124" y="536980"/>
                </a:lnTo>
                <a:lnTo>
                  <a:pt x="3445877" y="536980"/>
                </a:lnTo>
                <a:lnTo>
                  <a:pt x="3482698" y="530843"/>
                </a:lnTo>
                <a:lnTo>
                  <a:pt x="3519520" y="515501"/>
                </a:lnTo>
                <a:lnTo>
                  <a:pt x="3547136" y="494022"/>
                </a:lnTo>
                <a:lnTo>
                  <a:pt x="3587026" y="447995"/>
                </a:lnTo>
                <a:lnTo>
                  <a:pt x="3639190" y="374352"/>
                </a:lnTo>
                <a:lnTo>
                  <a:pt x="3688285" y="303777"/>
                </a:lnTo>
                <a:lnTo>
                  <a:pt x="3764996" y="174902"/>
                </a:lnTo>
                <a:lnTo>
                  <a:pt x="3709764" y="0"/>
                </a:lnTo>
                <a:lnTo>
                  <a:pt x="3666806" y="98191"/>
                </a:lnTo>
                <a:lnTo>
                  <a:pt x="3642258" y="147286"/>
                </a:lnTo>
                <a:lnTo>
                  <a:pt x="3626916" y="171834"/>
                </a:lnTo>
                <a:lnTo>
                  <a:pt x="3605437" y="202518"/>
                </a:lnTo>
                <a:lnTo>
                  <a:pt x="3568615" y="239340"/>
                </a:lnTo>
                <a:lnTo>
                  <a:pt x="3537931" y="257751"/>
                </a:lnTo>
                <a:lnTo>
                  <a:pt x="3507246" y="270024"/>
                </a:lnTo>
                <a:lnTo>
                  <a:pt x="3479630" y="276161"/>
                </a:lnTo>
                <a:lnTo>
                  <a:pt x="3424398" y="279230"/>
                </a:lnTo>
                <a:lnTo>
                  <a:pt x="3255633" y="276161"/>
                </a:lnTo>
                <a:lnTo>
                  <a:pt x="2976403" y="279230"/>
                </a:lnTo>
                <a:lnTo>
                  <a:pt x="2255316" y="227066"/>
                </a:lnTo>
                <a:lnTo>
                  <a:pt x="1945402" y="2332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E6416A6-2A87-42CB-83E1-1383698FA6B8}"/>
              </a:ext>
            </a:extLst>
          </p:cNvPr>
          <p:cNvSpPr/>
          <p:nvPr/>
        </p:nvSpPr>
        <p:spPr>
          <a:xfrm>
            <a:off x="2635250" y="3032125"/>
            <a:ext cx="1401763" cy="2016125"/>
          </a:xfrm>
          <a:custGeom>
            <a:avLst/>
            <a:gdLst>
              <a:gd name="connsiteX0" fmla="*/ 1097280 w 1401222"/>
              <a:gd name="connsiteY0" fmla="*/ 522882 h 2016831"/>
              <a:gd name="connsiteX1" fmla="*/ 1156523 w 1401222"/>
              <a:gd name="connsiteY1" fmla="*/ 414699 h 2016831"/>
              <a:gd name="connsiteX2" fmla="*/ 1213190 w 1401222"/>
              <a:gd name="connsiteY2" fmla="*/ 303941 h 2016831"/>
              <a:gd name="connsiteX3" fmla="*/ 1280160 w 1401222"/>
              <a:gd name="connsiteY3" fmla="*/ 162274 h 2016831"/>
              <a:gd name="connsiteX4" fmla="*/ 1329100 w 1401222"/>
              <a:gd name="connsiteY4" fmla="*/ 41212 h 2016831"/>
              <a:gd name="connsiteX5" fmla="*/ 1401222 w 1401222"/>
              <a:gd name="connsiteY5" fmla="*/ 0 h 2016831"/>
              <a:gd name="connsiteX6" fmla="*/ 1401222 w 1401222"/>
              <a:gd name="connsiteY6" fmla="*/ 561519 h 2016831"/>
              <a:gd name="connsiteX7" fmla="*/ 1290464 w 1401222"/>
              <a:gd name="connsiteY7" fmla="*/ 687732 h 2016831"/>
              <a:gd name="connsiteX8" fmla="*/ 1215766 w 1401222"/>
              <a:gd name="connsiteY8" fmla="*/ 780459 h 2016831"/>
              <a:gd name="connsiteX9" fmla="*/ 1040613 w 1401222"/>
              <a:gd name="connsiteY9" fmla="*/ 994249 h 2016831"/>
              <a:gd name="connsiteX10" fmla="*/ 911825 w 1401222"/>
              <a:gd name="connsiteY10" fmla="*/ 1151371 h 2016831"/>
              <a:gd name="connsiteX11" fmla="*/ 788188 w 1401222"/>
              <a:gd name="connsiteY11" fmla="*/ 1295614 h 2016831"/>
              <a:gd name="connsiteX12" fmla="*/ 690308 w 1401222"/>
              <a:gd name="connsiteY12" fmla="*/ 1408948 h 2016831"/>
              <a:gd name="connsiteX13" fmla="*/ 602732 w 1401222"/>
              <a:gd name="connsiteY13" fmla="*/ 1504252 h 2016831"/>
              <a:gd name="connsiteX14" fmla="*/ 466216 w 1401222"/>
              <a:gd name="connsiteY14" fmla="*/ 1633041 h 2016831"/>
              <a:gd name="connsiteX15" fmla="*/ 306518 w 1401222"/>
              <a:gd name="connsiteY15" fmla="*/ 1779860 h 2016831"/>
              <a:gd name="connsiteX16" fmla="*/ 113335 w 1401222"/>
              <a:gd name="connsiteY16" fmla="*/ 1955013 h 2016831"/>
              <a:gd name="connsiteX17" fmla="*/ 61819 w 1401222"/>
              <a:gd name="connsiteY17" fmla="*/ 2001377 h 2016831"/>
              <a:gd name="connsiteX18" fmla="*/ 43789 w 1401222"/>
              <a:gd name="connsiteY18" fmla="*/ 2011680 h 2016831"/>
              <a:gd name="connsiteX19" fmla="*/ 28334 w 1401222"/>
              <a:gd name="connsiteY19" fmla="*/ 2016831 h 2016831"/>
              <a:gd name="connsiteX20" fmla="*/ 12879 w 1401222"/>
              <a:gd name="connsiteY20" fmla="*/ 2016831 h 2016831"/>
              <a:gd name="connsiteX21" fmla="*/ 5152 w 1401222"/>
              <a:gd name="connsiteY21" fmla="*/ 2011680 h 2016831"/>
              <a:gd name="connsiteX22" fmla="*/ 0 w 1401222"/>
              <a:gd name="connsiteY22" fmla="*/ 2001377 h 2016831"/>
              <a:gd name="connsiteX23" fmla="*/ 0 w 1401222"/>
              <a:gd name="connsiteY23" fmla="*/ 1993649 h 2016831"/>
              <a:gd name="connsiteX24" fmla="*/ 5152 w 1401222"/>
              <a:gd name="connsiteY24" fmla="*/ 1970467 h 2016831"/>
              <a:gd name="connsiteX25" fmla="*/ 20607 w 1401222"/>
              <a:gd name="connsiteY25" fmla="*/ 1944710 h 2016831"/>
              <a:gd name="connsiteX26" fmla="*/ 82425 w 1401222"/>
              <a:gd name="connsiteY26" fmla="*/ 1872588 h 2016831"/>
              <a:gd name="connsiteX27" fmla="*/ 170002 w 1401222"/>
              <a:gd name="connsiteY27" fmla="*/ 1769557 h 2016831"/>
              <a:gd name="connsiteX28" fmla="*/ 267881 w 1401222"/>
              <a:gd name="connsiteY28" fmla="*/ 1648496 h 2016831"/>
              <a:gd name="connsiteX29" fmla="*/ 363185 w 1401222"/>
              <a:gd name="connsiteY29" fmla="*/ 1530010 h 2016831"/>
              <a:gd name="connsiteX30" fmla="*/ 437882 w 1401222"/>
              <a:gd name="connsiteY30" fmla="*/ 1437282 h 2016831"/>
              <a:gd name="connsiteX31" fmla="*/ 512580 w 1401222"/>
              <a:gd name="connsiteY31" fmla="*/ 1349706 h 2016831"/>
              <a:gd name="connsiteX32" fmla="*/ 607883 w 1401222"/>
              <a:gd name="connsiteY32" fmla="*/ 1228644 h 2016831"/>
              <a:gd name="connsiteX33" fmla="*/ 710914 w 1401222"/>
              <a:gd name="connsiteY33" fmla="*/ 1099856 h 2016831"/>
              <a:gd name="connsiteX34" fmla="*/ 801066 w 1401222"/>
              <a:gd name="connsiteY34" fmla="*/ 983946 h 2016831"/>
              <a:gd name="connsiteX35" fmla="*/ 886067 w 1401222"/>
              <a:gd name="connsiteY35" fmla="*/ 868036 h 2016831"/>
              <a:gd name="connsiteX36" fmla="*/ 942734 w 1401222"/>
              <a:gd name="connsiteY36" fmla="*/ 785611 h 2016831"/>
              <a:gd name="connsiteX37" fmla="*/ 1097280 w 1401222"/>
              <a:gd name="connsiteY37" fmla="*/ 522882 h 20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1222" h="2016831">
                <a:moveTo>
                  <a:pt x="1097280" y="522882"/>
                </a:moveTo>
                <a:lnTo>
                  <a:pt x="1156523" y="414699"/>
                </a:lnTo>
                <a:lnTo>
                  <a:pt x="1213190" y="303941"/>
                </a:lnTo>
                <a:lnTo>
                  <a:pt x="1280160" y="162274"/>
                </a:lnTo>
                <a:lnTo>
                  <a:pt x="1329100" y="41212"/>
                </a:lnTo>
                <a:lnTo>
                  <a:pt x="1401222" y="0"/>
                </a:lnTo>
                <a:lnTo>
                  <a:pt x="1401222" y="561519"/>
                </a:lnTo>
                <a:lnTo>
                  <a:pt x="1290464" y="687732"/>
                </a:lnTo>
                <a:lnTo>
                  <a:pt x="1215766" y="780459"/>
                </a:lnTo>
                <a:lnTo>
                  <a:pt x="1040613" y="994249"/>
                </a:lnTo>
                <a:lnTo>
                  <a:pt x="911825" y="1151371"/>
                </a:lnTo>
                <a:lnTo>
                  <a:pt x="788188" y="1295614"/>
                </a:lnTo>
                <a:lnTo>
                  <a:pt x="690308" y="1408948"/>
                </a:lnTo>
                <a:lnTo>
                  <a:pt x="602732" y="1504252"/>
                </a:lnTo>
                <a:lnTo>
                  <a:pt x="466216" y="1633041"/>
                </a:lnTo>
                <a:lnTo>
                  <a:pt x="306518" y="1779860"/>
                </a:lnTo>
                <a:lnTo>
                  <a:pt x="113335" y="1955013"/>
                </a:lnTo>
                <a:lnTo>
                  <a:pt x="61819" y="2001377"/>
                </a:lnTo>
                <a:lnTo>
                  <a:pt x="43789" y="2011680"/>
                </a:lnTo>
                <a:lnTo>
                  <a:pt x="28334" y="2016831"/>
                </a:lnTo>
                <a:lnTo>
                  <a:pt x="12879" y="2016831"/>
                </a:lnTo>
                <a:lnTo>
                  <a:pt x="5152" y="2011680"/>
                </a:lnTo>
                <a:lnTo>
                  <a:pt x="0" y="2001377"/>
                </a:lnTo>
                <a:lnTo>
                  <a:pt x="0" y="1993649"/>
                </a:lnTo>
                <a:lnTo>
                  <a:pt x="5152" y="1970467"/>
                </a:lnTo>
                <a:lnTo>
                  <a:pt x="20607" y="1944710"/>
                </a:lnTo>
                <a:lnTo>
                  <a:pt x="82425" y="1872588"/>
                </a:lnTo>
                <a:lnTo>
                  <a:pt x="170002" y="1769557"/>
                </a:lnTo>
                <a:lnTo>
                  <a:pt x="267881" y="1648496"/>
                </a:lnTo>
                <a:lnTo>
                  <a:pt x="363185" y="1530010"/>
                </a:lnTo>
                <a:lnTo>
                  <a:pt x="437882" y="1437282"/>
                </a:lnTo>
                <a:lnTo>
                  <a:pt x="512580" y="1349706"/>
                </a:lnTo>
                <a:lnTo>
                  <a:pt x="607883" y="1228644"/>
                </a:lnTo>
                <a:lnTo>
                  <a:pt x="710914" y="1099856"/>
                </a:lnTo>
                <a:lnTo>
                  <a:pt x="801066" y="983946"/>
                </a:lnTo>
                <a:lnTo>
                  <a:pt x="886067" y="868036"/>
                </a:lnTo>
                <a:lnTo>
                  <a:pt x="942734" y="785611"/>
                </a:lnTo>
                <a:lnTo>
                  <a:pt x="1097280" y="522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0B0BD61-41DE-436F-B3F7-15955995E070}"/>
              </a:ext>
            </a:extLst>
          </p:cNvPr>
          <p:cNvSpPr/>
          <p:nvPr/>
        </p:nvSpPr>
        <p:spPr>
          <a:xfrm>
            <a:off x="4157663" y="3427413"/>
            <a:ext cx="766762" cy="701675"/>
          </a:xfrm>
          <a:custGeom>
            <a:avLst/>
            <a:gdLst>
              <a:gd name="connsiteX0" fmla="*/ 342900 w 766762"/>
              <a:gd name="connsiteY0" fmla="*/ 400050 h 702469"/>
              <a:gd name="connsiteX1" fmla="*/ 297656 w 766762"/>
              <a:gd name="connsiteY1" fmla="*/ 352425 h 702469"/>
              <a:gd name="connsiteX2" fmla="*/ 245268 w 766762"/>
              <a:gd name="connsiteY2" fmla="*/ 300037 h 702469"/>
              <a:gd name="connsiteX3" fmla="*/ 161925 w 766762"/>
              <a:gd name="connsiteY3" fmla="*/ 211931 h 702469"/>
              <a:gd name="connsiteX4" fmla="*/ 57150 w 766762"/>
              <a:gd name="connsiteY4" fmla="*/ 92869 h 702469"/>
              <a:gd name="connsiteX5" fmla="*/ 2381 w 766762"/>
              <a:gd name="connsiteY5" fmla="*/ 26194 h 702469"/>
              <a:gd name="connsiteX6" fmla="*/ 0 w 766762"/>
              <a:gd name="connsiteY6" fmla="*/ 0 h 702469"/>
              <a:gd name="connsiteX7" fmla="*/ 130968 w 766762"/>
              <a:gd name="connsiteY7" fmla="*/ 47625 h 702469"/>
              <a:gd name="connsiteX8" fmla="*/ 333375 w 766762"/>
              <a:gd name="connsiteY8" fmla="*/ 133350 h 702469"/>
              <a:gd name="connsiteX9" fmla="*/ 481012 w 766762"/>
              <a:gd name="connsiteY9" fmla="*/ 202406 h 702469"/>
              <a:gd name="connsiteX10" fmla="*/ 552450 w 766762"/>
              <a:gd name="connsiteY10" fmla="*/ 240506 h 702469"/>
              <a:gd name="connsiteX11" fmla="*/ 576262 w 766762"/>
              <a:gd name="connsiteY11" fmla="*/ 254794 h 702469"/>
              <a:gd name="connsiteX12" fmla="*/ 611981 w 766762"/>
              <a:gd name="connsiteY12" fmla="*/ 292894 h 702469"/>
              <a:gd name="connsiteX13" fmla="*/ 661987 w 766762"/>
              <a:gd name="connsiteY13" fmla="*/ 350044 h 702469"/>
              <a:gd name="connsiteX14" fmla="*/ 695325 w 766762"/>
              <a:gd name="connsiteY14" fmla="*/ 397669 h 702469"/>
              <a:gd name="connsiteX15" fmla="*/ 726281 w 766762"/>
              <a:gd name="connsiteY15" fmla="*/ 450056 h 702469"/>
              <a:gd name="connsiteX16" fmla="*/ 750093 w 766762"/>
              <a:gd name="connsiteY16" fmla="*/ 500062 h 702469"/>
              <a:gd name="connsiteX17" fmla="*/ 762000 w 766762"/>
              <a:gd name="connsiteY17" fmla="*/ 531019 h 702469"/>
              <a:gd name="connsiteX18" fmla="*/ 766762 w 766762"/>
              <a:gd name="connsiteY18" fmla="*/ 557212 h 702469"/>
              <a:gd name="connsiteX19" fmla="*/ 766762 w 766762"/>
              <a:gd name="connsiteY19" fmla="*/ 604837 h 702469"/>
              <a:gd name="connsiteX20" fmla="*/ 764381 w 766762"/>
              <a:gd name="connsiteY20" fmla="*/ 642937 h 702469"/>
              <a:gd name="connsiteX21" fmla="*/ 754856 w 766762"/>
              <a:gd name="connsiteY21" fmla="*/ 673894 h 702469"/>
              <a:gd name="connsiteX22" fmla="*/ 738187 w 766762"/>
              <a:gd name="connsiteY22" fmla="*/ 692944 h 702469"/>
              <a:gd name="connsiteX23" fmla="*/ 721518 w 766762"/>
              <a:gd name="connsiteY23" fmla="*/ 702469 h 702469"/>
              <a:gd name="connsiteX24" fmla="*/ 702468 w 766762"/>
              <a:gd name="connsiteY24" fmla="*/ 702469 h 702469"/>
              <a:gd name="connsiteX25" fmla="*/ 673893 w 766762"/>
              <a:gd name="connsiteY25" fmla="*/ 695325 h 702469"/>
              <a:gd name="connsiteX26" fmla="*/ 642937 w 766762"/>
              <a:gd name="connsiteY26" fmla="*/ 678656 h 702469"/>
              <a:gd name="connsiteX27" fmla="*/ 585787 w 766762"/>
              <a:gd name="connsiteY27" fmla="*/ 640556 h 702469"/>
              <a:gd name="connsiteX28" fmla="*/ 516731 w 766762"/>
              <a:gd name="connsiteY28" fmla="*/ 576262 h 702469"/>
              <a:gd name="connsiteX29" fmla="*/ 454818 w 766762"/>
              <a:gd name="connsiteY29" fmla="*/ 516731 h 702469"/>
              <a:gd name="connsiteX30" fmla="*/ 342900 w 766762"/>
              <a:gd name="connsiteY30" fmla="*/ 400050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6762" h="702469">
                <a:moveTo>
                  <a:pt x="342900" y="400050"/>
                </a:moveTo>
                <a:lnTo>
                  <a:pt x="297656" y="352425"/>
                </a:lnTo>
                <a:lnTo>
                  <a:pt x="245268" y="300037"/>
                </a:lnTo>
                <a:lnTo>
                  <a:pt x="161925" y="211931"/>
                </a:lnTo>
                <a:lnTo>
                  <a:pt x="57150" y="92869"/>
                </a:lnTo>
                <a:lnTo>
                  <a:pt x="2381" y="26194"/>
                </a:lnTo>
                <a:lnTo>
                  <a:pt x="0" y="0"/>
                </a:lnTo>
                <a:lnTo>
                  <a:pt x="130968" y="47625"/>
                </a:lnTo>
                <a:lnTo>
                  <a:pt x="333375" y="133350"/>
                </a:lnTo>
                <a:lnTo>
                  <a:pt x="481012" y="202406"/>
                </a:lnTo>
                <a:lnTo>
                  <a:pt x="552450" y="240506"/>
                </a:lnTo>
                <a:lnTo>
                  <a:pt x="576262" y="254794"/>
                </a:lnTo>
                <a:lnTo>
                  <a:pt x="611981" y="292894"/>
                </a:lnTo>
                <a:lnTo>
                  <a:pt x="661987" y="350044"/>
                </a:lnTo>
                <a:lnTo>
                  <a:pt x="695325" y="397669"/>
                </a:lnTo>
                <a:lnTo>
                  <a:pt x="726281" y="450056"/>
                </a:lnTo>
                <a:lnTo>
                  <a:pt x="750093" y="500062"/>
                </a:lnTo>
                <a:lnTo>
                  <a:pt x="762000" y="531019"/>
                </a:lnTo>
                <a:lnTo>
                  <a:pt x="766762" y="557212"/>
                </a:lnTo>
                <a:lnTo>
                  <a:pt x="766762" y="604837"/>
                </a:lnTo>
                <a:lnTo>
                  <a:pt x="764381" y="642937"/>
                </a:lnTo>
                <a:lnTo>
                  <a:pt x="754856" y="673894"/>
                </a:lnTo>
                <a:lnTo>
                  <a:pt x="738187" y="692944"/>
                </a:lnTo>
                <a:lnTo>
                  <a:pt x="721518" y="702469"/>
                </a:lnTo>
                <a:lnTo>
                  <a:pt x="702468" y="702469"/>
                </a:lnTo>
                <a:lnTo>
                  <a:pt x="673893" y="695325"/>
                </a:lnTo>
                <a:lnTo>
                  <a:pt x="642937" y="678656"/>
                </a:lnTo>
                <a:lnTo>
                  <a:pt x="585787" y="640556"/>
                </a:lnTo>
                <a:lnTo>
                  <a:pt x="516731" y="576262"/>
                </a:lnTo>
                <a:lnTo>
                  <a:pt x="454818" y="516731"/>
                </a:lnTo>
                <a:lnTo>
                  <a:pt x="342900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C0C1EB1-EE47-41F2-914D-7AAF7207DDF1}"/>
              </a:ext>
            </a:extLst>
          </p:cNvPr>
          <p:cNvSpPr/>
          <p:nvPr/>
        </p:nvSpPr>
        <p:spPr>
          <a:xfrm>
            <a:off x="4538663" y="4557713"/>
            <a:ext cx="2254250" cy="889000"/>
          </a:xfrm>
          <a:custGeom>
            <a:avLst/>
            <a:gdLst>
              <a:gd name="connsiteX0" fmla="*/ 1735931 w 2255043"/>
              <a:gd name="connsiteY0" fmla="*/ 119062 h 888206"/>
              <a:gd name="connsiteX1" fmla="*/ 1473993 w 2255043"/>
              <a:gd name="connsiteY1" fmla="*/ 188118 h 888206"/>
              <a:gd name="connsiteX2" fmla="*/ 1276350 w 2255043"/>
              <a:gd name="connsiteY2" fmla="*/ 240506 h 888206"/>
              <a:gd name="connsiteX3" fmla="*/ 1069181 w 2255043"/>
              <a:gd name="connsiteY3" fmla="*/ 292893 h 888206"/>
              <a:gd name="connsiteX4" fmla="*/ 833437 w 2255043"/>
              <a:gd name="connsiteY4" fmla="*/ 350043 h 888206"/>
              <a:gd name="connsiteX5" fmla="*/ 614362 w 2255043"/>
              <a:gd name="connsiteY5" fmla="*/ 400050 h 888206"/>
              <a:gd name="connsiteX6" fmla="*/ 435768 w 2255043"/>
              <a:gd name="connsiteY6" fmla="*/ 440531 h 888206"/>
              <a:gd name="connsiteX7" fmla="*/ 314325 w 2255043"/>
              <a:gd name="connsiteY7" fmla="*/ 464343 h 888206"/>
              <a:gd name="connsiteX8" fmla="*/ 28575 w 2255043"/>
              <a:gd name="connsiteY8" fmla="*/ 552450 h 888206"/>
              <a:gd name="connsiteX9" fmla="*/ 11906 w 2255043"/>
              <a:gd name="connsiteY9" fmla="*/ 602456 h 888206"/>
              <a:gd name="connsiteX10" fmla="*/ 2381 w 2255043"/>
              <a:gd name="connsiteY10" fmla="*/ 657225 h 888206"/>
              <a:gd name="connsiteX11" fmla="*/ 0 w 2255043"/>
              <a:gd name="connsiteY11" fmla="*/ 688181 h 888206"/>
              <a:gd name="connsiteX12" fmla="*/ 0 w 2255043"/>
              <a:gd name="connsiteY12" fmla="*/ 754856 h 888206"/>
              <a:gd name="connsiteX13" fmla="*/ 9525 w 2255043"/>
              <a:gd name="connsiteY13" fmla="*/ 792956 h 888206"/>
              <a:gd name="connsiteX14" fmla="*/ 26193 w 2255043"/>
              <a:gd name="connsiteY14" fmla="*/ 831056 h 888206"/>
              <a:gd name="connsiteX15" fmla="*/ 42862 w 2255043"/>
              <a:gd name="connsiteY15" fmla="*/ 850106 h 888206"/>
              <a:gd name="connsiteX16" fmla="*/ 52387 w 2255043"/>
              <a:gd name="connsiteY16" fmla="*/ 869156 h 888206"/>
              <a:gd name="connsiteX17" fmla="*/ 57150 w 2255043"/>
              <a:gd name="connsiteY17" fmla="*/ 881062 h 888206"/>
              <a:gd name="connsiteX18" fmla="*/ 59531 w 2255043"/>
              <a:gd name="connsiteY18" fmla="*/ 885825 h 888206"/>
              <a:gd name="connsiteX19" fmla="*/ 64293 w 2255043"/>
              <a:gd name="connsiteY19" fmla="*/ 888206 h 888206"/>
              <a:gd name="connsiteX20" fmla="*/ 97631 w 2255043"/>
              <a:gd name="connsiteY20" fmla="*/ 885825 h 888206"/>
              <a:gd name="connsiteX21" fmla="*/ 128587 w 2255043"/>
              <a:gd name="connsiteY21" fmla="*/ 873918 h 888206"/>
              <a:gd name="connsiteX22" fmla="*/ 173831 w 2255043"/>
              <a:gd name="connsiteY22" fmla="*/ 847725 h 888206"/>
              <a:gd name="connsiteX23" fmla="*/ 214312 w 2255043"/>
              <a:gd name="connsiteY23" fmla="*/ 823912 h 888206"/>
              <a:gd name="connsiteX24" fmla="*/ 261937 w 2255043"/>
              <a:gd name="connsiteY24" fmla="*/ 792956 h 888206"/>
              <a:gd name="connsiteX25" fmla="*/ 295275 w 2255043"/>
              <a:gd name="connsiteY25" fmla="*/ 769143 h 888206"/>
              <a:gd name="connsiteX26" fmla="*/ 473868 w 2255043"/>
              <a:gd name="connsiteY26" fmla="*/ 707231 h 888206"/>
              <a:gd name="connsiteX27" fmla="*/ 745331 w 2255043"/>
              <a:gd name="connsiteY27" fmla="*/ 616743 h 888206"/>
              <a:gd name="connsiteX28" fmla="*/ 992981 w 2255043"/>
              <a:gd name="connsiteY28" fmla="*/ 533400 h 888206"/>
              <a:gd name="connsiteX29" fmla="*/ 1226343 w 2255043"/>
              <a:gd name="connsiteY29" fmla="*/ 457200 h 888206"/>
              <a:gd name="connsiteX30" fmla="*/ 1526381 w 2255043"/>
              <a:gd name="connsiteY30" fmla="*/ 359568 h 888206"/>
              <a:gd name="connsiteX31" fmla="*/ 1759743 w 2255043"/>
              <a:gd name="connsiteY31" fmla="*/ 285750 h 888206"/>
              <a:gd name="connsiteX32" fmla="*/ 1969293 w 2255043"/>
              <a:gd name="connsiteY32" fmla="*/ 216693 h 888206"/>
              <a:gd name="connsiteX33" fmla="*/ 2255043 w 2255043"/>
              <a:gd name="connsiteY33" fmla="*/ 123825 h 888206"/>
              <a:gd name="connsiteX34" fmla="*/ 2183606 w 2255043"/>
              <a:gd name="connsiteY34" fmla="*/ 0 h 888206"/>
              <a:gd name="connsiteX35" fmla="*/ 2007393 w 2255043"/>
              <a:gd name="connsiteY35" fmla="*/ 42862 h 888206"/>
              <a:gd name="connsiteX36" fmla="*/ 1735931 w 2255043"/>
              <a:gd name="connsiteY36" fmla="*/ 119062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5043" h="888206">
                <a:moveTo>
                  <a:pt x="1735931" y="119062"/>
                </a:moveTo>
                <a:lnTo>
                  <a:pt x="1473993" y="188118"/>
                </a:lnTo>
                <a:lnTo>
                  <a:pt x="1276350" y="240506"/>
                </a:lnTo>
                <a:lnTo>
                  <a:pt x="1069181" y="292893"/>
                </a:lnTo>
                <a:lnTo>
                  <a:pt x="833437" y="350043"/>
                </a:lnTo>
                <a:lnTo>
                  <a:pt x="614362" y="400050"/>
                </a:lnTo>
                <a:lnTo>
                  <a:pt x="435768" y="440531"/>
                </a:lnTo>
                <a:lnTo>
                  <a:pt x="314325" y="464343"/>
                </a:lnTo>
                <a:lnTo>
                  <a:pt x="28575" y="552450"/>
                </a:lnTo>
                <a:lnTo>
                  <a:pt x="11906" y="602456"/>
                </a:lnTo>
                <a:lnTo>
                  <a:pt x="2381" y="657225"/>
                </a:lnTo>
                <a:lnTo>
                  <a:pt x="0" y="688181"/>
                </a:lnTo>
                <a:lnTo>
                  <a:pt x="0" y="754856"/>
                </a:lnTo>
                <a:lnTo>
                  <a:pt x="9525" y="792956"/>
                </a:lnTo>
                <a:lnTo>
                  <a:pt x="26193" y="831056"/>
                </a:lnTo>
                <a:lnTo>
                  <a:pt x="42862" y="850106"/>
                </a:lnTo>
                <a:lnTo>
                  <a:pt x="52387" y="869156"/>
                </a:lnTo>
                <a:lnTo>
                  <a:pt x="57150" y="881062"/>
                </a:lnTo>
                <a:lnTo>
                  <a:pt x="59531" y="885825"/>
                </a:lnTo>
                <a:lnTo>
                  <a:pt x="64293" y="888206"/>
                </a:lnTo>
                <a:lnTo>
                  <a:pt x="97631" y="885825"/>
                </a:lnTo>
                <a:lnTo>
                  <a:pt x="128587" y="873918"/>
                </a:lnTo>
                <a:lnTo>
                  <a:pt x="173831" y="847725"/>
                </a:lnTo>
                <a:lnTo>
                  <a:pt x="214312" y="823912"/>
                </a:lnTo>
                <a:lnTo>
                  <a:pt x="261937" y="792956"/>
                </a:lnTo>
                <a:lnTo>
                  <a:pt x="295275" y="769143"/>
                </a:lnTo>
                <a:lnTo>
                  <a:pt x="473868" y="707231"/>
                </a:lnTo>
                <a:lnTo>
                  <a:pt x="745331" y="616743"/>
                </a:lnTo>
                <a:lnTo>
                  <a:pt x="992981" y="533400"/>
                </a:lnTo>
                <a:lnTo>
                  <a:pt x="1226343" y="457200"/>
                </a:lnTo>
                <a:lnTo>
                  <a:pt x="1526381" y="359568"/>
                </a:lnTo>
                <a:lnTo>
                  <a:pt x="1759743" y="285750"/>
                </a:lnTo>
                <a:lnTo>
                  <a:pt x="1969293" y="216693"/>
                </a:lnTo>
                <a:lnTo>
                  <a:pt x="2255043" y="123825"/>
                </a:lnTo>
                <a:lnTo>
                  <a:pt x="2183606" y="0"/>
                </a:lnTo>
                <a:lnTo>
                  <a:pt x="2007393" y="42862"/>
                </a:lnTo>
                <a:lnTo>
                  <a:pt x="1735931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B406B72-2FCF-4C84-877D-CB796FAA8D8D}"/>
              </a:ext>
            </a:extLst>
          </p:cNvPr>
          <p:cNvSpPr/>
          <p:nvPr/>
        </p:nvSpPr>
        <p:spPr>
          <a:xfrm>
            <a:off x="6181725" y="3938588"/>
            <a:ext cx="1090613" cy="1562100"/>
          </a:xfrm>
          <a:custGeom>
            <a:avLst/>
            <a:gdLst>
              <a:gd name="connsiteX0" fmla="*/ 673894 w 1090613"/>
              <a:gd name="connsiteY0" fmla="*/ 1112043 h 1562100"/>
              <a:gd name="connsiteX1" fmla="*/ 616744 w 1090613"/>
              <a:gd name="connsiteY1" fmla="*/ 1009650 h 1562100"/>
              <a:gd name="connsiteX2" fmla="*/ 564356 w 1090613"/>
              <a:gd name="connsiteY2" fmla="*/ 919162 h 1562100"/>
              <a:gd name="connsiteX3" fmla="*/ 507206 w 1090613"/>
              <a:gd name="connsiteY3" fmla="*/ 826293 h 1562100"/>
              <a:gd name="connsiteX4" fmla="*/ 469106 w 1090613"/>
              <a:gd name="connsiteY4" fmla="*/ 764381 h 1562100"/>
              <a:gd name="connsiteX5" fmla="*/ 361950 w 1090613"/>
              <a:gd name="connsiteY5" fmla="*/ 602456 h 1562100"/>
              <a:gd name="connsiteX6" fmla="*/ 276225 w 1090613"/>
              <a:gd name="connsiteY6" fmla="*/ 471487 h 1562100"/>
              <a:gd name="connsiteX7" fmla="*/ 185738 w 1090613"/>
              <a:gd name="connsiteY7" fmla="*/ 330993 h 1562100"/>
              <a:gd name="connsiteX8" fmla="*/ 116681 w 1090613"/>
              <a:gd name="connsiteY8" fmla="*/ 226218 h 1562100"/>
              <a:gd name="connsiteX9" fmla="*/ 42863 w 1090613"/>
              <a:gd name="connsiteY9" fmla="*/ 116681 h 1562100"/>
              <a:gd name="connsiteX10" fmla="*/ 16669 w 1090613"/>
              <a:gd name="connsiteY10" fmla="*/ 76200 h 1562100"/>
              <a:gd name="connsiteX11" fmla="*/ 2381 w 1090613"/>
              <a:gd name="connsiteY11" fmla="*/ 42862 h 1562100"/>
              <a:gd name="connsiteX12" fmla="*/ 0 w 1090613"/>
              <a:gd name="connsiteY12" fmla="*/ 21431 h 1562100"/>
              <a:gd name="connsiteX13" fmla="*/ 2381 w 1090613"/>
              <a:gd name="connsiteY13" fmla="*/ 7143 h 1562100"/>
              <a:gd name="connsiteX14" fmla="*/ 11906 w 1090613"/>
              <a:gd name="connsiteY14" fmla="*/ 2381 h 1562100"/>
              <a:gd name="connsiteX15" fmla="*/ 23813 w 1090613"/>
              <a:gd name="connsiteY15" fmla="*/ 0 h 1562100"/>
              <a:gd name="connsiteX16" fmla="*/ 57150 w 1090613"/>
              <a:gd name="connsiteY16" fmla="*/ 11906 h 1562100"/>
              <a:gd name="connsiteX17" fmla="*/ 88106 w 1090613"/>
              <a:gd name="connsiteY17" fmla="*/ 33337 h 1562100"/>
              <a:gd name="connsiteX18" fmla="*/ 190500 w 1090613"/>
              <a:gd name="connsiteY18" fmla="*/ 123825 h 1562100"/>
              <a:gd name="connsiteX19" fmla="*/ 369094 w 1090613"/>
              <a:gd name="connsiteY19" fmla="*/ 285750 h 1562100"/>
              <a:gd name="connsiteX20" fmla="*/ 511969 w 1090613"/>
              <a:gd name="connsiteY20" fmla="*/ 419100 h 1562100"/>
              <a:gd name="connsiteX21" fmla="*/ 654844 w 1090613"/>
              <a:gd name="connsiteY21" fmla="*/ 557212 h 1562100"/>
              <a:gd name="connsiteX22" fmla="*/ 766763 w 1090613"/>
              <a:gd name="connsiteY22" fmla="*/ 673893 h 1562100"/>
              <a:gd name="connsiteX23" fmla="*/ 854869 w 1090613"/>
              <a:gd name="connsiteY23" fmla="*/ 769143 h 1562100"/>
              <a:gd name="connsiteX24" fmla="*/ 902494 w 1090613"/>
              <a:gd name="connsiteY24" fmla="*/ 823912 h 1562100"/>
              <a:gd name="connsiteX25" fmla="*/ 914400 w 1090613"/>
              <a:gd name="connsiteY25" fmla="*/ 842962 h 1562100"/>
              <a:gd name="connsiteX26" fmla="*/ 964406 w 1090613"/>
              <a:gd name="connsiteY26" fmla="*/ 966787 h 1562100"/>
              <a:gd name="connsiteX27" fmla="*/ 1009650 w 1090613"/>
              <a:gd name="connsiteY27" fmla="*/ 1088231 h 1562100"/>
              <a:gd name="connsiteX28" fmla="*/ 1045369 w 1090613"/>
              <a:gd name="connsiteY28" fmla="*/ 1193006 h 1562100"/>
              <a:gd name="connsiteX29" fmla="*/ 1073944 w 1090613"/>
              <a:gd name="connsiteY29" fmla="*/ 1288256 h 1562100"/>
              <a:gd name="connsiteX30" fmla="*/ 1085850 w 1090613"/>
              <a:gd name="connsiteY30" fmla="*/ 1340643 h 1562100"/>
              <a:gd name="connsiteX31" fmla="*/ 1090613 w 1090613"/>
              <a:gd name="connsiteY31" fmla="*/ 1383506 h 1562100"/>
              <a:gd name="connsiteX32" fmla="*/ 1088231 w 1090613"/>
              <a:gd name="connsiteY32" fmla="*/ 1409700 h 1562100"/>
              <a:gd name="connsiteX33" fmla="*/ 1081088 w 1090613"/>
              <a:gd name="connsiteY33" fmla="*/ 1447800 h 1562100"/>
              <a:gd name="connsiteX34" fmla="*/ 1069181 w 1090613"/>
              <a:gd name="connsiteY34" fmla="*/ 1476375 h 1562100"/>
              <a:gd name="connsiteX35" fmla="*/ 1042988 w 1090613"/>
              <a:gd name="connsiteY35" fmla="*/ 1509712 h 1562100"/>
              <a:gd name="connsiteX36" fmla="*/ 1014413 w 1090613"/>
              <a:gd name="connsiteY36" fmla="*/ 1535906 h 1562100"/>
              <a:gd name="connsiteX37" fmla="*/ 992981 w 1090613"/>
              <a:gd name="connsiteY37" fmla="*/ 1550193 h 1562100"/>
              <a:gd name="connsiteX38" fmla="*/ 959644 w 1090613"/>
              <a:gd name="connsiteY38" fmla="*/ 1562100 h 1562100"/>
              <a:gd name="connsiteX39" fmla="*/ 933450 w 1090613"/>
              <a:gd name="connsiteY39" fmla="*/ 1554956 h 1562100"/>
              <a:gd name="connsiteX40" fmla="*/ 912019 w 1090613"/>
              <a:gd name="connsiteY40" fmla="*/ 1540668 h 1562100"/>
              <a:gd name="connsiteX41" fmla="*/ 885825 w 1090613"/>
              <a:gd name="connsiteY41" fmla="*/ 1512093 h 1562100"/>
              <a:gd name="connsiteX42" fmla="*/ 857250 w 1090613"/>
              <a:gd name="connsiteY42" fmla="*/ 1464468 h 1562100"/>
              <a:gd name="connsiteX43" fmla="*/ 797719 w 1090613"/>
              <a:gd name="connsiteY43" fmla="*/ 1347787 h 1562100"/>
              <a:gd name="connsiteX44" fmla="*/ 673894 w 1090613"/>
              <a:gd name="connsiteY44" fmla="*/ 11120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0613" h="1562100">
                <a:moveTo>
                  <a:pt x="673894" y="1112043"/>
                </a:moveTo>
                <a:lnTo>
                  <a:pt x="616744" y="1009650"/>
                </a:lnTo>
                <a:lnTo>
                  <a:pt x="564356" y="919162"/>
                </a:lnTo>
                <a:lnTo>
                  <a:pt x="507206" y="826293"/>
                </a:lnTo>
                <a:lnTo>
                  <a:pt x="469106" y="764381"/>
                </a:lnTo>
                <a:lnTo>
                  <a:pt x="361950" y="602456"/>
                </a:lnTo>
                <a:lnTo>
                  <a:pt x="276225" y="471487"/>
                </a:lnTo>
                <a:lnTo>
                  <a:pt x="185738" y="330993"/>
                </a:lnTo>
                <a:lnTo>
                  <a:pt x="116681" y="226218"/>
                </a:lnTo>
                <a:lnTo>
                  <a:pt x="42863" y="116681"/>
                </a:lnTo>
                <a:lnTo>
                  <a:pt x="16669" y="76200"/>
                </a:lnTo>
                <a:lnTo>
                  <a:pt x="2381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11906" y="2381"/>
                </a:lnTo>
                <a:lnTo>
                  <a:pt x="23813" y="0"/>
                </a:lnTo>
                <a:lnTo>
                  <a:pt x="57150" y="11906"/>
                </a:lnTo>
                <a:lnTo>
                  <a:pt x="88106" y="33337"/>
                </a:lnTo>
                <a:lnTo>
                  <a:pt x="190500" y="123825"/>
                </a:lnTo>
                <a:lnTo>
                  <a:pt x="369094" y="285750"/>
                </a:lnTo>
                <a:lnTo>
                  <a:pt x="511969" y="419100"/>
                </a:lnTo>
                <a:lnTo>
                  <a:pt x="654844" y="557212"/>
                </a:lnTo>
                <a:lnTo>
                  <a:pt x="766763" y="673893"/>
                </a:lnTo>
                <a:lnTo>
                  <a:pt x="854869" y="769143"/>
                </a:lnTo>
                <a:lnTo>
                  <a:pt x="902494" y="823912"/>
                </a:lnTo>
                <a:lnTo>
                  <a:pt x="914400" y="842962"/>
                </a:lnTo>
                <a:lnTo>
                  <a:pt x="964406" y="966787"/>
                </a:lnTo>
                <a:lnTo>
                  <a:pt x="1009650" y="1088231"/>
                </a:lnTo>
                <a:lnTo>
                  <a:pt x="1045369" y="1193006"/>
                </a:lnTo>
                <a:lnTo>
                  <a:pt x="1073944" y="1288256"/>
                </a:lnTo>
                <a:lnTo>
                  <a:pt x="1085850" y="1340643"/>
                </a:lnTo>
                <a:lnTo>
                  <a:pt x="1090613" y="1383506"/>
                </a:lnTo>
                <a:lnTo>
                  <a:pt x="1088231" y="1409700"/>
                </a:lnTo>
                <a:lnTo>
                  <a:pt x="1081088" y="1447800"/>
                </a:lnTo>
                <a:lnTo>
                  <a:pt x="1069181" y="1476375"/>
                </a:lnTo>
                <a:lnTo>
                  <a:pt x="1042988" y="1509712"/>
                </a:lnTo>
                <a:lnTo>
                  <a:pt x="1014413" y="1535906"/>
                </a:lnTo>
                <a:lnTo>
                  <a:pt x="992981" y="1550193"/>
                </a:lnTo>
                <a:lnTo>
                  <a:pt x="959644" y="1562100"/>
                </a:lnTo>
                <a:lnTo>
                  <a:pt x="933450" y="1554956"/>
                </a:lnTo>
                <a:lnTo>
                  <a:pt x="912019" y="1540668"/>
                </a:lnTo>
                <a:lnTo>
                  <a:pt x="885825" y="1512093"/>
                </a:lnTo>
                <a:lnTo>
                  <a:pt x="857250" y="1464468"/>
                </a:lnTo>
                <a:lnTo>
                  <a:pt x="797719" y="1347787"/>
                </a:lnTo>
                <a:lnTo>
                  <a:pt x="673894" y="1112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A5C9CCE-1FA3-4281-A9FF-A7B071D17D9C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741613" y="1725613"/>
            <a:chExt cx="4683125" cy="4327525"/>
          </a:xfrm>
        </p:grpSpPr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B61E5CBD-FF59-4D35-BFAE-94BE65F1E0AD}"/>
                </a:ext>
              </a:extLst>
            </p:cNvPr>
            <p:cNvSpPr/>
            <p:nvPr/>
          </p:nvSpPr>
          <p:spPr>
            <a:xfrm>
              <a:off x="3127375" y="17256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CD6CCACD-3C71-4DFA-935E-8D01EF5A6882}"/>
                </a:ext>
              </a:extLst>
            </p:cNvPr>
            <p:cNvSpPr/>
            <p:nvPr/>
          </p:nvSpPr>
          <p:spPr>
            <a:xfrm rot="16200000">
              <a:off x="4144170" y="30789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66C8621F-A0C0-46B3-911C-B4ADF6B0788A}"/>
                </a:ext>
              </a:extLst>
            </p:cNvPr>
            <p:cNvSpPr/>
            <p:nvPr/>
          </p:nvSpPr>
          <p:spPr>
            <a:xfrm>
              <a:off x="2741613" y="28241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72BF6B7B-79C0-46F6-8F7A-A187B6A8042F}"/>
                </a:ext>
              </a:extLst>
            </p:cNvPr>
            <p:cNvSpPr/>
            <p:nvPr/>
          </p:nvSpPr>
          <p:spPr>
            <a:xfrm rot="16200000">
              <a:off x="2269332" y="39012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EF6830BD-511C-424F-8BDA-009FC8BAE460}"/>
                </a:ext>
              </a:extLst>
            </p:cNvPr>
            <p:cNvSpPr/>
            <p:nvPr/>
          </p:nvSpPr>
          <p:spPr>
            <a:xfrm>
              <a:off x="2787650" y="31845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7D3849C9-1EF6-4242-BB1C-344C2F0C2025}"/>
                </a:ext>
              </a:extLst>
            </p:cNvPr>
            <p:cNvSpPr/>
            <p:nvPr/>
          </p:nvSpPr>
          <p:spPr>
            <a:xfrm>
              <a:off x="4310063" y="35798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5819E4E1-0D8B-4C53-B09C-E5625B16AB64}"/>
                </a:ext>
              </a:extLst>
            </p:cNvPr>
            <p:cNvSpPr/>
            <p:nvPr/>
          </p:nvSpPr>
          <p:spPr>
            <a:xfrm>
              <a:off x="4691063" y="47101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4">
              <a:extLst>
                <a:ext uri="{FF2B5EF4-FFF2-40B4-BE49-F238E27FC236}">
                  <a16:creationId xmlns:a16="http://schemas.microsoft.com/office/drawing/2014/main" id="{12EA5411-792D-4E8F-8F8C-58618E58BC1B}"/>
                </a:ext>
              </a:extLst>
            </p:cNvPr>
            <p:cNvSpPr/>
            <p:nvPr/>
          </p:nvSpPr>
          <p:spPr>
            <a:xfrm>
              <a:off x="6334125" y="40909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C20CA1E-92F0-4E21-9D10-CFC7B385FB6D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F239D434-3781-4CD0-9B79-9CAAEE109D04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BB50D5D0-2D92-4929-9465-55AE3414927B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ADB2B985-6DC5-44AC-9F15-CFAE25E28345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894A1EA5-7F29-4511-9577-7A56B06DD8A1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0ADA2E66-6CB8-48B1-A142-2880D0DF9619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1ED58AD1-9B78-45DE-9B6B-BE55C49D556E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FBC58E5E-2663-41FE-8DDB-16B8CEFF413D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C038AE65-015B-49FF-B205-25A006B0BE6C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14" name="グループ化 1">
            <a:extLst>
              <a:ext uri="{FF2B5EF4-FFF2-40B4-BE49-F238E27FC236}">
                <a16:creationId xmlns:a16="http://schemas.microsoft.com/office/drawing/2014/main" id="{C23B7CD7-C3BB-42F0-BE5E-4A77576482CC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311F6E17-872F-42A5-AACD-D5E3F86424C6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35DFBED0-FCC5-44C0-9B39-D9D57CA0B19B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EC9F48A4-04FD-4125-B29B-E6CCDDD5D952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4488A326-A2EB-4383-B89B-1B692EBDC685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F32B243D-235B-4507-B22D-CDE71054142D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A46CC0D-99F1-47A1-81AA-159327677101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9E52E2E4-523E-4A12-92BC-53C730B36321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33E28DF2-49B3-4F66-901F-730780ACF140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9B11DE86-3644-4BAF-A766-4A3AC752B43C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23CB450F-119D-47BE-9009-B49B6454F2F2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81D97BE8-8182-4A04-BBDD-804F393F9F3D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A82CFF50-16F8-4E18-9488-AA4745B71EF2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C2436CB0-7FA9-4074-A823-8915D55180E7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B3C9CC02-4D9D-4DE9-BD2E-E6C9FC1A8F46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594" name="グループ化 1">
            <a:extLst>
              <a:ext uri="{FF2B5EF4-FFF2-40B4-BE49-F238E27FC236}">
                <a16:creationId xmlns:a16="http://schemas.microsoft.com/office/drawing/2014/main" id="{E262A689-7677-4BEF-B1A8-C88B1E008A88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AF19EB8-BA05-4BE6-9C33-A848FCDD5706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ED9ABEA-ACDD-424C-8091-902121D92013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4D45419-AC27-4FD5-AE43-0006EDD400C1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5AD0527-CF05-4B77-BF6E-8876FF12D1DF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5D2217C9-C78C-4CB3-985C-2DF0ABC4151B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168C0C5F-4230-4864-86ED-D94BC81BAA2D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D6FE640-A86D-4E48-AB0B-C634FF5E31E9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986FAE8-7DF5-45CB-B071-6E9B4ED69CB5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3F11551-1B11-4672-858A-7CBED7F6E5EC}"/>
              </a:ext>
            </a:extLst>
          </p:cNvPr>
          <p:cNvSpPr/>
          <p:nvPr/>
        </p:nvSpPr>
        <p:spPr>
          <a:xfrm>
            <a:off x="2562225" y="2514600"/>
            <a:ext cx="1671638" cy="512763"/>
          </a:xfrm>
          <a:custGeom>
            <a:avLst/>
            <a:gdLst>
              <a:gd name="connsiteX0" fmla="*/ 1538288 w 1671638"/>
              <a:gd name="connsiteY0" fmla="*/ 233363 h 511969"/>
              <a:gd name="connsiteX1" fmla="*/ 1400175 w 1671638"/>
              <a:gd name="connsiteY1" fmla="*/ 266700 h 511969"/>
              <a:gd name="connsiteX2" fmla="*/ 1269206 w 1671638"/>
              <a:gd name="connsiteY2" fmla="*/ 300038 h 511969"/>
              <a:gd name="connsiteX3" fmla="*/ 1140619 w 1671638"/>
              <a:gd name="connsiteY3" fmla="*/ 326231 h 511969"/>
              <a:gd name="connsiteX4" fmla="*/ 1085850 w 1671638"/>
              <a:gd name="connsiteY4" fmla="*/ 340519 h 511969"/>
              <a:gd name="connsiteX5" fmla="*/ 909638 w 1671638"/>
              <a:gd name="connsiteY5" fmla="*/ 378619 h 511969"/>
              <a:gd name="connsiteX6" fmla="*/ 828675 w 1671638"/>
              <a:gd name="connsiteY6" fmla="*/ 402431 h 511969"/>
              <a:gd name="connsiteX7" fmla="*/ 742950 w 1671638"/>
              <a:gd name="connsiteY7" fmla="*/ 428625 h 511969"/>
              <a:gd name="connsiteX8" fmla="*/ 621506 w 1671638"/>
              <a:gd name="connsiteY8" fmla="*/ 459581 h 511969"/>
              <a:gd name="connsiteX9" fmla="*/ 528638 w 1671638"/>
              <a:gd name="connsiteY9" fmla="*/ 483394 h 511969"/>
              <a:gd name="connsiteX10" fmla="*/ 440531 w 1671638"/>
              <a:gd name="connsiteY10" fmla="*/ 502444 h 511969"/>
              <a:gd name="connsiteX11" fmla="*/ 357188 w 1671638"/>
              <a:gd name="connsiteY11" fmla="*/ 511969 h 511969"/>
              <a:gd name="connsiteX12" fmla="*/ 333375 w 1671638"/>
              <a:gd name="connsiteY12" fmla="*/ 511969 h 511969"/>
              <a:gd name="connsiteX13" fmla="*/ 297656 w 1671638"/>
              <a:gd name="connsiteY13" fmla="*/ 497681 h 511969"/>
              <a:gd name="connsiteX14" fmla="*/ 254794 w 1671638"/>
              <a:gd name="connsiteY14" fmla="*/ 476250 h 511969"/>
              <a:gd name="connsiteX15" fmla="*/ 223838 w 1671638"/>
              <a:gd name="connsiteY15" fmla="*/ 459581 h 511969"/>
              <a:gd name="connsiteX16" fmla="*/ 188119 w 1671638"/>
              <a:gd name="connsiteY16" fmla="*/ 440531 h 511969"/>
              <a:gd name="connsiteX17" fmla="*/ 159544 w 1671638"/>
              <a:gd name="connsiteY17" fmla="*/ 421481 h 511969"/>
              <a:gd name="connsiteX18" fmla="*/ 135731 w 1671638"/>
              <a:gd name="connsiteY18" fmla="*/ 404813 h 511969"/>
              <a:gd name="connsiteX19" fmla="*/ 111919 w 1671638"/>
              <a:gd name="connsiteY19" fmla="*/ 385763 h 511969"/>
              <a:gd name="connsiteX20" fmla="*/ 85725 w 1671638"/>
              <a:gd name="connsiteY20" fmla="*/ 359569 h 511969"/>
              <a:gd name="connsiteX21" fmla="*/ 59531 w 1671638"/>
              <a:gd name="connsiteY21" fmla="*/ 330994 h 511969"/>
              <a:gd name="connsiteX22" fmla="*/ 38100 w 1671638"/>
              <a:gd name="connsiteY22" fmla="*/ 304800 h 511969"/>
              <a:gd name="connsiteX23" fmla="*/ 16669 w 1671638"/>
              <a:gd name="connsiteY23" fmla="*/ 273844 h 511969"/>
              <a:gd name="connsiteX24" fmla="*/ 2381 w 1671638"/>
              <a:gd name="connsiteY24" fmla="*/ 242888 h 511969"/>
              <a:gd name="connsiteX25" fmla="*/ 0 w 1671638"/>
              <a:gd name="connsiteY25" fmla="*/ 223838 h 511969"/>
              <a:gd name="connsiteX26" fmla="*/ 2381 w 1671638"/>
              <a:gd name="connsiteY26" fmla="*/ 214313 h 511969"/>
              <a:gd name="connsiteX27" fmla="*/ 9525 w 1671638"/>
              <a:gd name="connsiteY27" fmla="*/ 207169 h 511969"/>
              <a:gd name="connsiteX28" fmla="*/ 21431 w 1671638"/>
              <a:gd name="connsiteY28" fmla="*/ 207169 h 511969"/>
              <a:gd name="connsiteX29" fmla="*/ 52388 w 1671638"/>
              <a:gd name="connsiteY29" fmla="*/ 216694 h 511969"/>
              <a:gd name="connsiteX30" fmla="*/ 97631 w 1671638"/>
              <a:gd name="connsiteY30" fmla="*/ 242888 h 511969"/>
              <a:gd name="connsiteX31" fmla="*/ 135731 w 1671638"/>
              <a:gd name="connsiteY31" fmla="*/ 261938 h 511969"/>
              <a:gd name="connsiteX32" fmla="*/ 178594 w 1671638"/>
              <a:gd name="connsiteY32" fmla="*/ 280988 h 511969"/>
              <a:gd name="connsiteX33" fmla="*/ 228600 w 1671638"/>
              <a:gd name="connsiteY33" fmla="*/ 295275 h 511969"/>
              <a:gd name="connsiteX34" fmla="*/ 264319 w 1671638"/>
              <a:gd name="connsiteY34" fmla="*/ 304800 h 511969"/>
              <a:gd name="connsiteX35" fmla="*/ 307181 w 1671638"/>
              <a:gd name="connsiteY35" fmla="*/ 309563 h 511969"/>
              <a:gd name="connsiteX36" fmla="*/ 350044 w 1671638"/>
              <a:gd name="connsiteY36" fmla="*/ 311944 h 511969"/>
              <a:gd name="connsiteX37" fmla="*/ 421481 w 1671638"/>
              <a:gd name="connsiteY37" fmla="*/ 292894 h 511969"/>
              <a:gd name="connsiteX38" fmla="*/ 602456 w 1671638"/>
              <a:gd name="connsiteY38" fmla="*/ 250031 h 511969"/>
              <a:gd name="connsiteX39" fmla="*/ 821531 w 1671638"/>
              <a:gd name="connsiteY39" fmla="*/ 197644 h 511969"/>
              <a:gd name="connsiteX40" fmla="*/ 933450 w 1671638"/>
              <a:gd name="connsiteY40" fmla="*/ 173831 h 511969"/>
              <a:gd name="connsiteX41" fmla="*/ 1135856 w 1671638"/>
              <a:gd name="connsiteY41" fmla="*/ 123825 h 511969"/>
              <a:gd name="connsiteX42" fmla="*/ 1181100 w 1671638"/>
              <a:gd name="connsiteY42" fmla="*/ 104775 h 511969"/>
              <a:gd name="connsiteX43" fmla="*/ 1223963 w 1671638"/>
              <a:gd name="connsiteY43" fmla="*/ 80963 h 511969"/>
              <a:gd name="connsiteX44" fmla="*/ 1252538 w 1671638"/>
              <a:gd name="connsiteY44" fmla="*/ 61913 h 511969"/>
              <a:gd name="connsiteX45" fmla="*/ 1276350 w 1671638"/>
              <a:gd name="connsiteY45" fmla="*/ 40481 h 511969"/>
              <a:gd name="connsiteX46" fmla="*/ 1304925 w 1671638"/>
              <a:gd name="connsiteY46" fmla="*/ 7144 h 511969"/>
              <a:gd name="connsiteX47" fmla="*/ 1312069 w 1671638"/>
              <a:gd name="connsiteY47" fmla="*/ 0 h 511969"/>
              <a:gd name="connsiteX48" fmla="*/ 1359694 w 1671638"/>
              <a:gd name="connsiteY48" fmla="*/ 4763 h 511969"/>
              <a:gd name="connsiteX49" fmla="*/ 1457325 w 1671638"/>
              <a:gd name="connsiteY49" fmla="*/ 19050 h 511969"/>
              <a:gd name="connsiteX50" fmla="*/ 1550194 w 1671638"/>
              <a:gd name="connsiteY50" fmla="*/ 35719 h 511969"/>
              <a:gd name="connsiteX51" fmla="*/ 1588294 w 1671638"/>
              <a:gd name="connsiteY51" fmla="*/ 45244 h 511969"/>
              <a:gd name="connsiteX52" fmla="*/ 1621631 w 1671638"/>
              <a:gd name="connsiteY52" fmla="*/ 57150 h 511969"/>
              <a:gd name="connsiteX53" fmla="*/ 1638300 w 1671638"/>
              <a:gd name="connsiteY53" fmla="*/ 69056 h 511969"/>
              <a:gd name="connsiteX54" fmla="*/ 1650206 w 1671638"/>
              <a:gd name="connsiteY54" fmla="*/ 80963 h 511969"/>
              <a:gd name="connsiteX55" fmla="*/ 1662113 w 1671638"/>
              <a:gd name="connsiteY55" fmla="*/ 104775 h 511969"/>
              <a:gd name="connsiteX56" fmla="*/ 1669256 w 1671638"/>
              <a:gd name="connsiteY56" fmla="*/ 135731 h 511969"/>
              <a:gd name="connsiteX57" fmla="*/ 1671638 w 1671638"/>
              <a:gd name="connsiteY57" fmla="*/ 157163 h 511969"/>
              <a:gd name="connsiteX58" fmla="*/ 1669256 w 1671638"/>
              <a:gd name="connsiteY58" fmla="*/ 176213 h 511969"/>
              <a:gd name="connsiteX59" fmla="*/ 1662113 w 1671638"/>
              <a:gd name="connsiteY59" fmla="*/ 195263 h 511969"/>
              <a:gd name="connsiteX60" fmla="*/ 1650206 w 1671638"/>
              <a:gd name="connsiteY60" fmla="*/ 207169 h 511969"/>
              <a:gd name="connsiteX61" fmla="*/ 1635919 w 1671638"/>
              <a:gd name="connsiteY61" fmla="*/ 214313 h 511969"/>
              <a:gd name="connsiteX62" fmla="*/ 1604963 w 1671638"/>
              <a:gd name="connsiteY62" fmla="*/ 221456 h 511969"/>
              <a:gd name="connsiteX63" fmla="*/ 1538288 w 1671638"/>
              <a:gd name="connsiteY63" fmla="*/ 233363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671638" h="511969">
                <a:moveTo>
                  <a:pt x="1538288" y="233363"/>
                </a:moveTo>
                <a:lnTo>
                  <a:pt x="1400175" y="266700"/>
                </a:lnTo>
                <a:lnTo>
                  <a:pt x="1269206" y="300038"/>
                </a:lnTo>
                <a:lnTo>
                  <a:pt x="1140619" y="326231"/>
                </a:lnTo>
                <a:lnTo>
                  <a:pt x="1085850" y="340519"/>
                </a:lnTo>
                <a:lnTo>
                  <a:pt x="909638" y="378619"/>
                </a:lnTo>
                <a:lnTo>
                  <a:pt x="828675" y="402431"/>
                </a:lnTo>
                <a:lnTo>
                  <a:pt x="742950" y="428625"/>
                </a:lnTo>
                <a:lnTo>
                  <a:pt x="621506" y="459581"/>
                </a:lnTo>
                <a:lnTo>
                  <a:pt x="528638" y="483394"/>
                </a:lnTo>
                <a:lnTo>
                  <a:pt x="440531" y="502444"/>
                </a:lnTo>
                <a:lnTo>
                  <a:pt x="357188" y="511969"/>
                </a:lnTo>
                <a:lnTo>
                  <a:pt x="333375" y="511969"/>
                </a:lnTo>
                <a:lnTo>
                  <a:pt x="297656" y="497681"/>
                </a:lnTo>
                <a:lnTo>
                  <a:pt x="254794" y="476250"/>
                </a:lnTo>
                <a:lnTo>
                  <a:pt x="223838" y="459581"/>
                </a:lnTo>
                <a:lnTo>
                  <a:pt x="188119" y="440531"/>
                </a:lnTo>
                <a:lnTo>
                  <a:pt x="159544" y="421481"/>
                </a:lnTo>
                <a:lnTo>
                  <a:pt x="135731" y="404813"/>
                </a:lnTo>
                <a:lnTo>
                  <a:pt x="111919" y="385763"/>
                </a:lnTo>
                <a:lnTo>
                  <a:pt x="85725" y="359569"/>
                </a:lnTo>
                <a:lnTo>
                  <a:pt x="59531" y="330994"/>
                </a:lnTo>
                <a:lnTo>
                  <a:pt x="38100" y="304800"/>
                </a:lnTo>
                <a:lnTo>
                  <a:pt x="16669" y="273844"/>
                </a:lnTo>
                <a:lnTo>
                  <a:pt x="2381" y="242888"/>
                </a:lnTo>
                <a:lnTo>
                  <a:pt x="0" y="223838"/>
                </a:lnTo>
                <a:lnTo>
                  <a:pt x="2381" y="214313"/>
                </a:lnTo>
                <a:lnTo>
                  <a:pt x="9525" y="207169"/>
                </a:lnTo>
                <a:lnTo>
                  <a:pt x="21431" y="207169"/>
                </a:lnTo>
                <a:lnTo>
                  <a:pt x="52388" y="216694"/>
                </a:lnTo>
                <a:lnTo>
                  <a:pt x="97631" y="242888"/>
                </a:lnTo>
                <a:lnTo>
                  <a:pt x="135731" y="261938"/>
                </a:lnTo>
                <a:lnTo>
                  <a:pt x="178594" y="280988"/>
                </a:lnTo>
                <a:lnTo>
                  <a:pt x="228600" y="295275"/>
                </a:lnTo>
                <a:lnTo>
                  <a:pt x="264319" y="304800"/>
                </a:lnTo>
                <a:lnTo>
                  <a:pt x="307181" y="309563"/>
                </a:lnTo>
                <a:lnTo>
                  <a:pt x="350044" y="311944"/>
                </a:lnTo>
                <a:lnTo>
                  <a:pt x="421481" y="292894"/>
                </a:lnTo>
                <a:lnTo>
                  <a:pt x="602456" y="250031"/>
                </a:lnTo>
                <a:lnTo>
                  <a:pt x="821531" y="197644"/>
                </a:lnTo>
                <a:lnTo>
                  <a:pt x="933450" y="173831"/>
                </a:lnTo>
                <a:lnTo>
                  <a:pt x="1135856" y="123825"/>
                </a:lnTo>
                <a:lnTo>
                  <a:pt x="1181100" y="104775"/>
                </a:lnTo>
                <a:lnTo>
                  <a:pt x="1223963" y="80963"/>
                </a:lnTo>
                <a:lnTo>
                  <a:pt x="1252538" y="61913"/>
                </a:lnTo>
                <a:lnTo>
                  <a:pt x="1276350" y="40481"/>
                </a:lnTo>
                <a:lnTo>
                  <a:pt x="1304925" y="7144"/>
                </a:lnTo>
                <a:lnTo>
                  <a:pt x="1312069" y="0"/>
                </a:lnTo>
                <a:lnTo>
                  <a:pt x="1359694" y="4763"/>
                </a:lnTo>
                <a:lnTo>
                  <a:pt x="1457325" y="19050"/>
                </a:lnTo>
                <a:lnTo>
                  <a:pt x="1550194" y="35719"/>
                </a:lnTo>
                <a:lnTo>
                  <a:pt x="1588294" y="45244"/>
                </a:lnTo>
                <a:lnTo>
                  <a:pt x="1621631" y="57150"/>
                </a:lnTo>
                <a:lnTo>
                  <a:pt x="1638300" y="69056"/>
                </a:lnTo>
                <a:lnTo>
                  <a:pt x="1650206" y="80963"/>
                </a:lnTo>
                <a:lnTo>
                  <a:pt x="1662113" y="104775"/>
                </a:lnTo>
                <a:lnTo>
                  <a:pt x="1669256" y="135731"/>
                </a:lnTo>
                <a:lnTo>
                  <a:pt x="1671638" y="157163"/>
                </a:lnTo>
                <a:lnTo>
                  <a:pt x="1669256" y="176213"/>
                </a:lnTo>
                <a:lnTo>
                  <a:pt x="1662113" y="195263"/>
                </a:lnTo>
                <a:lnTo>
                  <a:pt x="1650206" y="207169"/>
                </a:lnTo>
                <a:lnTo>
                  <a:pt x="1635919" y="214313"/>
                </a:lnTo>
                <a:lnTo>
                  <a:pt x="1604963" y="221456"/>
                </a:lnTo>
                <a:lnTo>
                  <a:pt x="1538288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29136BB-2804-49D7-B1A7-D29780B23BAE}"/>
              </a:ext>
            </a:extLst>
          </p:cNvPr>
          <p:cNvSpPr/>
          <p:nvPr/>
        </p:nvSpPr>
        <p:spPr>
          <a:xfrm rot="16200000">
            <a:off x="1387475" y="3486150"/>
            <a:ext cx="4260850" cy="488950"/>
          </a:xfrm>
          <a:custGeom>
            <a:avLst/>
            <a:gdLst>
              <a:gd name="connsiteX0" fmla="*/ 2893888 w 4260351"/>
              <a:gd name="connsiteY0" fmla="*/ 400692 h 489734"/>
              <a:gd name="connsiteX1" fmla="*/ 2647308 w 4260351"/>
              <a:gd name="connsiteY1" fmla="*/ 400692 h 489734"/>
              <a:gd name="connsiteX2" fmla="*/ 2393879 w 4260351"/>
              <a:gd name="connsiteY2" fmla="*/ 400692 h 489734"/>
              <a:gd name="connsiteX3" fmla="*/ 2277439 w 4260351"/>
              <a:gd name="connsiteY3" fmla="*/ 397267 h 489734"/>
              <a:gd name="connsiteX4" fmla="*/ 1941816 w 4260351"/>
              <a:gd name="connsiteY4" fmla="*/ 400692 h 489734"/>
              <a:gd name="connsiteX5" fmla="*/ 1606194 w 4260351"/>
              <a:gd name="connsiteY5" fmla="*/ 400692 h 489734"/>
              <a:gd name="connsiteX6" fmla="*/ 1325367 w 4260351"/>
              <a:gd name="connsiteY6" fmla="*/ 400692 h 489734"/>
              <a:gd name="connsiteX7" fmla="*/ 1030841 w 4260351"/>
              <a:gd name="connsiteY7" fmla="*/ 400692 h 489734"/>
              <a:gd name="connsiteX8" fmla="*/ 876729 w 4260351"/>
              <a:gd name="connsiteY8" fmla="*/ 400692 h 489734"/>
              <a:gd name="connsiteX9" fmla="*/ 756863 w 4260351"/>
              <a:gd name="connsiteY9" fmla="*/ 407541 h 489734"/>
              <a:gd name="connsiteX10" fmla="*/ 609600 w 4260351"/>
              <a:gd name="connsiteY10" fmla="*/ 417815 h 489734"/>
              <a:gd name="connsiteX11" fmla="*/ 565079 w 4260351"/>
              <a:gd name="connsiteY11" fmla="*/ 421240 h 489734"/>
              <a:gd name="connsiteX12" fmla="*/ 523982 w 4260351"/>
              <a:gd name="connsiteY12" fmla="*/ 421240 h 489734"/>
              <a:gd name="connsiteX13" fmla="*/ 448639 w 4260351"/>
              <a:gd name="connsiteY13" fmla="*/ 410966 h 489734"/>
              <a:gd name="connsiteX14" fmla="*/ 349322 w 4260351"/>
              <a:gd name="connsiteY14" fmla="*/ 393842 h 489734"/>
              <a:gd name="connsiteX15" fmla="*/ 250005 w 4260351"/>
              <a:gd name="connsiteY15" fmla="*/ 363020 h 489734"/>
              <a:gd name="connsiteX16" fmla="*/ 184935 w 4260351"/>
              <a:gd name="connsiteY16" fmla="*/ 335622 h 489734"/>
              <a:gd name="connsiteX17" fmla="*/ 133565 w 4260351"/>
              <a:gd name="connsiteY17" fmla="*/ 304800 h 489734"/>
              <a:gd name="connsiteX18" fmla="*/ 95893 w 4260351"/>
              <a:gd name="connsiteY18" fmla="*/ 273977 h 489734"/>
              <a:gd name="connsiteX19" fmla="*/ 54796 w 4260351"/>
              <a:gd name="connsiteY19" fmla="*/ 250004 h 489734"/>
              <a:gd name="connsiteX20" fmla="*/ 34248 w 4260351"/>
              <a:gd name="connsiteY20" fmla="*/ 232881 h 489734"/>
              <a:gd name="connsiteX21" fmla="*/ 13699 w 4260351"/>
              <a:gd name="connsiteY21" fmla="*/ 208908 h 489734"/>
              <a:gd name="connsiteX22" fmla="*/ 3425 w 4260351"/>
              <a:gd name="connsiteY22" fmla="*/ 191784 h 489734"/>
              <a:gd name="connsiteX23" fmla="*/ 0 w 4260351"/>
              <a:gd name="connsiteY23" fmla="*/ 174660 h 489734"/>
              <a:gd name="connsiteX24" fmla="*/ 3425 w 4260351"/>
              <a:gd name="connsiteY24" fmla="*/ 157537 h 489734"/>
              <a:gd name="connsiteX25" fmla="*/ 20549 w 4260351"/>
              <a:gd name="connsiteY25" fmla="*/ 140413 h 489734"/>
              <a:gd name="connsiteX26" fmla="*/ 41097 w 4260351"/>
              <a:gd name="connsiteY26" fmla="*/ 123290 h 489734"/>
              <a:gd name="connsiteX27" fmla="*/ 71920 w 4260351"/>
              <a:gd name="connsiteY27" fmla="*/ 109591 h 489734"/>
              <a:gd name="connsiteX28" fmla="*/ 613025 w 4260351"/>
              <a:gd name="connsiteY28" fmla="*/ 164386 h 489734"/>
              <a:gd name="connsiteX29" fmla="*/ 667821 w 4260351"/>
              <a:gd name="connsiteY29" fmla="*/ 174660 h 489734"/>
              <a:gd name="connsiteX30" fmla="*/ 869879 w 4260351"/>
              <a:gd name="connsiteY30" fmla="*/ 178085 h 489734"/>
              <a:gd name="connsiteX31" fmla="*/ 1304818 w 4260351"/>
              <a:gd name="connsiteY31" fmla="*/ 188359 h 489734"/>
              <a:gd name="connsiteX32" fmla="*/ 1719209 w 4260351"/>
              <a:gd name="connsiteY32" fmla="*/ 195209 h 489734"/>
              <a:gd name="connsiteX33" fmla="*/ 1996612 w 4260351"/>
              <a:gd name="connsiteY33" fmla="*/ 198633 h 489734"/>
              <a:gd name="connsiteX34" fmla="*/ 2369906 w 4260351"/>
              <a:gd name="connsiteY34" fmla="*/ 198633 h 489734"/>
              <a:gd name="connsiteX35" fmla="*/ 2756899 w 4260351"/>
              <a:gd name="connsiteY35" fmla="*/ 198633 h 489734"/>
              <a:gd name="connsiteX36" fmla="*/ 3250059 w 4260351"/>
              <a:gd name="connsiteY36" fmla="*/ 198633 h 489734"/>
              <a:gd name="connsiteX37" fmla="*/ 3571982 w 4260351"/>
              <a:gd name="connsiteY37" fmla="*/ 198633 h 489734"/>
              <a:gd name="connsiteX38" fmla="*/ 3798014 w 4260351"/>
              <a:gd name="connsiteY38" fmla="*/ 198633 h 489734"/>
              <a:gd name="connsiteX39" fmla="*/ 3893906 w 4260351"/>
              <a:gd name="connsiteY39" fmla="*/ 198633 h 489734"/>
              <a:gd name="connsiteX40" fmla="*/ 3965825 w 4260351"/>
              <a:gd name="connsiteY40" fmla="*/ 188359 h 489734"/>
              <a:gd name="connsiteX41" fmla="*/ 4010347 w 4260351"/>
              <a:gd name="connsiteY41" fmla="*/ 178085 h 489734"/>
              <a:gd name="connsiteX42" fmla="*/ 4061717 w 4260351"/>
              <a:gd name="connsiteY42" fmla="*/ 160961 h 489734"/>
              <a:gd name="connsiteX43" fmla="*/ 4109663 w 4260351"/>
              <a:gd name="connsiteY43" fmla="*/ 136988 h 489734"/>
              <a:gd name="connsiteX44" fmla="*/ 4147335 w 4260351"/>
              <a:gd name="connsiteY44" fmla="*/ 106166 h 489734"/>
              <a:gd name="connsiteX45" fmla="*/ 4178158 w 4260351"/>
              <a:gd name="connsiteY45" fmla="*/ 71919 h 489734"/>
              <a:gd name="connsiteX46" fmla="*/ 4202131 w 4260351"/>
              <a:gd name="connsiteY46" fmla="*/ 30822 h 489734"/>
              <a:gd name="connsiteX47" fmla="*/ 4219254 w 4260351"/>
              <a:gd name="connsiteY47" fmla="*/ 6849 h 489734"/>
              <a:gd name="connsiteX48" fmla="*/ 4232953 w 4260351"/>
              <a:gd name="connsiteY48" fmla="*/ 0 h 489734"/>
              <a:gd name="connsiteX49" fmla="*/ 4246652 w 4260351"/>
              <a:gd name="connsiteY49" fmla="*/ 6849 h 489734"/>
              <a:gd name="connsiteX50" fmla="*/ 4256926 w 4260351"/>
              <a:gd name="connsiteY50" fmla="*/ 20548 h 489734"/>
              <a:gd name="connsiteX51" fmla="*/ 4260351 w 4260351"/>
              <a:gd name="connsiteY51" fmla="*/ 41096 h 489734"/>
              <a:gd name="connsiteX52" fmla="*/ 4260351 w 4260351"/>
              <a:gd name="connsiteY52" fmla="*/ 75343 h 489734"/>
              <a:gd name="connsiteX53" fmla="*/ 4253502 w 4260351"/>
              <a:gd name="connsiteY53" fmla="*/ 119865 h 489734"/>
              <a:gd name="connsiteX54" fmla="*/ 4239803 w 4260351"/>
              <a:gd name="connsiteY54" fmla="*/ 174660 h 489734"/>
              <a:gd name="connsiteX55" fmla="*/ 4222679 w 4260351"/>
              <a:gd name="connsiteY55" fmla="*/ 219182 h 489734"/>
              <a:gd name="connsiteX56" fmla="*/ 4188432 w 4260351"/>
              <a:gd name="connsiteY56" fmla="*/ 291101 h 489734"/>
              <a:gd name="connsiteX57" fmla="*/ 4143911 w 4260351"/>
              <a:gd name="connsiteY57" fmla="*/ 359595 h 489734"/>
              <a:gd name="connsiteX58" fmla="*/ 4116513 w 4260351"/>
              <a:gd name="connsiteY58" fmla="*/ 404116 h 489734"/>
              <a:gd name="connsiteX59" fmla="*/ 4089115 w 4260351"/>
              <a:gd name="connsiteY59" fmla="*/ 438364 h 489734"/>
              <a:gd name="connsiteX60" fmla="*/ 4071991 w 4260351"/>
              <a:gd name="connsiteY60" fmla="*/ 455487 h 489734"/>
              <a:gd name="connsiteX61" fmla="*/ 4048018 w 4260351"/>
              <a:gd name="connsiteY61" fmla="*/ 472611 h 489734"/>
              <a:gd name="connsiteX62" fmla="*/ 4024045 w 4260351"/>
              <a:gd name="connsiteY62" fmla="*/ 482885 h 489734"/>
              <a:gd name="connsiteX63" fmla="*/ 3989798 w 4260351"/>
              <a:gd name="connsiteY63" fmla="*/ 489734 h 489734"/>
              <a:gd name="connsiteX64" fmla="*/ 3976099 w 4260351"/>
              <a:gd name="connsiteY64" fmla="*/ 489734 h 489734"/>
              <a:gd name="connsiteX65" fmla="*/ 3955551 w 4260351"/>
              <a:gd name="connsiteY65" fmla="*/ 486310 h 489734"/>
              <a:gd name="connsiteX66" fmla="*/ 3924729 w 4260351"/>
              <a:gd name="connsiteY66" fmla="*/ 469186 h 489734"/>
              <a:gd name="connsiteX67" fmla="*/ 3907605 w 4260351"/>
              <a:gd name="connsiteY67" fmla="*/ 452063 h 489734"/>
              <a:gd name="connsiteX68" fmla="*/ 3887057 w 4260351"/>
              <a:gd name="connsiteY68" fmla="*/ 434939 h 489734"/>
              <a:gd name="connsiteX69" fmla="*/ 3849385 w 4260351"/>
              <a:gd name="connsiteY69" fmla="*/ 417815 h 489734"/>
              <a:gd name="connsiteX70" fmla="*/ 3798014 w 4260351"/>
              <a:gd name="connsiteY70" fmla="*/ 404116 h 489734"/>
              <a:gd name="connsiteX71" fmla="*/ 3753493 w 4260351"/>
              <a:gd name="connsiteY71" fmla="*/ 400692 h 489734"/>
              <a:gd name="connsiteX72" fmla="*/ 3575407 w 4260351"/>
              <a:gd name="connsiteY72" fmla="*/ 400692 h 489734"/>
              <a:gd name="connsiteX73" fmla="*/ 3308279 w 4260351"/>
              <a:gd name="connsiteY73" fmla="*/ 400692 h 489734"/>
              <a:gd name="connsiteX74" fmla="*/ 2893888 w 4260351"/>
              <a:gd name="connsiteY74" fmla="*/ 400692 h 489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0351" h="489734">
                <a:moveTo>
                  <a:pt x="2893888" y="400692"/>
                </a:moveTo>
                <a:lnTo>
                  <a:pt x="2647308" y="400692"/>
                </a:lnTo>
                <a:lnTo>
                  <a:pt x="2393879" y="400692"/>
                </a:lnTo>
                <a:lnTo>
                  <a:pt x="2277439" y="397267"/>
                </a:lnTo>
                <a:lnTo>
                  <a:pt x="1941816" y="400692"/>
                </a:lnTo>
                <a:lnTo>
                  <a:pt x="1606194" y="400692"/>
                </a:lnTo>
                <a:lnTo>
                  <a:pt x="1325367" y="400692"/>
                </a:lnTo>
                <a:lnTo>
                  <a:pt x="1030841" y="400692"/>
                </a:lnTo>
                <a:lnTo>
                  <a:pt x="876729" y="400692"/>
                </a:lnTo>
                <a:lnTo>
                  <a:pt x="756863" y="407541"/>
                </a:lnTo>
                <a:lnTo>
                  <a:pt x="609600" y="417815"/>
                </a:lnTo>
                <a:lnTo>
                  <a:pt x="565079" y="421240"/>
                </a:lnTo>
                <a:lnTo>
                  <a:pt x="523982" y="421240"/>
                </a:lnTo>
                <a:lnTo>
                  <a:pt x="448639" y="410966"/>
                </a:lnTo>
                <a:lnTo>
                  <a:pt x="349322" y="393842"/>
                </a:lnTo>
                <a:lnTo>
                  <a:pt x="250005" y="363020"/>
                </a:lnTo>
                <a:lnTo>
                  <a:pt x="184935" y="335622"/>
                </a:lnTo>
                <a:lnTo>
                  <a:pt x="133565" y="304800"/>
                </a:lnTo>
                <a:lnTo>
                  <a:pt x="95893" y="273977"/>
                </a:lnTo>
                <a:lnTo>
                  <a:pt x="54796" y="250004"/>
                </a:lnTo>
                <a:lnTo>
                  <a:pt x="34248" y="232881"/>
                </a:lnTo>
                <a:lnTo>
                  <a:pt x="13699" y="208908"/>
                </a:lnTo>
                <a:lnTo>
                  <a:pt x="3425" y="191784"/>
                </a:lnTo>
                <a:lnTo>
                  <a:pt x="0" y="174660"/>
                </a:lnTo>
                <a:lnTo>
                  <a:pt x="3425" y="157537"/>
                </a:lnTo>
                <a:lnTo>
                  <a:pt x="20549" y="140413"/>
                </a:lnTo>
                <a:lnTo>
                  <a:pt x="41097" y="123290"/>
                </a:lnTo>
                <a:lnTo>
                  <a:pt x="71920" y="109591"/>
                </a:lnTo>
                <a:lnTo>
                  <a:pt x="613025" y="164386"/>
                </a:lnTo>
                <a:lnTo>
                  <a:pt x="667821" y="174660"/>
                </a:lnTo>
                <a:lnTo>
                  <a:pt x="869879" y="178085"/>
                </a:lnTo>
                <a:lnTo>
                  <a:pt x="1304818" y="188359"/>
                </a:lnTo>
                <a:lnTo>
                  <a:pt x="1719209" y="195209"/>
                </a:lnTo>
                <a:lnTo>
                  <a:pt x="1996612" y="198633"/>
                </a:lnTo>
                <a:lnTo>
                  <a:pt x="2369906" y="198633"/>
                </a:lnTo>
                <a:lnTo>
                  <a:pt x="2756899" y="198633"/>
                </a:lnTo>
                <a:lnTo>
                  <a:pt x="3250059" y="198633"/>
                </a:lnTo>
                <a:lnTo>
                  <a:pt x="3571982" y="198633"/>
                </a:lnTo>
                <a:lnTo>
                  <a:pt x="3798014" y="198633"/>
                </a:lnTo>
                <a:lnTo>
                  <a:pt x="3893906" y="198633"/>
                </a:lnTo>
                <a:lnTo>
                  <a:pt x="3965825" y="188359"/>
                </a:lnTo>
                <a:lnTo>
                  <a:pt x="4010347" y="178085"/>
                </a:lnTo>
                <a:lnTo>
                  <a:pt x="4061717" y="160961"/>
                </a:lnTo>
                <a:lnTo>
                  <a:pt x="4109663" y="136988"/>
                </a:lnTo>
                <a:lnTo>
                  <a:pt x="4147335" y="106166"/>
                </a:lnTo>
                <a:lnTo>
                  <a:pt x="4178158" y="71919"/>
                </a:lnTo>
                <a:lnTo>
                  <a:pt x="4202131" y="30822"/>
                </a:lnTo>
                <a:lnTo>
                  <a:pt x="4219254" y="6849"/>
                </a:lnTo>
                <a:lnTo>
                  <a:pt x="4232953" y="0"/>
                </a:lnTo>
                <a:lnTo>
                  <a:pt x="4246652" y="6849"/>
                </a:lnTo>
                <a:lnTo>
                  <a:pt x="4256926" y="20548"/>
                </a:lnTo>
                <a:lnTo>
                  <a:pt x="4260351" y="41096"/>
                </a:lnTo>
                <a:lnTo>
                  <a:pt x="4260351" y="75343"/>
                </a:lnTo>
                <a:lnTo>
                  <a:pt x="4253502" y="119865"/>
                </a:lnTo>
                <a:lnTo>
                  <a:pt x="4239803" y="174660"/>
                </a:lnTo>
                <a:lnTo>
                  <a:pt x="4222679" y="219182"/>
                </a:lnTo>
                <a:lnTo>
                  <a:pt x="4188432" y="291101"/>
                </a:lnTo>
                <a:lnTo>
                  <a:pt x="4143911" y="359595"/>
                </a:lnTo>
                <a:lnTo>
                  <a:pt x="4116513" y="404116"/>
                </a:lnTo>
                <a:lnTo>
                  <a:pt x="4089115" y="438364"/>
                </a:lnTo>
                <a:lnTo>
                  <a:pt x="4071991" y="455487"/>
                </a:lnTo>
                <a:lnTo>
                  <a:pt x="4048018" y="472611"/>
                </a:lnTo>
                <a:lnTo>
                  <a:pt x="4024045" y="482885"/>
                </a:lnTo>
                <a:lnTo>
                  <a:pt x="3989798" y="489734"/>
                </a:lnTo>
                <a:lnTo>
                  <a:pt x="3976099" y="489734"/>
                </a:lnTo>
                <a:lnTo>
                  <a:pt x="3955551" y="486310"/>
                </a:lnTo>
                <a:lnTo>
                  <a:pt x="3924729" y="469186"/>
                </a:lnTo>
                <a:lnTo>
                  <a:pt x="3907605" y="452063"/>
                </a:lnTo>
                <a:lnTo>
                  <a:pt x="3887057" y="434939"/>
                </a:lnTo>
                <a:lnTo>
                  <a:pt x="3849385" y="417815"/>
                </a:lnTo>
                <a:lnTo>
                  <a:pt x="3798014" y="404116"/>
                </a:lnTo>
                <a:lnTo>
                  <a:pt x="3753493" y="400692"/>
                </a:lnTo>
                <a:lnTo>
                  <a:pt x="3575407" y="400692"/>
                </a:lnTo>
                <a:lnTo>
                  <a:pt x="3308279" y="400692"/>
                </a:lnTo>
                <a:lnTo>
                  <a:pt x="2893888" y="400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73A1CB1-7A8A-44EA-9E9F-16B275723581}"/>
              </a:ext>
            </a:extLst>
          </p:cNvPr>
          <p:cNvSpPr/>
          <p:nvPr/>
        </p:nvSpPr>
        <p:spPr>
          <a:xfrm>
            <a:off x="2852738" y="5164138"/>
            <a:ext cx="596900" cy="688975"/>
          </a:xfrm>
          <a:custGeom>
            <a:avLst/>
            <a:gdLst>
              <a:gd name="connsiteX0" fmla="*/ 171450 w 597693"/>
              <a:gd name="connsiteY0" fmla="*/ 185738 h 688182"/>
              <a:gd name="connsiteX1" fmla="*/ 288131 w 597693"/>
              <a:gd name="connsiteY1" fmla="*/ 290513 h 688182"/>
              <a:gd name="connsiteX2" fmla="*/ 357187 w 597693"/>
              <a:gd name="connsiteY2" fmla="*/ 350044 h 688182"/>
              <a:gd name="connsiteX3" fmla="*/ 404812 w 597693"/>
              <a:gd name="connsiteY3" fmla="*/ 390525 h 688182"/>
              <a:gd name="connsiteX4" fmla="*/ 426243 w 597693"/>
              <a:gd name="connsiteY4" fmla="*/ 414338 h 688182"/>
              <a:gd name="connsiteX5" fmla="*/ 457200 w 597693"/>
              <a:gd name="connsiteY5" fmla="*/ 459582 h 688182"/>
              <a:gd name="connsiteX6" fmla="*/ 485775 w 597693"/>
              <a:gd name="connsiteY6" fmla="*/ 507207 h 688182"/>
              <a:gd name="connsiteX7" fmla="*/ 511968 w 597693"/>
              <a:gd name="connsiteY7" fmla="*/ 559594 h 688182"/>
              <a:gd name="connsiteX8" fmla="*/ 521493 w 597693"/>
              <a:gd name="connsiteY8" fmla="*/ 588169 h 688182"/>
              <a:gd name="connsiteX9" fmla="*/ 531018 w 597693"/>
              <a:gd name="connsiteY9" fmla="*/ 621507 h 688182"/>
              <a:gd name="connsiteX10" fmla="*/ 547687 w 597693"/>
              <a:gd name="connsiteY10" fmla="*/ 654844 h 688182"/>
              <a:gd name="connsiteX11" fmla="*/ 581025 w 597693"/>
              <a:gd name="connsiteY11" fmla="*/ 688182 h 688182"/>
              <a:gd name="connsiteX12" fmla="*/ 597693 w 597693"/>
              <a:gd name="connsiteY12" fmla="*/ 7144 h 688182"/>
              <a:gd name="connsiteX13" fmla="*/ 585787 w 597693"/>
              <a:gd name="connsiteY13" fmla="*/ 71438 h 688182"/>
              <a:gd name="connsiteX14" fmla="*/ 569118 w 597693"/>
              <a:gd name="connsiteY14" fmla="*/ 109538 h 688182"/>
              <a:gd name="connsiteX15" fmla="*/ 550068 w 597693"/>
              <a:gd name="connsiteY15" fmla="*/ 133350 h 688182"/>
              <a:gd name="connsiteX16" fmla="*/ 523875 w 597693"/>
              <a:gd name="connsiteY16" fmla="*/ 150019 h 688182"/>
              <a:gd name="connsiteX17" fmla="*/ 500062 w 597693"/>
              <a:gd name="connsiteY17" fmla="*/ 159544 h 688182"/>
              <a:gd name="connsiteX18" fmla="*/ 476250 w 597693"/>
              <a:gd name="connsiteY18" fmla="*/ 161925 h 688182"/>
              <a:gd name="connsiteX19" fmla="*/ 450056 w 597693"/>
              <a:gd name="connsiteY19" fmla="*/ 161925 h 688182"/>
              <a:gd name="connsiteX20" fmla="*/ 414337 w 597693"/>
              <a:gd name="connsiteY20" fmla="*/ 157163 h 688182"/>
              <a:gd name="connsiteX21" fmla="*/ 338137 w 597693"/>
              <a:gd name="connsiteY21" fmla="*/ 138113 h 688182"/>
              <a:gd name="connsiteX22" fmla="*/ 245268 w 597693"/>
              <a:gd name="connsiteY22" fmla="*/ 104775 h 688182"/>
              <a:gd name="connsiteX23" fmla="*/ 135731 w 597693"/>
              <a:gd name="connsiteY23" fmla="*/ 54769 h 688182"/>
              <a:gd name="connsiteX24" fmla="*/ 61912 w 597693"/>
              <a:gd name="connsiteY24" fmla="*/ 16669 h 688182"/>
              <a:gd name="connsiteX25" fmla="*/ 19050 w 597693"/>
              <a:gd name="connsiteY25" fmla="*/ 0 h 688182"/>
              <a:gd name="connsiteX26" fmla="*/ 4762 w 597693"/>
              <a:gd name="connsiteY26" fmla="*/ 4763 h 688182"/>
              <a:gd name="connsiteX27" fmla="*/ 0 w 597693"/>
              <a:gd name="connsiteY27" fmla="*/ 14288 h 688182"/>
              <a:gd name="connsiteX28" fmla="*/ 2381 w 597693"/>
              <a:gd name="connsiteY28" fmla="*/ 28575 h 688182"/>
              <a:gd name="connsiteX29" fmla="*/ 21431 w 597693"/>
              <a:gd name="connsiteY29" fmla="*/ 52388 h 688182"/>
              <a:gd name="connsiteX30" fmla="*/ 100012 w 597693"/>
              <a:gd name="connsiteY30" fmla="*/ 123825 h 688182"/>
              <a:gd name="connsiteX31" fmla="*/ 171450 w 597693"/>
              <a:gd name="connsiteY31" fmla="*/ 185738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7693" h="688182">
                <a:moveTo>
                  <a:pt x="171450" y="185738"/>
                </a:moveTo>
                <a:lnTo>
                  <a:pt x="288131" y="290513"/>
                </a:lnTo>
                <a:lnTo>
                  <a:pt x="357187" y="350044"/>
                </a:lnTo>
                <a:lnTo>
                  <a:pt x="404812" y="390525"/>
                </a:lnTo>
                <a:lnTo>
                  <a:pt x="426243" y="414338"/>
                </a:lnTo>
                <a:lnTo>
                  <a:pt x="457200" y="459582"/>
                </a:lnTo>
                <a:lnTo>
                  <a:pt x="485775" y="507207"/>
                </a:lnTo>
                <a:lnTo>
                  <a:pt x="511968" y="559594"/>
                </a:lnTo>
                <a:lnTo>
                  <a:pt x="521493" y="588169"/>
                </a:lnTo>
                <a:lnTo>
                  <a:pt x="531018" y="621507"/>
                </a:lnTo>
                <a:lnTo>
                  <a:pt x="547687" y="654844"/>
                </a:lnTo>
                <a:lnTo>
                  <a:pt x="581025" y="688182"/>
                </a:lnTo>
                <a:lnTo>
                  <a:pt x="597693" y="7144"/>
                </a:lnTo>
                <a:lnTo>
                  <a:pt x="585787" y="71438"/>
                </a:lnTo>
                <a:lnTo>
                  <a:pt x="569118" y="109538"/>
                </a:lnTo>
                <a:lnTo>
                  <a:pt x="550068" y="133350"/>
                </a:lnTo>
                <a:lnTo>
                  <a:pt x="523875" y="150019"/>
                </a:lnTo>
                <a:lnTo>
                  <a:pt x="500062" y="159544"/>
                </a:lnTo>
                <a:lnTo>
                  <a:pt x="476250" y="161925"/>
                </a:lnTo>
                <a:lnTo>
                  <a:pt x="450056" y="161925"/>
                </a:lnTo>
                <a:lnTo>
                  <a:pt x="414337" y="157163"/>
                </a:lnTo>
                <a:lnTo>
                  <a:pt x="338137" y="138113"/>
                </a:lnTo>
                <a:lnTo>
                  <a:pt x="245268" y="104775"/>
                </a:lnTo>
                <a:lnTo>
                  <a:pt x="135731" y="54769"/>
                </a:lnTo>
                <a:lnTo>
                  <a:pt x="61912" y="16669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8575"/>
                </a:lnTo>
                <a:lnTo>
                  <a:pt x="21431" y="52388"/>
                </a:lnTo>
                <a:lnTo>
                  <a:pt x="100012" y="123825"/>
                </a:lnTo>
                <a:lnTo>
                  <a:pt x="171450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7787B70-99B8-4CE2-962A-2265D593F425}"/>
              </a:ext>
            </a:extLst>
          </p:cNvPr>
          <p:cNvSpPr/>
          <p:nvPr/>
        </p:nvSpPr>
        <p:spPr>
          <a:xfrm>
            <a:off x="2443163" y="3294063"/>
            <a:ext cx="1714500" cy="1206500"/>
          </a:xfrm>
          <a:custGeom>
            <a:avLst/>
            <a:gdLst>
              <a:gd name="connsiteX0" fmla="*/ 1643062 w 1714500"/>
              <a:gd name="connsiteY0" fmla="*/ 116681 h 1207294"/>
              <a:gd name="connsiteX1" fmla="*/ 1519237 w 1714500"/>
              <a:gd name="connsiteY1" fmla="*/ 216694 h 1207294"/>
              <a:gd name="connsiteX2" fmla="*/ 1431131 w 1714500"/>
              <a:gd name="connsiteY2" fmla="*/ 288131 h 1207294"/>
              <a:gd name="connsiteX3" fmla="*/ 1304925 w 1714500"/>
              <a:gd name="connsiteY3" fmla="*/ 390525 h 1207294"/>
              <a:gd name="connsiteX4" fmla="*/ 1204912 w 1714500"/>
              <a:gd name="connsiteY4" fmla="*/ 466725 h 1207294"/>
              <a:gd name="connsiteX5" fmla="*/ 1012031 w 1714500"/>
              <a:gd name="connsiteY5" fmla="*/ 619125 h 1207294"/>
              <a:gd name="connsiteX6" fmla="*/ 878681 w 1714500"/>
              <a:gd name="connsiteY6" fmla="*/ 721519 h 1207294"/>
              <a:gd name="connsiteX7" fmla="*/ 742950 w 1714500"/>
              <a:gd name="connsiteY7" fmla="*/ 828675 h 1207294"/>
              <a:gd name="connsiteX8" fmla="*/ 642937 w 1714500"/>
              <a:gd name="connsiteY8" fmla="*/ 904875 h 1207294"/>
              <a:gd name="connsiteX9" fmla="*/ 545306 w 1714500"/>
              <a:gd name="connsiteY9" fmla="*/ 983456 h 1207294"/>
              <a:gd name="connsiteX10" fmla="*/ 452437 w 1714500"/>
              <a:gd name="connsiteY10" fmla="*/ 1057275 h 1207294"/>
              <a:gd name="connsiteX11" fmla="*/ 319087 w 1714500"/>
              <a:gd name="connsiteY11" fmla="*/ 1164431 h 1207294"/>
              <a:gd name="connsiteX12" fmla="*/ 278606 w 1714500"/>
              <a:gd name="connsiteY12" fmla="*/ 1197769 h 1207294"/>
              <a:gd name="connsiteX13" fmla="*/ 259556 w 1714500"/>
              <a:gd name="connsiteY13" fmla="*/ 1204912 h 1207294"/>
              <a:gd name="connsiteX14" fmla="*/ 238125 w 1714500"/>
              <a:gd name="connsiteY14" fmla="*/ 1207294 h 1207294"/>
              <a:gd name="connsiteX15" fmla="*/ 226218 w 1714500"/>
              <a:gd name="connsiteY15" fmla="*/ 1204912 h 1207294"/>
              <a:gd name="connsiteX16" fmla="*/ 200025 w 1714500"/>
              <a:gd name="connsiteY16" fmla="*/ 1197769 h 1207294"/>
              <a:gd name="connsiteX17" fmla="*/ 169068 w 1714500"/>
              <a:gd name="connsiteY17" fmla="*/ 1178719 h 1207294"/>
              <a:gd name="connsiteX18" fmla="*/ 123825 w 1714500"/>
              <a:gd name="connsiteY18" fmla="*/ 1133475 h 1207294"/>
              <a:gd name="connsiteX19" fmla="*/ 95250 w 1714500"/>
              <a:gd name="connsiteY19" fmla="*/ 1100137 h 1207294"/>
              <a:gd name="connsiteX20" fmla="*/ 80962 w 1714500"/>
              <a:gd name="connsiteY20" fmla="*/ 1073944 h 1207294"/>
              <a:gd name="connsiteX21" fmla="*/ 66675 w 1714500"/>
              <a:gd name="connsiteY21" fmla="*/ 1047750 h 1207294"/>
              <a:gd name="connsiteX22" fmla="*/ 50006 w 1714500"/>
              <a:gd name="connsiteY22" fmla="*/ 1000125 h 1207294"/>
              <a:gd name="connsiteX23" fmla="*/ 35718 w 1714500"/>
              <a:gd name="connsiteY23" fmla="*/ 952500 h 1207294"/>
              <a:gd name="connsiteX24" fmla="*/ 4762 w 1714500"/>
              <a:gd name="connsiteY24" fmla="*/ 859631 h 1207294"/>
              <a:gd name="connsiteX25" fmla="*/ 0 w 1714500"/>
              <a:gd name="connsiteY25" fmla="*/ 833437 h 1207294"/>
              <a:gd name="connsiteX26" fmla="*/ 0 w 1714500"/>
              <a:gd name="connsiteY26" fmla="*/ 802481 h 1207294"/>
              <a:gd name="connsiteX27" fmla="*/ 2381 w 1714500"/>
              <a:gd name="connsiteY27" fmla="*/ 785812 h 1207294"/>
              <a:gd name="connsiteX28" fmla="*/ 9525 w 1714500"/>
              <a:gd name="connsiteY28" fmla="*/ 778669 h 1207294"/>
              <a:gd name="connsiteX29" fmla="*/ 21431 w 1714500"/>
              <a:gd name="connsiteY29" fmla="*/ 783431 h 1207294"/>
              <a:gd name="connsiteX30" fmla="*/ 59531 w 1714500"/>
              <a:gd name="connsiteY30" fmla="*/ 804862 h 1207294"/>
              <a:gd name="connsiteX31" fmla="*/ 119062 w 1714500"/>
              <a:gd name="connsiteY31" fmla="*/ 852487 h 1207294"/>
              <a:gd name="connsiteX32" fmla="*/ 152400 w 1714500"/>
              <a:gd name="connsiteY32" fmla="*/ 871537 h 1207294"/>
              <a:gd name="connsiteX33" fmla="*/ 173831 w 1714500"/>
              <a:gd name="connsiteY33" fmla="*/ 873919 h 1207294"/>
              <a:gd name="connsiteX34" fmla="*/ 214312 w 1714500"/>
              <a:gd name="connsiteY34" fmla="*/ 869156 h 1207294"/>
              <a:gd name="connsiteX35" fmla="*/ 261937 w 1714500"/>
              <a:gd name="connsiteY35" fmla="*/ 854869 h 1207294"/>
              <a:gd name="connsiteX36" fmla="*/ 340518 w 1714500"/>
              <a:gd name="connsiteY36" fmla="*/ 816769 h 1207294"/>
              <a:gd name="connsiteX37" fmla="*/ 564356 w 1714500"/>
              <a:gd name="connsiteY37" fmla="*/ 695325 h 1207294"/>
              <a:gd name="connsiteX38" fmla="*/ 847725 w 1714500"/>
              <a:gd name="connsiteY38" fmla="*/ 528637 h 1207294"/>
              <a:gd name="connsiteX39" fmla="*/ 1057275 w 1714500"/>
              <a:gd name="connsiteY39" fmla="*/ 388144 h 1207294"/>
              <a:gd name="connsiteX40" fmla="*/ 1259681 w 1714500"/>
              <a:gd name="connsiteY40" fmla="*/ 252412 h 1207294"/>
              <a:gd name="connsiteX41" fmla="*/ 1454943 w 1714500"/>
              <a:gd name="connsiteY41" fmla="*/ 128587 h 1207294"/>
              <a:gd name="connsiteX42" fmla="*/ 1626393 w 1714500"/>
              <a:gd name="connsiteY42" fmla="*/ 19050 h 1207294"/>
              <a:gd name="connsiteX43" fmla="*/ 1652587 w 1714500"/>
              <a:gd name="connsiteY43" fmla="*/ 4762 h 1207294"/>
              <a:gd name="connsiteX44" fmla="*/ 1669256 w 1714500"/>
              <a:gd name="connsiteY44" fmla="*/ 0 h 1207294"/>
              <a:gd name="connsiteX45" fmla="*/ 1693068 w 1714500"/>
              <a:gd name="connsiteY45" fmla="*/ 2381 h 1207294"/>
              <a:gd name="connsiteX46" fmla="*/ 1709737 w 1714500"/>
              <a:gd name="connsiteY46" fmla="*/ 11906 h 1207294"/>
              <a:gd name="connsiteX47" fmla="*/ 1714500 w 1714500"/>
              <a:gd name="connsiteY47" fmla="*/ 26194 h 1207294"/>
              <a:gd name="connsiteX48" fmla="*/ 1712118 w 1714500"/>
              <a:gd name="connsiteY48" fmla="*/ 42862 h 1207294"/>
              <a:gd name="connsiteX49" fmla="*/ 1700212 w 1714500"/>
              <a:gd name="connsiteY49" fmla="*/ 69056 h 1207294"/>
              <a:gd name="connsiteX50" fmla="*/ 1643062 w 1714500"/>
              <a:gd name="connsiteY50" fmla="*/ 116681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14500" h="1207294">
                <a:moveTo>
                  <a:pt x="1643062" y="116681"/>
                </a:moveTo>
                <a:lnTo>
                  <a:pt x="1519237" y="216694"/>
                </a:lnTo>
                <a:lnTo>
                  <a:pt x="1431131" y="288131"/>
                </a:lnTo>
                <a:lnTo>
                  <a:pt x="1304925" y="390525"/>
                </a:lnTo>
                <a:lnTo>
                  <a:pt x="1204912" y="466725"/>
                </a:lnTo>
                <a:lnTo>
                  <a:pt x="1012031" y="619125"/>
                </a:lnTo>
                <a:lnTo>
                  <a:pt x="878681" y="721519"/>
                </a:lnTo>
                <a:lnTo>
                  <a:pt x="742950" y="828675"/>
                </a:lnTo>
                <a:lnTo>
                  <a:pt x="642937" y="904875"/>
                </a:lnTo>
                <a:lnTo>
                  <a:pt x="545306" y="983456"/>
                </a:lnTo>
                <a:lnTo>
                  <a:pt x="452437" y="1057275"/>
                </a:lnTo>
                <a:lnTo>
                  <a:pt x="319087" y="1164431"/>
                </a:lnTo>
                <a:lnTo>
                  <a:pt x="278606" y="1197769"/>
                </a:lnTo>
                <a:lnTo>
                  <a:pt x="259556" y="1204912"/>
                </a:lnTo>
                <a:lnTo>
                  <a:pt x="238125" y="1207294"/>
                </a:lnTo>
                <a:lnTo>
                  <a:pt x="226218" y="1204912"/>
                </a:lnTo>
                <a:lnTo>
                  <a:pt x="200025" y="1197769"/>
                </a:lnTo>
                <a:lnTo>
                  <a:pt x="169068" y="1178719"/>
                </a:lnTo>
                <a:lnTo>
                  <a:pt x="123825" y="1133475"/>
                </a:lnTo>
                <a:lnTo>
                  <a:pt x="95250" y="1100137"/>
                </a:lnTo>
                <a:lnTo>
                  <a:pt x="80962" y="1073944"/>
                </a:lnTo>
                <a:lnTo>
                  <a:pt x="66675" y="1047750"/>
                </a:lnTo>
                <a:lnTo>
                  <a:pt x="50006" y="1000125"/>
                </a:lnTo>
                <a:lnTo>
                  <a:pt x="35718" y="952500"/>
                </a:lnTo>
                <a:lnTo>
                  <a:pt x="4762" y="859631"/>
                </a:lnTo>
                <a:lnTo>
                  <a:pt x="0" y="833437"/>
                </a:lnTo>
                <a:lnTo>
                  <a:pt x="0" y="802481"/>
                </a:lnTo>
                <a:lnTo>
                  <a:pt x="2381" y="785812"/>
                </a:lnTo>
                <a:lnTo>
                  <a:pt x="9525" y="778669"/>
                </a:lnTo>
                <a:lnTo>
                  <a:pt x="21431" y="783431"/>
                </a:lnTo>
                <a:lnTo>
                  <a:pt x="59531" y="804862"/>
                </a:lnTo>
                <a:lnTo>
                  <a:pt x="119062" y="852487"/>
                </a:lnTo>
                <a:lnTo>
                  <a:pt x="152400" y="871537"/>
                </a:lnTo>
                <a:lnTo>
                  <a:pt x="173831" y="873919"/>
                </a:lnTo>
                <a:lnTo>
                  <a:pt x="214312" y="869156"/>
                </a:lnTo>
                <a:lnTo>
                  <a:pt x="261937" y="854869"/>
                </a:lnTo>
                <a:lnTo>
                  <a:pt x="340518" y="816769"/>
                </a:lnTo>
                <a:lnTo>
                  <a:pt x="564356" y="695325"/>
                </a:lnTo>
                <a:lnTo>
                  <a:pt x="847725" y="528637"/>
                </a:lnTo>
                <a:lnTo>
                  <a:pt x="1057275" y="388144"/>
                </a:lnTo>
                <a:lnTo>
                  <a:pt x="1259681" y="252412"/>
                </a:lnTo>
                <a:lnTo>
                  <a:pt x="1454943" y="128587"/>
                </a:lnTo>
                <a:lnTo>
                  <a:pt x="1626393" y="19050"/>
                </a:lnTo>
                <a:lnTo>
                  <a:pt x="1652587" y="4762"/>
                </a:lnTo>
                <a:lnTo>
                  <a:pt x="1669256" y="0"/>
                </a:lnTo>
                <a:lnTo>
                  <a:pt x="1693068" y="2381"/>
                </a:lnTo>
                <a:lnTo>
                  <a:pt x="1709737" y="11906"/>
                </a:lnTo>
                <a:lnTo>
                  <a:pt x="1714500" y="26194"/>
                </a:lnTo>
                <a:lnTo>
                  <a:pt x="1712118" y="42862"/>
                </a:lnTo>
                <a:lnTo>
                  <a:pt x="1700212" y="69056"/>
                </a:lnTo>
                <a:lnTo>
                  <a:pt x="1643062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09EA26E-21D8-41BF-8837-9D9679B16E8B}"/>
              </a:ext>
            </a:extLst>
          </p:cNvPr>
          <p:cNvSpPr/>
          <p:nvPr/>
        </p:nvSpPr>
        <p:spPr>
          <a:xfrm>
            <a:off x="4516438" y="1600200"/>
            <a:ext cx="539750" cy="1047750"/>
          </a:xfrm>
          <a:custGeom>
            <a:avLst/>
            <a:gdLst>
              <a:gd name="connsiteX0" fmla="*/ 452438 w 538163"/>
              <a:gd name="connsiteY0" fmla="*/ 376238 h 1047750"/>
              <a:gd name="connsiteX1" fmla="*/ 478632 w 538163"/>
              <a:gd name="connsiteY1" fmla="*/ 535781 h 1047750"/>
              <a:gd name="connsiteX2" fmla="*/ 500063 w 538163"/>
              <a:gd name="connsiteY2" fmla="*/ 659606 h 1047750"/>
              <a:gd name="connsiteX3" fmla="*/ 523875 w 538163"/>
              <a:gd name="connsiteY3" fmla="*/ 807244 h 1047750"/>
              <a:gd name="connsiteX4" fmla="*/ 538163 w 538163"/>
              <a:gd name="connsiteY4" fmla="*/ 914400 h 1047750"/>
              <a:gd name="connsiteX5" fmla="*/ 528638 w 538163"/>
              <a:gd name="connsiteY5" fmla="*/ 950119 h 1047750"/>
              <a:gd name="connsiteX6" fmla="*/ 504825 w 538163"/>
              <a:gd name="connsiteY6" fmla="*/ 1000125 h 1047750"/>
              <a:gd name="connsiteX7" fmla="*/ 483394 w 538163"/>
              <a:gd name="connsiteY7" fmla="*/ 1023938 h 1047750"/>
              <a:gd name="connsiteX8" fmla="*/ 461963 w 538163"/>
              <a:gd name="connsiteY8" fmla="*/ 1038225 h 1047750"/>
              <a:gd name="connsiteX9" fmla="*/ 440532 w 538163"/>
              <a:gd name="connsiteY9" fmla="*/ 1045369 h 1047750"/>
              <a:gd name="connsiteX10" fmla="*/ 421482 w 538163"/>
              <a:gd name="connsiteY10" fmla="*/ 1047750 h 1047750"/>
              <a:gd name="connsiteX11" fmla="*/ 402432 w 538163"/>
              <a:gd name="connsiteY11" fmla="*/ 1045369 h 1047750"/>
              <a:gd name="connsiteX12" fmla="*/ 385763 w 538163"/>
              <a:gd name="connsiteY12" fmla="*/ 1035844 h 1047750"/>
              <a:gd name="connsiteX13" fmla="*/ 369094 w 538163"/>
              <a:gd name="connsiteY13" fmla="*/ 1021556 h 1047750"/>
              <a:gd name="connsiteX14" fmla="*/ 354807 w 538163"/>
              <a:gd name="connsiteY14" fmla="*/ 997744 h 1047750"/>
              <a:gd name="connsiteX15" fmla="*/ 342900 w 538163"/>
              <a:gd name="connsiteY15" fmla="*/ 971550 h 1047750"/>
              <a:gd name="connsiteX16" fmla="*/ 328613 w 538163"/>
              <a:gd name="connsiteY16" fmla="*/ 909638 h 1047750"/>
              <a:gd name="connsiteX17" fmla="*/ 309563 w 538163"/>
              <a:gd name="connsiteY17" fmla="*/ 792956 h 1047750"/>
              <a:gd name="connsiteX18" fmla="*/ 290513 w 538163"/>
              <a:gd name="connsiteY18" fmla="*/ 676275 h 1047750"/>
              <a:gd name="connsiteX19" fmla="*/ 269082 w 538163"/>
              <a:gd name="connsiteY19" fmla="*/ 559594 h 1047750"/>
              <a:gd name="connsiteX20" fmla="*/ 228600 w 538163"/>
              <a:gd name="connsiteY20" fmla="*/ 314325 h 1047750"/>
              <a:gd name="connsiteX21" fmla="*/ 221457 w 538163"/>
              <a:gd name="connsiteY21" fmla="*/ 292894 h 1047750"/>
              <a:gd name="connsiteX22" fmla="*/ 211932 w 538163"/>
              <a:gd name="connsiteY22" fmla="*/ 266700 h 1047750"/>
              <a:gd name="connsiteX23" fmla="*/ 197644 w 538163"/>
              <a:gd name="connsiteY23" fmla="*/ 238125 h 1047750"/>
              <a:gd name="connsiteX24" fmla="*/ 178594 w 538163"/>
              <a:gd name="connsiteY24" fmla="*/ 204788 h 1047750"/>
              <a:gd name="connsiteX25" fmla="*/ 159544 w 538163"/>
              <a:gd name="connsiteY25" fmla="*/ 178594 h 1047750"/>
              <a:gd name="connsiteX26" fmla="*/ 142875 w 538163"/>
              <a:gd name="connsiteY26" fmla="*/ 157163 h 1047750"/>
              <a:gd name="connsiteX27" fmla="*/ 119063 w 538163"/>
              <a:gd name="connsiteY27" fmla="*/ 133350 h 1047750"/>
              <a:gd name="connsiteX28" fmla="*/ 85725 w 538163"/>
              <a:gd name="connsiteY28" fmla="*/ 102394 h 1047750"/>
              <a:gd name="connsiteX29" fmla="*/ 61913 w 538163"/>
              <a:gd name="connsiteY29" fmla="*/ 83344 h 1047750"/>
              <a:gd name="connsiteX30" fmla="*/ 21432 w 538163"/>
              <a:gd name="connsiteY30" fmla="*/ 54769 h 1047750"/>
              <a:gd name="connsiteX31" fmla="*/ 7144 w 538163"/>
              <a:gd name="connsiteY31" fmla="*/ 40481 h 1047750"/>
              <a:gd name="connsiteX32" fmla="*/ 0 w 538163"/>
              <a:gd name="connsiteY32" fmla="*/ 21431 h 1047750"/>
              <a:gd name="connsiteX33" fmla="*/ 0 w 538163"/>
              <a:gd name="connsiteY33" fmla="*/ 14288 h 1047750"/>
              <a:gd name="connsiteX34" fmla="*/ 4763 w 538163"/>
              <a:gd name="connsiteY34" fmla="*/ 4763 h 1047750"/>
              <a:gd name="connsiteX35" fmla="*/ 16669 w 538163"/>
              <a:gd name="connsiteY35" fmla="*/ 0 h 1047750"/>
              <a:gd name="connsiteX36" fmla="*/ 33338 w 538163"/>
              <a:gd name="connsiteY36" fmla="*/ 0 h 1047750"/>
              <a:gd name="connsiteX37" fmla="*/ 123825 w 538163"/>
              <a:gd name="connsiteY37" fmla="*/ 26194 h 1047750"/>
              <a:gd name="connsiteX38" fmla="*/ 288132 w 538163"/>
              <a:gd name="connsiteY38" fmla="*/ 73819 h 1047750"/>
              <a:gd name="connsiteX39" fmla="*/ 402432 w 538163"/>
              <a:gd name="connsiteY39" fmla="*/ 107156 h 1047750"/>
              <a:gd name="connsiteX40" fmla="*/ 423863 w 538163"/>
              <a:gd name="connsiteY40" fmla="*/ 221456 h 1047750"/>
              <a:gd name="connsiteX41" fmla="*/ 452438 w 538163"/>
              <a:gd name="connsiteY41" fmla="*/ 3762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3" h="1047750">
                <a:moveTo>
                  <a:pt x="452438" y="376238"/>
                </a:moveTo>
                <a:lnTo>
                  <a:pt x="478632" y="535781"/>
                </a:lnTo>
                <a:lnTo>
                  <a:pt x="500063" y="659606"/>
                </a:lnTo>
                <a:lnTo>
                  <a:pt x="523875" y="807244"/>
                </a:lnTo>
                <a:lnTo>
                  <a:pt x="538163" y="914400"/>
                </a:lnTo>
                <a:lnTo>
                  <a:pt x="528638" y="950119"/>
                </a:lnTo>
                <a:lnTo>
                  <a:pt x="504825" y="1000125"/>
                </a:lnTo>
                <a:lnTo>
                  <a:pt x="483394" y="1023938"/>
                </a:lnTo>
                <a:lnTo>
                  <a:pt x="461963" y="1038225"/>
                </a:lnTo>
                <a:lnTo>
                  <a:pt x="440532" y="1045369"/>
                </a:lnTo>
                <a:lnTo>
                  <a:pt x="421482" y="1047750"/>
                </a:lnTo>
                <a:lnTo>
                  <a:pt x="402432" y="1045369"/>
                </a:lnTo>
                <a:lnTo>
                  <a:pt x="385763" y="1035844"/>
                </a:lnTo>
                <a:lnTo>
                  <a:pt x="369094" y="1021556"/>
                </a:lnTo>
                <a:lnTo>
                  <a:pt x="354807" y="997744"/>
                </a:lnTo>
                <a:lnTo>
                  <a:pt x="342900" y="971550"/>
                </a:lnTo>
                <a:lnTo>
                  <a:pt x="328613" y="909638"/>
                </a:lnTo>
                <a:lnTo>
                  <a:pt x="309563" y="792956"/>
                </a:lnTo>
                <a:lnTo>
                  <a:pt x="290513" y="676275"/>
                </a:lnTo>
                <a:lnTo>
                  <a:pt x="269082" y="559594"/>
                </a:lnTo>
                <a:lnTo>
                  <a:pt x="228600" y="314325"/>
                </a:lnTo>
                <a:lnTo>
                  <a:pt x="221457" y="292894"/>
                </a:lnTo>
                <a:lnTo>
                  <a:pt x="211932" y="266700"/>
                </a:lnTo>
                <a:lnTo>
                  <a:pt x="197644" y="238125"/>
                </a:lnTo>
                <a:lnTo>
                  <a:pt x="178594" y="204788"/>
                </a:lnTo>
                <a:lnTo>
                  <a:pt x="159544" y="178594"/>
                </a:lnTo>
                <a:lnTo>
                  <a:pt x="142875" y="157163"/>
                </a:lnTo>
                <a:lnTo>
                  <a:pt x="119063" y="133350"/>
                </a:lnTo>
                <a:lnTo>
                  <a:pt x="85725" y="102394"/>
                </a:lnTo>
                <a:lnTo>
                  <a:pt x="61913" y="83344"/>
                </a:lnTo>
                <a:lnTo>
                  <a:pt x="21432" y="54769"/>
                </a:lnTo>
                <a:lnTo>
                  <a:pt x="7144" y="40481"/>
                </a:lnTo>
                <a:lnTo>
                  <a:pt x="0" y="21431"/>
                </a:lnTo>
                <a:lnTo>
                  <a:pt x="0" y="14288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123825" y="26194"/>
                </a:lnTo>
                <a:lnTo>
                  <a:pt x="288132" y="73819"/>
                </a:lnTo>
                <a:lnTo>
                  <a:pt x="402432" y="107156"/>
                </a:lnTo>
                <a:lnTo>
                  <a:pt x="423863" y="221456"/>
                </a:lnTo>
                <a:lnTo>
                  <a:pt x="452438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CCDC8A0-1F54-4DCE-AD38-452E8983DD55}"/>
              </a:ext>
            </a:extLst>
          </p:cNvPr>
          <p:cNvSpPr/>
          <p:nvPr/>
        </p:nvSpPr>
        <p:spPr>
          <a:xfrm>
            <a:off x="4856163" y="1531938"/>
            <a:ext cx="1584325" cy="981075"/>
          </a:xfrm>
          <a:custGeom>
            <a:avLst/>
            <a:gdLst>
              <a:gd name="connsiteX0" fmla="*/ 931069 w 1585912"/>
              <a:gd name="connsiteY0" fmla="*/ 211931 h 981075"/>
              <a:gd name="connsiteX1" fmla="*/ 776287 w 1585912"/>
              <a:gd name="connsiteY1" fmla="*/ 235744 h 981075"/>
              <a:gd name="connsiteX2" fmla="*/ 592931 w 1585912"/>
              <a:gd name="connsiteY2" fmla="*/ 259556 h 981075"/>
              <a:gd name="connsiteX3" fmla="*/ 442912 w 1585912"/>
              <a:gd name="connsiteY3" fmla="*/ 278606 h 981075"/>
              <a:gd name="connsiteX4" fmla="*/ 259556 w 1585912"/>
              <a:gd name="connsiteY4" fmla="*/ 297656 h 981075"/>
              <a:gd name="connsiteX5" fmla="*/ 7144 w 1585912"/>
              <a:gd name="connsiteY5" fmla="*/ 319087 h 981075"/>
              <a:gd name="connsiteX6" fmla="*/ 0 w 1585912"/>
              <a:gd name="connsiteY6" fmla="*/ 183356 h 981075"/>
              <a:gd name="connsiteX7" fmla="*/ 169069 w 1585912"/>
              <a:gd name="connsiteY7" fmla="*/ 164306 h 981075"/>
              <a:gd name="connsiteX8" fmla="*/ 381000 w 1585912"/>
              <a:gd name="connsiteY8" fmla="*/ 138112 h 981075"/>
              <a:gd name="connsiteX9" fmla="*/ 647700 w 1585912"/>
              <a:gd name="connsiteY9" fmla="*/ 102394 h 981075"/>
              <a:gd name="connsiteX10" fmla="*/ 957262 w 1585912"/>
              <a:gd name="connsiteY10" fmla="*/ 61912 h 981075"/>
              <a:gd name="connsiteX11" fmla="*/ 1252537 w 1585912"/>
              <a:gd name="connsiteY11" fmla="*/ 16669 h 981075"/>
              <a:gd name="connsiteX12" fmla="*/ 1338262 w 1585912"/>
              <a:gd name="connsiteY12" fmla="*/ 0 h 981075"/>
              <a:gd name="connsiteX13" fmla="*/ 1354931 w 1585912"/>
              <a:gd name="connsiteY13" fmla="*/ 9525 h 981075"/>
              <a:gd name="connsiteX14" fmla="*/ 1419225 w 1585912"/>
              <a:gd name="connsiteY14" fmla="*/ 57150 h 981075"/>
              <a:gd name="connsiteX15" fmla="*/ 1495425 w 1585912"/>
              <a:gd name="connsiteY15" fmla="*/ 119062 h 981075"/>
              <a:gd name="connsiteX16" fmla="*/ 1543050 w 1585912"/>
              <a:gd name="connsiteY16" fmla="*/ 169069 h 981075"/>
              <a:gd name="connsiteX17" fmla="*/ 1571625 w 1585912"/>
              <a:gd name="connsiteY17" fmla="*/ 207169 h 981075"/>
              <a:gd name="connsiteX18" fmla="*/ 1585912 w 1585912"/>
              <a:gd name="connsiteY18" fmla="*/ 233362 h 981075"/>
              <a:gd name="connsiteX19" fmla="*/ 1585912 w 1585912"/>
              <a:gd name="connsiteY19" fmla="*/ 247650 h 981075"/>
              <a:gd name="connsiteX20" fmla="*/ 1576387 w 1585912"/>
              <a:gd name="connsiteY20" fmla="*/ 266700 h 981075"/>
              <a:gd name="connsiteX21" fmla="*/ 1554956 w 1585912"/>
              <a:gd name="connsiteY21" fmla="*/ 290512 h 981075"/>
              <a:gd name="connsiteX22" fmla="*/ 1521619 w 1585912"/>
              <a:gd name="connsiteY22" fmla="*/ 319087 h 981075"/>
              <a:gd name="connsiteX23" fmla="*/ 1500187 w 1585912"/>
              <a:gd name="connsiteY23" fmla="*/ 338137 h 981075"/>
              <a:gd name="connsiteX24" fmla="*/ 1493044 w 1585912"/>
              <a:gd name="connsiteY24" fmla="*/ 352425 h 981075"/>
              <a:gd name="connsiteX25" fmla="*/ 1452562 w 1585912"/>
              <a:gd name="connsiteY25" fmla="*/ 476250 h 981075"/>
              <a:gd name="connsiteX26" fmla="*/ 1390650 w 1585912"/>
              <a:gd name="connsiteY26" fmla="*/ 654844 h 981075"/>
              <a:gd name="connsiteX27" fmla="*/ 1331119 w 1585912"/>
              <a:gd name="connsiteY27" fmla="*/ 835819 h 981075"/>
              <a:gd name="connsiteX28" fmla="*/ 1314450 w 1585912"/>
              <a:gd name="connsiteY28" fmla="*/ 883444 h 981075"/>
              <a:gd name="connsiteX29" fmla="*/ 1295400 w 1585912"/>
              <a:gd name="connsiteY29" fmla="*/ 916781 h 981075"/>
              <a:gd name="connsiteX30" fmla="*/ 1273969 w 1585912"/>
              <a:gd name="connsiteY30" fmla="*/ 947737 h 981075"/>
              <a:gd name="connsiteX31" fmla="*/ 1259681 w 1585912"/>
              <a:gd name="connsiteY31" fmla="*/ 959644 h 981075"/>
              <a:gd name="connsiteX32" fmla="*/ 1238250 w 1585912"/>
              <a:gd name="connsiteY32" fmla="*/ 971550 h 981075"/>
              <a:gd name="connsiteX33" fmla="*/ 1202531 w 1585912"/>
              <a:gd name="connsiteY33" fmla="*/ 981075 h 981075"/>
              <a:gd name="connsiteX34" fmla="*/ 1183481 w 1585912"/>
              <a:gd name="connsiteY34" fmla="*/ 981075 h 981075"/>
              <a:gd name="connsiteX35" fmla="*/ 1164431 w 1585912"/>
              <a:gd name="connsiteY35" fmla="*/ 962025 h 981075"/>
              <a:gd name="connsiteX36" fmla="*/ 1135856 w 1585912"/>
              <a:gd name="connsiteY36" fmla="*/ 785812 h 981075"/>
              <a:gd name="connsiteX37" fmla="*/ 1164431 w 1585912"/>
              <a:gd name="connsiteY37" fmla="*/ 671512 h 981075"/>
              <a:gd name="connsiteX38" fmla="*/ 1202531 w 1585912"/>
              <a:gd name="connsiteY38" fmla="*/ 507206 h 981075"/>
              <a:gd name="connsiteX39" fmla="*/ 1238250 w 1585912"/>
              <a:gd name="connsiteY39" fmla="*/ 366712 h 981075"/>
              <a:gd name="connsiteX40" fmla="*/ 1250156 w 1585912"/>
              <a:gd name="connsiteY40" fmla="*/ 311944 h 981075"/>
              <a:gd name="connsiteX41" fmla="*/ 1252537 w 1585912"/>
              <a:gd name="connsiteY41" fmla="*/ 276225 h 981075"/>
              <a:gd name="connsiteX42" fmla="*/ 1250156 w 1585912"/>
              <a:gd name="connsiteY42" fmla="*/ 257175 h 981075"/>
              <a:gd name="connsiteX43" fmla="*/ 1245394 w 1585912"/>
              <a:gd name="connsiteY43" fmla="*/ 242887 h 981075"/>
              <a:gd name="connsiteX44" fmla="*/ 1238250 w 1585912"/>
              <a:gd name="connsiteY44" fmla="*/ 230981 h 981075"/>
              <a:gd name="connsiteX45" fmla="*/ 1221581 w 1585912"/>
              <a:gd name="connsiteY45" fmla="*/ 211931 h 981075"/>
              <a:gd name="connsiteX46" fmla="*/ 1207294 w 1585912"/>
              <a:gd name="connsiteY46" fmla="*/ 202406 h 981075"/>
              <a:gd name="connsiteX47" fmla="*/ 1173956 w 1585912"/>
              <a:gd name="connsiteY47" fmla="*/ 188119 h 981075"/>
              <a:gd name="connsiteX48" fmla="*/ 1143000 w 1585912"/>
              <a:gd name="connsiteY48" fmla="*/ 180975 h 981075"/>
              <a:gd name="connsiteX49" fmla="*/ 1102519 w 1585912"/>
              <a:gd name="connsiteY49" fmla="*/ 185737 h 981075"/>
              <a:gd name="connsiteX50" fmla="*/ 931069 w 1585912"/>
              <a:gd name="connsiteY50" fmla="*/ 211931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85912" h="981075">
                <a:moveTo>
                  <a:pt x="931069" y="211931"/>
                </a:moveTo>
                <a:lnTo>
                  <a:pt x="776287" y="235744"/>
                </a:lnTo>
                <a:lnTo>
                  <a:pt x="592931" y="259556"/>
                </a:lnTo>
                <a:lnTo>
                  <a:pt x="442912" y="278606"/>
                </a:lnTo>
                <a:lnTo>
                  <a:pt x="259556" y="297656"/>
                </a:lnTo>
                <a:lnTo>
                  <a:pt x="7144" y="319087"/>
                </a:lnTo>
                <a:lnTo>
                  <a:pt x="0" y="183356"/>
                </a:lnTo>
                <a:lnTo>
                  <a:pt x="169069" y="164306"/>
                </a:lnTo>
                <a:lnTo>
                  <a:pt x="381000" y="138112"/>
                </a:lnTo>
                <a:lnTo>
                  <a:pt x="647700" y="102394"/>
                </a:lnTo>
                <a:lnTo>
                  <a:pt x="957262" y="61912"/>
                </a:lnTo>
                <a:lnTo>
                  <a:pt x="1252537" y="16669"/>
                </a:lnTo>
                <a:lnTo>
                  <a:pt x="1338262" y="0"/>
                </a:lnTo>
                <a:lnTo>
                  <a:pt x="1354931" y="9525"/>
                </a:lnTo>
                <a:lnTo>
                  <a:pt x="1419225" y="57150"/>
                </a:lnTo>
                <a:lnTo>
                  <a:pt x="1495425" y="119062"/>
                </a:lnTo>
                <a:lnTo>
                  <a:pt x="1543050" y="169069"/>
                </a:lnTo>
                <a:lnTo>
                  <a:pt x="1571625" y="207169"/>
                </a:lnTo>
                <a:lnTo>
                  <a:pt x="1585912" y="233362"/>
                </a:lnTo>
                <a:lnTo>
                  <a:pt x="1585912" y="247650"/>
                </a:lnTo>
                <a:lnTo>
                  <a:pt x="1576387" y="266700"/>
                </a:lnTo>
                <a:lnTo>
                  <a:pt x="1554956" y="290512"/>
                </a:lnTo>
                <a:lnTo>
                  <a:pt x="1521619" y="319087"/>
                </a:lnTo>
                <a:lnTo>
                  <a:pt x="1500187" y="338137"/>
                </a:lnTo>
                <a:lnTo>
                  <a:pt x="1493044" y="352425"/>
                </a:lnTo>
                <a:lnTo>
                  <a:pt x="1452562" y="476250"/>
                </a:lnTo>
                <a:lnTo>
                  <a:pt x="1390650" y="654844"/>
                </a:lnTo>
                <a:lnTo>
                  <a:pt x="1331119" y="835819"/>
                </a:lnTo>
                <a:lnTo>
                  <a:pt x="1314450" y="883444"/>
                </a:lnTo>
                <a:lnTo>
                  <a:pt x="1295400" y="916781"/>
                </a:lnTo>
                <a:lnTo>
                  <a:pt x="1273969" y="947737"/>
                </a:lnTo>
                <a:lnTo>
                  <a:pt x="1259681" y="959644"/>
                </a:lnTo>
                <a:lnTo>
                  <a:pt x="1238250" y="971550"/>
                </a:lnTo>
                <a:lnTo>
                  <a:pt x="1202531" y="981075"/>
                </a:lnTo>
                <a:lnTo>
                  <a:pt x="1183481" y="981075"/>
                </a:lnTo>
                <a:lnTo>
                  <a:pt x="1164431" y="962025"/>
                </a:lnTo>
                <a:lnTo>
                  <a:pt x="1135856" y="785812"/>
                </a:lnTo>
                <a:lnTo>
                  <a:pt x="1164431" y="671512"/>
                </a:lnTo>
                <a:lnTo>
                  <a:pt x="1202531" y="507206"/>
                </a:lnTo>
                <a:lnTo>
                  <a:pt x="1238250" y="366712"/>
                </a:lnTo>
                <a:lnTo>
                  <a:pt x="1250156" y="311944"/>
                </a:lnTo>
                <a:lnTo>
                  <a:pt x="1252537" y="276225"/>
                </a:lnTo>
                <a:lnTo>
                  <a:pt x="1250156" y="257175"/>
                </a:lnTo>
                <a:lnTo>
                  <a:pt x="1245394" y="242887"/>
                </a:lnTo>
                <a:lnTo>
                  <a:pt x="1238250" y="230981"/>
                </a:lnTo>
                <a:lnTo>
                  <a:pt x="1221581" y="211931"/>
                </a:lnTo>
                <a:lnTo>
                  <a:pt x="1207294" y="202406"/>
                </a:lnTo>
                <a:lnTo>
                  <a:pt x="1173956" y="188119"/>
                </a:lnTo>
                <a:lnTo>
                  <a:pt x="1143000" y="180975"/>
                </a:lnTo>
                <a:lnTo>
                  <a:pt x="1102519" y="185737"/>
                </a:lnTo>
                <a:lnTo>
                  <a:pt x="9310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761614C-ACD7-4542-95BE-289CA7957C1B}"/>
              </a:ext>
            </a:extLst>
          </p:cNvPr>
          <p:cNvSpPr/>
          <p:nvPr/>
        </p:nvSpPr>
        <p:spPr>
          <a:xfrm>
            <a:off x="4973638" y="2290763"/>
            <a:ext cx="1130300" cy="231775"/>
          </a:xfrm>
          <a:custGeom>
            <a:avLst/>
            <a:gdLst>
              <a:gd name="connsiteX0" fmla="*/ 759619 w 1128713"/>
              <a:gd name="connsiteY0" fmla="*/ 11906 h 230981"/>
              <a:gd name="connsiteX1" fmla="*/ 573882 w 1128713"/>
              <a:gd name="connsiteY1" fmla="*/ 26193 h 230981"/>
              <a:gd name="connsiteX2" fmla="*/ 469107 w 1128713"/>
              <a:gd name="connsiteY2" fmla="*/ 35718 h 230981"/>
              <a:gd name="connsiteX3" fmla="*/ 385763 w 1128713"/>
              <a:gd name="connsiteY3" fmla="*/ 42862 h 230981"/>
              <a:gd name="connsiteX4" fmla="*/ 280988 w 1128713"/>
              <a:gd name="connsiteY4" fmla="*/ 54768 h 230981"/>
              <a:gd name="connsiteX5" fmla="*/ 178594 w 1128713"/>
              <a:gd name="connsiteY5" fmla="*/ 69056 h 230981"/>
              <a:gd name="connsiteX6" fmla="*/ 0 w 1128713"/>
              <a:gd name="connsiteY6" fmla="*/ 102393 h 230981"/>
              <a:gd name="connsiteX7" fmla="*/ 28575 w 1128713"/>
              <a:gd name="connsiteY7" fmla="*/ 230981 h 230981"/>
              <a:gd name="connsiteX8" fmla="*/ 180975 w 1128713"/>
              <a:gd name="connsiteY8" fmla="*/ 209550 h 230981"/>
              <a:gd name="connsiteX9" fmla="*/ 395288 w 1128713"/>
              <a:gd name="connsiteY9" fmla="*/ 183356 h 230981"/>
              <a:gd name="connsiteX10" fmla="*/ 516732 w 1128713"/>
              <a:gd name="connsiteY10" fmla="*/ 171450 h 230981"/>
              <a:gd name="connsiteX11" fmla="*/ 690563 w 1128713"/>
              <a:gd name="connsiteY11" fmla="*/ 159543 h 230981"/>
              <a:gd name="connsiteX12" fmla="*/ 835819 w 1128713"/>
              <a:gd name="connsiteY12" fmla="*/ 157162 h 230981"/>
              <a:gd name="connsiteX13" fmla="*/ 914400 w 1128713"/>
              <a:gd name="connsiteY13" fmla="*/ 159543 h 230981"/>
              <a:gd name="connsiteX14" fmla="*/ 976313 w 1128713"/>
              <a:gd name="connsiteY14" fmla="*/ 169068 h 230981"/>
              <a:gd name="connsiteX15" fmla="*/ 1014413 w 1128713"/>
              <a:gd name="connsiteY15" fmla="*/ 183356 h 230981"/>
              <a:gd name="connsiteX16" fmla="*/ 1035844 w 1128713"/>
              <a:gd name="connsiteY16" fmla="*/ 195262 h 230981"/>
              <a:gd name="connsiteX17" fmla="*/ 1054894 w 1128713"/>
              <a:gd name="connsiteY17" fmla="*/ 211931 h 230981"/>
              <a:gd name="connsiteX18" fmla="*/ 1073944 w 1128713"/>
              <a:gd name="connsiteY18" fmla="*/ 219075 h 230981"/>
              <a:gd name="connsiteX19" fmla="*/ 1128713 w 1128713"/>
              <a:gd name="connsiteY19" fmla="*/ 202406 h 230981"/>
              <a:gd name="connsiteX20" fmla="*/ 1076325 w 1128713"/>
              <a:gd name="connsiteY20" fmla="*/ 0 h 230981"/>
              <a:gd name="connsiteX21" fmla="*/ 973932 w 1128713"/>
              <a:gd name="connsiteY21" fmla="*/ 2381 h 230981"/>
              <a:gd name="connsiteX22" fmla="*/ 862013 w 1128713"/>
              <a:gd name="connsiteY22" fmla="*/ 7143 h 230981"/>
              <a:gd name="connsiteX23" fmla="*/ 759619 w 1128713"/>
              <a:gd name="connsiteY23" fmla="*/ 11906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28713" h="230981">
                <a:moveTo>
                  <a:pt x="759619" y="11906"/>
                </a:moveTo>
                <a:lnTo>
                  <a:pt x="573882" y="26193"/>
                </a:lnTo>
                <a:lnTo>
                  <a:pt x="469107" y="35718"/>
                </a:lnTo>
                <a:lnTo>
                  <a:pt x="385763" y="42862"/>
                </a:lnTo>
                <a:lnTo>
                  <a:pt x="280988" y="54768"/>
                </a:lnTo>
                <a:lnTo>
                  <a:pt x="178594" y="69056"/>
                </a:lnTo>
                <a:lnTo>
                  <a:pt x="0" y="102393"/>
                </a:lnTo>
                <a:lnTo>
                  <a:pt x="28575" y="230981"/>
                </a:lnTo>
                <a:lnTo>
                  <a:pt x="180975" y="209550"/>
                </a:lnTo>
                <a:lnTo>
                  <a:pt x="395288" y="183356"/>
                </a:lnTo>
                <a:lnTo>
                  <a:pt x="516732" y="171450"/>
                </a:lnTo>
                <a:lnTo>
                  <a:pt x="690563" y="159543"/>
                </a:lnTo>
                <a:lnTo>
                  <a:pt x="835819" y="157162"/>
                </a:lnTo>
                <a:lnTo>
                  <a:pt x="914400" y="159543"/>
                </a:lnTo>
                <a:lnTo>
                  <a:pt x="976313" y="169068"/>
                </a:lnTo>
                <a:lnTo>
                  <a:pt x="1014413" y="183356"/>
                </a:lnTo>
                <a:lnTo>
                  <a:pt x="1035844" y="195262"/>
                </a:lnTo>
                <a:lnTo>
                  <a:pt x="1054894" y="211931"/>
                </a:lnTo>
                <a:lnTo>
                  <a:pt x="1073944" y="219075"/>
                </a:lnTo>
                <a:lnTo>
                  <a:pt x="1128713" y="202406"/>
                </a:lnTo>
                <a:lnTo>
                  <a:pt x="1076325" y="0"/>
                </a:lnTo>
                <a:lnTo>
                  <a:pt x="973932" y="2381"/>
                </a:lnTo>
                <a:lnTo>
                  <a:pt x="862013" y="7143"/>
                </a:lnTo>
                <a:lnTo>
                  <a:pt x="759619" y="11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29C5401D-0817-45B4-A41F-B7990EC8C13A}"/>
              </a:ext>
            </a:extLst>
          </p:cNvPr>
          <p:cNvSpPr/>
          <p:nvPr/>
        </p:nvSpPr>
        <p:spPr>
          <a:xfrm>
            <a:off x="4210050" y="2843213"/>
            <a:ext cx="417513" cy="1009650"/>
          </a:xfrm>
          <a:custGeom>
            <a:avLst/>
            <a:gdLst>
              <a:gd name="connsiteX0" fmla="*/ 342900 w 416719"/>
              <a:gd name="connsiteY0" fmla="*/ 381000 h 1009650"/>
              <a:gd name="connsiteX1" fmla="*/ 369094 w 416719"/>
              <a:gd name="connsiteY1" fmla="*/ 616743 h 1009650"/>
              <a:gd name="connsiteX2" fmla="*/ 383381 w 416719"/>
              <a:gd name="connsiteY2" fmla="*/ 754856 h 1009650"/>
              <a:gd name="connsiteX3" fmla="*/ 414338 w 416719"/>
              <a:gd name="connsiteY3" fmla="*/ 873918 h 1009650"/>
              <a:gd name="connsiteX4" fmla="*/ 416719 w 416719"/>
              <a:gd name="connsiteY4" fmla="*/ 885825 h 1009650"/>
              <a:gd name="connsiteX5" fmla="*/ 404813 w 416719"/>
              <a:gd name="connsiteY5" fmla="*/ 926306 h 1009650"/>
              <a:gd name="connsiteX6" fmla="*/ 381000 w 416719"/>
              <a:gd name="connsiteY6" fmla="*/ 969168 h 1009650"/>
              <a:gd name="connsiteX7" fmla="*/ 359569 w 416719"/>
              <a:gd name="connsiteY7" fmla="*/ 992981 h 1009650"/>
              <a:gd name="connsiteX8" fmla="*/ 340519 w 416719"/>
              <a:gd name="connsiteY8" fmla="*/ 1004887 h 1009650"/>
              <a:gd name="connsiteX9" fmla="*/ 323850 w 416719"/>
              <a:gd name="connsiteY9" fmla="*/ 1009650 h 1009650"/>
              <a:gd name="connsiteX10" fmla="*/ 300038 w 416719"/>
              <a:gd name="connsiteY10" fmla="*/ 1009650 h 1009650"/>
              <a:gd name="connsiteX11" fmla="*/ 273844 w 416719"/>
              <a:gd name="connsiteY11" fmla="*/ 997743 h 1009650"/>
              <a:gd name="connsiteX12" fmla="*/ 257175 w 416719"/>
              <a:gd name="connsiteY12" fmla="*/ 985837 h 1009650"/>
              <a:gd name="connsiteX13" fmla="*/ 240506 w 416719"/>
              <a:gd name="connsiteY13" fmla="*/ 964406 h 1009650"/>
              <a:gd name="connsiteX14" fmla="*/ 221456 w 416719"/>
              <a:gd name="connsiteY14" fmla="*/ 926306 h 1009650"/>
              <a:gd name="connsiteX15" fmla="*/ 202406 w 416719"/>
              <a:gd name="connsiteY15" fmla="*/ 866775 h 1009650"/>
              <a:gd name="connsiteX16" fmla="*/ 192881 w 416719"/>
              <a:gd name="connsiteY16" fmla="*/ 816768 h 1009650"/>
              <a:gd name="connsiteX17" fmla="*/ 183356 w 416719"/>
              <a:gd name="connsiteY17" fmla="*/ 726281 h 1009650"/>
              <a:gd name="connsiteX18" fmla="*/ 173831 w 416719"/>
              <a:gd name="connsiteY18" fmla="*/ 626268 h 1009650"/>
              <a:gd name="connsiteX19" fmla="*/ 166688 w 416719"/>
              <a:gd name="connsiteY19" fmla="*/ 557212 h 1009650"/>
              <a:gd name="connsiteX20" fmla="*/ 159544 w 416719"/>
              <a:gd name="connsiteY20" fmla="*/ 502443 h 1009650"/>
              <a:gd name="connsiteX21" fmla="*/ 150019 w 416719"/>
              <a:gd name="connsiteY21" fmla="*/ 438150 h 1009650"/>
              <a:gd name="connsiteX22" fmla="*/ 140494 w 416719"/>
              <a:gd name="connsiteY22" fmla="*/ 392906 h 1009650"/>
              <a:gd name="connsiteX23" fmla="*/ 119063 w 416719"/>
              <a:gd name="connsiteY23" fmla="*/ 311943 h 1009650"/>
              <a:gd name="connsiteX24" fmla="*/ 100013 w 416719"/>
              <a:gd name="connsiteY24" fmla="*/ 247650 h 1009650"/>
              <a:gd name="connsiteX25" fmla="*/ 66675 w 416719"/>
              <a:gd name="connsiteY25" fmla="*/ 161925 h 1009650"/>
              <a:gd name="connsiteX26" fmla="*/ 26194 w 416719"/>
              <a:gd name="connsiteY26" fmla="*/ 83343 h 1009650"/>
              <a:gd name="connsiteX27" fmla="*/ 2381 w 416719"/>
              <a:gd name="connsiteY27" fmla="*/ 35718 h 1009650"/>
              <a:gd name="connsiteX28" fmla="*/ 0 w 416719"/>
              <a:gd name="connsiteY28" fmla="*/ 23812 h 1009650"/>
              <a:gd name="connsiteX29" fmla="*/ 2381 w 416719"/>
              <a:gd name="connsiteY29" fmla="*/ 9525 h 1009650"/>
              <a:gd name="connsiteX30" fmla="*/ 9525 w 416719"/>
              <a:gd name="connsiteY30" fmla="*/ 2381 h 1009650"/>
              <a:gd name="connsiteX31" fmla="*/ 21431 w 416719"/>
              <a:gd name="connsiteY31" fmla="*/ 0 h 1009650"/>
              <a:gd name="connsiteX32" fmla="*/ 52388 w 416719"/>
              <a:gd name="connsiteY32" fmla="*/ 9525 h 1009650"/>
              <a:gd name="connsiteX33" fmla="*/ 197644 w 416719"/>
              <a:gd name="connsiteY33" fmla="*/ 83343 h 1009650"/>
              <a:gd name="connsiteX34" fmla="*/ 309563 w 416719"/>
              <a:gd name="connsiteY34" fmla="*/ 140493 h 1009650"/>
              <a:gd name="connsiteX35" fmla="*/ 328613 w 416719"/>
              <a:gd name="connsiteY35" fmla="*/ 252412 h 1009650"/>
              <a:gd name="connsiteX36" fmla="*/ 342900 w 416719"/>
              <a:gd name="connsiteY36" fmla="*/ 3810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6719" h="1009650">
                <a:moveTo>
                  <a:pt x="342900" y="381000"/>
                </a:moveTo>
                <a:lnTo>
                  <a:pt x="369094" y="616743"/>
                </a:lnTo>
                <a:lnTo>
                  <a:pt x="383381" y="754856"/>
                </a:lnTo>
                <a:lnTo>
                  <a:pt x="414338" y="873918"/>
                </a:lnTo>
                <a:lnTo>
                  <a:pt x="416719" y="885825"/>
                </a:lnTo>
                <a:lnTo>
                  <a:pt x="404813" y="926306"/>
                </a:lnTo>
                <a:lnTo>
                  <a:pt x="381000" y="969168"/>
                </a:lnTo>
                <a:lnTo>
                  <a:pt x="359569" y="992981"/>
                </a:lnTo>
                <a:lnTo>
                  <a:pt x="340519" y="1004887"/>
                </a:lnTo>
                <a:lnTo>
                  <a:pt x="323850" y="1009650"/>
                </a:lnTo>
                <a:lnTo>
                  <a:pt x="300038" y="1009650"/>
                </a:lnTo>
                <a:lnTo>
                  <a:pt x="273844" y="997743"/>
                </a:lnTo>
                <a:lnTo>
                  <a:pt x="257175" y="985837"/>
                </a:lnTo>
                <a:lnTo>
                  <a:pt x="240506" y="964406"/>
                </a:lnTo>
                <a:lnTo>
                  <a:pt x="221456" y="926306"/>
                </a:lnTo>
                <a:lnTo>
                  <a:pt x="202406" y="866775"/>
                </a:lnTo>
                <a:lnTo>
                  <a:pt x="192881" y="816768"/>
                </a:lnTo>
                <a:lnTo>
                  <a:pt x="183356" y="726281"/>
                </a:lnTo>
                <a:lnTo>
                  <a:pt x="173831" y="626268"/>
                </a:lnTo>
                <a:lnTo>
                  <a:pt x="166688" y="557212"/>
                </a:lnTo>
                <a:lnTo>
                  <a:pt x="159544" y="502443"/>
                </a:lnTo>
                <a:lnTo>
                  <a:pt x="150019" y="438150"/>
                </a:lnTo>
                <a:lnTo>
                  <a:pt x="140494" y="392906"/>
                </a:lnTo>
                <a:lnTo>
                  <a:pt x="119063" y="311943"/>
                </a:lnTo>
                <a:lnTo>
                  <a:pt x="100013" y="247650"/>
                </a:lnTo>
                <a:lnTo>
                  <a:pt x="66675" y="161925"/>
                </a:lnTo>
                <a:lnTo>
                  <a:pt x="26194" y="83343"/>
                </a:lnTo>
                <a:lnTo>
                  <a:pt x="2381" y="35718"/>
                </a:lnTo>
                <a:lnTo>
                  <a:pt x="0" y="23812"/>
                </a:lnTo>
                <a:lnTo>
                  <a:pt x="2381" y="9525"/>
                </a:lnTo>
                <a:lnTo>
                  <a:pt x="9525" y="2381"/>
                </a:lnTo>
                <a:lnTo>
                  <a:pt x="21431" y="0"/>
                </a:lnTo>
                <a:lnTo>
                  <a:pt x="52388" y="9525"/>
                </a:lnTo>
                <a:lnTo>
                  <a:pt x="197644" y="83343"/>
                </a:lnTo>
                <a:lnTo>
                  <a:pt x="309563" y="140493"/>
                </a:lnTo>
                <a:lnTo>
                  <a:pt x="328613" y="252412"/>
                </a:lnTo>
                <a:lnTo>
                  <a:pt x="342900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38F6D1C6-EA14-4FD0-ADC8-15540E24E72D}"/>
              </a:ext>
            </a:extLst>
          </p:cNvPr>
          <p:cNvSpPr/>
          <p:nvPr/>
        </p:nvSpPr>
        <p:spPr>
          <a:xfrm>
            <a:off x="4457700" y="2820988"/>
            <a:ext cx="998538" cy="895350"/>
          </a:xfrm>
          <a:custGeom>
            <a:avLst/>
            <a:gdLst>
              <a:gd name="connsiteX0" fmla="*/ 557213 w 997744"/>
              <a:gd name="connsiteY0" fmla="*/ 57150 h 895350"/>
              <a:gd name="connsiteX1" fmla="*/ 454819 w 997744"/>
              <a:gd name="connsiteY1" fmla="*/ 83344 h 895350"/>
              <a:gd name="connsiteX2" fmla="*/ 359569 w 997744"/>
              <a:gd name="connsiteY2" fmla="*/ 107157 h 895350"/>
              <a:gd name="connsiteX3" fmla="*/ 207169 w 997744"/>
              <a:gd name="connsiteY3" fmla="*/ 138113 h 895350"/>
              <a:gd name="connsiteX4" fmla="*/ 0 w 997744"/>
              <a:gd name="connsiteY4" fmla="*/ 171450 h 895350"/>
              <a:gd name="connsiteX5" fmla="*/ 35719 w 997744"/>
              <a:gd name="connsiteY5" fmla="*/ 300038 h 895350"/>
              <a:gd name="connsiteX6" fmla="*/ 233363 w 997744"/>
              <a:gd name="connsiteY6" fmla="*/ 273844 h 895350"/>
              <a:gd name="connsiteX7" fmla="*/ 457200 w 997744"/>
              <a:gd name="connsiteY7" fmla="*/ 238125 h 895350"/>
              <a:gd name="connsiteX8" fmla="*/ 614363 w 997744"/>
              <a:gd name="connsiteY8" fmla="*/ 207169 h 895350"/>
              <a:gd name="connsiteX9" fmla="*/ 638175 w 997744"/>
              <a:gd name="connsiteY9" fmla="*/ 207169 h 895350"/>
              <a:gd name="connsiteX10" fmla="*/ 659606 w 997744"/>
              <a:gd name="connsiteY10" fmla="*/ 209550 h 895350"/>
              <a:gd name="connsiteX11" fmla="*/ 678656 w 997744"/>
              <a:gd name="connsiteY11" fmla="*/ 216694 h 895350"/>
              <a:gd name="connsiteX12" fmla="*/ 685800 w 997744"/>
              <a:gd name="connsiteY12" fmla="*/ 223838 h 895350"/>
              <a:gd name="connsiteX13" fmla="*/ 690563 w 997744"/>
              <a:gd name="connsiteY13" fmla="*/ 238125 h 895350"/>
              <a:gd name="connsiteX14" fmla="*/ 690563 w 997744"/>
              <a:gd name="connsiteY14" fmla="*/ 264319 h 895350"/>
              <a:gd name="connsiteX15" fmla="*/ 685800 w 997744"/>
              <a:gd name="connsiteY15" fmla="*/ 345282 h 895350"/>
              <a:gd name="connsiteX16" fmla="*/ 671513 w 997744"/>
              <a:gd name="connsiteY16" fmla="*/ 597694 h 895350"/>
              <a:gd name="connsiteX17" fmla="*/ 666750 w 997744"/>
              <a:gd name="connsiteY17" fmla="*/ 700088 h 895350"/>
              <a:gd name="connsiteX18" fmla="*/ 628650 w 997744"/>
              <a:gd name="connsiteY18" fmla="*/ 835819 h 895350"/>
              <a:gd name="connsiteX19" fmla="*/ 638175 w 997744"/>
              <a:gd name="connsiteY19" fmla="*/ 857250 h 895350"/>
              <a:gd name="connsiteX20" fmla="*/ 650081 w 997744"/>
              <a:gd name="connsiteY20" fmla="*/ 873919 h 895350"/>
              <a:gd name="connsiteX21" fmla="*/ 664369 w 997744"/>
              <a:gd name="connsiteY21" fmla="*/ 885825 h 895350"/>
              <a:gd name="connsiteX22" fmla="*/ 692944 w 997744"/>
              <a:gd name="connsiteY22" fmla="*/ 895350 h 895350"/>
              <a:gd name="connsiteX23" fmla="*/ 721519 w 997744"/>
              <a:gd name="connsiteY23" fmla="*/ 895350 h 895350"/>
              <a:gd name="connsiteX24" fmla="*/ 747713 w 997744"/>
              <a:gd name="connsiteY24" fmla="*/ 888207 h 895350"/>
              <a:gd name="connsiteX25" fmla="*/ 778669 w 997744"/>
              <a:gd name="connsiteY25" fmla="*/ 871538 h 895350"/>
              <a:gd name="connsiteX26" fmla="*/ 795338 w 997744"/>
              <a:gd name="connsiteY26" fmla="*/ 857250 h 895350"/>
              <a:gd name="connsiteX27" fmla="*/ 814388 w 997744"/>
              <a:gd name="connsiteY27" fmla="*/ 835819 h 895350"/>
              <a:gd name="connsiteX28" fmla="*/ 828675 w 997744"/>
              <a:gd name="connsiteY28" fmla="*/ 809625 h 895350"/>
              <a:gd name="connsiteX29" fmla="*/ 840581 w 997744"/>
              <a:gd name="connsiteY29" fmla="*/ 781050 h 895350"/>
              <a:gd name="connsiteX30" fmla="*/ 852488 w 997744"/>
              <a:gd name="connsiteY30" fmla="*/ 728663 h 895350"/>
              <a:gd name="connsiteX31" fmla="*/ 888206 w 997744"/>
              <a:gd name="connsiteY31" fmla="*/ 600075 h 895350"/>
              <a:gd name="connsiteX32" fmla="*/ 940594 w 997744"/>
              <a:gd name="connsiteY32" fmla="*/ 411957 h 895350"/>
              <a:gd name="connsiteX33" fmla="*/ 992981 w 997744"/>
              <a:gd name="connsiteY33" fmla="*/ 250032 h 895350"/>
              <a:gd name="connsiteX34" fmla="*/ 997744 w 997744"/>
              <a:gd name="connsiteY34" fmla="*/ 233363 h 895350"/>
              <a:gd name="connsiteX35" fmla="*/ 997744 w 997744"/>
              <a:gd name="connsiteY35" fmla="*/ 233363 h 895350"/>
              <a:gd name="connsiteX36" fmla="*/ 995363 w 997744"/>
              <a:gd name="connsiteY36" fmla="*/ 214313 h 895350"/>
              <a:gd name="connsiteX37" fmla="*/ 976313 w 997744"/>
              <a:gd name="connsiteY37" fmla="*/ 188119 h 895350"/>
              <a:gd name="connsiteX38" fmla="*/ 923925 w 997744"/>
              <a:gd name="connsiteY38" fmla="*/ 147638 h 895350"/>
              <a:gd name="connsiteX39" fmla="*/ 833438 w 997744"/>
              <a:gd name="connsiteY39" fmla="*/ 78582 h 895350"/>
              <a:gd name="connsiteX40" fmla="*/ 750094 w 997744"/>
              <a:gd name="connsiteY40" fmla="*/ 16669 h 895350"/>
              <a:gd name="connsiteX41" fmla="*/ 733425 w 997744"/>
              <a:gd name="connsiteY41" fmla="*/ 4763 h 895350"/>
              <a:gd name="connsiteX42" fmla="*/ 709613 w 997744"/>
              <a:gd name="connsiteY42" fmla="*/ 0 h 895350"/>
              <a:gd name="connsiteX43" fmla="*/ 697706 w 997744"/>
              <a:gd name="connsiteY43" fmla="*/ 0 h 895350"/>
              <a:gd name="connsiteX44" fmla="*/ 676275 w 997744"/>
              <a:gd name="connsiteY44" fmla="*/ 2382 h 895350"/>
              <a:gd name="connsiteX45" fmla="*/ 659606 w 997744"/>
              <a:gd name="connsiteY45" fmla="*/ 9525 h 895350"/>
              <a:gd name="connsiteX46" fmla="*/ 626269 w 997744"/>
              <a:gd name="connsiteY46" fmla="*/ 23813 h 895350"/>
              <a:gd name="connsiteX47" fmla="*/ 557213 w 997744"/>
              <a:gd name="connsiteY47" fmla="*/ 5715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97744" h="895350">
                <a:moveTo>
                  <a:pt x="557213" y="57150"/>
                </a:moveTo>
                <a:lnTo>
                  <a:pt x="454819" y="83344"/>
                </a:lnTo>
                <a:lnTo>
                  <a:pt x="359569" y="107157"/>
                </a:lnTo>
                <a:lnTo>
                  <a:pt x="207169" y="138113"/>
                </a:lnTo>
                <a:lnTo>
                  <a:pt x="0" y="171450"/>
                </a:lnTo>
                <a:lnTo>
                  <a:pt x="35719" y="300038"/>
                </a:lnTo>
                <a:lnTo>
                  <a:pt x="233363" y="273844"/>
                </a:lnTo>
                <a:lnTo>
                  <a:pt x="457200" y="238125"/>
                </a:lnTo>
                <a:lnTo>
                  <a:pt x="614363" y="207169"/>
                </a:lnTo>
                <a:lnTo>
                  <a:pt x="638175" y="207169"/>
                </a:lnTo>
                <a:lnTo>
                  <a:pt x="659606" y="209550"/>
                </a:lnTo>
                <a:lnTo>
                  <a:pt x="678656" y="216694"/>
                </a:lnTo>
                <a:lnTo>
                  <a:pt x="685800" y="223838"/>
                </a:lnTo>
                <a:lnTo>
                  <a:pt x="690563" y="238125"/>
                </a:lnTo>
                <a:lnTo>
                  <a:pt x="690563" y="264319"/>
                </a:lnTo>
                <a:lnTo>
                  <a:pt x="685800" y="345282"/>
                </a:lnTo>
                <a:lnTo>
                  <a:pt x="671513" y="597694"/>
                </a:lnTo>
                <a:lnTo>
                  <a:pt x="666750" y="700088"/>
                </a:lnTo>
                <a:lnTo>
                  <a:pt x="628650" y="835819"/>
                </a:lnTo>
                <a:lnTo>
                  <a:pt x="638175" y="857250"/>
                </a:lnTo>
                <a:lnTo>
                  <a:pt x="650081" y="873919"/>
                </a:lnTo>
                <a:lnTo>
                  <a:pt x="664369" y="885825"/>
                </a:lnTo>
                <a:lnTo>
                  <a:pt x="692944" y="895350"/>
                </a:lnTo>
                <a:lnTo>
                  <a:pt x="721519" y="895350"/>
                </a:lnTo>
                <a:lnTo>
                  <a:pt x="747713" y="888207"/>
                </a:lnTo>
                <a:lnTo>
                  <a:pt x="778669" y="871538"/>
                </a:lnTo>
                <a:lnTo>
                  <a:pt x="795338" y="857250"/>
                </a:lnTo>
                <a:lnTo>
                  <a:pt x="814388" y="835819"/>
                </a:lnTo>
                <a:lnTo>
                  <a:pt x="828675" y="809625"/>
                </a:lnTo>
                <a:lnTo>
                  <a:pt x="840581" y="781050"/>
                </a:lnTo>
                <a:lnTo>
                  <a:pt x="852488" y="728663"/>
                </a:lnTo>
                <a:lnTo>
                  <a:pt x="888206" y="600075"/>
                </a:lnTo>
                <a:lnTo>
                  <a:pt x="940594" y="411957"/>
                </a:lnTo>
                <a:lnTo>
                  <a:pt x="992981" y="250032"/>
                </a:lnTo>
                <a:lnTo>
                  <a:pt x="997744" y="233363"/>
                </a:lnTo>
                <a:lnTo>
                  <a:pt x="997744" y="233363"/>
                </a:lnTo>
                <a:lnTo>
                  <a:pt x="995363" y="214313"/>
                </a:lnTo>
                <a:lnTo>
                  <a:pt x="976313" y="188119"/>
                </a:lnTo>
                <a:lnTo>
                  <a:pt x="923925" y="147638"/>
                </a:lnTo>
                <a:lnTo>
                  <a:pt x="833438" y="78582"/>
                </a:lnTo>
                <a:lnTo>
                  <a:pt x="750094" y="16669"/>
                </a:lnTo>
                <a:lnTo>
                  <a:pt x="733425" y="4763"/>
                </a:lnTo>
                <a:lnTo>
                  <a:pt x="709613" y="0"/>
                </a:lnTo>
                <a:lnTo>
                  <a:pt x="697706" y="0"/>
                </a:lnTo>
                <a:lnTo>
                  <a:pt x="676275" y="2382"/>
                </a:lnTo>
                <a:lnTo>
                  <a:pt x="659606" y="9525"/>
                </a:lnTo>
                <a:lnTo>
                  <a:pt x="626269" y="23813"/>
                </a:lnTo>
                <a:lnTo>
                  <a:pt x="5572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1AB1227-D463-4ECA-BFF6-758994496A4F}"/>
              </a:ext>
            </a:extLst>
          </p:cNvPr>
          <p:cNvSpPr/>
          <p:nvPr/>
        </p:nvSpPr>
        <p:spPr>
          <a:xfrm>
            <a:off x="4538663" y="3497263"/>
            <a:ext cx="644525" cy="317500"/>
          </a:xfrm>
          <a:custGeom>
            <a:avLst/>
            <a:gdLst>
              <a:gd name="connsiteX0" fmla="*/ 483393 w 645318"/>
              <a:gd name="connsiteY0" fmla="*/ 4763 h 315995"/>
              <a:gd name="connsiteX1" fmla="*/ 364331 w 645318"/>
              <a:gd name="connsiteY1" fmla="*/ 16669 h 315995"/>
              <a:gd name="connsiteX2" fmla="*/ 280987 w 645318"/>
              <a:gd name="connsiteY2" fmla="*/ 30957 h 315995"/>
              <a:gd name="connsiteX3" fmla="*/ 150018 w 645318"/>
              <a:gd name="connsiteY3" fmla="*/ 50007 h 315995"/>
              <a:gd name="connsiteX4" fmla="*/ 0 w 645318"/>
              <a:gd name="connsiteY4" fmla="*/ 73819 h 315995"/>
              <a:gd name="connsiteX5" fmla="*/ 30956 w 645318"/>
              <a:gd name="connsiteY5" fmla="*/ 254794 h 315995"/>
              <a:gd name="connsiteX6" fmla="*/ 109537 w 645318"/>
              <a:gd name="connsiteY6" fmla="*/ 219075 h 315995"/>
              <a:gd name="connsiteX7" fmla="*/ 150018 w 645318"/>
              <a:gd name="connsiteY7" fmla="*/ 204788 h 315995"/>
              <a:gd name="connsiteX8" fmla="*/ 221456 w 645318"/>
              <a:gd name="connsiteY8" fmla="*/ 185738 h 315995"/>
              <a:gd name="connsiteX9" fmla="*/ 297656 w 645318"/>
              <a:gd name="connsiteY9" fmla="*/ 169069 h 315995"/>
              <a:gd name="connsiteX10" fmla="*/ 397668 w 645318"/>
              <a:gd name="connsiteY10" fmla="*/ 159544 h 315995"/>
              <a:gd name="connsiteX11" fmla="*/ 483393 w 645318"/>
              <a:gd name="connsiteY11" fmla="*/ 157163 h 315995"/>
              <a:gd name="connsiteX12" fmla="*/ 628650 w 645318"/>
              <a:gd name="connsiteY12" fmla="*/ 164307 h 315995"/>
              <a:gd name="connsiteX13" fmla="*/ 645318 w 645318"/>
              <a:gd name="connsiteY13" fmla="*/ 0 h 315995"/>
              <a:gd name="connsiteX14" fmla="*/ 483393 w 645318"/>
              <a:gd name="connsiteY14" fmla="*/ 4763 h 31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5318" h="315995">
                <a:moveTo>
                  <a:pt x="483393" y="4763"/>
                </a:moveTo>
                <a:lnTo>
                  <a:pt x="364331" y="16669"/>
                </a:lnTo>
                <a:lnTo>
                  <a:pt x="280987" y="30957"/>
                </a:lnTo>
                <a:lnTo>
                  <a:pt x="150018" y="50007"/>
                </a:lnTo>
                <a:lnTo>
                  <a:pt x="0" y="73819"/>
                </a:lnTo>
                <a:cubicBezTo>
                  <a:pt x="10188" y="134166"/>
                  <a:pt x="30956" y="315995"/>
                  <a:pt x="30956" y="254794"/>
                </a:cubicBezTo>
                <a:lnTo>
                  <a:pt x="109537" y="219075"/>
                </a:lnTo>
                <a:lnTo>
                  <a:pt x="150018" y="204788"/>
                </a:lnTo>
                <a:lnTo>
                  <a:pt x="221456" y="185738"/>
                </a:lnTo>
                <a:lnTo>
                  <a:pt x="297656" y="169069"/>
                </a:lnTo>
                <a:lnTo>
                  <a:pt x="397668" y="159544"/>
                </a:lnTo>
                <a:lnTo>
                  <a:pt x="483393" y="157163"/>
                </a:lnTo>
                <a:lnTo>
                  <a:pt x="628650" y="164307"/>
                </a:lnTo>
                <a:lnTo>
                  <a:pt x="645318" y="0"/>
                </a:lnTo>
                <a:lnTo>
                  <a:pt x="483393" y="4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FF8EBC9A-F11A-46F8-BF84-4B7F12150B16}"/>
              </a:ext>
            </a:extLst>
          </p:cNvPr>
          <p:cNvSpPr/>
          <p:nvPr/>
        </p:nvSpPr>
        <p:spPr>
          <a:xfrm>
            <a:off x="5614988" y="2735263"/>
            <a:ext cx="406400" cy="965200"/>
          </a:xfrm>
          <a:custGeom>
            <a:avLst/>
            <a:gdLst>
              <a:gd name="connsiteX0" fmla="*/ 338137 w 407193"/>
              <a:gd name="connsiteY0" fmla="*/ 390525 h 964407"/>
              <a:gd name="connsiteX1" fmla="*/ 352425 w 407193"/>
              <a:gd name="connsiteY1" fmla="*/ 485775 h 964407"/>
              <a:gd name="connsiteX2" fmla="*/ 366712 w 407193"/>
              <a:gd name="connsiteY2" fmla="*/ 604838 h 964407"/>
              <a:gd name="connsiteX3" fmla="*/ 383381 w 407193"/>
              <a:gd name="connsiteY3" fmla="*/ 740569 h 964407"/>
              <a:gd name="connsiteX4" fmla="*/ 407193 w 407193"/>
              <a:gd name="connsiteY4" fmla="*/ 876300 h 964407"/>
              <a:gd name="connsiteX5" fmla="*/ 402431 w 407193"/>
              <a:gd name="connsiteY5" fmla="*/ 892969 h 964407"/>
              <a:gd name="connsiteX6" fmla="*/ 376237 w 407193"/>
              <a:gd name="connsiteY6" fmla="*/ 923925 h 964407"/>
              <a:gd name="connsiteX7" fmla="*/ 347662 w 407193"/>
              <a:gd name="connsiteY7" fmla="*/ 947738 h 964407"/>
              <a:gd name="connsiteX8" fmla="*/ 323850 w 407193"/>
              <a:gd name="connsiteY8" fmla="*/ 962025 h 964407"/>
              <a:gd name="connsiteX9" fmla="*/ 304800 w 407193"/>
              <a:gd name="connsiteY9" fmla="*/ 964407 h 964407"/>
              <a:gd name="connsiteX10" fmla="*/ 285750 w 407193"/>
              <a:gd name="connsiteY10" fmla="*/ 964407 h 964407"/>
              <a:gd name="connsiteX11" fmla="*/ 261937 w 407193"/>
              <a:gd name="connsiteY11" fmla="*/ 954882 h 964407"/>
              <a:gd name="connsiteX12" fmla="*/ 235743 w 407193"/>
              <a:gd name="connsiteY12" fmla="*/ 931069 h 964407"/>
              <a:gd name="connsiteX13" fmla="*/ 216693 w 407193"/>
              <a:gd name="connsiteY13" fmla="*/ 895350 h 964407"/>
              <a:gd name="connsiteX14" fmla="*/ 202406 w 407193"/>
              <a:gd name="connsiteY14" fmla="*/ 845344 h 964407"/>
              <a:gd name="connsiteX15" fmla="*/ 190500 w 407193"/>
              <a:gd name="connsiteY15" fmla="*/ 788194 h 964407"/>
              <a:gd name="connsiteX16" fmla="*/ 178593 w 407193"/>
              <a:gd name="connsiteY16" fmla="*/ 697707 h 964407"/>
              <a:gd name="connsiteX17" fmla="*/ 161925 w 407193"/>
              <a:gd name="connsiteY17" fmla="*/ 554832 h 964407"/>
              <a:gd name="connsiteX18" fmla="*/ 140493 w 407193"/>
              <a:gd name="connsiteY18" fmla="*/ 402432 h 964407"/>
              <a:gd name="connsiteX19" fmla="*/ 123825 w 407193"/>
              <a:gd name="connsiteY19" fmla="*/ 292894 h 964407"/>
              <a:gd name="connsiteX20" fmla="*/ 111918 w 407193"/>
              <a:gd name="connsiteY20" fmla="*/ 242888 h 964407"/>
              <a:gd name="connsiteX21" fmla="*/ 95250 w 407193"/>
              <a:gd name="connsiteY21" fmla="*/ 202407 h 964407"/>
              <a:gd name="connsiteX22" fmla="*/ 80962 w 407193"/>
              <a:gd name="connsiteY22" fmla="*/ 166688 h 964407"/>
              <a:gd name="connsiteX23" fmla="*/ 59531 w 407193"/>
              <a:gd name="connsiteY23" fmla="*/ 128588 h 964407"/>
              <a:gd name="connsiteX24" fmla="*/ 38100 w 407193"/>
              <a:gd name="connsiteY24" fmla="*/ 95250 h 964407"/>
              <a:gd name="connsiteX25" fmla="*/ 14287 w 407193"/>
              <a:gd name="connsiteY25" fmla="*/ 66675 h 964407"/>
              <a:gd name="connsiteX26" fmla="*/ 0 w 407193"/>
              <a:gd name="connsiteY26" fmla="*/ 47625 h 964407"/>
              <a:gd name="connsiteX27" fmla="*/ 0 w 407193"/>
              <a:gd name="connsiteY27" fmla="*/ 35719 h 964407"/>
              <a:gd name="connsiteX28" fmla="*/ 7143 w 407193"/>
              <a:gd name="connsiteY28" fmla="*/ 16669 h 964407"/>
              <a:gd name="connsiteX29" fmla="*/ 21431 w 407193"/>
              <a:gd name="connsiteY29" fmla="*/ 4763 h 964407"/>
              <a:gd name="connsiteX30" fmla="*/ 40481 w 407193"/>
              <a:gd name="connsiteY30" fmla="*/ 0 h 964407"/>
              <a:gd name="connsiteX31" fmla="*/ 64293 w 407193"/>
              <a:gd name="connsiteY31" fmla="*/ 4763 h 964407"/>
              <a:gd name="connsiteX32" fmla="*/ 183356 w 407193"/>
              <a:gd name="connsiteY32" fmla="*/ 52388 h 964407"/>
              <a:gd name="connsiteX33" fmla="*/ 311943 w 407193"/>
              <a:gd name="connsiteY33" fmla="*/ 111919 h 964407"/>
              <a:gd name="connsiteX34" fmla="*/ 311943 w 407193"/>
              <a:gd name="connsiteY34" fmla="*/ 221457 h 964407"/>
              <a:gd name="connsiteX35" fmla="*/ 338137 w 407193"/>
              <a:gd name="connsiteY35" fmla="*/ 390525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7193" h="964407">
                <a:moveTo>
                  <a:pt x="338137" y="390525"/>
                </a:moveTo>
                <a:lnTo>
                  <a:pt x="352425" y="485775"/>
                </a:lnTo>
                <a:lnTo>
                  <a:pt x="366712" y="604838"/>
                </a:lnTo>
                <a:lnTo>
                  <a:pt x="383381" y="740569"/>
                </a:lnTo>
                <a:lnTo>
                  <a:pt x="407193" y="876300"/>
                </a:lnTo>
                <a:lnTo>
                  <a:pt x="402431" y="892969"/>
                </a:lnTo>
                <a:lnTo>
                  <a:pt x="376237" y="923925"/>
                </a:lnTo>
                <a:lnTo>
                  <a:pt x="347662" y="947738"/>
                </a:lnTo>
                <a:lnTo>
                  <a:pt x="323850" y="962025"/>
                </a:lnTo>
                <a:lnTo>
                  <a:pt x="304800" y="964407"/>
                </a:lnTo>
                <a:lnTo>
                  <a:pt x="285750" y="964407"/>
                </a:lnTo>
                <a:lnTo>
                  <a:pt x="261937" y="954882"/>
                </a:lnTo>
                <a:lnTo>
                  <a:pt x="235743" y="931069"/>
                </a:lnTo>
                <a:lnTo>
                  <a:pt x="216693" y="895350"/>
                </a:lnTo>
                <a:lnTo>
                  <a:pt x="202406" y="845344"/>
                </a:lnTo>
                <a:lnTo>
                  <a:pt x="190500" y="788194"/>
                </a:lnTo>
                <a:lnTo>
                  <a:pt x="178593" y="697707"/>
                </a:lnTo>
                <a:lnTo>
                  <a:pt x="161925" y="554832"/>
                </a:lnTo>
                <a:lnTo>
                  <a:pt x="140493" y="402432"/>
                </a:lnTo>
                <a:lnTo>
                  <a:pt x="123825" y="292894"/>
                </a:lnTo>
                <a:lnTo>
                  <a:pt x="111918" y="242888"/>
                </a:lnTo>
                <a:lnTo>
                  <a:pt x="95250" y="202407"/>
                </a:lnTo>
                <a:lnTo>
                  <a:pt x="80962" y="166688"/>
                </a:lnTo>
                <a:lnTo>
                  <a:pt x="59531" y="128588"/>
                </a:lnTo>
                <a:lnTo>
                  <a:pt x="38100" y="95250"/>
                </a:lnTo>
                <a:lnTo>
                  <a:pt x="14287" y="66675"/>
                </a:lnTo>
                <a:lnTo>
                  <a:pt x="0" y="47625"/>
                </a:lnTo>
                <a:lnTo>
                  <a:pt x="0" y="35719"/>
                </a:lnTo>
                <a:lnTo>
                  <a:pt x="7143" y="16669"/>
                </a:lnTo>
                <a:lnTo>
                  <a:pt x="21431" y="4763"/>
                </a:lnTo>
                <a:lnTo>
                  <a:pt x="40481" y="0"/>
                </a:lnTo>
                <a:lnTo>
                  <a:pt x="64293" y="4763"/>
                </a:lnTo>
                <a:lnTo>
                  <a:pt x="183356" y="52388"/>
                </a:lnTo>
                <a:lnTo>
                  <a:pt x="311943" y="111919"/>
                </a:lnTo>
                <a:lnTo>
                  <a:pt x="311943" y="221457"/>
                </a:lnTo>
                <a:lnTo>
                  <a:pt x="338137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E38E34D-352F-4484-B1D6-164DC073FFA7}"/>
              </a:ext>
            </a:extLst>
          </p:cNvPr>
          <p:cNvSpPr/>
          <p:nvPr/>
        </p:nvSpPr>
        <p:spPr>
          <a:xfrm>
            <a:off x="5862638" y="2693988"/>
            <a:ext cx="1100137" cy="933450"/>
          </a:xfrm>
          <a:custGeom>
            <a:avLst/>
            <a:gdLst>
              <a:gd name="connsiteX0" fmla="*/ 588168 w 1100137"/>
              <a:gd name="connsiteY0" fmla="*/ 219075 h 933450"/>
              <a:gd name="connsiteX1" fmla="*/ 504825 w 1100137"/>
              <a:gd name="connsiteY1" fmla="*/ 238125 h 933450"/>
              <a:gd name="connsiteX2" fmla="*/ 435768 w 1100137"/>
              <a:gd name="connsiteY2" fmla="*/ 252412 h 933450"/>
              <a:gd name="connsiteX3" fmla="*/ 359568 w 1100137"/>
              <a:gd name="connsiteY3" fmla="*/ 266700 h 933450"/>
              <a:gd name="connsiteX4" fmla="*/ 297656 w 1100137"/>
              <a:gd name="connsiteY4" fmla="*/ 273844 h 933450"/>
              <a:gd name="connsiteX5" fmla="*/ 228600 w 1100137"/>
              <a:gd name="connsiteY5" fmla="*/ 280987 h 933450"/>
              <a:gd name="connsiteX6" fmla="*/ 159543 w 1100137"/>
              <a:gd name="connsiteY6" fmla="*/ 285750 h 933450"/>
              <a:gd name="connsiteX7" fmla="*/ 109537 w 1100137"/>
              <a:gd name="connsiteY7" fmla="*/ 288131 h 933450"/>
              <a:gd name="connsiteX8" fmla="*/ 0 w 1100137"/>
              <a:gd name="connsiteY8" fmla="*/ 290512 h 933450"/>
              <a:gd name="connsiteX9" fmla="*/ 0 w 1100137"/>
              <a:gd name="connsiteY9" fmla="*/ 150019 h 933450"/>
              <a:gd name="connsiteX10" fmla="*/ 111918 w 1100137"/>
              <a:gd name="connsiteY10" fmla="*/ 154781 h 933450"/>
              <a:gd name="connsiteX11" fmla="*/ 221456 w 1100137"/>
              <a:gd name="connsiteY11" fmla="*/ 147637 h 933450"/>
              <a:gd name="connsiteX12" fmla="*/ 340518 w 1100137"/>
              <a:gd name="connsiteY12" fmla="*/ 128587 h 933450"/>
              <a:gd name="connsiteX13" fmla="*/ 447675 w 1100137"/>
              <a:gd name="connsiteY13" fmla="*/ 109537 h 933450"/>
              <a:gd name="connsiteX14" fmla="*/ 578643 w 1100137"/>
              <a:gd name="connsiteY14" fmla="*/ 78581 h 933450"/>
              <a:gd name="connsiteX15" fmla="*/ 628650 w 1100137"/>
              <a:gd name="connsiteY15" fmla="*/ 64294 h 933450"/>
              <a:gd name="connsiteX16" fmla="*/ 733425 w 1100137"/>
              <a:gd name="connsiteY16" fmla="*/ 23812 h 933450"/>
              <a:gd name="connsiteX17" fmla="*/ 804862 w 1100137"/>
              <a:gd name="connsiteY17" fmla="*/ 0 h 933450"/>
              <a:gd name="connsiteX18" fmla="*/ 821531 w 1100137"/>
              <a:gd name="connsiteY18" fmla="*/ 4762 h 933450"/>
              <a:gd name="connsiteX19" fmla="*/ 866775 w 1100137"/>
              <a:gd name="connsiteY19" fmla="*/ 30956 h 933450"/>
              <a:gd name="connsiteX20" fmla="*/ 928687 w 1100137"/>
              <a:gd name="connsiteY20" fmla="*/ 80962 h 933450"/>
              <a:gd name="connsiteX21" fmla="*/ 988218 w 1100137"/>
              <a:gd name="connsiteY21" fmla="*/ 135731 h 933450"/>
              <a:gd name="connsiteX22" fmla="*/ 1050131 w 1100137"/>
              <a:gd name="connsiteY22" fmla="*/ 195262 h 933450"/>
              <a:gd name="connsiteX23" fmla="*/ 1088231 w 1100137"/>
              <a:gd name="connsiteY23" fmla="*/ 235744 h 933450"/>
              <a:gd name="connsiteX24" fmla="*/ 1097756 w 1100137"/>
              <a:gd name="connsiteY24" fmla="*/ 250031 h 933450"/>
              <a:gd name="connsiteX25" fmla="*/ 1100137 w 1100137"/>
              <a:gd name="connsiteY25" fmla="*/ 264319 h 933450"/>
              <a:gd name="connsiteX26" fmla="*/ 1092993 w 1100137"/>
              <a:gd name="connsiteY26" fmla="*/ 292894 h 933450"/>
              <a:gd name="connsiteX27" fmla="*/ 1071562 w 1100137"/>
              <a:gd name="connsiteY27" fmla="*/ 316706 h 933450"/>
              <a:gd name="connsiteX28" fmla="*/ 1040606 w 1100137"/>
              <a:gd name="connsiteY28" fmla="*/ 347662 h 933450"/>
              <a:gd name="connsiteX29" fmla="*/ 1028700 w 1100137"/>
              <a:gd name="connsiteY29" fmla="*/ 357187 h 933450"/>
              <a:gd name="connsiteX30" fmla="*/ 1019175 w 1100137"/>
              <a:gd name="connsiteY30" fmla="*/ 376237 h 933450"/>
              <a:gd name="connsiteX31" fmla="*/ 935831 w 1100137"/>
              <a:gd name="connsiteY31" fmla="*/ 583406 h 933450"/>
              <a:gd name="connsiteX32" fmla="*/ 852487 w 1100137"/>
              <a:gd name="connsiteY32" fmla="*/ 781050 h 933450"/>
              <a:gd name="connsiteX33" fmla="*/ 802481 w 1100137"/>
              <a:gd name="connsiteY33" fmla="*/ 888206 h 933450"/>
              <a:gd name="connsiteX34" fmla="*/ 790575 w 1100137"/>
              <a:gd name="connsiteY34" fmla="*/ 900112 h 933450"/>
              <a:gd name="connsiteX35" fmla="*/ 759618 w 1100137"/>
              <a:gd name="connsiteY35" fmla="*/ 916781 h 933450"/>
              <a:gd name="connsiteX36" fmla="*/ 731043 w 1100137"/>
              <a:gd name="connsiteY36" fmla="*/ 928687 h 933450"/>
              <a:gd name="connsiteX37" fmla="*/ 702468 w 1100137"/>
              <a:gd name="connsiteY37" fmla="*/ 933450 h 933450"/>
              <a:gd name="connsiteX38" fmla="*/ 683418 w 1100137"/>
              <a:gd name="connsiteY38" fmla="*/ 931069 h 933450"/>
              <a:gd name="connsiteX39" fmla="*/ 664368 w 1100137"/>
              <a:gd name="connsiteY39" fmla="*/ 923925 h 933450"/>
              <a:gd name="connsiteX40" fmla="*/ 642937 w 1100137"/>
              <a:gd name="connsiteY40" fmla="*/ 902494 h 933450"/>
              <a:gd name="connsiteX41" fmla="*/ 631031 w 1100137"/>
              <a:gd name="connsiteY41" fmla="*/ 881062 h 933450"/>
              <a:gd name="connsiteX42" fmla="*/ 685800 w 1100137"/>
              <a:gd name="connsiteY42" fmla="*/ 716756 h 933450"/>
              <a:gd name="connsiteX43" fmla="*/ 709612 w 1100137"/>
              <a:gd name="connsiteY43" fmla="*/ 600075 h 933450"/>
              <a:gd name="connsiteX44" fmla="*/ 723900 w 1100137"/>
              <a:gd name="connsiteY44" fmla="*/ 514350 h 933450"/>
              <a:gd name="connsiteX45" fmla="*/ 735806 w 1100137"/>
              <a:gd name="connsiteY45" fmla="*/ 445294 h 933450"/>
              <a:gd name="connsiteX46" fmla="*/ 750093 w 1100137"/>
              <a:gd name="connsiteY46" fmla="*/ 342900 h 933450"/>
              <a:gd name="connsiteX47" fmla="*/ 757237 w 1100137"/>
              <a:gd name="connsiteY47" fmla="*/ 266700 h 933450"/>
              <a:gd name="connsiteX48" fmla="*/ 752475 w 1100137"/>
              <a:gd name="connsiteY48" fmla="*/ 240506 h 933450"/>
              <a:gd name="connsiteX49" fmla="*/ 742950 w 1100137"/>
              <a:gd name="connsiteY49" fmla="*/ 223837 h 933450"/>
              <a:gd name="connsiteX50" fmla="*/ 735806 w 1100137"/>
              <a:gd name="connsiteY50" fmla="*/ 216694 h 933450"/>
              <a:gd name="connsiteX51" fmla="*/ 716756 w 1100137"/>
              <a:gd name="connsiteY51" fmla="*/ 209550 h 933450"/>
              <a:gd name="connsiteX52" fmla="*/ 685800 w 1100137"/>
              <a:gd name="connsiteY52" fmla="*/ 202406 h 933450"/>
              <a:gd name="connsiteX53" fmla="*/ 650081 w 1100137"/>
              <a:gd name="connsiteY53" fmla="*/ 207169 h 933450"/>
              <a:gd name="connsiteX54" fmla="*/ 588168 w 1100137"/>
              <a:gd name="connsiteY54" fmla="*/ 2190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00137" h="933450">
                <a:moveTo>
                  <a:pt x="588168" y="219075"/>
                </a:moveTo>
                <a:lnTo>
                  <a:pt x="504825" y="238125"/>
                </a:lnTo>
                <a:lnTo>
                  <a:pt x="435768" y="252412"/>
                </a:lnTo>
                <a:lnTo>
                  <a:pt x="359568" y="266700"/>
                </a:lnTo>
                <a:lnTo>
                  <a:pt x="297656" y="273844"/>
                </a:lnTo>
                <a:lnTo>
                  <a:pt x="228600" y="280987"/>
                </a:lnTo>
                <a:lnTo>
                  <a:pt x="159543" y="285750"/>
                </a:lnTo>
                <a:lnTo>
                  <a:pt x="109537" y="288131"/>
                </a:lnTo>
                <a:lnTo>
                  <a:pt x="0" y="290512"/>
                </a:lnTo>
                <a:lnTo>
                  <a:pt x="0" y="150019"/>
                </a:lnTo>
                <a:lnTo>
                  <a:pt x="111918" y="154781"/>
                </a:lnTo>
                <a:lnTo>
                  <a:pt x="221456" y="147637"/>
                </a:lnTo>
                <a:lnTo>
                  <a:pt x="340518" y="128587"/>
                </a:lnTo>
                <a:lnTo>
                  <a:pt x="447675" y="109537"/>
                </a:lnTo>
                <a:lnTo>
                  <a:pt x="578643" y="78581"/>
                </a:lnTo>
                <a:lnTo>
                  <a:pt x="628650" y="64294"/>
                </a:lnTo>
                <a:lnTo>
                  <a:pt x="733425" y="23812"/>
                </a:lnTo>
                <a:lnTo>
                  <a:pt x="804862" y="0"/>
                </a:lnTo>
                <a:lnTo>
                  <a:pt x="821531" y="4762"/>
                </a:lnTo>
                <a:lnTo>
                  <a:pt x="866775" y="30956"/>
                </a:lnTo>
                <a:lnTo>
                  <a:pt x="928687" y="80962"/>
                </a:lnTo>
                <a:lnTo>
                  <a:pt x="988218" y="135731"/>
                </a:lnTo>
                <a:lnTo>
                  <a:pt x="1050131" y="195262"/>
                </a:lnTo>
                <a:lnTo>
                  <a:pt x="1088231" y="235744"/>
                </a:lnTo>
                <a:lnTo>
                  <a:pt x="1097756" y="250031"/>
                </a:lnTo>
                <a:lnTo>
                  <a:pt x="1100137" y="264319"/>
                </a:lnTo>
                <a:lnTo>
                  <a:pt x="1092993" y="292894"/>
                </a:lnTo>
                <a:lnTo>
                  <a:pt x="1071562" y="316706"/>
                </a:lnTo>
                <a:lnTo>
                  <a:pt x="1040606" y="347662"/>
                </a:lnTo>
                <a:lnTo>
                  <a:pt x="1028700" y="357187"/>
                </a:lnTo>
                <a:lnTo>
                  <a:pt x="1019175" y="376237"/>
                </a:lnTo>
                <a:lnTo>
                  <a:pt x="935831" y="583406"/>
                </a:lnTo>
                <a:lnTo>
                  <a:pt x="852487" y="781050"/>
                </a:lnTo>
                <a:lnTo>
                  <a:pt x="802481" y="888206"/>
                </a:lnTo>
                <a:lnTo>
                  <a:pt x="790575" y="900112"/>
                </a:lnTo>
                <a:lnTo>
                  <a:pt x="759618" y="916781"/>
                </a:lnTo>
                <a:lnTo>
                  <a:pt x="731043" y="928687"/>
                </a:lnTo>
                <a:lnTo>
                  <a:pt x="702468" y="933450"/>
                </a:lnTo>
                <a:lnTo>
                  <a:pt x="683418" y="931069"/>
                </a:lnTo>
                <a:lnTo>
                  <a:pt x="664368" y="923925"/>
                </a:lnTo>
                <a:lnTo>
                  <a:pt x="642937" y="902494"/>
                </a:lnTo>
                <a:lnTo>
                  <a:pt x="631031" y="881062"/>
                </a:lnTo>
                <a:lnTo>
                  <a:pt x="685800" y="716756"/>
                </a:lnTo>
                <a:lnTo>
                  <a:pt x="709612" y="600075"/>
                </a:lnTo>
                <a:lnTo>
                  <a:pt x="723900" y="514350"/>
                </a:lnTo>
                <a:lnTo>
                  <a:pt x="735806" y="445294"/>
                </a:lnTo>
                <a:lnTo>
                  <a:pt x="750093" y="342900"/>
                </a:lnTo>
                <a:lnTo>
                  <a:pt x="757237" y="266700"/>
                </a:lnTo>
                <a:lnTo>
                  <a:pt x="752475" y="240506"/>
                </a:lnTo>
                <a:lnTo>
                  <a:pt x="742950" y="223837"/>
                </a:lnTo>
                <a:lnTo>
                  <a:pt x="735806" y="216694"/>
                </a:lnTo>
                <a:lnTo>
                  <a:pt x="716756" y="209550"/>
                </a:lnTo>
                <a:lnTo>
                  <a:pt x="685800" y="202406"/>
                </a:lnTo>
                <a:lnTo>
                  <a:pt x="650081" y="207169"/>
                </a:lnTo>
                <a:lnTo>
                  <a:pt x="5881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B4E8E40-1051-4D9A-8C83-2816C566C724}"/>
              </a:ext>
            </a:extLst>
          </p:cNvPr>
          <p:cNvSpPr/>
          <p:nvPr/>
        </p:nvSpPr>
        <p:spPr>
          <a:xfrm>
            <a:off x="5935663" y="3382963"/>
            <a:ext cx="673100" cy="276225"/>
          </a:xfrm>
          <a:custGeom>
            <a:avLst/>
            <a:gdLst>
              <a:gd name="connsiteX0" fmla="*/ 445294 w 671513"/>
              <a:gd name="connsiteY0" fmla="*/ 11907 h 276225"/>
              <a:gd name="connsiteX1" fmla="*/ 326232 w 671513"/>
              <a:gd name="connsiteY1" fmla="*/ 23813 h 276225"/>
              <a:gd name="connsiteX2" fmla="*/ 226219 w 671513"/>
              <a:gd name="connsiteY2" fmla="*/ 38100 h 276225"/>
              <a:gd name="connsiteX3" fmla="*/ 138113 w 671513"/>
              <a:gd name="connsiteY3" fmla="*/ 52388 h 276225"/>
              <a:gd name="connsiteX4" fmla="*/ 0 w 671513"/>
              <a:gd name="connsiteY4" fmla="*/ 80963 h 276225"/>
              <a:gd name="connsiteX5" fmla="*/ 50007 w 671513"/>
              <a:gd name="connsiteY5" fmla="*/ 276225 h 276225"/>
              <a:gd name="connsiteX6" fmla="*/ 78582 w 671513"/>
              <a:gd name="connsiteY6" fmla="*/ 250032 h 276225"/>
              <a:gd name="connsiteX7" fmla="*/ 102394 w 671513"/>
              <a:gd name="connsiteY7" fmla="*/ 223838 h 276225"/>
              <a:gd name="connsiteX8" fmla="*/ 128588 w 671513"/>
              <a:gd name="connsiteY8" fmla="*/ 202407 h 276225"/>
              <a:gd name="connsiteX9" fmla="*/ 169069 w 671513"/>
              <a:gd name="connsiteY9" fmla="*/ 185738 h 276225"/>
              <a:gd name="connsiteX10" fmla="*/ 219075 w 671513"/>
              <a:gd name="connsiteY10" fmla="*/ 178594 h 276225"/>
              <a:gd name="connsiteX11" fmla="*/ 307182 w 671513"/>
              <a:gd name="connsiteY11" fmla="*/ 171450 h 276225"/>
              <a:gd name="connsiteX12" fmla="*/ 402432 w 671513"/>
              <a:gd name="connsiteY12" fmla="*/ 169069 h 276225"/>
              <a:gd name="connsiteX13" fmla="*/ 445294 w 671513"/>
              <a:gd name="connsiteY13" fmla="*/ 171450 h 276225"/>
              <a:gd name="connsiteX14" fmla="*/ 514350 w 671513"/>
              <a:gd name="connsiteY14" fmla="*/ 176213 h 276225"/>
              <a:gd name="connsiteX15" fmla="*/ 564357 w 671513"/>
              <a:gd name="connsiteY15" fmla="*/ 192882 h 276225"/>
              <a:gd name="connsiteX16" fmla="*/ 635794 w 671513"/>
              <a:gd name="connsiteY16" fmla="*/ 204788 h 276225"/>
              <a:gd name="connsiteX17" fmla="*/ 671513 w 671513"/>
              <a:gd name="connsiteY17" fmla="*/ 0 h 276225"/>
              <a:gd name="connsiteX18" fmla="*/ 535782 w 671513"/>
              <a:gd name="connsiteY18" fmla="*/ 2382 h 276225"/>
              <a:gd name="connsiteX19" fmla="*/ 445294 w 671513"/>
              <a:gd name="connsiteY19" fmla="*/ 11907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1513" h="276225">
                <a:moveTo>
                  <a:pt x="445294" y="11907"/>
                </a:moveTo>
                <a:lnTo>
                  <a:pt x="326232" y="23813"/>
                </a:lnTo>
                <a:lnTo>
                  <a:pt x="226219" y="38100"/>
                </a:lnTo>
                <a:lnTo>
                  <a:pt x="138113" y="52388"/>
                </a:lnTo>
                <a:lnTo>
                  <a:pt x="0" y="80963"/>
                </a:lnTo>
                <a:lnTo>
                  <a:pt x="50007" y="276225"/>
                </a:lnTo>
                <a:lnTo>
                  <a:pt x="78582" y="250032"/>
                </a:lnTo>
                <a:lnTo>
                  <a:pt x="102394" y="223838"/>
                </a:lnTo>
                <a:lnTo>
                  <a:pt x="128588" y="202407"/>
                </a:lnTo>
                <a:lnTo>
                  <a:pt x="169069" y="185738"/>
                </a:lnTo>
                <a:lnTo>
                  <a:pt x="219075" y="178594"/>
                </a:lnTo>
                <a:lnTo>
                  <a:pt x="307182" y="171450"/>
                </a:lnTo>
                <a:lnTo>
                  <a:pt x="402432" y="169069"/>
                </a:lnTo>
                <a:lnTo>
                  <a:pt x="445294" y="171450"/>
                </a:lnTo>
                <a:lnTo>
                  <a:pt x="514350" y="176213"/>
                </a:lnTo>
                <a:lnTo>
                  <a:pt x="564357" y="192882"/>
                </a:lnTo>
                <a:lnTo>
                  <a:pt x="635794" y="204788"/>
                </a:lnTo>
                <a:lnTo>
                  <a:pt x="671513" y="0"/>
                </a:lnTo>
                <a:lnTo>
                  <a:pt x="535782" y="2382"/>
                </a:lnTo>
                <a:lnTo>
                  <a:pt x="445294" y="11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EDF0EAE-A476-4821-ACAF-964D06DCB1E1}"/>
              </a:ext>
            </a:extLst>
          </p:cNvPr>
          <p:cNvSpPr/>
          <p:nvPr/>
        </p:nvSpPr>
        <p:spPr>
          <a:xfrm>
            <a:off x="4041775" y="4079875"/>
            <a:ext cx="2982913" cy="511175"/>
          </a:xfrm>
          <a:custGeom>
            <a:avLst/>
            <a:gdLst>
              <a:gd name="connsiteX0" fmla="*/ 2268886 w 2982803"/>
              <a:gd name="connsiteY0" fmla="*/ 51343 h 510988"/>
              <a:gd name="connsiteX1" fmla="*/ 2151530 w 2982803"/>
              <a:gd name="connsiteY1" fmla="*/ 61123 h 510988"/>
              <a:gd name="connsiteX2" fmla="*/ 2007280 w 2982803"/>
              <a:gd name="connsiteY2" fmla="*/ 78238 h 510988"/>
              <a:gd name="connsiteX3" fmla="*/ 1853250 w 2982803"/>
              <a:gd name="connsiteY3" fmla="*/ 95352 h 510988"/>
              <a:gd name="connsiteX4" fmla="*/ 1711444 w 2982803"/>
              <a:gd name="connsiteY4" fmla="*/ 112466 h 510988"/>
              <a:gd name="connsiteX5" fmla="*/ 1545190 w 2982803"/>
              <a:gd name="connsiteY5" fmla="*/ 134471 h 510988"/>
              <a:gd name="connsiteX6" fmla="*/ 1376490 w 2982803"/>
              <a:gd name="connsiteY6" fmla="*/ 151585 h 510988"/>
              <a:gd name="connsiteX7" fmla="*/ 1154003 w 2982803"/>
              <a:gd name="connsiteY7" fmla="*/ 190704 h 510988"/>
              <a:gd name="connsiteX8" fmla="*/ 955964 w 2982803"/>
              <a:gd name="connsiteY8" fmla="*/ 222488 h 510988"/>
              <a:gd name="connsiteX9" fmla="*/ 718807 w 2982803"/>
              <a:gd name="connsiteY9" fmla="*/ 261607 h 510988"/>
              <a:gd name="connsiteX10" fmla="*/ 503654 w 2982803"/>
              <a:gd name="connsiteY10" fmla="*/ 293390 h 510988"/>
              <a:gd name="connsiteX11" fmla="*/ 410747 w 2982803"/>
              <a:gd name="connsiteY11" fmla="*/ 308060 h 510988"/>
              <a:gd name="connsiteX12" fmla="*/ 381408 w 2982803"/>
              <a:gd name="connsiteY12" fmla="*/ 308060 h 510988"/>
              <a:gd name="connsiteX13" fmla="*/ 339844 w 2982803"/>
              <a:gd name="connsiteY13" fmla="*/ 303170 h 510988"/>
              <a:gd name="connsiteX14" fmla="*/ 261607 w 2982803"/>
              <a:gd name="connsiteY14" fmla="*/ 283611 h 510988"/>
              <a:gd name="connsiteX15" fmla="*/ 158920 w 2982803"/>
              <a:gd name="connsiteY15" fmla="*/ 251827 h 510988"/>
              <a:gd name="connsiteX16" fmla="*/ 70903 w 2982803"/>
              <a:gd name="connsiteY16" fmla="*/ 217598 h 510988"/>
              <a:gd name="connsiteX17" fmla="*/ 44009 w 2982803"/>
              <a:gd name="connsiteY17" fmla="*/ 207818 h 510988"/>
              <a:gd name="connsiteX18" fmla="*/ 22005 w 2982803"/>
              <a:gd name="connsiteY18" fmla="*/ 205373 h 510988"/>
              <a:gd name="connsiteX19" fmla="*/ 9780 w 2982803"/>
              <a:gd name="connsiteY19" fmla="*/ 207818 h 510988"/>
              <a:gd name="connsiteX20" fmla="*/ 0 w 2982803"/>
              <a:gd name="connsiteY20" fmla="*/ 217598 h 510988"/>
              <a:gd name="connsiteX21" fmla="*/ 0 w 2982803"/>
              <a:gd name="connsiteY21" fmla="*/ 239602 h 510988"/>
              <a:gd name="connsiteX22" fmla="*/ 17115 w 2982803"/>
              <a:gd name="connsiteY22" fmla="*/ 268941 h 510988"/>
              <a:gd name="connsiteX23" fmla="*/ 68458 w 2982803"/>
              <a:gd name="connsiteY23" fmla="*/ 330064 h 510988"/>
              <a:gd name="connsiteX24" fmla="*/ 124691 w 2982803"/>
              <a:gd name="connsiteY24" fmla="*/ 386297 h 510988"/>
              <a:gd name="connsiteX25" fmla="*/ 171145 w 2982803"/>
              <a:gd name="connsiteY25" fmla="*/ 427861 h 510988"/>
              <a:gd name="connsiteX26" fmla="*/ 227378 w 2982803"/>
              <a:gd name="connsiteY26" fmla="*/ 466980 h 510988"/>
              <a:gd name="connsiteX27" fmla="*/ 273831 w 2982803"/>
              <a:gd name="connsiteY27" fmla="*/ 488984 h 510988"/>
              <a:gd name="connsiteX28" fmla="*/ 312950 w 2982803"/>
              <a:gd name="connsiteY28" fmla="*/ 501209 h 510988"/>
              <a:gd name="connsiteX29" fmla="*/ 356959 w 2982803"/>
              <a:gd name="connsiteY29" fmla="*/ 510988 h 510988"/>
              <a:gd name="connsiteX30" fmla="*/ 437641 w 2982803"/>
              <a:gd name="connsiteY30" fmla="*/ 498764 h 510988"/>
              <a:gd name="connsiteX31" fmla="*/ 699247 w 2982803"/>
              <a:gd name="connsiteY31" fmla="*/ 447420 h 510988"/>
              <a:gd name="connsiteX32" fmla="*/ 1029312 w 2982803"/>
              <a:gd name="connsiteY32" fmla="*/ 378963 h 510988"/>
              <a:gd name="connsiteX33" fmla="*/ 1286028 w 2982803"/>
              <a:gd name="connsiteY33" fmla="*/ 327619 h 510988"/>
              <a:gd name="connsiteX34" fmla="*/ 1716334 w 2982803"/>
              <a:gd name="connsiteY34" fmla="*/ 278721 h 510988"/>
              <a:gd name="connsiteX35" fmla="*/ 1977941 w 2982803"/>
              <a:gd name="connsiteY35" fmla="*/ 259162 h 510988"/>
              <a:gd name="connsiteX36" fmla="*/ 2153975 w 2982803"/>
              <a:gd name="connsiteY36" fmla="*/ 249382 h 510988"/>
              <a:gd name="connsiteX37" fmla="*/ 2344678 w 2982803"/>
              <a:gd name="connsiteY37" fmla="*/ 246937 h 510988"/>
              <a:gd name="connsiteX38" fmla="*/ 2498708 w 2982803"/>
              <a:gd name="connsiteY38" fmla="*/ 249382 h 510988"/>
              <a:gd name="connsiteX39" fmla="*/ 2679632 w 2982803"/>
              <a:gd name="connsiteY39" fmla="*/ 256717 h 510988"/>
              <a:gd name="connsiteX40" fmla="*/ 2784764 w 2982803"/>
              <a:gd name="connsiteY40" fmla="*/ 264051 h 510988"/>
              <a:gd name="connsiteX41" fmla="*/ 2845887 w 2982803"/>
              <a:gd name="connsiteY41" fmla="*/ 264051 h 510988"/>
              <a:gd name="connsiteX42" fmla="*/ 2907010 w 2982803"/>
              <a:gd name="connsiteY42" fmla="*/ 256717 h 510988"/>
              <a:gd name="connsiteX43" fmla="*/ 2958353 w 2982803"/>
              <a:gd name="connsiteY43" fmla="*/ 242047 h 510988"/>
              <a:gd name="connsiteX44" fmla="*/ 2977913 w 2982803"/>
              <a:gd name="connsiteY44" fmla="*/ 229823 h 510988"/>
              <a:gd name="connsiteX45" fmla="*/ 2982803 w 2982803"/>
              <a:gd name="connsiteY45" fmla="*/ 217598 h 510988"/>
              <a:gd name="connsiteX46" fmla="*/ 2982803 w 2982803"/>
              <a:gd name="connsiteY46" fmla="*/ 205373 h 510988"/>
              <a:gd name="connsiteX47" fmla="*/ 2982803 w 2982803"/>
              <a:gd name="connsiteY47" fmla="*/ 188259 h 510988"/>
              <a:gd name="connsiteX48" fmla="*/ 2975468 w 2982803"/>
              <a:gd name="connsiteY48" fmla="*/ 171145 h 510988"/>
              <a:gd name="connsiteX49" fmla="*/ 2948574 w 2982803"/>
              <a:gd name="connsiteY49" fmla="*/ 139361 h 510988"/>
              <a:gd name="connsiteX50" fmla="*/ 2911900 w 2982803"/>
              <a:gd name="connsiteY50" fmla="*/ 107577 h 510988"/>
              <a:gd name="connsiteX51" fmla="*/ 2858112 w 2982803"/>
              <a:gd name="connsiteY51" fmla="*/ 78238 h 510988"/>
              <a:gd name="connsiteX52" fmla="*/ 2789654 w 2982803"/>
              <a:gd name="connsiteY52" fmla="*/ 46454 h 510988"/>
              <a:gd name="connsiteX53" fmla="*/ 2689412 w 2982803"/>
              <a:gd name="connsiteY53" fmla="*/ 14670 h 510988"/>
              <a:gd name="connsiteX54" fmla="*/ 2613620 w 2982803"/>
              <a:gd name="connsiteY54" fmla="*/ 0 h 510988"/>
              <a:gd name="connsiteX55" fmla="*/ 2579391 w 2982803"/>
              <a:gd name="connsiteY55" fmla="*/ 0 h 510988"/>
              <a:gd name="connsiteX56" fmla="*/ 2559831 w 2982803"/>
              <a:gd name="connsiteY56" fmla="*/ 0 h 510988"/>
              <a:gd name="connsiteX57" fmla="*/ 2484039 w 2982803"/>
              <a:gd name="connsiteY57" fmla="*/ 19559 h 510988"/>
              <a:gd name="connsiteX58" fmla="*/ 2400912 w 2982803"/>
              <a:gd name="connsiteY58" fmla="*/ 44009 h 510988"/>
              <a:gd name="connsiteX59" fmla="*/ 2268886 w 2982803"/>
              <a:gd name="connsiteY59" fmla="*/ 51343 h 51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2803" h="510988">
                <a:moveTo>
                  <a:pt x="2268886" y="51343"/>
                </a:moveTo>
                <a:lnTo>
                  <a:pt x="2151530" y="61123"/>
                </a:lnTo>
                <a:lnTo>
                  <a:pt x="2007280" y="78238"/>
                </a:lnTo>
                <a:lnTo>
                  <a:pt x="1853250" y="95352"/>
                </a:lnTo>
                <a:lnTo>
                  <a:pt x="1711444" y="112466"/>
                </a:lnTo>
                <a:lnTo>
                  <a:pt x="1545190" y="134471"/>
                </a:lnTo>
                <a:lnTo>
                  <a:pt x="1376490" y="151585"/>
                </a:lnTo>
                <a:lnTo>
                  <a:pt x="1154003" y="190704"/>
                </a:lnTo>
                <a:lnTo>
                  <a:pt x="955964" y="222488"/>
                </a:lnTo>
                <a:lnTo>
                  <a:pt x="718807" y="261607"/>
                </a:lnTo>
                <a:lnTo>
                  <a:pt x="503654" y="293390"/>
                </a:lnTo>
                <a:lnTo>
                  <a:pt x="410747" y="308060"/>
                </a:lnTo>
                <a:lnTo>
                  <a:pt x="381408" y="308060"/>
                </a:lnTo>
                <a:lnTo>
                  <a:pt x="339844" y="303170"/>
                </a:lnTo>
                <a:lnTo>
                  <a:pt x="261607" y="283611"/>
                </a:lnTo>
                <a:lnTo>
                  <a:pt x="158920" y="251827"/>
                </a:lnTo>
                <a:lnTo>
                  <a:pt x="70903" y="217598"/>
                </a:lnTo>
                <a:lnTo>
                  <a:pt x="44009" y="207818"/>
                </a:lnTo>
                <a:lnTo>
                  <a:pt x="22005" y="205373"/>
                </a:lnTo>
                <a:lnTo>
                  <a:pt x="9780" y="207818"/>
                </a:lnTo>
                <a:lnTo>
                  <a:pt x="0" y="217598"/>
                </a:lnTo>
                <a:lnTo>
                  <a:pt x="0" y="239602"/>
                </a:lnTo>
                <a:lnTo>
                  <a:pt x="17115" y="268941"/>
                </a:lnTo>
                <a:lnTo>
                  <a:pt x="68458" y="330064"/>
                </a:lnTo>
                <a:lnTo>
                  <a:pt x="124691" y="386297"/>
                </a:lnTo>
                <a:lnTo>
                  <a:pt x="171145" y="427861"/>
                </a:lnTo>
                <a:lnTo>
                  <a:pt x="227378" y="466980"/>
                </a:lnTo>
                <a:lnTo>
                  <a:pt x="273831" y="488984"/>
                </a:lnTo>
                <a:lnTo>
                  <a:pt x="312950" y="501209"/>
                </a:lnTo>
                <a:lnTo>
                  <a:pt x="356959" y="510988"/>
                </a:lnTo>
                <a:lnTo>
                  <a:pt x="437641" y="498764"/>
                </a:lnTo>
                <a:lnTo>
                  <a:pt x="699247" y="447420"/>
                </a:lnTo>
                <a:lnTo>
                  <a:pt x="1029312" y="378963"/>
                </a:lnTo>
                <a:lnTo>
                  <a:pt x="1286028" y="327619"/>
                </a:lnTo>
                <a:lnTo>
                  <a:pt x="1716334" y="278721"/>
                </a:lnTo>
                <a:lnTo>
                  <a:pt x="1977941" y="259162"/>
                </a:lnTo>
                <a:lnTo>
                  <a:pt x="2153975" y="249382"/>
                </a:lnTo>
                <a:lnTo>
                  <a:pt x="2344678" y="246937"/>
                </a:lnTo>
                <a:lnTo>
                  <a:pt x="2498708" y="249382"/>
                </a:lnTo>
                <a:lnTo>
                  <a:pt x="2679632" y="256717"/>
                </a:lnTo>
                <a:lnTo>
                  <a:pt x="2784764" y="264051"/>
                </a:lnTo>
                <a:lnTo>
                  <a:pt x="2845887" y="264051"/>
                </a:lnTo>
                <a:lnTo>
                  <a:pt x="2907010" y="256717"/>
                </a:lnTo>
                <a:lnTo>
                  <a:pt x="2958353" y="242047"/>
                </a:lnTo>
                <a:lnTo>
                  <a:pt x="2977913" y="229823"/>
                </a:lnTo>
                <a:lnTo>
                  <a:pt x="2982803" y="217598"/>
                </a:lnTo>
                <a:lnTo>
                  <a:pt x="2982803" y="205373"/>
                </a:lnTo>
                <a:lnTo>
                  <a:pt x="2982803" y="188259"/>
                </a:lnTo>
                <a:lnTo>
                  <a:pt x="2975468" y="171145"/>
                </a:lnTo>
                <a:lnTo>
                  <a:pt x="2948574" y="139361"/>
                </a:lnTo>
                <a:lnTo>
                  <a:pt x="2911900" y="107577"/>
                </a:lnTo>
                <a:lnTo>
                  <a:pt x="2858112" y="78238"/>
                </a:lnTo>
                <a:lnTo>
                  <a:pt x="2789654" y="46454"/>
                </a:lnTo>
                <a:lnTo>
                  <a:pt x="2689412" y="14670"/>
                </a:lnTo>
                <a:lnTo>
                  <a:pt x="2613620" y="0"/>
                </a:lnTo>
                <a:lnTo>
                  <a:pt x="2579391" y="0"/>
                </a:lnTo>
                <a:lnTo>
                  <a:pt x="2559831" y="0"/>
                </a:lnTo>
                <a:lnTo>
                  <a:pt x="2484039" y="19559"/>
                </a:lnTo>
                <a:lnTo>
                  <a:pt x="2400912" y="44009"/>
                </a:lnTo>
                <a:lnTo>
                  <a:pt x="2268886" y="51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3AB44D1-0A0D-4A04-9108-C75CD3A5C89C}"/>
              </a:ext>
            </a:extLst>
          </p:cNvPr>
          <p:cNvSpPr/>
          <p:nvPr/>
        </p:nvSpPr>
        <p:spPr>
          <a:xfrm rot="16200000">
            <a:off x="4353719" y="4620419"/>
            <a:ext cx="2281237" cy="352425"/>
          </a:xfrm>
          <a:custGeom>
            <a:avLst/>
            <a:gdLst>
              <a:gd name="connsiteX0" fmla="*/ 669132 w 2281238"/>
              <a:gd name="connsiteY0" fmla="*/ 83343 h 352425"/>
              <a:gd name="connsiteX1" fmla="*/ 831057 w 2281238"/>
              <a:gd name="connsiteY1" fmla="*/ 90487 h 352425"/>
              <a:gd name="connsiteX2" fmla="*/ 1033463 w 2281238"/>
              <a:gd name="connsiteY2" fmla="*/ 95250 h 352425"/>
              <a:gd name="connsiteX3" fmla="*/ 1185863 w 2281238"/>
              <a:gd name="connsiteY3" fmla="*/ 95250 h 352425"/>
              <a:gd name="connsiteX4" fmla="*/ 1304925 w 2281238"/>
              <a:gd name="connsiteY4" fmla="*/ 100012 h 352425"/>
              <a:gd name="connsiteX5" fmla="*/ 1700213 w 2281238"/>
              <a:gd name="connsiteY5" fmla="*/ 95250 h 352425"/>
              <a:gd name="connsiteX6" fmla="*/ 1866900 w 2281238"/>
              <a:gd name="connsiteY6" fmla="*/ 97631 h 352425"/>
              <a:gd name="connsiteX7" fmla="*/ 2057400 w 2281238"/>
              <a:gd name="connsiteY7" fmla="*/ 95250 h 352425"/>
              <a:gd name="connsiteX8" fmla="*/ 2100263 w 2281238"/>
              <a:gd name="connsiteY8" fmla="*/ 90487 h 352425"/>
              <a:gd name="connsiteX9" fmla="*/ 2143125 w 2281238"/>
              <a:gd name="connsiteY9" fmla="*/ 80962 h 352425"/>
              <a:gd name="connsiteX10" fmla="*/ 2176463 w 2281238"/>
              <a:gd name="connsiteY10" fmla="*/ 66675 h 352425"/>
              <a:gd name="connsiteX11" fmla="*/ 2197894 w 2281238"/>
              <a:gd name="connsiteY11" fmla="*/ 52387 h 352425"/>
              <a:gd name="connsiteX12" fmla="*/ 2219325 w 2281238"/>
              <a:gd name="connsiteY12" fmla="*/ 26193 h 352425"/>
              <a:gd name="connsiteX13" fmla="*/ 2233613 w 2281238"/>
              <a:gd name="connsiteY13" fmla="*/ 9525 h 352425"/>
              <a:gd name="connsiteX14" fmla="*/ 2255044 w 2281238"/>
              <a:gd name="connsiteY14" fmla="*/ 0 h 352425"/>
              <a:gd name="connsiteX15" fmla="*/ 2266950 w 2281238"/>
              <a:gd name="connsiteY15" fmla="*/ 0 h 352425"/>
              <a:gd name="connsiteX16" fmla="*/ 2271713 w 2281238"/>
              <a:gd name="connsiteY16" fmla="*/ 4762 h 352425"/>
              <a:gd name="connsiteX17" fmla="*/ 2276475 w 2281238"/>
              <a:gd name="connsiteY17" fmla="*/ 14287 h 352425"/>
              <a:gd name="connsiteX18" fmla="*/ 2281238 w 2281238"/>
              <a:gd name="connsiteY18" fmla="*/ 26193 h 352425"/>
              <a:gd name="connsiteX19" fmla="*/ 2281238 w 2281238"/>
              <a:gd name="connsiteY19" fmla="*/ 47625 h 352425"/>
              <a:gd name="connsiteX20" fmla="*/ 2281238 w 2281238"/>
              <a:gd name="connsiteY20" fmla="*/ 78581 h 352425"/>
              <a:gd name="connsiteX21" fmla="*/ 2274094 w 2281238"/>
              <a:gd name="connsiteY21" fmla="*/ 116681 h 352425"/>
              <a:gd name="connsiteX22" fmla="*/ 2262188 w 2281238"/>
              <a:gd name="connsiteY22" fmla="*/ 157162 h 352425"/>
              <a:gd name="connsiteX23" fmla="*/ 2245519 w 2281238"/>
              <a:gd name="connsiteY23" fmla="*/ 197643 h 352425"/>
              <a:gd name="connsiteX24" fmla="*/ 2231232 w 2281238"/>
              <a:gd name="connsiteY24" fmla="*/ 223837 h 352425"/>
              <a:gd name="connsiteX25" fmla="*/ 2202657 w 2281238"/>
              <a:gd name="connsiteY25" fmla="*/ 266700 h 352425"/>
              <a:gd name="connsiteX26" fmla="*/ 2171700 w 2281238"/>
              <a:gd name="connsiteY26" fmla="*/ 300037 h 352425"/>
              <a:gd name="connsiteX27" fmla="*/ 2135982 w 2281238"/>
              <a:gd name="connsiteY27" fmla="*/ 330993 h 352425"/>
              <a:gd name="connsiteX28" fmla="*/ 2109788 w 2281238"/>
              <a:gd name="connsiteY28" fmla="*/ 347662 h 352425"/>
              <a:gd name="connsiteX29" fmla="*/ 2090738 w 2281238"/>
              <a:gd name="connsiteY29" fmla="*/ 350043 h 352425"/>
              <a:gd name="connsiteX30" fmla="*/ 2076450 w 2281238"/>
              <a:gd name="connsiteY30" fmla="*/ 352425 h 352425"/>
              <a:gd name="connsiteX31" fmla="*/ 2050257 w 2281238"/>
              <a:gd name="connsiteY31" fmla="*/ 347662 h 352425"/>
              <a:gd name="connsiteX32" fmla="*/ 2019300 w 2281238"/>
              <a:gd name="connsiteY32" fmla="*/ 323850 h 352425"/>
              <a:gd name="connsiteX33" fmla="*/ 1988344 w 2281238"/>
              <a:gd name="connsiteY33" fmla="*/ 307181 h 352425"/>
              <a:gd name="connsiteX34" fmla="*/ 1952625 w 2281238"/>
              <a:gd name="connsiteY34" fmla="*/ 300037 h 352425"/>
              <a:gd name="connsiteX35" fmla="*/ 1852613 w 2281238"/>
              <a:gd name="connsiteY35" fmla="*/ 297656 h 352425"/>
              <a:gd name="connsiteX36" fmla="*/ 1702594 w 2281238"/>
              <a:gd name="connsiteY36" fmla="*/ 300037 h 352425"/>
              <a:gd name="connsiteX37" fmla="*/ 1388269 w 2281238"/>
              <a:gd name="connsiteY37" fmla="*/ 300037 h 352425"/>
              <a:gd name="connsiteX38" fmla="*/ 1019175 w 2281238"/>
              <a:gd name="connsiteY38" fmla="*/ 297656 h 352425"/>
              <a:gd name="connsiteX39" fmla="*/ 735807 w 2281238"/>
              <a:gd name="connsiteY39" fmla="*/ 297656 h 352425"/>
              <a:gd name="connsiteX40" fmla="*/ 433388 w 2281238"/>
              <a:gd name="connsiteY40" fmla="*/ 297656 h 352425"/>
              <a:gd name="connsiteX41" fmla="*/ 226219 w 2281238"/>
              <a:gd name="connsiteY41" fmla="*/ 297656 h 352425"/>
              <a:gd name="connsiteX42" fmla="*/ 142875 w 2281238"/>
              <a:gd name="connsiteY42" fmla="*/ 290512 h 352425"/>
              <a:gd name="connsiteX43" fmla="*/ 69057 w 2281238"/>
              <a:gd name="connsiteY43" fmla="*/ 278606 h 352425"/>
              <a:gd name="connsiteX44" fmla="*/ 52388 w 2281238"/>
              <a:gd name="connsiteY44" fmla="*/ 273843 h 352425"/>
              <a:gd name="connsiteX45" fmla="*/ 38100 w 2281238"/>
              <a:gd name="connsiteY45" fmla="*/ 261937 h 352425"/>
              <a:gd name="connsiteX46" fmla="*/ 21432 w 2281238"/>
              <a:gd name="connsiteY46" fmla="*/ 240506 h 352425"/>
              <a:gd name="connsiteX47" fmla="*/ 7144 w 2281238"/>
              <a:gd name="connsiteY47" fmla="*/ 211931 h 352425"/>
              <a:gd name="connsiteX48" fmla="*/ 2382 w 2281238"/>
              <a:gd name="connsiteY48" fmla="*/ 192881 h 352425"/>
              <a:gd name="connsiteX49" fmla="*/ 0 w 2281238"/>
              <a:gd name="connsiteY49" fmla="*/ 169068 h 352425"/>
              <a:gd name="connsiteX50" fmla="*/ 2382 w 2281238"/>
              <a:gd name="connsiteY50" fmla="*/ 152400 h 352425"/>
              <a:gd name="connsiteX51" fmla="*/ 9525 w 2281238"/>
              <a:gd name="connsiteY51" fmla="*/ 135731 h 352425"/>
              <a:gd name="connsiteX52" fmla="*/ 33338 w 2281238"/>
              <a:gd name="connsiteY52" fmla="*/ 111918 h 352425"/>
              <a:gd name="connsiteX53" fmla="*/ 59532 w 2281238"/>
              <a:gd name="connsiteY53" fmla="*/ 92868 h 352425"/>
              <a:gd name="connsiteX54" fmla="*/ 92869 w 2281238"/>
              <a:gd name="connsiteY54" fmla="*/ 73818 h 352425"/>
              <a:gd name="connsiteX55" fmla="*/ 119063 w 2281238"/>
              <a:gd name="connsiteY55" fmla="*/ 64293 h 352425"/>
              <a:gd name="connsiteX56" fmla="*/ 161925 w 2281238"/>
              <a:gd name="connsiteY56" fmla="*/ 54768 h 352425"/>
              <a:gd name="connsiteX57" fmla="*/ 192882 w 2281238"/>
              <a:gd name="connsiteY57" fmla="*/ 52387 h 352425"/>
              <a:gd name="connsiteX58" fmla="*/ 264319 w 2281238"/>
              <a:gd name="connsiteY58" fmla="*/ 57150 h 352425"/>
              <a:gd name="connsiteX59" fmla="*/ 478632 w 2281238"/>
              <a:gd name="connsiteY59" fmla="*/ 73818 h 352425"/>
              <a:gd name="connsiteX60" fmla="*/ 669132 w 2281238"/>
              <a:gd name="connsiteY60" fmla="*/ 833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81238" h="352425">
                <a:moveTo>
                  <a:pt x="669132" y="83343"/>
                </a:moveTo>
                <a:lnTo>
                  <a:pt x="831057" y="90487"/>
                </a:lnTo>
                <a:lnTo>
                  <a:pt x="1033463" y="95250"/>
                </a:lnTo>
                <a:lnTo>
                  <a:pt x="1185863" y="95250"/>
                </a:lnTo>
                <a:lnTo>
                  <a:pt x="1304925" y="100012"/>
                </a:lnTo>
                <a:lnTo>
                  <a:pt x="1700213" y="95250"/>
                </a:lnTo>
                <a:lnTo>
                  <a:pt x="1866900" y="97631"/>
                </a:lnTo>
                <a:lnTo>
                  <a:pt x="2057400" y="95250"/>
                </a:lnTo>
                <a:lnTo>
                  <a:pt x="2100263" y="90487"/>
                </a:lnTo>
                <a:lnTo>
                  <a:pt x="2143125" y="80962"/>
                </a:lnTo>
                <a:lnTo>
                  <a:pt x="2176463" y="66675"/>
                </a:lnTo>
                <a:lnTo>
                  <a:pt x="2197894" y="52387"/>
                </a:lnTo>
                <a:lnTo>
                  <a:pt x="2219325" y="26193"/>
                </a:lnTo>
                <a:lnTo>
                  <a:pt x="2233613" y="9525"/>
                </a:lnTo>
                <a:lnTo>
                  <a:pt x="2255044" y="0"/>
                </a:lnTo>
                <a:lnTo>
                  <a:pt x="2266950" y="0"/>
                </a:lnTo>
                <a:lnTo>
                  <a:pt x="2271713" y="4762"/>
                </a:lnTo>
                <a:lnTo>
                  <a:pt x="2276475" y="14287"/>
                </a:lnTo>
                <a:lnTo>
                  <a:pt x="2281238" y="26193"/>
                </a:lnTo>
                <a:lnTo>
                  <a:pt x="2281238" y="47625"/>
                </a:lnTo>
                <a:lnTo>
                  <a:pt x="2281238" y="78581"/>
                </a:lnTo>
                <a:lnTo>
                  <a:pt x="2274094" y="116681"/>
                </a:lnTo>
                <a:lnTo>
                  <a:pt x="2262188" y="157162"/>
                </a:lnTo>
                <a:lnTo>
                  <a:pt x="2245519" y="197643"/>
                </a:lnTo>
                <a:lnTo>
                  <a:pt x="2231232" y="223837"/>
                </a:lnTo>
                <a:lnTo>
                  <a:pt x="2202657" y="266700"/>
                </a:lnTo>
                <a:lnTo>
                  <a:pt x="2171700" y="300037"/>
                </a:lnTo>
                <a:lnTo>
                  <a:pt x="2135982" y="330993"/>
                </a:lnTo>
                <a:lnTo>
                  <a:pt x="2109788" y="347662"/>
                </a:lnTo>
                <a:lnTo>
                  <a:pt x="2090738" y="350043"/>
                </a:lnTo>
                <a:lnTo>
                  <a:pt x="2076450" y="352425"/>
                </a:lnTo>
                <a:lnTo>
                  <a:pt x="2050257" y="347662"/>
                </a:lnTo>
                <a:lnTo>
                  <a:pt x="2019300" y="323850"/>
                </a:lnTo>
                <a:lnTo>
                  <a:pt x="1988344" y="307181"/>
                </a:lnTo>
                <a:lnTo>
                  <a:pt x="1952625" y="300037"/>
                </a:lnTo>
                <a:lnTo>
                  <a:pt x="1852613" y="297656"/>
                </a:lnTo>
                <a:lnTo>
                  <a:pt x="1702594" y="300037"/>
                </a:lnTo>
                <a:lnTo>
                  <a:pt x="1388269" y="300037"/>
                </a:lnTo>
                <a:lnTo>
                  <a:pt x="1019175" y="297656"/>
                </a:lnTo>
                <a:lnTo>
                  <a:pt x="735807" y="297656"/>
                </a:lnTo>
                <a:lnTo>
                  <a:pt x="433388" y="297656"/>
                </a:lnTo>
                <a:lnTo>
                  <a:pt x="226219" y="297656"/>
                </a:lnTo>
                <a:lnTo>
                  <a:pt x="142875" y="290512"/>
                </a:lnTo>
                <a:lnTo>
                  <a:pt x="69057" y="278606"/>
                </a:lnTo>
                <a:lnTo>
                  <a:pt x="52388" y="273843"/>
                </a:lnTo>
                <a:lnTo>
                  <a:pt x="38100" y="261937"/>
                </a:lnTo>
                <a:lnTo>
                  <a:pt x="21432" y="240506"/>
                </a:lnTo>
                <a:lnTo>
                  <a:pt x="7144" y="211931"/>
                </a:lnTo>
                <a:lnTo>
                  <a:pt x="2382" y="192881"/>
                </a:lnTo>
                <a:lnTo>
                  <a:pt x="0" y="169068"/>
                </a:lnTo>
                <a:lnTo>
                  <a:pt x="2382" y="152400"/>
                </a:lnTo>
                <a:lnTo>
                  <a:pt x="9525" y="135731"/>
                </a:lnTo>
                <a:lnTo>
                  <a:pt x="33338" y="111918"/>
                </a:lnTo>
                <a:lnTo>
                  <a:pt x="59532" y="92868"/>
                </a:lnTo>
                <a:lnTo>
                  <a:pt x="92869" y="73818"/>
                </a:lnTo>
                <a:lnTo>
                  <a:pt x="119063" y="64293"/>
                </a:lnTo>
                <a:lnTo>
                  <a:pt x="161925" y="54768"/>
                </a:lnTo>
                <a:lnTo>
                  <a:pt x="192882" y="52387"/>
                </a:lnTo>
                <a:lnTo>
                  <a:pt x="264319" y="57150"/>
                </a:lnTo>
                <a:lnTo>
                  <a:pt x="478632" y="73818"/>
                </a:lnTo>
                <a:lnTo>
                  <a:pt x="669132" y="83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4569CB1-0928-47E3-A7BB-009167D2E125}"/>
              </a:ext>
            </a:extLst>
          </p:cNvPr>
          <p:cNvSpPr/>
          <p:nvPr/>
        </p:nvSpPr>
        <p:spPr>
          <a:xfrm>
            <a:off x="3792538" y="4348163"/>
            <a:ext cx="1670050" cy="1371600"/>
          </a:xfrm>
          <a:custGeom>
            <a:avLst/>
            <a:gdLst>
              <a:gd name="connsiteX0" fmla="*/ 1416844 w 1669257"/>
              <a:gd name="connsiteY0" fmla="*/ 176212 h 1371600"/>
              <a:gd name="connsiteX1" fmla="*/ 1485900 w 1669257"/>
              <a:gd name="connsiteY1" fmla="*/ 92868 h 1371600"/>
              <a:gd name="connsiteX2" fmla="*/ 1540669 w 1669257"/>
              <a:gd name="connsiteY2" fmla="*/ 11906 h 1371600"/>
              <a:gd name="connsiteX3" fmla="*/ 1669257 w 1669257"/>
              <a:gd name="connsiteY3" fmla="*/ 0 h 1371600"/>
              <a:gd name="connsiteX4" fmla="*/ 1669257 w 1669257"/>
              <a:gd name="connsiteY4" fmla="*/ 264318 h 1371600"/>
              <a:gd name="connsiteX5" fmla="*/ 1571625 w 1669257"/>
              <a:gd name="connsiteY5" fmla="*/ 359568 h 1371600"/>
              <a:gd name="connsiteX6" fmla="*/ 1431132 w 1669257"/>
              <a:gd name="connsiteY6" fmla="*/ 495300 h 1371600"/>
              <a:gd name="connsiteX7" fmla="*/ 1259682 w 1669257"/>
              <a:gd name="connsiteY7" fmla="*/ 650081 h 1371600"/>
              <a:gd name="connsiteX8" fmla="*/ 1133475 w 1669257"/>
              <a:gd name="connsiteY8" fmla="*/ 750093 h 1371600"/>
              <a:gd name="connsiteX9" fmla="*/ 969169 w 1669257"/>
              <a:gd name="connsiteY9" fmla="*/ 876300 h 1371600"/>
              <a:gd name="connsiteX10" fmla="*/ 783432 w 1669257"/>
              <a:gd name="connsiteY10" fmla="*/ 1004887 h 1371600"/>
              <a:gd name="connsiteX11" fmla="*/ 621507 w 1669257"/>
              <a:gd name="connsiteY11" fmla="*/ 1100137 h 1371600"/>
              <a:gd name="connsiteX12" fmla="*/ 500063 w 1669257"/>
              <a:gd name="connsiteY12" fmla="*/ 1166812 h 1371600"/>
              <a:gd name="connsiteX13" fmla="*/ 369094 w 1669257"/>
              <a:gd name="connsiteY13" fmla="*/ 1231106 h 1371600"/>
              <a:gd name="connsiteX14" fmla="*/ 226219 w 1669257"/>
              <a:gd name="connsiteY14" fmla="*/ 1295400 h 1371600"/>
              <a:gd name="connsiteX15" fmla="*/ 42863 w 1669257"/>
              <a:gd name="connsiteY15" fmla="*/ 1366837 h 1371600"/>
              <a:gd name="connsiteX16" fmla="*/ 19050 w 1669257"/>
              <a:gd name="connsiteY16" fmla="*/ 1371600 h 1371600"/>
              <a:gd name="connsiteX17" fmla="*/ 7144 w 1669257"/>
              <a:gd name="connsiteY17" fmla="*/ 1371600 h 1371600"/>
              <a:gd name="connsiteX18" fmla="*/ 0 w 1669257"/>
              <a:gd name="connsiteY18" fmla="*/ 1366837 h 1371600"/>
              <a:gd name="connsiteX19" fmla="*/ 0 w 1669257"/>
              <a:gd name="connsiteY19" fmla="*/ 1352550 h 1371600"/>
              <a:gd name="connsiteX20" fmla="*/ 9525 w 1669257"/>
              <a:gd name="connsiteY20" fmla="*/ 1323975 h 1371600"/>
              <a:gd name="connsiteX21" fmla="*/ 23813 w 1669257"/>
              <a:gd name="connsiteY21" fmla="*/ 1307306 h 1371600"/>
              <a:gd name="connsiteX22" fmla="*/ 109538 w 1669257"/>
              <a:gd name="connsiteY22" fmla="*/ 1259681 h 1371600"/>
              <a:gd name="connsiteX23" fmla="*/ 321469 w 1669257"/>
              <a:gd name="connsiteY23" fmla="*/ 1126331 h 1371600"/>
              <a:gd name="connsiteX24" fmla="*/ 492919 w 1669257"/>
              <a:gd name="connsiteY24" fmla="*/ 1014412 h 1371600"/>
              <a:gd name="connsiteX25" fmla="*/ 652463 w 1669257"/>
              <a:gd name="connsiteY25" fmla="*/ 900112 h 1371600"/>
              <a:gd name="connsiteX26" fmla="*/ 766763 w 1669257"/>
              <a:gd name="connsiteY26" fmla="*/ 809625 h 1371600"/>
              <a:gd name="connsiteX27" fmla="*/ 888207 w 1669257"/>
              <a:gd name="connsiteY27" fmla="*/ 707231 h 1371600"/>
              <a:gd name="connsiteX28" fmla="*/ 997744 w 1669257"/>
              <a:gd name="connsiteY28" fmla="*/ 611981 h 1371600"/>
              <a:gd name="connsiteX29" fmla="*/ 1102519 w 1669257"/>
              <a:gd name="connsiteY29" fmla="*/ 511968 h 1371600"/>
              <a:gd name="connsiteX30" fmla="*/ 1219200 w 1669257"/>
              <a:gd name="connsiteY30" fmla="*/ 395287 h 1371600"/>
              <a:gd name="connsiteX31" fmla="*/ 1416844 w 1669257"/>
              <a:gd name="connsiteY31" fmla="*/ 176212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69257" h="1371600">
                <a:moveTo>
                  <a:pt x="1416844" y="176212"/>
                </a:moveTo>
                <a:lnTo>
                  <a:pt x="1485900" y="92868"/>
                </a:lnTo>
                <a:lnTo>
                  <a:pt x="1540669" y="11906"/>
                </a:lnTo>
                <a:lnTo>
                  <a:pt x="1669257" y="0"/>
                </a:lnTo>
                <a:lnTo>
                  <a:pt x="1669257" y="264318"/>
                </a:lnTo>
                <a:lnTo>
                  <a:pt x="1571625" y="359568"/>
                </a:lnTo>
                <a:lnTo>
                  <a:pt x="1431132" y="495300"/>
                </a:lnTo>
                <a:lnTo>
                  <a:pt x="1259682" y="650081"/>
                </a:lnTo>
                <a:lnTo>
                  <a:pt x="1133475" y="750093"/>
                </a:lnTo>
                <a:lnTo>
                  <a:pt x="969169" y="876300"/>
                </a:lnTo>
                <a:lnTo>
                  <a:pt x="783432" y="1004887"/>
                </a:lnTo>
                <a:lnTo>
                  <a:pt x="621507" y="1100137"/>
                </a:lnTo>
                <a:lnTo>
                  <a:pt x="500063" y="1166812"/>
                </a:lnTo>
                <a:lnTo>
                  <a:pt x="369094" y="1231106"/>
                </a:lnTo>
                <a:lnTo>
                  <a:pt x="226219" y="1295400"/>
                </a:lnTo>
                <a:lnTo>
                  <a:pt x="42863" y="1366837"/>
                </a:lnTo>
                <a:lnTo>
                  <a:pt x="19050" y="1371600"/>
                </a:lnTo>
                <a:lnTo>
                  <a:pt x="7144" y="1371600"/>
                </a:lnTo>
                <a:lnTo>
                  <a:pt x="0" y="1366837"/>
                </a:lnTo>
                <a:lnTo>
                  <a:pt x="0" y="1352550"/>
                </a:lnTo>
                <a:lnTo>
                  <a:pt x="9525" y="1323975"/>
                </a:lnTo>
                <a:lnTo>
                  <a:pt x="23813" y="1307306"/>
                </a:lnTo>
                <a:lnTo>
                  <a:pt x="109538" y="1259681"/>
                </a:lnTo>
                <a:lnTo>
                  <a:pt x="321469" y="1126331"/>
                </a:lnTo>
                <a:lnTo>
                  <a:pt x="492919" y="1014412"/>
                </a:lnTo>
                <a:lnTo>
                  <a:pt x="652463" y="900112"/>
                </a:lnTo>
                <a:lnTo>
                  <a:pt x="766763" y="809625"/>
                </a:lnTo>
                <a:lnTo>
                  <a:pt x="888207" y="707231"/>
                </a:lnTo>
                <a:lnTo>
                  <a:pt x="997744" y="611981"/>
                </a:lnTo>
                <a:lnTo>
                  <a:pt x="1102519" y="511968"/>
                </a:lnTo>
                <a:lnTo>
                  <a:pt x="1219200" y="395287"/>
                </a:lnTo>
                <a:lnTo>
                  <a:pt x="1416844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77A68B93-3B75-4465-815A-A55DDEC2D87E}"/>
              </a:ext>
            </a:extLst>
          </p:cNvPr>
          <p:cNvSpPr/>
          <p:nvPr/>
        </p:nvSpPr>
        <p:spPr>
          <a:xfrm>
            <a:off x="5570538" y="4306888"/>
            <a:ext cx="1841500" cy="1355725"/>
          </a:xfrm>
          <a:custGeom>
            <a:avLst/>
            <a:gdLst>
              <a:gd name="connsiteX0" fmla="*/ 647700 w 1843087"/>
              <a:gd name="connsiteY0" fmla="*/ 564357 h 1354932"/>
              <a:gd name="connsiteX1" fmla="*/ 576262 w 1843087"/>
              <a:gd name="connsiteY1" fmla="*/ 504825 h 1354932"/>
              <a:gd name="connsiteX2" fmla="*/ 495300 w 1843087"/>
              <a:gd name="connsiteY2" fmla="*/ 433388 h 1354932"/>
              <a:gd name="connsiteX3" fmla="*/ 361950 w 1843087"/>
              <a:gd name="connsiteY3" fmla="*/ 309563 h 1354932"/>
              <a:gd name="connsiteX4" fmla="*/ 266700 w 1843087"/>
              <a:gd name="connsiteY4" fmla="*/ 216694 h 1354932"/>
              <a:gd name="connsiteX5" fmla="*/ 178594 w 1843087"/>
              <a:gd name="connsiteY5" fmla="*/ 128588 h 1354932"/>
              <a:gd name="connsiteX6" fmla="*/ 61912 w 1843087"/>
              <a:gd name="connsiteY6" fmla="*/ 0 h 1354932"/>
              <a:gd name="connsiteX7" fmla="*/ 0 w 1843087"/>
              <a:gd name="connsiteY7" fmla="*/ 0 h 1354932"/>
              <a:gd name="connsiteX8" fmla="*/ 7144 w 1843087"/>
              <a:gd name="connsiteY8" fmla="*/ 97632 h 1354932"/>
              <a:gd name="connsiteX9" fmla="*/ 95250 w 1843087"/>
              <a:gd name="connsiteY9" fmla="*/ 180975 h 1354932"/>
              <a:gd name="connsiteX10" fmla="*/ 185737 w 1843087"/>
              <a:gd name="connsiteY10" fmla="*/ 290513 h 1354932"/>
              <a:gd name="connsiteX11" fmla="*/ 352425 w 1843087"/>
              <a:gd name="connsiteY11" fmla="*/ 488157 h 1354932"/>
              <a:gd name="connsiteX12" fmla="*/ 492919 w 1843087"/>
              <a:gd name="connsiteY12" fmla="*/ 661988 h 1354932"/>
              <a:gd name="connsiteX13" fmla="*/ 581025 w 1843087"/>
              <a:gd name="connsiteY13" fmla="*/ 773907 h 1354932"/>
              <a:gd name="connsiteX14" fmla="*/ 661987 w 1843087"/>
              <a:gd name="connsiteY14" fmla="*/ 873919 h 1354932"/>
              <a:gd name="connsiteX15" fmla="*/ 769144 w 1843087"/>
              <a:gd name="connsiteY15" fmla="*/ 1012032 h 1354932"/>
              <a:gd name="connsiteX16" fmla="*/ 838200 w 1843087"/>
              <a:gd name="connsiteY16" fmla="*/ 1097757 h 1354932"/>
              <a:gd name="connsiteX17" fmla="*/ 890587 w 1843087"/>
              <a:gd name="connsiteY17" fmla="*/ 1159669 h 1354932"/>
              <a:gd name="connsiteX18" fmla="*/ 942975 w 1843087"/>
              <a:gd name="connsiteY18" fmla="*/ 1216819 h 1354932"/>
              <a:gd name="connsiteX19" fmla="*/ 1004887 w 1843087"/>
              <a:gd name="connsiteY19" fmla="*/ 1273969 h 1354932"/>
              <a:gd name="connsiteX20" fmla="*/ 1059656 w 1843087"/>
              <a:gd name="connsiteY20" fmla="*/ 1316832 h 1354932"/>
              <a:gd name="connsiteX21" fmla="*/ 1100137 w 1843087"/>
              <a:gd name="connsiteY21" fmla="*/ 1338263 h 1354932"/>
              <a:gd name="connsiteX22" fmla="*/ 1140619 w 1843087"/>
              <a:gd name="connsiteY22" fmla="*/ 1352550 h 1354932"/>
              <a:gd name="connsiteX23" fmla="*/ 1295400 w 1843087"/>
              <a:gd name="connsiteY23" fmla="*/ 1354932 h 1354932"/>
              <a:gd name="connsiteX24" fmla="*/ 1571625 w 1843087"/>
              <a:gd name="connsiteY24" fmla="*/ 1352550 h 1354932"/>
              <a:gd name="connsiteX25" fmla="*/ 1804987 w 1843087"/>
              <a:gd name="connsiteY25" fmla="*/ 1352550 h 1354932"/>
              <a:gd name="connsiteX26" fmla="*/ 1821656 w 1843087"/>
              <a:gd name="connsiteY26" fmla="*/ 1347788 h 1354932"/>
              <a:gd name="connsiteX27" fmla="*/ 1840706 w 1843087"/>
              <a:gd name="connsiteY27" fmla="*/ 1335882 h 1354932"/>
              <a:gd name="connsiteX28" fmla="*/ 1843087 w 1843087"/>
              <a:gd name="connsiteY28" fmla="*/ 1321594 h 1354932"/>
              <a:gd name="connsiteX29" fmla="*/ 1838325 w 1843087"/>
              <a:gd name="connsiteY29" fmla="*/ 1307307 h 1354932"/>
              <a:gd name="connsiteX30" fmla="*/ 1824037 w 1843087"/>
              <a:gd name="connsiteY30" fmla="*/ 1295400 h 1354932"/>
              <a:gd name="connsiteX31" fmla="*/ 1776412 w 1843087"/>
              <a:gd name="connsiteY31" fmla="*/ 1273969 h 1354932"/>
              <a:gd name="connsiteX32" fmla="*/ 1709737 w 1843087"/>
              <a:gd name="connsiteY32" fmla="*/ 1245394 h 1354932"/>
              <a:gd name="connsiteX33" fmla="*/ 1602581 w 1843087"/>
              <a:gd name="connsiteY33" fmla="*/ 1195388 h 1354932"/>
              <a:gd name="connsiteX34" fmla="*/ 1509712 w 1843087"/>
              <a:gd name="connsiteY34" fmla="*/ 1147763 h 1354932"/>
              <a:gd name="connsiteX35" fmla="*/ 1421606 w 1843087"/>
              <a:gd name="connsiteY35" fmla="*/ 1100138 h 1354932"/>
              <a:gd name="connsiteX36" fmla="*/ 1264444 w 1843087"/>
              <a:gd name="connsiteY36" fmla="*/ 1009650 h 1354932"/>
              <a:gd name="connsiteX37" fmla="*/ 1183481 w 1843087"/>
              <a:gd name="connsiteY37" fmla="*/ 959644 h 1354932"/>
              <a:gd name="connsiteX38" fmla="*/ 1059656 w 1843087"/>
              <a:gd name="connsiteY38" fmla="*/ 876300 h 1354932"/>
              <a:gd name="connsiteX39" fmla="*/ 957262 w 1843087"/>
              <a:gd name="connsiteY39" fmla="*/ 804863 h 1354932"/>
              <a:gd name="connsiteX40" fmla="*/ 845344 w 1843087"/>
              <a:gd name="connsiteY40" fmla="*/ 723900 h 1354932"/>
              <a:gd name="connsiteX41" fmla="*/ 647700 w 1843087"/>
              <a:gd name="connsiteY41" fmla="*/ 564357 h 135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087" h="1354932">
                <a:moveTo>
                  <a:pt x="647700" y="564357"/>
                </a:moveTo>
                <a:lnTo>
                  <a:pt x="576262" y="504825"/>
                </a:lnTo>
                <a:lnTo>
                  <a:pt x="495300" y="433388"/>
                </a:lnTo>
                <a:lnTo>
                  <a:pt x="361950" y="309563"/>
                </a:lnTo>
                <a:lnTo>
                  <a:pt x="266700" y="216694"/>
                </a:lnTo>
                <a:lnTo>
                  <a:pt x="178594" y="128588"/>
                </a:lnTo>
                <a:lnTo>
                  <a:pt x="61912" y="0"/>
                </a:lnTo>
                <a:lnTo>
                  <a:pt x="0" y="0"/>
                </a:lnTo>
                <a:lnTo>
                  <a:pt x="7144" y="97632"/>
                </a:lnTo>
                <a:lnTo>
                  <a:pt x="95250" y="180975"/>
                </a:lnTo>
                <a:lnTo>
                  <a:pt x="185737" y="290513"/>
                </a:lnTo>
                <a:lnTo>
                  <a:pt x="352425" y="488157"/>
                </a:lnTo>
                <a:lnTo>
                  <a:pt x="492919" y="661988"/>
                </a:lnTo>
                <a:lnTo>
                  <a:pt x="581025" y="773907"/>
                </a:lnTo>
                <a:lnTo>
                  <a:pt x="661987" y="873919"/>
                </a:lnTo>
                <a:lnTo>
                  <a:pt x="769144" y="1012032"/>
                </a:lnTo>
                <a:lnTo>
                  <a:pt x="838200" y="1097757"/>
                </a:lnTo>
                <a:lnTo>
                  <a:pt x="890587" y="1159669"/>
                </a:lnTo>
                <a:lnTo>
                  <a:pt x="942975" y="1216819"/>
                </a:lnTo>
                <a:lnTo>
                  <a:pt x="1004887" y="1273969"/>
                </a:lnTo>
                <a:lnTo>
                  <a:pt x="1059656" y="1316832"/>
                </a:lnTo>
                <a:lnTo>
                  <a:pt x="1100137" y="1338263"/>
                </a:lnTo>
                <a:lnTo>
                  <a:pt x="1140619" y="1352550"/>
                </a:lnTo>
                <a:lnTo>
                  <a:pt x="1295400" y="1354932"/>
                </a:lnTo>
                <a:lnTo>
                  <a:pt x="1571625" y="1352550"/>
                </a:lnTo>
                <a:lnTo>
                  <a:pt x="1804987" y="1352550"/>
                </a:lnTo>
                <a:lnTo>
                  <a:pt x="1821656" y="1347788"/>
                </a:lnTo>
                <a:lnTo>
                  <a:pt x="1840706" y="1335882"/>
                </a:lnTo>
                <a:lnTo>
                  <a:pt x="1843087" y="1321594"/>
                </a:lnTo>
                <a:lnTo>
                  <a:pt x="1838325" y="1307307"/>
                </a:lnTo>
                <a:lnTo>
                  <a:pt x="1824037" y="1295400"/>
                </a:lnTo>
                <a:lnTo>
                  <a:pt x="1776412" y="1273969"/>
                </a:lnTo>
                <a:lnTo>
                  <a:pt x="1709737" y="1245394"/>
                </a:lnTo>
                <a:lnTo>
                  <a:pt x="1602581" y="1195388"/>
                </a:lnTo>
                <a:lnTo>
                  <a:pt x="1509712" y="1147763"/>
                </a:lnTo>
                <a:lnTo>
                  <a:pt x="1421606" y="1100138"/>
                </a:lnTo>
                <a:lnTo>
                  <a:pt x="1264444" y="1009650"/>
                </a:lnTo>
                <a:lnTo>
                  <a:pt x="1183481" y="959644"/>
                </a:lnTo>
                <a:lnTo>
                  <a:pt x="1059656" y="876300"/>
                </a:lnTo>
                <a:lnTo>
                  <a:pt x="957262" y="804863"/>
                </a:lnTo>
                <a:lnTo>
                  <a:pt x="845344" y="723900"/>
                </a:lnTo>
                <a:lnTo>
                  <a:pt x="647700" y="564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1E097D-A765-46DF-A6E1-86DD88B93172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538288"/>
            <a:ext cx="4968875" cy="4405312"/>
            <a:chOff x="2595563" y="1684338"/>
            <a:chExt cx="4968875" cy="4405312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92C9CD9A-1527-4C16-A232-2E755F732FD6}"/>
                </a:ext>
              </a:extLst>
            </p:cNvPr>
            <p:cNvSpPr/>
            <p:nvPr/>
          </p:nvSpPr>
          <p:spPr>
            <a:xfrm>
              <a:off x="2714626" y="2667000"/>
              <a:ext cx="1671637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A64E18BE-71D4-4D4F-A681-2280CBA46E74}"/>
                </a:ext>
              </a:extLst>
            </p:cNvPr>
            <p:cNvSpPr/>
            <p:nvPr/>
          </p:nvSpPr>
          <p:spPr>
            <a:xfrm rot="16200000">
              <a:off x="1539876" y="36385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17122EEC-F7D5-443A-91E2-E269464288A2}"/>
                </a:ext>
              </a:extLst>
            </p:cNvPr>
            <p:cNvSpPr/>
            <p:nvPr/>
          </p:nvSpPr>
          <p:spPr>
            <a:xfrm>
              <a:off x="3005138" y="53165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05EEED4D-560B-4028-951C-AA920970D3B8}"/>
                </a:ext>
              </a:extLst>
            </p:cNvPr>
            <p:cNvSpPr/>
            <p:nvPr/>
          </p:nvSpPr>
          <p:spPr>
            <a:xfrm>
              <a:off x="2595563" y="34464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DB42F979-9774-48ED-963E-87B275B575CA}"/>
                </a:ext>
              </a:extLst>
            </p:cNvPr>
            <p:cNvSpPr/>
            <p:nvPr/>
          </p:nvSpPr>
          <p:spPr>
            <a:xfrm>
              <a:off x="4668838" y="17526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1E3285A8-F5A0-4E39-86A5-5DBD808C6CC1}"/>
                </a:ext>
              </a:extLst>
            </p:cNvPr>
            <p:cNvSpPr/>
            <p:nvPr/>
          </p:nvSpPr>
          <p:spPr>
            <a:xfrm>
              <a:off x="5008563" y="16843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0ABE853F-4722-4187-887E-2EE3EDEA6E6A}"/>
                </a:ext>
              </a:extLst>
            </p:cNvPr>
            <p:cNvSpPr/>
            <p:nvPr/>
          </p:nvSpPr>
          <p:spPr>
            <a:xfrm>
              <a:off x="5126038" y="24431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76E0D12D-602C-486B-9EB3-03AE8B619A98}"/>
                </a:ext>
              </a:extLst>
            </p:cNvPr>
            <p:cNvSpPr/>
            <p:nvPr/>
          </p:nvSpPr>
          <p:spPr>
            <a:xfrm>
              <a:off x="4362451" y="2995613"/>
              <a:ext cx="417512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C21BDCAE-3FFC-4BB1-A394-9631F3EB77B0}"/>
                </a:ext>
              </a:extLst>
            </p:cNvPr>
            <p:cNvSpPr/>
            <p:nvPr/>
          </p:nvSpPr>
          <p:spPr>
            <a:xfrm>
              <a:off x="4610101" y="2973388"/>
              <a:ext cx="998537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3">
              <a:extLst>
                <a:ext uri="{FF2B5EF4-FFF2-40B4-BE49-F238E27FC236}">
                  <a16:creationId xmlns:a16="http://schemas.microsoft.com/office/drawing/2014/main" id="{62EB97A3-BD05-4524-A737-D1266406EC9B}"/>
                </a:ext>
              </a:extLst>
            </p:cNvPr>
            <p:cNvSpPr/>
            <p:nvPr/>
          </p:nvSpPr>
          <p:spPr>
            <a:xfrm>
              <a:off x="4691063" y="36496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7">
              <a:extLst>
                <a:ext uri="{FF2B5EF4-FFF2-40B4-BE49-F238E27FC236}">
                  <a16:creationId xmlns:a16="http://schemas.microsoft.com/office/drawing/2014/main" id="{B91C8B37-F073-4C86-A6F8-9449E8C21C81}"/>
                </a:ext>
              </a:extLst>
            </p:cNvPr>
            <p:cNvSpPr/>
            <p:nvPr/>
          </p:nvSpPr>
          <p:spPr>
            <a:xfrm>
              <a:off x="5767388" y="28876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332CDA45-9BB8-4BB5-9F9A-01265001A1E5}"/>
                </a:ext>
              </a:extLst>
            </p:cNvPr>
            <p:cNvSpPr/>
            <p:nvPr/>
          </p:nvSpPr>
          <p:spPr>
            <a:xfrm>
              <a:off x="6015038" y="2846388"/>
              <a:ext cx="1100138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78711C9C-2803-4845-8EA7-14ED4F743E4E}"/>
                </a:ext>
              </a:extLst>
            </p:cNvPr>
            <p:cNvSpPr/>
            <p:nvPr/>
          </p:nvSpPr>
          <p:spPr>
            <a:xfrm>
              <a:off x="6088063" y="35353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6E224773-5B4B-48DA-9B61-D0EB1A432C69}"/>
                </a:ext>
              </a:extLst>
            </p:cNvPr>
            <p:cNvSpPr/>
            <p:nvPr/>
          </p:nvSpPr>
          <p:spPr>
            <a:xfrm>
              <a:off x="4194176" y="4232275"/>
              <a:ext cx="2982912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9A67B500-9D10-444F-9CEF-0DC3842CC478}"/>
                </a:ext>
              </a:extLst>
            </p:cNvPr>
            <p:cNvSpPr/>
            <p:nvPr/>
          </p:nvSpPr>
          <p:spPr>
            <a:xfrm rot="16200000">
              <a:off x="4506120" y="47728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12E22304-BBF7-4F42-8196-C927F8EB6BC4}"/>
                </a:ext>
              </a:extLst>
            </p:cNvPr>
            <p:cNvSpPr/>
            <p:nvPr/>
          </p:nvSpPr>
          <p:spPr>
            <a:xfrm>
              <a:off x="3944938" y="45005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2BB67407-9AE2-4464-8589-B7E279AF2EFA}"/>
                </a:ext>
              </a:extLst>
            </p:cNvPr>
            <p:cNvSpPr/>
            <p:nvPr/>
          </p:nvSpPr>
          <p:spPr>
            <a:xfrm>
              <a:off x="5722938" y="44592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82A45B87-875E-4F0F-B863-802270D08AB7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641D7368-2F2C-4B54-8B57-55683716D4EB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68F99608-193E-4DD7-AA5C-7F02049B5510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0">
              <a:extLst>
                <a:ext uri="{FF2B5EF4-FFF2-40B4-BE49-F238E27FC236}">
                  <a16:creationId xmlns:a16="http://schemas.microsoft.com/office/drawing/2014/main" id="{0B0D17A0-E729-431C-8A7C-BAFB8355F1A2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5">
              <a:extLst>
                <a:ext uri="{FF2B5EF4-FFF2-40B4-BE49-F238E27FC236}">
                  <a16:creationId xmlns:a16="http://schemas.microsoft.com/office/drawing/2014/main" id="{F47451E6-8FE9-4F17-B1AE-622958757E51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4">
              <a:extLst>
                <a:ext uri="{FF2B5EF4-FFF2-40B4-BE49-F238E27FC236}">
                  <a16:creationId xmlns:a16="http://schemas.microsoft.com/office/drawing/2014/main" id="{323ECA9C-2C77-424E-AF7D-A5BFA6317362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5">
              <a:extLst>
                <a:ext uri="{FF2B5EF4-FFF2-40B4-BE49-F238E27FC236}">
                  <a16:creationId xmlns:a16="http://schemas.microsoft.com/office/drawing/2014/main" id="{CECC19C4-5FCF-4145-8EDE-12320CFDB132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6">
              <a:extLst>
                <a:ext uri="{FF2B5EF4-FFF2-40B4-BE49-F238E27FC236}">
                  <a16:creationId xmlns:a16="http://schemas.microsoft.com/office/drawing/2014/main" id="{7EA25E7E-781A-4E97-A72A-C00EF89E18EA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1">
              <a:extLst>
                <a:ext uri="{FF2B5EF4-FFF2-40B4-BE49-F238E27FC236}">
                  <a16:creationId xmlns:a16="http://schemas.microsoft.com/office/drawing/2014/main" id="{5C2C9D31-C383-4E4B-8ADA-5C03021BF5AF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52">
              <a:extLst>
                <a:ext uri="{FF2B5EF4-FFF2-40B4-BE49-F238E27FC236}">
                  <a16:creationId xmlns:a16="http://schemas.microsoft.com/office/drawing/2014/main" id="{1B76E9DA-5105-49FE-BB8B-F05221F45E51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D3723DE0-B5FF-4CCC-8FF0-FF3D62B5EEFC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9BFA9621-8A12-4590-8DAC-F90F05711A27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CC366475-F2D5-4712-9A38-2445D8A608F9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D65F0D94-56B6-4F2A-B2FB-B5FC250F781D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0">
              <a:extLst>
                <a:ext uri="{FF2B5EF4-FFF2-40B4-BE49-F238E27FC236}">
                  <a16:creationId xmlns:a16="http://schemas.microsoft.com/office/drawing/2014/main" id="{DB1D7BAD-2F0F-459D-B423-3D27EDA1E5A4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8">
              <a:extLst>
                <a:ext uri="{FF2B5EF4-FFF2-40B4-BE49-F238E27FC236}">
                  <a16:creationId xmlns:a16="http://schemas.microsoft.com/office/drawing/2014/main" id="{855F91C7-192A-4D70-ADDF-84AAE9302689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1">
              <a:extLst>
                <a:ext uri="{FF2B5EF4-FFF2-40B4-BE49-F238E27FC236}">
                  <a16:creationId xmlns:a16="http://schemas.microsoft.com/office/drawing/2014/main" id="{3B085034-DDCF-4485-9990-64F8C53B0176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62">
              <a:extLst>
                <a:ext uri="{FF2B5EF4-FFF2-40B4-BE49-F238E27FC236}">
                  <a16:creationId xmlns:a16="http://schemas.microsoft.com/office/drawing/2014/main" id="{30E3336C-B74C-4FDF-AECC-121954B3631F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690" name="グループ化 1">
            <a:extLst>
              <a:ext uri="{FF2B5EF4-FFF2-40B4-BE49-F238E27FC236}">
                <a16:creationId xmlns:a16="http://schemas.microsoft.com/office/drawing/2014/main" id="{3ED4C828-3D0C-4C08-B021-AE99D405D39C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77D0A372-4EDE-4F16-BD63-C2BDA1EECA31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770175E-D53B-49DA-B1E2-6632D72A2D41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03CA8188-1B5F-47FF-AE6C-AC2FDBA58953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A19ED68F-3C40-4567-959B-3FC32BC43DCB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B3E393F6-CA9B-471C-99D9-D7FF67AFA320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983CF70-9EF5-4219-A4B3-52E97925A331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6DCAF0B-2786-4A82-86FC-32A66D7EB978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00AC9B2-0573-4FB0-B4A3-CBECB6BA04CC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6C01B2F-5838-4E47-A3F7-E8D6546066AC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881ADF5-53E8-4AEA-B1BE-E608585E99EB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3870EC9-5B49-44A5-9AE7-125ACDA521E8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DB140D0-D0F6-4D70-835C-9FF4FAF7F116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39C8F15-2ABE-4229-A242-9324B7F4779A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F582A05-D74D-4D04-BE41-7F64E0364834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BEA447F-0E66-4FF2-ABCF-310942F8E984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ECA19BF-8781-45BF-ADB4-439E6E578BFB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BE3BE700-345E-416A-86D7-ACF086B280A2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50DBF9D-6A87-482F-9FCD-0C8CFA2D4331}"/>
              </a:ext>
            </a:extLst>
          </p:cNvPr>
          <p:cNvSpPr/>
          <p:nvPr/>
        </p:nvSpPr>
        <p:spPr>
          <a:xfrm>
            <a:off x="2498725" y="1568450"/>
            <a:ext cx="1489075" cy="2498725"/>
          </a:xfrm>
          <a:custGeom>
            <a:avLst/>
            <a:gdLst>
              <a:gd name="connsiteX0" fmla="*/ 828675 w 1489075"/>
              <a:gd name="connsiteY0" fmla="*/ 1111250 h 2498725"/>
              <a:gd name="connsiteX1" fmla="*/ 857250 w 1489075"/>
              <a:gd name="connsiteY1" fmla="*/ 1060450 h 2498725"/>
              <a:gd name="connsiteX2" fmla="*/ 892175 w 1489075"/>
              <a:gd name="connsiteY2" fmla="*/ 987425 h 2498725"/>
              <a:gd name="connsiteX3" fmla="*/ 949325 w 1489075"/>
              <a:gd name="connsiteY3" fmla="*/ 860425 h 2498725"/>
              <a:gd name="connsiteX4" fmla="*/ 1000125 w 1489075"/>
              <a:gd name="connsiteY4" fmla="*/ 749300 h 2498725"/>
              <a:gd name="connsiteX5" fmla="*/ 1041400 w 1489075"/>
              <a:gd name="connsiteY5" fmla="*/ 641350 h 2498725"/>
              <a:gd name="connsiteX6" fmla="*/ 1069975 w 1489075"/>
              <a:gd name="connsiteY6" fmla="*/ 568325 h 2498725"/>
              <a:gd name="connsiteX7" fmla="*/ 1092200 w 1489075"/>
              <a:gd name="connsiteY7" fmla="*/ 501650 h 2498725"/>
              <a:gd name="connsiteX8" fmla="*/ 1111250 w 1489075"/>
              <a:gd name="connsiteY8" fmla="*/ 441325 h 2498725"/>
              <a:gd name="connsiteX9" fmla="*/ 1130300 w 1489075"/>
              <a:gd name="connsiteY9" fmla="*/ 371475 h 2498725"/>
              <a:gd name="connsiteX10" fmla="*/ 1146175 w 1489075"/>
              <a:gd name="connsiteY10" fmla="*/ 304800 h 2498725"/>
              <a:gd name="connsiteX11" fmla="*/ 1152525 w 1489075"/>
              <a:gd name="connsiteY11" fmla="*/ 244475 h 2498725"/>
              <a:gd name="connsiteX12" fmla="*/ 1146175 w 1489075"/>
              <a:gd name="connsiteY12" fmla="*/ 219075 h 2498725"/>
              <a:gd name="connsiteX13" fmla="*/ 1114425 w 1489075"/>
              <a:gd name="connsiteY13" fmla="*/ 168275 h 2498725"/>
              <a:gd name="connsiteX14" fmla="*/ 1079500 w 1489075"/>
              <a:gd name="connsiteY14" fmla="*/ 117475 h 2498725"/>
              <a:gd name="connsiteX15" fmla="*/ 1041400 w 1489075"/>
              <a:gd name="connsiteY15" fmla="*/ 76200 h 2498725"/>
              <a:gd name="connsiteX16" fmla="*/ 1019175 w 1489075"/>
              <a:gd name="connsiteY16" fmla="*/ 50800 h 2498725"/>
              <a:gd name="connsiteX17" fmla="*/ 1009650 w 1489075"/>
              <a:gd name="connsiteY17" fmla="*/ 31750 h 2498725"/>
              <a:gd name="connsiteX18" fmla="*/ 1006475 w 1489075"/>
              <a:gd name="connsiteY18" fmla="*/ 15875 h 2498725"/>
              <a:gd name="connsiteX19" fmla="*/ 1012825 w 1489075"/>
              <a:gd name="connsiteY19" fmla="*/ 3175 h 2498725"/>
              <a:gd name="connsiteX20" fmla="*/ 1038225 w 1489075"/>
              <a:gd name="connsiteY20" fmla="*/ 0 h 2498725"/>
              <a:gd name="connsiteX21" fmla="*/ 1079500 w 1489075"/>
              <a:gd name="connsiteY21" fmla="*/ 9525 h 2498725"/>
              <a:gd name="connsiteX22" fmla="*/ 1158875 w 1489075"/>
              <a:gd name="connsiteY22" fmla="*/ 34925 h 2498725"/>
              <a:gd name="connsiteX23" fmla="*/ 1212850 w 1489075"/>
              <a:gd name="connsiteY23" fmla="*/ 53975 h 2498725"/>
              <a:gd name="connsiteX24" fmla="*/ 1289050 w 1489075"/>
              <a:gd name="connsiteY24" fmla="*/ 85725 h 2498725"/>
              <a:gd name="connsiteX25" fmla="*/ 1343025 w 1489075"/>
              <a:gd name="connsiteY25" fmla="*/ 114300 h 2498725"/>
              <a:gd name="connsiteX26" fmla="*/ 1390650 w 1489075"/>
              <a:gd name="connsiteY26" fmla="*/ 146050 h 2498725"/>
              <a:gd name="connsiteX27" fmla="*/ 1422400 w 1489075"/>
              <a:gd name="connsiteY27" fmla="*/ 174625 h 2498725"/>
              <a:gd name="connsiteX28" fmla="*/ 1454150 w 1489075"/>
              <a:gd name="connsiteY28" fmla="*/ 209550 h 2498725"/>
              <a:gd name="connsiteX29" fmla="*/ 1470025 w 1489075"/>
              <a:gd name="connsiteY29" fmla="*/ 238125 h 2498725"/>
              <a:gd name="connsiteX30" fmla="*/ 1482725 w 1489075"/>
              <a:gd name="connsiteY30" fmla="*/ 269875 h 2498725"/>
              <a:gd name="connsiteX31" fmla="*/ 1489075 w 1489075"/>
              <a:gd name="connsiteY31" fmla="*/ 301625 h 2498725"/>
              <a:gd name="connsiteX32" fmla="*/ 1485900 w 1489075"/>
              <a:gd name="connsiteY32" fmla="*/ 330200 h 2498725"/>
              <a:gd name="connsiteX33" fmla="*/ 1476375 w 1489075"/>
              <a:gd name="connsiteY33" fmla="*/ 358775 h 2498725"/>
              <a:gd name="connsiteX34" fmla="*/ 1457325 w 1489075"/>
              <a:gd name="connsiteY34" fmla="*/ 384175 h 2498725"/>
              <a:gd name="connsiteX35" fmla="*/ 1422400 w 1489075"/>
              <a:gd name="connsiteY35" fmla="*/ 428625 h 2498725"/>
              <a:gd name="connsiteX36" fmla="*/ 1400175 w 1489075"/>
              <a:gd name="connsiteY36" fmla="*/ 450850 h 2498725"/>
              <a:gd name="connsiteX37" fmla="*/ 1368425 w 1489075"/>
              <a:gd name="connsiteY37" fmla="*/ 514350 h 2498725"/>
              <a:gd name="connsiteX38" fmla="*/ 1301750 w 1489075"/>
              <a:gd name="connsiteY38" fmla="*/ 641350 h 2498725"/>
              <a:gd name="connsiteX39" fmla="*/ 1241425 w 1489075"/>
              <a:gd name="connsiteY39" fmla="*/ 755650 h 2498725"/>
              <a:gd name="connsiteX40" fmla="*/ 1174750 w 1489075"/>
              <a:gd name="connsiteY40" fmla="*/ 879475 h 2498725"/>
              <a:gd name="connsiteX41" fmla="*/ 1063625 w 1489075"/>
              <a:gd name="connsiteY41" fmla="*/ 1082675 h 2498725"/>
              <a:gd name="connsiteX42" fmla="*/ 977900 w 1489075"/>
              <a:gd name="connsiteY42" fmla="*/ 1228725 h 2498725"/>
              <a:gd name="connsiteX43" fmla="*/ 911225 w 1489075"/>
              <a:gd name="connsiteY43" fmla="*/ 1330325 h 2498725"/>
              <a:gd name="connsiteX44" fmla="*/ 755650 w 1489075"/>
              <a:gd name="connsiteY44" fmla="*/ 1587500 h 2498725"/>
              <a:gd name="connsiteX45" fmla="*/ 590550 w 1489075"/>
              <a:gd name="connsiteY45" fmla="*/ 1828800 h 2498725"/>
              <a:gd name="connsiteX46" fmla="*/ 454025 w 1489075"/>
              <a:gd name="connsiteY46" fmla="*/ 2009775 h 2498725"/>
              <a:gd name="connsiteX47" fmla="*/ 346075 w 1489075"/>
              <a:gd name="connsiteY47" fmla="*/ 2149475 h 2498725"/>
              <a:gd name="connsiteX48" fmla="*/ 234950 w 1489075"/>
              <a:gd name="connsiteY48" fmla="*/ 2282825 h 2498725"/>
              <a:gd name="connsiteX49" fmla="*/ 73025 w 1489075"/>
              <a:gd name="connsiteY49" fmla="*/ 2470150 h 2498725"/>
              <a:gd name="connsiteX50" fmla="*/ 47625 w 1489075"/>
              <a:gd name="connsiteY50" fmla="*/ 2492375 h 2498725"/>
              <a:gd name="connsiteX51" fmla="*/ 31750 w 1489075"/>
              <a:gd name="connsiteY51" fmla="*/ 2495550 h 2498725"/>
              <a:gd name="connsiteX52" fmla="*/ 19050 w 1489075"/>
              <a:gd name="connsiteY52" fmla="*/ 2498725 h 2498725"/>
              <a:gd name="connsiteX53" fmla="*/ 0 w 1489075"/>
              <a:gd name="connsiteY53" fmla="*/ 2492375 h 2498725"/>
              <a:gd name="connsiteX54" fmla="*/ 3175 w 1489075"/>
              <a:gd name="connsiteY54" fmla="*/ 2473325 h 2498725"/>
              <a:gd name="connsiteX55" fmla="*/ 15875 w 1489075"/>
              <a:gd name="connsiteY55" fmla="*/ 2441575 h 2498725"/>
              <a:gd name="connsiteX56" fmla="*/ 73025 w 1489075"/>
              <a:gd name="connsiteY56" fmla="*/ 2349500 h 2498725"/>
              <a:gd name="connsiteX57" fmla="*/ 155575 w 1489075"/>
              <a:gd name="connsiteY57" fmla="*/ 2219325 h 2498725"/>
              <a:gd name="connsiteX58" fmla="*/ 247650 w 1489075"/>
              <a:gd name="connsiteY58" fmla="*/ 2070100 h 2498725"/>
              <a:gd name="connsiteX59" fmla="*/ 361950 w 1489075"/>
              <a:gd name="connsiteY59" fmla="*/ 1889125 h 2498725"/>
              <a:gd name="connsiteX60" fmla="*/ 431800 w 1489075"/>
              <a:gd name="connsiteY60" fmla="*/ 1774825 h 2498725"/>
              <a:gd name="connsiteX61" fmla="*/ 533400 w 1489075"/>
              <a:gd name="connsiteY61" fmla="*/ 1612900 h 2498725"/>
              <a:gd name="connsiteX62" fmla="*/ 622300 w 1489075"/>
              <a:gd name="connsiteY62" fmla="*/ 1460500 h 2498725"/>
              <a:gd name="connsiteX63" fmla="*/ 714375 w 1489075"/>
              <a:gd name="connsiteY63" fmla="*/ 1308100 h 2498725"/>
              <a:gd name="connsiteX64" fmla="*/ 828675 w 1489075"/>
              <a:gd name="connsiteY64" fmla="*/ 1111250 h 249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489075" h="2498725">
                <a:moveTo>
                  <a:pt x="828675" y="1111250"/>
                </a:moveTo>
                <a:lnTo>
                  <a:pt x="857250" y="1060450"/>
                </a:lnTo>
                <a:lnTo>
                  <a:pt x="892175" y="987425"/>
                </a:lnTo>
                <a:lnTo>
                  <a:pt x="949325" y="860425"/>
                </a:lnTo>
                <a:lnTo>
                  <a:pt x="1000125" y="749300"/>
                </a:lnTo>
                <a:lnTo>
                  <a:pt x="1041400" y="641350"/>
                </a:lnTo>
                <a:lnTo>
                  <a:pt x="1069975" y="568325"/>
                </a:lnTo>
                <a:lnTo>
                  <a:pt x="1092200" y="501650"/>
                </a:lnTo>
                <a:lnTo>
                  <a:pt x="1111250" y="441325"/>
                </a:lnTo>
                <a:lnTo>
                  <a:pt x="1130300" y="371475"/>
                </a:lnTo>
                <a:lnTo>
                  <a:pt x="1146175" y="304800"/>
                </a:lnTo>
                <a:lnTo>
                  <a:pt x="1152525" y="244475"/>
                </a:lnTo>
                <a:lnTo>
                  <a:pt x="1146175" y="219075"/>
                </a:lnTo>
                <a:lnTo>
                  <a:pt x="1114425" y="168275"/>
                </a:lnTo>
                <a:lnTo>
                  <a:pt x="1079500" y="117475"/>
                </a:lnTo>
                <a:lnTo>
                  <a:pt x="1041400" y="76200"/>
                </a:lnTo>
                <a:lnTo>
                  <a:pt x="1019175" y="50800"/>
                </a:lnTo>
                <a:lnTo>
                  <a:pt x="1009650" y="31750"/>
                </a:lnTo>
                <a:lnTo>
                  <a:pt x="1006475" y="15875"/>
                </a:lnTo>
                <a:lnTo>
                  <a:pt x="1012825" y="3175"/>
                </a:lnTo>
                <a:lnTo>
                  <a:pt x="1038225" y="0"/>
                </a:lnTo>
                <a:lnTo>
                  <a:pt x="1079500" y="9525"/>
                </a:lnTo>
                <a:lnTo>
                  <a:pt x="1158875" y="34925"/>
                </a:lnTo>
                <a:lnTo>
                  <a:pt x="1212850" y="53975"/>
                </a:lnTo>
                <a:lnTo>
                  <a:pt x="1289050" y="85725"/>
                </a:lnTo>
                <a:lnTo>
                  <a:pt x="1343025" y="114300"/>
                </a:lnTo>
                <a:lnTo>
                  <a:pt x="1390650" y="146050"/>
                </a:lnTo>
                <a:lnTo>
                  <a:pt x="1422400" y="174625"/>
                </a:lnTo>
                <a:lnTo>
                  <a:pt x="1454150" y="209550"/>
                </a:lnTo>
                <a:lnTo>
                  <a:pt x="1470025" y="238125"/>
                </a:lnTo>
                <a:lnTo>
                  <a:pt x="1482725" y="269875"/>
                </a:lnTo>
                <a:lnTo>
                  <a:pt x="1489075" y="301625"/>
                </a:lnTo>
                <a:lnTo>
                  <a:pt x="1485900" y="330200"/>
                </a:lnTo>
                <a:lnTo>
                  <a:pt x="1476375" y="358775"/>
                </a:lnTo>
                <a:lnTo>
                  <a:pt x="1457325" y="384175"/>
                </a:lnTo>
                <a:lnTo>
                  <a:pt x="1422400" y="428625"/>
                </a:lnTo>
                <a:lnTo>
                  <a:pt x="1400175" y="450850"/>
                </a:lnTo>
                <a:lnTo>
                  <a:pt x="1368425" y="514350"/>
                </a:lnTo>
                <a:lnTo>
                  <a:pt x="1301750" y="641350"/>
                </a:lnTo>
                <a:lnTo>
                  <a:pt x="1241425" y="755650"/>
                </a:lnTo>
                <a:lnTo>
                  <a:pt x="1174750" y="879475"/>
                </a:lnTo>
                <a:lnTo>
                  <a:pt x="1063625" y="1082675"/>
                </a:lnTo>
                <a:lnTo>
                  <a:pt x="977900" y="1228725"/>
                </a:lnTo>
                <a:lnTo>
                  <a:pt x="911225" y="1330325"/>
                </a:lnTo>
                <a:lnTo>
                  <a:pt x="755650" y="1587500"/>
                </a:lnTo>
                <a:lnTo>
                  <a:pt x="590550" y="1828800"/>
                </a:lnTo>
                <a:lnTo>
                  <a:pt x="454025" y="2009775"/>
                </a:lnTo>
                <a:lnTo>
                  <a:pt x="346075" y="2149475"/>
                </a:lnTo>
                <a:lnTo>
                  <a:pt x="234950" y="2282825"/>
                </a:lnTo>
                <a:lnTo>
                  <a:pt x="73025" y="2470150"/>
                </a:lnTo>
                <a:lnTo>
                  <a:pt x="47625" y="2492375"/>
                </a:lnTo>
                <a:lnTo>
                  <a:pt x="31750" y="2495550"/>
                </a:lnTo>
                <a:lnTo>
                  <a:pt x="19050" y="2498725"/>
                </a:lnTo>
                <a:lnTo>
                  <a:pt x="0" y="2492375"/>
                </a:lnTo>
                <a:lnTo>
                  <a:pt x="3175" y="2473325"/>
                </a:lnTo>
                <a:lnTo>
                  <a:pt x="15875" y="2441575"/>
                </a:lnTo>
                <a:lnTo>
                  <a:pt x="73025" y="2349500"/>
                </a:lnTo>
                <a:lnTo>
                  <a:pt x="155575" y="2219325"/>
                </a:lnTo>
                <a:lnTo>
                  <a:pt x="247650" y="2070100"/>
                </a:lnTo>
                <a:lnTo>
                  <a:pt x="361950" y="1889125"/>
                </a:lnTo>
                <a:lnTo>
                  <a:pt x="431800" y="1774825"/>
                </a:lnTo>
                <a:lnTo>
                  <a:pt x="533400" y="1612900"/>
                </a:lnTo>
                <a:lnTo>
                  <a:pt x="622300" y="1460500"/>
                </a:lnTo>
                <a:lnTo>
                  <a:pt x="714375" y="1308100"/>
                </a:lnTo>
                <a:lnTo>
                  <a:pt x="828675" y="1111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24B22D1-3E41-4523-8686-EA5CFA8F1A42}"/>
              </a:ext>
            </a:extLst>
          </p:cNvPr>
          <p:cNvSpPr/>
          <p:nvPr/>
        </p:nvSpPr>
        <p:spPr>
          <a:xfrm>
            <a:off x="4200525" y="1957388"/>
            <a:ext cx="2343150" cy="520700"/>
          </a:xfrm>
          <a:custGeom>
            <a:avLst/>
            <a:gdLst>
              <a:gd name="connsiteX0" fmla="*/ 921544 w 2343150"/>
              <a:gd name="connsiteY0" fmla="*/ 392906 h 521493"/>
              <a:gd name="connsiteX1" fmla="*/ 1021556 w 2343150"/>
              <a:gd name="connsiteY1" fmla="*/ 381000 h 521493"/>
              <a:gd name="connsiteX2" fmla="*/ 1062038 w 2343150"/>
              <a:gd name="connsiteY2" fmla="*/ 378618 h 521493"/>
              <a:gd name="connsiteX3" fmla="*/ 1293019 w 2343150"/>
              <a:gd name="connsiteY3" fmla="*/ 359568 h 521493"/>
              <a:gd name="connsiteX4" fmla="*/ 1371600 w 2343150"/>
              <a:gd name="connsiteY4" fmla="*/ 342900 h 521493"/>
              <a:gd name="connsiteX5" fmla="*/ 1490663 w 2343150"/>
              <a:gd name="connsiteY5" fmla="*/ 319087 h 521493"/>
              <a:gd name="connsiteX6" fmla="*/ 1635919 w 2343150"/>
              <a:gd name="connsiteY6" fmla="*/ 292893 h 521493"/>
              <a:gd name="connsiteX7" fmla="*/ 1707356 w 2343150"/>
              <a:gd name="connsiteY7" fmla="*/ 283368 h 521493"/>
              <a:gd name="connsiteX8" fmla="*/ 1859756 w 2343150"/>
              <a:gd name="connsiteY8" fmla="*/ 273843 h 521493"/>
              <a:gd name="connsiteX9" fmla="*/ 2026444 w 2343150"/>
              <a:gd name="connsiteY9" fmla="*/ 269081 h 521493"/>
              <a:gd name="connsiteX10" fmla="*/ 2188369 w 2343150"/>
              <a:gd name="connsiteY10" fmla="*/ 266700 h 521493"/>
              <a:gd name="connsiteX11" fmla="*/ 2252663 w 2343150"/>
              <a:gd name="connsiteY11" fmla="*/ 266700 h 521493"/>
              <a:gd name="connsiteX12" fmla="*/ 2274094 w 2343150"/>
              <a:gd name="connsiteY12" fmla="*/ 259556 h 521493"/>
              <a:gd name="connsiteX13" fmla="*/ 2305050 w 2343150"/>
              <a:gd name="connsiteY13" fmla="*/ 245268 h 521493"/>
              <a:gd name="connsiteX14" fmla="*/ 2328863 w 2343150"/>
              <a:gd name="connsiteY14" fmla="*/ 226218 h 521493"/>
              <a:gd name="connsiteX15" fmla="*/ 2340769 w 2343150"/>
              <a:gd name="connsiteY15" fmla="*/ 207168 h 521493"/>
              <a:gd name="connsiteX16" fmla="*/ 2343150 w 2343150"/>
              <a:gd name="connsiteY16" fmla="*/ 192881 h 521493"/>
              <a:gd name="connsiteX17" fmla="*/ 2343150 w 2343150"/>
              <a:gd name="connsiteY17" fmla="*/ 173831 h 521493"/>
              <a:gd name="connsiteX18" fmla="*/ 2331244 w 2343150"/>
              <a:gd name="connsiteY18" fmla="*/ 152400 h 521493"/>
              <a:gd name="connsiteX19" fmla="*/ 2314575 w 2343150"/>
              <a:gd name="connsiteY19" fmla="*/ 121443 h 521493"/>
              <a:gd name="connsiteX20" fmla="*/ 2288381 w 2343150"/>
              <a:gd name="connsiteY20" fmla="*/ 92868 h 521493"/>
              <a:gd name="connsiteX21" fmla="*/ 2255044 w 2343150"/>
              <a:gd name="connsiteY21" fmla="*/ 71437 h 521493"/>
              <a:gd name="connsiteX22" fmla="*/ 2216944 w 2343150"/>
              <a:gd name="connsiteY22" fmla="*/ 52387 h 521493"/>
              <a:gd name="connsiteX23" fmla="*/ 2171700 w 2343150"/>
              <a:gd name="connsiteY23" fmla="*/ 35718 h 521493"/>
              <a:gd name="connsiteX24" fmla="*/ 2090738 w 2343150"/>
              <a:gd name="connsiteY24" fmla="*/ 11906 h 521493"/>
              <a:gd name="connsiteX25" fmla="*/ 2033588 w 2343150"/>
              <a:gd name="connsiteY25" fmla="*/ 0 h 521493"/>
              <a:gd name="connsiteX26" fmla="*/ 1957388 w 2343150"/>
              <a:gd name="connsiteY26" fmla="*/ 21431 h 521493"/>
              <a:gd name="connsiteX27" fmla="*/ 1654969 w 2343150"/>
              <a:gd name="connsiteY27" fmla="*/ 88106 h 521493"/>
              <a:gd name="connsiteX28" fmla="*/ 1407319 w 2343150"/>
              <a:gd name="connsiteY28" fmla="*/ 135731 h 521493"/>
              <a:gd name="connsiteX29" fmla="*/ 1273969 w 2343150"/>
              <a:gd name="connsiteY29" fmla="*/ 157162 h 521493"/>
              <a:gd name="connsiteX30" fmla="*/ 1057275 w 2343150"/>
              <a:gd name="connsiteY30" fmla="*/ 197643 h 521493"/>
              <a:gd name="connsiteX31" fmla="*/ 833438 w 2343150"/>
              <a:gd name="connsiteY31" fmla="*/ 228600 h 521493"/>
              <a:gd name="connsiteX32" fmla="*/ 685800 w 2343150"/>
              <a:gd name="connsiteY32" fmla="*/ 245268 h 521493"/>
              <a:gd name="connsiteX33" fmla="*/ 590550 w 2343150"/>
              <a:gd name="connsiteY33" fmla="*/ 257175 h 521493"/>
              <a:gd name="connsiteX34" fmla="*/ 488156 w 2343150"/>
              <a:gd name="connsiteY34" fmla="*/ 266700 h 521493"/>
              <a:gd name="connsiteX35" fmla="*/ 433388 w 2343150"/>
              <a:gd name="connsiteY35" fmla="*/ 269081 h 521493"/>
              <a:gd name="connsiteX36" fmla="*/ 388144 w 2343150"/>
              <a:gd name="connsiteY36" fmla="*/ 269081 h 521493"/>
              <a:gd name="connsiteX37" fmla="*/ 342900 w 2343150"/>
              <a:gd name="connsiteY37" fmla="*/ 266700 h 521493"/>
              <a:gd name="connsiteX38" fmla="*/ 290513 w 2343150"/>
              <a:gd name="connsiteY38" fmla="*/ 259556 h 521493"/>
              <a:gd name="connsiteX39" fmla="*/ 230981 w 2343150"/>
              <a:gd name="connsiteY39" fmla="*/ 247650 h 521493"/>
              <a:gd name="connsiteX40" fmla="*/ 169069 w 2343150"/>
              <a:gd name="connsiteY40" fmla="*/ 230981 h 521493"/>
              <a:gd name="connsiteX41" fmla="*/ 121444 w 2343150"/>
              <a:gd name="connsiteY41" fmla="*/ 207168 h 521493"/>
              <a:gd name="connsiteX42" fmla="*/ 95250 w 2343150"/>
              <a:gd name="connsiteY42" fmla="*/ 190500 h 521493"/>
              <a:gd name="connsiteX43" fmla="*/ 59531 w 2343150"/>
              <a:gd name="connsiteY43" fmla="*/ 161925 h 521493"/>
              <a:gd name="connsiteX44" fmla="*/ 35719 w 2343150"/>
              <a:gd name="connsiteY44" fmla="*/ 150018 h 521493"/>
              <a:gd name="connsiteX45" fmla="*/ 16669 w 2343150"/>
              <a:gd name="connsiteY45" fmla="*/ 147637 h 521493"/>
              <a:gd name="connsiteX46" fmla="*/ 4763 w 2343150"/>
              <a:gd name="connsiteY46" fmla="*/ 154781 h 521493"/>
              <a:gd name="connsiteX47" fmla="*/ 0 w 2343150"/>
              <a:gd name="connsiteY47" fmla="*/ 171450 h 521493"/>
              <a:gd name="connsiteX48" fmla="*/ 9525 w 2343150"/>
              <a:gd name="connsiteY48" fmla="*/ 200025 h 521493"/>
              <a:gd name="connsiteX49" fmla="*/ 38100 w 2343150"/>
              <a:gd name="connsiteY49" fmla="*/ 242887 h 521493"/>
              <a:gd name="connsiteX50" fmla="*/ 100013 w 2343150"/>
              <a:gd name="connsiteY50" fmla="*/ 323850 h 521493"/>
              <a:gd name="connsiteX51" fmla="*/ 171450 w 2343150"/>
              <a:gd name="connsiteY51" fmla="*/ 416718 h 521493"/>
              <a:gd name="connsiteX52" fmla="*/ 204788 w 2343150"/>
              <a:gd name="connsiteY52" fmla="*/ 459581 h 521493"/>
              <a:gd name="connsiteX53" fmla="*/ 228600 w 2343150"/>
              <a:gd name="connsiteY53" fmla="*/ 483393 h 521493"/>
              <a:gd name="connsiteX54" fmla="*/ 242888 w 2343150"/>
              <a:gd name="connsiteY54" fmla="*/ 495300 h 521493"/>
              <a:gd name="connsiteX55" fmla="*/ 264319 w 2343150"/>
              <a:gd name="connsiteY55" fmla="*/ 507206 h 521493"/>
              <a:gd name="connsiteX56" fmla="*/ 285750 w 2343150"/>
              <a:gd name="connsiteY56" fmla="*/ 516731 h 521493"/>
              <a:gd name="connsiteX57" fmla="*/ 302419 w 2343150"/>
              <a:gd name="connsiteY57" fmla="*/ 519112 h 521493"/>
              <a:gd name="connsiteX58" fmla="*/ 335756 w 2343150"/>
              <a:gd name="connsiteY58" fmla="*/ 521493 h 521493"/>
              <a:gd name="connsiteX59" fmla="*/ 378619 w 2343150"/>
              <a:gd name="connsiteY59" fmla="*/ 511968 h 521493"/>
              <a:gd name="connsiteX60" fmla="*/ 411956 w 2343150"/>
              <a:gd name="connsiteY60" fmla="*/ 500062 h 521493"/>
              <a:gd name="connsiteX61" fmla="*/ 431006 w 2343150"/>
              <a:gd name="connsiteY61" fmla="*/ 492918 h 521493"/>
              <a:gd name="connsiteX62" fmla="*/ 490538 w 2343150"/>
              <a:gd name="connsiteY62" fmla="*/ 476250 h 521493"/>
              <a:gd name="connsiteX63" fmla="*/ 619125 w 2343150"/>
              <a:gd name="connsiteY63" fmla="*/ 447675 h 521493"/>
              <a:gd name="connsiteX64" fmla="*/ 714375 w 2343150"/>
              <a:gd name="connsiteY64" fmla="*/ 426243 h 521493"/>
              <a:gd name="connsiteX65" fmla="*/ 845344 w 2343150"/>
              <a:gd name="connsiteY65" fmla="*/ 402431 h 521493"/>
              <a:gd name="connsiteX66" fmla="*/ 921544 w 2343150"/>
              <a:gd name="connsiteY66" fmla="*/ 3929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43150" h="521493">
                <a:moveTo>
                  <a:pt x="921544" y="392906"/>
                </a:moveTo>
                <a:lnTo>
                  <a:pt x="1021556" y="381000"/>
                </a:lnTo>
                <a:lnTo>
                  <a:pt x="1062038" y="378618"/>
                </a:lnTo>
                <a:lnTo>
                  <a:pt x="1293019" y="359568"/>
                </a:lnTo>
                <a:lnTo>
                  <a:pt x="1371600" y="342900"/>
                </a:lnTo>
                <a:lnTo>
                  <a:pt x="1490663" y="319087"/>
                </a:lnTo>
                <a:lnTo>
                  <a:pt x="1635919" y="292893"/>
                </a:lnTo>
                <a:lnTo>
                  <a:pt x="1707356" y="283368"/>
                </a:lnTo>
                <a:lnTo>
                  <a:pt x="1859756" y="273843"/>
                </a:lnTo>
                <a:lnTo>
                  <a:pt x="2026444" y="269081"/>
                </a:lnTo>
                <a:lnTo>
                  <a:pt x="2188369" y="266700"/>
                </a:lnTo>
                <a:lnTo>
                  <a:pt x="2252663" y="266700"/>
                </a:lnTo>
                <a:lnTo>
                  <a:pt x="2274094" y="259556"/>
                </a:lnTo>
                <a:lnTo>
                  <a:pt x="2305050" y="245268"/>
                </a:lnTo>
                <a:lnTo>
                  <a:pt x="2328863" y="226218"/>
                </a:lnTo>
                <a:lnTo>
                  <a:pt x="2340769" y="207168"/>
                </a:lnTo>
                <a:lnTo>
                  <a:pt x="2343150" y="192881"/>
                </a:lnTo>
                <a:lnTo>
                  <a:pt x="2343150" y="173831"/>
                </a:lnTo>
                <a:lnTo>
                  <a:pt x="2331244" y="152400"/>
                </a:lnTo>
                <a:lnTo>
                  <a:pt x="2314575" y="121443"/>
                </a:lnTo>
                <a:lnTo>
                  <a:pt x="2288381" y="92868"/>
                </a:lnTo>
                <a:lnTo>
                  <a:pt x="2255044" y="71437"/>
                </a:lnTo>
                <a:lnTo>
                  <a:pt x="2216944" y="52387"/>
                </a:lnTo>
                <a:lnTo>
                  <a:pt x="2171700" y="35718"/>
                </a:lnTo>
                <a:lnTo>
                  <a:pt x="2090738" y="11906"/>
                </a:lnTo>
                <a:lnTo>
                  <a:pt x="2033588" y="0"/>
                </a:lnTo>
                <a:lnTo>
                  <a:pt x="1957388" y="21431"/>
                </a:lnTo>
                <a:lnTo>
                  <a:pt x="1654969" y="88106"/>
                </a:lnTo>
                <a:lnTo>
                  <a:pt x="1407319" y="135731"/>
                </a:lnTo>
                <a:lnTo>
                  <a:pt x="1273969" y="157162"/>
                </a:lnTo>
                <a:lnTo>
                  <a:pt x="1057275" y="197643"/>
                </a:lnTo>
                <a:lnTo>
                  <a:pt x="833438" y="228600"/>
                </a:lnTo>
                <a:lnTo>
                  <a:pt x="685800" y="245268"/>
                </a:lnTo>
                <a:lnTo>
                  <a:pt x="590550" y="257175"/>
                </a:lnTo>
                <a:lnTo>
                  <a:pt x="488156" y="266700"/>
                </a:lnTo>
                <a:lnTo>
                  <a:pt x="433388" y="269081"/>
                </a:lnTo>
                <a:lnTo>
                  <a:pt x="388144" y="269081"/>
                </a:lnTo>
                <a:lnTo>
                  <a:pt x="342900" y="266700"/>
                </a:lnTo>
                <a:lnTo>
                  <a:pt x="290513" y="259556"/>
                </a:lnTo>
                <a:lnTo>
                  <a:pt x="230981" y="247650"/>
                </a:lnTo>
                <a:lnTo>
                  <a:pt x="169069" y="230981"/>
                </a:lnTo>
                <a:lnTo>
                  <a:pt x="121444" y="207168"/>
                </a:lnTo>
                <a:lnTo>
                  <a:pt x="95250" y="190500"/>
                </a:lnTo>
                <a:lnTo>
                  <a:pt x="59531" y="161925"/>
                </a:lnTo>
                <a:lnTo>
                  <a:pt x="35719" y="150018"/>
                </a:lnTo>
                <a:lnTo>
                  <a:pt x="16669" y="147637"/>
                </a:lnTo>
                <a:lnTo>
                  <a:pt x="4763" y="154781"/>
                </a:lnTo>
                <a:lnTo>
                  <a:pt x="0" y="171450"/>
                </a:lnTo>
                <a:lnTo>
                  <a:pt x="9525" y="200025"/>
                </a:lnTo>
                <a:lnTo>
                  <a:pt x="38100" y="242887"/>
                </a:lnTo>
                <a:lnTo>
                  <a:pt x="100013" y="323850"/>
                </a:lnTo>
                <a:lnTo>
                  <a:pt x="171450" y="416718"/>
                </a:lnTo>
                <a:lnTo>
                  <a:pt x="204788" y="459581"/>
                </a:lnTo>
                <a:lnTo>
                  <a:pt x="228600" y="483393"/>
                </a:lnTo>
                <a:lnTo>
                  <a:pt x="242888" y="495300"/>
                </a:lnTo>
                <a:lnTo>
                  <a:pt x="264319" y="507206"/>
                </a:lnTo>
                <a:lnTo>
                  <a:pt x="285750" y="516731"/>
                </a:lnTo>
                <a:lnTo>
                  <a:pt x="302419" y="519112"/>
                </a:lnTo>
                <a:lnTo>
                  <a:pt x="335756" y="521493"/>
                </a:lnTo>
                <a:lnTo>
                  <a:pt x="378619" y="511968"/>
                </a:lnTo>
                <a:lnTo>
                  <a:pt x="411956" y="500062"/>
                </a:lnTo>
                <a:lnTo>
                  <a:pt x="431006" y="492918"/>
                </a:lnTo>
                <a:lnTo>
                  <a:pt x="490538" y="476250"/>
                </a:lnTo>
                <a:lnTo>
                  <a:pt x="619125" y="447675"/>
                </a:lnTo>
                <a:lnTo>
                  <a:pt x="714375" y="426243"/>
                </a:lnTo>
                <a:lnTo>
                  <a:pt x="845344" y="402431"/>
                </a:lnTo>
                <a:lnTo>
                  <a:pt x="921544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63962E8-3821-40DB-B5EE-C5536DE19FC5}"/>
              </a:ext>
            </a:extLst>
          </p:cNvPr>
          <p:cNvSpPr/>
          <p:nvPr/>
        </p:nvSpPr>
        <p:spPr>
          <a:xfrm>
            <a:off x="3160713" y="2835275"/>
            <a:ext cx="381000" cy="3100388"/>
          </a:xfrm>
          <a:custGeom>
            <a:avLst/>
            <a:gdLst>
              <a:gd name="connsiteX0" fmla="*/ 377687 w 381663"/>
              <a:gd name="connsiteY0" fmla="*/ 930303 h 3101009"/>
              <a:gd name="connsiteX1" fmla="*/ 377687 w 381663"/>
              <a:gd name="connsiteY1" fmla="*/ 671885 h 3101009"/>
              <a:gd name="connsiteX2" fmla="*/ 381663 w 381663"/>
              <a:gd name="connsiteY2" fmla="*/ 473103 h 3101009"/>
              <a:gd name="connsiteX3" fmla="*/ 381663 w 381663"/>
              <a:gd name="connsiteY3" fmla="*/ 286247 h 3101009"/>
              <a:gd name="connsiteX4" fmla="*/ 381663 w 381663"/>
              <a:gd name="connsiteY4" fmla="*/ 206734 h 3101009"/>
              <a:gd name="connsiteX5" fmla="*/ 381663 w 381663"/>
              <a:gd name="connsiteY5" fmla="*/ 182880 h 3101009"/>
              <a:gd name="connsiteX6" fmla="*/ 369736 w 381663"/>
              <a:gd name="connsiteY6" fmla="*/ 159026 h 3101009"/>
              <a:gd name="connsiteX7" fmla="*/ 341907 w 381663"/>
              <a:gd name="connsiteY7" fmla="*/ 119270 h 3101009"/>
              <a:gd name="connsiteX8" fmla="*/ 314077 w 381663"/>
              <a:gd name="connsiteY8" fmla="*/ 83489 h 3101009"/>
              <a:gd name="connsiteX9" fmla="*/ 282272 w 381663"/>
              <a:gd name="connsiteY9" fmla="*/ 47708 h 3101009"/>
              <a:gd name="connsiteX10" fmla="*/ 230588 w 381663"/>
              <a:gd name="connsiteY10" fmla="*/ 0 h 3101009"/>
              <a:gd name="connsiteX11" fmla="*/ 103367 w 381663"/>
              <a:gd name="connsiteY11" fmla="*/ 226612 h 3101009"/>
              <a:gd name="connsiteX12" fmla="*/ 143124 w 381663"/>
              <a:gd name="connsiteY12" fmla="*/ 278296 h 3101009"/>
              <a:gd name="connsiteX13" fmla="*/ 159027 w 381663"/>
              <a:gd name="connsiteY13" fmla="*/ 314077 h 3101009"/>
              <a:gd name="connsiteX14" fmla="*/ 174929 w 381663"/>
              <a:gd name="connsiteY14" fmla="*/ 357809 h 3101009"/>
              <a:gd name="connsiteX15" fmla="*/ 178905 w 381663"/>
              <a:gd name="connsiteY15" fmla="*/ 409492 h 3101009"/>
              <a:gd name="connsiteX16" fmla="*/ 178905 w 381663"/>
              <a:gd name="connsiteY16" fmla="*/ 580445 h 3101009"/>
              <a:gd name="connsiteX17" fmla="*/ 174929 w 381663"/>
              <a:gd name="connsiteY17" fmla="*/ 822960 h 3101009"/>
              <a:gd name="connsiteX18" fmla="*/ 163002 w 381663"/>
              <a:gd name="connsiteY18" fmla="*/ 1053548 h 3101009"/>
              <a:gd name="connsiteX19" fmla="*/ 139148 w 381663"/>
              <a:gd name="connsiteY19" fmla="*/ 1315941 h 3101009"/>
              <a:gd name="connsiteX20" fmla="*/ 99392 w 381663"/>
              <a:gd name="connsiteY20" fmla="*/ 1717482 h 3101009"/>
              <a:gd name="connsiteX21" fmla="*/ 63611 w 381663"/>
              <a:gd name="connsiteY21" fmla="*/ 2111071 h 3101009"/>
              <a:gd name="connsiteX22" fmla="*/ 39757 w 381663"/>
              <a:gd name="connsiteY22" fmla="*/ 2369489 h 3101009"/>
              <a:gd name="connsiteX23" fmla="*/ 19879 w 381663"/>
              <a:gd name="connsiteY23" fmla="*/ 2532490 h 3101009"/>
              <a:gd name="connsiteX24" fmla="*/ 0 w 381663"/>
              <a:gd name="connsiteY24" fmla="*/ 2623930 h 3101009"/>
              <a:gd name="connsiteX25" fmla="*/ 0 w 381663"/>
              <a:gd name="connsiteY25" fmla="*/ 2651760 h 3101009"/>
              <a:gd name="connsiteX26" fmla="*/ 7952 w 381663"/>
              <a:gd name="connsiteY26" fmla="*/ 2739224 h 3101009"/>
              <a:gd name="connsiteX27" fmla="*/ 31806 w 381663"/>
              <a:gd name="connsiteY27" fmla="*/ 2854518 h 3101009"/>
              <a:gd name="connsiteX28" fmla="*/ 59635 w 381663"/>
              <a:gd name="connsiteY28" fmla="*/ 2949934 h 3101009"/>
              <a:gd name="connsiteX29" fmla="*/ 75538 w 381663"/>
              <a:gd name="connsiteY29" fmla="*/ 3001617 h 3101009"/>
              <a:gd name="connsiteX30" fmla="*/ 91440 w 381663"/>
              <a:gd name="connsiteY30" fmla="*/ 3037398 h 3101009"/>
              <a:gd name="connsiteX31" fmla="*/ 111319 w 381663"/>
              <a:gd name="connsiteY31" fmla="*/ 3069203 h 3101009"/>
              <a:gd name="connsiteX32" fmla="*/ 131197 w 381663"/>
              <a:gd name="connsiteY32" fmla="*/ 3089082 h 3101009"/>
              <a:gd name="connsiteX33" fmla="*/ 151075 w 381663"/>
              <a:gd name="connsiteY33" fmla="*/ 3101009 h 3101009"/>
              <a:gd name="connsiteX34" fmla="*/ 170954 w 381663"/>
              <a:gd name="connsiteY34" fmla="*/ 3101009 h 3101009"/>
              <a:gd name="connsiteX35" fmla="*/ 194807 w 381663"/>
              <a:gd name="connsiteY35" fmla="*/ 3093057 h 3101009"/>
              <a:gd name="connsiteX36" fmla="*/ 226613 w 381663"/>
              <a:gd name="connsiteY36" fmla="*/ 3073179 h 3101009"/>
              <a:gd name="connsiteX37" fmla="*/ 254442 w 381663"/>
              <a:gd name="connsiteY37" fmla="*/ 3037398 h 3101009"/>
              <a:gd name="connsiteX38" fmla="*/ 270345 w 381663"/>
              <a:gd name="connsiteY38" fmla="*/ 3001617 h 3101009"/>
              <a:gd name="connsiteX39" fmla="*/ 290223 w 381663"/>
              <a:gd name="connsiteY39" fmla="*/ 2945958 h 3101009"/>
              <a:gd name="connsiteX40" fmla="*/ 310101 w 381663"/>
              <a:gd name="connsiteY40" fmla="*/ 2854518 h 3101009"/>
              <a:gd name="connsiteX41" fmla="*/ 326004 w 381663"/>
              <a:gd name="connsiteY41" fmla="*/ 2743200 h 3101009"/>
              <a:gd name="connsiteX42" fmla="*/ 333955 w 381663"/>
              <a:gd name="connsiteY42" fmla="*/ 2683565 h 3101009"/>
              <a:gd name="connsiteX43" fmla="*/ 337931 w 381663"/>
              <a:gd name="connsiteY43" fmla="*/ 2572247 h 3101009"/>
              <a:gd name="connsiteX44" fmla="*/ 345882 w 381663"/>
              <a:gd name="connsiteY44" fmla="*/ 2146852 h 3101009"/>
              <a:gd name="connsiteX45" fmla="*/ 361785 w 381663"/>
              <a:gd name="connsiteY45" fmla="*/ 1610139 h 3101009"/>
              <a:gd name="connsiteX46" fmla="*/ 377687 w 381663"/>
              <a:gd name="connsiteY46" fmla="*/ 930303 h 31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1663" h="3101009">
                <a:moveTo>
                  <a:pt x="377687" y="930303"/>
                </a:moveTo>
                <a:lnTo>
                  <a:pt x="377687" y="671885"/>
                </a:lnTo>
                <a:cubicBezTo>
                  <a:pt x="379012" y="605624"/>
                  <a:pt x="380338" y="539364"/>
                  <a:pt x="381663" y="473103"/>
                </a:cubicBezTo>
                <a:lnTo>
                  <a:pt x="381663" y="286247"/>
                </a:lnTo>
                <a:lnTo>
                  <a:pt x="381663" y="206734"/>
                </a:lnTo>
                <a:lnTo>
                  <a:pt x="381663" y="182880"/>
                </a:lnTo>
                <a:lnTo>
                  <a:pt x="369736" y="159026"/>
                </a:lnTo>
                <a:lnTo>
                  <a:pt x="341907" y="119270"/>
                </a:lnTo>
                <a:lnTo>
                  <a:pt x="314077" y="83489"/>
                </a:lnTo>
                <a:lnTo>
                  <a:pt x="282272" y="47708"/>
                </a:lnTo>
                <a:lnTo>
                  <a:pt x="230588" y="0"/>
                </a:lnTo>
                <a:lnTo>
                  <a:pt x="103367" y="226612"/>
                </a:lnTo>
                <a:lnTo>
                  <a:pt x="143124" y="278296"/>
                </a:lnTo>
                <a:lnTo>
                  <a:pt x="159027" y="314077"/>
                </a:lnTo>
                <a:lnTo>
                  <a:pt x="174929" y="357809"/>
                </a:lnTo>
                <a:lnTo>
                  <a:pt x="178905" y="409492"/>
                </a:lnTo>
                <a:lnTo>
                  <a:pt x="178905" y="580445"/>
                </a:lnTo>
                <a:cubicBezTo>
                  <a:pt x="177580" y="661283"/>
                  <a:pt x="176254" y="742122"/>
                  <a:pt x="174929" y="822960"/>
                </a:cubicBezTo>
                <a:lnTo>
                  <a:pt x="163002" y="1053548"/>
                </a:lnTo>
                <a:lnTo>
                  <a:pt x="139148" y="1315941"/>
                </a:lnTo>
                <a:lnTo>
                  <a:pt x="99392" y="1717482"/>
                </a:lnTo>
                <a:lnTo>
                  <a:pt x="63611" y="2111071"/>
                </a:lnTo>
                <a:lnTo>
                  <a:pt x="39757" y="2369489"/>
                </a:lnTo>
                <a:lnTo>
                  <a:pt x="19879" y="2532490"/>
                </a:lnTo>
                <a:lnTo>
                  <a:pt x="0" y="2623930"/>
                </a:lnTo>
                <a:lnTo>
                  <a:pt x="0" y="2651760"/>
                </a:lnTo>
                <a:lnTo>
                  <a:pt x="7952" y="2739224"/>
                </a:lnTo>
                <a:lnTo>
                  <a:pt x="31806" y="2854518"/>
                </a:lnTo>
                <a:lnTo>
                  <a:pt x="59635" y="2949934"/>
                </a:lnTo>
                <a:lnTo>
                  <a:pt x="75538" y="3001617"/>
                </a:lnTo>
                <a:lnTo>
                  <a:pt x="91440" y="3037398"/>
                </a:lnTo>
                <a:lnTo>
                  <a:pt x="111319" y="3069203"/>
                </a:lnTo>
                <a:lnTo>
                  <a:pt x="131197" y="3089082"/>
                </a:lnTo>
                <a:lnTo>
                  <a:pt x="151075" y="3101009"/>
                </a:lnTo>
                <a:lnTo>
                  <a:pt x="170954" y="3101009"/>
                </a:lnTo>
                <a:lnTo>
                  <a:pt x="194807" y="3093057"/>
                </a:lnTo>
                <a:lnTo>
                  <a:pt x="226613" y="3073179"/>
                </a:lnTo>
                <a:lnTo>
                  <a:pt x="254442" y="3037398"/>
                </a:lnTo>
                <a:lnTo>
                  <a:pt x="270345" y="3001617"/>
                </a:lnTo>
                <a:lnTo>
                  <a:pt x="290223" y="2945958"/>
                </a:lnTo>
                <a:lnTo>
                  <a:pt x="310101" y="2854518"/>
                </a:lnTo>
                <a:lnTo>
                  <a:pt x="326004" y="2743200"/>
                </a:lnTo>
                <a:lnTo>
                  <a:pt x="333955" y="2683565"/>
                </a:lnTo>
                <a:lnTo>
                  <a:pt x="337931" y="2572247"/>
                </a:lnTo>
                <a:lnTo>
                  <a:pt x="345882" y="2146852"/>
                </a:lnTo>
                <a:lnTo>
                  <a:pt x="361785" y="1610139"/>
                </a:lnTo>
                <a:lnTo>
                  <a:pt x="377687" y="9303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D936BE8-7D7E-4834-A46B-9F33D3EC4B10}"/>
              </a:ext>
            </a:extLst>
          </p:cNvPr>
          <p:cNvSpPr/>
          <p:nvPr/>
        </p:nvSpPr>
        <p:spPr>
          <a:xfrm>
            <a:off x="4976813" y="1395413"/>
            <a:ext cx="601662" cy="2133600"/>
          </a:xfrm>
          <a:custGeom>
            <a:avLst/>
            <a:gdLst>
              <a:gd name="connsiteX0" fmla="*/ 258536 w 601436"/>
              <a:gd name="connsiteY0" fmla="*/ 1077686 h 2133600"/>
              <a:gd name="connsiteX1" fmla="*/ 258536 w 601436"/>
              <a:gd name="connsiteY1" fmla="*/ 685800 h 2133600"/>
              <a:gd name="connsiteX2" fmla="*/ 255814 w 601436"/>
              <a:gd name="connsiteY2" fmla="*/ 604157 h 2133600"/>
              <a:gd name="connsiteX3" fmla="*/ 253093 w 601436"/>
              <a:gd name="connsiteY3" fmla="*/ 514350 h 2133600"/>
              <a:gd name="connsiteX4" fmla="*/ 247650 w 601436"/>
              <a:gd name="connsiteY4" fmla="*/ 429986 h 2133600"/>
              <a:gd name="connsiteX5" fmla="*/ 239486 w 601436"/>
              <a:gd name="connsiteY5" fmla="*/ 348343 h 2133600"/>
              <a:gd name="connsiteX6" fmla="*/ 231321 w 601436"/>
              <a:gd name="connsiteY6" fmla="*/ 307521 h 2133600"/>
              <a:gd name="connsiteX7" fmla="*/ 223157 w 601436"/>
              <a:gd name="connsiteY7" fmla="*/ 277586 h 2133600"/>
              <a:gd name="connsiteX8" fmla="*/ 212271 w 601436"/>
              <a:gd name="connsiteY8" fmla="*/ 242207 h 2133600"/>
              <a:gd name="connsiteX9" fmla="*/ 195943 w 601436"/>
              <a:gd name="connsiteY9" fmla="*/ 206828 h 2133600"/>
              <a:gd name="connsiteX10" fmla="*/ 176893 w 601436"/>
              <a:gd name="connsiteY10" fmla="*/ 176893 h 2133600"/>
              <a:gd name="connsiteX11" fmla="*/ 152400 w 601436"/>
              <a:gd name="connsiteY11" fmla="*/ 149678 h 2133600"/>
              <a:gd name="connsiteX12" fmla="*/ 119743 w 601436"/>
              <a:gd name="connsiteY12" fmla="*/ 119743 h 2133600"/>
              <a:gd name="connsiteX13" fmla="*/ 89807 w 601436"/>
              <a:gd name="connsiteY13" fmla="*/ 95250 h 2133600"/>
              <a:gd name="connsiteX14" fmla="*/ 54428 w 601436"/>
              <a:gd name="connsiteY14" fmla="*/ 70757 h 2133600"/>
              <a:gd name="connsiteX15" fmla="*/ 21771 w 601436"/>
              <a:gd name="connsiteY15" fmla="*/ 51707 h 2133600"/>
              <a:gd name="connsiteX16" fmla="*/ 8164 w 601436"/>
              <a:gd name="connsiteY16" fmla="*/ 43543 h 2133600"/>
              <a:gd name="connsiteX17" fmla="*/ 0 w 601436"/>
              <a:gd name="connsiteY17" fmla="*/ 21771 h 2133600"/>
              <a:gd name="connsiteX18" fmla="*/ 2721 w 601436"/>
              <a:gd name="connsiteY18" fmla="*/ 8164 h 2133600"/>
              <a:gd name="connsiteX19" fmla="*/ 16328 w 601436"/>
              <a:gd name="connsiteY19" fmla="*/ 0 h 2133600"/>
              <a:gd name="connsiteX20" fmla="*/ 46264 w 601436"/>
              <a:gd name="connsiteY20" fmla="*/ 2721 h 2133600"/>
              <a:gd name="connsiteX21" fmla="*/ 103414 w 601436"/>
              <a:gd name="connsiteY21" fmla="*/ 8164 h 2133600"/>
              <a:gd name="connsiteX22" fmla="*/ 157843 w 601436"/>
              <a:gd name="connsiteY22" fmla="*/ 13607 h 2133600"/>
              <a:gd name="connsiteX23" fmla="*/ 228600 w 601436"/>
              <a:gd name="connsiteY23" fmla="*/ 27214 h 2133600"/>
              <a:gd name="connsiteX24" fmla="*/ 329293 w 601436"/>
              <a:gd name="connsiteY24" fmla="*/ 57150 h 2133600"/>
              <a:gd name="connsiteX25" fmla="*/ 378278 w 601436"/>
              <a:gd name="connsiteY25" fmla="*/ 73478 h 2133600"/>
              <a:gd name="connsiteX26" fmla="*/ 449036 w 601436"/>
              <a:gd name="connsiteY26" fmla="*/ 108857 h 2133600"/>
              <a:gd name="connsiteX27" fmla="*/ 514350 w 601436"/>
              <a:gd name="connsiteY27" fmla="*/ 152400 h 2133600"/>
              <a:gd name="connsiteX28" fmla="*/ 552450 w 601436"/>
              <a:gd name="connsiteY28" fmla="*/ 182336 h 2133600"/>
              <a:gd name="connsiteX29" fmla="*/ 582386 w 601436"/>
              <a:gd name="connsiteY29" fmla="*/ 209550 h 2133600"/>
              <a:gd name="connsiteX30" fmla="*/ 595993 w 601436"/>
              <a:gd name="connsiteY30" fmla="*/ 236764 h 2133600"/>
              <a:gd name="connsiteX31" fmla="*/ 598714 w 601436"/>
              <a:gd name="connsiteY31" fmla="*/ 250371 h 2133600"/>
              <a:gd name="connsiteX32" fmla="*/ 601436 w 601436"/>
              <a:gd name="connsiteY32" fmla="*/ 277586 h 2133600"/>
              <a:gd name="connsiteX33" fmla="*/ 595993 w 601436"/>
              <a:gd name="connsiteY33" fmla="*/ 315686 h 2133600"/>
              <a:gd name="connsiteX34" fmla="*/ 585107 w 601436"/>
              <a:gd name="connsiteY34" fmla="*/ 356507 h 2133600"/>
              <a:gd name="connsiteX35" fmla="*/ 563336 w 601436"/>
              <a:gd name="connsiteY35" fmla="*/ 405493 h 2133600"/>
              <a:gd name="connsiteX36" fmla="*/ 549728 w 601436"/>
              <a:gd name="connsiteY36" fmla="*/ 429986 h 2133600"/>
              <a:gd name="connsiteX37" fmla="*/ 538843 w 601436"/>
              <a:gd name="connsiteY37" fmla="*/ 498021 h 2133600"/>
              <a:gd name="connsiteX38" fmla="*/ 530678 w 601436"/>
              <a:gd name="connsiteY38" fmla="*/ 579664 h 2133600"/>
              <a:gd name="connsiteX39" fmla="*/ 525236 w 601436"/>
              <a:gd name="connsiteY39" fmla="*/ 672193 h 2133600"/>
              <a:gd name="connsiteX40" fmla="*/ 527957 w 601436"/>
              <a:gd name="connsiteY40" fmla="*/ 737507 h 2133600"/>
              <a:gd name="connsiteX41" fmla="*/ 527957 w 601436"/>
              <a:gd name="connsiteY41" fmla="*/ 914400 h 2133600"/>
              <a:gd name="connsiteX42" fmla="*/ 500743 w 601436"/>
              <a:gd name="connsiteY42" fmla="*/ 1379764 h 2133600"/>
              <a:gd name="connsiteX43" fmla="*/ 503464 w 601436"/>
              <a:gd name="connsiteY43" fmla="*/ 1529443 h 2133600"/>
              <a:gd name="connsiteX44" fmla="*/ 489857 w 601436"/>
              <a:gd name="connsiteY44" fmla="*/ 1875064 h 2133600"/>
              <a:gd name="connsiteX45" fmla="*/ 478971 w 601436"/>
              <a:gd name="connsiteY45" fmla="*/ 2106386 h 2133600"/>
              <a:gd name="connsiteX46" fmla="*/ 258536 w 601436"/>
              <a:gd name="connsiteY46" fmla="*/ 2133600 h 2133600"/>
              <a:gd name="connsiteX47" fmla="*/ 258536 w 601436"/>
              <a:gd name="connsiteY47" fmla="*/ 1899557 h 2133600"/>
              <a:gd name="connsiteX48" fmla="*/ 258536 w 601436"/>
              <a:gd name="connsiteY48" fmla="*/ 1692728 h 2133600"/>
              <a:gd name="connsiteX49" fmla="*/ 258536 w 601436"/>
              <a:gd name="connsiteY49" fmla="*/ 1077686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1436" h="2133600">
                <a:moveTo>
                  <a:pt x="258536" y="1077686"/>
                </a:moveTo>
                <a:lnTo>
                  <a:pt x="258536" y="685800"/>
                </a:lnTo>
                <a:cubicBezTo>
                  <a:pt x="257629" y="658586"/>
                  <a:pt x="256721" y="631371"/>
                  <a:pt x="255814" y="604157"/>
                </a:cubicBezTo>
                <a:lnTo>
                  <a:pt x="253093" y="514350"/>
                </a:lnTo>
                <a:lnTo>
                  <a:pt x="247650" y="429986"/>
                </a:lnTo>
                <a:lnTo>
                  <a:pt x="239486" y="348343"/>
                </a:lnTo>
                <a:lnTo>
                  <a:pt x="231321" y="307521"/>
                </a:lnTo>
                <a:lnTo>
                  <a:pt x="223157" y="277586"/>
                </a:lnTo>
                <a:lnTo>
                  <a:pt x="212271" y="242207"/>
                </a:lnTo>
                <a:lnTo>
                  <a:pt x="195943" y="206828"/>
                </a:lnTo>
                <a:lnTo>
                  <a:pt x="176893" y="176893"/>
                </a:lnTo>
                <a:lnTo>
                  <a:pt x="152400" y="149678"/>
                </a:lnTo>
                <a:lnTo>
                  <a:pt x="119743" y="119743"/>
                </a:lnTo>
                <a:lnTo>
                  <a:pt x="89807" y="95250"/>
                </a:lnTo>
                <a:lnTo>
                  <a:pt x="54428" y="70757"/>
                </a:lnTo>
                <a:lnTo>
                  <a:pt x="21771" y="51707"/>
                </a:lnTo>
                <a:lnTo>
                  <a:pt x="8164" y="43543"/>
                </a:lnTo>
                <a:lnTo>
                  <a:pt x="0" y="21771"/>
                </a:lnTo>
                <a:lnTo>
                  <a:pt x="2721" y="8164"/>
                </a:lnTo>
                <a:lnTo>
                  <a:pt x="16328" y="0"/>
                </a:lnTo>
                <a:lnTo>
                  <a:pt x="46264" y="2721"/>
                </a:lnTo>
                <a:lnTo>
                  <a:pt x="103414" y="8164"/>
                </a:lnTo>
                <a:lnTo>
                  <a:pt x="157843" y="13607"/>
                </a:lnTo>
                <a:lnTo>
                  <a:pt x="228600" y="27214"/>
                </a:lnTo>
                <a:lnTo>
                  <a:pt x="329293" y="57150"/>
                </a:lnTo>
                <a:lnTo>
                  <a:pt x="378278" y="73478"/>
                </a:lnTo>
                <a:lnTo>
                  <a:pt x="449036" y="108857"/>
                </a:lnTo>
                <a:lnTo>
                  <a:pt x="514350" y="152400"/>
                </a:lnTo>
                <a:lnTo>
                  <a:pt x="552450" y="182336"/>
                </a:lnTo>
                <a:lnTo>
                  <a:pt x="582386" y="209550"/>
                </a:lnTo>
                <a:lnTo>
                  <a:pt x="595993" y="236764"/>
                </a:lnTo>
                <a:lnTo>
                  <a:pt x="598714" y="250371"/>
                </a:lnTo>
                <a:lnTo>
                  <a:pt x="601436" y="277586"/>
                </a:lnTo>
                <a:lnTo>
                  <a:pt x="595993" y="315686"/>
                </a:lnTo>
                <a:lnTo>
                  <a:pt x="585107" y="356507"/>
                </a:lnTo>
                <a:lnTo>
                  <a:pt x="563336" y="405493"/>
                </a:lnTo>
                <a:lnTo>
                  <a:pt x="549728" y="429986"/>
                </a:lnTo>
                <a:lnTo>
                  <a:pt x="538843" y="498021"/>
                </a:lnTo>
                <a:lnTo>
                  <a:pt x="530678" y="579664"/>
                </a:lnTo>
                <a:lnTo>
                  <a:pt x="525236" y="672193"/>
                </a:lnTo>
                <a:lnTo>
                  <a:pt x="527957" y="737507"/>
                </a:lnTo>
                <a:lnTo>
                  <a:pt x="527957" y="914400"/>
                </a:lnTo>
                <a:lnTo>
                  <a:pt x="500743" y="1379764"/>
                </a:lnTo>
                <a:lnTo>
                  <a:pt x="503464" y="1529443"/>
                </a:lnTo>
                <a:lnTo>
                  <a:pt x="489857" y="1875064"/>
                </a:lnTo>
                <a:lnTo>
                  <a:pt x="478971" y="2106386"/>
                </a:lnTo>
                <a:lnTo>
                  <a:pt x="258536" y="2133600"/>
                </a:lnTo>
                <a:lnTo>
                  <a:pt x="258536" y="1899557"/>
                </a:lnTo>
                <a:lnTo>
                  <a:pt x="258536" y="1692728"/>
                </a:lnTo>
                <a:lnTo>
                  <a:pt x="258536" y="1077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9EEC15D-01A3-4F4E-8E71-A7E16B5E6423}"/>
              </a:ext>
            </a:extLst>
          </p:cNvPr>
          <p:cNvSpPr/>
          <p:nvPr/>
        </p:nvSpPr>
        <p:spPr>
          <a:xfrm>
            <a:off x="4268788" y="2605088"/>
            <a:ext cx="2133600" cy="482600"/>
          </a:xfrm>
          <a:custGeom>
            <a:avLst/>
            <a:gdLst>
              <a:gd name="connsiteX0" fmla="*/ 814388 w 2133600"/>
              <a:gd name="connsiteY0" fmla="*/ 200025 h 483393"/>
              <a:gd name="connsiteX1" fmla="*/ 597694 w 2133600"/>
              <a:gd name="connsiteY1" fmla="*/ 230981 h 483393"/>
              <a:gd name="connsiteX2" fmla="*/ 431007 w 2133600"/>
              <a:gd name="connsiteY2" fmla="*/ 254793 h 483393"/>
              <a:gd name="connsiteX3" fmla="*/ 357188 w 2133600"/>
              <a:gd name="connsiteY3" fmla="*/ 264318 h 483393"/>
              <a:gd name="connsiteX4" fmla="*/ 304800 w 2133600"/>
              <a:gd name="connsiteY4" fmla="*/ 269081 h 483393"/>
              <a:gd name="connsiteX5" fmla="*/ 261938 w 2133600"/>
              <a:gd name="connsiteY5" fmla="*/ 273843 h 483393"/>
              <a:gd name="connsiteX6" fmla="*/ 211932 w 2133600"/>
              <a:gd name="connsiteY6" fmla="*/ 271462 h 483393"/>
              <a:gd name="connsiteX7" fmla="*/ 173832 w 2133600"/>
              <a:gd name="connsiteY7" fmla="*/ 264318 h 483393"/>
              <a:gd name="connsiteX8" fmla="*/ 128588 w 2133600"/>
              <a:gd name="connsiteY8" fmla="*/ 254793 h 483393"/>
              <a:gd name="connsiteX9" fmla="*/ 90488 w 2133600"/>
              <a:gd name="connsiteY9" fmla="*/ 240506 h 483393"/>
              <a:gd name="connsiteX10" fmla="*/ 57150 w 2133600"/>
              <a:gd name="connsiteY10" fmla="*/ 223837 h 483393"/>
              <a:gd name="connsiteX11" fmla="*/ 33338 w 2133600"/>
              <a:gd name="connsiteY11" fmla="*/ 209550 h 483393"/>
              <a:gd name="connsiteX12" fmla="*/ 16669 w 2133600"/>
              <a:gd name="connsiteY12" fmla="*/ 207168 h 483393"/>
              <a:gd name="connsiteX13" fmla="*/ 2382 w 2133600"/>
              <a:gd name="connsiteY13" fmla="*/ 214312 h 483393"/>
              <a:gd name="connsiteX14" fmla="*/ 0 w 2133600"/>
              <a:gd name="connsiteY14" fmla="*/ 235743 h 483393"/>
              <a:gd name="connsiteX15" fmla="*/ 9525 w 2133600"/>
              <a:gd name="connsiteY15" fmla="*/ 269081 h 483393"/>
              <a:gd name="connsiteX16" fmla="*/ 47625 w 2133600"/>
              <a:gd name="connsiteY16" fmla="*/ 316706 h 483393"/>
              <a:gd name="connsiteX17" fmla="*/ 78582 w 2133600"/>
              <a:gd name="connsiteY17" fmla="*/ 350043 h 483393"/>
              <a:gd name="connsiteX18" fmla="*/ 128588 w 2133600"/>
              <a:gd name="connsiteY18" fmla="*/ 390525 h 483393"/>
              <a:gd name="connsiteX19" fmla="*/ 169069 w 2133600"/>
              <a:gd name="connsiteY19" fmla="*/ 416718 h 483393"/>
              <a:gd name="connsiteX20" fmla="*/ 197644 w 2133600"/>
              <a:gd name="connsiteY20" fmla="*/ 433387 h 483393"/>
              <a:gd name="connsiteX21" fmla="*/ 238125 w 2133600"/>
              <a:gd name="connsiteY21" fmla="*/ 452437 h 483393"/>
              <a:gd name="connsiteX22" fmla="*/ 266700 w 2133600"/>
              <a:gd name="connsiteY22" fmla="*/ 464343 h 483393"/>
              <a:gd name="connsiteX23" fmla="*/ 307182 w 2133600"/>
              <a:gd name="connsiteY23" fmla="*/ 478631 h 483393"/>
              <a:gd name="connsiteX24" fmla="*/ 342900 w 2133600"/>
              <a:gd name="connsiteY24" fmla="*/ 483393 h 483393"/>
              <a:gd name="connsiteX25" fmla="*/ 373857 w 2133600"/>
              <a:gd name="connsiteY25" fmla="*/ 481012 h 483393"/>
              <a:gd name="connsiteX26" fmla="*/ 404813 w 2133600"/>
              <a:gd name="connsiteY26" fmla="*/ 476250 h 483393"/>
              <a:gd name="connsiteX27" fmla="*/ 438150 w 2133600"/>
              <a:gd name="connsiteY27" fmla="*/ 466725 h 483393"/>
              <a:gd name="connsiteX28" fmla="*/ 478632 w 2133600"/>
              <a:gd name="connsiteY28" fmla="*/ 445293 h 483393"/>
              <a:gd name="connsiteX29" fmla="*/ 509588 w 2133600"/>
              <a:gd name="connsiteY29" fmla="*/ 428625 h 483393"/>
              <a:gd name="connsiteX30" fmla="*/ 561975 w 2133600"/>
              <a:gd name="connsiteY30" fmla="*/ 419100 h 483393"/>
              <a:gd name="connsiteX31" fmla="*/ 733425 w 2133600"/>
              <a:gd name="connsiteY31" fmla="*/ 395287 h 483393"/>
              <a:gd name="connsiteX32" fmla="*/ 885825 w 2133600"/>
              <a:gd name="connsiteY32" fmla="*/ 369093 h 483393"/>
              <a:gd name="connsiteX33" fmla="*/ 997744 w 2133600"/>
              <a:gd name="connsiteY33" fmla="*/ 350043 h 483393"/>
              <a:gd name="connsiteX34" fmla="*/ 1190625 w 2133600"/>
              <a:gd name="connsiteY34" fmla="*/ 338137 h 483393"/>
              <a:gd name="connsiteX35" fmla="*/ 1373982 w 2133600"/>
              <a:gd name="connsiteY35" fmla="*/ 309562 h 483393"/>
              <a:gd name="connsiteX36" fmla="*/ 1564482 w 2133600"/>
              <a:gd name="connsiteY36" fmla="*/ 280987 h 483393"/>
              <a:gd name="connsiteX37" fmla="*/ 1733550 w 2133600"/>
              <a:gd name="connsiteY37" fmla="*/ 254793 h 483393"/>
              <a:gd name="connsiteX38" fmla="*/ 1821657 w 2133600"/>
              <a:gd name="connsiteY38" fmla="*/ 242887 h 483393"/>
              <a:gd name="connsiteX39" fmla="*/ 1866900 w 2133600"/>
              <a:gd name="connsiteY39" fmla="*/ 245268 h 483393"/>
              <a:gd name="connsiteX40" fmla="*/ 1950244 w 2133600"/>
              <a:gd name="connsiteY40" fmla="*/ 238125 h 483393"/>
              <a:gd name="connsiteX41" fmla="*/ 2040732 w 2133600"/>
              <a:gd name="connsiteY41" fmla="*/ 226218 h 483393"/>
              <a:gd name="connsiteX42" fmla="*/ 2097882 w 2133600"/>
              <a:gd name="connsiteY42" fmla="*/ 216693 h 483393"/>
              <a:gd name="connsiteX43" fmla="*/ 2116932 w 2133600"/>
              <a:gd name="connsiteY43" fmla="*/ 207168 h 483393"/>
              <a:gd name="connsiteX44" fmla="*/ 2126457 w 2133600"/>
              <a:gd name="connsiteY44" fmla="*/ 195262 h 483393"/>
              <a:gd name="connsiteX45" fmla="*/ 2131219 w 2133600"/>
              <a:gd name="connsiteY45" fmla="*/ 178593 h 483393"/>
              <a:gd name="connsiteX46" fmla="*/ 2133600 w 2133600"/>
              <a:gd name="connsiteY46" fmla="*/ 152400 h 483393"/>
              <a:gd name="connsiteX47" fmla="*/ 2128838 w 2133600"/>
              <a:gd name="connsiteY47" fmla="*/ 133350 h 483393"/>
              <a:gd name="connsiteX48" fmla="*/ 2121694 w 2133600"/>
              <a:gd name="connsiteY48" fmla="*/ 111918 h 483393"/>
              <a:gd name="connsiteX49" fmla="*/ 2107407 w 2133600"/>
              <a:gd name="connsiteY49" fmla="*/ 92868 h 483393"/>
              <a:gd name="connsiteX50" fmla="*/ 2085975 w 2133600"/>
              <a:gd name="connsiteY50" fmla="*/ 73818 h 483393"/>
              <a:gd name="connsiteX51" fmla="*/ 2062163 w 2133600"/>
              <a:gd name="connsiteY51" fmla="*/ 59531 h 483393"/>
              <a:gd name="connsiteX52" fmla="*/ 2019300 w 2133600"/>
              <a:gd name="connsiteY52" fmla="*/ 40481 h 483393"/>
              <a:gd name="connsiteX53" fmla="*/ 1940719 w 2133600"/>
              <a:gd name="connsiteY53" fmla="*/ 14287 h 483393"/>
              <a:gd name="connsiteX54" fmla="*/ 1874044 w 2133600"/>
              <a:gd name="connsiteY54" fmla="*/ 0 h 483393"/>
              <a:gd name="connsiteX55" fmla="*/ 1857375 w 2133600"/>
              <a:gd name="connsiteY55" fmla="*/ 0 h 483393"/>
              <a:gd name="connsiteX56" fmla="*/ 1802607 w 2133600"/>
              <a:gd name="connsiteY56" fmla="*/ 16668 h 483393"/>
              <a:gd name="connsiteX57" fmla="*/ 1704975 w 2133600"/>
              <a:gd name="connsiteY57" fmla="*/ 54768 h 483393"/>
              <a:gd name="connsiteX58" fmla="*/ 1664494 w 2133600"/>
              <a:gd name="connsiteY58" fmla="*/ 71437 h 483393"/>
              <a:gd name="connsiteX59" fmla="*/ 1514475 w 2133600"/>
              <a:gd name="connsiteY59" fmla="*/ 100012 h 483393"/>
              <a:gd name="connsiteX60" fmla="*/ 1393032 w 2133600"/>
              <a:gd name="connsiteY60" fmla="*/ 116681 h 483393"/>
              <a:gd name="connsiteX61" fmla="*/ 1302544 w 2133600"/>
              <a:gd name="connsiteY61" fmla="*/ 126206 h 483393"/>
              <a:gd name="connsiteX62" fmla="*/ 1212057 w 2133600"/>
              <a:gd name="connsiteY62" fmla="*/ 133350 h 483393"/>
              <a:gd name="connsiteX63" fmla="*/ 978694 w 2133600"/>
              <a:gd name="connsiteY63" fmla="*/ 176212 h 483393"/>
              <a:gd name="connsiteX64" fmla="*/ 814388 w 2133600"/>
              <a:gd name="connsiteY64" fmla="*/ 200025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33600" h="483393">
                <a:moveTo>
                  <a:pt x="814388" y="200025"/>
                </a:moveTo>
                <a:lnTo>
                  <a:pt x="597694" y="230981"/>
                </a:lnTo>
                <a:lnTo>
                  <a:pt x="431007" y="254793"/>
                </a:lnTo>
                <a:lnTo>
                  <a:pt x="357188" y="264318"/>
                </a:lnTo>
                <a:lnTo>
                  <a:pt x="304800" y="269081"/>
                </a:lnTo>
                <a:lnTo>
                  <a:pt x="261938" y="273843"/>
                </a:lnTo>
                <a:lnTo>
                  <a:pt x="211932" y="271462"/>
                </a:lnTo>
                <a:lnTo>
                  <a:pt x="173832" y="264318"/>
                </a:lnTo>
                <a:lnTo>
                  <a:pt x="128588" y="254793"/>
                </a:lnTo>
                <a:lnTo>
                  <a:pt x="90488" y="240506"/>
                </a:lnTo>
                <a:lnTo>
                  <a:pt x="57150" y="223837"/>
                </a:lnTo>
                <a:lnTo>
                  <a:pt x="33338" y="209550"/>
                </a:lnTo>
                <a:lnTo>
                  <a:pt x="16669" y="207168"/>
                </a:lnTo>
                <a:lnTo>
                  <a:pt x="2382" y="214312"/>
                </a:lnTo>
                <a:lnTo>
                  <a:pt x="0" y="235743"/>
                </a:lnTo>
                <a:lnTo>
                  <a:pt x="9525" y="269081"/>
                </a:lnTo>
                <a:lnTo>
                  <a:pt x="47625" y="316706"/>
                </a:lnTo>
                <a:lnTo>
                  <a:pt x="78582" y="350043"/>
                </a:lnTo>
                <a:lnTo>
                  <a:pt x="128588" y="390525"/>
                </a:lnTo>
                <a:lnTo>
                  <a:pt x="169069" y="416718"/>
                </a:lnTo>
                <a:lnTo>
                  <a:pt x="197644" y="433387"/>
                </a:lnTo>
                <a:lnTo>
                  <a:pt x="238125" y="452437"/>
                </a:lnTo>
                <a:lnTo>
                  <a:pt x="266700" y="464343"/>
                </a:lnTo>
                <a:lnTo>
                  <a:pt x="307182" y="478631"/>
                </a:lnTo>
                <a:lnTo>
                  <a:pt x="342900" y="483393"/>
                </a:lnTo>
                <a:lnTo>
                  <a:pt x="373857" y="481012"/>
                </a:lnTo>
                <a:lnTo>
                  <a:pt x="404813" y="476250"/>
                </a:lnTo>
                <a:lnTo>
                  <a:pt x="438150" y="466725"/>
                </a:lnTo>
                <a:lnTo>
                  <a:pt x="478632" y="445293"/>
                </a:lnTo>
                <a:lnTo>
                  <a:pt x="509588" y="428625"/>
                </a:lnTo>
                <a:lnTo>
                  <a:pt x="561975" y="419100"/>
                </a:lnTo>
                <a:lnTo>
                  <a:pt x="733425" y="395287"/>
                </a:lnTo>
                <a:lnTo>
                  <a:pt x="885825" y="369093"/>
                </a:lnTo>
                <a:lnTo>
                  <a:pt x="997744" y="350043"/>
                </a:lnTo>
                <a:lnTo>
                  <a:pt x="1190625" y="338137"/>
                </a:lnTo>
                <a:lnTo>
                  <a:pt x="1373982" y="309562"/>
                </a:lnTo>
                <a:lnTo>
                  <a:pt x="1564482" y="280987"/>
                </a:lnTo>
                <a:lnTo>
                  <a:pt x="1733550" y="254793"/>
                </a:lnTo>
                <a:lnTo>
                  <a:pt x="1821657" y="242887"/>
                </a:lnTo>
                <a:lnTo>
                  <a:pt x="1866900" y="245268"/>
                </a:lnTo>
                <a:lnTo>
                  <a:pt x="1950244" y="238125"/>
                </a:lnTo>
                <a:lnTo>
                  <a:pt x="2040732" y="226218"/>
                </a:lnTo>
                <a:lnTo>
                  <a:pt x="2097882" y="216693"/>
                </a:lnTo>
                <a:lnTo>
                  <a:pt x="2116932" y="207168"/>
                </a:lnTo>
                <a:lnTo>
                  <a:pt x="2126457" y="195262"/>
                </a:lnTo>
                <a:lnTo>
                  <a:pt x="2131219" y="178593"/>
                </a:lnTo>
                <a:lnTo>
                  <a:pt x="2133600" y="152400"/>
                </a:lnTo>
                <a:lnTo>
                  <a:pt x="2128838" y="133350"/>
                </a:lnTo>
                <a:lnTo>
                  <a:pt x="2121694" y="111918"/>
                </a:lnTo>
                <a:lnTo>
                  <a:pt x="2107407" y="92868"/>
                </a:lnTo>
                <a:lnTo>
                  <a:pt x="2085975" y="73818"/>
                </a:lnTo>
                <a:lnTo>
                  <a:pt x="2062163" y="59531"/>
                </a:lnTo>
                <a:lnTo>
                  <a:pt x="2019300" y="40481"/>
                </a:lnTo>
                <a:lnTo>
                  <a:pt x="1940719" y="14287"/>
                </a:lnTo>
                <a:lnTo>
                  <a:pt x="1874044" y="0"/>
                </a:lnTo>
                <a:lnTo>
                  <a:pt x="1857375" y="0"/>
                </a:lnTo>
                <a:lnTo>
                  <a:pt x="1802607" y="16668"/>
                </a:lnTo>
                <a:lnTo>
                  <a:pt x="1704975" y="54768"/>
                </a:lnTo>
                <a:lnTo>
                  <a:pt x="1664494" y="71437"/>
                </a:lnTo>
                <a:lnTo>
                  <a:pt x="1514475" y="100012"/>
                </a:lnTo>
                <a:lnTo>
                  <a:pt x="1393032" y="116681"/>
                </a:lnTo>
                <a:lnTo>
                  <a:pt x="1302544" y="126206"/>
                </a:lnTo>
                <a:lnTo>
                  <a:pt x="1212057" y="133350"/>
                </a:lnTo>
                <a:lnTo>
                  <a:pt x="978694" y="176212"/>
                </a:lnTo>
                <a:lnTo>
                  <a:pt x="814388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8CBE7CA-C68F-44D2-B640-0031D166666D}"/>
              </a:ext>
            </a:extLst>
          </p:cNvPr>
          <p:cNvSpPr/>
          <p:nvPr/>
        </p:nvSpPr>
        <p:spPr>
          <a:xfrm>
            <a:off x="3749675" y="3233738"/>
            <a:ext cx="3271838" cy="609600"/>
          </a:xfrm>
          <a:custGeom>
            <a:avLst/>
            <a:gdLst>
              <a:gd name="connsiteX0" fmla="*/ 1058635 w 3271157"/>
              <a:gd name="connsiteY0" fmla="*/ 263979 h 609600"/>
              <a:gd name="connsiteX1" fmla="*/ 808264 w 3271157"/>
              <a:gd name="connsiteY1" fmla="*/ 299357 h 609600"/>
              <a:gd name="connsiteX2" fmla="*/ 612321 w 3271157"/>
              <a:gd name="connsiteY2" fmla="*/ 326572 h 609600"/>
              <a:gd name="connsiteX3" fmla="*/ 465364 w 3271157"/>
              <a:gd name="connsiteY3" fmla="*/ 345622 h 609600"/>
              <a:gd name="connsiteX4" fmla="*/ 367392 w 3271157"/>
              <a:gd name="connsiteY4" fmla="*/ 356507 h 609600"/>
              <a:gd name="connsiteX5" fmla="*/ 277585 w 3271157"/>
              <a:gd name="connsiteY5" fmla="*/ 364672 h 609600"/>
              <a:gd name="connsiteX6" fmla="*/ 195942 w 3271157"/>
              <a:gd name="connsiteY6" fmla="*/ 367393 h 609600"/>
              <a:gd name="connsiteX7" fmla="*/ 103414 w 3271157"/>
              <a:gd name="connsiteY7" fmla="*/ 359229 h 609600"/>
              <a:gd name="connsiteX8" fmla="*/ 46264 w 3271157"/>
              <a:gd name="connsiteY8" fmla="*/ 351064 h 609600"/>
              <a:gd name="connsiteX9" fmla="*/ 16328 w 3271157"/>
              <a:gd name="connsiteY9" fmla="*/ 348343 h 609600"/>
              <a:gd name="connsiteX10" fmla="*/ 2721 w 3271157"/>
              <a:gd name="connsiteY10" fmla="*/ 353786 h 609600"/>
              <a:gd name="connsiteX11" fmla="*/ 0 w 3271157"/>
              <a:gd name="connsiteY11" fmla="*/ 372836 h 609600"/>
              <a:gd name="connsiteX12" fmla="*/ 8164 w 3271157"/>
              <a:gd name="connsiteY12" fmla="*/ 391886 h 609600"/>
              <a:gd name="connsiteX13" fmla="*/ 51707 w 3271157"/>
              <a:gd name="connsiteY13" fmla="*/ 427264 h 609600"/>
              <a:gd name="connsiteX14" fmla="*/ 201385 w 3271157"/>
              <a:gd name="connsiteY14" fmla="*/ 517072 h 609600"/>
              <a:gd name="connsiteX15" fmla="*/ 293914 w 3271157"/>
              <a:gd name="connsiteY15" fmla="*/ 563336 h 609600"/>
              <a:gd name="connsiteX16" fmla="*/ 326571 w 3271157"/>
              <a:gd name="connsiteY16" fmla="*/ 579664 h 609600"/>
              <a:gd name="connsiteX17" fmla="*/ 353785 w 3271157"/>
              <a:gd name="connsiteY17" fmla="*/ 595993 h 609600"/>
              <a:gd name="connsiteX18" fmla="*/ 381000 w 3271157"/>
              <a:gd name="connsiteY18" fmla="*/ 604157 h 609600"/>
              <a:gd name="connsiteX19" fmla="*/ 419100 w 3271157"/>
              <a:gd name="connsiteY19" fmla="*/ 609600 h 609600"/>
              <a:gd name="connsiteX20" fmla="*/ 470807 w 3271157"/>
              <a:gd name="connsiteY20" fmla="*/ 601436 h 609600"/>
              <a:gd name="connsiteX21" fmla="*/ 533400 w 3271157"/>
              <a:gd name="connsiteY21" fmla="*/ 582386 h 609600"/>
              <a:gd name="connsiteX22" fmla="*/ 587828 w 3271157"/>
              <a:gd name="connsiteY22" fmla="*/ 555172 h 609600"/>
              <a:gd name="connsiteX23" fmla="*/ 696685 w 3271157"/>
              <a:gd name="connsiteY23" fmla="*/ 522514 h 609600"/>
              <a:gd name="connsiteX24" fmla="*/ 884464 w 3271157"/>
              <a:gd name="connsiteY24" fmla="*/ 476250 h 609600"/>
              <a:gd name="connsiteX25" fmla="*/ 1053192 w 3271157"/>
              <a:gd name="connsiteY25" fmla="*/ 443593 h 609600"/>
              <a:gd name="connsiteX26" fmla="*/ 1191985 w 3271157"/>
              <a:gd name="connsiteY26" fmla="*/ 416379 h 609600"/>
              <a:gd name="connsiteX27" fmla="*/ 1363435 w 3271157"/>
              <a:gd name="connsiteY27" fmla="*/ 375557 h 609600"/>
              <a:gd name="connsiteX28" fmla="*/ 1586592 w 3271157"/>
              <a:gd name="connsiteY28" fmla="*/ 353786 h 609600"/>
              <a:gd name="connsiteX29" fmla="*/ 1864178 w 3271157"/>
              <a:gd name="connsiteY29" fmla="*/ 323850 h 609600"/>
              <a:gd name="connsiteX30" fmla="*/ 2155371 w 3271157"/>
              <a:gd name="connsiteY30" fmla="*/ 299357 h 609600"/>
              <a:gd name="connsiteX31" fmla="*/ 2310492 w 3271157"/>
              <a:gd name="connsiteY31" fmla="*/ 288472 h 609600"/>
              <a:gd name="connsiteX32" fmla="*/ 2411185 w 3271157"/>
              <a:gd name="connsiteY32" fmla="*/ 285750 h 609600"/>
              <a:gd name="connsiteX33" fmla="*/ 2569028 w 3271157"/>
              <a:gd name="connsiteY33" fmla="*/ 285750 h 609600"/>
              <a:gd name="connsiteX34" fmla="*/ 2835728 w 3271157"/>
              <a:gd name="connsiteY34" fmla="*/ 285750 h 609600"/>
              <a:gd name="connsiteX35" fmla="*/ 3050721 w 3271157"/>
              <a:gd name="connsiteY35" fmla="*/ 285750 h 609600"/>
              <a:gd name="connsiteX36" fmla="*/ 3159578 w 3271157"/>
              <a:gd name="connsiteY36" fmla="*/ 285750 h 609600"/>
              <a:gd name="connsiteX37" fmla="*/ 3203121 w 3271157"/>
              <a:gd name="connsiteY37" fmla="*/ 283029 h 609600"/>
              <a:gd name="connsiteX38" fmla="*/ 3227614 w 3271157"/>
              <a:gd name="connsiteY38" fmla="*/ 274864 h 609600"/>
              <a:gd name="connsiteX39" fmla="*/ 3249385 w 3271157"/>
              <a:gd name="connsiteY39" fmla="*/ 258536 h 609600"/>
              <a:gd name="connsiteX40" fmla="*/ 3265714 w 3271157"/>
              <a:gd name="connsiteY40" fmla="*/ 236764 h 609600"/>
              <a:gd name="connsiteX41" fmla="*/ 3271157 w 3271157"/>
              <a:gd name="connsiteY41" fmla="*/ 209550 h 609600"/>
              <a:gd name="connsiteX42" fmla="*/ 3271157 w 3271157"/>
              <a:gd name="connsiteY42" fmla="*/ 182336 h 609600"/>
              <a:gd name="connsiteX43" fmla="*/ 3262992 w 3271157"/>
              <a:gd name="connsiteY43" fmla="*/ 157843 h 609600"/>
              <a:gd name="connsiteX44" fmla="*/ 3249385 w 3271157"/>
              <a:gd name="connsiteY44" fmla="*/ 138793 h 609600"/>
              <a:gd name="connsiteX45" fmla="*/ 3233057 w 3271157"/>
              <a:gd name="connsiteY45" fmla="*/ 125186 h 609600"/>
              <a:gd name="connsiteX46" fmla="*/ 3200400 w 3271157"/>
              <a:gd name="connsiteY46" fmla="*/ 103414 h 609600"/>
              <a:gd name="connsiteX47" fmla="*/ 3145971 w 3271157"/>
              <a:gd name="connsiteY47" fmla="*/ 76200 h 609600"/>
              <a:gd name="connsiteX48" fmla="*/ 3075214 w 3271157"/>
              <a:gd name="connsiteY48" fmla="*/ 51707 h 609600"/>
              <a:gd name="connsiteX49" fmla="*/ 3004457 w 3271157"/>
              <a:gd name="connsiteY49" fmla="*/ 29936 h 609600"/>
              <a:gd name="connsiteX50" fmla="*/ 2936421 w 3271157"/>
              <a:gd name="connsiteY50" fmla="*/ 16329 h 609600"/>
              <a:gd name="connsiteX51" fmla="*/ 2857500 w 3271157"/>
              <a:gd name="connsiteY51" fmla="*/ 0 h 609600"/>
              <a:gd name="connsiteX52" fmla="*/ 2824842 w 3271157"/>
              <a:gd name="connsiteY52" fmla="*/ 0 h 609600"/>
              <a:gd name="connsiteX53" fmla="*/ 2770414 w 3271157"/>
              <a:gd name="connsiteY53" fmla="*/ 13607 h 609600"/>
              <a:gd name="connsiteX54" fmla="*/ 2598964 w 3271157"/>
              <a:gd name="connsiteY54" fmla="*/ 59872 h 609600"/>
              <a:gd name="connsiteX55" fmla="*/ 2520042 w 3271157"/>
              <a:gd name="connsiteY55" fmla="*/ 84364 h 609600"/>
              <a:gd name="connsiteX56" fmla="*/ 2468335 w 3271157"/>
              <a:gd name="connsiteY56" fmla="*/ 89807 h 609600"/>
              <a:gd name="connsiteX57" fmla="*/ 2247900 w 3271157"/>
              <a:gd name="connsiteY57" fmla="*/ 103414 h 609600"/>
              <a:gd name="connsiteX58" fmla="*/ 2071007 w 3271157"/>
              <a:gd name="connsiteY58" fmla="*/ 117022 h 609600"/>
              <a:gd name="connsiteX59" fmla="*/ 1891392 w 3271157"/>
              <a:gd name="connsiteY59" fmla="*/ 133350 h 609600"/>
              <a:gd name="connsiteX60" fmla="*/ 1698171 w 3271157"/>
              <a:gd name="connsiteY60" fmla="*/ 155122 h 609600"/>
              <a:gd name="connsiteX61" fmla="*/ 1472292 w 3271157"/>
              <a:gd name="connsiteY61" fmla="*/ 201386 h 609600"/>
              <a:gd name="connsiteX62" fmla="*/ 1260021 w 3271157"/>
              <a:gd name="connsiteY62" fmla="*/ 234043 h 609600"/>
              <a:gd name="connsiteX63" fmla="*/ 1058635 w 3271157"/>
              <a:gd name="connsiteY63" fmla="*/ 263979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1157" h="609600">
                <a:moveTo>
                  <a:pt x="1058635" y="263979"/>
                </a:moveTo>
                <a:lnTo>
                  <a:pt x="808264" y="299357"/>
                </a:lnTo>
                <a:lnTo>
                  <a:pt x="612321" y="326572"/>
                </a:lnTo>
                <a:lnTo>
                  <a:pt x="465364" y="345622"/>
                </a:lnTo>
                <a:lnTo>
                  <a:pt x="367392" y="356507"/>
                </a:lnTo>
                <a:lnTo>
                  <a:pt x="277585" y="364672"/>
                </a:lnTo>
                <a:lnTo>
                  <a:pt x="195942" y="367393"/>
                </a:lnTo>
                <a:lnTo>
                  <a:pt x="103414" y="359229"/>
                </a:lnTo>
                <a:lnTo>
                  <a:pt x="46264" y="351064"/>
                </a:lnTo>
                <a:lnTo>
                  <a:pt x="16328" y="348343"/>
                </a:lnTo>
                <a:lnTo>
                  <a:pt x="2721" y="353786"/>
                </a:lnTo>
                <a:lnTo>
                  <a:pt x="0" y="372836"/>
                </a:lnTo>
                <a:lnTo>
                  <a:pt x="8164" y="391886"/>
                </a:lnTo>
                <a:lnTo>
                  <a:pt x="51707" y="427264"/>
                </a:lnTo>
                <a:lnTo>
                  <a:pt x="201385" y="517072"/>
                </a:lnTo>
                <a:lnTo>
                  <a:pt x="293914" y="563336"/>
                </a:lnTo>
                <a:lnTo>
                  <a:pt x="326571" y="579664"/>
                </a:lnTo>
                <a:lnTo>
                  <a:pt x="353785" y="595993"/>
                </a:lnTo>
                <a:lnTo>
                  <a:pt x="381000" y="604157"/>
                </a:lnTo>
                <a:lnTo>
                  <a:pt x="419100" y="609600"/>
                </a:lnTo>
                <a:lnTo>
                  <a:pt x="470807" y="601436"/>
                </a:lnTo>
                <a:lnTo>
                  <a:pt x="533400" y="582386"/>
                </a:lnTo>
                <a:lnTo>
                  <a:pt x="587828" y="555172"/>
                </a:lnTo>
                <a:lnTo>
                  <a:pt x="696685" y="522514"/>
                </a:lnTo>
                <a:lnTo>
                  <a:pt x="884464" y="476250"/>
                </a:lnTo>
                <a:lnTo>
                  <a:pt x="1053192" y="443593"/>
                </a:lnTo>
                <a:lnTo>
                  <a:pt x="1191985" y="416379"/>
                </a:lnTo>
                <a:lnTo>
                  <a:pt x="1363435" y="375557"/>
                </a:lnTo>
                <a:lnTo>
                  <a:pt x="1586592" y="353786"/>
                </a:lnTo>
                <a:lnTo>
                  <a:pt x="1864178" y="323850"/>
                </a:lnTo>
                <a:lnTo>
                  <a:pt x="2155371" y="299357"/>
                </a:lnTo>
                <a:lnTo>
                  <a:pt x="2310492" y="288472"/>
                </a:lnTo>
                <a:lnTo>
                  <a:pt x="2411185" y="285750"/>
                </a:lnTo>
                <a:lnTo>
                  <a:pt x="2569028" y="285750"/>
                </a:lnTo>
                <a:lnTo>
                  <a:pt x="2835728" y="285750"/>
                </a:lnTo>
                <a:lnTo>
                  <a:pt x="3050721" y="285750"/>
                </a:lnTo>
                <a:lnTo>
                  <a:pt x="3159578" y="285750"/>
                </a:lnTo>
                <a:lnTo>
                  <a:pt x="3203121" y="283029"/>
                </a:lnTo>
                <a:lnTo>
                  <a:pt x="3227614" y="274864"/>
                </a:lnTo>
                <a:lnTo>
                  <a:pt x="3249385" y="258536"/>
                </a:lnTo>
                <a:lnTo>
                  <a:pt x="3265714" y="236764"/>
                </a:lnTo>
                <a:lnTo>
                  <a:pt x="3271157" y="209550"/>
                </a:lnTo>
                <a:lnTo>
                  <a:pt x="3271157" y="182336"/>
                </a:lnTo>
                <a:lnTo>
                  <a:pt x="3262992" y="157843"/>
                </a:lnTo>
                <a:lnTo>
                  <a:pt x="3249385" y="138793"/>
                </a:lnTo>
                <a:lnTo>
                  <a:pt x="3233057" y="125186"/>
                </a:lnTo>
                <a:lnTo>
                  <a:pt x="3200400" y="103414"/>
                </a:lnTo>
                <a:lnTo>
                  <a:pt x="3145971" y="76200"/>
                </a:lnTo>
                <a:lnTo>
                  <a:pt x="3075214" y="51707"/>
                </a:lnTo>
                <a:lnTo>
                  <a:pt x="3004457" y="29936"/>
                </a:lnTo>
                <a:lnTo>
                  <a:pt x="2936421" y="16329"/>
                </a:lnTo>
                <a:lnTo>
                  <a:pt x="2857500" y="0"/>
                </a:lnTo>
                <a:lnTo>
                  <a:pt x="2824842" y="0"/>
                </a:lnTo>
                <a:lnTo>
                  <a:pt x="2770414" y="13607"/>
                </a:lnTo>
                <a:lnTo>
                  <a:pt x="2598964" y="59872"/>
                </a:lnTo>
                <a:lnTo>
                  <a:pt x="2520042" y="84364"/>
                </a:lnTo>
                <a:lnTo>
                  <a:pt x="2468335" y="89807"/>
                </a:lnTo>
                <a:lnTo>
                  <a:pt x="2247900" y="103414"/>
                </a:lnTo>
                <a:lnTo>
                  <a:pt x="2071007" y="117022"/>
                </a:lnTo>
                <a:lnTo>
                  <a:pt x="1891392" y="133350"/>
                </a:lnTo>
                <a:lnTo>
                  <a:pt x="1698171" y="155122"/>
                </a:lnTo>
                <a:lnTo>
                  <a:pt x="1472292" y="201386"/>
                </a:lnTo>
                <a:lnTo>
                  <a:pt x="1260021" y="234043"/>
                </a:lnTo>
                <a:lnTo>
                  <a:pt x="1058635" y="263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78AF2F3-1D61-4475-8C36-462023F7B013}"/>
              </a:ext>
            </a:extLst>
          </p:cNvPr>
          <p:cNvSpPr/>
          <p:nvPr/>
        </p:nvSpPr>
        <p:spPr>
          <a:xfrm>
            <a:off x="3656013" y="3571875"/>
            <a:ext cx="1628775" cy="1633538"/>
          </a:xfrm>
          <a:custGeom>
            <a:avLst/>
            <a:gdLst>
              <a:gd name="connsiteX0" fmla="*/ 904875 w 1628775"/>
              <a:gd name="connsiteY0" fmla="*/ 707231 h 1633538"/>
              <a:gd name="connsiteX1" fmla="*/ 964406 w 1628775"/>
              <a:gd name="connsiteY1" fmla="*/ 633413 h 1633538"/>
              <a:gd name="connsiteX2" fmla="*/ 1031081 w 1628775"/>
              <a:gd name="connsiteY2" fmla="*/ 550069 h 1633538"/>
              <a:gd name="connsiteX3" fmla="*/ 1092994 w 1628775"/>
              <a:gd name="connsiteY3" fmla="*/ 466725 h 1633538"/>
              <a:gd name="connsiteX4" fmla="*/ 1152525 w 1628775"/>
              <a:gd name="connsiteY4" fmla="*/ 381000 h 1633538"/>
              <a:gd name="connsiteX5" fmla="*/ 1207294 w 1628775"/>
              <a:gd name="connsiteY5" fmla="*/ 295275 h 1633538"/>
              <a:gd name="connsiteX6" fmla="*/ 1245394 w 1628775"/>
              <a:gd name="connsiteY6" fmla="*/ 233363 h 1633538"/>
              <a:gd name="connsiteX7" fmla="*/ 1264444 w 1628775"/>
              <a:gd name="connsiteY7" fmla="*/ 197644 h 1633538"/>
              <a:gd name="connsiteX8" fmla="*/ 1273969 w 1628775"/>
              <a:gd name="connsiteY8" fmla="*/ 173831 h 1633538"/>
              <a:gd name="connsiteX9" fmla="*/ 1278731 w 1628775"/>
              <a:gd name="connsiteY9" fmla="*/ 157163 h 1633538"/>
              <a:gd name="connsiteX10" fmla="*/ 1278731 w 1628775"/>
              <a:gd name="connsiteY10" fmla="*/ 135731 h 1633538"/>
              <a:gd name="connsiteX11" fmla="*/ 1273969 w 1628775"/>
              <a:gd name="connsiteY11" fmla="*/ 100013 h 1633538"/>
              <a:gd name="connsiteX12" fmla="*/ 1247775 w 1628775"/>
              <a:gd name="connsiteY12" fmla="*/ 19050 h 1633538"/>
              <a:gd name="connsiteX13" fmla="*/ 1447800 w 1628775"/>
              <a:gd name="connsiteY13" fmla="*/ 0 h 1633538"/>
              <a:gd name="connsiteX14" fmla="*/ 1519237 w 1628775"/>
              <a:gd name="connsiteY14" fmla="*/ 88106 h 1633538"/>
              <a:gd name="connsiteX15" fmla="*/ 1557337 w 1628775"/>
              <a:gd name="connsiteY15" fmla="*/ 128588 h 1633538"/>
              <a:gd name="connsiteX16" fmla="*/ 1581150 w 1628775"/>
              <a:gd name="connsiteY16" fmla="*/ 159544 h 1633538"/>
              <a:gd name="connsiteX17" fmla="*/ 1609725 w 1628775"/>
              <a:gd name="connsiteY17" fmla="*/ 195263 h 1633538"/>
              <a:gd name="connsiteX18" fmla="*/ 1619250 w 1628775"/>
              <a:gd name="connsiteY18" fmla="*/ 204788 h 1633538"/>
              <a:gd name="connsiteX19" fmla="*/ 1628775 w 1628775"/>
              <a:gd name="connsiteY19" fmla="*/ 226219 h 1633538"/>
              <a:gd name="connsiteX20" fmla="*/ 1628775 w 1628775"/>
              <a:gd name="connsiteY20" fmla="*/ 247650 h 1633538"/>
              <a:gd name="connsiteX21" fmla="*/ 1621631 w 1628775"/>
              <a:gd name="connsiteY21" fmla="*/ 271463 h 1633538"/>
              <a:gd name="connsiteX22" fmla="*/ 1602581 w 1628775"/>
              <a:gd name="connsiteY22" fmla="*/ 295275 h 1633538"/>
              <a:gd name="connsiteX23" fmla="*/ 1574006 w 1628775"/>
              <a:gd name="connsiteY23" fmla="*/ 316706 h 1633538"/>
              <a:gd name="connsiteX24" fmla="*/ 1547812 w 1628775"/>
              <a:gd name="connsiteY24" fmla="*/ 338138 h 1633538"/>
              <a:gd name="connsiteX25" fmla="*/ 1438275 w 1628775"/>
              <a:gd name="connsiteY25" fmla="*/ 461963 h 1633538"/>
              <a:gd name="connsiteX26" fmla="*/ 1271587 w 1628775"/>
              <a:gd name="connsiteY26" fmla="*/ 647700 h 1633538"/>
              <a:gd name="connsiteX27" fmla="*/ 1162050 w 1628775"/>
              <a:gd name="connsiteY27" fmla="*/ 771525 h 1633538"/>
              <a:gd name="connsiteX28" fmla="*/ 981075 w 1628775"/>
              <a:gd name="connsiteY28" fmla="*/ 947738 h 1633538"/>
              <a:gd name="connsiteX29" fmla="*/ 862012 w 1628775"/>
              <a:gd name="connsiteY29" fmla="*/ 1057275 h 1633538"/>
              <a:gd name="connsiteX30" fmla="*/ 657225 w 1628775"/>
              <a:gd name="connsiteY30" fmla="*/ 1223963 h 1633538"/>
              <a:gd name="connsiteX31" fmla="*/ 542925 w 1628775"/>
              <a:gd name="connsiteY31" fmla="*/ 1314450 h 1633538"/>
              <a:gd name="connsiteX32" fmla="*/ 364331 w 1628775"/>
              <a:gd name="connsiteY32" fmla="*/ 1435894 h 1633538"/>
              <a:gd name="connsiteX33" fmla="*/ 226219 w 1628775"/>
              <a:gd name="connsiteY33" fmla="*/ 1526381 h 1633538"/>
              <a:gd name="connsiteX34" fmla="*/ 64294 w 1628775"/>
              <a:gd name="connsiteY34" fmla="*/ 1621631 h 1633538"/>
              <a:gd name="connsiteX35" fmla="*/ 28575 w 1628775"/>
              <a:gd name="connsiteY35" fmla="*/ 1633538 h 1633538"/>
              <a:gd name="connsiteX36" fmla="*/ 11906 w 1628775"/>
              <a:gd name="connsiteY36" fmla="*/ 1633538 h 1633538"/>
              <a:gd name="connsiteX37" fmla="*/ 0 w 1628775"/>
              <a:gd name="connsiteY37" fmla="*/ 1624013 h 1633538"/>
              <a:gd name="connsiteX38" fmla="*/ 4762 w 1628775"/>
              <a:gd name="connsiteY38" fmla="*/ 1604963 h 1633538"/>
              <a:gd name="connsiteX39" fmla="*/ 11906 w 1628775"/>
              <a:gd name="connsiteY39" fmla="*/ 1583531 h 1633538"/>
              <a:gd name="connsiteX40" fmla="*/ 38100 w 1628775"/>
              <a:gd name="connsiteY40" fmla="*/ 1559719 h 1633538"/>
              <a:gd name="connsiteX41" fmla="*/ 150019 w 1628775"/>
              <a:gd name="connsiteY41" fmla="*/ 1464469 h 1633538"/>
              <a:gd name="connsiteX42" fmla="*/ 340519 w 1628775"/>
              <a:gd name="connsiteY42" fmla="*/ 1290638 h 1633538"/>
              <a:gd name="connsiteX43" fmla="*/ 485775 w 1628775"/>
              <a:gd name="connsiteY43" fmla="*/ 1152525 h 1633538"/>
              <a:gd name="connsiteX44" fmla="*/ 604837 w 1628775"/>
              <a:gd name="connsiteY44" fmla="*/ 1035844 h 1633538"/>
              <a:gd name="connsiteX45" fmla="*/ 754856 w 1628775"/>
              <a:gd name="connsiteY45" fmla="*/ 878681 h 1633538"/>
              <a:gd name="connsiteX46" fmla="*/ 904875 w 1628775"/>
              <a:gd name="connsiteY46" fmla="*/ 707231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633538">
                <a:moveTo>
                  <a:pt x="904875" y="707231"/>
                </a:moveTo>
                <a:lnTo>
                  <a:pt x="964406" y="633413"/>
                </a:lnTo>
                <a:lnTo>
                  <a:pt x="1031081" y="550069"/>
                </a:lnTo>
                <a:lnTo>
                  <a:pt x="1092994" y="466725"/>
                </a:lnTo>
                <a:lnTo>
                  <a:pt x="1152525" y="381000"/>
                </a:lnTo>
                <a:lnTo>
                  <a:pt x="1207294" y="295275"/>
                </a:lnTo>
                <a:lnTo>
                  <a:pt x="1245394" y="233363"/>
                </a:lnTo>
                <a:lnTo>
                  <a:pt x="1264444" y="197644"/>
                </a:lnTo>
                <a:lnTo>
                  <a:pt x="1273969" y="173831"/>
                </a:lnTo>
                <a:lnTo>
                  <a:pt x="1278731" y="157163"/>
                </a:lnTo>
                <a:lnTo>
                  <a:pt x="1278731" y="135731"/>
                </a:lnTo>
                <a:lnTo>
                  <a:pt x="1273969" y="100013"/>
                </a:lnTo>
                <a:lnTo>
                  <a:pt x="1247775" y="19050"/>
                </a:lnTo>
                <a:lnTo>
                  <a:pt x="1447800" y="0"/>
                </a:lnTo>
                <a:lnTo>
                  <a:pt x="1519237" y="88106"/>
                </a:lnTo>
                <a:lnTo>
                  <a:pt x="1557337" y="128588"/>
                </a:lnTo>
                <a:lnTo>
                  <a:pt x="1581150" y="159544"/>
                </a:lnTo>
                <a:lnTo>
                  <a:pt x="1609725" y="195263"/>
                </a:lnTo>
                <a:lnTo>
                  <a:pt x="1619250" y="204788"/>
                </a:lnTo>
                <a:lnTo>
                  <a:pt x="1628775" y="226219"/>
                </a:lnTo>
                <a:lnTo>
                  <a:pt x="1628775" y="247650"/>
                </a:lnTo>
                <a:lnTo>
                  <a:pt x="1621631" y="271463"/>
                </a:lnTo>
                <a:lnTo>
                  <a:pt x="1602581" y="295275"/>
                </a:lnTo>
                <a:lnTo>
                  <a:pt x="1574006" y="316706"/>
                </a:lnTo>
                <a:lnTo>
                  <a:pt x="1547812" y="338138"/>
                </a:lnTo>
                <a:lnTo>
                  <a:pt x="1438275" y="461963"/>
                </a:lnTo>
                <a:lnTo>
                  <a:pt x="1271587" y="647700"/>
                </a:lnTo>
                <a:lnTo>
                  <a:pt x="1162050" y="771525"/>
                </a:lnTo>
                <a:lnTo>
                  <a:pt x="981075" y="947738"/>
                </a:lnTo>
                <a:lnTo>
                  <a:pt x="862012" y="1057275"/>
                </a:lnTo>
                <a:lnTo>
                  <a:pt x="657225" y="1223963"/>
                </a:lnTo>
                <a:lnTo>
                  <a:pt x="542925" y="1314450"/>
                </a:lnTo>
                <a:lnTo>
                  <a:pt x="364331" y="1435894"/>
                </a:lnTo>
                <a:lnTo>
                  <a:pt x="226219" y="1526381"/>
                </a:lnTo>
                <a:lnTo>
                  <a:pt x="64294" y="1621631"/>
                </a:lnTo>
                <a:lnTo>
                  <a:pt x="28575" y="1633538"/>
                </a:lnTo>
                <a:lnTo>
                  <a:pt x="11906" y="1633538"/>
                </a:lnTo>
                <a:lnTo>
                  <a:pt x="0" y="1624013"/>
                </a:lnTo>
                <a:lnTo>
                  <a:pt x="4762" y="1604963"/>
                </a:lnTo>
                <a:lnTo>
                  <a:pt x="11906" y="1583531"/>
                </a:lnTo>
                <a:lnTo>
                  <a:pt x="38100" y="1559719"/>
                </a:lnTo>
                <a:lnTo>
                  <a:pt x="150019" y="1464469"/>
                </a:lnTo>
                <a:lnTo>
                  <a:pt x="340519" y="1290638"/>
                </a:lnTo>
                <a:lnTo>
                  <a:pt x="485775" y="1152525"/>
                </a:lnTo>
                <a:lnTo>
                  <a:pt x="604837" y="1035844"/>
                </a:lnTo>
                <a:lnTo>
                  <a:pt x="754856" y="878681"/>
                </a:lnTo>
                <a:lnTo>
                  <a:pt x="904875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C67BC49-9BF6-4985-A1E1-FF0B17547A05}"/>
              </a:ext>
            </a:extLst>
          </p:cNvPr>
          <p:cNvSpPr/>
          <p:nvPr/>
        </p:nvSpPr>
        <p:spPr>
          <a:xfrm>
            <a:off x="4543425" y="4305300"/>
            <a:ext cx="381000" cy="1673225"/>
          </a:xfrm>
          <a:custGeom>
            <a:avLst/>
            <a:gdLst>
              <a:gd name="connsiteX0" fmla="*/ 365125 w 381000"/>
              <a:gd name="connsiteY0" fmla="*/ 520700 h 1673225"/>
              <a:gd name="connsiteX1" fmla="*/ 342900 w 381000"/>
              <a:gd name="connsiteY1" fmla="*/ 996950 h 1673225"/>
              <a:gd name="connsiteX2" fmla="*/ 323850 w 381000"/>
              <a:gd name="connsiteY2" fmla="*/ 1365250 h 1673225"/>
              <a:gd name="connsiteX3" fmla="*/ 314325 w 381000"/>
              <a:gd name="connsiteY3" fmla="*/ 1565275 h 1673225"/>
              <a:gd name="connsiteX4" fmla="*/ 282575 w 381000"/>
              <a:gd name="connsiteY4" fmla="*/ 1609725 h 1673225"/>
              <a:gd name="connsiteX5" fmla="*/ 266700 w 381000"/>
              <a:gd name="connsiteY5" fmla="*/ 1638300 h 1673225"/>
              <a:gd name="connsiteX6" fmla="*/ 254000 w 381000"/>
              <a:gd name="connsiteY6" fmla="*/ 1663700 h 1673225"/>
              <a:gd name="connsiteX7" fmla="*/ 234950 w 381000"/>
              <a:gd name="connsiteY7" fmla="*/ 1673225 h 1673225"/>
              <a:gd name="connsiteX8" fmla="*/ 206375 w 381000"/>
              <a:gd name="connsiteY8" fmla="*/ 1673225 h 1673225"/>
              <a:gd name="connsiteX9" fmla="*/ 171450 w 381000"/>
              <a:gd name="connsiteY9" fmla="*/ 1660525 h 1673225"/>
              <a:gd name="connsiteX10" fmla="*/ 127000 w 381000"/>
              <a:gd name="connsiteY10" fmla="*/ 1638300 h 1673225"/>
              <a:gd name="connsiteX11" fmla="*/ 85725 w 381000"/>
              <a:gd name="connsiteY11" fmla="*/ 1600200 h 1673225"/>
              <a:gd name="connsiteX12" fmla="*/ 47625 w 381000"/>
              <a:gd name="connsiteY12" fmla="*/ 1562100 h 1673225"/>
              <a:gd name="connsiteX13" fmla="*/ 19050 w 381000"/>
              <a:gd name="connsiteY13" fmla="*/ 1508125 h 1673225"/>
              <a:gd name="connsiteX14" fmla="*/ 6350 w 381000"/>
              <a:gd name="connsiteY14" fmla="*/ 1466850 h 1673225"/>
              <a:gd name="connsiteX15" fmla="*/ 0 w 381000"/>
              <a:gd name="connsiteY15" fmla="*/ 1416050 h 1673225"/>
              <a:gd name="connsiteX16" fmla="*/ 9525 w 381000"/>
              <a:gd name="connsiteY16" fmla="*/ 1339850 h 1673225"/>
              <a:gd name="connsiteX17" fmla="*/ 31750 w 381000"/>
              <a:gd name="connsiteY17" fmla="*/ 1263650 h 1673225"/>
              <a:gd name="connsiteX18" fmla="*/ 60325 w 381000"/>
              <a:gd name="connsiteY18" fmla="*/ 1193800 h 1673225"/>
              <a:gd name="connsiteX19" fmla="*/ 73025 w 381000"/>
              <a:gd name="connsiteY19" fmla="*/ 1162050 h 1673225"/>
              <a:gd name="connsiteX20" fmla="*/ 88900 w 381000"/>
              <a:gd name="connsiteY20" fmla="*/ 1069975 h 1673225"/>
              <a:gd name="connsiteX21" fmla="*/ 127000 w 381000"/>
              <a:gd name="connsiteY21" fmla="*/ 860425 h 1673225"/>
              <a:gd name="connsiteX22" fmla="*/ 177800 w 381000"/>
              <a:gd name="connsiteY22" fmla="*/ 600075 h 1673225"/>
              <a:gd name="connsiteX23" fmla="*/ 177800 w 381000"/>
              <a:gd name="connsiteY23" fmla="*/ 352425 h 1673225"/>
              <a:gd name="connsiteX24" fmla="*/ 177800 w 381000"/>
              <a:gd name="connsiteY24" fmla="*/ 241300 h 1673225"/>
              <a:gd name="connsiteX25" fmla="*/ 146050 w 381000"/>
              <a:gd name="connsiteY25" fmla="*/ 187325 h 1673225"/>
              <a:gd name="connsiteX26" fmla="*/ 101600 w 381000"/>
              <a:gd name="connsiteY26" fmla="*/ 133350 h 1673225"/>
              <a:gd name="connsiteX27" fmla="*/ 279400 w 381000"/>
              <a:gd name="connsiteY27" fmla="*/ 0 h 1673225"/>
              <a:gd name="connsiteX28" fmla="*/ 320675 w 381000"/>
              <a:gd name="connsiteY28" fmla="*/ 57150 h 1673225"/>
              <a:gd name="connsiteX29" fmla="*/ 361950 w 381000"/>
              <a:gd name="connsiteY29" fmla="*/ 130175 h 1673225"/>
              <a:gd name="connsiteX30" fmla="*/ 377825 w 381000"/>
              <a:gd name="connsiteY30" fmla="*/ 180975 h 1673225"/>
              <a:gd name="connsiteX31" fmla="*/ 381000 w 381000"/>
              <a:gd name="connsiteY31" fmla="*/ 215900 h 1673225"/>
              <a:gd name="connsiteX32" fmla="*/ 377825 w 381000"/>
              <a:gd name="connsiteY32" fmla="*/ 263525 h 1673225"/>
              <a:gd name="connsiteX33" fmla="*/ 365125 w 381000"/>
              <a:gd name="connsiteY33" fmla="*/ 520700 h 16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673225">
                <a:moveTo>
                  <a:pt x="365125" y="520700"/>
                </a:moveTo>
                <a:lnTo>
                  <a:pt x="342900" y="996950"/>
                </a:lnTo>
                <a:lnTo>
                  <a:pt x="323850" y="1365250"/>
                </a:lnTo>
                <a:lnTo>
                  <a:pt x="314325" y="1565275"/>
                </a:lnTo>
                <a:lnTo>
                  <a:pt x="282575" y="1609725"/>
                </a:lnTo>
                <a:lnTo>
                  <a:pt x="266700" y="1638300"/>
                </a:lnTo>
                <a:lnTo>
                  <a:pt x="254000" y="1663700"/>
                </a:lnTo>
                <a:lnTo>
                  <a:pt x="234950" y="1673225"/>
                </a:lnTo>
                <a:lnTo>
                  <a:pt x="206375" y="1673225"/>
                </a:lnTo>
                <a:lnTo>
                  <a:pt x="171450" y="1660525"/>
                </a:lnTo>
                <a:lnTo>
                  <a:pt x="127000" y="1638300"/>
                </a:lnTo>
                <a:lnTo>
                  <a:pt x="85725" y="1600200"/>
                </a:lnTo>
                <a:lnTo>
                  <a:pt x="47625" y="1562100"/>
                </a:lnTo>
                <a:lnTo>
                  <a:pt x="19050" y="1508125"/>
                </a:lnTo>
                <a:lnTo>
                  <a:pt x="6350" y="1466850"/>
                </a:lnTo>
                <a:lnTo>
                  <a:pt x="0" y="1416050"/>
                </a:lnTo>
                <a:lnTo>
                  <a:pt x="9525" y="1339850"/>
                </a:lnTo>
                <a:lnTo>
                  <a:pt x="31750" y="1263650"/>
                </a:lnTo>
                <a:lnTo>
                  <a:pt x="60325" y="1193800"/>
                </a:lnTo>
                <a:lnTo>
                  <a:pt x="73025" y="1162050"/>
                </a:lnTo>
                <a:lnTo>
                  <a:pt x="88900" y="1069975"/>
                </a:lnTo>
                <a:lnTo>
                  <a:pt x="127000" y="860425"/>
                </a:lnTo>
                <a:lnTo>
                  <a:pt x="177800" y="600075"/>
                </a:lnTo>
                <a:lnTo>
                  <a:pt x="177800" y="352425"/>
                </a:lnTo>
                <a:lnTo>
                  <a:pt x="177800" y="241300"/>
                </a:lnTo>
                <a:lnTo>
                  <a:pt x="146050" y="187325"/>
                </a:lnTo>
                <a:lnTo>
                  <a:pt x="101600" y="133350"/>
                </a:lnTo>
                <a:lnTo>
                  <a:pt x="279400" y="0"/>
                </a:lnTo>
                <a:lnTo>
                  <a:pt x="320675" y="57150"/>
                </a:lnTo>
                <a:lnTo>
                  <a:pt x="361950" y="130175"/>
                </a:lnTo>
                <a:lnTo>
                  <a:pt x="377825" y="180975"/>
                </a:lnTo>
                <a:lnTo>
                  <a:pt x="381000" y="215900"/>
                </a:lnTo>
                <a:lnTo>
                  <a:pt x="377825" y="263525"/>
                </a:lnTo>
                <a:lnTo>
                  <a:pt x="365125" y="520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4A1542C-FD38-4E65-947F-C9DE355D1167}"/>
              </a:ext>
            </a:extLst>
          </p:cNvPr>
          <p:cNvSpPr/>
          <p:nvPr/>
        </p:nvSpPr>
        <p:spPr>
          <a:xfrm>
            <a:off x="4833938" y="5029200"/>
            <a:ext cx="889000" cy="862013"/>
          </a:xfrm>
          <a:custGeom>
            <a:avLst/>
            <a:gdLst>
              <a:gd name="connsiteX0" fmla="*/ 61912 w 888206"/>
              <a:gd name="connsiteY0" fmla="*/ 785813 h 862013"/>
              <a:gd name="connsiteX1" fmla="*/ 23812 w 888206"/>
              <a:gd name="connsiteY1" fmla="*/ 840581 h 862013"/>
              <a:gd name="connsiteX2" fmla="*/ 0 w 888206"/>
              <a:gd name="connsiteY2" fmla="*/ 862013 h 862013"/>
              <a:gd name="connsiteX3" fmla="*/ 7143 w 888206"/>
              <a:gd name="connsiteY3" fmla="*/ 464344 h 862013"/>
              <a:gd name="connsiteX4" fmla="*/ 42862 w 888206"/>
              <a:gd name="connsiteY4" fmla="*/ 454819 h 862013"/>
              <a:gd name="connsiteX5" fmla="*/ 95250 w 888206"/>
              <a:gd name="connsiteY5" fmla="*/ 426244 h 862013"/>
              <a:gd name="connsiteX6" fmla="*/ 247650 w 888206"/>
              <a:gd name="connsiteY6" fmla="*/ 338138 h 862013"/>
              <a:gd name="connsiteX7" fmla="*/ 488156 w 888206"/>
              <a:gd name="connsiteY7" fmla="*/ 204788 h 862013"/>
              <a:gd name="connsiteX8" fmla="*/ 716756 w 888206"/>
              <a:gd name="connsiteY8" fmla="*/ 69056 h 862013"/>
              <a:gd name="connsiteX9" fmla="*/ 845343 w 888206"/>
              <a:gd name="connsiteY9" fmla="*/ 2381 h 862013"/>
              <a:gd name="connsiteX10" fmla="*/ 866775 w 888206"/>
              <a:gd name="connsiteY10" fmla="*/ 0 h 862013"/>
              <a:gd name="connsiteX11" fmla="*/ 885825 w 888206"/>
              <a:gd name="connsiteY11" fmla="*/ 2381 h 862013"/>
              <a:gd name="connsiteX12" fmla="*/ 888206 w 888206"/>
              <a:gd name="connsiteY12" fmla="*/ 21431 h 862013"/>
              <a:gd name="connsiteX13" fmla="*/ 871537 w 888206"/>
              <a:gd name="connsiteY13" fmla="*/ 50006 h 862013"/>
              <a:gd name="connsiteX14" fmla="*/ 845343 w 888206"/>
              <a:gd name="connsiteY14" fmla="*/ 73819 h 862013"/>
              <a:gd name="connsiteX15" fmla="*/ 769143 w 888206"/>
              <a:gd name="connsiteY15" fmla="*/ 133350 h 862013"/>
              <a:gd name="connsiteX16" fmla="*/ 659606 w 888206"/>
              <a:gd name="connsiteY16" fmla="*/ 226219 h 862013"/>
              <a:gd name="connsiteX17" fmla="*/ 519112 w 888206"/>
              <a:gd name="connsiteY17" fmla="*/ 342900 h 862013"/>
              <a:gd name="connsiteX18" fmla="*/ 402431 w 888206"/>
              <a:gd name="connsiteY18" fmla="*/ 442913 h 862013"/>
              <a:gd name="connsiteX19" fmla="*/ 230981 w 888206"/>
              <a:gd name="connsiteY19" fmla="*/ 592931 h 862013"/>
              <a:gd name="connsiteX20" fmla="*/ 138112 w 888206"/>
              <a:gd name="connsiteY20" fmla="*/ 690563 h 862013"/>
              <a:gd name="connsiteX21" fmla="*/ 61912 w 888206"/>
              <a:gd name="connsiteY21" fmla="*/ 78581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88206" h="862013">
                <a:moveTo>
                  <a:pt x="61912" y="785813"/>
                </a:moveTo>
                <a:lnTo>
                  <a:pt x="23812" y="840581"/>
                </a:lnTo>
                <a:lnTo>
                  <a:pt x="0" y="862013"/>
                </a:lnTo>
                <a:lnTo>
                  <a:pt x="7143" y="464344"/>
                </a:lnTo>
                <a:lnTo>
                  <a:pt x="42862" y="454819"/>
                </a:lnTo>
                <a:lnTo>
                  <a:pt x="95250" y="426244"/>
                </a:lnTo>
                <a:lnTo>
                  <a:pt x="247650" y="338138"/>
                </a:lnTo>
                <a:lnTo>
                  <a:pt x="488156" y="204788"/>
                </a:lnTo>
                <a:lnTo>
                  <a:pt x="716756" y="69056"/>
                </a:lnTo>
                <a:lnTo>
                  <a:pt x="845343" y="2381"/>
                </a:lnTo>
                <a:lnTo>
                  <a:pt x="866775" y="0"/>
                </a:lnTo>
                <a:lnTo>
                  <a:pt x="885825" y="2381"/>
                </a:lnTo>
                <a:lnTo>
                  <a:pt x="888206" y="21431"/>
                </a:lnTo>
                <a:lnTo>
                  <a:pt x="871537" y="50006"/>
                </a:lnTo>
                <a:lnTo>
                  <a:pt x="845343" y="73819"/>
                </a:lnTo>
                <a:lnTo>
                  <a:pt x="769143" y="133350"/>
                </a:lnTo>
                <a:lnTo>
                  <a:pt x="659606" y="226219"/>
                </a:lnTo>
                <a:lnTo>
                  <a:pt x="519112" y="342900"/>
                </a:lnTo>
                <a:lnTo>
                  <a:pt x="402431" y="442913"/>
                </a:lnTo>
                <a:lnTo>
                  <a:pt x="230981" y="592931"/>
                </a:lnTo>
                <a:lnTo>
                  <a:pt x="138112" y="690563"/>
                </a:lnTo>
                <a:lnTo>
                  <a:pt x="61912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B6ECFC8-B47F-41C7-A3FC-B3CF552D72F4}"/>
              </a:ext>
            </a:extLst>
          </p:cNvPr>
          <p:cNvSpPr/>
          <p:nvPr/>
        </p:nvSpPr>
        <p:spPr>
          <a:xfrm>
            <a:off x="5634038" y="3767138"/>
            <a:ext cx="920750" cy="720725"/>
          </a:xfrm>
          <a:custGeom>
            <a:avLst/>
            <a:gdLst>
              <a:gd name="connsiteX0" fmla="*/ 376237 w 921543"/>
              <a:gd name="connsiteY0" fmla="*/ 333375 h 721518"/>
              <a:gd name="connsiteX1" fmla="*/ 428625 w 921543"/>
              <a:gd name="connsiteY1" fmla="*/ 290512 h 721518"/>
              <a:gd name="connsiteX2" fmla="*/ 469106 w 921543"/>
              <a:gd name="connsiteY2" fmla="*/ 252412 h 721518"/>
              <a:gd name="connsiteX3" fmla="*/ 514350 w 921543"/>
              <a:gd name="connsiteY3" fmla="*/ 200025 h 721518"/>
              <a:gd name="connsiteX4" fmla="*/ 550068 w 921543"/>
              <a:gd name="connsiteY4" fmla="*/ 147637 h 721518"/>
              <a:gd name="connsiteX5" fmla="*/ 559593 w 921543"/>
              <a:gd name="connsiteY5" fmla="*/ 133350 h 721518"/>
              <a:gd name="connsiteX6" fmla="*/ 559593 w 921543"/>
              <a:gd name="connsiteY6" fmla="*/ 119062 h 721518"/>
              <a:gd name="connsiteX7" fmla="*/ 545306 w 921543"/>
              <a:gd name="connsiteY7" fmla="*/ 92868 h 721518"/>
              <a:gd name="connsiteX8" fmla="*/ 523875 w 921543"/>
              <a:gd name="connsiteY8" fmla="*/ 69056 h 721518"/>
              <a:gd name="connsiteX9" fmla="*/ 500062 w 921543"/>
              <a:gd name="connsiteY9" fmla="*/ 52387 h 721518"/>
              <a:gd name="connsiteX10" fmla="*/ 485775 w 921543"/>
              <a:gd name="connsiteY10" fmla="*/ 47625 h 721518"/>
              <a:gd name="connsiteX11" fmla="*/ 471487 w 921543"/>
              <a:gd name="connsiteY11" fmla="*/ 38100 h 721518"/>
              <a:gd name="connsiteX12" fmla="*/ 466725 w 921543"/>
              <a:gd name="connsiteY12" fmla="*/ 23812 h 721518"/>
              <a:gd name="connsiteX13" fmla="*/ 478631 w 921543"/>
              <a:gd name="connsiteY13" fmla="*/ 7143 h 721518"/>
              <a:gd name="connsiteX14" fmla="*/ 500062 w 921543"/>
              <a:gd name="connsiteY14" fmla="*/ 0 h 721518"/>
              <a:gd name="connsiteX15" fmla="*/ 521493 w 921543"/>
              <a:gd name="connsiteY15" fmla="*/ 0 h 721518"/>
              <a:gd name="connsiteX16" fmla="*/ 552450 w 921543"/>
              <a:gd name="connsiteY16" fmla="*/ 4762 h 721518"/>
              <a:gd name="connsiteX17" fmla="*/ 614362 w 921543"/>
              <a:gd name="connsiteY17" fmla="*/ 26193 h 721518"/>
              <a:gd name="connsiteX18" fmla="*/ 659606 w 921543"/>
              <a:gd name="connsiteY18" fmla="*/ 45243 h 721518"/>
              <a:gd name="connsiteX19" fmla="*/ 709612 w 921543"/>
              <a:gd name="connsiteY19" fmla="*/ 73818 h 721518"/>
              <a:gd name="connsiteX20" fmla="*/ 759618 w 921543"/>
              <a:gd name="connsiteY20" fmla="*/ 107156 h 721518"/>
              <a:gd name="connsiteX21" fmla="*/ 809625 w 921543"/>
              <a:gd name="connsiteY21" fmla="*/ 147637 h 721518"/>
              <a:gd name="connsiteX22" fmla="*/ 854868 w 921543"/>
              <a:gd name="connsiteY22" fmla="*/ 192881 h 721518"/>
              <a:gd name="connsiteX23" fmla="*/ 900112 w 921543"/>
              <a:gd name="connsiteY23" fmla="*/ 238125 h 721518"/>
              <a:gd name="connsiteX24" fmla="*/ 916781 w 921543"/>
              <a:gd name="connsiteY24" fmla="*/ 259556 h 721518"/>
              <a:gd name="connsiteX25" fmla="*/ 921543 w 921543"/>
              <a:gd name="connsiteY25" fmla="*/ 273843 h 721518"/>
              <a:gd name="connsiteX26" fmla="*/ 919162 w 921543"/>
              <a:gd name="connsiteY26" fmla="*/ 302418 h 721518"/>
              <a:gd name="connsiteX27" fmla="*/ 912018 w 921543"/>
              <a:gd name="connsiteY27" fmla="*/ 321468 h 721518"/>
              <a:gd name="connsiteX28" fmla="*/ 895350 w 921543"/>
              <a:gd name="connsiteY28" fmla="*/ 340518 h 721518"/>
              <a:gd name="connsiteX29" fmla="*/ 864393 w 921543"/>
              <a:gd name="connsiteY29" fmla="*/ 350043 h 721518"/>
              <a:gd name="connsiteX30" fmla="*/ 838200 w 921543"/>
              <a:gd name="connsiteY30" fmla="*/ 354806 h 721518"/>
              <a:gd name="connsiteX31" fmla="*/ 807243 w 921543"/>
              <a:gd name="connsiteY31" fmla="*/ 357187 h 721518"/>
              <a:gd name="connsiteX32" fmla="*/ 721518 w 921543"/>
              <a:gd name="connsiteY32" fmla="*/ 397668 h 721518"/>
              <a:gd name="connsiteX33" fmla="*/ 507206 w 921543"/>
              <a:gd name="connsiteY33" fmla="*/ 502443 h 721518"/>
              <a:gd name="connsiteX34" fmla="*/ 283368 w 921543"/>
              <a:gd name="connsiteY34" fmla="*/ 609600 h 721518"/>
              <a:gd name="connsiteX35" fmla="*/ 133350 w 921543"/>
              <a:gd name="connsiteY35" fmla="*/ 678656 h 721518"/>
              <a:gd name="connsiteX36" fmla="*/ 35718 w 921543"/>
              <a:gd name="connsiteY36" fmla="*/ 721518 h 721518"/>
              <a:gd name="connsiteX37" fmla="*/ 0 w 921543"/>
              <a:gd name="connsiteY37" fmla="*/ 673893 h 721518"/>
              <a:gd name="connsiteX38" fmla="*/ 64293 w 921543"/>
              <a:gd name="connsiteY38" fmla="*/ 609600 h 721518"/>
              <a:gd name="connsiteX39" fmla="*/ 204787 w 921543"/>
              <a:gd name="connsiteY39" fmla="*/ 488156 h 721518"/>
              <a:gd name="connsiteX40" fmla="*/ 302418 w 921543"/>
              <a:gd name="connsiteY40" fmla="*/ 402431 h 721518"/>
              <a:gd name="connsiteX41" fmla="*/ 376237 w 921543"/>
              <a:gd name="connsiteY41" fmla="*/ 333375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21543" h="721518">
                <a:moveTo>
                  <a:pt x="376237" y="333375"/>
                </a:moveTo>
                <a:lnTo>
                  <a:pt x="428625" y="290512"/>
                </a:lnTo>
                <a:lnTo>
                  <a:pt x="469106" y="252412"/>
                </a:lnTo>
                <a:lnTo>
                  <a:pt x="514350" y="200025"/>
                </a:lnTo>
                <a:lnTo>
                  <a:pt x="550068" y="147637"/>
                </a:lnTo>
                <a:lnTo>
                  <a:pt x="559593" y="133350"/>
                </a:lnTo>
                <a:lnTo>
                  <a:pt x="559593" y="119062"/>
                </a:lnTo>
                <a:lnTo>
                  <a:pt x="545306" y="92868"/>
                </a:lnTo>
                <a:lnTo>
                  <a:pt x="523875" y="69056"/>
                </a:lnTo>
                <a:lnTo>
                  <a:pt x="500062" y="52387"/>
                </a:lnTo>
                <a:lnTo>
                  <a:pt x="485775" y="47625"/>
                </a:lnTo>
                <a:lnTo>
                  <a:pt x="471487" y="38100"/>
                </a:lnTo>
                <a:lnTo>
                  <a:pt x="466725" y="23812"/>
                </a:lnTo>
                <a:lnTo>
                  <a:pt x="478631" y="7143"/>
                </a:lnTo>
                <a:lnTo>
                  <a:pt x="500062" y="0"/>
                </a:lnTo>
                <a:lnTo>
                  <a:pt x="521493" y="0"/>
                </a:lnTo>
                <a:lnTo>
                  <a:pt x="552450" y="4762"/>
                </a:lnTo>
                <a:lnTo>
                  <a:pt x="614362" y="26193"/>
                </a:lnTo>
                <a:lnTo>
                  <a:pt x="659606" y="45243"/>
                </a:lnTo>
                <a:lnTo>
                  <a:pt x="709612" y="73818"/>
                </a:lnTo>
                <a:lnTo>
                  <a:pt x="759618" y="107156"/>
                </a:lnTo>
                <a:lnTo>
                  <a:pt x="809625" y="147637"/>
                </a:lnTo>
                <a:lnTo>
                  <a:pt x="854868" y="192881"/>
                </a:lnTo>
                <a:lnTo>
                  <a:pt x="900112" y="238125"/>
                </a:lnTo>
                <a:lnTo>
                  <a:pt x="916781" y="259556"/>
                </a:lnTo>
                <a:lnTo>
                  <a:pt x="921543" y="273843"/>
                </a:lnTo>
                <a:lnTo>
                  <a:pt x="919162" y="302418"/>
                </a:lnTo>
                <a:lnTo>
                  <a:pt x="912018" y="321468"/>
                </a:lnTo>
                <a:lnTo>
                  <a:pt x="895350" y="340518"/>
                </a:lnTo>
                <a:lnTo>
                  <a:pt x="864393" y="350043"/>
                </a:lnTo>
                <a:lnTo>
                  <a:pt x="838200" y="354806"/>
                </a:lnTo>
                <a:lnTo>
                  <a:pt x="807243" y="357187"/>
                </a:lnTo>
                <a:lnTo>
                  <a:pt x="721518" y="397668"/>
                </a:lnTo>
                <a:lnTo>
                  <a:pt x="507206" y="502443"/>
                </a:lnTo>
                <a:lnTo>
                  <a:pt x="283368" y="609600"/>
                </a:lnTo>
                <a:lnTo>
                  <a:pt x="133350" y="678656"/>
                </a:lnTo>
                <a:lnTo>
                  <a:pt x="35718" y="721518"/>
                </a:lnTo>
                <a:lnTo>
                  <a:pt x="0" y="673893"/>
                </a:lnTo>
                <a:lnTo>
                  <a:pt x="64293" y="609600"/>
                </a:lnTo>
                <a:lnTo>
                  <a:pt x="204787" y="488156"/>
                </a:lnTo>
                <a:lnTo>
                  <a:pt x="302418" y="402431"/>
                </a:lnTo>
                <a:lnTo>
                  <a:pt x="376237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E819A81-8075-42CC-8977-D69FE482E23A}"/>
              </a:ext>
            </a:extLst>
          </p:cNvPr>
          <p:cNvSpPr/>
          <p:nvPr/>
        </p:nvSpPr>
        <p:spPr>
          <a:xfrm>
            <a:off x="5310188" y="4086225"/>
            <a:ext cx="2143125" cy="1800225"/>
          </a:xfrm>
          <a:custGeom>
            <a:avLst/>
            <a:gdLst>
              <a:gd name="connsiteX0" fmla="*/ 569118 w 2143125"/>
              <a:gd name="connsiteY0" fmla="*/ 785813 h 1800225"/>
              <a:gd name="connsiteX1" fmla="*/ 404812 w 2143125"/>
              <a:gd name="connsiteY1" fmla="*/ 571500 h 1800225"/>
              <a:gd name="connsiteX2" fmla="*/ 261937 w 2143125"/>
              <a:gd name="connsiteY2" fmla="*/ 383381 h 1800225"/>
              <a:gd name="connsiteX3" fmla="*/ 135731 w 2143125"/>
              <a:gd name="connsiteY3" fmla="*/ 216694 h 1800225"/>
              <a:gd name="connsiteX4" fmla="*/ 57150 w 2143125"/>
              <a:gd name="connsiteY4" fmla="*/ 114300 h 1800225"/>
              <a:gd name="connsiteX5" fmla="*/ 19050 w 2143125"/>
              <a:gd name="connsiteY5" fmla="*/ 66675 h 1800225"/>
              <a:gd name="connsiteX6" fmla="*/ 4762 w 2143125"/>
              <a:gd name="connsiteY6" fmla="*/ 45244 h 1800225"/>
              <a:gd name="connsiteX7" fmla="*/ 0 w 2143125"/>
              <a:gd name="connsiteY7" fmla="*/ 21431 h 1800225"/>
              <a:gd name="connsiteX8" fmla="*/ 0 w 2143125"/>
              <a:gd name="connsiteY8" fmla="*/ 9525 h 1800225"/>
              <a:gd name="connsiteX9" fmla="*/ 11906 w 2143125"/>
              <a:gd name="connsiteY9" fmla="*/ 0 h 1800225"/>
              <a:gd name="connsiteX10" fmla="*/ 23812 w 2143125"/>
              <a:gd name="connsiteY10" fmla="*/ 0 h 1800225"/>
              <a:gd name="connsiteX11" fmla="*/ 47625 w 2143125"/>
              <a:gd name="connsiteY11" fmla="*/ 7144 h 1800225"/>
              <a:gd name="connsiteX12" fmla="*/ 73818 w 2143125"/>
              <a:gd name="connsiteY12" fmla="*/ 23813 h 1800225"/>
              <a:gd name="connsiteX13" fmla="*/ 147637 w 2143125"/>
              <a:gd name="connsiteY13" fmla="*/ 85725 h 1800225"/>
              <a:gd name="connsiteX14" fmla="*/ 257175 w 2143125"/>
              <a:gd name="connsiteY14" fmla="*/ 188119 h 1800225"/>
              <a:gd name="connsiteX15" fmla="*/ 381000 w 2143125"/>
              <a:gd name="connsiteY15" fmla="*/ 307181 h 1800225"/>
              <a:gd name="connsiteX16" fmla="*/ 497681 w 2143125"/>
              <a:gd name="connsiteY16" fmla="*/ 431006 h 1800225"/>
              <a:gd name="connsiteX17" fmla="*/ 640556 w 2143125"/>
              <a:gd name="connsiteY17" fmla="*/ 583406 h 1800225"/>
              <a:gd name="connsiteX18" fmla="*/ 771525 w 2143125"/>
              <a:gd name="connsiteY18" fmla="*/ 716756 h 1800225"/>
              <a:gd name="connsiteX19" fmla="*/ 926306 w 2143125"/>
              <a:gd name="connsiteY19" fmla="*/ 866775 h 1800225"/>
              <a:gd name="connsiteX20" fmla="*/ 1097756 w 2143125"/>
              <a:gd name="connsiteY20" fmla="*/ 1021556 h 1800225"/>
              <a:gd name="connsiteX21" fmla="*/ 1290637 w 2143125"/>
              <a:gd name="connsiteY21" fmla="*/ 1183481 h 1800225"/>
              <a:gd name="connsiteX22" fmla="*/ 1450181 w 2143125"/>
              <a:gd name="connsiteY22" fmla="*/ 1304925 h 1800225"/>
              <a:gd name="connsiteX23" fmla="*/ 1576387 w 2143125"/>
              <a:gd name="connsiteY23" fmla="*/ 1397794 h 1800225"/>
              <a:gd name="connsiteX24" fmla="*/ 1714500 w 2143125"/>
              <a:gd name="connsiteY24" fmla="*/ 1490663 h 1800225"/>
              <a:gd name="connsiteX25" fmla="*/ 1847850 w 2143125"/>
              <a:gd name="connsiteY25" fmla="*/ 1574006 h 1800225"/>
              <a:gd name="connsiteX26" fmla="*/ 2014537 w 2143125"/>
              <a:gd name="connsiteY26" fmla="*/ 1669256 h 1800225"/>
              <a:gd name="connsiteX27" fmla="*/ 2093118 w 2143125"/>
              <a:gd name="connsiteY27" fmla="*/ 1712119 h 1800225"/>
              <a:gd name="connsiteX28" fmla="*/ 2100262 w 2143125"/>
              <a:gd name="connsiteY28" fmla="*/ 1716881 h 1800225"/>
              <a:gd name="connsiteX29" fmla="*/ 2126456 w 2143125"/>
              <a:gd name="connsiteY29" fmla="*/ 1738313 h 1800225"/>
              <a:gd name="connsiteX30" fmla="*/ 2140743 w 2143125"/>
              <a:gd name="connsiteY30" fmla="*/ 1757363 h 1800225"/>
              <a:gd name="connsiteX31" fmla="*/ 2143125 w 2143125"/>
              <a:gd name="connsiteY31" fmla="*/ 1766888 h 1800225"/>
              <a:gd name="connsiteX32" fmla="*/ 2140743 w 2143125"/>
              <a:gd name="connsiteY32" fmla="*/ 1781175 h 1800225"/>
              <a:gd name="connsiteX33" fmla="*/ 2131218 w 2143125"/>
              <a:gd name="connsiteY33" fmla="*/ 1793081 h 1800225"/>
              <a:gd name="connsiteX34" fmla="*/ 2107406 w 2143125"/>
              <a:gd name="connsiteY34" fmla="*/ 1800225 h 1800225"/>
              <a:gd name="connsiteX35" fmla="*/ 2031206 w 2143125"/>
              <a:gd name="connsiteY35" fmla="*/ 1800225 h 1800225"/>
              <a:gd name="connsiteX36" fmla="*/ 1895475 w 2143125"/>
              <a:gd name="connsiteY36" fmla="*/ 1797844 h 1800225"/>
              <a:gd name="connsiteX37" fmla="*/ 1743075 w 2143125"/>
              <a:gd name="connsiteY37" fmla="*/ 1790700 h 1800225"/>
              <a:gd name="connsiteX38" fmla="*/ 1633537 w 2143125"/>
              <a:gd name="connsiteY38" fmla="*/ 1781175 h 1800225"/>
              <a:gd name="connsiteX39" fmla="*/ 1507331 w 2143125"/>
              <a:gd name="connsiteY39" fmla="*/ 1764506 h 1800225"/>
              <a:gd name="connsiteX40" fmla="*/ 1423987 w 2143125"/>
              <a:gd name="connsiteY40" fmla="*/ 1750219 h 1800225"/>
              <a:gd name="connsiteX41" fmla="*/ 1331118 w 2143125"/>
              <a:gd name="connsiteY41" fmla="*/ 1724025 h 1800225"/>
              <a:gd name="connsiteX42" fmla="*/ 1300162 w 2143125"/>
              <a:gd name="connsiteY42" fmla="*/ 1712119 h 1800225"/>
              <a:gd name="connsiteX43" fmla="*/ 1273968 w 2143125"/>
              <a:gd name="connsiteY43" fmla="*/ 1697831 h 1800225"/>
              <a:gd name="connsiteX44" fmla="*/ 1250156 w 2143125"/>
              <a:gd name="connsiteY44" fmla="*/ 1674019 h 1800225"/>
              <a:gd name="connsiteX45" fmla="*/ 1166812 w 2143125"/>
              <a:gd name="connsiteY45" fmla="*/ 1569244 h 1800225"/>
              <a:gd name="connsiteX46" fmla="*/ 1071562 w 2143125"/>
              <a:gd name="connsiteY46" fmla="*/ 1440656 h 1800225"/>
              <a:gd name="connsiteX47" fmla="*/ 938212 w 2143125"/>
              <a:gd name="connsiteY47" fmla="*/ 1269206 h 1800225"/>
              <a:gd name="connsiteX48" fmla="*/ 812006 w 2143125"/>
              <a:gd name="connsiteY48" fmla="*/ 1102519 h 1800225"/>
              <a:gd name="connsiteX49" fmla="*/ 619125 w 2143125"/>
              <a:gd name="connsiteY49" fmla="*/ 854869 h 1800225"/>
              <a:gd name="connsiteX50" fmla="*/ 569118 w 2143125"/>
              <a:gd name="connsiteY50" fmla="*/ 785813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3125" h="1800225">
                <a:moveTo>
                  <a:pt x="569118" y="785813"/>
                </a:moveTo>
                <a:lnTo>
                  <a:pt x="404812" y="571500"/>
                </a:lnTo>
                <a:lnTo>
                  <a:pt x="261937" y="383381"/>
                </a:lnTo>
                <a:lnTo>
                  <a:pt x="135731" y="216694"/>
                </a:lnTo>
                <a:lnTo>
                  <a:pt x="57150" y="114300"/>
                </a:lnTo>
                <a:lnTo>
                  <a:pt x="19050" y="66675"/>
                </a:lnTo>
                <a:lnTo>
                  <a:pt x="4762" y="45244"/>
                </a:lnTo>
                <a:lnTo>
                  <a:pt x="0" y="21431"/>
                </a:lnTo>
                <a:lnTo>
                  <a:pt x="0" y="9525"/>
                </a:lnTo>
                <a:lnTo>
                  <a:pt x="11906" y="0"/>
                </a:lnTo>
                <a:lnTo>
                  <a:pt x="23812" y="0"/>
                </a:lnTo>
                <a:lnTo>
                  <a:pt x="47625" y="7144"/>
                </a:lnTo>
                <a:lnTo>
                  <a:pt x="73818" y="23813"/>
                </a:lnTo>
                <a:lnTo>
                  <a:pt x="147637" y="85725"/>
                </a:lnTo>
                <a:lnTo>
                  <a:pt x="257175" y="188119"/>
                </a:lnTo>
                <a:lnTo>
                  <a:pt x="381000" y="307181"/>
                </a:lnTo>
                <a:lnTo>
                  <a:pt x="497681" y="431006"/>
                </a:lnTo>
                <a:lnTo>
                  <a:pt x="640556" y="583406"/>
                </a:lnTo>
                <a:lnTo>
                  <a:pt x="771525" y="716756"/>
                </a:lnTo>
                <a:lnTo>
                  <a:pt x="926306" y="866775"/>
                </a:lnTo>
                <a:lnTo>
                  <a:pt x="1097756" y="1021556"/>
                </a:lnTo>
                <a:lnTo>
                  <a:pt x="1290637" y="1183481"/>
                </a:lnTo>
                <a:lnTo>
                  <a:pt x="1450181" y="1304925"/>
                </a:lnTo>
                <a:lnTo>
                  <a:pt x="1576387" y="1397794"/>
                </a:lnTo>
                <a:lnTo>
                  <a:pt x="1714500" y="1490663"/>
                </a:lnTo>
                <a:lnTo>
                  <a:pt x="1847850" y="1574006"/>
                </a:lnTo>
                <a:lnTo>
                  <a:pt x="2014537" y="1669256"/>
                </a:lnTo>
                <a:lnTo>
                  <a:pt x="2093118" y="1712119"/>
                </a:lnTo>
                <a:lnTo>
                  <a:pt x="2100262" y="1716881"/>
                </a:lnTo>
                <a:lnTo>
                  <a:pt x="2126456" y="1738313"/>
                </a:lnTo>
                <a:lnTo>
                  <a:pt x="2140743" y="1757363"/>
                </a:lnTo>
                <a:lnTo>
                  <a:pt x="2143125" y="1766888"/>
                </a:lnTo>
                <a:lnTo>
                  <a:pt x="2140743" y="1781175"/>
                </a:lnTo>
                <a:lnTo>
                  <a:pt x="2131218" y="1793081"/>
                </a:lnTo>
                <a:lnTo>
                  <a:pt x="2107406" y="1800225"/>
                </a:lnTo>
                <a:lnTo>
                  <a:pt x="2031206" y="1800225"/>
                </a:lnTo>
                <a:lnTo>
                  <a:pt x="1895475" y="1797844"/>
                </a:lnTo>
                <a:lnTo>
                  <a:pt x="1743075" y="1790700"/>
                </a:lnTo>
                <a:lnTo>
                  <a:pt x="1633537" y="1781175"/>
                </a:lnTo>
                <a:lnTo>
                  <a:pt x="1507331" y="1764506"/>
                </a:lnTo>
                <a:lnTo>
                  <a:pt x="1423987" y="1750219"/>
                </a:lnTo>
                <a:lnTo>
                  <a:pt x="1331118" y="1724025"/>
                </a:lnTo>
                <a:lnTo>
                  <a:pt x="1300162" y="1712119"/>
                </a:lnTo>
                <a:lnTo>
                  <a:pt x="1273968" y="1697831"/>
                </a:lnTo>
                <a:lnTo>
                  <a:pt x="1250156" y="1674019"/>
                </a:lnTo>
                <a:lnTo>
                  <a:pt x="1166812" y="1569244"/>
                </a:lnTo>
                <a:lnTo>
                  <a:pt x="1071562" y="1440656"/>
                </a:lnTo>
                <a:lnTo>
                  <a:pt x="938212" y="1269206"/>
                </a:lnTo>
                <a:lnTo>
                  <a:pt x="812006" y="1102519"/>
                </a:lnTo>
                <a:lnTo>
                  <a:pt x="619125" y="854869"/>
                </a:lnTo>
                <a:lnTo>
                  <a:pt x="569118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1A38842-5496-4C5C-BD24-1D359B7ECB3C}"/>
              </a:ext>
            </a:extLst>
          </p:cNvPr>
          <p:cNvGrpSpPr>
            <a:grpSpLocks/>
          </p:cNvGrpSpPr>
          <p:nvPr/>
        </p:nvGrpSpPr>
        <p:grpSpPr bwMode="auto">
          <a:xfrm>
            <a:off x="2500313" y="1408113"/>
            <a:ext cx="4954587" cy="4583112"/>
            <a:chOff x="2651125" y="1547813"/>
            <a:chExt cx="4954588" cy="4583112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0B3F09EF-2918-4AFA-9ABE-9900A6577949}"/>
                </a:ext>
              </a:extLst>
            </p:cNvPr>
            <p:cNvSpPr/>
            <p:nvPr/>
          </p:nvSpPr>
          <p:spPr>
            <a:xfrm>
              <a:off x="2651125" y="17208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1D6DD5EE-44BE-4B65-AF40-3E965C9B5DCB}"/>
                </a:ext>
              </a:extLst>
            </p:cNvPr>
            <p:cNvSpPr/>
            <p:nvPr/>
          </p:nvSpPr>
          <p:spPr>
            <a:xfrm>
              <a:off x="4352925" y="21097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044498B-463D-4A36-B6A9-5FBB63988183}"/>
                </a:ext>
              </a:extLst>
            </p:cNvPr>
            <p:cNvSpPr/>
            <p:nvPr/>
          </p:nvSpPr>
          <p:spPr>
            <a:xfrm>
              <a:off x="3313112" y="29876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DF554B8B-BC65-43BE-9F4A-850FE13EA987}"/>
                </a:ext>
              </a:extLst>
            </p:cNvPr>
            <p:cNvSpPr/>
            <p:nvPr/>
          </p:nvSpPr>
          <p:spPr>
            <a:xfrm>
              <a:off x="5129213" y="1547813"/>
              <a:ext cx="601663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6">
              <a:extLst>
                <a:ext uri="{FF2B5EF4-FFF2-40B4-BE49-F238E27FC236}">
                  <a16:creationId xmlns:a16="http://schemas.microsoft.com/office/drawing/2014/main" id="{884F4A1F-CCC7-46B0-B3C0-F0F86512ED0D}"/>
                </a:ext>
              </a:extLst>
            </p:cNvPr>
            <p:cNvSpPr/>
            <p:nvPr/>
          </p:nvSpPr>
          <p:spPr>
            <a:xfrm>
              <a:off x="4421187" y="27574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9">
              <a:extLst>
                <a:ext uri="{FF2B5EF4-FFF2-40B4-BE49-F238E27FC236}">
                  <a16:creationId xmlns:a16="http://schemas.microsoft.com/office/drawing/2014/main" id="{80BE0176-566B-4EFD-A4AE-2922C3E60330}"/>
                </a:ext>
              </a:extLst>
            </p:cNvPr>
            <p:cNvSpPr/>
            <p:nvPr/>
          </p:nvSpPr>
          <p:spPr>
            <a:xfrm>
              <a:off x="3902075" y="33861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F46CAD87-7DFA-4672-B5D8-66DA8AA10525}"/>
                </a:ext>
              </a:extLst>
            </p:cNvPr>
            <p:cNvSpPr/>
            <p:nvPr/>
          </p:nvSpPr>
          <p:spPr>
            <a:xfrm>
              <a:off x="3808412" y="37242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">
              <a:extLst>
                <a:ext uri="{FF2B5EF4-FFF2-40B4-BE49-F238E27FC236}">
                  <a16:creationId xmlns:a16="http://schemas.microsoft.com/office/drawing/2014/main" id="{7505EA83-ADD8-4BDD-874C-EF4B2CA6A907}"/>
                </a:ext>
              </a:extLst>
            </p:cNvPr>
            <p:cNvSpPr/>
            <p:nvPr/>
          </p:nvSpPr>
          <p:spPr>
            <a:xfrm>
              <a:off x="4695825" y="44577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65D1F55F-A0EF-4222-B98E-0C6F016476ED}"/>
                </a:ext>
              </a:extLst>
            </p:cNvPr>
            <p:cNvSpPr/>
            <p:nvPr/>
          </p:nvSpPr>
          <p:spPr>
            <a:xfrm>
              <a:off x="4986337" y="51816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3">
              <a:extLst>
                <a:ext uri="{FF2B5EF4-FFF2-40B4-BE49-F238E27FC236}">
                  <a16:creationId xmlns:a16="http://schemas.microsoft.com/office/drawing/2014/main" id="{EE22648C-F45F-45F9-BEAE-299AD45DBCF7}"/>
                </a:ext>
              </a:extLst>
            </p:cNvPr>
            <p:cNvSpPr/>
            <p:nvPr/>
          </p:nvSpPr>
          <p:spPr>
            <a:xfrm>
              <a:off x="5786438" y="39195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4">
              <a:extLst>
                <a:ext uri="{FF2B5EF4-FFF2-40B4-BE49-F238E27FC236}">
                  <a16:creationId xmlns:a16="http://schemas.microsoft.com/office/drawing/2014/main" id="{50711C8C-86A0-40F1-9C88-CC9306B47CEA}"/>
                </a:ext>
              </a:extLst>
            </p:cNvPr>
            <p:cNvSpPr/>
            <p:nvPr/>
          </p:nvSpPr>
          <p:spPr>
            <a:xfrm>
              <a:off x="5462588" y="42386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FCB04008-DAE5-4B00-A723-AEAFAD880521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9C34465A-589A-4122-AC1C-D7EB25488B7B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C3CB302-5AD5-4298-9716-2DAEF1715E0F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2CC84F38-1A5A-4AFC-AACC-7C8DC788E7C7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64D86243-600B-4CE7-BBE9-E562AF2571FA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863B4CA1-78DC-4E08-A4A6-ED7D6985DA15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63784D2B-8E79-416D-AD63-F922E35BD5B8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5B52C48B-B4F8-4BF7-8479-1337FD5FC73B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DDEEA13B-7F2E-43E2-8AD0-6D34007958BB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37CFEDC3-83E7-4E4B-BED9-859219EA1D0D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CC67793E-45F1-4F02-9A03-AF62CC1B97B2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3AEF2E7A-CD48-4CA0-A0D9-0FFF8DB911BC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786" name="グループ化 1">
            <a:extLst>
              <a:ext uri="{FF2B5EF4-FFF2-40B4-BE49-F238E27FC236}">
                <a16:creationId xmlns:a16="http://schemas.microsoft.com/office/drawing/2014/main" id="{241C619B-86E3-40BB-BF7C-8B5E98694F2A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B4CE24B-A792-4631-AE14-DB254D8C97FB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86C6EE2-3FAE-4F35-8D69-973885C440F1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2D7E4C-F49E-4EEA-BE55-1846AD349149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8DBD2D1-2910-4906-8576-7826F3C427C5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9D3DAF6-8E4A-4E36-98B0-5CD00640F8F7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0C80456-9989-4F61-AAC4-0C8C73968B28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E6005AD-AEB8-4280-9395-1678B2D0DE02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72C043E-8CF5-4FF4-9A16-F84A00AC3CE1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B6A7530-FBBB-4B72-AAD4-8AB95633B555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E4334DF-964F-44C1-AE75-B362EAEDB3D4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FA2B49F-9B90-4331-9D3F-BDF3239564DA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5FA215C-AFF8-4A11-B37D-0501EBB2D72C}"/>
              </a:ext>
            </a:extLst>
          </p:cNvPr>
          <p:cNvSpPr/>
          <p:nvPr/>
        </p:nvSpPr>
        <p:spPr>
          <a:xfrm>
            <a:off x="2662238" y="1600200"/>
            <a:ext cx="2359025" cy="512763"/>
          </a:xfrm>
          <a:custGeom>
            <a:avLst/>
            <a:gdLst>
              <a:gd name="connsiteX0" fmla="*/ 1697831 w 2359818"/>
              <a:gd name="connsiteY0" fmla="*/ 104775 h 511969"/>
              <a:gd name="connsiteX1" fmla="*/ 1443037 w 2359818"/>
              <a:gd name="connsiteY1" fmla="*/ 152400 h 511969"/>
              <a:gd name="connsiteX2" fmla="*/ 1171575 w 2359818"/>
              <a:gd name="connsiteY2" fmla="*/ 202406 h 511969"/>
              <a:gd name="connsiteX3" fmla="*/ 947737 w 2359818"/>
              <a:gd name="connsiteY3" fmla="*/ 245269 h 511969"/>
              <a:gd name="connsiteX4" fmla="*/ 738187 w 2359818"/>
              <a:gd name="connsiteY4" fmla="*/ 285750 h 511969"/>
              <a:gd name="connsiteX5" fmla="*/ 616743 w 2359818"/>
              <a:gd name="connsiteY5" fmla="*/ 309563 h 511969"/>
              <a:gd name="connsiteX6" fmla="*/ 581025 w 2359818"/>
              <a:gd name="connsiteY6" fmla="*/ 311944 h 511969"/>
              <a:gd name="connsiteX7" fmla="*/ 471487 w 2359818"/>
              <a:gd name="connsiteY7" fmla="*/ 309563 h 511969"/>
              <a:gd name="connsiteX8" fmla="*/ 364331 w 2359818"/>
              <a:gd name="connsiteY8" fmla="*/ 311944 h 511969"/>
              <a:gd name="connsiteX9" fmla="*/ 333375 w 2359818"/>
              <a:gd name="connsiteY9" fmla="*/ 309563 h 511969"/>
              <a:gd name="connsiteX10" fmla="*/ 292893 w 2359818"/>
              <a:gd name="connsiteY10" fmla="*/ 302419 h 511969"/>
              <a:gd name="connsiteX11" fmla="*/ 226218 w 2359818"/>
              <a:gd name="connsiteY11" fmla="*/ 283369 h 511969"/>
              <a:gd name="connsiteX12" fmla="*/ 166687 w 2359818"/>
              <a:gd name="connsiteY12" fmla="*/ 264319 h 511969"/>
              <a:gd name="connsiteX13" fmla="*/ 102393 w 2359818"/>
              <a:gd name="connsiteY13" fmla="*/ 242888 h 511969"/>
              <a:gd name="connsiteX14" fmla="*/ 73818 w 2359818"/>
              <a:gd name="connsiteY14" fmla="*/ 230981 h 511969"/>
              <a:gd name="connsiteX15" fmla="*/ 54768 w 2359818"/>
              <a:gd name="connsiteY15" fmla="*/ 223838 h 511969"/>
              <a:gd name="connsiteX16" fmla="*/ 40481 w 2359818"/>
              <a:gd name="connsiteY16" fmla="*/ 221456 h 511969"/>
              <a:gd name="connsiteX17" fmla="*/ 9525 w 2359818"/>
              <a:gd name="connsiteY17" fmla="*/ 223838 h 511969"/>
              <a:gd name="connsiteX18" fmla="*/ 2381 w 2359818"/>
              <a:gd name="connsiteY18" fmla="*/ 228600 h 511969"/>
              <a:gd name="connsiteX19" fmla="*/ 0 w 2359818"/>
              <a:gd name="connsiteY19" fmla="*/ 235744 h 511969"/>
              <a:gd name="connsiteX20" fmla="*/ 0 w 2359818"/>
              <a:gd name="connsiteY20" fmla="*/ 247650 h 511969"/>
              <a:gd name="connsiteX21" fmla="*/ 11906 w 2359818"/>
              <a:gd name="connsiteY21" fmla="*/ 269081 h 511969"/>
              <a:gd name="connsiteX22" fmla="*/ 38100 w 2359818"/>
              <a:gd name="connsiteY22" fmla="*/ 297656 h 511969"/>
              <a:gd name="connsiteX23" fmla="*/ 95250 w 2359818"/>
              <a:gd name="connsiteY23" fmla="*/ 342900 h 511969"/>
              <a:gd name="connsiteX24" fmla="*/ 130968 w 2359818"/>
              <a:gd name="connsiteY24" fmla="*/ 369094 h 511969"/>
              <a:gd name="connsiteX25" fmla="*/ 180975 w 2359818"/>
              <a:gd name="connsiteY25" fmla="*/ 400050 h 511969"/>
              <a:gd name="connsiteX26" fmla="*/ 264318 w 2359818"/>
              <a:gd name="connsiteY26" fmla="*/ 442913 h 511969"/>
              <a:gd name="connsiteX27" fmla="*/ 328612 w 2359818"/>
              <a:gd name="connsiteY27" fmla="*/ 469106 h 511969"/>
              <a:gd name="connsiteX28" fmla="*/ 395287 w 2359818"/>
              <a:gd name="connsiteY28" fmla="*/ 490538 h 511969"/>
              <a:gd name="connsiteX29" fmla="*/ 459581 w 2359818"/>
              <a:gd name="connsiteY29" fmla="*/ 507206 h 511969"/>
              <a:gd name="connsiteX30" fmla="*/ 516731 w 2359818"/>
              <a:gd name="connsiteY30" fmla="*/ 511969 h 511969"/>
              <a:gd name="connsiteX31" fmla="*/ 681037 w 2359818"/>
              <a:gd name="connsiteY31" fmla="*/ 483394 h 511969"/>
              <a:gd name="connsiteX32" fmla="*/ 997743 w 2359818"/>
              <a:gd name="connsiteY32" fmla="*/ 426244 h 511969"/>
              <a:gd name="connsiteX33" fmla="*/ 1321593 w 2359818"/>
              <a:gd name="connsiteY33" fmla="*/ 369094 h 511969"/>
              <a:gd name="connsiteX34" fmla="*/ 1562100 w 2359818"/>
              <a:gd name="connsiteY34" fmla="*/ 328613 h 511969"/>
              <a:gd name="connsiteX35" fmla="*/ 1766887 w 2359818"/>
              <a:gd name="connsiteY35" fmla="*/ 292894 h 511969"/>
              <a:gd name="connsiteX36" fmla="*/ 1905000 w 2359818"/>
              <a:gd name="connsiteY36" fmla="*/ 269081 h 511969"/>
              <a:gd name="connsiteX37" fmla="*/ 2057400 w 2359818"/>
              <a:gd name="connsiteY37" fmla="*/ 252413 h 511969"/>
              <a:gd name="connsiteX38" fmla="*/ 2166937 w 2359818"/>
              <a:gd name="connsiteY38" fmla="*/ 242888 h 511969"/>
              <a:gd name="connsiteX39" fmla="*/ 2235993 w 2359818"/>
              <a:gd name="connsiteY39" fmla="*/ 230981 h 511969"/>
              <a:gd name="connsiteX40" fmla="*/ 2269331 w 2359818"/>
              <a:gd name="connsiteY40" fmla="*/ 221456 h 511969"/>
              <a:gd name="connsiteX41" fmla="*/ 2312193 w 2359818"/>
              <a:gd name="connsiteY41" fmla="*/ 202406 h 511969"/>
              <a:gd name="connsiteX42" fmla="*/ 2338387 w 2359818"/>
              <a:gd name="connsiteY42" fmla="*/ 180975 h 511969"/>
              <a:gd name="connsiteX43" fmla="*/ 2350293 w 2359818"/>
              <a:gd name="connsiteY43" fmla="*/ 161925 h 511969"/>
              <a:gd name="connsiteX44" fmla="*/ 2357437 w 2359818"/>
              <a:gd name="connsiteY44" fmla="*/ 142875 h 511969"/>
              <a:gd name="connsiteX45" fmla="*/ 2359818 w 2359818"/>
              <a:gd name="connsiteY45" fmla="*/ 121444 h 511969"/>
              <a:gd name="connsiteX46" fmla="*/ 2357437 w 2359818"/>
              <a:gd name="connsiteY46" fmla="*/ 100013 h 511969"/>
              <a:gd name="connsiteX47" fmla="*/ 2352675 w 2359818"/>
              <a:gd name="connsiteY47" fmla="*/ 85725 h 511969"/>
              <a:gd name="connsiteX48" fmla="*/ 2333625 w 2359818"/>
              <a:gd name="connsiteY48" fmla="*/ 71438 h 511969"/>
              <a:gd name="connsiteX49" fmla="*/ 2293143 w 2359818"/>
              <a:gd name="connsiteY49" fmla="*/ 50006 h 511969"/>
              <a:gd name="connsiteX50" fmla="*/ 2243137 w 2359818"/>
              <a:gd name="connsiteY50" fmla="*/ 30956 h 511969"/>
              <a:gd name="connsiteX51" fmla="*/ 2185987 w 2359818"/>
              <a:gd name="connsiteY51" fmla="*/ 16669 h 511969"/>
              <a:gd name="connsiteX52" fmla="*/ 2105025 w 2359818"/>
              <a:gd name="connsiteY52" fmla="*/ 4763 h 511969"/>
              <a:gd name="connsiteX53" fmla="*/ 2043112 w 2359818"/>
              <a:gd name="connsiteY53" fmla="*/ 0 h 511969"/>
              <a:gd name="connsiteX54" fmla="*/ 2000250 w 2359818"/>
              <a:gd name="connsiteY54" fmla="*/ 0 h 511969"/>
              <a:gd name="connsiteX55" fmla="*/ 1985962 w 2359818"/>
              <a:gd name="connsiteY55" fmla="*/ 2381 h 511969"/>
              <a:gd name="connsiteX56" fmla="*/ 1962150 w 2359818"/>
              <a:gd name="connsiteY56" fmla="*/ 23813 h 511969"/>
              <a:gd name="connsiteX57" fmla="*/ 1907381 w 2359818"/>
              <a:gd name="connsiteY57" fmla="*/ 50006 h 511969"/>
              <a:gd name="connsiteX58" fmla="*/ 1804987 w 2359818"/>
              <a:gd name="connsiteY58" fmla="*/ 85725 h 511969"/>
              <a:gd name="connsiteX59" fmla="*/ 1697831 w 2359818"/>
              <a:gd name="connsiteY59" fmla="*/ 1047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59818" h="511969">
                <a:moveTo>
                  <a:pt x="1697831" y="104775"/>
                </a:moveTo>
                <a:lnTo>
                  <a:pt x="1443037" y="152400"/>
                </a:lnTo>
                <a:lnTo>
                  <a:pt x="1171575" y="202406"/>
                </a:lnTo>
                <a:lnTo>
                  <a:pt x="947737" y="245269"/>
                </a:lnTo>
                <a:lnTo>
                  <a:pt x="738187" y="285750"/>
                </a:lnTo>
                <a:lnTo>
                  <a:pt x="616743" y="309563"/>
                </a:lnTo>
                <a:lnTo>
                  <a:pt x="581025" y="311944"/>
                </a:lnTo>
                <a:lnTo>
                  <a:pt x="471487" y="309563"/>
                </a:lnTo>
                <a:lnTo>
                  <a:pt x="364331" y="311944"/>
                </a:lnTo>
                <a:lnTo>
                  <a:pt x="333375" y="309563"/>
                </a:lnTo>
                <a:lnTo>
                  <a:pt x="292893" y="302419"/>
                </a:lnTo>
                <a:lnTo>
                  <a:pt x="226218" y="283369"/>
                </a:lnTo>
                <a:lnTo>
                  <a:pt x="166687" y="264319"/>
                </a:lnTo>
                <a:lnTo>
                  <a:pt x="102393" y="242888"/>
                </a:lnTo>
                <a:lnTo>
                  <a:pt x="73818" y="230981"/>
                </a:lnTo>
                <a:lnTo>
                  <a:pt x="54768" y="223838"/>
                </a:lnTo>
                <a:lnTo>
                  <a:pt x="40481" y="221456"/>
                </a:lnTo>
                <a:lnTo>
                  <a:pt x="9525" y="223838"/>
                </a:lnTo>
                <a:lnTo>
                  <a:pt x="2381" y="228600"/>
                </a:lnTo>
                <a:lnTo>
                  <a:pt x="0" y="235744"/>
                </a:lnTo>
                <a:lnTo>
                  <a:pt x="0" y="247650"/>
                </a:lnTo>
                <a:lnTo>
                  <a:pt x="11906" y="269081"/>
                </a:lnTo>
                <a:lnTo>
                  <a:pt x="38100" y="297656"/>
                </a:lnTo>
                <a:lnTo>
                  <a:pt x="95250" y="342900"/>
                </a:lnTo>
                <a:lnTo>
                  <a:pt x="130968" y="369094"/>
                </a:lnTo>
                <a:lnTo>
                  <a:pt x="180975" y="400050"/>
                </a:lnTo>
                <a:lnTo>
                  <a:pt x="264318" y="442913"/>
                </a:lnTo>
                <a:lnTo>
                  <a:pt x="328612" y="469106"/>
                </a:lnTo>
                <a:lnTo>
                  <a:pt x="395287" y="490538"/>
                </a:lnTo>
                <a:lnTo>
                  <a:pt x="459581" y="507206"/>
                </a:lnTo>
                <a:lnTo>
                  <a:pt x="516731" y="511969"/>
                </a:lnTo>
                <a:lnTo>
                  <a:pt x="681037" y="483394"/>
                </a:lnTo>
                <a:lnTo>
                  <a:pt x="997743" y="426244"/>
                </a:lnTo>
                <a:lnTo>
                  <a:pt x="1321593" y="369094"/>
                </a:lnTo>
                <a:lnTo>
                  <a:pt x="1562100" y="328613"/>
                </a:lnTo>
                <a:lnTo>
                  <a:pt x="1766887" y="292894"/>
                </a:lnTo>
                <a:lnTo>
                  <a:pt x="1905000" y="269081"/>
                </a:lnTo>
                <a:lnTo>
                  <a:pt x="2057400" y="252413"/>
                </a:lnTo>
                <a:lnTo>
                  <a:pt x="2166937" y="242888"/>
                </a:lnTo>
                <a:lnTo>
                  <a:pt x="2235993" y="230981"/>
                </a:lnTo>
                <a:lnTo>
                  <a:pt x="2269331" y="221456"/>
                </a:lnTo>
                <a:lnTo>
                  <a:pt x="2312193" y="202406"/>
                </a:lnTo>
                <a:lnTo>
                  <a:pt x="2338387" y="180975"/>
                </a:lnTo>
                <a:lnTo>
                  <a:pt x="2350293" y="161925"/>
                </a:lnTo>
                <a:lnTo>
                  <a:pt x="2357437" y="142875"/>
                </a:lnTo>
                <a:lnTo>
                  <a:pt x="2359818" y="121444"/>
                </a:lnTo>
                <a:lnTo>
                  <a:pt x="2357437" y="100013"/>
                </a:lnTo>
                <a:lnTo>
                  <a:pt x="2352675" y="85725"/>
                </a:lnTo>
                <a:lnTo>
                  <a:pt x="2333625" y="71438"/>
                </a:lnTo>
                <a:lnTo>
                  <a:pt x="2293143" y="50006"/>
                </a:lnTo>
                <a:lnTo>
                  <a:pt x="2243137" y="30956"/>
                </a:lnTo>
                <a:lnTo>
                  <a:pt x="2185987" y="16669"/>
                </a:lnTo>
                <a:lnTo>
                  <a:pt x="2105025" y="4763"/>
                </a:lnTo>
                <a:lnTo>
                  <a:pt x="2043112" y="0"/>
                </a:lnTo>
                <a:lnTo>
                  <a:pt x="2000250" y="0"/>
                </a:lnTo>
                <a:lnTo>
                  <a:pt x="1985962" y="2381"/>
                </a:lnTo>
                <a:lnTo>
                  <a:pt x="1962150" y="23813"/>
                </a:lnTo>
                <a:lnTo>
                  <a:pt x="1907381" y="50006"/>
                </a:lnTo>
                <a:lnTo>
                  <a:pt x="1804987" y="85725"/>
                </a:lnTo>
                <a:lnTo>
                  <a:pt x="1697831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80A4E74-1381-4224-9008-A70DD68D8551}"/>
              </a:ext>
            </a:extLst>
          </p:cNvPr>
          <p:cNvSpPr/>
          <p:nvPr/>
        </p:nvSpPr>
        <p:spPr>
          <a:xfrm>
            <a:off x="3133725" y="2024063"/>
            <a:ext cx="430213" cy="1793875"/>
          </a:xfrm>
          <a:custGeom>
            <a:avLst/>
            <a:gdLst>
              <a:gd name="connsiteX0" fmla="*/ 204788 w 431006"/>
              <a:gd name="connsiteY0" fmla="*/ 1116806 h 1793081"/>
              <a:gd name="connsiteX1" fmla="*/ 204788 w 431006"/>
              <a:gd name="connsiteY1" fmla="*/ 1395412 h 1793081"/>
              <a:gd name="connsiteX2" fmla="*/ 204788 w 431006"/>
              <a:gd name="connsiteY2" fmla="*/ 1793081 h 1793081"/>
              <a:gd name="connsiteX3" fmla="*/ 426244 w 431006"/>
              <a:gd name="connsiteY3" fmla="*/ 1733550 h 1793081"/>
              <a:gd name="connsiteX4" fmla="*/ 428625 w 431006"/>
              <a:gd name="connsiteY4" fmla="*/ 1557337 h 1793081"/>
              <a:gd name="connsiteX5" fmla="*/ 428625 w 431006"/>
              <a:gd name="connsiteY5" fmla="*/ 1407318 h 1793081"/>
              <a:gd name="connsiteX6" fmla="*/ 426244 w 431006"/>
              <a:gd name="connsiteY6" fmla="*/ 1178718 h 1793081"/>
              <a:gd name="connsiteX7" fmla="*/ 428625 w 431006"/>
              <a:gd name="connsiteY7" fmla="*/ 909637 h 1793081"/>
              <a:gd name="connsiteX8" fmla="*/ 428625 w 431006"/>
              <a:gd name="connsiteY8" fmla="*/ 700087 h 1793081"/>
              <a:gd name="connsiteX9" fmla="*/ 428625 w 431006"/>
              <a:gd name="connsiteY9" fmla="*/ 600075 h 1793081"/>
              <a:gd name="connsiteX10" fmla="*/ 428625 w 431006"/>
              <a:gd name="connsiteY10" fmla="*/ 450056 h 1793081"/>
              <a:gd name="connsiteX11" fmla="*/ 431006 w 431006"/>
              <a:gd name="connsiteY11" fmla="*/ 411956 h 1793081"/>
              <a:gd name="connsiteX12" fmla="*/ 431006 w 431006"/>
              <a:gd name="connsiteY12" fmla="*/ 381000 h 1793081"/>
              <a:gd name="connsiteX13" fmla="*/ 431006 w 431006"/>
              <a:gd name="connsiteY13" fmla="*/ 359568 h 1793081"/>
              <a:gd name="connsiteX14" fmla="*/ 426244 w 431006"/>
              <a:gd name="connsiteY14" fmla="*/ 345281 h 1793081"/>
              <a:gd name="connsiteX15" fmla="*/ 419100 w 431006"/>
              <a:gd name="connsiteY15" fmla="*/ 330993 h 1793081"/>
              <a:gd name="connsiteX16" fmla="*/ 407194 w 431006"/>
              <a:gd name="connsiteY16" fmla="*/ 314325 h 1793081"/>
              <a:gd name="connsiteX17" fmla="*/ 395288 w 431006"/>
              <a:gd name="connsiteY17" fmla="*/ 304800 h 1793081"/>
              <a:gd name="connsiteX18" fmla="*/ 364331 w 431006"/>
              <a:gd name="connsiteY18" fmla="*/ 290512 h 1793081"/>
              <a:gd name="connsiteX19" fmla="*/ 333375 w 431006"/>
              <a:gd name="connsiteY19" fmla="*/ 278606 h 1793081"/>
              <a:gd name="connsiteX20" fmla="*/ 295275 w 431006"/>
              <a:gd name="connsiteY20" fmla="*/ 257175 h 1793081"/>
              <a:gd name="connsiteX21" fmla="*/ 273844 w 431006"/>
              <a:gd name="connsiteY21" fmla="*/ 240506 h 1793081"/>
              <a:gd name="connsiteX22" fmla="*/ 252413 w 431006"/>
              <a:gd name="connsiteY22" fmla="*/ 219075 h 1793081"/>
              <a:gd name="connsiteX23" fmla="*/ 226219 w 431006"/>
              <a:gd name="connsiteY23" fmla="*/ 190500 h 1793081"/>
              <a:gd name="connsiteX24" fmla="*/ 209550 w 431006"/>
              <a:gd name="connsiteY24" fmla="*/ 166687 h 1793081"/>
              <a:gd name="connsiteX25" fmla="*/ 190500 w 431006"/>
              <a:gd name="connsiteY25" fmla="*/ 135731 h 1793081"/>
              <a:gd name="connsiteX26" fmla="*/ 171450 w 431006"/>
              <a:gd name="connsiteY26" fmla="*/ 95250 h 1793081"/>
              <a:gd name="connsiteX27" fmla="*/ 133350 w 431006"/>
              <a:gd name="connsiteY27" fmla="*/ 0 h 1793081"/>
              <a:gd name="connsiteX28" fmla="*/ 0 w 431006"/>
              <a:gd name="connsiteY28" fmla="*/ 45243 h 1793081"/>
              <a:gd name="connsiteX29" fmla="*/ 47625 w 431006"/>
              <a:gd name="connsiteY29" fmla="*/ 107156 h 1793081"/>
              <a:gd name="connsiteX30" fmla="*/ 71438 w 431006"/>
              <a:gd name="connsiteY30" fmla="*/ 138112 h 1793081"/>
              <a:gd name="connsiteX31" fmla="*/ 92869 w 431006"/>
              <a:gd name="connsiteY31" fmla="*/ 176212 h 1793081"/>
              <a:gd name="connsiteX32" fmla="*/ 107156 w 431006"/>
              <a:gd name="connsiteY32" fmla="*/ 211931 h 1793081"/>
              <a:gd name="connsiteX33" fmla="*/ 128588 w 431006"/>
              <a:gd name="connsiteY33" fmla="*/ 278606 h 1793081"/>
              <a:gd name="connsiteX34" fmla="*/ 145256 w 431006"/>
              <a:gd name="connsiteY34" fmla="*/ 352425 h 1793081"/>
              <a:gd name="connsiteX35" fmla="*/ 161925 w 431006"/>
              <a:gd name="connsiteY35" fmla="*/ 438150 h 1793081"/>
              <a:gd name="connsiteX36" fmla="*/ 178594 w 431006"/>
              <a:gd name="connsiteY36" fmla="*/ 550068 h 1793081"/>
              <a:gd name="connsiteX37" fmla="*/ 190500 w 431006"/>
              <a:gd name="connsiteY37" fmla="*/ 652462 h 1793081"/>
              <a:gd name="connsiteX38" fmla="*/ 200025 w 431006"/>
              <a:gd name="connsiteY38" fmla="*/ 807243 h 1793081"/>
              <a:gd name="connsiteX39" fmla="*/ 204788 w 431006"/>
              <a:gd name="connsiteY39" fmla="*/ 1116806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1006" h="1793081">
                <a:moveTo>
                  <a:pt x="204788" y="1116806"/>
                </a:moveTo>
                <a:lnTo>
                  <a:pt x="204788" y="1395412"/>
                </a:lnTo>
                <a:lnTo>
                  <a:pt x="204788" y="1793081"/>
                </a:lnTo>
                <a:lnTo>
                  <a:pt x="426244" y="1733550"/>
                </a:lnTo>
                <a:cubicBezTo>
                  <a:pt x="427038" y="1674812"/>
                  <a:pt x="427831" y="1616075"/>
                  <a:pt x="428625" y="1557337"/>
                </a:cubicBezTo>
                <a:lnTo>
                  <a:pt x="428625" y="1407318"/>
                </a:lnTo>
                <a:cubicBezTo>
                  <a:pt x="427831" y="1331118"/>
                  <a:pt x="427038" y="1254918"/>
                  <a:pt x="426244" y="1178718"/>
                </a:cubicBezTo>
                <a:cubicBezTo>
                  <a:pt x="427038" y="1089024"/>
                  <a:pt x="427831" y="999331"/>
                  <a:pt x="428625" y="909637"/>
                </a:cubicBezTo>
                <a:lnTo>
                  <a:pt x="428625" y="700087"/>
                </a:lnTo>
                <a:lnTo>
                  <a:pt x="428625" y="600075"/>
                </a:lnTo>
                <a:lnTo>
                  <a:pt x="428625" y="450056"/>
                </a:lnTo>
                <a:lnTo>
                  <a:pt x="431006" y="411956"/>
                </a:lnTo>
                <a:lnTo>
                  <a:pt x="431006" y="381000"/>
                </a:lnTo>
                <a:lnTo>
                  <a:pt x="431006" y="359568"/>
                </a:lnTo>
                <a:lnTo>
                  <a:pt x="426244" y="345281"/>
                </a:lnTo>
                <a:lnTo>
                  <a:pt x="419100" y="330993"/>
                </a:lnTo>
                <a:lnTo>
                  <a:pt x="407194" y="314325"/>
                </a:lnTo>
                <a:lnTo>
                  <a:pt x="395288" y="304800"/>
                </a:lnTo>
                <a:lnTo>
                  <a:pt x="364331" y="290512"/>
                </a:lnTo>
                <a:lnTo>
                  <a:pt x="333375" y="278606"/>
                </a:lnTo>
                <a:lnTo>
                  <a:pt x="295275" y="257175"/>
                </a:lnTo>
                <a:lnTo>
                  <a:pt x="273844" y="240506"/>
                </a:lnTo>
                <a:lnTo>
                  <a:pt x="252413" y="219075"/>
                </a:lnTo>
                <a:lnTo>
                  <a:pt x="226219" y="190500"/>
                </a:lnTo>
                <a:lnTo>
                  <a:pt x="209550" y="166687"/>
                </a:lnTo>
                <a:lnTo>
                  <a:pt x="190500" y="135731"/>
                </a:lnTo>
                <a:lnTo>
                  <a:pt x="171450" y="95250"/>
                </a:lnTo>
                <a:lnTo>
                  <a:pt x="133350" y="0"/>
                </a:lnTo>
                <a:lnTo>
                  <a:pt x="0" y="45243"/>
                </a:lnTo>
                <a:lnTo>
                  <a:pt x="47625" y="107156"/>
                </a:lnTo>
                <a:lnTo>
                  <a:pt x="71438" y="138112"/>
                </a:lnTo>
                <a:lnTo>
                  <a:pt x="92869" y="176212"/>
                </a:lnTo>
                <a:lnTo>
                  <a:pt x="107156" y="211931"/>
                </a:lnTo>
                <a:lnTo>
                  <a:pt x="128588" y="278606"/>
                </a:lnTo>
                <a:lnTo>
                  <a:pt x="145256" y="352425"/>
                </a:lnTo>
                <a:lnTo>
                  <a:pt x="161925" y="438150"/>
                </a:lnTo>
                <a:lnTo>
                  <a:pt x="178594" y="550068"/>
                </a:lnTo>
                <a:lnTo>
                  <a:pt x="190500" y="652462"/>
                </a:lnTo>
                <a:lnTo>
                  <a:pt x="200025" y="807243"/>
                </a:lnTo>
                <a:cubicBezTo>
                  <a:pt x="201613" y="902493"/>
                  <a:pt x="203200" y="997743"/>
                  <a:pt x="204788" y="111680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85F18B6A-17A8-436F-A3D2-0D0C65F0FEB0}"/>
              </a:ext>
            </a:extLst>
          </p:cNvPr>
          <p:cNvSpPr/>
          <p:nvPr/>
        </p:nvSpPr>
        <p:spPr>
          <a:xfrm>
            <a:off x="3490913" y="2268538"/>
            <a:ext cx="1123950" cy="388937"/>
          </a:xfrm>
          <a:custGeom>
            <a:avLst/>
            <a:gdLst>
              <a:gd name="connsiteX0" fmla="*/ 933450 w 1123950"/>
              <a:gd name="connsiteY0" fmla="*/ 35719 h 388144"/>
              <a:gd name="connsiteX1" fmla="*/ 721518 w 1123950"/>
              <a:gd name="connsiteY1" fmla="*/ 76200 h 388144"/>
              <a:gd name="connsiteX2" fmla="*/ 500062 w 1123950"/>
              <a:gd name="connsiteY2" fmla="*/ 119063 h 388144"/>
              <a:gd name="connsiteX3" fmla="*/ 245268 w 1123950"/>
              <a:gd name="connsiteY3" fmla="*/ 166688 h 388144"/>
              <a:gd name="connsiteX4" fmla="*/ 0 w 1123950"/>
              <a:gd name="connsiteY4" fmla="*/ 211932 h 388144"/>
              <a:gd name="connsiteX5" fmla="*/ 0 w 1123950"/>
              <a:gd name="connsiteY5" fmla="*/ 388144 h 388144"/>
              <a:gd name="connsiteX6" fmla="*/ 176212 w 1123950"/>
              <a:gd name="connsiteY6" fmla="*/ 357188 h 388144"/>
              <a:gd name="connsiteX7" fmla="*/ 414337 w 1123950"/>
              <a:gd name="connsiteY7" fmla="*/ 307182 h 388144"/>
              <a:gd name="connsiteX8" fmla="*/ 638175 w 1123950"/>
              <a:gd name="connsiteY8" fmla="*/ 261938 h 388144"/>
              <a:gd name="connsiteX9" fmla="*/ 823912 w 1123950"/>
              <a:gd name="connsiteY9" fmla="*/ 223838 h 388144"/>
              <a:gd name="connsiteX10" fmla="*/ 854868 w 1123950"/>
              <a:gd name="connsiteY10" fmla="*/ 221457 h 388144"/>
              <a:gd name="connsiteX11" fmla="*/ 954881 w 1123950"/>
              <a:gd name="connsiteY11" fmla="*/ 223838 h 388144"/>
              <a:gd name="connsiteX12" fmla="*/ 1123950 w 1123950"/>
              <a:gd name="connsiteY12" fmla="*/ 223838 h 388144"/>
              <a:gd name="connsiteX13" fmla="*/ 1123950 w 1123950"/>
              <a:gd name="connsiteY13" fmla="*/ 0 h 388144"/>
              <a:gd name="connsiteX14" fmla="*/ 997743 w 1123950"/>
              <a:gd name="connsiteY14" fmla="*/ 23813 h 388144"/>
              <a:gd name="connsiteX15" fmla="*/ 933450 w 1123950"/>
              <a:gd name="connsiteY15" fmla="*/ 357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23950" h="388144">
                <a:moveTo>
                  <a:pt x="933450" y="35719"/>
                </a:moveTo>
                <a:lnTo>
                  <a:pt x="721518" y="76200"/>
                </a:lnTo>
                <a:lnTo>
                  <a:pt x="500062" y="119063"/>
                </a:lnTo>
                <a:lnTo>
                  <a:pt x="245268" y="166688"/>
                </a:lnTo>
                <a:lnTo>
                  <a:pt x="0" y="211932"/>
                </a:lnTo>
                <a:lnTo>
                  <a:pt x="0" y="388144"/>
                </a:lnTo>
                <a:lnTo>
                  <a:pt x="176212" y="357188"/>
                </a:lnTo>
                <a:lnTo>
                  <a:pt x="414337" y="307182"/>
                </a:lnTo>
                <a:lnTo>
                  <a:pt x="638175" y="261938"/>
                </a:lnTo>
                <a:lnTo>
                  <a:pt x="823912" y="223838"/>
                </a:lnTo>
                <a:lnTo>
                  <a:pt x="854868" y="221457"/>
                </a:lnTo>
                <a:lnTo>
                  <a:pt x="954881" y="223838"/>
                </a:lnTo>
                <a:lnTo>
                  <a:pt x="1123950" y="223838"/>
                </a:lnTo>
                <a:lnTo>
                  <a:pt x="1123950" y="0"/>
                </a:lnTo>
                <a:lnTo>
                  <a:pt x="997743" y="23813"/>
                </a:lnTo>
                <a:lnTo>
                  <a:pt x="93345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461399E-00C0-4EC9-935B-68C2628B2250}"/>
              </a:ext>
            </a:extLst>
          </p:cNvPr>
          <p:cNvSpPr/>
          <p:nvPr/>
        </p:nvSpPr>
        <p:spPr>
          <a:xfrm>
            <a:off x="3500438" y="2897188"/>
            <a:ext cx="1108075" cy="339725"/>
          </a:xfrm>
          <a:custGeom>
            <a:avLst/>
            <a:gdLst>
              <a:gd name="connsiteX0" fmla="*/ 892968 w 1107281"/>
              <a:gd name="connsiteY0" fmla="*/ 33338 h 338138"/>
              <a:gd name="connsiteX1" fmla="*/ 657225 w 1107281"/>
              <a:gd name="connsiteY1" fmla="*/ 66675 h 338138"/>
              <a:gd name="connsiteX2" fmla="*/ 328612 w 1107281"/>
              <a:gd name="connsiteY2" fmla="*/ 114300 h 338138"/>
              <a:gd name="connsiteX3" fmla="*/ 4762 w 1107281"/>
              <a:gd name="connsiteY3" fmla="*/ 159544 h 338138"/>
              <a:gd name="connsiteX4" fmla="*/ 0 w 1107281"/>
              <a:gd name="connsiteY4" fmla="*/ 338138 h 338138"/>
              <a:gd name="connsiteX5" fmla="*/ 178593 w 1107281"/>
              <a:gd name="connsiteY5" fmla="*/ 309563 h 338138"/>
              <a:gd name="connsiteX6" fmla="*/ 373856 w 1107281"/>
              <a:gd name="connsiteY6" fmla="*/ 278607 h 338138"/>
              <a:gd name="connsiteX7" fmla="*/ 619125 w 1107281"/>
              <a:gd name="connsiteY7" fmla="*/ 235744 h 338138"/>
              <a:gd name="connsiteX8" fmla="*/ 802481 w 1107281"/>
              <a:gd name="connsiteY8" fmla="*/ 207169 h 338138"/>
              <a:gd name="connsiteX9" fmla="*/ 864393 w 1107281"/>
              <a:gd name="connsiteY9" fmla="*/ 195263 h 338138"/>
              <a:gd name="connsiteX10" fmla="*/ 950118 w 1107281"/>
              <a:gd name="connsiteY10" fmla="*/ 197644 h 338138"/>
              <a:gd name="connsiteX11" fmla="*/ 1107281 w 1107281"/>
              <a:gd name="connsiteY11" fmla="*/ 204788 h 338138"/>
              <a:gd name="connsiteX12" fmla="*/ 1104900 w 1107281"/>
              <a:gd name="connsiteY12" fmla="*/ 0 h 338138"/>
              <a:gd name="connsiteX13" fmla="*/ 976312 w 1107281"/>
              <a:gd name="connsiteY13" fmla="*/ 21432 h 338138"/>
              <a:gd name="connsiteX14" fmla="*/ 892968 w 1107281"/>
              <a:gd name="connsiteY14" fmla="*/ 3333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7281" h="338138">
                <a:moveTo>
                  <a:pt x="892968" y="33338"/>
                </a:moveTo>
                <a:lnTo>
                  <a:pt x="657225" y="66675"/>
                </a:lnTo>
                <a:lnTo>
                  <a:pt x="328612" y="114300"/>
                </a:lnTo>
                <a:lnTo>
                  <a:pt x="4762" y="159544"/>
                </a:lnTo>
                <a:lnTo>
                  <a:pt x="0" y="338138"/>
                </a:lnTo>
                <a:lnTo>
                  <a:pt x="178593" y="309563"/>
                </a:lnTo>
                <a:lnTo>
                  <a:pt x="373856" y="278607"/>
                </a:lnTo>
                <a:lnTo>
                  <a:pt x="619125" y="235744"/>
                </a:lnTo>
                <a:lnTo>
                  <a:pt x="802481" y="207169"/>
                </a:lnTo>
                <a:lnTo>
                  <a:pt x="864393" y="195263"/>
                </a:lnTo>
                <a:lnTo>
                  <a:pt x="950118" y="197644"/>
                </a:lnTo>
                <a:lnTo>
                  <a:pt x="1107281" y="204788"/>
                </a:lnTo>
                <a:cubicBezTo>
                  <a:pt x="1106487" y="136525"/>
                  <a:pt x="1105694" y="68263"/>
                  <a:pt x="1104900" y="0"/>
                </a:cubicBezTo>
                <a:lnTo>
                  <a:pt x="976312" y="21432"/>
                </a:lnTo>
                <a:lnTo>
                  <a:pt x="892968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3E06482-E635-4BA5-921A-7F42010FDD8F}"/>
              </a:ext>
            </a:extLst>
          </p:cNvPr>
          <p:cNvSpPr/>
          <p:nvPr/>
        </p:nvSpPr>
        <p:spPr>
          <a:xfrm>
            <a:off x="2566988" y="3392488"/>
            <a:ext cx="2054225" cy="769937"/>
          </a:xfrm>
          <a:custGeom>
            <a:avLst/>
            <a:gdLst>
              <a:gd name="connsiteX0" fmla="*/ 1885950 w 2055018"/>
              <a:gd name="connsiteY0" fmla="*/ 164307 h 769144"/>
              <a:gd name="connsiteX1" fmla="*/ 1659731 w 2055018"/>
              <a:gd name="connsiteY1" fmla="*/ 242888 h 769144"/>
              <a:gd name="connsiteX2" fmla="*/ 1471612 w 2055018"/>
              <a:gd name="connsiteY2" fmla="*/ 309563 h 769144"/>
              <a:gd name="connsiteX3" fmla="*/ 1266825 w 2055018"/>
              <a:gd name="connsiteY3" fmla="*/ 381000 h 769144"/>
              <a:gd name="connsiteX4" fmla="*/ 1092993 w 2055018"/>
              <a:gd name="connsiteY4" fmla="*/ 442913 h 769144"/>
              <a:gd name="connsiteX5" fmla="*/ 895350 w 2055018"/>
              <a:gd name="connsiteY5" fmla="*/ 511969 h 769144"/>
              <a:gd name="connsiteX6" fmla="*/ 709612 w 2055018"/>
              <a:gd name="connsiteY6" fmla="*/ 576263 h 769144"/>
              <a:gd name="connsiteX7" fmla="*/ 531018 w 2055018"/>
              <a:gd name="connsiteY7" fmla="*/ 635794 h 769144"/>
              <a:gd name="connsiteX8" fmla="*/ 461962 w 2055018"/>
              <a:gd name="connsiteY8" fmla="*/ 659607 h 769144"/>
              <a:gd name="connsiteX9" fmla="*/ 428625 w 2055018"/>
              <a:gd name="connsiteY9" fmla="*/ 690563 h 769144"/>
              <a:gd name="connsiteX10" fmla="*/ 352425 w 2055018"/>
              <a:gd name="connsiteY10" fmla="*/ 766763 h 769144"/>
              <a:gd name="connsiteX11" fmla="*/ 342900 w 2055018"/>
              <a:gd name="connsiteY11" fmla="*/ 769144 h 769144"/>
              <a:gd name="connsiteX12" fmla="*/ 323850 w 2055018"/>
              <a:gd name="connsiteY12" fmla="*/ 766763 h 769144"/>
              <a:gd name="connsiteX13" fmla="*/ 292893 w 2055018"/>
              <a:gd name="connsiteY13" fmla="*/ 759619 h 769144"/>
              <a:gd name="connsiteX14" fmla="*/ 252412 w 2055018"/>
              <a:gd name="connsiteY14" fmla="*/ 742950 h 769144"/>
              <a:gd name="connsiteX15" fmla="*/ 209550 w 2055018"/>
              <a:gd name="connsiteY15" fmla="*/ 716757 h 769144"/>
              <a:gd name="connsiteX16" fmla="*/ 185737 w 2055018"/>
              <a:gd name="connsiteY16" fmla="*/ 700088 h 769144"/>
              <a:gd name="connsiteX17" fmla="*/ 159543 w 2055018"/>
              <a:gd name="connsiteY17" fmla="*/ 676275 h 769144"/>
              <a:gd name="connsiteX18" fmla="*/ 119062 w 2055018"/>
              <a:gd name="connsiteY18" fmla="*/ 631032 h 769144"/>
              <a:gd name="connsiteX19" fmla="*/ 85725 w 2055018"/>
              <a:gd name="connsiteY19" fmla="*/ 583407 h 769144"/>
              <a:gd name="connsiteX20" fmla="*/ 57150 w 2055018"/>
              <a:gd name="connsiteY20" fmla="*/ 533400 h 769144"/>
              <a:gd name="connsiteX21" fmla="*/ 28575 w 2055018"/>
              <a:gd name="connsiteY21" fmla="*/ 478632 h 769144"/>
              <a:gd name="connsiteX22" fmla="*/ 4762 w 2055018"/>
              <a:gd name="connsiteY22" fmla="*/ 421482 h 769144"/>
              <a:gd name="connsiteX23" fmla="*/ 0 w 2055018"/>
              <a:gd name="connsiteY23" fmla="*/ 402432 h 769144"/>
              <a:gd name="connsiteX24" fmla="*/ 0 w 2055018"/>
              <a:gd name="connsiteY24" fmla="*/ 392907 h 769144"/>
              <a:gd name="connsiteX25" fmla="*/ 2381 w 2055018"/>
              <a:gd name="connsiteY25" fmla="*/ 385763 h 769144"/>
              <a:gd name="connsiteX26" fmla="*/ 7143 w 2055018"/>
              <a:gd name="connsiteY26" fmla="*/ 378619 h 769144"/>
              <a:gd name="connsiteX27" fmla="*/ 16668 w 2055018"/>
              <a:gd name="connsiteY27" fmla="*/ 376238 h 769144"/>
              <a:gd name="connsiteX28" fmla="*/ 28575 w 2055018"/>
              <a:gd name="connsiteY28" fmla="*/ 378619 h 769144"/>
              <a:gd name="connsiteX29" fmla="*/ 57150 w 2055018"/>
              <a:gd name="connsiteY29" fmla="*/ 392907 h 769144"/>
              <a:gd name="connsiteX30" fmla="*/ 90487 w 2055018"/>
              <a:gd name="connsiteY30" fmla="*/ 414338 h 769144"/>
              <a:gd name="connsiteX31" fmla="*/ 138112 w 2055018"/>
              <a:gd name="connsiteY31" fmla="*/ 438150 h 769144"/>
              <a:gd name="connsiteX32" fmla="*/ 169068 w 2055018"/>
              <a:gd name="connsiteY32" fmla="*/ 447675 h 769144"/>
              <a:gd name="connsiteX33" fmla="*/ 219075 w 2055018"/>
              <a:gd name="connsiteY33" fmla="*/ 457200 h 769144"/>
              <a:gd name="connsiteX34" fmla="*/ 250031 w 2055018"/>
              <a:gd name="connsiteY34" fmla="*/ 459582 h 769144"/>
              <a:gd name="connsiteX35" fmla="*/ 269081 w 2055018"/>
              <a:gd name="connsiteY35" fmla="*/ 459582 h 769144"/>
              <a:gd name="connsiteX36" fmla="*/ 361950 w 2055018"/>
              <a:gd name="connsiteY36" fmla="*/ 438150 h 769144"/>
              <a:gd name="connsiteX37" fmla="*/ 552450 w 2055018"/>
              <a:gd name="connsiteY37" fmla="*/ 397669 h 769144"/>
              <a:gd name="connsiteX38" fmla="*/ 790575 w 2055018"/>
              <a:gd name="connsiteY38" fmla="*/ 345282 h 769144"/>
              <a:gd name="connsiteX39" fmla="*/ 964406 w 2055018"/>
              <a:gd name="connsiteY39" fmla="*/ 290513 h 769144"/>
              <a:gd name="connsiteX40" fmla="*/ 1183481 w 2055018"/>
              <a:gd name="connsiteY40" fmla="*/ 230982 h 769144"/>
              <a:gd name="connsiteX41" fmla="*/ 1485900 w 2055018"/>
              <a:gd name="connsiteY41" fmla="*/ 152400 h 769144"/>
              <a:gd name="connsiteX42" fmla="*/ 1685925 w 2055018"/>
              <a:gd name="connsiteY42" fmla="*/ 100013 h 769144"/>
              <a:gd name="connsiteX43" fmla="*/ 1905000 w 2055018"/>
              <a:gd name="connsiteY43" fmla="*/ 42863 h 769144"/>
              <a:gd name="connsiteX44" fmla="*/ 2055018 w 2055018"/>
              <a:gd name="connsiteY44" fmla="*/ 0 h 769144"/>
              <a:gd name="connsiteX45" fmla="*/ 2055018 w 2055018"/>
              <a:gd name="connsiteY45" fmla="*/ 71438 h 769144"/>
              <a:gd name="connsiteX46" fmla="*/ 1885950 w 2055018"/>
              <a:gd name="connsiteY46" fmla="*/ 164307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55018" h="769144">
                <a:moveTo>
                  <a:pt x="1885950" y="164307"/>
                </a:moveTo>
                <a:lnTo>
                  <a:pt x="1659731" y="242888"/>
                </a:lnTo>
                <a:lnTo>
                  <a:pt x="1471612" y="309563"/>
                </a:lnTo>
                <a:lnTo>
                  <a:pt x="1266825" y="381000"/>
                </a:lnTo>
                <a:lnTo>
                  <a:pt x="1092993" y="442913"/>
                </a:lnTo>
                <a:lnTo>
                  <a:pt x="895350" y="511969"/>
                </a:lnTo>
                <a:lnTo>
                  <a:pt x="709612" y="576263"/>
                </a:lnTo>
                <a:lnTo>
                  <a:pt x="531018" y="635794"/>
                </a:lnTo>
                <a:lnTo>
                  <a:pt x="461962" y="659607"/>
                </a:lnTo>
                <a:lnTo>
                  <a:pt x="428625" y="690563"/>
                </a:lnTo>
                <a:lnTo>
                  <a:pt x="352425" y="766763"/>
                </a:lnTo>
                <a:lnTo>
                  <a:pt x="342900" y="769144"/>
                </a:lnTo>
                <a:lnTo>
                  <a:pt x="323850" y="766763"/>
                </a:lnTo>
                <a:lnTo>
                  <a:pt x="292893" y="759619"/>
                </a:lnTo>
                <a:lnTo>
                  <a:pt x="252412" y="742950"/>
                </a:lnTo>
                <a:lnTo>
                  <a:pt x="209550" y="716757"/>
                </a:lnTo>
                <a:lnTo>
                  <a:pt x="185737" y="700088"/>
                </a:lnTo>
                <a:lnTo>
                  <a:pt x="159543" y="676275"/>
                </a:lnTo>
                <a:lnTo>
                  <a:pt x="119062" y="631032"/>
                </a:lnTo>
                <a:lnTo>
                  <a:pt x="85725" y="583407"/>
                </a:lnTo>
                <a:lnTo>
                  <a:pt x="57150" y="533400"/>
                </a:lnTo>
                <a:lnTo>
                  <a:pt x="28575" y="478632"/>
                </a:lnTo>
                <a:lnTo>
                  <a:pt x="4762" y="421482"/>
                </a:lnTo>
                <a:lnTo>
                  <a:pt x="0" y="402432"/>
                </a:lnTo>
                <a:lnTo>
                  <a:pt x="0" y="392907"/>
                </a:lnTo>
                <a:lnTo>
                  <a:pt x="2381" y="385763"/>
                </a:lnTo>
                <a:lnTo>
                  <a:pt x="7143" y="378619"/>
                </a:lnTo>
                <a:lnTo>
                  <a:pt x="16668" y="376238"/>
                </a:lnTo>
                <a:lnTo>
                  <a:pt x="28575" y="378619"/>
                </a:lnTo>
                <a:lnTo>
                  <a:pt x="57150" y="392907"/>
                </a:lnTo>
                <a:lnTo>
                  <a:pt x="90487" y="414338"/>
                </a:lnTo>
                <a:lnTo>
                  <a:pt x="138112" y="438150"/>
                </a:lnTo>
                <a:lnTo>
                  <a:pt x="169068" y="447675"/>
                </a:lnTo>
                <a:lnTo>
                  <a:pt x="219075" y="457200"/>
                </a:lnTo>
                <a:lnTo>
                  <a:pt x="250031" y="459582"/>
                </a:lnTo>
                <a:lnTo>
                  <a:pt x="269081" y="459582"/>
                </a:lnTo>
                <a:lnTo>
                  <a:pt x="361950" y="438150"/>
                </a:lnTo>
                <a:lnTo>
                  <a:pt x="552450" y="397669"/>
                </a:lnTo>
                <a:lnTo>
                  <a:pt x="790575" y="345282"/>
                </a:lnTo>
                <a:lnTo>
                  <a:pt x="964406" y="290513"/>
                </a:lnTo>
                <a:lnTo>
                  <a:pt x="1183481" y="230982"/>
                </a:lnTo>
                <a:lnTo>
                  <a:pt x="1485900" y="152400"/>
                </a:lnTo>
                <a:lnTo>
                  <a:pt x="1685925" y="100013"/>
                </a:lnTo>
                <a:lnTo>
                  <a:pt x="1905000" y="42863"/>
                </a:lnTo>
                <a:lnTo>
                  <a:pt x="2055018" y="0"/>
                </a:lnTo>
                <a:lnTo>
                  <a:pt x="2055018" y="71438"/>
                </a:lnTo>
                <a:lnTo>
                  <a:pt x="1885950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1E30F1E-788A-4B6C-A534-94DFA0D9D128}"/>
              </a:ext>
            </a:extLst>
          </p:cNvPr>
          <p:cNvSpPr/>
          <p:nvPr/>
        </p:nvSpPr>
        <p:spPr>
          <a:xfrm>
            <a:off x="4432300" y="1825625"/>
            <a:ext cx="358775" cy="2185988"/>
          </a:xfrm>
          <a:custGeom>
            <a:avLst/>
            <a:gdLst>
              <a:gd name="connsiteX0" fmla="*/ 67317 w 359028"/>
              <a:gd name="connsiteY0" fmla="*/ 877936 h 2185023"/>
              <a:gd name="connsiteX1" fmla="*/ 67317 w 359028"/>
              <a:gd name="connsiteY1" fmla="*/ 653544 h 2185023"/>
              <a:gd name="connsiteX2" fmla="*/ 67317 w 359028"/>
              <a:gd name="connsiteY2" fmla="*/ 353418 h 2185023"/>
              <a:gd name="connsiteX3" fmla="*/ 67317 w 359028"/>
              <a:gd name="connsiteY3" fmla="*/ 274881 h 2185023"/>
              <a:gd name="connsiteX4" fmla="*/ 64512 w 359028"/>
              <a:gd name="connsiteY4" fmla="*/ 230003 h 2185023"/>
              <a:gd name="connsiteX5" fmla="*/ 58903 w 359028"/>
              <a:gd name="connsiteY5" fmla="*/ 179514 h 2185023"/>
              <a:gd name="connsiteX6" fmla="*/ 53293 w 359028"/>
              <a:gd name="connsiteY6" fmla="*/ 145855 h 2185023"/>
              <a:gd name="connsiteX7" fmla="*/ 39268 w 359028"/>
              <a:gd name="connsiteY7" fmla="*/ 98172 h 2185023"/>
              <a:gd name="connsiteX8" fmla="*/ 0 w 359028"/>
              <a:gd name="connsiteY8" fmla="*/ 16830 h 2185023"/>
              <a:gd name="connsiteX9" fmla="*/ 126220 w 359028"/>
              <a:gd name="connsiteY9" fmla="*/ 0 h 2185023"/>
              <a:gd name="connsiteX10" fmla="*/ 196343 w 359028"/>
              <a:gd name="connsiteY10" fmla="*/ 64513 h 2185023"/>
              <a:gd name="connsiteX11" fmla="*/ 252441 w 359028"/>
              <a:gd name="connsiteY11" fmla="*/ 120611 h 2185023"/>
              <a:gd name="connsiteX12" fmla="*/ 297320 w 359028"/>
              <a:gd name="connsiteY12" fmla="*/ 171099 h 2185023"/>
              <a:gd name="connsiteX13" fmla="*/ 325369 w 359028"/>
              <a:gd name="connsiteY13" fmla="*/ 210368 h 2185023"/>
              <a:gd name="connsiteX14" fmla="*/ 350613 w 359028"/>
              <a:gd name="connsiteY14" fmla="*/ 255247 h 2185023"/>
              <a:gd name="connsiteX15" fmla="*/ 359028 w 359028"/>
              <a:gd name="connsiteY15" fmla="*/ 280491 h 2185023"/>
              <a:gd name="connsiteX16" fmla="*/ 353418 w 359028"/>
              <a:gd name="connsiteY16" fmla="*/ 319760 h 2185023"/>
              <a:gd name="connsiteX17" fmla="*/ 336589 w 359028"/>
              <a:gd name="connsiteY17" fmla="*/ 440371 h 2185023"/>
              <a:gd name="connsiteX18" fmla="*/ 319759 w 359028"/>
              <a:gd name="connsiteY18" fmla="*/ 589031 h 2185023"/>
              <a:gd name="connsiteX19" fmla="*/ 305735 w 359028"/>
              <a:gd name="connsiteY19" fmla="*/ 748911 h 2185023"/>
              <a:gd name="connsiteX20" fmla="*/ 294515 w 359028"/>
              <a:gd name="connsiteY20" fmla="*/ 1051841 h 2185023"/>
              <a:gd name="connsiteX21" fmla="*/ 291710 w 359028"/>
              <a:gd name="connsiteY21" fmla="*/ 1326722 h 2185023"/>
              <a:gd name="connsiteX22" fmla="*/ 291710 w 359028"/>
              <a:gd name="connsiteY22" fmla="*/ 1590383 h 2185023"/>
              <a:gd name="connsiteX23" fmla="*/ 291710 w 359028"/>
              <a:gd name="connsiteY23" fmla="*/ 1783922 h 2185023"/>
              <a:gd name="connsiteX24" fmla="*/ 288905 w 359028"/>
              <a:gd name="connsiteY24" fmla="*/ 1851239 h 2185023"/>
              <a:gd name="connsiteX25" fmla="*/ 283295 w 359028"/>
              <a:gd name="connsiteY25" fmla="*/ 1915752 h 2185023"/>
              <a:gd name="connsiteX26" fmla="*/ 272076 w 359028"/>
              <a:gd name="connsiteY26" fmla="*/ 1969045 h 2185023"/>
              <a:gd name="connsiteX27" fmla="*/ 258051 w 359028"/>
              <a:gd name="connsiteY27" fmla="*/ 2030753 h 2185023"/>
              <a:gd name="connsiteX28" fmla="*/ 235612 w 359028"/>
              <a:gd name="connsiteY28" fmla="*/ 2092461 h 2185023"/>
              <a:gd name="connsiteX29" fmla="*/ 210368 w 359028"/>
              <a:gd name="connsiteY29" fmla="*/ 2140145 h 2185023"/>
              <a:gd name="connsiteX30" fmla="*/ 187928 w 359028"/>
              <a:gd name="connsiteY30" fmla="*/ 2170999 h 2185023"/>
              <a:gd name="connsiteX31" fmla="*/ 165489 w 359028"/>
              <a:gd name="connsiteY31" fmla="*/ 2185023 h 2185023"/>
              <a:gd name="connsiteX32" fmla="*/ 148660 w 359028"/>
              <a:gd name="connsiteY32" fmla="*/ 2185023 h 2185023"/>
              <a:gd name="connsiteX33" fmla="*/ 123416 w 359028"/>
              <a:gd name="connsiteY33" fmla="*/ 2165389 h 2185023"/>
              <a:gd name="connsiteX34" fmla="*/ 100976 w 359028"/>
              <a:gd name="connsiteY34" fmla="*/ 2137340 h 2185023"/>
              <a:gd name="connsiteX35" fmla="*/ 81342 w 359028"/>
              <a:gd name="connsiteY35" fmla="*/ 2092461 h 2185023"/>
              <a:gd name="connsiteX36" fmla="*/ 70122 w 359028"/>
              <a:gd name="connsiteY36" fmla="*/ 2047583 h 2185023"/>
              <a:gd name="connsiteX37" fmla="*/ 67317 w 359028"/>
              <a:gd name="connsiteY37" fmla="*/ 1971850 h 2185023"/>
              <a:gd name="connsiteX38" fmla="*/ 67317 w 359028"/>
              <a:gd name="connsiteY38" fmla="*/ 1828800 h 2185023"/>
              <a:gd name="connsiteX39" fmla="*/ 67317 w 359028"/>
              <a:gd name="connsiteY39" fmla="*/ 1548309 h 2185023"/>
              <a:gd name="connsiteX40" fmla="*/ 67317 w 359028"/>
              <a:gd name="connsiteY40" fmla="*/ 1256599 h 2185023"/>
              <a:gd name="connsiteX41" fmla="*/ 67317 w 359028"/>
              <a:gd name="connsiteY41" fmla="*/ 877936 h 218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9028" h="2185023">
                <a:moveTo>
                  <a:pt x="67317" y="877936"/>
                </a:moveTo>
                <a:lnTo>
                  <a:pt x="67317" y="653544"/>
                </a:lnTo>
                <a:lnTo>
                  <a:pt x="67317" y="353418"/>
                </a:lnTo>
                <a:lnTo>
                  <a:pt x="67317" y="274881"/>
                </a:lnTo>
                <a:lnTo>
                  <a:pt x="64512" y="230003"/>
                </a:lnTo>
                <a:lnTo>
                  <a:pt x="58903" y="179514"/>
                </a:lnTo>
                <a:lnTo>
                  <a:pt x="53293" y="145855"/>
                </a:lnTo>
                <a:lnTo>
                  <a:pt x="39268" y="98172"/>
                </a:lnTo>
                <a:lnTo>
                  <a:pt x="0" y="16830"/>
                </a:lnTo>
                <a:lnTo>
                  <a:pt x="126220" y="0"/>
                </a:lnTo>
                <a:lnTo>
                  <a:pt x="196343" y="64513"/>
                </a:lnTo>
                <a:lnTo>
                  <a:pt x="252441" y="120611"/>
                </a:lnTo>
                <a:lnTo>
                  <a:pt x="297320" y="171099"/>
                </a:lnTo>
                <a:lnTo>
                  <a:pt x="325369" y="210368"/>
                </a:lnTo>
                <a:lnTo>
                  <a:pt x="350613" y="255247"/>
                </a:lnTo>
                <a:lnTo>
                  <a:pt x="359028" y="280491"/>
                </a:lnTo>
                <a:lnTo>
                  <a:pt x="353418" y="319760"/>
                </a:lnTo>
                <a:lnTo>
                  <a:pt x="336589" y="440371"/>
                </a:lnTo>
                <a:lnTo>
                  <a:pt x="319759" y="589031"/>
                </a:lnTo>
                <a:lnTo>
                  <a:pt x="305735" y="748911"/>
                </a:lnTo>
                <a:lnTo>
                  <a:pt x="294515" y="1051841"/>
                </a:lnTo>
                <a:lnTo>
                  <a:pt x="291710" y="1326722"/>
                </a:lnTo>
                <a:lnTo>
                  <a:pt x="291710" y="1590383"/>
                </a:lnTo>
                <a:lnTo>
                  <a:pt x="291710" y="1783922"/>
                </a:lnTo>
                <a:lnTo>
                  <a:pt x="288905" y="1851239"/>
                </a:lnTo>
                <a:lnTo>
                  <a:pt x="283295" y="1915752"/>
                </a:lnTo>
                <a:lnTo>
                  <a:pt x="272076" y="1969045"/>
                </a:lnTo>
                <a:lnTo>
                  <a:pt x="258051" y="2030753"/>
                </a:lnTo>
                <a:lnTo>
                  <a:pt x="235612" y="2092461"/>
                </a:lnTo>
                <a:lnTo>
                  <a:pt x="210368" y="2140145"/>
                </a:lnTo>
                <a:lnTo>
                  <a:pt x="187928" y="2170999"/>
                </a:lnTo>
                <a:lnTo>
                  <a:pt x="165489" y="2185023"/>
                </a:lnTo>
                <a:lnTo>
                  <a:pt x="148660" y="2185023"/>
                </a:lnTo>
                <a:lnTo>
                  <a:pt x="123416" y="2165389"/>
                </a:lnTo>
                <a:lnTo>
                  <a:pt x="100976" y="2137340"/>
                </a:lnTo>
                <a:lnTo>
                  <a:pt x="81342" y="2092461"/>
                </a:lnTo>
                <a:lnTo>
                  <a:pt x="70122" y="2047583"/>
                </a:lnTo>
                <a:lnTo>
                  <a:pt x="67317" y="1971850"/>
                </a:lnTo>
                <a:lnTo>
                  <a:pt x="67317" y="1828800"/>
                </a:lnTo>
                <a:lnTo>
                  <a:pt x="67317" y="1548309"/>
                </a:lnTo>
                <a:lnTo>
                  <a:pt x="67317" y="1256599"/>
                </a:lnTo>
                <a:lnTo>
                  <a:pt x="67317" y="8779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FE298C6-6CCB-4052-A88D-12AF85131B65}"/>
              </a:ext>
            </a:extLst>
          </p:cNvPr>
          <p:cNvSpPr/>
          <p:nvPr/>
        </p:nvSpPr>
        <p:spPr>
          <a:xfrm>
            <a:off x="5141913" y="2379663"/>
            <a:ext cx="558800" cy="1162050"/>
          </a:xfrm>
          <a:custGeom>
            <a:avLst/>
            <a:gdLst>
              <a:gd name="connsiteX0" fmla="*/ 473869 w 559594"/>
              <a:gd name="connsiteY0" fmla="*/ 521494 h 1162050"/>
              <a:gd name="connsiteX1" fmla="*/ 447675 w 559594"/>
              <a:gd name="connsiteY1" fmla="*/ 366712 h 1162050"/>
              <a:gd name="connsiteX2" fmla="*/ 426244 w 559594"/>
              <a:gd name="connsiteY2" fmla="*/ 247650 h 1162050"/>
              <a:gd name="connsiteX3" fmla="*/ 314325 w 559594"/>
              <a:gd name="connsiteY3" fmla="*/ 90487 h 1162050"/>
              <a:gd name="connsiteX4" fmla="*/ 276225 w 559594"/>
              <a:gd name="connsiteY4" fmla="*/ 69056 h 1162050"/>
              <a:gd name="connsiteX5" fmla="*/ 223837 w 559594"/>
              <a:gd name="connsiteY5" fmla="*/ 47625 h 1162050"/>
              <a:gd name="connsiteX6" fmla="*/ 185737 w 559594"/>
              <a:gd name="connsiteY6" fmla="*/ 33337 h 1162050"/>
              <a:gd name="connsiteX7" fmla="*/ 128587 w 559594"/>
              <a:gd name="connsiteY7" fmla="*/ 16669 h 1162050"/>
              <a:gd name="connsiteX8" fmla="*/ 88106 w 559594"/>
              <a:gd name="connsiteY8" fmla="*/ 7144 h 1162050"/>
              <a:gd name="connsiteX9" fmla="*/ 50006 w 559594"/>
              <a:gd name="connsiteY9" fmla="*/ 0 h 1162050"/>
              <a:gd name="connsiteX10" fmla="*/ 30956 w 559594"/>
              <a:gd name="connsiteY10" fmla="*/ 0 h 1162050"/>
              <a:gd name="connsiteX11" fmla="*/ 14287 w 559594"/>
              <a:gd name="connsiteY11" fmla="*/ 4762 h 1162050"/>
              <a:gd name="connsiteX12" fmla="*/ 2381 w 559594"/>
              <a:gd name="connsiteY12" fmla="*/ 14287 h 1162050"/>
              <a:gd name="connsiteX13" fmla="*/ 0 w 559594"/>
              <a:gd name="connsiteY13" fmla="*/ 28575 h 1162050"/>
              <a:gd name="connsiteX14" fmla="*/ 7144 w 559594"/>
              <a:gd name="connsiteY14" fmla="*/ 45244 h 1162050"/>
              <a:gd name="connsiteX15" fmla="*/ 33337 w 559594"/>
              <a:gd name="connsiteY15" fmla="*/ 71437 h 1162050"/>
              <a:gd name="connsiteX16" fmla="*/ 80962 w 559594"/>
              <a:gd name="connsiteY16" fmla="*/ 123825 h 1162050"/>
              <a:gd name="connsiteX17" fmla="*/ 126206 w 559594"/>
              <a:gd name="connsiteY17" fmla="*/ 183356 h 1162050"/>
              <a:gd name="connsiteX18" fmla="*/ 154781 w 559594"/>
              <a:gd name="connsiteY18" fmla="*/ 230981 h 1162050"/>
              <a:gd name="connsiteX19" fmla="*/ 180975 w 559594"/>
              <a:gd name="connsiteY19" fmla="*/ 280987 h 1162050"/>
              <a:gd name="connsiteX20" fmla="*/ 200025 w 559594"/>
              <a:gd name="connsiteY20" fmla="*/ 323850 h 1162050"/>
              <a:gd name="connsiteX21" fmla="*/ 242887 w 559594"/>
              <a:gd name="connsiteY21" fmla="*/ 490537 h 1162050"/>
              <a:gd name="connsiteX22" fmla="*/ 283369 w 559594"/>
              <a:gd name="connsiteY22" fmla="*/ 704850 h 1162050"/>
              <a:gd name="connsiteX23" fmla="*/ 302419 w 559594"/>
              <a:gd name="connsiteY23" fmla="*/ 812006 h 1162050"/>
              <a:gd name="connsiteX24" fmla="*/ 316706 w 559594"/>
              <a:gd name="connsiteY24" fmla="*/ 895350 h 1162050"/>
              <a:gd name="connsiteX25" fmla="*/ 311944 w 559594"/>
              <a:gd name="connsiteY25" fmla="*/ 931069 h 1162050"/>
              <a:gd name="connsiteX26" fmla="*/ 309562 w 559594"/>
              <a:gd name="connsiteY26" fmla="*/ 966787 h 1162050"/>
              <a:gd name="connsiteX27" fmla="*/ 314325 w 559594"/>
              <a:gd name="connsiteY27" fmla="*/ 1004887 h 1162050"/>
              <a:gd name="connsiteX28" fmla="*/ 328612 w 559594"/>
              <a:gd name="connsiteY28" fmla="*/ 1042987 h 1162050"/>
              <a:gd name="connsiteX29" fmla="*/ 347662 w 559594"/>
              <a:gd name="connsiteY29" fmla="*/ 1076325 h 1162050"/>
              <a:gd name="connsiteX30" fmla="*/ 366712 w 559594"/>
              <a:gd name="connsiteY30" fmla="*/ 1100137 h 1162050"/>
              <a:gd name="connsiteX31" fmla="*/ 409575 w 559594"/>
              <a:gd name="connsiteY31" fmla="*/ 1135856 h 1162050"/>
              <a:gd name="connsiteX32" fmla="*/ 452437 w 559594"/>
              <a:gd name="connsiteY32" fmla="*/ 1159669 h 1162050"/>
              <a:gd name="connsiteX33" fmla="*/ 473869 w 559594"/>
              <a:gd name="connsiteY33" fmla="*/ 1162050 h 1162050"/>
              <a:gd name="connsiteX34" fmla="*/ 488156 w 559594"/>
              <a:gd name="connsiteY34" fmla="*/ 1162050 h 1162050"/>
              <a:gd name="connsiteX35" fmla="*/ 502444 w 559594"/>
              <a:gd name="connsiteY35" fmla="*/ 1154906 h 1162050"/>
              <a:gd name="connsiteX36" fmla="*/ 521494 w 559594"/>
              <a:gd name="connsiteY36" fmla="*/ 1135856 h 1162050"/>
              <a:gd name="connsiteX37" fmla="*/ 559594 w 559594"/>
              <a:gd name="connsiteY37" fmla="*/ 1081087 h 1162050"/>
              <a:gd name="connsiteX38" fmla="*/ 542925 w 559594"/>
              <a:gd name="connsiteY38" fmla="*/ 895350 h 1162050"/>
              <a:gd name="connsiteX39" fmla="*/ 516731 w 559594"/>
              <a:gd name="connsiteY39" fmla="*/ 754856 h 1162050"/>
              <a:gd name="connsiteX40" fmla="*/ 473869 w 559594"/>
              <a:gd name="connsiteY40" fmla="*/ 52149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59594" h="1162050">
                <a:moveTo>
                  <a:pt x="473869" y="521494"/>
                </a:moveTo>
                <a:lnTo>
                  <a:pt x="447675" y="366712"/>
                </a:lnTo>
                <a:lnTo>
                  <a:pt x="426244" y="247650"/>
                </a:lnTo>
                <a:lnTo>
                  <a:pt x="314325" y="90487"/>
                </a:lnTo>
                <a:lnTo>
                  <a:pt x="276225" y="69056"/>
                </a:lnTo>
                <a:lnTo>
                  <a:pt x="223837" y="47625"/>
                </a:lnTo>
                <a:lnTo>
                  <a:pt x="185737" y="33337"/>
                </a:lnTo>
                <a:lnTo>
                  <a:pt x="128587" y="16669"/>
                </a:lnTo>
                <a:lnTo>
                  <a:pt x="88106" y="7144"/>
                </a:lnTo>
                <a:lnTo>
                  <a:pt x="50006" y="0"/>
                </a:lnTo>
                <a:lnTo>
                  <a:pt x="30956" y="0"/>
                </a:lnTo>
                <a:lnTo>
                  <a:pt x="14287" y="4762"/>
                </a:lnTo>
                <a:lnTo>
                  <a:pt x="2381" y="14287"/>
                </a:lnTo>
                <a:lnTo>
                  <a:pt x="0" y="28575"/>
                </a:lnTo>
                <a:lnTo>
                  <a:pt x="7144" y="45244"/>
                </a:lnTo>
                <a:lnTo>
                  <a:pt x="33337" y="71437"/>
                </a:lnTo>
                <a:lnTo>
                  <a:pt x="80962" y="123825"/>
                </a:lnTo>
                <a:lnTo>
                  <a:pt x="126206" y="183356"/>
                </a:lnTo>
                <a:lnTo>
                  <a:pt x="154781" y="230981"/>
                </a:lnTo>
                <a:lnTo>
                  <a:pt x="180975" y="280987"/>
                </a:lnTo>
                <a:lnTo>
                  <a:pt x="200025" y="323850"/>
                </a:lnTo>
                <a:lnTo>
                  <a:pt x="242887" y="490537"/>
                </a:lnTo>
                <a:lnTo>
                  <a:pt x="283369" y="704850"/>
                </a:lnTo>
                <a:lnTo>
                  <a:pt x="302419" y="812006"/>
                </a:lnTo>
                <a:lnTo>
                  <a:pt x="316706" y="895350"/>
                </a:lnTo>
                <a:lnTo>
                  <a:pt x="311944" y="931069"/>
                </a:lnTo>
                <a:lnTo>
                  <a:pt x="309562" y="966787"/>
                </a:lnTo>
                <a:lnTo>
                  <a:pt x="314325" y="1004887"/>
                </a:lnTo>
                <a:lnTo>
                  <a:pt x="328612" y="1042987"/>
                </a:lnTo>
                <a:lnTo>
                  <a:pt x="347662" y="1076325"/>
                </a:lnTo>
                <a:lnTo>
                  <a:pt x="366712" y="1100137"/>
                </a:lnTo>
                <a:lnTo>
                  <a:pt x="409575" y="1135856"/>
                </a:lnTo>
                <a:lnTo>
                  <a:pt x="452437" y="1159669"/>
                </a:lnTo>
                <a:lnTo>
                  <a:pt x="473869" y="1162050"/>
                </a:lnTo>
                <a:lnTo>
                  <a:pt x="488156" y="1162050"/>
                </a:lnTo>
                <a:lnTo>
                  <a:pt x="502444" y="1154906"/>
                </a:lnTo>
                <a:lnTo>
                  <a:pt x="521494" y="1135856"/>
                </a:lnTo>
                <a:lnTo>
                  <a:pt x="559594" y="1081087"/>
                </a:lnTo>
                <a:lnTo>
                  <a:pt x="542925" y="895350"/>
                </a:lnTo>
                <a:lnTo>
                  <a:pt x="516731" y="754856"/>
                </a:lnTo>
                <a:lnTo>
                  <a:pt x="473869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02198C8-4EE6-459B-8CE1-B114601BEF1C}"/>
              </a:ext>
            </a:extLst>
          </p:cNvPr>
          <p:cNvSpPr/>
          <p:nvPr/>
        </p:nvSpPr>
        <p:spPr>
          <a:xfrm>
            <a:off x="5402263" y="2257425"/>
            <a:ext cx="1698625" cy="1238250"/>
          </a:xfrm>
          <a:custGeom>
            <a:avLst/>
            <a:gdLst>
              <a:gd name="connsiteX0" fmla="*/ 928688 w 1697832"/>
              <a:gd name="connsiteY0" fmla="*/ 83344 h 1238250"/>
              <a:gd name="connsiteX1" fmla="*/ 704850 w 1697832"/>
              <a:gd name="connsiteY1" fmla="*/ 114300 h 1238250"/>
              <a:gd name="connsiteX2" fmla="*/ 526257 w 1697832"/>
              <a:gd name="connsiteY2" fmla="*/ 140494 h 1238250"/>
              <a:gd name="connsiteX3" fmla="*/ 352425 w 1697832"/>
              <a:gd name="connsiteY3" fmla="*/ 166688 h 1238250"/>
              <a:gd name="connsiteX4" fmla="*/ 214313 w 1697832"/>
              <a:gd name="connsiteY4" fmla="*/ 188119 h 1238250"/>
              <a:gd name="connsiteX5" fmla="*/ 0 w 1697832"/>
              <a:gd name="connsiteY5" fmla="*/ 219075 h 1238250"/>
              <a:gd name="connsiteX6" fmla="*/ 104775 w 1697832"/>
              <a:gd name="connsiteY6" fmla="*/ 404813 h 1238250"/>
              <a:gd name="connsiteX7" fmla="*/ 247650 w 1697832"/>
              <a:gd name="connsiteY7" fmla="*/ 369094 h 1238250"/>
              <a:gd name="connsiteX8" fmla="*/ 392907 w 1697832"/>
              <a:gd name="connsiteY8" fmla="*/ 333375 h 1238250"/>
              <a:gd name="connsiteX9" fmla="*/ 507207 w 1697832"/>
              <a:gd name="connsiteY9" fmla="*/ 304800 h 1238250"/>
              <a:gd name="connsiteX10" fmla="*/ 647700 w 1697832"/>
              <a:gd name="connsiteY10" fmla="*/ 273844 h 1238250"/>
              <a:gd name="connsiteX11" fmla="*/ 795338 w 1697832"/>
              <a:gd name="connsiteY11" fmla="*/ 247650 h 1238250"/>
              <a:gd name="connsiteX12" fmla="*/ 897732 w 1697832"/>
              <a:gd name="connsiteY12" fmla="*/ 233363 h 1238250"/>
              <a:gd name="connsiteX13" fmla="*/ 988219 w 1697832"/>
              <a:gd name="connsiteY13" fmla="*/ 223838 h 1238250"/>
              <a:gd name="connsiteX14" fmla="*/ 1100138 w 1697832"/>
              <a:gd name="connsiteY14" fmla="*/ 216694 h 1238250"/>
              <a:gd name="connsiteX15" fmla="*/ 1183482 w 1697832"/>
              <a:gd name="connsiteY15" fmla="*/ 214313 h 1238250"/>
              <a:gd name="connsiteX16" fmla="*/ 1245394 w 1697832"/>
              <a:gd name="connsiteY16" fmla="*/ 211931 h 1238250"/>
              <a:gd name="connsiteX17" fmla="*/ 1269207 w 1697832"/>
              <a:gd name="connsiteY17" fmla="*/ 214313 h 1238250"/>
              <a:gd name="connsiteX18" fmla="*/ 1290638 w 1697832"/>
              <a:gd name="connsiteY18" fmla="*/ 219075 h 1238250"/>
              <a:gd name="connsiteX19" fmla="*/ 1309688 w 1697832"/>
              <a:gd name="connsiteY19" fmla="*/ 228600 h 1238250"/>
              <a:gd name="connsiteX20" fmla="*/ 1321594 w 1697832"/>
              <a:gd name="connsiteY20" fmla="*/ 242888 h 1238250"/>
              <a:gd name="connsiteX21" fmla="*/ 1328738 w 1697832"/>
              <a:gd name="connsiteY21" fmla="*/ 257175 h 1238250"/>
              <a:gd name="connsiteX22" fmla="*/ 1333500 w 1697832"/>
              <a:gd name="connsiteY22" fmla="*/ 283369 h 1238250"/>
              <a:gd name="connsiteX23" fmla="*/ 1323975 w 1697832"/>
              <a:gd name="connsiteY23" fmla="*/ 359569 h 1238250"/>
              <a:gd name="connsiteX24" fmla="*/ 1295400 w 1697832"/>
              <a:gd name="connsiteY24" fmla="*/ 540544 h 1238250"/>
              <a:gd name="connsiteX25" fmla="*/ 1257300 w 1697832"/>
              <a:gd name="connsiteY25" fmla="*/ 812006 h 1238250"/>
              <a:gd name="connsiteX26" fmla="*/ 1235869 w 1697832"/>
              <a:gd name="connsiteY26" fmla="*/ 952500 h 1238250"/>
              <a:gd name="connsiteX27" fmla="*/ 1181100 w 1697832"/>
              <a:gd name="connsiteY27" fmla="*/ 1109663 h 1238250"/>
              <a:gd name="connsiteX28" fmla="*/ 1176338 w 1697832"/>
              <a:gd name="connsiteY28" fmla="*/ 1138238 h 1238250"/>
              <a:gd name="connsiteX29" fmla="*/ 1178719 w 1697832"/>
              <a:gd name="connsiteY29" fmla="*/ 1162050 h 1238250"/>
              <a:gd name="connsiteX30" fmla="*/ 1188244 w 1697832"/>
              <a:gd name="connsiteY30" fmla="*/ 1190625 h 1238250"/>
              <a:gd name="connsiteX31" fmla="*/ 1200150 w 1697832"/>
              <a:gd name="connsiteY31" fmla="*/ 1207294 h 1238250"/>
              <a:gd name="connsiteX32" fmla="*/ 1226344 w 1697832"/>
              <a:gd name="connsiteY32" fmla="*/ 1223963 h 1238250"/>
              <a:gd name="connsiteX33" fmla="*/ 1257300 w 1697832"/>
              <a:gd name="connsiteY33" fmla="*/ 1235869 h 1238250"/>
              <a:gd name="connsiteX34" fmla="*/ 1266825 w 1697832"/>
              <a:gd name="connsiteY34" fmla="*/ 1238250 h 1238250"/>
              <a:gd name="connsiteX35" fmla="*/ 1297782 w 1697832"/>
              <a:gd name="connsiteY35" fmla="*/ 1233488 h 1238250"/>
              <a:gd name="connsiteX36" fmla="*/ 1323975 w 1697832"/>
              <a:gd name="connsiteY36" fmla="*/ 1226344 h 1238250"/>
              <a:gd name="connsiteX37" fmla="*/ 1345407 w 1697832"/>
              <a:gd name="connsiteY37" fmla="*/ 1214438 h 1238250"/>
              <a:gd name="connsiteX38" fmla="*/ 1359694 w 1697832"/>
              <a:gd name="connsiteY38" fmla="*/ 1197769 h 1238250"/>
              <a:gd name="connsiteX39" fmla="*/ 1366838 w 1697832"/>
              <a:gd name="connsiteY39" fmla="*/ 1181100 h 1238250"/>
              <a:gd name="connsiteX40" fmla="*/ 1388269 w 1697832"/>
              <a:gd name="connsiteY40" fmla="*/ 1126331 h 1238250"/>
              <a:gd name="connsiteX41" fmla="*/ 1416844 w 1697832"/>
              <a:gd name="connsiteY41" fmla="*/ 1023938 h 1238250"/>
              <a:gd name="connsiteX42" fmla="*/ 1454944 w 1697832"/>
              <a:gd name="connsiteY42" fmla="*/ 895350 h 1238250"/>
              <a:gd name="connsiteX43" fmla="*/ 1500188 w 1697832"/>
              <a:gd name="connsiteY43" fmla="*/ 745331 h 1238250"/>
              <a:gd name="connsiteX44" fmla="*/ 1562100 w 1697832"/>
              <a:gd name="connsiteY44" fmla="*/ 533400 h 1238250"/>
              <a:gd name="connsiteX45" fmla="*/ 1588294 w 1697832"/>
              <a:gd name="connsiteY45" fmla="*/ 435769 h 1238250"/>
              <a:gd name="connsiteX46" fmla="*/ 1595438 w 1697832"/>
              <a:gd name="connsiteY46" fmla="*/ 416719 h 1238250"/>
              <a:gd name="connsiteX47" fmla="*/ 1595438 w 1697832"/>
              <a:gd name="connsiteY47" fmla="*/ 414338 h 1238250"/>
              <a:gd name="connsiteX48" fmla="*/ 1616869 w 1697832"/>
              <a:gd name="connsiteY48" fmla="*/ 395288 h 1238250"/>
              <a:gd name="connsiteX49" fmla="*/ 1640682 w 1697832"/>
              <a:gd name="connsiteY49" fmla="*/ 373856 h 1238250"/>
              <a:gd name="connsiteX50" fmla="*/ 1664494 w 1697832"/>
              <a:gd name="connsiteY50" fmla="*/ 347663 h 1238250"/>
              <a:gd name="connsiteX51" fmla="*/ 1681163 w 1697832"/>
              <a:gd name="connsiteY51" fmla="*/ 326231 h 1238250"/>
              <a:gd name="connsiteX52" fmla="*/ 1693069 w 1697832"/>
              <a:gd name="connsiteY52" fmla="*/ 302419 h 1238250"/>
              <a:gd name="connsiteX53" fmla="*/ 1697832 w 1697832"/>
              <a:gd name="connsiteY53" fmla="*/ 280988 h 1238250"/>
              <a:gd name="connsiteX54" fmla="*/ 1697832 w 1697832"/>
              <a:gd name="connsiteY54" fmla="*/ 271463 h 1238250"/>
              <a:gd name="connsiteX55" fmla="*/ 1697832 w 1697832"/>
              <a:gd name="connsiteY55" fmla="*/ 259556 h 1238250"/>
              <a:gd name="connsiteX56" fmla="*/ 1695450 w 1697832"/>
              <a:gd name="connsiteY56" fmla="*/ 242888 h 1238250"/>
              <a:gd name="connsiteX57" fmla="*/ 1676400 w 1697832"/>
              <a:gd name="connsiteY57" fmla="*/ 214313 h 1238250"/>
              <a:gd name="connsiteX58" fmla="*/ 1621632 w 1697832"/>
              <a:gd name="connsiteY58" fmla="*/ 157163 h 1238250"/>
              <a:gd name="connsiteX59" fmla="*/ 1543050 w 1697832"/>
              <a:gd name="connsiteY59" fmla="*/ 80963 h 1238250"/>
              <a:gd name="connsiteX60" fmla="*/ 1478757 w 1697832"/>
              <a:gd name="connsiteY60" fmla="*/ 23813 h 1238250"/>
              <a:gd name="connsiteX61" fmla="*/ 1454944 w 1697832"/>
              <a:gd name="connsiteY61" fmla="*/ 7144 h 1238250"/>
              <a:gd name="connsiteX62" fmla="*/ 1438275 w 1697832"/>
              <a:gd name="connsiteY62" fmla="*/ 2381 h 1238250"/>
              <a:gd name="connsiteX63" fmla="*/ 1419225 w 1697832"/>
              <a:gd name="connsiteY63" fmla="*/ 0 h 1238250"/>
              <a:gd name="connsiteX64" fmla="*/ 1402557 w 1697832"/>
              <a:gd name="connsiteY64" fmla="*/ 7144 h 1238250"/>
              <a:gd name="connsiteX65" fmla="*/ 1393032 w 1697832"/>
              <a:gd name="connsiteY65" fmla="*/ 16669 h 1238250"/>
              <a:gd name="connsiteX66" fmla="*/ 1369219 w 1697832"/>
              <a:gd name="connsiteY66" fmla="*/ 26194 h 1238250"/>
              <a:gd name="connsiteX67" fmla="*/ 1307307 w 1697832"/>
              <a:gd name="connsiteY67" fmla="*/ 33338 h 1238250"/>
              <a:gd name="connsiteX68" fmla="*/ 1202532 w 1697832"/>
              <a:gd name="connsiteY68" fmla="*/ 45244 h 1238250"/>
              <a:gd name="connsiteX69" fmla="*/ 928688 w 1697832"/>
              <a:gd name="connsiteY69" fmla="*/ 8334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7832" h="1238250">
                <a:moveTo>
                  <a:pt x="928688" y="83344"/>
                </a:moveTo>
                <a:lnTo>
                  <a:pt x="704850" y="114300"/>
                </a:lnTo>
                <a:lnTo>
                  <a:pt x="526257" y="140494"/>
                </a:lnTo>
                <a:lnTo>
                  <a:pt x="352425" y="166688"/>
                </a:lnTo>
                <a:lnTo>
                  <a:pt x="214313" y="188119"/>
                </a:lnTo>
                <a:lnTo>
                  <a:pt x="0" y="219075"/>
                </a:lnTo>
                <a:lnTo>
                  <a:pt x="104775" y="404813"/>
                </a:lnTo>
                <a:lnTo>
                  <a:pt x="247650" y="369094"/>
                </a:lnTo>
                <a:lnTo>
                  <a:pt x="392907" y="333375"/>
                </a:lnTo>
                <a:lnTo>
                  <a:pt x="507207" y="304800"/>
                </a:lnTo>
                <a:lnTo>
                  <a:pt x="647700" y="273844"/>
                </a:lnTo>
                <a:lnTo>
                  <a:pt x="795338" y="247650"/>
                </a:lnTo>
                <a:lnTo>
                  <a:pt x="897732" y="233363"/>
                </a:lnTo>
                <a:lnTo>
                  <a:pt x="988219" y="223838"/>
                </a:lnTo>
                <a:lnTo>
                  <a:pt x="1100138" y="216694"/>
                </a:lnTo>
                <a:lnTo>
                  <a:pt x="1183482" y="214313"/>
                </a:lnTo>
                <a:lnTo>
                  <a:pt x="1245394" y="211931"/>
                </a:lnTo>
                <a:lnTo>
                  <a:pt x="1269207" y="214313"/>
                </a:lnTo>
                <a:lnTo>
                  <a:pt x="1290638" y="219075"/>
                </a:lnTo>
                <a:lnTo>
                  <a:pt x="1309688" y="228600"/>
                </a:lnTo>
                <a:lnTo>
                  <a:pt x="1321594" y="242888"/>
                </a:lnTo>
                <a:lnTo>
                  <a:pt x="1328738" y="257175"/>
                </a:lnTo>
                <a:lnTo>
                  <a:pt x="1333500" y="283369"/>
                </a:lnTo>
                <a:lnTo>
                  <a:pt x="1323975" y="359569"/>
                </a:lnTo>
                <a:lnTo>
                  <a:pt x="1295400" y="540544"/>
                </a:lnTo>
                <a:lnTo>
                  <a:pt x="1257300" y="812006"/>
                </a:lnTo>
                <a:lnTo>
                  <a:pt x="1235869" y="952500"/>
                </a:lnTo>
                <a:lnTo>
                  <a:pt x="1181100" y="1109663"/>
                </a:lnTo>
                <a:lnTo>
                  <a:pt x="1176338" y="1138238"/>
                </a:lnTo>
                <a:lnTo>
                  <a:pt x="1178719" y="1162050"/>
                </a:lnTo>
                <a:lnTo>
                  <a:pt x="1188244" y="1190625"/>
                </a:lnTo>
                <a:lnTo>
                  <a:pt x="1200150" y="1207294"/>
                </a:lnTo>
                <a:lnTo>
                  <a:pt x="1226344" y="1223963"/>
                </a:lnTo>
                <a:lnTo>
                  <a:pt x="1257300" y="1235869"/>
                </a:lnTo>
                <a:lnTo>
                  <a:pt x="1266825" y="1238250"/>
                </a:lnTo>
                <a:lnTo>
                  <a:pt x="1297782" y="1233488"/>
                </a:lnTo>
                <a:lnTo>
                  <a:pt x="1323975" y="1226344"/>
                </a:lnTo>
                <a:lnTo>
                  <a:pt x="1345407" y="1214438"/>
                </a:lnTo>
                <a:lnTo>
                  <a:pt x="1359694" y="1197769"/>
                </a:lnTo>
                <a:lnTo>
                  <a:pt x="1366838" y="1181100"/>
                </a:lnTo>
                <a:lnTo>
                  <a:pt x="1388269" y="1126331"/>
                </a:lnTo>
                <a:lnTo>
                  <a:pt x="1416844" y="1023938"/>
                </a:lnTo>
                <a:lnTo>
                  <a:pt x="1454944" y="895350"/>
                </a:lnTo>
                <a:lnTo>
                  <a:pt x="1500188" y="745331"/>
                </a:lnTo>
                <a:lnTo>
                  <a:pt x="1562100" y="533400"/>
                </a:lnTo>
                <a:lnTo>
                  <a:pt x="1588294" y="435769"/>
                </a:lnTo>
                <a:lnTo>
                  <a:pt x="1595438" y="416719"/>
                </a:lnTo>
                <a:lnTo>
                  <a:pt x="1595438" y="414338"/>
                </a:lnTo>
                <a:lnTo>
                  <a:pt x="1616869" y="395288"/>
                </a:lnTo>
                <a:lnTo>
                  <a:pt x="1640682" y="373856"/>
                </a:lnTo>
                <a:lnTo>
                  <a:pt x="1664494" y="347663"/>
                </a:lnTo>
                <a:lnTo>
                  <a:pt x="1681163" y="326231"/>
                </a:lnTo>
                <a:lnTo>
                  <a:pt x="1693069" y="302419"/>
                </a:lnTo>
                <a:lnTo>
                  <a:pt x="1697832" y="280988"/>
                </a:lnTo>
                <a:lnTo>
                  <a:pt x="1697832" y="271463"/>
                </a:lnTo>
                <a:lnTo>
                  <a:pt x="1697832" y="259556"/>
                </a:lnTo>
                <a:lnTo>
                  <a:pt x="1695450" y="242888"/>
                </a:lnTo>
                <a:lnTo>
                  <a:pt x="1676400" y="214313"/>
                </a:lnTo>
                <a:lnTo>
                  <a:pt x="1621632" y="157163"/>
                </a:lnTo>
                <a:lnTo>
                  <a:pt x="1543050" y="80963"/>
                </a:lnTo>
                <a:lnTo>
                  <a:pt x="1478757" y="23813"/>
                </a:lnTo>
                <a:lnTo>
                  <a:pt x="1454944" y="7144"/>
                </a:lnTo>
                <a:lnTo>
                  <a:pt x="1438275" y="2381"/>
                </a:lnTo>
                <a:lnTo>
                  <a:pt x="1419225" y="0"/>
                </a:lnTo>
                <a:lnTo>
                  <a:pt x="1402557" y="7144"/>
                </a:lnTo>
                <a:lnTo>
                  <a:pt x="1393032" y="16669"/>
                </a:lnTo>
                <a:lnTo>
                  <a:pt x="1369219" y="26194"/>
                </a:lnTo>
                <a:lnTo>
                  <a:pt x="1307307" y="33338"/>
                </a:lnTo>
                <a:lnTo>
                  <a:pt x="1202532" y="45244"/>
                </a:lnTo>
                <a:lnTo>
                  <a:pt x="92868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F29AA363-E47B-41DA-B677-E4D29075507F}"/>
              </a:ext>
            </a:extLst>
          </p:cNvPr>
          <p:cNvSpPr/>
          <p:nvPr/>
        </p:nvSpPr>
        <p:spPr>
          <a:xfrm>
            <a:off x="5610225" y="3182938"/>
            <a:ext cx="1087438" cy="282575"/>
          </a:xfrm>
          <a:custGeom>
            <a:avLst/>
            <a:gdLst>
              <a:gd name="connsiteX0" fmla="*/ 754856 w 1088231"/>
              <a:gd name="connsiteY0" fmla="*/ 204788 h 280988"/>
              <a:gd name="connsiteX1" fmla="*/ 619125 w 1088231"/>
              <a:gd name="connsiteY1" fmla="*/ 211932 h 280988"/>
              <a:gd name="connsiteX2" fmla="*/ 464344 w 1088231"/>
              <a:gd name="connsiteY2" fmla="*/ 223838 h 280988"/>
              <a:gd name="connsiteX3" fmla="*/ 309563 w 1088231"/>
              <a:gd name="connsiteY3" fmla="*/ 240507 h 280988"/>
              <a:gd name="connsiteX4" fmla="*/ 157163 w 1088231"/>
              <a:gd name="connsiteY4" fmla="*/ 259557 h 280988"/>
              <a:gd name="connsiteX5" fmla="*/ 9525 w 1088231"/>
              <a:gd name="connsiteY5" fmla="*/ 280988 h 280988"/>
              <a:gd name="connsiteX6" fmla="*/ 0 w 1088231"/>
              <a:gd name="connsiteY6" fmla="*/ 95250 h 280988"/>
              <a:gd name="connsiteX7" fmla="*/ 214313 w 1088231"/>
              <a:gd name="connsiteY7" fmla="*/ 69057 h 280988"/>
              <a:gd name="connsiteX8" fmla="*/ 364331 w 1088231"/>
              <a:gd name="connsiteY8" fmla="*/ 52388 h 280988"/>
              <a:gd name="connsiteX9" fmla="*/ 535781 w 1088231"/>
              <a:gd name="connsiteY9" fmla="*/ 33338 h 280988"/>
              <a:gd name="connsiteX10" fmla="*/ 702469 w 1088231"/>
              <a:gd name="connsiteY10" fmla="*/ 21432 h 280988"/>
              <a:gd name="connsiteX11" fmla="*/ 871538 w 1088231"/>
              <a:gd name="connsiteY11" fmla="*/ 9525 h 280988"/>
              <a:gd name="connsiteX12" fmla="*/ 1088231 w 1088231"/>
              <a:gd name="connsiteY12" fmla="*/ 0 h 280988"/>
              <a:gd name="connsiteX13" fmla="*/ 1054894 w 1088231"/>
              <a:gd name="connsiteY13" fmla="*/ 202407 h 280988"/>
              <a:gd name="connsiteX14" fmla="*/ 869156 w 1088231"/>
              <a:gd name="connsiteY14" fmla="*/ 202407 h 280988"/>
              <a:gd name="connsiteX15" fmla="*/ 754856 w 1088231"/>
              <a:gd name="connsiteY15" fmla="*/ 2047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8231" h="280988">
                <a:moveTo>
                  <a:pt x="754856" y="204788"/>
                </a:moveTo>
                <a:lnTo>
                  <a:pt x="619125" y="211932"/>
                </a:lnTo>
                <a:lnTo>
                  <a:pt x="464344" y="223838"/>
                </a:lnTo>
                <a:lnTo>
                  <a:pt x="309563" y="240507"/>
                </a:lnTo>
                <a:lnTo>
                  <a:pt x="157163" y="259557"/>
                </a:lnTo>
                <a:lnTo>
                  <a:pt x="9525" y="280988"/>
                </a:lnTo>
                <a:lnTo>
                  <a:pt x="0" y="95250"/>
                </a:lnTo>
                <a:lnTo>
                  <a:pt x="214313" y="69057"/>
                </a:lnTo>
                <a:lnTo>
                  <a:pt x="364331" y="52388"/>
                </a:lnTo>
                <a:lnTo>
                  <a:pt x="535781" y="33338"/>
                </a:lnTo>
                <a:lnTo>
                  <a:pt x="702469" y="21432"/>
                </a:lnTo>
                <a:lnTo>
                  <a:pt x="871538" y="9525"/>
                </a:lnTo>
                <a:lnTo>
                  <a:pt x="1088231" y="0"/>
                </a:lnTo>
                <a:lnTo>
                  <a:pt x="1054894" y="202407"/>
                </a:lnTo>
                <a:lnTo>
                  <a:pt x="869156" y="202407"/>
                </a:lnTo>
                <a:lnTo>
                  <a:pt x="754856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FB1676F6-60BB-46B0-AAF7-17053F6510D7}"/>
              </a:ext>
            </a:extLst>
          </p:cNvPr>
          <p:cNvSpPr/>
          <p:nvPr/>
        </p:nvSpPr>
        <p:spPr>
          <a:xfrm>
            <a:off x="3544888" y="3983038"/>
            <a:ext cx="2746375" cy="514350"/>
          </a:xfrm>
          <a:custGeom>
            <a:avLst/>
            <a:gdLst>
              <a:gd name="connsiteX0" fmla="*/ 1854994 w 2745582"/>
              <a:gd name="connsiteY0" fmla="*/ 142875 h 514350"/>
              <a:gd name="connsiteX1" fmla="*/ 1666875 w 2745582"/>
              <a:gd name="connsiteY1" fmla="*/ 169069 h 514350"/>
              <a:gd name="connsiteX2" fmla="*/ 1440657 w 2745582"/>
              <a:gd name="connsiteY2" fmla="*/ 200025 h 514350"/>
              <a:gd name="connsiteX3" fmla="*/ 1243013 w 2745582"/>
              <a:gd name="connsiteY3" fmla="*/ 226219 h 514350"/>
              <a:gd name="connsiteX4" fmla="*/ 1119188 w 2745582"/>
              <a:gd name="connsiteY4" fmla="*/ 245269 h 514350"/>
              <a:gd name="connsiteX5" fmla="*/ 1012032 w 2745582"/>
              <a:gd name="connsiteY5" fmla="*/ 259557 h 514350"/>
              <a:gd name="connsiteX6" fmla="*/ 921544 w 2745582"/>
              <a:gd name="connsiteY6" fmla="*/ 271463 h 514350"/>
              <a:gd name="connsiteX7" fmla="*/ 788194 w 2745582"/>
              <a:gd name="connsiteY7" fmla="*/ 288132 h 514350"/>
              <a:gd name="connsiteX8" fmla="*/ 697707 w 2745582"/>
              <a:gd name="connsiteY8" fmla="*/ 297657 h 514350"/>
              <a:gd name="connsiteX9" fmla="*/ 609600 w 2745582"/>
              <a:gd name="connsiteY9" fmla="*/ 304800 h 514350"/>
              <a:gd name="connsiteX10" fmla="*/ 526257 w 2745582"/>
              <a:gd name="connsiteY10" fmla="*/ 311944 h 514350"/>
              <a:gd name="connsiteX11" fmla="*/ 464344 w 2745582"/>
              <a:gd name="connsiteY11" fmla="*/ 314325 h 514350"/>
              <a:gd name="connsiteX12" fmla="*/ 376238 w 2745582"/>
              <a:gd name="connsiteY12" fmla="*/ 314325 h 514350"/>
              <a:gd name="connsiteX13" fmla="*/ 333375 w 2745582"/>
              <a:gd name="connsiteY13" fmla="*/ 314325 h 514350"/>
              <a:gd name="connsiteX14" fmla="*/ 288132 w 2745582"/>
              <a:gd name="connsiteY14" fmla="*/ 307182 h 514350"/>
              <a:gd name="connsiteX15" fmla="*/ 207169 w 2745582"/>
              <a:gd name="connsiteY15" fmla="*/ 285750 h 514350"/>
              <a:gd name="connsiteX16" fmla="*/ 138113 w 2745582"/>
              <a:gd name="connsiteY16" fmla="*/ 261938 h 514350"/>
              <a:gd name="connsiteX17" fmla="*/ 73819 w 2745582"/>
              <a:gd name="connsiteY17" fmla="*/ 230982 h 514350"/>
              <a:gd name="connsiteX18" fmla="*/ 26194 w 2745582"/>
              <a:gd name="connsiteY18" fmla="*/ 214313 h 514350"/>
              <a:gd name="connsiteX19" fmla="*/ 16669 w 2745582"/>
              <a:gd name="connsiteY19" fmla="*/ 211932 h 514350"/>
              <a:gd name="connsiteX20" fmla="*/ 7144 w 2745582"/>
              <a:gd name="connsiteY20" fmla="*/ 211932 h 514350"/>
              <a:gd name="connsiteX21" fmla="*/ 0 w 2745582"/>
              <a:gd name="connsiteY21" fmla="*/ 216694 h 514350"/>
              <a:gd name="connsiteX22" fmla="*/ 0 w 2745582"/>
              <a:gd name="connsiteY22" fmla="*/ 226219 h 514350"/>
              <a:gd name="connsiteX23" fmla="*/ 4763 w 2745582"/>
              <a:gd name="connsiteY23" fmla="*/ 252413 h 514350"/>
              <a:gd name="connsiteX24" fmla="*/ 19050 w 2745582"/>
              <a:gd name="connsiteY24" fmla="*/ 273844 h 514350"/>
              <a:gd name="connsiteX25" fmla="*/ 47625 w 2745582"/>
              <a:gd name="connsiteY25" fmla="*/ 302419 h 514350"/>
              <a:gd name="connsiteX26" fmla="*/ 111919 w 2745582"/>
              <a:gd name="connsiteY26" fmla="*/ 361950 h 514350"/>
              <a:gd name="connsiteX27" fmla="*/ 171450 w 2745582"/>
              <a:gd name="connsiteY27" fmla="*/ 411957 h 514350"/>
              <a:gd name="connsiteX28" fmla="*/ 226219 w 2745582"/>
              <a:gd name="connsiteY28" fmla="*/ 452438 h 514350"/>
              <a:gd name="connsiteX29" fmla="*/ 292894 w 2745582"/>
              <a:gd name="connsiteY29" fmla="*/ 490538 h 514350"/>
              <a:gd name="connsiteX30" fmla="*/ 350044 w 2745582"/>
              <a:gd name="connsiteY30" fmla="*/ 514350 h 514350"/>
              <a:gd name="connsiteX31" fmla="*/ 373857 w 2745582"/>
              <a:gd name="connsiteY31" fmla="*/ 511969 h 514350"/>
              <a:gd name="connsiteX32" fmla="*/ 459582 w 2745582"/>
              <a:gd name="connsiteY32" fmla="*/ 497682 h 514350"/>
              <a:gd name="connsiteX33" fmla="*/ 540544 w 2745582"/>
              <a:gd name="connsiteY33" fmla="*/ 488157 h 514350"/>
              <a:gd name="connsiteX34" fmla="*/ 659607 w 2745582"/>
              <a:gd name="connsiteY34" fmla="*/ 476250 h 514350"/>
              <a:gd name="connsiteX35" fmla="*/ 823913 w 2745582"/>
              <a:gd name="connsiteY35" fmla="*/ 457200 h 514350"/>
              <a:gd name="connsiteX36" fmla="*/ 950119 w 2745582"/>
              <a:gd name="connsiteY36" fmla="*/ 442913 h 514350"/>
              <a:gd name="connsiteX37" fmla="*/ 1090613 w 2745582"/>
              <a:gd name="connsiteY37" fmla="*/ 428625 h 514350"/>
              <a:gd name="connsiteX38" fmla="*/ 1359694 w 2745582"/>
              <a:gd name="connsiteY38" fmla="*/ 383382 h 514350"/>
              <a:gd name="connsiteX39" fmla="*/ 1574007 w 2745582"/>
              <a:gd name="connsiteY39" fmla="*/ 364332 h 514350"/>
              <a:gd name="connsiteX40" fmla="*/ 1802607 w 2745582"/>
              <a:gd name="connsiteY40" fmla="*/ 347663 h 514350"/>
              <a:gd name="connsiteX41" fmla="*/ 2024063 w 2745582"/>
              <a:gd name="connsiteY41" fmla="*/ 328613 h 514350"/>
              <a:gd name="connsiteX42" fmla="*/ 2216944 w 2745582"/>
              <a:gd name="connsiteY42" fmla="*/ 319088 h 514350"/>
              <a:gd name="connsiteX43" fmla="*/ 2397919 w 2745582"/>
              <a:gd name="connsiteY43" fmla="*/ 314325 h 514350"/>
              <a:gd name="connsiteX44" fmla="*/ 2452688 w 2745582"/>
              <a:gd name="connsiteY44" fmla="*/ 314325 h 514350"/>
              <a:gd name="connsiteX45" fmla="*/ 2547938 w 2745582"/>
              <a:gd name="connsiteY45" fmla="*/ 307182 h 514350"/>
              <a:gd name="connsiteX46" fmla="*/ 2612232 w 2745582"/>
              <a:gd name="connsiteY46" fmla="*/ 295275 h 514350"/>
              <a:gd name="connsiteX47" fmla="*/ 2667000 w 2745582"/>
              <a:gd name="connsiteY47" fmla="*/ 280988 h 514350"/>
              <a:gd name="connsiteX48" fmla="*/ 2709863 w 2745582"/>
              <a:gd name="connsiteY48" fmla="*/ 264319 h 514350"/>
              <a:gd name="connsiteX49" fmla="*/ 2731294 w 2745582"/>
              <a:gd name="connsiteY49" fmla="*/ 247650 h 514350"/>
              <a:gd name="connsiteX50" fmla="*/ 2743200 w 2745582"/>
              <a:gd name="connsiteY50" fmla="*/ 228600 h 514350"/>
              <a:gd name="connsiteX51" fmla="*/ 2745582 w 2745582"/>
              <a:gd name="connsiteY51" fmla="*/ 221457 h 514350"/>
              <a:gd name="connsiteX52" fmla="*/ 2745582 w 2745582"/>
              <a:gd name="connsiteY52" fmla="*/ 207169 h 514350"/>
              <a:gd name="connsiteX53" fmla="*/ 2743200 w 2745582"/>
              <a:gd name="connsiteY53" fmla="*/ 192882 h 514350"/>
              <a:gd name="connsiteX54" fmla="*/ 2733675 w 2745582"/>
              <a:gd name="connsiteY54" fmla="*/ 173832 h 514350"/>
              <a:gd name="connsiteX55" fmla="*/ 2717007 w 2745582"/>
              <a:gd name="connsiteY55" fmla="*/ 157163 h 514350"/>
              <a:gd name="connsiteX56" fmla="*/ 2674144 w 2745582"/>
              <a:gd name="connsiteY56" fmla="*/ 126207 h 514350"/>
              <a:gd name="connsiteX57" fmla="*/ 2636044 w 2745582"/>
              <a:gd name="connsiteY57" fmla="*/ 102394 h 514350"/>
              <a:gd name="connsiteX58" fmla="*/ 2569369 w 2745582"/>
              <a:gd name="connsiteY58" fmla="*/ 66675 h 514350"/>
              <a:gd name="connsiteX59" fmla="*/ 2514600 w 2745582"/>
              <a:gd name="connsiteY59" fmla="*/ 42863 h 514350"/>
              <a:gd name="connsiteX60" fmla="*/ 2459832 w 2745582"/>
              <a:gd name="connsiteY60" fmla="*/ 23813 h 514350"/>
              <a:gd name="connsiteX61" fmla="*/ 2395538 w 2745582"/>
              <a:gd name="connsiteY61" fmla="*/ 9525 h 514350"/>
              <a:gd name="connsiteX62" fmla="*/ 2345532 w 2745582"/>
              <a:gd name="connsiteY62" fmla="*/ 2382 h 514350"/>
              <a:gd name="connsiteX63" fmla="*/ 2324100 w 2745582"/>
              <a:gd name="connsiteY63" fmla="*/ 0 h 514350"/>
              <a:gd name="connsiteX64" fmla="*/ 2305050 w 2745582"/>
              <a:gd name="connsiteY64" fmla="*/ 9525 h 514350"/>
              <a:gd name="connsiteX65" fmla="*/ 2278857 w 2745582"/>
              <a:gd name="connsiteY65" fmla="*/ 30957 h 514350"/>
              <a:gd name="connsiteX66" fmla="*/ 2245519 w 2745582"/>
              <a:gd name="connsiteY66" fmla="*/ 54769 h 514350"/>
              <a:gd name="connsiteX67" fmla="*/ 2150269 w 2745582"/>
              <a:gd name="connsiteY67" fmla="*/ 95250 h 514350"/>
              <a:gd name="connsiteX68" fmla="*/ 2066925 w 2745582"/>
              <a:gd name="connsiteY68" fmla="*/ 107157 h 514350"/>
              <a:gd name="connsiteX69" fmla="*/ 1854994 w 2745582"/>
              <a:gd name="connsiteY69" fmla="*/ 1428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45582" h="514350">
                <a:moveTo>
                  <a:pt x="1854994" y="142875"/>
                </a:moveTo>
                <a:lnTo>
                  <a:pt x="1666875" y="169069"/>
                </a:lnTo>
                <a:lnTo>
                  <a:pt x="1440657" y="200025"/>
                </a:lnTo>
                <a:lnTo>
                  <a:pt x="1243013" y="226219"/>
                </a:lnTo>
                <a:lnTo>
                  <a:pt x="1119188" y="245269"/>
                </a:lnTo>
                <a:lnTo>
                  <a:pt x="1012032" y="259557"/>
                </a:lnTo>
                <a:lnTo>
                  <a:pt x="921544" y="271463"/>
                </a:lnTo>
                <a:lnTo>
                  <a:pt x="788194" y="288132"/>
                </a:lnTo>
                <a:lnTo>
                  <a:pt x="697707" y="297657"/>
                </a:lnTo>
                <a:lnTo>
                  <a:pt x="609600" y="304800"/>
                </a:lnTo>
                <a:lnTo>
                  <a:pt x="526257" y="311944"/>
                </a:lnTo>
                <a:lnTo>
                  <a:pt x="464344" y="314325"/>
                </a:lnTo>
                <a:lnTo>
                  <a:pt x="376238" y="314325"/>
                </a:lnTo>
                <a:lnTo>
                  <a:pt x="333375" y="314325"/>
                </a:lnTo>
                <a:lnTo>
                  <a:pt x="288132" y="307182"/>
                </a:lnTo>
                <a:lnTo>
                  <a:pt x="207169" y="285750"/>
                </a:lnTo>
                <a:lnTo>
                  <a:pt x="138113" y="261938"/>
                </a:lnTo>
                <a:lnTo>
                  <a:pt x="73819" y="230982"/>
                </a:lnTo>
                <a:lnTo>
                  <a:pt x="26194" y="214313"/>
                </a:lnTo>
                <a:lnTo>
                  <a:pt x="16669" y="211932"/>
                </a:lnTo>
                <a:lnTo>
                  <a:pt x="7144" y="211932"/>
                </a:lnTo>
                <a:lnTo>
                  <a:pt x="0" y="216694"/>
                </a:lnTo>
                <a:lnTo>
                  <a:pt x="0" y="226219"/>
                </a:lnTo>
                <a:lnTo>
                  <a:pt x="4763" y="252413"/>
                </a:lnTo>
                <a:lnTo>
                  <a:pt x="19050" y="273844"/>
                </a:lnTo>
                <a:lnTo>
                  <a:pt x="47625" y="302419"/>
                </a:lnTo>
                <a:lnTo>
                  <a:pt x="111919" y="361950"/>
                </a:lnTo>
                <a:lnTo>
                  <a:pt x="171450" y="411957"/>
                </a:lnTo>
                <a:lnTo>
                  <a:pt x="226219" y="452438"/>
                </a:lnTo>
                <a:lnTo>
                  <a:pt x="292894" y="490538"/>
                </a:lnTo>
                <a:lnTo>
                  <a:pt x="350044" y="514350"/>
                </a:lnTo>
                <a:lnTo>
                  <a:pt x="373857" y="511969"/>
                </a:lnTo>
                <a:lnTo>
                  <a:pt x="459582" y="497682"/>
                </a:lnTo>
                <a:lnTo>
                  <a:pt x="540544" y="488157"/>
                </a:lnTo>
                <a:lnTo>
                  <a:pt x="659607" y="476250"/>
                </a:lnTo>
                <a:lnTo>
                  <a:pt x="823913" y="457200"/>
                </a:lnTo>
                <a:lnTo>
                  <a:pt x="950119" y="442913"/>
                </a:lnTo>
                <a:lnTo>
                  <a:pt x="1090613" y="428625"/>
                </a:lnTo>
                <a:lnTo>
                  <a:pt x="1359694" y="383382"/>
                </a:lnTo>
                <a:lnTo>
                  <a:pt x="1574007" y="364332"/>
                </a:lnTo>
                <a:lnTo>
                  <a:pt x="1802607" y="347663"/>
                </a:lnTo>
                <a:lnTo>
                  <a:pt x="2024063" y="328613"/>
                </a:lnTo>
                <a:lnTo>
                  <a:pt x="2216944" y="319088"/>
                </a:lnTo>
                <a:lnTo>
                  <a:pt x="2397919" y="314325"/>
                </a:lnTo>
                <a:lnTo>
                  <a:pt x="2452688" y="314325"/>
                </a:lnTo>
                <a:lnTo>
                  <a:pt x="2547938" y="307182"/>
                </a:lnTo>
                <a:lnTo>
                  <a:pt x="2612232" y="295275"/>
                </a:lnTo>
                <a:lnTo>
                  <a:pt x="2667000" y="280988"/>
                </a:lnTo>
                <a:lnTo>
                  <a:pt x="2709863" y="264319"/>
                </a:lnTo>
                <a:lnTo>
                  <a:pt x="2731294" y="247650"/>
                </a:lnTo>
                <a:lnTo>
                  <a:pt x="2743200" y="228600"/>
                </a:lnTo>
                <a:lnTo>
                  <a:pt x="2745582" y="221457"/>
                </a:lnTo>
                <a:lnTo>
                  <a:pt x="2745582" y="207169"/>
                </a:lnTo>
                <a:lnTo>
                  <a:pt x="2743200" y="192882"/>
                </a:lnTo>
                <a:lnTo>
                  <a:pt x="2733675" y="173832"/>
                </a:lnTo>
                <a:lnTo>
                  <a:pt x="2717007" y="157163"/>
                </a:lnTo>
                <a:lnTo>
                  <a:pt x="2674144" y="126207"/>
                </a:lnTo>
                <a:lnTo>
                  <a:pt x="2636044" y="102394"/>
                </a:lnTo>
                <a:lnTo>
                  <a:pt x="2569369" y="66675"/>
                </a:lnTo>
                <a:lnTo>
                  <a:pt x="2514600" y="42863"/>
                </a:lnTo>
                <a:lnTo>
                  <a:pt x="2459832" y="23813"/>
                </a:lnTo>
                <a:lnTo>
                  <a:pt x="2395538" y="9525"/>
                </a:lnTo>
                <a:lnTo>
                  <a:pt x="2345532" y="2382"/>
                </a:lnTo>
                <a:lnTo>
                  <a:pt x="2324100" y="0"/>
                </a:lnTo>
                <a:lnTo>
                  <a:pt x="2305050" y="9525"/>
                </a:lnTo>
                <a:lnTo>
                  <a:pt x="2278857" y="30957"/>
                </a:lnTo>
                <a:lnTo>
                  <a:pt x="2245519" y="54769"/>
                </a:lnTo>
                <a:lnTo>
                  <a:pt x="2150269" y="95250"/>
                </a:lnTo>
                <a:lnTo>
                  <a:pt x="2066925" y="107157"/>
                </a:lnTo>
                <a:lnTo>
                  <a:pt x="1854994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30F911EC-366A-41A0-8ED1-B1BE171B606C}"/>
              </a:ext>
            </a:extLst>
          </p:cNvPr>
          <p:cNvSpPr/>
          <p:nvPr/>
        </p:nvSpPr>
        <p:spPr>
          <a:xfrm>
            <a:off x="4649788" y="4313238"/>
            <a:ext cx="473075" cy="1339850"/>
          </a:xfrm>
          <a:custGeom>
            <a:avLst/>
            <a:gdLst>
              <a:gd name="connsiteX0" fmla="*/ 204788 w 471488"/>
              <a:gd name="connsiteY0" fmla="*/ 888206 h 1340644"/>
              <a:gd name="connsiteX1" fmla="*/ 209550 w 471488"/>
              <a:gd name="connsiteY1" fmla="*/ 1340644 h 1340644"/>
              <a:gd name="connsiteX2" fmla="*/ 428625 w 471488"/>
              <a:gd name="connsiteY2" fmla="*/ 1323975 h 1340644"/>
              <a:gd name="connsiteX3" fmla="*/ 428625 w 471488"/>
              <a:gd name="connsiteY3" fmla="*/ 1126331 h 1340644"/>
              <a:gd name="connsiteX4" fmla="*/ 428625 w 471488"/>
              <a:gd name="connsiteY4" fmla="*/ 969169 h 1340644"/>
              <a:gd name="connsiteX5" fmla="*/ 428625 w 471488"/>
              <a:gd name="connsiteY5" fmla="*/ 700087 h 1340644"/>
              <a:gd name="connsiteX6" fmla="*/ 426244 w 471488"/>
              <a:gd name="connsiteY6" fmla="*/ 571500 h 1340644"/>
              <a:gd name="connsiteX7" fmla="*/ 438150 w 471488"/>
              <a:gd name="connsiteY7" fmla="*/ 454819 h 1340644"/>
              <a:gd name="connsiteX8" fmla="*/ 461963 w 471488"/>
              <a:gd name="connsiteY8" fmla="*/ 276225 h 1340644"/>
              <a:gd name="connsiteX9" fmla="*/ 471488 w 471488"/>
              <a:gd name="connsiteY9" fmla="*/ 219075 h 1340644"/>
              <a:gd name="connsiteX10" fmla="*/ 471488 w 471488"/>
              <a:gd name="connsiteY10" fmla="*/ 211931 h 1340644"/>
              <a:gd name="connsiteX11" fmla="*/ 466725 w 471488"/>
              <a:gd name="connsiteY11" fmla="*/ 200025 h 1340644"/>
              <a:gd name="connsiteX12" fmla="*/ 447675 w 471488"/>
              <a:gd name="connsiteY12" fmla="*/ 176212 h 1340644"/>
              <a:gd name="connsiteX13" fmla="*/ 395288 w 471488"/>
              <a:gd name="connsiteY13" fmla="*/ 135731 h 1340644"/>
              <a:gd name="connsiteX14" fmla="*/ 321469 w 471488"/>
              <a:gd name="connsiteY14" fmla="*/ 85725 h 1340644"/>
              <a:gd name="connsiteX15" fmla="*/ 207169 w 471488"/>
              <a:gd name="connsiteY15" fmla="*/ 0 h 1340644"/>
              <a:gd name="connsiteX16" fmla="*/ 0 w 471488"/>
              <a:gd name="connsiteY16" fmla="*/ 88106 h 1340644"/>
              <a:gd name="connsiteX17" fmla="*/ 78582 w 471488"/>
              <a:gd name="connsiteY17" fmla="*/ 97631 h 1340644"/>
              <a:gd name="connsiteX18" fmla="*/ 111919 w 471488"/>
              <a:gd name="connsiteY18" fmla="*/ 109537 h 1340644"/>
              <a:gd name="connsiteX19" fmla="*/ 133350 w 471488"/>
              <a:gd name="connsiteY19" fmla="*/ 123825 h 1340644"/>
              <a:gd name="connsiteX20" fmla="*/ 152400 w 471488"/>
              <a:gd name="connsiteY20" fmla="*/ 145256 h 1340644"/>
              <a:gd name="connsiteX21" fmla="*/ 166688 w 471488"/>
              <a:gd name="connsiteY21" fmla="*/ 173831 h 1340644"/>
              <a:gd name="connsiteX22" fmla="*/ 178594 w 471488"/>
              <a:gd name="connsiteY22" fmla="*/ 211931 h 1340644"/>
              <a:gd name="connsiteX23" fmla="*/ 188119 w 471488"/>
              <a:gd name="connsiteY23" fmla="*/ 261937 h 1340644"/>
              <a:gd name="connsiteX24" fmla="*/ 197644 w 471488"/>
              <a:gd name="connsiteY24" fmla="*/ 326231 h 1340644"/>
              <a:gd name="connsiteX25" fmla="*/ 204788 w 471488"/>
              <a:gd name="connsiteY25" fmla="*/ 507206 h 1340644"/>
              <a:gd name="connsiteX26" fmla="*/ 204788 w 471488"/>
              <a:gd name="connsiteY26" fmla="*/ 888206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1488" h="1340644">
                <a:moveTo>
                  <a:pt x="204788" y="888206"/>
                </a:moveTo>
                <a:cubicBezTo>
                  <a:pt x="206375" y="1039019"/>
                  <a:pt x="207963" y="1189831"/>
                  <a:pt x="209550" y="1340644"/>
                </a:cubicBezTo>
                <a:lnTo>
                  <a:pt x="428625" y="1323975"/>
                </a:lnTo>
                <a:lnTo>
                  <a:pt x="428625" y="1126331"/>
                </a:lnTo>
                <a:lnTo>
                  <a:pt x="428625" y="969169"/>
                </a:lnTo>
                <a:lnTo>
                  <a:pt x="428625" y="700087"/>
                </a:lnTo>
                <a:cubicBezTo>
                  <a:pt x="427831" y="657225"/>
                  <a:pt x="427038" y="614362"/>
                  <a:pt x="426244" y="571500"/>
                </a:cubicBezTo>
                <a:lnTo>
                  <a:pt x="438150" y="454819"/>
                </a:lnTo>
                <a:lnTo>
                  <a:pt x="461963" y="276225"/>
                </a:lnTo>
                <a:lnTo>
                  <a:pt x="471488" y="219075"/>
                </a:lnTo>
                <a:lnTo>
                  <a:pt x="471488" y="211931"/>
                </a:lnTo>
                <a:lnTo>
                  <a:pt x="466725" y="200025"/>
                </a:lnTo>
                <a:lnTo>
                  <a:pt x="447675" y="176212"/>
                </a:lnTo>
                <a:lnTo>
                  <a:pt x="395288" y="135731"/>
                </a:lnTo>
                <a:lnTo>
                  <a:pt x="321469" y="85725"/>
                </a:lnTo>
                <a:lnTo>
                  <a:pt x="207169" y="0"/>
                </a:lnTo>
                <a:lnTo>
                  <a:pt x="0" y="88106"/>
                </a:lnTo>
                <a:lnTo>
                  <a:pt x="78582" y="97631"/>
                </a:lnTo>
                <a:lnTo>
                  <a:pt x="111919" y="109537"/>
                </a:lnTo>
                <a:lnTo>
                  <a:pt x="133350" y="123825"/>
                </a:lnTo>
                <a:lnTo>
                  <a:pt x="152400" y="145256"/>
                </a:lnTo>
                <a:lnTo>
                  <a:pt x="166688" y="173831"/>
                </a:lnTo>
                <a:lnTo>
                  <a:pt x="178594" y="211931"/>
                </a:lnTo>
                <a:lnTo>
                  <a:pt x="188119" y="261937"/>
                </a:lnTo>
                <a:lnTo>
                  <a:pt x="197644" y="326231"/>
                </a:lnTo>
                <a:lnTo>
                  <a:pt x="204788" y="507206"/>
                </a:lnTo>
                <a:lnTo>
                  <a:pt x="204788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0F67E5A-2288-42EC-A1A0-0D67D8BE02DC}"/>
              </a:ext>
            </a:extLst>
          </p:cNvPr>
          <p:cNvSpPr/>
          <p:nvPr/>
        </p:nvSpPr>
        <p:spPr>
          <a:xfrm>
            <a:off x="3505200" y="4724400"/>
            <a:ext cx="2824163" cy="487363"/>
          </a:xfrm>
          <a:custGeom>
            <a:avLst/>
            <a:gdLst>
              <a:gd name="connsiteX0" fmla="*/ 2071688 w 2824163"/>
              <a:gd name="connsiteY0" fmla="*/ 80963 h 488156"/>
              <a:gd name="connsiteX1" fmla="*/ 1897856 w 2824163"/>
              <a:gd name="connsiteY1" fmla="*/ 100013 h 488156"/>
              <a:gd name="connsiteX2" fmla="*/ 1719263 w 2824163"/>
              <a:gd name="connsiteY2" fmla="*/ 119063 h 488156"/>
              <a:gd name="connsiteX3" fmla="*/ 1554956 w 2824163"/>
              <a:gd name="connsiteY3" fmla="*/ 135731 h 488156"/>
              <a:gd name="connsiteX4" fmla="*/ 1297781 w 2824163"/>
              <a:gd name="connsiteY4" fmla="*/ 161925 h 488156"/>
              <a:gd name="connsiteX5" fmla="*/ 973931 w 2824163"/>
              <a:gd name="connsiteY5" fmla="*/ 197644 h 488156"/>
              <a:gd name="connsiteX6" fmla="*/ 731044 w 2824163"/>
              <a:gd name="connsiteY6" fmla="*/ 223838 h 488156"/>
              <a:gd name="connsiteX7" fmla="*/ 552450 w 2824163"/>
              <a:gd name="connsiteY7" fmla="*/ 245269 h 488156"/>
              <a:gd name="connsiteX8" fmla="*/ 357188 w 2824163"/>
              <a:gd name="connsiteY8" fmla="*/ 266700 h 488156"/>
              <a:gd name="connsiteX9" fmla="*/ 328613 w 2824163"/>
              <a:gd name="connsiteY9" fmla="*/ 266700 h 488156"/>
              <a:gd name="connsiteX10" fmla="*/ 283369 w 2824163"/>
              <a:gd name="connsiteY10" fmla="*/ 264319 h 488156"/>
              <a:gd name="connsiteX11" fmla="*/ 221456 w 2824163"/>
              <a:gd name="connsiteY11" fmla="*/ 252413 h 488156"/>
              <a:gd name="connsiteX12" fmla="*/ 159544 w 2824163"/>
              <a:gd name="connsiteY12" fmla="*/ 233363 h 488156"/>
              <a:gd name="connsiteX13" fmla="*/ 90488 w 2824163"/>
              <a:gd name="connsiteY13" fmla="*/ 204788 h 488156"/>
              <a:gd name="connsiteX14" fmla="*/ 50006 w 2824163"/>
              <a:gd name="connsiteY14" fmla="*/ 190500 h 488156"/>
              <a:gd name="connsiteX15" fmla="*/ 21431 w 2824163"/>
              <a:gd name="connsiteY15" fmla="*/ 183356 h 488156"/>
              <a:gd name="connsiteX16" fmla="*/ 7144 w 2824163"/>
              <a:gd name="connsiteY16" fmla="*/ 185738 h 488156"/>
              <a:gd name="connsiteX17" fmla="*/ 2381 w 2824163"/>
              <a:gd name="connsiteY17" fmla="*/ 192881 h 488156"/>
              <a:gd name="connsiteX18" fmla="*/ 0 w 2824163"/>
              <a:gd name="connsiteY18" fmla="*/ 200025 h 488156"/>
              <a:gd name="connsiteX19" fmla="*/ 0 w 2824163"/>
              <a:gd name="connsiteY19" fmla="*/ 214313 h 488156"/>
              <a:gd name="connsiteX20" fmla="*/ 7144 w 2824163"/>
              <a:gd name="connsiteY20" fmla="*/ 238125 h 488156"/>
              <a:gd name="connsiteX21" fmla="*/ 26194 w 2824163"/>
              <a:gd name="connsiteY21" fmla="*/ 259556 h 488156"/>
              <a:gd name="connsiteX22" fmla="*/ 80963 w 2824163"/>
              <a:gd name="connsiteY22" fmla="*/ 316706 h 488156"/>
              <a:gd name="connsiteX23" fmla="*/ 147638 w 2824163"/>
              <a:gd name="connsiteY23" fmla="*/ 376238 h 488156"/>
              <a:gd name="connsiteX24" fmla="*/ 185738 w 2824163"/>
              <a:gd name="connsiteY24" fmla="*/ 407194 h 488156"/>
              <a:gd name="connsiteX25" fmla="*/ 226219 w 2824163"/>
              <a:gd name="connsiteY25" fmla="*/ 433388 h 488156"/>
              <a:gd name="connsiteX26" fmla="*/ 271463 w 2824163"/>
              <a:gd name="connsiteY26" fmla="*/ 457200 h 488156"/>
              <a:gd name="connsiteX27" fmla="*/ 323850 w 2824163"/>
              <a:gd name="connsiteY27" fmla="*/ 478631 h 488156"/>
              <a:gd name="connsiteX28" fmla="*/ 364331 w 2824163"/>
              <a:gd name="connsiteY28" fmla="*/ 488156 h 488156"/>
              <a:gd name="connsiteX29" fmla="*/ 378619 w 2824163"/>
              <a:gd name="connsiteY29" fmla="*/ 488156 h 488156"/>
              <a:gd name="connsiteX30" fmla="*/ 452438 w 2824163"/>
              <a:gd name="connsiteY30" fmla="*/ 469106 h 488156"/>
              <a:gd name="connsiteX31" fmla="*/ 554831 w 2824163"/>
              <a:gd name="connsiteY31" fmla="*/ 447675 h 488156"/>
              <a:gd name="connsiteX32" fmla="*/ 657225 w 2824163"/>
              <a:gd name="connsiteY32" fmla="*/ 431006 h 488156"/>
              <a:gd name="connsiteX33" fmla="*/ 781050 w 2824163"/>
              <a:gd name="connsiteY33" fmla="*/ 411956 h 488156"/>
              <a:gd name="connsiteX34" fmla="*/ 978694 w 2824163"/>
              <a:gd name="connsiteY34" fmla="*/ 385763 h 488156"/>
              <a:gd name="connsiteX35" fmla="*/ 1150144 w 2824163"/>
              <a:gd name="connsiteY35" fmla="*/ 361950 h 488156"/>
              <a:gd name="connsiteX36" fmla="*/ 1285875 w 2824163"/>
              <a:gd name="connsiteY36" fmla="*/ 342900 h 488156"/>
              <a:gd name="connsiteX37" fmla="*/ 1385888 w 2824163"/>
              <a:gd name="connsiteY37" fmla="*/ 330994 h 488156"/>
              <a:gd name="connsiteX38" fmla="*/ 1569244 w 2824163"/>
              <a:gd name="connsiteY38" fmla="*/ 311944 h 488156"/>
              <a:gd name="connsiteX39" fmla="*/ 1769269 w 2824163"/>
              <a:gd name="connsiteY39" fmla="*/ 295275 h 488156"/>
              <a:gd name="connsiteX40" fmla="*/ 2026444 w 2824163"/>
              <a:gd name="connsiteY40" fmla="*/ 276225 h 488156"/>
              <a:gd name="connsiteX41" fmla="*/ 2152650 w 2824163"/>
              <a:gd name="connsiteY41" fmla="*/ 266700 h 488156"/>
              <a:gd name="connsiteX42" fmla="*/ 2262188 w 2824163"/>
              <a:gd name="connsiteY42" fmla="*/ 269081 h 488156"/>
              <a:gd name="connsiteX43" fmla="*/ 2388394 w 2824163"/>
              <a:gd name="connsiteY43" fmla="*/ 271463 h 488156"/>
              <a:gd name="connsiteX44" fmla="*/ 2538413 w 2824163"/>
              <a:gd name="connsiteY44" fmla="*/ 278606 h 488156"/>
              <a:gd name="connsiteX45" fmla="*/ 2724150 w 2824163"/>
              <a:gd name="connsiteY45" fmla="*/ 288131 h 488156"/>
              <a:gd name="connsiteX46" fmla="*/ 2745581 w 2824163"/>
              <a:gd name="connsiteY46" fmla="*/ 288131 h 488156"/>
              <a:gd name="connsiteX47" fmla="*/ 2771775 w 2824163"/>
              <a:gd name="connsiteY47" fmla="*/ 283369 h 488156"/>
              <a:gd name="connsiteX48" fmla="*/ 2797969 w 2824163"/>
              <a:gd name="connsiteY48" fmla="*/ 273844 h 488156"/>
              <a:gd name="connsiteX49" fmla="*/ 2817019 w 2824163"/>
              <a:gd name="connsiteY49" fmla="*/ 257175 h 488156"/>
              <a:gd name="connsiteX50" fmla="*/ 2824163 w 2824163"/>
              <a:gd name="connsiteY50" fmla="*/ 242888 h 488156"/>
              <a:gd name="connsiteX51" fmla="*/ 2824163 w 2824163"/>
              <a:gd name="connsiteY51" fmla="*/ 230981 h 488156"/>
              <a:gd name="connsiteX52" fmla="*/ 2821781 w 2824163"/>
              <a:gd name="connsiteY52" fmla="*/ 204788 h 488156"/>
              <a:gd name="connsiteX53" fmla="*/ 2807494 w 2824163"/>
              <a:gd name="connsiteY53" fmla="*/ 169069 h 488156"/>
              <a:gd name="connsiteX54" fmla="*/ 2788444 w 2824163"/>
              <a:gd name="connsiteY54" fmla="*/ 138113 h 488156"/>
              <a:gd name="connsiteX55" fmla="*/ 2771775 w 2824163"/>
              <a:gd name="connsiteY55" fmla="*/ 126206 h 488156"/>
              <a:gd name="connsiteX56" fmla="*/ 2717006 w 2824163"/>
              <a:gd name="connsiteY56" fmla="*/ 92869 h 488156"/>
              <a:gd name="connsiteX57" fmla="*/ 2633663 w 2824163"/>
              <a:gd name="connsiteY57" fmla="*/ 50006 h 488156"/>
              <a:gd name="connsiteX58" fmla="*/ 2550319 w 2824163"/>
              <a:gd name="connsiteY58" fmla="*/ 16669 h 488156"/>
              <a:gd name="connsiteX59" fmla="*/ 2509838 w 2824163"/>
              <a:gd name="connsiteY59" fmla="*/ 4763 h 488156"/>
              <a:gd name="connsiteX60" fmla="*/ 2493169 w 2824163"/>
              <a:gd name="connsiteY60" fmla="*/ 0 h 488156"/>
              <a:gd name="connsiteX61" fmla="*/ 2481263 w 2824163"/>
              <a:gd name="connsiteY61" fmla="*/ 2381 h 488156"/>
              <a:gd name="connsiteX62" fmla="*/ 2428875 w 2824163"/>
              <a:gd name="connsiteY62" fmla="*/ 23813 h 488156"/>
              <a:gd name="connsiteX63" fmla="*/ 2331244 w 2824163"/>
              <a:gd name="connsiteY63" fmla="*/ 50006 h 488156"/>
              <a:gd name="connsiteX64" fmla="*/ 2193131 w 2824163"/>
              <a:gd name="connsiteY64" fmla="*/ 69056 h 488156"/>
              <a:gd name="connsiteX65" fmla="*/ 2071688 w 2824163"/>
              <a:gd name="connsiteY65" fmla="*/ 80963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24163" h="488156">
                <a:moveTo>
                  <a:pt x="2071688" y="80963"/>
                </a:moveTo>
                <a:lnTo>
                  <a:pt x="1897856" y="100013"/>
                </a:lnTo>
                <a:lnTo>
                  <a:pt x="1719263" y="119063"/>
                </a:lnTo>
                <a:lnTo>
                  <a:pt x="1554956" y="135731"/>
                </a:lnTo>
                <a:lnTo>
                  <a:pt x="1297781" y="161925"/>
                </a:lnTo>
                <a:lnTo>
                  <a:pt x="973931" y="197644"/>
                </a:lnTo>
                <a:lnTo>
                  <a:pt x="731044" y="223838"/>
                </a:lnTo>
                <a:lnTo>
                  <a:pt x="552450" y="245269"/>
                </a:lnTo>
                <a:lnTo>
                  <a:pt x="357188" y="266700"/>
                </a:lnTo>
                <a:lnTo>
                  <a:pt x="328613" y="266700"/>
                </a:lnTo>
                <a:lnTo>
                  <a:pt x="283369" y="264319"/>
                </a:lnTo>
                <a:lnTo>
                  <a:pt x="221456" y="252413"/>
                </a:lnTo>
                <a:lnTo>
                  <a:pt x="159544" y="233363"/>
                </a:lnTo>
                <a:lnTo>
                  <a:pt x="90488" y="204788"/>
                </a:lnTo>
                <a:lnTo>
                  <a:pt x="50006" y="190500"/>
                </a:lnTo>
                <a:lnTo>
                  <a:pt x="21431" y="183356"/>
                </a:lnTo>
                <a:lnTo>
                  <a:pt x="7144" y="185738"/>
                </a:lnTo>
                <a:lnTo>
                  <a:pt x="2381" y="192881"/>
                </a:lnTo>
                <a:lnTo>
                  <a:pt x="0" y="200025"/>
                </a:lnTo>
                <a:lnTo>
                  <a:pt x="0" y="214313"/>
                </a:lnTo>
                <a:lnTo>
                  <a:pt x="7144" y="238125"/>
                </a:lnTo>
                <a:lnTo>
                  <a:pt x="26194" y="259556"/>
                </a:lnTo>
                <a:lnTo>
                  <a:pt x="80963" y="316706"/>
                </a:lnTo>
                <a:lnTo>
                  <a:pt x="147638" y="376238"/>
                </a:lnTo>
                <a:lnTo>
                  <a:pt x="185738" y="407194"/>
                </a:lnTo>
                <a:lnTo>
                  <a:pt x="226219" y="433388"/>
                </a:lnTo>
                <a:lnTo>
                  <a:pt x="271463" y="457200"/>
                </a:lnTo>
                <a:lnTo>
                  <a:pt x="323850" y="478631"/>
                </a:lnTo>
                <a:lnTo>
                  <a:pt x="364331" y="488156"/>
                </a:lnTo>
                <a:lnTo>
                  <a:pt x="378619" y="488156"/>
                </a:lnTo>
                <a:lnTo>
                  <a:pt x="452438" y="469106"/>
                </a:lnTo>
                <a:lnTo>
                  <a:pt x="554831" y="447675"/>
                </a:lnTo>
                <a:lnTo>
                  <a:pt x="657225" y="431006"/>
                </a:lnTo>
                <a:lnTo>
                  <a:pt x="781050" y="411956"/>
                </a:lnTo>
                <a:lnTo>
                  <a:pt x="978694" y="385763"/>
                </a:lnTo>
                <a:lnTo>
                  <a:pt x="1150144" y="361950"/>
                </a:lnTo>
                <a:lnTo>
                  <a:pt x="1285875" y="342900"/>
                </a:lnTo>
                <a:lnTo>
                  <a:pt x="1385888" y="330994"/>
                </a:lnTo>
                <a:lnTo>
                  <a:pt x="1569244" y="311944"/>
                </a:lnTo>
                <a:lnTo>
                  <a:pt x="1769269" y="295275"/>
                </a:lnTo>
                <a:lnTo>
                  <a:pt x="2026444" y="276225"/>
                </a:lnTo>
                <a:lnTo>
                  <a:pt x="2152650" y="266700"/>
                </a:lnTo>
                <a:lnTo>
                  <a:pt x="2262188" y="269081"/>
                </a:lnTo>
                <a:lnTo>
                  <a:pt x="2388394" y="271463"/>
                </a:lnTo>
                <a:lnTo>
                  <a:pt x="2538413" y="278606"/>
                </a:lnTo>
                <a:lnTo>
                  <a:pt x="2724150" y="288131"/>
                </a:lnTo>
                <a:lnTo>
                  <a:pt x="2745581" y="288131"/>
                </a:lnTo>
                <a:lnTo>
                  <a:pt x="2771775" y="283369"/>
                </a:lnTo>
                <a:lnTo>
                  <a:pt x="2797969" y="273844"/>
                </a:lnTo>
                <a:lnTo>
                  <a:pt x="2817019" y="257175"/>
                </a:lnTo>
                <a:lnTo>
                  <a:pt x="2824163" y="242888"/>
                </a:lnTo>
                <a:lnTo>
                  <a:pt x="2824163" y="230981"/>
                </a:lnTo>
                <a:lnTo>
                  <a:pt x="2821781" y="204788"/>
                </a:lnTo>
                <a:lnTo>
                  <a:pt x="2807494" y="169069"/>
                </a:lnTo>
                <a:lnTo>
                  <a:pt x="2788444" y="138113"/>
                </a:lnTo>
                <a:lnTo>
                  <a:pt x="2771775" y="126206"/>
                </a:lnTo>
                <a:lnTo>
                  <a:pt x="2717006" y="92869"/>
                </a:lnTo>
                <a:lnTo>
                  <a:pt x="2633663" y="50006"/>
                </a:lnTo>
                <a:lnTo>
                  <a:pt x="2550319" y="16669"/>
                </a:lnTo>
                <a:lnTo>
                  <a:pt x="2509838" y="4763"/>
                </a:lnTo>
                <a:lnTo>
                  <a:pt x="2493169" y="0"/>
                </a:lnTo>
                <a:lnTo>
                  <a:pt x="2481263" y="2381"/>
                </a:lnTo>
                <a:lnTo>
                  <a:pt x="2428875" y="23813"/>
                </a:lnTo>
                <a:lnTo>
                  <a:pt x="2331244" y="50006"/>
                </a:lnTo>
                <a:lnTo>
                  <a:pt x="2193131" y="69056"/>
                </a:lnTo>
                <a:lnTo>
                  <a:pt x="2071688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6615305-0276-4B3C-93F5-1C49870DC378}"/>
              </a:ext>
            </a:extLst>
          </p:cNvPr>
          <p:cNvSpPr/>
          <p:nvPr/>
        </p:nvSpPr>
        <p:spPr>
          <a:xfrm>
            <a:off x="3000375" y="5410200"/>
            <a:ext cx="4032250" cy="563563"/>
          </a:xfrm>
          <a:custGeom>
            <a:avLst/>
            <a:gdLst>
              <a:gd name="connsiteX0" fmla="*/ 2792538 w 4032570"/>
              <a:gd name="connsiteY0" fmla="*/ 85520 h 562455"/>
              <a:gd name="connsiteX1" fmla="*/ 2598475 w 4032570"/>
              <a:gd name="connsiteY1" fmla="*/ 95387 h 562455"/>
              <a:gd name="connsiteX2" fmla="*/ 2325471 w 4032570"/>
              <a:gd name="connsiteY2" fmla="*/ 108544 h 562455"/>
              <a:gd name="connsiteX3" fmla="*/ 2052466 w 4032570"/>
              <a:gd name="connsiteY3" fmla="*/ 118412 h 562455"/>
              <a:gd name="connsiteX4" fmla="*/ 1769595 w 4032570"/>
              <a:gd name="connsiteY4" fmla="*/ 151304 h 562455"/>
              <a:gd name="connsiteX5" fmla="*/ 1332130 w 4032570"/>
              <a:gd name="connsiteY5" fmla="*/ 194064 h 562455"/>
              <a:gd name="connsiteX6" fmla="*/ 1055836 w 4032570"/>
              <a:gd name="connsiteY6" fmla="*/ 223666 h 562455"/>
              <a:gd name="connsiteX7" fmla="*/ 851905 w 4032570"/>
              <a:gd name="connsiteY7" fmla="*/ 246691 h 562455"/>
              <a:gd name="connsiteX8" fmla="*/ 667710 w 4032570"/>
              <a:gd name="connsiteY8" fmla="*/ 269715 h 562455"/>
              <a:gd name="connsiteX9" fmla="*/ 592058 w 4032570"/>
              <a:gd name="connsiteY9" fmla="*/ 273005 h 562455"/>
              <a:gd name="connsiteX10" fmla="*/ 463779 w 4032570"/>
              <a:gd name="connsiteY10" fmla="*/ 273005 h 562455"/>
              <a:gd name="connsiteX11" fmla="*/ 322343 w 4032570"/>
              <a:gd name="connsiteY11" fmla="*/ 269715 h 562455"/>
              <a:gd name="connsiteX12" fmla="*/ 236823 w 4032570"/>
              <a:gd name="connsiteY12" fmla="*/ 263137 h 562455"/>
              <a:gd name="connsiteX13" fmla="*/ 174328 w 4032570"/>
              <a:gd name="connsiteY13" fmla="*/ 253269 h 562455"/>
              <a:gd name="connsiteX14" fmla="*/ 124990 w 4032570"/>
              <a:gd name="connsiteY14" fmla="*/ 236823 h 562455"/>
              <a:gd name="connsiteX15" fmla="*/ 92098 w 4032570"/>
              <a:gd name="connsiteY15" fmla="*/ 220377 h 562455"/>
              <a:gd name="connsiteX16" fmla="*/ 72363 w 4032570"/>
              <a:gd name="connsiteY16" fmla="*/ 210510 h 562455"/>
              <a:gd name="connsiteX17" fmla="*/ 39471 w 4032570"/>
              <a:gd name="connsiteY17" fmla="*/ 203931 h 562455"/>
              <a:gd name="connsiteX18" fmla="*/ 26314 w 4032570"/>
              <a:gd name="connsiteY18" fmla="*/ 203931 h 562455"/>
              <a:gd name="connsiteX19" fmla="*/ 9868 w 4032570"/>
              <a:gd name="connsiteY19" fmla="*/ 210510 h 562455"/>
              <a:gd name="connsiteX20" fmla="*/ 3289 w 4032570"/>
              <a:gd name="connsiteY20" fmla="*/ 223666 h 562455"/>
              <a:gd name="connsiteX21" fmla="*/ 0 w 4032570"/>
              <a:gd name="connsiteY21" fmla="*/ 240112 h 562455"/>
              <a:gd name="connsiteX22" fmla="*/ 6579 w 4032570"/>
              <a:gd name="connsiteY22" fmla="*/ 269715 h 562455"/>
              <a:gd name="connsiteX23" fmla="*/ 29603 w 4032570"/>
              <a:gd name="connsiteY23" fmla="*/ 296029 h 562455"/>
              <a:gd name="connsiteX24" fmla="*/ 82230 w 4032570"/>
              <a:gd name="connsiteY24" fmla="*/ 348656 h 562455"/>
              <a:gd name="connsiteX25" fmla="*/ 161171 w 4032570"/>
              <a:gd name="connsiteY25" fmla="*/ 417730 h 562455"/>
              <a:gd name="connsiteX26" fmla="*/ 213799 w 4032570"/>
              <a:gd name="connsiteY26" fmla="*/ 457200 h 562455"/>
              <a:gd name="connsiteX27" fmla="*/ 259848 w 4032570"/>
              <a:gd name="connsiteY27" fmla="*/ 490092 h 562455"/>
              <a:gd name="connsiteX28" fmla="*/ 319054 w 4032570"/>
              <a:gd name="connsiteY28" fmla="*/ 522984 h 562455"/>
              <a:gd name="connsiteX29" fmla="*/ 368392 w 4032570"/>
              <a:gd name="connsiteY29" fmla="*/ 549298 h 562455"/>
              <a:gd name="connsiteX30" fmla="*/ 404573 w 4032570"/>
              <a:gd name="connsiteY30" fmla="*/ 559166 h 562455"/>
              <a:gd name="connsiteX31" fmla="*/ 460489 w 4032570"/>
              <a:gd name="connsiteY31" fmla="*/ 562455 h 562455"/>
              <a:gd name="connsiteX32" fmla="*/ 503249 w 4032570"/>
              <a:gd name="connsiteY32" fmla="*/ 549298 h 562455"/>
              <a:gd name="connsiteX33" fmla="*/ 611793 w 4032570"/>
              <a:gd name="connsiteY33" fmla="*/ 519695 h 562455"/>
              <a:gd name="connsiteX34" fmla="*/ 700602 w 4032570"/>
              <a:gd name="connsiteY34" fmla="*/ 499960 h 562455"/>
              <a:gd name="connsiteX35" fmla="*/ 871641 w 4032570"/>
              <a:gd name="connsiteY35" fmla="*/ 467068 h 562455"/>
              <a:gd name="connsiteX36" fmla="*/ 1013077 w 4032570"/>
              <a:gd name="connsiteY36" fmla="*/ 444043 h 562455"/>
              <a:gd name="connsiteX37" fmla="*/ 1180826 w 4032570"/>
              <a:gd name="connsiteY37" fmla="*/ 421019 h 562455"/>
              <a:gd name="connsiteX38" fmla="*/ 1338708 w 4032570"/>
              <a:gd name="connsiteY38" fmla="*/ 401284 h 562455"/>
              <a:gd name="connsiteX39" fmla="*/ 1549218 w 4032570"/>
              <a:gd name="connsiteY39" fmla="*/ 378259 h 562455"/>
              <a:gd name="connsiteX40" fmla="*/ 1776173 w 4032570"/>
              <a:gd name="connsiteY40" fmla="*/ 358524 h 562455"/>
              <a:gd name="connsiteX41" fmla="*/ 1986682 w 4032570"/>
              <a:gd name="connsiteY41" fmla="*/ 342078 h 562455"/>
              <a:gd name="connsiteX42" fmla="*/ 2203770 w 4032570"/>
              <a:gd name="connsiteY42" fmla="*/ 328921 h 562455"/>
              <a:gd name="connsiteX43" fmla="*/ 2355074 w 4032570"/>
              <a:gd name="connsiteY43" fmla="*/ 319053 h 562455"/>
              <a:gd name="connsiteX44" fmla="*/ 2506377 w 4032570"/>
              <a:gd name="connsiteY44" fmla="*/ 309186 h 562455"/>
              <a:gd name="connsiteX45" fmla="*/ 2667548 w 4032570"/>
              <a:gd name="connsiteY45" fmla="*/ 302607 h 562455"/>
              <a:gd name="connsiteX46" fmla="*/ 2848455 w 4032570"/>
              <a:gd name="connsiteY46" fmla="*/ 296029 h 562455"/>
              <a:gd name="connsiteX47" fmla="*/ 3003048 w 4032570"/>
              <a:gd name="connsiteY47" fmla="*/ 292740 h 562455"/>
              <a:gd name="connsiteX48" fmla="*/ 3108302 w 4032570"/>
              <a:gd name="connsiteY48" fmla="*/ 292740 h 562455"/>
              <a:gd name="connsiteX49" fmla="*/ 3262895 w 4032570"/>
              <a:gd name="connsiteY49" fmla="*/ 289451 h 562455"/>
              <a:gd name="connsiteX50" fmla="*/ 3387885 w 4032570"/>
              <a:gd name="connsiteY50" fmla="*/ 292740 h 562455"/>
              <a:gd name="connsiteX51" fmla="*/ 3479983 w 4032570"/>
              <a:gd name="connsiteY51" fmla="*/ 296029 h 562455"/>
              <a:gd name="connsiteX52" fmla="*/ 3585238 w 4032570"/>
              <a:gd name="connsiteY52" fmla="*/ 305897 h 562455"/>
              <a:gd name="connsiteX53" fmla="*/ 3706938 w 4032570"/>
              <a:gd name="connsiteY53" fmla="*/ 315764 h 562455"/>
              <a:gd name="connsiteX54" fmla="*/ 3812193 w 4032570"/>
              <a:gd name="connsiteY54" fmla="*/ 315764 h 562455"/>
              <a:gd name="connsiteX55" fmla="*/ 3904291 w 4032570"/>
              <a:gd name="connsiteY55" fmla="*/ 319053 h 562455"/>
              <a:gd name="connsiteX56" fmla="*/ 3966786 w 4032570"/>
              <a:gd name="connsiteY56" fmla="*/ 309186 h 562455"/>
              <a:gd name="connsiteX57" fmla="*/ 3999678 w 4032570"/>
              <a:gd name="connsiteY57" fmla="*/ 296029 h 562455"/>
              <a:gd name="connsiteX58" fmla="*/ 4019413 w 4032570"/>
              <a:gd name="connsiteY58" fmla="*/ 279583 h 562455"/>
              <a:gd name="connsiteX59" fmla="*/ 4025992 w 4032570"/>
              <a:gd name="connsiteY59" fmla="*/ 266426 h 562455"/>
              <a:gd name="connsiteX60" fmla="*/ 4032570 w 4032570"/>
              <a:gd name="connsiteY60" fmla="*/ 246691 h 562455"/>
              <a:gd name="connsiteX61" fmla="*/ 4032570 w 4032570"/>
              <a:gd name="connsiteY61" fmla="*/ 223666 h 562455"/>
              <a:gd name="connsiteX62" fmla="*/ 4025992 w 4032570"/>
              <a:gd name="connsiteY62" fmla="*/ 203931 h 562455"/>
              <a:gd name="connsiteX63" fmla="*/ 4012835 w 4032570"/>
              <a:gd name="connsiteY63" fmla="*/ 184196 h 562455"/>
              <a:gd name="connsiteX64" fmla="*/ 3986521 w 4032570"/>
              <a:gd name="connsiteY64" fmla="*/ 161171 h 562455"/>
              <a:gd name="connsiteX65" fmla="*/ 3947051 w 4032570"/>
              <a:gd name="connsiteY65" fmla="*/ 134858 h 562455"/>
              <a:gd name="connsiteX66" fmla="*/ 3861531 w 4032570"/>
              <a:gd name="connsiteY66" fmla="*/ 92098 h 562455"/>
              <a:gd name="connsiteX67" fmla="*/ 3795747 w 4032570"/>
              <a:gd name="connsiteY67" fmla="*/ 65784 h 562455"/>
              <a:gd name="connsiteX68" fmla="*/ 3703649 w 4032570"/>
              <a:gd name="connsiteY68" fmla="*/ 32892 h 562455"/>
              <a:gd name="connsiteX69" fmla="*/ 3624708 w 4032570"/>
              <a:gd name="connsiteY69" fmla="*/ 9868 h 562455"/>
              <a:gd name="connsiteX70" fmla="*/ 3568792 w 4032570"/>
              <a:gd name="connsiteY70" fmla="*/ 0 h 562455"/>
              <a:gd name="connsiteX71" fmla="*/ 3539189 w 4032570"/>
              <a:gd name="connsiteY71" fmla="*/ 0 h 562455"/>
              <a:gd name="connsiteX72" fmla="*/ 3506297 w 4032570"/>
              <a:gd name="connsiteY72" fmla="*/ 16446 h 562455"/>
              <a:gd name="connsiteX73" fmla="*/ 3427356 w 4032570"/>
              <a:gd name="connsiteY73" fmla="*/ 36181 h 562455"/>
              <a:gd name="connsiteX74" fmla="*/ 3312233 w 4032570"/>
              <a:gd name="connsiteY74" fmla="*/ 52628 h 562455"/>
              <a:gd name="connsiteX75" fmla="*/ 3213557 w 4032570"/>
              <a:gd name="connsiteY75" fmla="*/ 59206 h 562455"/>
              <a:gd name="connsiteX76" fmla="*/ 3035940 w 4032570"/>
              <a:gd name="connsiteY76" fmla="*/ 72363 h 562455"/>
              <a:gd name="connsiteX77" fmla="*/ 2792538 w 4032570"/>
              <a:gd name="connsiteY77" fmla="*/ 85520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32570" h="562455">
                <a:moveTo>
                  <a:pt x="2792538" y="85520"/>
                </a:moveTo>
                <a:lnTo>
                  <a:pt x="2598475" y="95387"/>
                </a:lnTo>
                <a:lnTo>
                  <a:pt x="2325471" y="108544"/>
                </a:lnTo>
                <a:lnTo>
                  <a:pt x="2052466" y="118412"/>
                </a:lnTo>
                <a:lnTo>
                  <a:pt x="1769595" y="151304"/>
                </a:lnTo>
                <a:lnTo>
                  <a:pt x="1332130" y="194064"/>
                </a:lnTo>
                <a:lnTo>
                  <a:pt x="1055836" y="223666"/>
                </a:lnTo>
                <a:lnTo>
                  <a:pt x="851905" y="246691"/>
                </a:lnTo>
                <a:lnTo>
                  <a:pt x="667710" y="269715"/>
                </a:lnTo>
                <a:lnTo>
                  <a:pt x="592058" y="273005"/>
                </a:lnTo>
                <a:lnTo>
                  <a:pt x="463779" y="273005"/>
                </a:lnTo>
                <a:lnTo>
                  <a:pt x="322343" y="269715"/>
                </a:lnTo>
                <a:lnTo>
                  <a:pt x="236823" y="263137"/>
                </a:lnTo>
                <a:lnTo>
                  <a:pt x="174328" y="253269"/>
                </a:lnTo>
                <a:lnTo>
                  <a:pt x="124990" y="236823"/>
                </a:lnTo>
                <a:lnTo>
                  <a:pt x="92098" y="220377"/>
                </a:lnTo>
                <a:lnTo>
                  <a:pt x="72363" y="210510"/>
                </a:lnTo>
                <a:lnTo>
                  <a:pt x="39471" y="203931"/>
                </a:lnTo>
                <a:lnTo>
                  <a:pt x="26314" y="203931"/>
                </a:lnTo>
                <a:lnTo>
                  <a:pt x="9868" y="210510"/>
                </a:lnTo>
                <a:lnTo>
                  <a:pt x="3289" y="223666"/>
                </a:lnTo>
                <a:lnTo>
                  <a:pt x="0" y="240112"/>
                </a:lnTo>
                <a:lnTo>
                  <a:pt x="6579" y="269715"/>
                </a:lnTo>
                <a:lnTo>
                  <a:pt x="29603" y="296029"/>
                </a:lnTo>
                <a:lnTo>
                  <a:pt x="82230" y="348656"/>
                </a:lnTo>
                <a:lnTo>
                  <a:pt x="161171" y="417730"/>
                </a:lnTo>
                <a:lnTo>
                  <a:pt x="213799" y="457200"/>
                </a:lnTo>
                <a:lnTo>
                  <a:pt x="259848" y="490092"/>
                </a:lnTo>
                <a:lnTo>
                  <a:pt x="319054" y="522984"/>
                </a:lnTo>
                <a:lnTo>
                  <a:pt x="368392" y="549298"/>
                </a:lnTo>
                <a:lnTo>
                  <a:pt x="404573" y="559166"/>
                </a:lnTo>
                <a:lnTo>
                  <a:pt x="460489" y="562455"/>
                </a:lnTo>
                <a:lnTo>
                  <a:pt x="503249" y="549298"/>
                </a:lnTo>
                <a:lnTo>
                  <a:pt x="611793" y="519695"/>
                </a:lnTo>
                <a:lnTo>
                  <a:pt x="700602" y="499960"/>
                </a:lnTo>
                <a:lnTo>
                  <a:pt x="871641" y="467068"/>
                </a:lnTo>
                <a:lnTo>
                  <a:pt x="1013077" y="444043"/>
                </a:lnTo>
                <a:lnTo>
                  <a:pt x="1180826" y="421019"/>
                </a:lnTo>
                <a:lnTo>
                  <a:pt x="1338708" y="401284"/>
                </a:lnTo>
                <a:lnTo>
                  <a:pt x="1549218" y="378259"/>
                </a:lnTo>
                <a:lnTo>
                  <a:pt x="1776173" y="358524"/>
                </a:lnTo>
                <a:lnTo>
                  <a:pt x="1986682" y="342078"/>
                </a:lnTo>
                <a:lnTo>
                  <a:pt x="2203770" y="328921"/>
                </a:lnTo>
                <a:lnTo>
                  <a:pt x="2355074" y="319053"/>
                </a:lnTo>
                <a:lnTo>
                  <a:pt x="2506377" y="309186"/>
                </a:lnTo>
                <a:lnTo>
                  <a:pt x="2667548" y="302607"/>
                </a:lnTo>
                <a:lnTo>
                  <a:pt x="2848455" y="296029"/>
                </a:lnTo>
                <a:lnTo>
                  <a:pt x="3003048" y="292740"/>
                </a:lnTo>
                <a:lnTo>
                  <a:pt x="3108302" y="292740"/>
                </a:lnTo>
                <a:lnTo>
                  <a:pt x="3262895" y="289451"/>
                </a:lnTo>
                <a:lnTo>
                  <a:pt x="3387885" y="292740"/>
                </a:lnTo>
                <a:lnTo>
                  <a:pt x="3479983" y="296029"/>
                </a:lnTo>
                <a:lnTo>
                  <a:pt x="3585238" y="305897"/>
                </a:lnTo>
                <a:lnTo>
                  <a:pt x="3706938" y="315764"/>
                </a:lnTo>
                <a:lnTo>
                  <a:pt x="3812193" y="315764"/>
                </a:lnTo>
                <a:lnTo>
                  <a:pt x="3904291" y="319053"/>
                </a:lnTo>
                <a:lnTo>
                  <a:pt x="3966786" y="309186"/>
                </a:lnTo>
                <a:lnTo>
                  <a:pt x="3999678" y="296029"/>
                </a:lnTo>
                <a:lnTo>
                  <a:pt x="4019413" y="279583"/>
                </a:lnTo>
                <a:lnTo>
                  <a:pt x="4025992" y="266426"/>
                </a:lnTo>
                <a:lnTo>
                  <a:pt x="4032570" y="246691"/>
                </a:lnTo>
                <a:lnTo>
                  <a:pt x="4032570" y="223666"/>
                </a:lnTo>
                <a:lnTo>
                  <a:pt x="4025992" y="203931"/>
                </a:lnTo>
                <a:lnTo>
                  <a:pt x="4012835" y="184196"/>
                </a:lnTo>
                <a:lnTo>
                  <a:pt x="3986521" y="161171"/>
                </a:lnTo>
                <a:lnTo>
                  <a:pt x="3947051" y="134858"/>
                </a:lnTo>
                <a:lnTo>
                  <a:pt x="3861531" y="92098"/>
                </a:lnTo>
                <a:lnTo>
                  <a:pt x="3795747" y="65784"/>
                </a:lnTo>
                <a:lnTo>
                  <a:pt x="3703649" y="32892"/>
                </a:lnTo>
                <a:lnTo>
                  <a:pt x="3624708" y="9868"/>
                </a:lnTo>
                <a:lnTo>
                  <a:pt x="3568792" y="0"/>
                </a:lnTo>
                <a:lnTo>
                  <a:pt x="3539189" y="0"/>
                </a:lnTo>
                <a:lnTo>
                  <a:pt x="3506297" y="16446"/>
                </a:lnTo>
                <a:lnTo>
                  <a:pt x="3427356" y="36181"/>
                </a:lnTo>
                <a:lnTo>
                  <a:pt x="3312233" y="52628"/>
                </a:lnTo>
                <a:lnTo>
                  <a:pt x="3213557" y="59206"/>
                </a:lnTo>
                <a:lnTo>
                  <a:pt x="3035940" y="72363"/>
                </a:lnTo>
                <a:lnTo>
                  <a:pt x="2792538" y="855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AECE64-9A7E-4349-8DD2-D3F89E40FC23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590675"/>
            <a:ext cx="4533900" cy="4373563"/>
            <a:chOff x="2719388" y="1752600"/>
            <a:chExt cx="4533900" cy="4373563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1A99FAC5-F6A7-462A-A299-3123806A9295}"/>
                </a:ext>
              </a:extLst>
            </p:cNvPr>
            <p:cNvSpPr/>
            <p:nvPr/>
          </p:nvSpPr>
          <p:spPr>
            <a:xfrm>
              <a:off x="2814638" y="17526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2ED6F151-6D8C-425A-8422-D02CA6830B76}"/>
                </a:ext>
              </a:extLst>
            </p:cNvPr>
            <p:cNvSpPr/>
            <p:nvPr/>
          </p:nvSpPr>
          <p:spPr>
            <a:xfrm>
              <a:off x="3286125" y="21764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863A1273-4A1F-40AC-B726-034A0A682C25}"/>
                </a:ext>
              </a:extLst>
            </p:cNvPr>
            <p:cNvSpPr/>
            <p:nvPr/>
          </p:nvSpPr>
          <p:spPr>
            <a:xfrm>
              <a:off x="3643313" y="24209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89724248-670B-4B08-BFAB-DAEF18B92FB5}"/>
                </a:ext>
              </a:extLst>
            </p:cNvPr>
            <p:cNvSpPr/>
            <p:nvPr/>
          </p:nvSpPr>
          <p:spPr>
            <a:xfrm>
              <a:off x="3652838" y="30495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9ADF4855-EB35-46E0-BF27-C2C2EA5AC030}"/>
                </a:ext>
              </a:extLst>
            </p:cNvPr>
            <p:cNvSpPr/>
            <p:nvPr/>
          </p:nvSpPr>
          <p:spPr>
            <a:xfrm>
              <a:off x="2719388" y="35448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E70FBBCE-B4E8-4DB6-980A-47CFF93208D3}"/>
                </a:ext>
              </a:extLst>
            </p:cNvPr>
            <p:cNvSpPr/>
            <p:nvPr/>
          </p:nvSpPr>
          <p:spPr>
            <a:xfrm>
              <a:off x="4584700" y="19780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17338F7B-DE8B-442F-91ED-B36D8AE77A4C}"/>
                </a:ext>
              </a:extLst>
            </p:cNvPr>
            <p:cNvSpPr/>
            <p:nvPr/>
          </p:nvSpPr>
          <p:spPr>
            <a:xfrm>
              <a:off x="5294313" y="25320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4B9AAC8B-3908-4E85-9C02-F9EDDC20EE3D}"/>
                </a:ext>
              </a:extLst>
            </p:cNvPr>
            <p:cNvSpPr/>
            <p:nvPr/>
          </p:nvSpPr>
          <p:spPr>
            <a:xfrm>
              <a:off x="5554663" y="24098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6D4127E2-831B-4675-96CE-7A6E31897F7C}"/>
                </a:ext>
              </a:extLst>
            </p:cNvPr>
            <p:cNvSpPr/>
            <p:nvPr/>
          </p:nvSpPr>
          <p:spPr>
            <a:xfrm>
              <a:off x="5762625" y="33353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56656BB4-7814-4F3C-88A8-529F7709EAA1}"/>
                </a:ext>
              </a:extLst>
            </p:cNvPr>
            <p:cNvSpPr/>
            <p:nvPr/>
          </p:nvSpPr>
          <p:spPr>
            <a:xfrm>
              <a:off x="3697288" y="41354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43B757F0-724A-41D8-8C02-8CF337790E75}"/>
                </a:ext>
              </a:extLst>
            </p:cNvPr>
            <p:cNvSpPr/>
            <p:nvPr/>
          </p:nvSpPr>
          <p:spPr>
            <a:xfrm>
              <a:off x="4802188" y="44656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EBAEFAFC-2E3B-48B1-AA99-8A422BE8EF9D}"/>
                </a:ext>
              </a:extLst>
            </p:cNvPr>
            <p:cNvSpPr/>
            <p:nvPr/>
          </p:nvSpPr>
          <p:spPr>
            <a:xfrm>
              <a:off x="3657600" y="48768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AB77D2F6-C586-43EC-AF85-0EFD90EC2F6E}"/>
                </a:ext>
              </a:extLst>
            </p:cNvPr>
            <p:cNvSpPr/>
            <p:nvPr/>
          </p:nvSpPr>
          <p:spPr>
            <a:xfrm>
              <a:off x="3152775" y="55626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932B72D0-1D69-4CB7-BA0C-7DCD7241AA44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FB260823-0065-4D2B-A696-FFC6D67A4DC9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8">
              <a:extLst>
                <a:ext uri="{FF2B5EF4-FFF2-40B4-BE49-F238E27FC236}">
                  <a16:creationId xmlns:a16="http://schemas.microsoft.com/office/drawing/2014/main" id="{41CD934F-C045-44FA-AA10-7BD41CC5165D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9">
              <a:extLst>
                <a:ext uri="{FF2B5EF4-FFF2-40B4-BE49-F238E27FC236}">
                  <a16:creationId xmlns:a16="http://schemas.microsoft.com/office/drawing/2014/main" id="{F787BB5D-D4FB-4078-B1E7-9AF77EDD8C9B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29BA42BE-92F2-49A2-91AF-C12CCC7F6305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1">
              <a:extLst>
                <a:ext uri="{FF2B5EF4-FFF2-40B4-BE49-F238E27FC236}">
                  <a16:creationId xmlns:a16="http://schemas.microsoft.com/office/drawing/2014/main" id="{47D6B896-B371-4B41-8A8A-630DF3EA3742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CE3523FB-CB07-4F78-AAF1-F95A1992FB68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82724E8E-80CE-4D19-A579-D518B9A56732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4">
              <a:extLst>
                <a:ext uri="{FF2B5EF4-FFF2-40B4-BE49-F238E27FC236}">
                  <a16:creationId xmlns:a16="http://schemas.microsoft.com/office/drawing/2014/main" id="{52423ED7-D592-4AE1-8BB0-1F60F4628069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9C5D6632-BAB6-4CAF-BCEE-4536DEA6099E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CB48E39A-121A-48DD-A617-D5F91E6A7BC8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935C3F5D-16EB-42C3-8F51-F67A4D26EA8D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C3C34BB5-8375-4D51-890E-F374807A4971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4B1555BE-167C-49F5-9C7A-C39EFAA2D50F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882" name="グループ化 1">
            <a:extLst>
              <a:ext uri="{FF2B5EF4-FFF2-40B4-BE49-F238E27FC236}">
                <a16:creationId xmlns:a16="http://schemas.microsoft.com/office/drawing/2014/main" id="{85CFEF3E-DAFC-487C-A233-FE921AA037F1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4AA0371-68A7-482F-BCE4-EE0B9A8093A4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E1C65596-EA08-4BDE-AF96-33329039957C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DC45F84-D859-4B43-AF45-789F4352D8E8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E35D09A-3FB4-48A0-B8EE-68710EFBABE6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BBB2A4C6-490B-4D02-AC64-087D618C23E1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CB9635B0-CAC7-4022-8F05-1CD822657504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E5EE44A-EBD3-42A9-9C60-7400E4BC8BAE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B825FF18-E56D-48B7-A86C-C54E8B18153C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2B2479F-85F5-4FC5-8A92-C65E6428740F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B442C215-237C-40D6-8246-3A2FF599B70D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CEF688A-7091-45F1-BD41-AAD83F89D42E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826F901-739E-4F2E-980D-D3D6459C74C7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604508E-6D80-4BE4-9023-D2E8137FA0E6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9D478D6-A929-4707-8A77-EDA7E1479D8B}"/>
              </a:ext>
            </a:extLst>
          </p:cNvPr>
          <p:cNvSpPr/>
          <p:nvPr/>
        </p:nvSpPr>
        <p:spPr>
          <a:xfrm>
            <a:off x="3095625" y="1493838"/>
            <a:ext cx="1741488" cy="1104900"/>
          </a:xfrm>
          <a:custGeom>
            <a:avLst/>
            <a:gdLst>
              <a:gd name="connsiteX0" fmla="*/ 1214438 w 1740694"/>
              <a:gd name="connsiteY0" fmla="*/ 600075 h 1104900"/>
              <a:gd name="connsiteX1" fmla="*/ 1000125 w 1740694"/>
              <a:gd name="connsiteY1" fmla="*/ 707231 h 1104900"/>
              <a:gd name="connsiteX2" fmla="*/ 895350 w 1740694"/>
              <a:gd name="connsiteY2" fmla="*/ 759619 h 1104900"/>
              <a:gd name="connsiteX3" fmla="*/ 821531 w 1740694"/>
              <a:gd name="connsiteY3" fmla="*/ 788194 h 1104900"/>
              <a:gd name="connsiteX4" fmla="*/ 609600 w 1740694"/>
              <a:gd name="connsiteY4" fmla="*/ 888206 h 1104900"/>
              <a:gd name="connsiteX5" fmla="*/ 478631 w 1740694"/>
              <a:gd name="connsiteY5" fmla="*/ 942975 h 1104900"/>
              <a:gd name="connsiteX6" fmla="*/ 338138 w 1740694"/>
              <a:gd name="connsiteY6" fmla="*/ 995362 h 1104900"/>
              <a:gd name="connsiteX7" fmla="*/ 166688 w 1740694"/>
              <a:gd name="connsiteY7" fmla="*/ 1057275 h 1104900"/>
              <a:gd name="connsiteX8" fmla="*/ 33338 w 1740694"/>
              <a:gd name="connsiteY8" fmla="*/ 1102519 h 1104900"/>
              <a:gd name="connsiteX9" fmla="*/ 19050 w 1740694"/>
              <a:gd name="connsiteY9" fmla="*/ 1104900 h 1104900"/>
              <a:gd name="connsiteX10" fmla="*/ 4763 w 1740694"/>
              <a:gd name="connsiteY10" fmla="*/ 1102519 h 1104900"/>
              <a:gd name="connsiteX11" fmla="*/ 0 w 1740694"/>
              <a:gd name="connsiteY11" fmla="*/ 1090612 h 1104900"/>
              <a:gd name="connsiteX12" fmla="*/ 4763 w 1740694"/>
              <a:gd name="connsiteY12" fmla="*/ 1059656 h 1104900"/>
              <a:gd name="connsiteX13" fmla="*/ 21431 w 1740694"/>
              <a:gd name="connsiteY13" fmla="*/ 1040606 h 1104900"/>
              <a:gd name="connsiteX14" fmla="*/ 164306 w 1740694"/>
              <a:gd name="connsiteY14" fmla="*/ 966787 h 1104900"/>
              <a:gd name="connsiteX15" fmla="*/ 328613 w 1740694"/>
              <a:gd name="connsiteY15" fmla="*/ 876300 h 1104900"/>
              <a:gd name="connsiteX16" fmla="*/ 495300 w 1740694"/>
              <a:gd name="connsiteY16" fmla="*/ 783431 h 1104900"/>
              <a:gd name="connsiteX17" fmla="*/ 650081 w 1740694"/>
              <a:gd name="connsiteY17" fmla="*/ 688181 h 1104900"/>
              <a:gd name="connsiteX18" fmla="*/ 757238 w 1740694"/>
              <a:gd name="connsiteY18" fmla="*/ 619125 h 1104900"/>
              <a:gd name="connsiteX19" fmla="*/ 883444 w 1740694"/>
              <a:gd name="connsiteY19" fmla="*/ 535781 h 1104900"/>
              <a:gd name="connsiteX20" fmla="*/ 1007269 w 1740694"/>
              <a:gd name="connsiteY20" fmla="*/ 445294 h 1104900"/>
              <a:gd name="connsiteX21" fmla="*/ 1064419 w 1740694"/>
              <a:gd name="connsiteY21" fmla="*/ 407194 h 1104900"/>
              <a:gd name="connsiteX22" fmla="*/ 1126331 w 1740694"/>
              <a:gd name="connsiteY22" fmla="*/ 352425 h 1104900"/>
              <a:gd name="connsiteX23" fmla="*/ 1176338 w 1740694"/>
              <a:gd name="connsiteY23" fmla="*/ 302419 h 1104900"/>
              <a:gd name="connsiteX24" fmla="*/ 1200150 w 1740694"/>
              <a:gd name="connsiteY24" fmla="*/ 269081 h 1104900"/>
              <a:gd name="connsiteX25" fmla="*/ 1216819 w 1740694"/>
              <a:gd name="connsiteY25" fmla="*/ 235744 h 1104900"/>
              <a:gd name="connsiteX26" fmla="*/ 1223963 w 1740694"/>
              <a:gd name="connsiteY26" fmla="*/ 207169 h 1104900"/>
              <a:gd name="connsiteX27" fmla="*/ 1216819 w 1740694"/>
              <a:gd name="connsiteY27" fmla="*/ 180975 h 1104900"/>
              <a:gd name="connsiteX28" fmla="*/ 1195388 w 1740694"/>
              <a:gd name="connsiteY28" fmla="*/ 142875 h 1104900"/>
              <a:gd name="connsiteX29" fmla="*/ 1171575 w 1740694"/>
              <a:gd name="connsiteY29" fmla="*/ 95250 h 1104900"/>
              <a:gd name="connsiteX30" fmla="*/ 1154906 w 1740694"/>
              <a:gd name="connsiteY30" fmla="*/ 66675 h 1104900"/>
              <a:gd name="connsiteX31" fmla="*/ 1145381 w 1740694"/>
              <a:gd name="connsiteY31" fmla="*/ 45244 h 1104900"/>
              <a:gd name="connsiteX32" fmla="*/ 1143000 w 1740694"/>
              <a:gd name="connsiteY32" fmla="*/ 23812 h 1104900"/>
              <a:gd name="connsiteX33" fmla="*/ 1145381 w 1740694"/>
              <a:gd name="connsiteY33" fmla="*/ 9525 h 1104900"/>
              <a:gd name="connsiteX34" fmla="*/ 1157288 w 1740694"/>
              <a:gd name="connsiteY34" fmla="*/ 0 h 1104900"/>
              <a:gd name="connsiteX35" fmla="*/ 1183481 w 1740694"/>
              <a:gd name="connsiteY35" fmla="*/ 2381 h 1104900"/>
              <a:gd name="connsiteX36" fmla="*/ 1247775 w 1740694"/>
              <a:gd name="connsiteY36" fmla="*/ 33337 h 1104900"/>
              <a:gd name="connsiteX37" fmla="*/ 1352550 w 1740694"/>
              <a:gd name="connsiteY37" fmla="*/ 80962 h 1104900"/>
              <a:gd name="connsiteX38" fmla="*/ 1497806 w 1740694"/>
              <a:gd name="connsiteY38" fmla="*/ 145256 h 1104900"/>
              <a:gd name="connsiteX39" fmla="*/ 1600200 w 1740694"/>
              <a:gd name="connsiteY39" fmla="*/ 195262 h 1104900"/>
              <a:gd name="connsiteX40" fmla="*/ 1678781 w 1740694"/>
              <a:gd name="connsiteY40" fmla="*/ 233362 h 1104900"/>
              <a:gd name="connsiteX41" fmla="*/ 1707356 w 1740694"/>
              <a:gd name="connsiteY41" fmla="*/ 250031 h 1104900"/>
              <a:gd name="connsiteX42" fmla="*/ 1726406 w 1740694"/>
              <a:gd name="connsiteY42" fmla="*/ 269081 h 1104900"/>
              <a:gd name="connsiteX43" fmla="*/ 1738313 w 1740694"/>
              <a:gd name="connsiteY43" fmla="*/ 292894 h 1104900"/>
              <a:gd name="connsiteX44" fmla="*/ 1740694 w 1740694"/>
              <a:gd name="connsiteY44" fmla="*/ 314325 h 1104900"/>
              <a:gd name="connsiteX45" fmla="*/ 1733550 w 1740694"/>
              <a:gd name="connsiteY45" fmla="*/ 340519 h 1104900"/>
              <a:gd name="connsiteX46" fmla="*/ 1721644 w 1740694"/>
              <a:gd name="connsiteY46" fmla="*/ 357187 h 1104900"/>
              <a:gd name="connsiteX47" fmla="*/ 1688306 w 1740694"/>
              <a:gd name="connsiteY47" fmla="*/ 378619 h 1104900"/>
              <a:gd name="connsiteX48" fmla="*/ 1640681 w 1740694"/>
              <a:gd name="connsiteY48" fmla="*/ 400050 h 1104900"/>
              <a:gd name="connsiteX49" fmla="*/ 1578769 w 1740694"/>
              <a:gd name="connsiteY49" fmla="*/ 421481 h 1104900"/>
              <a:gd name="connsiteX50" fmla="*/ 1214438 w 1740694"/>
              <a:gd name="connsiteY50" fmla="*/ 6000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1104900">
                <a:moveTo>
                  <a:pt x="1214438" y="600075"/>
                </a:moveTo>
                <a:lnTo>
                  <a:pt x="1000125" y="707231"/>
                </a:lnTo>
                <a:lnTo>
                  <a:pt x="895350" y="759619"/>
                </a:lnTo>
                <a:lnTo>
                  <a:pt x="821531" y="788194"/>
                </a:lnTo>
                <a:lnTo>
                  <a:pt x="609600" y="888206"/>
                </a:lnTo>
                <a:lnTo>
                  <a:pt x="478631" y="942975"/>
                </a:lnTo>
                <a:lnTo>
                  <a:pt x="338138" y="995362"/>
                </a:lnTo>
                <a:lnTo>
                  <a:pt x="166688" y="1057275"/>
                </a:lnTo>
                <a:lnTo>
                  <a:pt x="33338" y="1102519"/>
                </a:lnTo>
                <a:lnTo>
                  <a:pt x="19050" y="1104900"/>
                </a:lnTo>
                <a:lnTo>
                  <a:pt x="4763" y="1102519"/>
                </a:lnTo>
                <a:lnTo>
                  <a:pt x="0" y="1090612"/>
                </a:lnTo>
                <a:lnTo>
                  <a:pt x="4763" y="1059656"/>
                </a:lnTo>
                <a:lnTo>
                  <a:pt x="21431" y="1040606"/>
                </a:lnTo>
                <a:lnTo>
                  <a:pt x="164306" y="966787"/>
                </a:lnTo>
                <a:lnTo>
                  <a:pt x="328613" y="876300"/>
                </a:lnTo>
                <a:lnTo>
                  <a:pt x="495300" y="783431"/>
                </a:lnTo>
                <a:lnTo>
                  <a:pt x="650081" y="688181"/>
                </a:lnTo>
                <a:lnTo>
                  <a:pt x="757238" y="619125"/>
                </a:lnTo>
                <a:lnTo>
                  <a:pt x="883444" y="535781"/>
                </a:lnTo>
                <a:lnTo>
                  <a:pt x="1007269" y="445294"/>
                </a:lnTo>
                <a:lnTo>
                  <a:pt x="1064419" y="407194"/>
                </a:lnTo>
                <a:lnTo>
                  <a:pt x="1126331" y="352425"/>
                </a:lnTo>
                <a:lnTo>
                  <a:pt x="1176338" y="302419"/>
                </a:lnTo>
                <a:lnTo>
                  <a:pt x="1200150" y="269081"/>
                </a:lnTo>
                <a:lnTo>
                  <a:pt x="1216819" y="235744"/>
                </a:lnTo>
                <a:lnTo>
                  <a:pt x="1223963" y="207169"/>
                </a:lnTo>
                <a:lnTo>
                  <a:pt x="1216819" y="180975"/>
                </a:lnTo>
                <a:lnTo>
                  <a:pt x="1195388" y="142875"/>
                </a:lnTo>
                <a:lnTo>
                  <a:pt x="1171575" y="95250"/>
                </a:lnTo>
                <a:lnTo>
                  <a:pt x="1154906" y="66675"/>
                </a:lnTo>
                <a:lnTo>
                  <a:pt x="1145381" y="45244"/>
                </a:lnTo>
                <a:lnTo>
                  <a:pt x="1143000" y="23812"/>
                </a:lnTo>
                <a:lnTo>
                  <a:pt x="1145381" y="9525"/>
                </a:lnTo>
                <a:lnTo>
                  <a:pt x="1157288" y="0"/>
                </a:lnTo>
                <a:lnTo>
                  <a:pt x="1183481" y="2381"/>
                </a:lnTo>
                <a:lnTo>
                  <a:pt x="1247775" y="33337"/>
                </a:lnTo>
                <a:lnTo>
                  <a:pt x="1352550" y="80962"/>
                </a:lnTo>
                <a:lnTo>
                  <a:pt x="1497806" y="145256"/>
                </a:lnTo>
                <a:lnTo>
                  <a:pt x="1600200" y="195262"/>
                </a:lnTo>
                <a:lnTo>
                  <a:pt x="1678781" y="233362"/>
                </a:lnTo>
                <a:lnTo>
                  <a:pt x="1707356" y="250031"/>
                </a:lnTo>
                <a:lnTo>
                  <a:pt x="1726406" y="269081"/>
                </a:lnTo>
                <a:lnTo>
                  <a:pt x="1738313" y="292894"/>
                </a:lnTo>
                <a:lnTo>
                  <a:pt x="1740694" y="314325"/>
                </a:lnTo>
                <a:lnTo>
                  <a:pt x="1733550" y="340519"/>
                </a:lnTo>
                <a:lnTo>
                  <a:pt x="1721644" y="357187"/>
                </a:lnTo>
                <a:lnTo>
                  <a:pt x="1688306" y="378619"/>
                </a:lnTo>
                <a:lnTo>
                  <a:pt x="1640681" y="400050"/>
                </a:lnTo>
                <a:lnTo>
                  <a:pt x="1578769" y="421481"/>
                </a:lnTo>
                <a:lnTo>
                  <a:pt x="1214438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B5DE81-4DEF-4480-BC8D-0300812AD0F8}"/>
              </a:ext>
            </a:extLst>
          </p:cNvPr>
          <p:cNvSpPr/>
          <p:nvPr/>
        </p:nvSpPr>
        <p:spPr>
          <a:xfrm>
            <a:off x="2787650" y="2398713"/>
            <a:ext cx="3975100" cy="941387"/>
          </a:xfrm>
          <a:custGeom>
            <a:avLst/>
            <a:gdLst>
              <a:gd name="connsiteX0" fmla="*/ 2973629 w 3975811"/>
              <a:gd name="connsiteY0" fmla="*/ 351129 h 940003"/>
              <a:gd name="connsiteX1" fmla="*/ 2615184 w 3975811"/>
              <a:gd name="connsiteY1" fmla="*/ 413308 h 940003"/>
              <a:gd name="connsiteX2" fmla="*/ 2476195 w 3975811"/>
              <a:gd name="connsiteY2" fmla="*/ 420624 h 940003"/>
              <a:gd name="connsiteX3" fmla="*/ 2015338 w 3975811"/>
              <a:gd name="connsiteY3" fmla="*/ 523036 h 940003"/>
              <a:gd name="connsiteX4" fmla="*/ 1671523 w 3975811"/>
              <a:gd name="connsiteY4" fmla="*/ 599846 h 940003"/>
              <a:gd name="connsiteX5" fmla="*/ 1525219 w 3975811"/>
              <a:gd name="connsiteY5" fmla="*/ 636422 h 940003"/>
              <a:gd name="connsiteX6" fmla="*/ 1356970 w 3975811"/>
              <a:gd name="connsiteY6" fmla="*/ 662025 h 940003"/>
              <a:gd name="connsiteX7" fmla="*/ 1192378 w 3975811"/>
              <a:gd name="connsiteY7" fmla="*/ 705916 h 940003"/>
              <a:gd name="connsiteX8" fmla="*/ 1016813 w 3975811"/>
              <a:gd name="connsiteY8" fmla="*/ 753465 h 940003"/>
              <a:gd name="connsiteX9" fmla="*/ 819303 w 3975811"/>
              <a:gd name="connsiteY9" fmla="*/ 811987 h 940003"/>
              <a:gd name="connsiteX10" fmla="*/ 665683 w 3975811"/>
              <a:gd name="connsiteY10" fmla="*/ 863193 h 940003"/>
              <a:gd name="connsiteX11" fmla="*/ 530352 w 3975811"/>
              <a:gd name="connsiteY11" fmla="*/ 918057 h 940003"/>
              <a:gd name="connsiteX12" fmla="*/ 486461 w 3975811"/>
              <a:gd name="connsiteY12" fmla="*/ 940003 h 940003"/>
              <a:gd name="connsiteX13" fmla="*/ 427939 w 3975811"/>
              <a:gd name="connsiteY13" fmla="*/ 929030 h 940003"/>
              <a:gd name="connsiteX14" fmla="*/ 365760 w 3975811"/>
              <a:gd name="connsiteY14" fmla="*/ 914400 h 940003"/>
              <a:gd name="connsiteX15" fmla="*/ 285293 w 3975811"/>
              <a:gd name="connsiteY15" fmla="*/ 881481 h 940003"/>
              <a:gd name="connsiteX16" fmla="*/ 219456 w 3975811"/>
              <a:gd name="connsiteY16" fmla="*/ 848563 h 940003"/>
              <a:gd name="connsiteX17" fmla="*/ 128016 w 3975811"/>
              <a:gd name="connsiteY17" fmla="*/ 790041 h 940003"/>
              <a:gd name="connsiteX18" fmla="*/ 40234 w 3975811"/>
              <a:gd name="connsiteY18" fmla="*/ 720547 h 940003"/>
              <a:gd name="connsiteX19" fmla="*/ 14631 w 3975811"/>
              <a:gd name="connsiteY19" fmla="*/ 698601 h 940003"/>
              <a:gd name="connsiteX20" fmla="*/ 3658 w 3975811"/>
              <a:gd name="connsiteY20" fmla="*/ 676656 h 940003"/>
              <a:gd name="connsiteX21" fmla="*/ 0 w 3975811"/>
              <a:gd name="connsiteY21" fmla="*/ 647395 h 940003"/>
              <a:gd name="connsiteX22" fmla="*/ 10973 w 3975811"/>
              <a:gd name="connsiteY22" fmla="*/ 632764 h 940003"/>
              <a:gd name="connsiteX23" fmla="*/ 32919 w 3975811"/>
              <a:gd name="connsiteY23" fmla="*/ 636422 h 940003"/>
              <a:gd name="connsiteX24" fmla="*/ 62179 w 3975811"/>
              <a:gd name="connsiteY24" fmla="*/ 643737 h 940003"/>
              <a:gd name="connsiteX25" fmla="*/ 91440 w 3975811"/>
              <a:gd name="connsiteY25" fmla="*/ 662025 h 940003"/>
              <a:gd name="connsiteX26" fmla="*/ 146304 w 3975811"/>
              <a:gd name="connsiteY26" fmla="*/ 680313 h 940003"/>
              <a:gd name="connsiteX27" fmla="*/ 212141 w 3975811"/>
              <a:gd name="connsiteY27" fmla="*/ 687628 h 940003"/>
              <a:gd name="connsiteX28" fmla="*/ 288951 w 3975811"/>
              <a:gd name="connsiteY28" fmla="*/ 691286 h 940003"/>
              <a:gd name="connsiteX29" fmla="*/ 362103 w 3975811"/>
              <a:gd name="connsiteY29" fmla="*/ 694944 h 940003"/>
              <a:gd name="connsiteX30" fmla="*/ 475488 w 3975811"/>
              <a:gd name="connsiteY30" fmla="*/ 680313 h 940003"/>
              <a:gd name="connsiteX31" fmla="*/ 683971 w 3975811"/>
              <a:gd name="connsiteY31" fmla="*/ 632764 h 940003"/>
              <a:gd name="connsiteX32" fmla="*/ 1086307 w 3975811"/>
              <a:gd name="connsiteY32" fmla="*/ 534009 h 940003"/>
              <a:gd name="connsiteX33" fmla="*/ 1360627 w 3975811"/>
              <a:gd name="connsiteY33" fmla="*/ 464515 h 940003"/>
              <a:gd name="connsiteX34" fmla="*/ 1547165 w 3975811"/>
              <a:gd name="connsiteY34" fmla="*/ 431596 h 940003"/>
              <a:gd name="connsiteX35" fmla="*/ 1923898 w 3975811"/>
              <a:gd name="connsiteY35" fmla="*/ 351129 h 940003"/>
              <a:gd name="connsiteX36" fmla="*/ 2289658 w 3975811"/>
              <a:gd name="connsiteY36" fmla="*/ 274320 h 940003"/>
              <a:gd name="connsiteX37" fmla="*/ 2457907 w 3975811"/>
              <a:gd name="connsiteY37" fmla="*/ 241401 h 940003"/>
              <a:gd name="connsiteX38" fmla="*/ 2596896 w 3975811"/>
              <a:gd name="connsiteY38" fmla="*/ 208483 h 940003"/>
              <a:gd name="connsiteX39" fmla="*/ 3013863 w 3975811"/>
              <a:gd name="connsiteY39" fmla="*/ 135331 h 940003"/>
              <a:gd name="connsiteX40" fmla="*/ 3266237 w 3975811"/>
              <a:gd name="connsiteY40" fmla="*/ 95097 h 940003"/>
              <a:gd name="connsiteX41" fmla="*/ 3372307 w 3975811"/>
              <a:gd name="connsiteY41" fmla="*/ 43891 h 940003"/>
              <a:gd name="connsiteX42" fmla="*/ 3460090 w 3975811"/>
              <a:gd name="connsiteY42" fmla="*/ 0 h 940003"/>
              <a:gd name="connsiteX43" fmla="*/ 3525927 w 3975811"/>
              <a:gd name="connsiteY43" fmla="*/ 7315 h 940003"/>
              <a:gd name="connsiteX44" fmla="*/ 3690519 w 3975811"/>
              <a:gd name="connsiteY44" fmla="*/ 47548 h 940003"/>
              <a:gd name="connsiteX45" fmla="*/ 3862426 w 3975811"/>
              <a:gd name="connsiteY45" fmla="*/ 95097 h 940003"/>
              <a:gd name="connsiteX46" fmla="*/ 3935578 w 3975811"/>
              <a:gd name="connsiteY46" fmla="*/ 120700 h 940003"/>
              <a:gd name="connsiteX47" fmla="*/ 3957523 w 3975811"/>
              <a:gd name="connsiteY47" fmla="*/ 138988 h 940003"/>
              <a:gd name="connsiteX48" fmla="*/ 3968496 w 3975811"/>
              <a:gd name="connsiteY48" fmla="*/ 153619 h 940003"/>
              <a:gd name="connsiteX49" fmla="*/ 3975811 w 3975811"/>
              <a:gd name="connsiteY49" fmla="*/ 168249 h 940003"/>
              <a:gd name="connsiteX50" fmla="*/ 3972154 w 3975811"/>
              <a:gd name="connsiteY50" fmla="*/ 197510 h 940003"/>
              <a:gd name="connsiteX51" fmla="*/ 3950208 w 3975811"/>
              <a:gd name="connsiteY51" fmla="*/ 215798 h 940003"/>
              <a:gd name="connsiteX52" fmla="*/ 3906317 w 3975811"/>
              <a:gd name="connsiteY52" fmla="*/ 241401 h 940003"/>
              <a:gd name="connsiteX53" fmla="*/ 3840480 w 3975811"/>
              <a:gd name="connsiteY53" fmla="*/ 252374 h 940003"/>
              <a:gd name="connsiteX54" fmla="*/ 3514954 w 3975811"/>
              <a:gd name="connsiteY54" fmla="*/ 277977 h 940003"/>
              <a:gd name="connsiteX55" fmla="*/ 2973629 w 3975811"/>
              <a:gd name="connsiteY55" fmla="*/ 351129 h 94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975811" h="940003">
                <a:moveTo>
                  <a:pt x="2973629" y="351129"/>
                </a:moveTo>
                <a:lnTo>
                  <a:pt x="2615184" y="413308"/>
                </a:lnTo>
                <a:lnTo>
                  <a:pt x="2476195" y="420624"/>
                </a:lnTo>
                <a:lnTo>
                  <a:pt x="2015338" y="523036"/>
                </a:lnTo>
                <a:lnTo>
                  <a:pt x="1671523" y="599846"/>
                </a:lnTo>
                <a:lnTo>
                  <a:pt x="1525219" y="636422"/>
                </a:lnTo>
                <a:lnTo>
                  <a:pt x="1356970" y="662025"/>
                </a:lnTo>
                <a:lnTo>
                  <a:pt x="1192378" y="705916"/>
                </a:lnTo>
                <a:lnTo>
                  <a:pt x="1016813" y="753465"/>
                </a:lnTo>
                <a:lnTo>
                  <a:pt x="819303" y="811987"/>
                </a:lnTo>
                <a:lnTo>
                  <a:pt x="665683" y="863193"/>
                </a:lnTo>
                <a:lnTo>
                  <a:pt x="530352" y="918057"/>
                </a:lnTo>
                <a:lnTo>
                  <a:pt x="486461" y="940003"/>
                </a:lnTo>
                <a:lnTo>
                  <a:pt x="427939" y="929030"/>
                </a:lnTo>
                <a:lnTo>
                  <a:pt x="365760" y="914400"/>
                </a:lnTo>
                <a:lnTo>
                  <a:pt x="285293" y="881481"/>
                </a:lnTo>
                <a:lnTo>
                  <a:pt x="219456" y="848563"/>
                </a:lnTo>
                <a:lnTo>
                  <a:pt x="128016" y="790041"/>
                </a:lnTo>
                <a:lnTo>
                  <a:pt x="40234" y="720547"/>
                </a:lnTo>
                <a:lnTo>
                  <a:pt x="14631" y="698601"/>
                </a:lnTo>
                <a:lnTo>
                  <a:pt x="3658" y="676656"/>
                </a:lnTo>
                <a:lnTo>
                  <a:pt x="0" y="647395"/>
                </a:lnTo>
                <a:lnTo>
                  <a:pt x="10973" y="632764"/>
                </a:lnTo>
                <a:lnTo>
                  <a:pt x="32919" y="636422"/>
                </a:lnTo>
                <a:lnTo>
                  <a:pt x="62179" y="643737"/>
                </a:lnTo>
                <a:lnTo>
                  <a:pt x="91440" y="662025"/>
                </a:lnTo>
                <a:lnTo>
                  <a:pt x="146304" y="680313"/>
                </a:lnTo>
                <a:lnTo>
                  <a:pt x="212141" y="687628"/>
                </a:lnTo>
                <a:lnTo>
                  <a:pt x="288951" y="691286"/>
                </a:lnTo>
                <a:lnTo>
                  <a:pt x="362103" y="694944"/>
                </a:lnTo>
                <a:lnTo>
                  <a:pt x="475488" y="680313"/>
                </a:lnTo>
                <a:lnTo>
                  <a:pt x="683971" y="632764"/>
                </a:lnTo>
                <a:lnTo>
                  <a:pt x="1086307" y="534009"/>
                </a:lnTo>
                <a:lnTo>
                  <a:pt x="1360627" y="464515"/>
                </a:lnTo>
                <a:lnTo>
                  <a:pt x="1547165" y="431596"/>
                </a:lnTo>
                <a:lnTo>
                  <a:pt x="1923898" y="351129"/>
                </a:lnTo>
                <a:lnTo>
                  <a:pt x="2289658" y="274320"/>
                </a:lnTo>
                <a:lnTo>
                  <a:pt x="2457907" y="241401"/>
                </a:lnTo>
                <a:lnTo>
                  <a:pt x="2596896" y="208483"/>
                </a:lnTo>
                <a:lnTo>
                  <a:pt x="3013863" y="135331"/>
                </a:lnTo>
                <a:lnTo>
                  <a:pt x="3266237" y="95097"/>
                </a:lnTo>
                <a:lnTo>
                  <a:pt x="3372307" y="43891"/>
                </a:lnTo>
                <a:lnTo>
                  <a:pt x="3460090" y="0"/>
                </a:lnTo>
                <a:lnTo>
                  <a:pt x="3525927" y="7315"/>
                </a:lnTo>
                <a:lnTo>
                  <a:pt x="3690519" y="47548"/>
                </a:lnTo>
                <a:lnTo>
                  <a:pt x="3862426" y="95097"/>
                </a:lnTo>
                <a:lnTo>
                  <a:pt x="3935578" y="120700"/>
                </a:lnTo>
                <a:lnTo>
                  <a:pt x="3957523" y="138988"/>
                </a:lnTo>
                <a:lnTo>
                  <a:pt x="3968496" y="153619"/>
                </a:lnTo>
                <a:lnTo>
                  <a:pt x="3975811" y="168249"/>
                </a:lnTo>
                <a:lnTo>
                  <a:pt x="3972154" y="197510"/>
                </a:lnTo>
                <a:lnTo>
                  <a:pt x="3950208" y="215798"/>
                </a:lnTo>
                <a:lnTo>
                  <a:pt x="3906317" y="241401"/>
                </a:lnTo>
                <a:lnTo>
                  <a:pt x="3840480" y="252374"/>
                </a:lnTo>
                <a:lnTo>
                  <a:pt x="3514954" y="277977"/>
                </a:lnTo>
                <a:lnTo>
                  <a:pt x="2973629" y="3511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C9303C-C2F8-452D-9A2B-0FECF24C9F43}"/>
              </a:ext>
            </a:extLst>
          </p:cNvPr>
          <p:cNvSpPr/>
          <p:nvPr/>
        </p:nvSpPr>
        <p:spPr>
          <a:xfrm>
            <a:off x="5870575" y="1647825"/>
            <a:ext cx="711200" cy="579438"/>
          </a:xfrm>
          <a:custGeom>
            <a:avLst/>
            <a:gdLst>
              <a:gd name="connsiteX0" fmla="*/ 390525 w 711994"/>
              <a:gd name="connsiteY0" fmla="*/ 466725 h 578644"/>
              <a:gd name="connsiteX1" fmla="*/ 273844 w 711994"/>
              <a:gd name="connsiteY1" fmla="*/ 354806 h 578644"/>
              <a:gd name="connsiteX2" fmla="*/ 164307 w 711994"/>
              <a:gd name="connsiteY2" fmla="*/ 238125 h 578644"/>
              <a:gd name="connsiteX3" fmla="*/ 59532 w 711994"/>
              <a:gd name="connsiteY3" fmla="*/ 119063 h 578644"/>
              <a:gd name="connsiteX4" fmla="*/ 23813 w 711994"/>
              <a:gd name="connsiteY4" fmla="*/ 83344 h 578644"/>
              <a:gd name="connsiteX5" fmla="*/ 9525 w 711994"/>
              <a:gd name="connsiteY5" fmla="*/ 66675 h 578644"/>
              <a:gd name="connsiteX6" fmla="*/ 0 w 711994"/>
              <a:gd name="connsiteY6" fmla="*/ 38100 h 578644"/>
              <a:gd name="connsiteX7" fmla="*/ 0 w 711994"/>
              <a:gd name="connsiteY7" fmla="*/ 11906 h 578644"/>
              <a:gd name="connsiteX8" fmla="*/ 11907 w 711994"/>
              <a:gd name="connsiteY8" fmla="*/ 0 h 578644"/>
              <a:gd name="connsiteX9" fmla="*/ 33338 w 711994"/>
              <a:gd name="connsiteY9" fmla="*/ 2381 h 578644"/>
              <a:gd name="connsiteX10" fmla="*/ 76200 w 711994"/>
              <a:gd name="connsiteY10" fmla="*/ 23813 h 578644"/>
              <a:gd name="connsiteX11" fmla="*/ 214313 w 711994"/>
              <a:gd name="connsiteY11" fmla="*/ 83344 h 578644"/>
              <a:gd name="connsiteX12" fmla="*/ 388144 w 711994"/>
              <a:gd name="connsiteY12" fmla="*/ 154781 h 578644"/>
              <a:gd name="connsiteX13" fmla="*/ 531019 w 711994"/>
              <a:gd name="connsiteY13" fmla="*/ 209550 h 578644"/>
              <a:gd name="connsiteX14" fmla="*/ 554832 w 711994"/>
              <a:gd name="connsiteY14" fmla="*/ 221456 h 578644"/>
              <a:gd name="connsiteX15" fmla="*/ 581025 w 711994"/>
              <a:gd name="connsiteY15" fmla="*/ 266700 h 578644"/>
              <a:gd name="connsiteX16" fmla="*/ 647700 w 711994"/>
              <a:gd name="connsiteY16" fmla="*/ 371475 h 578644"/>
              <a:gd name="connsiteX17" fmla="*/ 704850 w 711994"/>
              <a:gd name="connsiteY17" fmla="*/ 461963 h 578644"/>
              <a:gd name="connsiteX18" fmla="*/ 711994 w 711994"/>
              <a:gd name="connsiteY18" fmla="*/ 488156 h 578644"/>
              <a:gd name="connsiteX19" fmla="*/ 704850 w 711994"/>
              <a:gd name="connsiteY19" fmla="*/ 526256 h 578644"/>
              <a:gd name="connsiteX20" fmla="*/ 669132 w 711994"/>
              <a:gd name="connsiteY20" fmla="*/ 559594 h 578644"/>
              <a:gd name="connsiteX21" fmla="*/ 635794 w 711994"/>
              <a:gd name="connsiteY21" fmla="*/ 578644 h 578644"/>
              <a:gd name="connsiteX22" fmla="*/ 607219 w 711994"/>
              <a:gd name="connsiteY22" fmla="*/ 578644 h 578644"/>
              <a:gd name="connsiteX23" fmla="*/ 552450 w 711994"/>
              <a:gd name="connsiteY23" fmla="*/ 569119 h 578644"/>
              <a:gd name="connsiteX24" fmla="*/ 519113 w 711994"/>
              <a:gd name="connsiteY24" fmla="*/ 557213 h 578644"/>
              <a:gd name="connsiteX25" fmla="*/ 473869 w 711994"/>
              <a:gd name="connsiteY25" fmla="*/ 533400 h 578644"/>
              <a:gd name="connsiteX26" fmla="*/ 431007 w 711994"/>
              <a:gd name="connsiteY26" fmla="*/ 502444 h 578644"/>
              <a:gd name="connsiteX27" fmla="*/ 390525 w 711994"/>
              <a:gd name="connsiteY27" fmla="*/ 466725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1994" h="578644">
                <a:moveTo>
                  <a:pt x="390525" y="466725"/>
                </a:moveTo>
                <a:lnTo>
                  <a:pt x="273844" y="354806"/>
                </a:lnTo>
                <a:lnTo>
                  <a:pt x="164307" y="238125"/>
                </a:lnTo>
                <a:lnTo>
                  <a:pt x="59532" y="119063"/>
                </a:lnTo>
                <a:lnTo>
                  <a:pt x="23813" y="83344"/>
                </a:lnTo>
                <a:lnTo>
                  <a:pt x="9525" y="66675"/>
                </a:lnTo>
                <a:lnTo>
                  <a:pt x="0" y="38100"/>
                </a:lnTo>
                <a:lnTo>
                  <a:pt x="0" y="11906"/>
                </a:lnTo>
                <a:lnTo>
                  <a:pt x="11907" y="0"/>
                </a:lnTo>
                <a:lnTo>
                  <a:pt x="33338" y="2381"/>
                </a:lnTo>
                <a:lnTo>
                  <a:pt x="76200" y="23813"/>
                </a:lnTo>
                <a:lnTo>
                  <a:pt x="214313" y="83344"/>
                </a:lnTo>
                <a:lnTo>
                  <a:pt x="388144" y="154781"/>
                </a:lnTo>
                <a:lnTo>
                  <a:pt x="531019" y="209550"/>
                </a:lnTo>
                <a:lnTo>
                  <a:pt x="554832" y="221456"/>
                </a:lnTo>
                <a:lnTo>
                  <a:pt x="581025" y="266700"/>
                </a:lnTo>
                <a:lnTo>
                  <a:pt x="647700" y="371475"/>
                </a:lnTo>
                <a:lnTo>
                  <a:pt x="704850" y="461963"/>
                </a:lnTo>
                <a:lnTo>
                  <a:pt x="711994" y="488156"/>
                </a:lnTo>
                <a:lnTo>
                  <a:pt x="704850" y="526256"/>
                </a:lnTo>
                <a:lnTo>
                  <a:pt x="669132" y="559594"/>
                </a:lnTo>
                <a:lnTo>
                  <a:pt x="635794" y="578644"/>
                </a:lnTo>
                <a:lnTo>
                  <a:pt x="607219" y="578644"/>
                </a:lnTo>
                <a:lnTo>
                  <a:pt x="552450" y="569119"/>
                </a:lnTo>
                <a:lnTo>
                  <a:pt x="519113" y="557213"/>
                </a:lnTo>
                <a:lnTo>
                  <a:pt x="473869" y="533400"/>
                </a:lnTo>
                <a:lnTo>
                  <a:pt x="431007" y="502444"/>
                </a:lnTo>
                <a:lnTo>
                  <a:pt x="390525" y="466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42D5055-0C0C-4329-A192-E9FA3631C5A5}"/>
              </a:ext>
            </a:extLst>
          </p:cNvPr>
          <p:cNvSpPr/>
          <p:nvPr/>
        </p:nvSpPr>
        <p:spPr>
          <a:xfrm rot="16200000">
            <a:off x="2286794" y="3775869"/>
            <a:ext cx="3671887" cy="530225"/>
          </a:xfrm>
          <a:custGeom>
            <a:avLst/>
            <a:gdLst>
              <a:gd name="connsiteX0" fmla="*/ 2354845 w 3671722"/>
              <a:gd name="connsiteY0" fmla="*/ 469557 h 529576"/>
              <a:gd name="connsiteX1" fmla="*/ 2040630 w 3671722"/>
              <a:gd name="connsiteY1" fmla="*/ 466026 h 529576"/>
              <a:gd name="connsiteX2" fmla="*/ 1881757 w 3671722"/>
              <a:gd name="connsiteY2" fmla="*/ 437782 h 529576"/>
              <a:gd name="connsiteX3" fmla="*/ 1447506 w 3671722"/>
              <a:gd name="connsiteY3" fmla="*/ 441313 h 529576"/>
              <a:gd name="connsiteX4" fmla="*/ 1083864 w 3671722"/>
              <a:gd name="connsiteY4" fmla="*/ 441313 h 529576"/>
              <a:gd name="connsiteX5" fmla="*/ 797893 w 3671722"/>
              <a:gd name="connsiteY5" fmla="*/ 441313 h 529576"/>
              <a:gd name="connsiteX6" fmla="*/ 575472 w 3671722"/>
              <a:gd name="connsiteY6" fmla="*/ 444843 h 529576"/>
              <a:gd name="connsiteX7" fmla="*/ 487209 w 3671722"/>
              <a:gd name="connsiteY7" fmla="*/ 441313 h 529576"/>
              <a:gd name="connsiteX8" fmla="*/ 406008 w 3671722"/>
              <a:gd name="connsiteY8" fmla="*/ 427191 h 529576"/>
              <a:gd name="connsiteX9" fmla="*/ 321276 w 3671722"/>
              <a:gd name="connsiteY9" fmla="*/ 406008 h 529576"/>
              <a:gd name="connsiteX10" fmla="*/ 162403 w 3671722"/>
              <a:gd name="connsiteY10" fmla="*/ 345989 h 529576"/>
              <a:gd name="connsiteX11" fmla="*/ 77671 w 3671722"/>
              <a:gd name="connsiteY11" fmla="*/ 300093 h 529576"/>
              <a:gd name="connsiteX12" fmla="*/ 21183 w 3671722"/>
              <a:gd name="connsiteY12" fmla="*/ 268318 h 529576"/>
              <a:gd name="connsiteX13" fmla="*/ 0 w 3671722"/>
              <a:gd name="connsiteY13" fmla="*/ 243605 h 529576"/>
              <a:gd name="connsiteX14" fmla="*/ 0 w 3671722"/>
              <a:gd name="connsiteY14" fmla="*/ 215361 h 529576"/>
              <a:gd name="connsiteX15" fmla="*/ 17652 w 3671722"/>
              <a:gd name="connsiteY15" fmla="*/ 194178 h 529576"/>
              <a:gd name="connsiteX16" fmla="*/ 60018 w 3671722"/>
              <a:gd name="connsiteY16" fmla="*/ 169464 h 529576"/>
              <a:gd name="connsiteX17" fmla="*/ 109445 w 3671722"/>
              <a:gd name="connsiteY17" fmla="*/ 144751 h 529576"/>
              <a:gd name="connsiteX18" fmla="*/ 208299 w 3671722"/>
              <a:gd name="connsiteY18" fmla="*/ 77671 h 529576"/>
              <a:gd name="connsiteX19" fmla="*/ 589594 w 3671722"/>
              <a:gd name="connsiteY19" fmla="*/ 162403 h 529576"/>
              <a:gd name="connsiteX20" fmla="*/ 631960 w 3671722"/>
              <a:gd name="connsiteY20" fmla="*/ 180056 h 529576"/>
              <a:gd name="connsiteX21" fmla="*/ 667265 w 3671722"/>
              <a:gd name="connsiteY21" fmla="*/ 190647 h 529576"/>
              <a:gd name="connsiteX22" fmla="*/ 737875 w 3671722"/>
              <a:gd name="connsiteY22" fmla="*/ 194178 h 529576"/>
              <a:gd name="connsiteX23" fmla="*/ 1105047 w 3671722"/>
              <a:gd name="connsiteY23" fmla="*/ 204769 h 529576"/>
              <a:gd name="connsiteX24" fmla="*/ 1461628 w 3671722"/>
              <a:gd name="connsiteY24" fmla="*/ 211830 h 529576"/>
              <a:gd name="connsiteX25" fmla="*/ 1729946 w 3671722"/>
              <a:gd name="connsiteY25" fmla="*/ 215361 h 529576"/>
              <a:gd name="connsiteX26" fmla="*/ 1920593 w 3671722"/>
              <a:gd name="connsiteY26" fmla="*/ 240074 h 529576"/>
              <a:gd name="connsiteX27" fmla="*/ 2291296 w 3671722"/>
              <a:gd name="connsiteY27" fmla="*/ 250666 h 529576"/>
              <a:gd name="connsiteX28" fmla="*/ 2806749 w 3671722"/>
              <a:gd name="connsiteY28" fmla="*/ 264788 h 529576"/>
              <a:gd name="connsiteX29" fmla="*/ 2983274 w 3671722"/>
              <a:gd name="connsiteY29" fmla="*/ 261257 h 529576"/>
              <a:gd name="connsiteX30" fmla="*/ 3258653 w 3671722"/>
              <a:gd name="connsiteY30" fmla="*/ 257727 h 529576"/>
              <a:gd name="connsiteX31" fmla="*/ 3346916 w 3671722"/>
              <a:gd name="connsiteY31" fmla="*/ 250666 h 529576"/>
              <a:gd name="connsiteX32" fmla="*/ 3385751 w 3671722"/>
              <a:gd name="connsiteY32" fmla="*/ 240074 h 529576"/>
              <a:gd name="connsiteX33" fmla="*/ 3424587 w 3671722"/>
              <a:gd name="connsiteY33" fmla="*/ 208300 h 529576"/>
              <a:gd name="connsiteX34" fmla="*/ 3477544 w 3671722"/>
              <a:gd name="connsiteY34" fmla="*/ 162403 h 529576"/>
              <a:gd name="connsiteX35" fmla="*/ 3530502 w 3671722"/>
              <a:gd name="connsiteY35" fmla="*/ 109446 h 529576"/>
              <a:gd name="connsiteX36" fmla="*/ 3611703 w 3671722"/>
              <a:gd name="connsiteY36" fmla="*/ 0 h 529576"/>
              <a:gd name="connsiteX37" fmla="*/ 3671722 w 3671722"/>
              <a:gd name="connsiteY37" fmla="*/ 70610 h 529576"/>
              <a:gd name="connsiteX38" fmla="*/ 3611703 w 3671722"/>
              <a:gd name="connsiteY38" fmla="*/ 194178 h 529576"/>
              <a:gd name="connsiteX39" fmla="*/ 3565807 w 3671722"/>
              <a:gd name="connsiteY39" fmla="*/ 293032 h 529576"/>
              <a:gd name="connsiteX40" fmla="*/ 3519910 w 3671722"/>
              <a:gd name="connsiteY40" fmla="*/ 374233 h 529576"/>
              <a:gd name="connsiteX41" fmla="*/ 3456361 w 3671722"/>
              <a:gd name="connsiteY41" fmla="*/ 458965 h 529576"/>
              <a:gd name="connsiteX42" fmla="*/ 3396343 w 3671722"/>
              <a:gd name="connsiteY42" fmla="*/ 529576 h 529576"/>
              <a:gd name="connsiteX43" fmla="*/ 3346916 w 3671722"/>
              <a:gd name="connsiteY43" fmla="*/ 526045 h 529576"/>
              <a:gd name="connsiteX44" fmla="*/ 3244531 w 3671722"/>
              <a:gd name="connsiteY44" fmla="*/ 511923 h 529576"/>
              <a:gd name="connsiteX45" fmla="*/ 3138616 w 3671722"/>
              <a:gd name="connsiteY45" fmla="*/ 508393 h 529576"/>
              <a:gd name="connsiteX46" fmla="*/ 3011518 w 3671722"/>
              <a:gd name="connsiteY46" fmla="*/ 504862 h 529576"/>
              <a:gd name="connsiteX47" fmla="*/ 2859706 w 3671722"/>
              <a:gd name="connsiteY47" fmla="*/ 483679 h 529576"/>
              <a:gd name="connsiteX48" fmla="*/ 2354845 w 3671722"/>
              <a:gd name="connsiteY48" fmla="*/ 469557 h 52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671722" h="529576">
                <a:moveTo>
                  <a:pt x="2354845" y="469557"/>
                </a:moveTo>
                <a:lnTo>
                  <a:pt x="2040630" y="466026"/>
                </a:lnTo>
                <a:lnTo>
                  <a:pt x="1881757" y="437782"/>
                </a:lnTo>
                <a:lnTo>
                  <a:pt x="1447506" y="441313"/>
                </a:lnTo>
                <a:lnTo>
                  <a:pt x="1083864" y="441313"/>
                </a:lnTo>
                <a:lnTo>
                  <a:pt x="797893" y="441313"/>
                </a:lnTo>
                <a:lnTo>
                  <a:pt x="575472" y="444843"/>
                </a:lnTo>
                <a:lnTo>
                  <a:pt x="487209" y="441313"/>
                </a:lnTo>
                <a:lnTo>
                  <a:pt x="406008" y="427191"/>
                </a:lnTo>
                <a:lnTo>
                  <a:pt x="321276" y="406008"/>
                </a:lnTo>
                <a:lnTo>
                  <a:pt x="162403" y="345989"/>
                </a:lnTo>
                <a:lnTo>
                  <a:pt x="77671" y="300093"/>
                </a:lnTo>
                <a:lnTo>
                  <a:pt x="21183" y="268318"/>
                </a:lnTo>
                <a:lnTo>
                  <a:pt x="0" y="243605"/>
                </a:lnTo>
                <a:lnTo>
                  <a:pt x="0" y="215361"/>
                </a:lnTo>
                <a:lnTo>
                  <a:pt x="17652" y="194178"/>
                </a:lnTo>
                <a:lnTo>
                  <a:pt x="60018" y="169464"/>
                </a:lnTo>
                <a:lnTo>
                  <a:pt x="109445" y="144751"/>
                </a:lnTo>
                <a:lnTo>
                  <a:pt x="208299" y="77671"/>
                </a:lnTo>
                <a:lnTo>
                  <a:pt x="589594" y="162403"/>
                </a:lnTo>
                <a:lnTo>
                  <a:pt x="631960" y="180056"/>
                </a:lnTo>
                <a:lnTo>
                  <a:pt x="667265" y="190647"/>
                </a:lnTo>
                <a:lnTo>
                  <a:pt x="737875" y="194178"/>
                </a:lnTo>
                <a:lnTo>
                  <a:pt x="1105047" y="204769"/>
                </a:lnTo>
                <a:lnTo>
                  <a:pt x="1461628" y="211830"/>
                </a:lnTo>
                <a:lnTo>
                  <a:pt x="1729946" y="215361"/>
                </a:lnTo>
                <a:lnTo>
                  <a:pt x="1920593" y="240074"/>
                </a:lnTo>
                <a:lnTo>
                  <a:pt x="2291296" y="250666"/>
                </a:lnTo>
                <a:lnTo>
                  <a:pt x="2806749" y="264788"/>
                </a:lnTo>
                <a:lnTo>
                  <a:pt x="2983274" y="261257"/>
                </a:lnTo>
                <a:lnTo>
                  <a:pt x="3258653" y="257727"/>
                </a:lnTo>
                <a:lnTo>
                  <a:pt x="3346916" y="250666"/>
                </a:lnTo>
                <a:lnTo>
                  <a:pt x="3385751" y="240074"/>
                </a:lnTo>
                <a:lnTo>
                  <a:pt x="3424587" y="208300"/>
                </a:lnTo>
                <a:lnTo>
                  <a:pt x="3477544" y="162403"/>
                </a:lnTo>
                <a:lnTo>
                  <a:pt x="3530502" y="109446"/>
                </a:lnTo>
                <a:lnTo>
                  <a:pt x="3611703" y="0"/>
                </a:lnTo>
                <a:lnTo>
                  <a:pt x="3671722" y="70610"/>
                </a:lnTo>
                <a:lnTo>
                  <a:pt x="3611703" y="194178"/>
                </a:lnTo>
                <a:lnTo>
                  <a:pt x="3565807" y="293032"/>
                </a:lnTo>
                <a:lnTo>
                  <a:pt x="3519910" y="374233"/>
                </a:lnTo>
                <a:lnTo>
                  <a:pt x="3456361" y="458965"/>
                </a:lnTo>
                <a:lnTo>
                  <a:pt x="3396343" y="529576"/>
                </a:lnTo>
                <a:lnTo>
                  <a:pt x="3346916" y="526045"/>
                </a:lnTo>
                <a:lnTo>
                  <a:pt x="3244531" y="511923"/>
                </a:lnTo>
                <a:lnTo>
                  <a:pt x="3138616" y="508393"/>
                </a:lnTo>
                <a:lnTo>
                  <a:pt x="3011518" y="504862"/>
                </a:lnTo>
                <a:lnTo>
                  <a:pt x="2859706" y="483679"/>
                </a:lnTo>
                <a:lnTo>
                  <a:pt x="2354845" y="46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F6A141E-8EED-4180-826A-0A0D7049B93F}"/>
              </a:ext>
            </a:extLst>
          </p:cNvPr>
          <p:cNvSpPr/>
          <p:nvPr/>
        </p:nvSpPr>
        <p:spPr>
          <a:xfrm>
            <a:off x="3400425" y="5211763"/>
            <a:ext cx="674688" cy="511175"/>
          </a:xfrm>
          <a:custGeom>
            <a:avLst/>
            <a:gdLst>
              <a:gd name="connsiteX0" fmla="*/ 314325 w 673894"/>
              <a:gd name="connsiteY0" fmla="*/ 83344 h 509588"/>
              <a:gd name="connsiteX1" fmla="*/ 433388 w 673894"/>
              <a:gd name="connsiteY1" fmla="*/ 107157 h 509588"/>
              <a:gd name="connsiteX2" fmla="*/ 507206 w 673894"/>
              <a:gd name="connsiteY2" fmla="*/ 114300 h 509588"/>
              <a:gd name="connsiteX3" fmla="*/ 566738 w 673894"/>
              <a:gd name="connsiteY3" fmla="*/ 109538 h 509588"/>
              <a:gd name="connsiteX4" fmla="*/ 588169 w 673894"/>
              <a:gd name="connsiteY4" fmla="*/ 102394 h 509588"/>
              <a:gd name="connsiteX5" fmla="*/ 673894 w 673894"/>
              <a:gd name="connsiteY5" fmla="*/ 30957 h 509588"/>
              <a:gd name="connsiteX6" fmla="*/ 609600 w 673894"/>
              <a:gd name="connsiteY6" fmla="*/ 509588 h 509588"/>
              <a:gd name="connsiteX7" fmla="*/ 535781 w 673894"/>
              <a:gd name="connsiteY7" fmla="*/ 459582 h 509588"/>
              <a:gd name="connsiteX8" fmla="*/ 495300 w 673894"/>
              <a:gd name="connsiteY8" fmla="*/ 409575 h 509588"/>
              <a:gd name="connsiteX9" fmla="*/ 409575 w 673894"/>
              <a:gd name="connsiteY9" fmla="*/ 319088 h 509588"/>
              <a:gd name="connsiteX10" fmla="*/ 328613 w 673894"/>
              <a:gd name="connsiteY10" fmla="*/ 245269 h 509588"/>
              <a:gd name="connsiteX11" fmla="*/ 283369 w 673894"/>
              <a:gd name="connsiteY11" fmla="*/ 207169 h 509588"/>
              <a:gd name="connsiteX12" fmla="*/ 197644 w 673894"/>
              <a:gd name="connsiteY12" fmla="*/ 152400 h 509588"/>
              <a:gd name="connsiteX13" fmla="*/ 130969 w 673894"/>
              <a:gd name="connsiteY13" fmla="*/ 114300 h 509588"/>
              <a:gd name="connsiteX14" fmla="*/ 64294 w 673894"/>
              <a:gd name="connsiteY14" fmla="*/ 85725 h 509588"/>
              <a:gd name="connsiteX15" fmla="*/ 28575 w 673894"/>
              <a:gd name="connsiteY15" fmla="*/ 71438 h 509588"/>
              <a:gd name="connsiteX16" fmla="*/ 11906 w 673894"/>
              <a:gd name="connsiteY16" fmla="*/ 61913 h 509588"/>
              <a:gd name="connsiteX17" fmla="*/ 2381 w 673894"/>
              <a:gd name="connsiteY17" fmla="*/ 45244 h 509588"/>
              <a:gd name="connsiteX18" fmla="*/ 0 w 673894"/>
              <a:gd name="connsiteY18" fmla="*/ 21432 h 509588"/>
              <a:gd name="connsiteX19" fmla="*/ 4763 w 673894"/>
              <a:gd name="connsiteY19" fmla="*/ 9525 h 509588"/>
              <a:gd name="connsiteX20" fmla="*/ 26194 w 673894"/>
              <a:gd name="connsiteY20" fmla="*/ 0 h 509588"/>
              <a:gd name="connsiteX21" fmla="*/ 57150 w 673894"/>
              <a:gd name="connsiteY21" fmla="*/ 4763 h 509588"/>
              <a:gd name="connsiteX22" fmla="*/ 140494 w 673894"/>
              <a:gd name="connsiteY22" fmla="*/ 35719 h 509588"/>
              <a:gd name="connsiteX23" fmla="*/ 314325 w 673894"/>
              <a:gd name="connsiteY23" fmla="*/ 8334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3894" h="509588">
                <a:moveTo>
                  <a:pt x="314325" y="83344"/>
                </a:moveTo>
                <a:lnTo>
                  <a:pt x="433388" y="107157"/>
                </a:lnTo>
                <a:lnTo>
                  <a:pt x="507206" y="114300"/>
                </a:lnTo>
                <a:lnTo>
                  <a:pt x="566738" y="109538"/>
                </a:lnTo>
                <a:lnTo>
                  <a:pt x="588169" y="102394"/>
                </a:lnTo>
                <a:lnTo>
                  <a:pt x="673894" y="30957"/>
                </a:lnTo>
                <a:lnTo>
                  <a:pt x="609600" y="509588"/>
                </a:lnTo>
                <a:lnTo>
                  <a:pt x="535781" y="459582"/>
                </a:lnTo>
                <a:lnTo>
                  <a:pt x="495300" y="409575"/>
                </a:lnTo>
                <a:lnTo>
                  <a:pt x="409575" y="319088"/>
                </a:lnTo>
                <a:lnTo>
                  <a:pt x="328613" y="245269"/>
                </a:lnTo>
                <a:lnTo>
                  <a:pt x="283369" y="207169"/>
                </a:lnTo>
                <a:lnTo>
                  <a:pt x="197644" y="152400"/>
                </a:lnTo>
                <a:lnTo>
                  <a:pt x="130969" y="114300"/>
                </a:lnTo>
                <a:lnTo>
                  <a:pt x="64294" y="85725"/>
                </a:lnTo>
                <a:lnTo>
                  <a:pt x="28575" y="71438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1432"/>
                </a:lnTo>
                <a:lnTo>
                  <a:pt x="4763" y="9525"/>
                </a:lnTo>
                <a:lnTo>
                  <a:pt x="26194" y="0"/>
                </a:lnTo>
                <a:lnTo>
                  <a:pt x="57150" y="4763"/>
                </a:lnTo>
                <a:lnTo>
                  <a:pt x="140494" y="35719"/>
                </a:lnTo>
                <a:lnTo>
                  <a:pt x="3143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64F5632-9649-4D95-8A2B-7A8C1F23A54D}"/>
              </a:ext>
            </a:extLst>
          </p:cNvPr>
          <p:cNvSpPr/>
          <p:nvPr/>
        </p:nvSpPr>
        <p:spPr>
          <a:xfrm>
            <a:off x="2695575" y="3525838"/>
            <a:ext cx="2266950" cy="1246187"/>
          </a:xfrm>
          <a:custGeom>
            <a:avLst/>
            <a:gdLst>
              <a:gd name="connsiteX0" fmla="*/ 1783556 w 2266950"/>
              <a:gd name="connsiteY0" fmla="*/ 364332 h 1245394"/>
              <a:gd name="connsiteX1" fmla="*/ 1583531 w 2266950"/>
              <a:gd name="connsiteY1" fmla="*/ 495300 h 1245394"/>
              <a:gd name="connsiteX2" fmla="*/ 1397794 w 2266950"/>
              <a:gd name="connsiteY2" fmla="*/ 604838 h 1245394"/>
              <a:gd name="connsiteX3" fmla="*/ 1216819 w 2266950"/>
              <a:gd name="connsiteY3" fmla="*/ 726282 h 1245394"/>
              <a:gd name="connsiteX4" fmla="*/ 964406 w 2266950"/>
              <a:gd name="connsiteY4" fmla="*/ 892969 h 1245394"/>
              <a:gd name="connsiteX5" fmla="*/ 790575 w 2266950"/>
              <a:gd name="connsiteY5" fmla="*/ 1007269 h 1245394"/>
              <a:gd name="connsiteX6" fmla="*/ 571500 w 2266950"/>
              <a:gd name="connsiteY6" fmla="*/ 1154907 h 1245394"/>
              <a:gd name="connsiteX7" fmla="*/ 511969 w 2266950"/>
              <a:gd name="connsiteY7" fmla="*/ 1240632 h 1245394"/>
              <a:gd name="connsiteX8" fmla="*/ 483394 w 2266950"/>
              <a:gd name="connsiteY8" fmla="*/ 1245394 h 1245394"/>
              <a:gd name="connsiteX9" fmla="*/ 435769 w 2266950"/>
              <a:gd name="connsiteY9" fmla="*/ 1235869 h 1245394"/>
              <a:gd name="connsiteX10" fmla="*/ 381000 w 2266950"/>
              <a:gd name="connsiteY10" fmla="*/ 1219200 h 1245394"/>
              <a:gd name="connsiteX11" fmla="*/ 328613 w 2266950"/>
              <a:gd name="connsiteY11" fmla="*/ 1193007 h 1245394"/>
              <a:gd name="connsiteX12" fmla="*/ 297656 w 2266950"/>
              <a:gd name="connsiteY12" fmla="*/ 1169194 h 1245394"/>
              <a:gd name="connsiteX13" fmla="*/ 219075 w 2266950"/>
              <a:gd name="connsiteY13" fmla="*/ 1088232 h 1245394"/>
              <a:gd name="connsiteX14" fmla="*/ 142875 w 2266950"/>
              <a:gd name="connsiteY14" fmla="*/ 1002507 h 1245394"/>
              <a:gd name="connsiteX15" fmla="*/ 73819 w 2266950"/>
              <a:gd name="connsiteY15" fmla="*/ 931069 h 1245394"/>
              <a:gd name="connsiteX16" fmla="*/ 35719 w 2266950"/>
              <a:gd name="connsiteY16" fmla="*/ 890588 h 1245394"/>
              <a:gd name="connsiteX17" fmla="*/ 16669 w 2266950"/>
              <a:gd name="connsiteY17" fmla="*/ 871538 h 1245394"/>
              <a:gd name="connsiteX18" fmla="*/ 4763 w 2266950"/>
              <a:gd name="connsiteY18" fmla="*/ 852488 h 1245394"/>
              <a:gd name="connsiteX19" fmla="*/ 0 w 2266950"/>
              <a:gd name="connsiteY19" fmla="*/ 821532 h 1245394"/>
              <a:gd name="connsiteX20" fmla="*/ 11906 w 2266950"/>
              <a:gd name="connsiteY20" fmla="*/ 804863 h 1245394"/>
              <a:gd name="connsiteX21" fmla="*/ 35719 w 2266950"/>
              <a:gd name="connsiteY21" fmla="*/ 804863 h 1245394"/>
              <a:gd name="connsiteX22" fmla="*/ 76200 w 2266950"/>
              <a:gd name="connsiteY22" fmla="*/ 821532 h 1245394"/>
              <a:gd name="connsiteX23" fmla="*/ 119063 w 2266950"/>
              <a:gd name="connsiteY23" fmla="*/ 845344 h 1245394"/>
              <a:gd name="connsiteX24" fmla="*/ 157163 w 2266950"/>
              <a:gd name="connsiteY24" fmla="*/ 866775 h 1245394"/>
              <a:gd name="connsiteX25" fmla="*/ 200025 w 2266950"/>
              <a:gd name="connsiteY25" fmla="*/ 881063 h 1245394"/>
              <a:gd name="connsiteX26" fmla="*/ 257175 w 2266950"/>
              <a:gd name="connsiteY26" fmla="*/ 900113 h 1245394"/>
              <a:gd name="connsiteX27" fmla="*/ 319088 w 2266950"/>
              <a:gd name="connsiteY27" fmla="*/ 912019 h 1245394"/>
              <a:gd name="connsiteX28" fmla="*/ 347663 w 2266950"/>
              <a:gd name="connsiteY28" fmla="*/ 912019 h 1245394"/>
              <a:gd name="connsiteX29" fmla="*/ 376238 w 2266950"/>
              <a:gd name="connsiteY29" fmla="*/ 907257 h 1245394"/>
              <a:gd name="connsiteX30" fmla="*/ 426244 w 2266950"/>
              <a:gd name="connsiteY30" fmla="*/ 888207 h 1245394"/>
              <a:gd name="connsiteX31" fmla="*/ 645319 w 2266950"/>
              <a:gd name="connsiteY31" fmla="*/ 788194 h 1245394"/>
              <a:gd name="connsiteX32" fmla="*/ 892969 w 2266950"/>
              <a:gd name="connsiteY32" fmla="*/ 664369 h 1245394"/>
              <a:gd name="connsiteX33" fmla="*/ 1100138 w 2266950"/>
              <a:gd name="connsiteY33" fmla="*/ 564357 h 1245394"/>
              <a:gd name="connsiteX34" fmla="*/ 1426369 w 2266950"/>
              <a:gd name="connsiteY34" fmla="*/ 404813 h 1245394"/>
              <a:gd name="connsiteX35" fmla="*/ 1600200 w 2266950"/>
              <a:gd name="connsiteY35" fmla="*/ 297657 h 1245394"/>
              <a:gd name="connsiteX36" fmla="*/ 1838325 w 2266950"/>
              <a:gd name="connsiteY36" fmla="*/ 183357 h 1245394"/>
              <a:gd name="connsiteX37" fmla="*/ 2035969 w 2266950"/>
              <a:gd name="connsiteY37" fmla="*/ 90488 h 1245394"/>
              <a:gd name="connsiteX38" fmla="*/ 2200275 w 2266950"/>
              <a:gd name="connsiteY38" fmla="*/ 16669 h 1245394"/>
              <a:gd name="connsiteX39" fmla="*/ 2231231 w 2266950"/>
              <a:gd name="connsiteY39" fmla="*/ 2382 h 1245394"/>
              <a:gd name="connsiteX40" fmla="*/ 2252663 w 2266950"/>
              <a:gd name="connsiteY40" fmla="*/ 0 h 1245394"/>
              <a:gd name="connsiteX41" fmla="*/ 2262188 w 2266950"/>
              <a:gd name="connsiteY41" fmla="*/ 4763 h 1245394"/>
              <a:gd name="connsiteX42" fmla="*/ 2266950 w 2266950"/>
              <a:gd name="connsiteY42" fmla="*/ 11907 h 1245394"/>
              <a:gd name="connsiteX43" fmla="*/ 2266950 w 2266950"/>
              <a:gd name="connsiteY43" fmla="*/ 26194 h 1245394"/>
              <a:gd name="connsiteX44" fmla="*/ 2252663 w 2266950"/>
              <a:gd name="connsiteY44" fmla="*/ 52388 h 1245394"/>
              <a:gd name="connsiteX45" fmla="*/ 2207419 w 2266950"/>
              <a:gd name="connsiteY45" fmla="*/ 88107 h 1245394"/>
              <a:gd name="connsiteX46" fmla="*/ 2019300 w 2266950"/>
              <a:gd name="connsiteY46" fmla="*/ 211932 h 1245394"/>
              <a:gd name="connsiteX47" fmla="*/ 1783556 w 2266950"/>
              <a:gd name="connsiteY47" fmla="*/ 364332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66950" h="1245394">
                <a:moveTo>
                  <a:pt x="1783556" y="364332"/>
                </a:moveTo>
                <a:lnTo>
                  <a:pt x="1583531" y="495300"/>
                </a:lnTo>
                <a:lnTo>
                  <a:pt x="1397794" y="604838"/>
                </a:lnTo>
                <a:lnTo>
                  <a:pt x="1216819" y="726282"/>
                </a:lnTo>
                <a:lnTo>
                  <a:pt x="964406" y="892969"/>
                </a:lnTo>
                <a:lnTo>
                  <a:pt x="790575" y="1007269"/>
                </a:lnTo>
                <a:lnTo>
                  <a:pt x="571500" y="1154907"/>
                </a:lnTo>
                <a:lnTo>
                  <a:pt x="511969" y="1240632"/>
                </a:lnTo>
                <a:lnTo>
                  <a:pt x="483394" y="1245394"/>
                </a:lnTo>
                <a:lnTo>
                  <a:pt x="435769" y="1235869"/>
                </a:lnTo>
                <a:lnTo>
                  <a:pt x="381000" y="1219200"/>
                </a:lnTo>
                <a:lnTo>
                  <a:pt x="328613" y="1193007"/>
                </a:lnTo>
                <a:lnTo>
                  <a:pt x="297656" y="1169194"/>
                </a:lnTo>
                <a:lnTo>
                  <a:pt x="219075" y="1088232"/>
                </a:lnTo>
                <a:lnTo>
                  <a:pt x="142875" y="1002507"/>
                </a:lnTo>
                <a:lnTo>
                  <a:pt x="73819" y="931069"/>
                </a:lnTo>
                <a:lnTo>
                  <a:pt x="35719" y="890588"/>
                </a:lnTo>
                <a:lnTo>
                  <a:pt x="16669" y="871538"/>
                </a:lnTo>
                <a:lnTo>
                  <a:pt x="4763" y="852488"/>
                </a:lnTo>
                <a:lnTo>
                  <a:pt x="0" y="821532"/>
                </a:lnTo>
                <a:lnTo>
                  <a:pt x="11906" y="804863"/>
                </a:lnTo>
                <a:lnTo>
                  <a:pt x="35719" y="804863"/>
                </a:lnTo>
                <a:lnTo>
                  <a:pt x="76200" y="821532"/>
                </a:lnTo>
                <a:lnTo>
                  <a:pt x="119063" y="845344"/>
                </a:lnTo>
                <a:lnTo>
                  <a:pt x="157163" y="866775"/>
                </a:lnTo>
                <a:lnTo>
                  <a:pt x="200025" y="881063"/>
                </a:lnTo>
                <a:lnTo>
                  <a:pt x="257175" y="900113"/>
                </a:lnTo>
                <a:lnTo>
                  <a:pt x="319088" y="912019"/>
                </a:lnTo>
                <a:lnTo>
                  <a:pt x="347663" y="912019"/>
                </a:lnTo>
                <a:lnTo>
                  <a:pt x="376238" y="907257"/>
                </a:lnTo>
                <a:lnTo>
                  <a:pt x="426244" y="888207"/>
                </a:lnTo>
                <a:lnTo>
                  <a:pt x="645319" y="788194"/>
                </a:lnTo>
                <a:lnTo>
                  <a:pt x="892969" y="664369"/>
                </a:lnTo>
                <a:lnTo>
                  <a:pt x="1100138" y="564357"/>
                </a:lnTo>
                <a:lnTo>
                  <a:pt x="1426369" y="404813"/>
                </a:lnTo>
                <a:lnTo>
                  <a:pt x="1600200" y="297657"/>
                </a:lnTo>
                <a:lnTo>
                  <a:pt x="1838325" y="183357"/>
                </a:lnTo>
                <a:lnTo>
                  <a:pt x="2035969" y="90488"/>
                </a:lnTo>
                <a:lnTo>
                  <a:pt x="2200275" y="16669"/>
                </a:lnTo>
                <a:lnTo>
                  <a:pt x="2231231" y="2382"/>
                </a:lnTo>
                <a:lnTo>
                  <a:pt x="2252663" y="0"/>
                </a:lnTo>
                <a:lnTo>
                  <a:pt x="2262188" y="4763"/>
                </a:lnTo>
                <a:lnTo>
                  <a:pt x="2266950" y="11907"/>
                </a:lnTo>
                <a:lnTo>
                  <a:pt x="2266950" y="26194"/>
                </a:lnTo>
                <a:lnTo>
                  <a:pt x="2252663" y="52388"/>
                </a:lnTo>
                <a:lnTo>
                  <a:pt x="2207419" y="88107"/>
                </a:lnTo>
                <a:lnTo>
                  <a:pt x="2019300" y="211932"/>
                </a:lnTo>
                <a:lnTo>
                  <a:pt x="1783556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4726DC-3094-421D-8B6C-FE9CBFB19E74}"/>
              </a:ext>
            </a:extLst>
          </p:cNvPr>
          <p:cNvSpPr/>
          <p:nvPr/>
        </p:nvSpPr>
        <p:spPr>
          <a:xfrm rot="16200000">
            <a:off x="3725069" y="2563019"/>
            <a:ext cx="4448175" cy="2287587"/>
          </a:xfrm>
          <a:custGeom>
            <a:avLst/>
            <a:gdLst>
              <a:gd name="connsiteX0" fmla="*/ 633046 w 4447873"/>
              <a:gd name="connsiteY0" fmla="*/ 1394357 h 2288069"/>
              <a:gd name="connsiteX1" fmla="*/ 786136 w 4447873"/>
              <a:gd name="connsiteY1" fmla="*/ 1274368 h 2288069"/>
              <a:gd name="connsiteX2" fmla="*/ 930950 w 4447873"/>
              <a:gd name="connsiteY2" fmla="*/ 1175066 h 2288069"/>
              <a:gd name="connsiteX3" fmla="*/ 1055077 w 4447873"/>
              <a:gd name="connsiteY3" fmla="*/ 1100590 h 2288069"/>
              <a:gd name="connsiteX4" fmla="*/ 1278505 w 4447873"/>
              <a:gd name="connsiteY4" fmla="*/ 976464 h 2288069"/>
              <a:gd name="connsiteX5" fmla="*/ 1489520 w 4447873"/>
              <a:gd name="connsiteY5" fmla="*/ 856475 h 2288069"/>
              <a:gd name="connsiteX6" fmla="*/ 1671573 w 4447873"/>
              <a:gd name="connsiteY6" fmla="*/ 781999 h 2288069"/>
              <a:gd name="connsiteX7" fmla="*/ 1779149 w 4447873"/>
              <a:gd name="connsiteY7" fmla="*/ 740623 h 2288069"/>
              <a:gd name="connsiteX8" fmla="*/ 1977752 w 4447873"/>
              <a:gd name="connsiteY8" fmla="*/ 678560 h 2288069"/>
              <a:gd name="connsiteX9" fmla="*/ 2213593 w 4447873"/>
              <a:gd name="connsiteY9" fmla="*/ 612359 h 2288069"/>
              <a:gd name="connsiteX10" fmla="*/ 2490809 w 4447873"/>
              <a:gd name="connsiteY10" fmla="*/ 546158 h 2288069"/>
              <a:gd name="connsiteX11" fmla="*/ 2705962 w 4447873"/>
              <a:gd name="connsiteY11" fmla="*/ 500645 h 2288069"/>
              <a:gd name="connsiteX12" fmla="*/ 2974903 w 4447873"/>
              <a:gd name="connsiteY12" fmla="*/ 450994 h 2288069"/>
              <a:gd name="connsiteX13" fmla="*/ 3119717 w 4447873"/>
              <a:gd name="connsiteY13" fmla="*/ 426169 h 2288069"/>
              <a:gd name="connsiteX14" fmla="*/ 3322458 w 4447873"/>
              <a:gd name="connsiteY14" fmla="*/ 401343 h 2288069"/>
              <a:gd name="connsiteX15" fmla="*/ 3516923 w 4447873"/>
              <a:gd name="connsiteY15" fmla="*/ 368243 h 2288069"/>
              <a:gd name="connsiteX16" fmla="*/ 3761039 w 4447873"/>
              <a:gd name="connsiteY16" fmla="*/ 331005 h 2288069"/>
              <a:gd name="connsiteX17" fmla="*/ 3938954 w 4447873"/>
              <a:gd name="connsiteY17" fmla="*/ 293767 h 2288069"/>
              <a:gd name="connsiteX18" fmla="*/ 4075493 w 4447873"/>
              <a:gd name="connsiteY18" fmla="*/ 268942 h 2288069"/>
              <a:gd name="connsiteX19" fmla="*/ 4166519 w 4447873"/>
              <a:gd name="connsiteY19" fmla="*/ 244116 h 2288069"/>
              <a:gd name="connsiteX20" fmla="*/ 4232720 w 4447873"/>
              <a:gd name="connsiteY20" fmla="*/ 219291 h 2288069"/>
              <a:gd name="connsiteX21" fmla="*/ 4269958 w 4447873"/>
              <a:gd name="connsiteY21" fmla="*/ 190328 h 2288069"/>
              <a:gd name="connsiteX22" fmla="*/ 4319609 w 4447873"/>
              <a:gd name="connsiteY22" fmla="*/ 132402 h 2288069"/>
              <a:gd name="connsiteX23" fmla="*/ 4360984 w 4447873"/>
              <a:gd name="connsiteY23" fmla="*/ 70339 h 2288069"/>
              <a:gd name="connsiteX24" fmla="*/ 4369260 w 4447873"/>
              <a:gd name="connsiteY24" fmla="*/ 37238 h 2288069"/>
              <a:gd name="connsiteX25" fmla="*/ 4389947 w 4447873"/>
              <a:gd name="connsiteY25" fmla="*/ 8275 h 2288069"/>
              <a:gd name="connsiteX26" fmla="*/ 4423048 w 4447873"/>
              <a:gd name="connsiteY26" fmla="*/ 0 h 2288069"/>
              <a:gd name="connsiteX27" fmla="*/ 4439598 w 4447873"/>
              <a:gd name="connsiteY27" fmla="*/ 4138 h 2288069"/>
              <a:gd name="connsiteX28" fmla="*/ 4447873 w 4447873"/>
              <a:gd name="connsiteY28" fmla="*/ 33101 h 2288069"/>
              <a:gd name="connsiteX29" fmla="*/ 4443736 w 4447873"/>
              <a:gd name="connsiteY29" fmla="*/ 103439 h 2288069"/>
              <a:gd name="connsiteX30" fmla="*/ 4423048 w 4447873"/>
              <a:gd name="connsiteY30" fmla="*/ 202741 h 2288069"/>
              <a:gd name="connsiteX31" fmla="*/ 4377535 w 4447873"/>
              <a:gd name="connsiteY31" fmla="*/ 335142 h 2288069"/>
              <a:gd name="connsiteX32" fmla="*/ 4303059 w 4447873"/>
              <a:gd name="connsiteY32" fmla="*/ 475819 h 2288069"/>
              <a:gd name="connsiteX33" fmla="*/ 4253408 w 4447873"/>
              <a:gd name="connsiteY33" fmla="*/ 558570 h 2288069"/>
              <a:gd name="connsiteX34" fmla="*/ 4220307 w 4447873"/>
              <a:gd name="connsiteY34" fmla="*/ 583396 h 2288069"/>
              <a:gd name="connsiteX35" fmla="*/ 4207895 w 4447873"/>
              <a:gd name="connsiteY35" fmla="*/ 587533 h 2288069"/>
              <a:gd name="connsiteX36" fmla="*/ 4162382 w 4447873"/>
              <a:gd name="connsiteY36" fmla="*/ 587533 h 2288069"/>
              <a:gd name="connsiteX37" fmla="*/ 4121006 w 4447873"/>
              <a:gd name="connsiteY37" fmla="*/ 575121 h 2288069"/>
              <a:gd name="connsiteX38" fmla="*/ 4050668 w 4447873"/>
              <a:gd name="connsiteY38" fmla="*/ 537883 h 2288069"/>
              <a:gd name="connsiteX39" fmla="*/ 3802414 w 4447873"/>
              <a:gd name="connsiteY39" fmla="*/ 550295 h 2288069"/>
              <a:gd name="connsiteX40" fmla="*/ 3570711 w 4447873"/>
              <a:gd name="connsiteY40" fmla="*/ 575121 h 2288069"/>
              <a:gd name="connsiteX41" fmla="*/ 3314183 w 4447873"/>
              <a:gd name="connsiteY41" fmla="*/ 612359 h 2288069"/>
              <a:gd name="connsiteX42" fmla="*/ 3136268 w 4447873"/>
              <a:gd name="connsiteY42" fmla="*/ 628909 h 2288069"/>
              <a:gd name="connsiteX43" fmla="*/ 2796988 w 4447873"/>
              <a:gd name="connsiteY43" fmla="*/ 695110 h 2288069"/>
              <a:gd name="connsiteX44" fmla="*/ 2594248 w 4447873"/>
              <a:gd name="connsiteY44" fmla="*/ 740623 h 2288069"/>
              <a:gd name="connsiteX45" fmla="*/ 2403920 w 4447873"/>
              <a:gd name="connsiteY45" fmla="*/ 786136 h 2288069"/>
              <a:gd name="connsiteX46" fmla="*/ 2201180 w 4447873"/>
              <a:gd name="connsiteY46" fmla="*/ 844062 h 2288069"/>
              <a:gd name="connsiteX47" fmla="*/ 2006715 w 4447873"/>
              <a:gd name="connsiteY47" fmla="*/ 901988 h 2288069"/>
              <a:gd name="connsiteX48" fmla="*/ 1845350 w 4447873"/>
              <a:gd name="connsiteY48" fmla="*/ 959913 h 2288069"/>
              <a:gd name="connsiteX49" fmla="*/ 1721223 w 4447873"/>
              <a:gd name="connsiteY49" fmla="*/ 1013702 h 2288069"/>
              <a:gd name="connsiteX50" fmla="*/ 1501933 w 4447873"/>
              <a:gd name="connsiteY50" fmla="*/ 1141966 h 2288069"/>
              <a:gd name="connsiteX51" fmla="*/ 1303330 w 4447873"/>
              <a:gd name="connsiteY51" fmla="*/ 1241267 h 2288069"/>
              <a:gd name="connsiteX52" fmla="*/ 1075765 w 4447873"/>
              <a:gd name="connsiteY52" fmla="*/ 1377807 h 2288069"/>
              <a:gd name="connsiteX53" fmla="*/ 897850 w 4447873"/>
              <a:gd name="connsiteY53" fmla="*/ 1493658 h 2288069"/>
              <a:gd name="connsiteX54" fmla="*/ 761310 w 4447873"/>
              <a:gd name="connsiteY54" fmla="*/ 1609510 h 2288069"/>
              <a:gd name="connsiteX55" fmla="*/ 695109 w 4447873"/>
              <a:gd name="connsiteY55" fmla="*/ 1675711 h 2288069"/>
              <a:gd name="connsiteX56" fmla="*/ 616496 w 4447873"/>
              <a:gd name="connsiteY56" fmla="*/ 1762599 h 2288069"/>
              <a:gd name="connsiteX57" fmla="*/ 562707 w 4447873"/>
              <a:gd name="connsiteY57" fmla="*/ 1841213 h 2288069"/>
              <a:gd name="connsiteX58" fmla="*/ 537882 w 4447873"/>
              <a:gd name="connsiteY58" fmla="*/ 1890864 h 2288069"/>
              <a:gd name="connsiteX59" fmla="*/ 537882 w 4447873"/>
              <a:gd name="connsiteY59" fmla="*/ 1928102 h 2288069"/>
              <a:gd name="connsiteX60" fmla="*/ 268941 w 4447873"/>
              <a:gd name="connsiteY60" fmla="*/ 2217731 h 2288069"/>
              <a:gd name="connsiteX61" fmla="*/ 194465 w 4447873"/>
              <a:gd name="connsiteY61" fmla="*/ 2259106 h 2288069"/>
              <a:gd name="connsiteX62" fmla="*/ 157227 w 4447873"/>
              <a:gd name="connsiteY62" fmla="*/ 2275656 h 2288069"/>
              <a:gd name="connsiteX63" fmla="*/ 115851 w 4447873"/>
              <a:gd name="connsiteY63" fmla="*/ 2283932 h 2288069"/>
              <a:gd name="connsiteX64" fmla="*/ 82751 w 4447873"/>
              <a:gd name="connsiteY64" fmla="*/ 2288069 h 2288069"/>
              <a:gd name="connsiteX65" fmla="*/ 41375 w 4447873"/>
              <a:gd name="connsiteY65" fmla="*/ 2271519 h 2288069"/>
              <a:gd name="connsiteX66" fmla="*/ 16550 w 4447873"/>
              <a:gd name="connsiteY66" fmla="*/ 2246694 h 2288069"/>
              <a:gd name="connsiteX67" fmla="*/ 0 w 4447873"/>
              <a:gd name="connsiteY67" fmla="*/ 2217731 h 2288069"/>
              <a:gd name="connsiteX68" fmla="*/ 0 w 4447873"/>
              <a:gd name="connsiteY68" fmla="*/ 2155667 h 2288069"/>
              <a:gd name="connsiteX69" fmla="*/ 12412 w 4447873"/>
              <a:gd name="connsiteY69" fmla="*/ 2101879 h 2288069"/>
              <a:gd name="connsiteX70" fmla="*/ 53788 w 4447873"/>
              <a:gd name="connsiteY70" fmla="*/ 2039816 h 2288069"/>
              <a:gd name="connsiteX71" fmla="*/ 157227 w 4447873"/>
              <a:gd name="connsiteY71" fmla="*/ 1895001 h 2288069"/>
              <a:gd name="connsiteX72" fmla="*/ 273079 w 4447873"/>
              <a:gd name="connsiteY72" fmla="*/ 1746049 h 2288069"/>
              <a:gd name="connsiteX73" fmla="*/ 376517 w 4447873"/>
              <a:gd name="connsiteY73" fmla="*/ 1626060 h 2288069"/>
              <a:gd name="connsiteX74" fmla="*/ 463406 w 4447873"/>
              <a:gd name="connsiteY74" fmla="*/ 1543309 h 2288069"/>
              <a:gd name="connsiteX75" fmla="*/ 550295 w 4447873"/>
              <a:gd name="connsiteY75" fmla="*/ 1464695 h 2288069"/>
              <a:gd name="connsiteX76" fmla="*/ 633046 w 4447873"/>
              <a:gd name="connsiteY76" fmla="*/ 1394357 h 228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47873" h="2288069">
                <a:moveTo>
                  <a:pt x="633046" y="1394357"/>
                </a:moveTo>
                <a:lnTo>
                  <a:pt x="786136" y="1274368"/>
                </a:lnTo>
                <a:lnTo>
                  <a:pt x="930950" y="1175066"/>
                </a:lnTo>
                <a:lnTo>
                  <a:pt x="1055077" y="1100590"/>
                </a:lnTo>
                <a:lnTo>
                  <a:pt x="1278505" y="976464"/>
                </a:lnTo>
                <a:lnTo>
                  <a:pt x="1489520" y="856475"/>
                </a:lnTo>
                <a:lnTo>
                  <a:pt x="1671573" y="781999"/>
                </a:lnTo>
                <a:lnTo>
                  <a:pt x="1779149" y="740623"/>
                </a:lnTo>
                <a:lnTo>
                  <a:pt x="1977752" y="678560"/>
                </a:lnTo>
                <a:lnTo>
                  <a:pt x="2213593" y="612359"/>
                </a:lnTo>
                <a:lnTo>
                  <a:pt x="2490809" y="546158"/>
                </a:lnTo>
                <a:lnTo>
                  <a:pt x="2705962" y="500645"/>
                </a:lnTo>
                <a:lnTo>
                  <a:pt x="2974903" y="450994"/>
                </a:lnTo>
                <a:lnTo>
                  <a:pt x="3119717" y="426169"/>
                </a:lnTo>
                <a:lnTo>
                  <a:pt x="3322458" y="401343"/>
                </a:lnTo>
                <a:lnTo>
                  <a:pt x="3516923" y="368243"/>
                </a:lnTo>
                <a:lnTo>
                  <a:pt x="3761039" y="331005"/>
                </a:lnTo>
                <a:lnTo>
                  <a:pt x="3938954" y="293767"/>
                </a:lnTo>
                <a:lnTo>
                  <a:pt x="4075493" y="268942"/>
                </a:lnTo>
                <a:lnTo>
                  <a:pt x="4166519" y="244116"/>
                </a:lnTo>
                <a:lnTo>
                  <a:pt x="4232720" y="219291"/>
                </a:lnTo>
                <a:lnTo>
                  <a:pt x="4269958" y="190328"/>
                </a:lnTo>
                <a:lnTo>
                  <a:pt x="4319609" y="132402"/>
                </a:lnTo>
                <a:lnTo>
                  <a:pt x="4360984" y="70339"/>
                </a:lnTo>
                <a:lnTo>
                  <a:pt x="4369260" y="37238"/>
                </a:lnTo>
                <a:lnTo>
                  <a:pt x="4389947" y="8275"/>
                </a:lnTo>
                <a:lnTo>
                  <a:pt x="4423048" y="0"/>
                </a:lnTo>
                <a:lnTo>
                  <a:pt x="4439598" y="4138"/>
                </a:lnTo>
                <a:lnTo>
                  <a:pt x="4447873" y="33101"/>
                </a:lnTo>
                <a:lnTo>
                  <a:pt x="4443736" y="103439"/>
                </a:lnTo>
                <a:lnTo>
                  <a:pt x="4423048" y="202741"/>
                </a:lnTo>
                <a:lnTo>
                  <a:pt x="4377535" y="335142"/>
                </a:lnTo>
                <a:lnTo>
                  <a:pt x="4303059" y="475819"/>
                </a:lnTo>
                <a:lnTo>
                  <a:pt x="4253408" y="558570"/>
                </a:lnTo>
                <a:lnTo>
                  <a:pt x="4220307" y="583396"/>
                </a:lnTo>
                <a:lnTo>
                  <a:pt x="4207895" y="587533"/>
                </a:lnTo>
                <a:lnTo>
                  <a:pt x="4162382" y="587533"/>
                </a:lnTo>
                <a:lnTo>
                  <a:pt x="4121006" y="575121"/>
                </a:lnTo>
                <a:lnTo>
                  <a:pt x="4050668" y="537883"/>
                </a:lnTo>
                <a:lnTo>
                  <a:pt x="3802414" y="550295"/>
                </a:lnTo>
                <a:lnTo>
                  <a:pt x="3570711" y="575121"/>
                </a:lnTo>
                <a:lnTo>
                  <a:pt x="3314183" y="612359"/>
                </a:lnTo>
                <a:lnTo>
                  <a:pt x="3136268" y="628909"/>
                </a:lnTo>
                <a:lnTo>
                  <a:pt x="2796988" y="695110"/>
                </a:lnTo>
                <a:lnTo>
                  <a:pt x="2594248" y="740623"/>
                </a:lnTo>
                <a:lnTo>
                  <a:pt x="2403920" y="786136"/>
                </a:lnTo>
                <a:lnTo>
                  <a:pt x="2201180" y="844062"/>
                </a:lnTo>
                <a:lnTo>
                  <a:pt x="2006715" y="901988"/>
                </a:lnTo>
                <a:lnTo>
                  <a:pt x="1845350" y="959913"/>
                </a:lnTo>
                <a:lnTo>
                  <a:pt x="1721223" y="1013702"/>
                </a:lnTo>
                <a:lnTo>
                  <a:pt x="1501933" y="1141966"/>
                </a:lnTo>
                <a:lnTo>
                  <a:pt x="1303330" y="1241267"/>
                </a:lnTo>
                <a:lnTo>
                  <a:pt x="1075765" y="1377807"/>
                </a:lnTo>
                <a:lnTo>
                  <a:pt x="897850" y="1493658"/>
                </a:lnTo>
                <a:lnTo>
                  <a:pt x="761310" y="1609510"/>
                </a:lnTo>
                <a:lnTo>
                  <a:pt x="695109" y="1675711"/>
                </a:lnTo>
                <a:lnTo>
                  <a:pt x="616496" y="1762599"/>
                </a:lnTo>
                <a:lnTo>
                  <a:pt x="562707" y="1841213"/>
                </a:lnTo>
                <a:lnTo>
                  <a:pt x="537882" y="1890864"/>
                </a:lnTo>
                <a:lnTo>
                  <a:pt x="537882" y="1928102"/>
                </a:lnTo>
                <a:lnTo>
                  <a:pt x="268941" y="2217731"/>
                </a:lnTo>
                <a:lnTo>
                  <a:pt x="194465" y="2259106"/>
                </a:lnTo>
                <a:lnTo>
                  <a:pt x="157227" y="2275656"/>
                </a:lnTo>
                <a:lnTo>
                  <a:pt x="115851" y="2283932"/>
                </a:lnTo>
                <a:lnTo>
                  <a:pt x="82751" y="2288069"/>
                </a:lnTo>
                <a:lnTo>
                  <a:pt x="41375" y="2271519"/>
                </a:lnTo>
                <a:lnTo>
                  <a:pt x="16550" y="2246694"/>
                </a:lnTo>
                <a:lnTo>
                  <a:pt x="0" y="2217731"/>
                </a:lnTo>
                <a:lnTo>
                  <a:pt x="0" y="2155667"/>
                </a:lnTo>
                <a:lnTo>
                  <a:pt x="12412" y="2101879"/>
                </a:lnTo>
                <a:lnTo>
                  <a:pt x="53788" y="2039816"/>
                </a:lnTo>
                <a:lnTo>
                  <a:pt x="157227" y="1895001"/>
                </a:lnTo>
                <a:lnTo>
                  <a:pt x="273079" y="1746049"/>
                </a:lnTo>
                <a:lnTo>
                  <a:pt x="376517" y="1626060"/>
                </a:lnTo>
                <a:lnTo>
                  <a:pt x="463406" y="1543309"/>
                </a:lnTo>
                <a:lnTo>
                  <a:pt x="550295" y="1464695"/>
                </a:lnTo>
                <a:lnTo>
                  <a:pt x="633046" y="13943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6F5A02-3623-4700-9E7D-F9B2BA0FAB7E}"/>
              </a:ext>
            </a:extLst>
          </p:cNvPr>
          <p:cNvSpPr/>
          <p:nvPr/>
        </p:nvSpPr>
        <p:spPr>
          <a:xfrm>
            <a:off x="6608763" y="4687888"/>
            <a:ext cx="504825" cy="1035050"/>
          </a:xfrm>
          <a:custGeom>
            <a:avLst/>
            <a:gdLst>
              <a:gd name="connsiteX0" fmla="*/ 440531 w 504825"/>
              <a:gd name="connsiteY0" fmla="*/ 411957 h 1033463"/>
              <a:gd name="connsiteX1" fmla="*/ 395287 w 504825"/>
              <a:gd name="connsiteY1" fmla="*/ 654844 h 1033463"/>
              <a:gd name="connsiteX2" fmla="*/ 388144 w 504825"/>
              <a:gd name="connsiteY2" fmla="*/ 719138 h 1033463"/>
              <a:gd name="connsiteX3" fmla="*/ 383381 w 504825"/>
              <a:gd name="connsiteY3" fmla="*/ 809625 h 1033463"/>
              <a:gd name="connsiteX4" fmla="*/ 392906 w 504825"/>
              <a:gd name="connsiteY4" fmla="*/ 897732 h 1033463"/>
              <a:gd name="connsiteX5" fmla="*/ 431006 w 504825"/>
              <a:gd name="connsiteY5" fmla="*/ 1033463 h 1033463"/>
              <a:gd name="connsiteX6" fmla="*/ 0 w 504825"/>
              <a:gd name="connsiteY6" fmla="*/ 702469 h 1033463"/>
              <a:gd name="connsiteX7" fmla="*/ 123825 w 504825"/>
              <a:gd name="connsiteY7" fmla="*/ 700088 h 1033463"/>
              <a:gd name="connsiteX8" fmla="*/ 159544 w 504825"/>
              <a:gd name="connsiteY8" fmla="*/ 695325 h 1033463"/>
              <a:gd name="connsiteX9" fmla="*/ 188119 w 504825"/>
              <a:gd name="connsiteY9" fmla="*/ 681038 h 1033463"/>
              <a:gd name="connsiteX10" fmla="*/ 209550 w 504825"/>
              <a:gd name="connsiteY10" fmla="*/ 640557 h 1033463"/>
              <a:gd name="connsiteX11" fmla="*/ 266700 w 504825"/>
              <a:gd name="connsiteY11" fmla="*/ 464344 h 1033463"/>
              <a:gd name="connsiteX12" fmla="*/ 330994 w 504825"/>
              <a:gd name="connsiteY12" fmla="*/ 311944 h 1033463"/>
              <a:gd name="connsiteX13" fmla="*/ 385762 w 504825"/>
              <a:gd name="connsiteY13" fmla="*/ 166688 h 1033463"/>
              <a:gd name="connsiteX14" fmla="*/ 421481 w 504825"/>
              <a:gd name="connsiteY14" fmla="*/ 61913 h 1033463"/>
              <a:gd name="connsiteX15" fmla="*/ 435769 w 504825"/>
              <a:gd name="connsiteY15" fmla="*/ 33338 h 1033463"/>
              <a:gd name="connsiteX16" fmla="*/ 454819 w 504825"/>
              <a:gd name="connsiteY16" fmla="*/ 14288 h 1033463"/>
              <a:gd name="connsiteX17" fmla="*/ 471487 w 504825"/>
              <a:gd name="connsiteY17" fmla="*/ 2382 h 1033463"/>
              <a:gd name="connsiteX18" fmla="*/ 483394 w 504825"/>
              <a:gd name="connsiteY18" fmla="*/ 0 h 1033463"/>
              <a:gd name="connsiteX19" fmla="*/ 497681 w 504825"/>
              <a:gd name="connsiteY19" fmla="*/ 9525 h 1033463"/>
              <a:gd name="connsiteX20" fmla="*/ 504825 w 504825"/>
              <a:gd name="connsiteY20" fmla="*/ 28575 h 1033463"/>
              <a:gd name="connsiteX21" fmla="*/ 504825 w 504825"/>
              <a:gd name="connsiteY21" fmla="*/ 59532 h 1033463"/>
              <a:gd name="connsiteX22" fmla="*/ 485775 w 504825"/>
              <a:gd name="connsiteY22" fmla="*/ 164307 h 1033463"/>
              <a:gd name="connsiteX23" fmla="*/ 440531 w 504825"/>
              <a:gd name="connsiteY23" fmla="*/ 411957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04825" h="1033463">
                <a:moveTo>
                  <a:pt x="440531" y="411957"/>
                </a:moveTo>
                <a:lnTo>
                  <a:pt x="395287" y="654844"/>
                </a:lnTo>
                <a:lnTo>
                  <a:pt x="388144" y="719138"/>
                </a:lnTo>
                <a:lnTo>
                  <a:pt x="383381" y="809625"/>
                </a:lnTo>
                <a:lnTo>
                  <a:pt x="392906" y="897732"/>
                </a:lnTo>
                <a:lnTo>
                  <a:pt x="431006" y="1033463"/>
                </a:lnTo>
                <a:lnTo>
                  <a:pt x="0" y="702469"/>
                </a:lnTo>
                <a:lnTo>
                  <a:pt x="123825" y="700088"/>
                </a:lnTo>
                <a:lnTo>
                  <a:pt x="159544" y="695325"/>
                </a:lnTo>
                <a:lnTo>
                  <a:pt x="188119" y="681038"/>
                </a:lnTo>
                <a:lnTo>
                  <a:pt x="209550" y="640557"/>
                </a:lnTo>
                <a:lnTo>
                  <a:pt x="266700" y="464344"/>
                </a:lnTo>
                <a:lnTo>
                  <a:pt x="330994" y="311944"/>
                </a:lnTo>
                <a:lnTo>
                  <a:pt x="385762" y="166688"/>
                </a:lnTo>
                <a:lnTo>
                  <a:pt x="421481" y="61913"/>
                </a:lnTo>
                <a:lnTo>
                  <a:pt x="435769" y="33338"/>
                </a:lnTo>
                <a:lnTo>
                  <a:pt x="454819" y="14288"/>
                </a:lnTo>
                <a:lnTo>
                  <a:pt x="471487" y="2382"/>
                </a:lnTo>
                <a:lnTo>
                  <a:pt x="483394" y="0"/>
                </a:lnTo>
                <a:lnTo>
                  <a:pt x="497681" y="9525"/>
                </a:lnTo>
                <a:lnTo>
                  <a:pt x="504825" y="28575"/>
                </a:lnTo>
                <a:lnTo>
                  <a:pt x="504825" y="59532"/>
                </a:lnTo>
                <a:lnTo>
                  <a:pt x="485775" y="164307"/>
                </a:lnTo>
                <a:lnTo>
                  <a:pt x="440531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586382-1861-441E-9810-C8CAF6BA899D}"/>
              </a:ext>
            </a:extLst>
          </p:cNvPr>
          <p:cNvSpPr/>
          <p:nvPr/>
        </p:nvSpPr>
        <p:spPr>
          <a:xfrm rot="16200000">
            <a:off x="4306887" y="3368676"/>
            <a:ext cx="2505075" cy="2025650"/>
          </a:xfrm>
          <a:custGeom>
            <a:avLst/>
            <a:gdLst>
              <a:gd name="connsiteX0" fmla="*/ 1567058 w 2505252"/>
              <a:gd name="connsiteY0" fmla="*/ 1645241 h 2025957"/>
              <a:gd name="connsiteX1" fmla="*/ 1434487 w 2505252"/>
              <a:gd name="connsiteY1" fmla="*/ 1567058 h 2025957"/>
              <a:gd name="connsiteX2" fmla="*/ 1325710 w 2505252"/>
              <a:gd name="connsiteY2" fmla="*/ 1495673 h 2025957"/>
              <a:gd name="connsiteX3" fmla="*/ 1176143 w 2505252"/>
              <a:gd name="connsiteY3" fmla="*/ 1386897 h 2025957"/>
              <a:gd name="connsiteX4" fmla="*/ 1002781 w 2505252"/>
              <a:gd name="connsiteY4" fmla="*/ 1274722 h 2025957"/>
              <a:gd name="connsiteX5" fmla="*/ 805624 w 2505252"/>
              <a:gd name="connsiteY5" fmla="*/ 1091162 h 2025957"/>
              <a:gd name="connsiteX6" fmla="*/ 662855 w 2505252"/>
              <a:gd name="connsiteY6" fmla="*/ 951792 h 2025957"/>
              <a:gd name="connsiteX7" fmla="*/ 516687 w 2505252"/>
              <a:gd name="connsiteY7" fmla="*/ 802225 h 2025957"/>
              <a:gd name="connsiteX8" fmla="*/ 390915 w 2505252"/>
              <a:gd name="connsiteY8" fmla="*/ 669654 h 2025957"/>
              <a:gd name="connsiteX9" fmla="*/ 309333 w 2505252"/>
              <a:gd name="connsiteY9" fmla="*/ 571075 h 2025957"/>
              <a:gd name="connsiteX10" fmla="*/ 234549 w 2505252"/>
              <a:gd name="connsiteY10" fmla="*/ 465699 h 2025957"/>
              <a:gd name="connsiteX11" fmla="*/ 169963 w 2505252"/>
              <a:gd name="connsiteY11" fmla="*/ 363721 h 2025957"/>
              <a:gd name="connsiteX12" fmla="*/ 98579 w 2505252"/>
              <a:gd name="connsiteY12" fmla="*/ 237948 h 2025957"/>
              <a:gd name="connsiteX13" fmla="*/ 47590 w 2505252"/>
              <a:gd name="connsiteY13" fmla="*/ 142769 h 2025957"/>
              <a:gd name="connsiteX14" fmla="*/ 20396 w 2505252"/>
              <a:gd name="connsiteY14" fmla="*/ 84982 h 2025957"/>
              <a:gd name="connsiteX15" fmla="*/ 3400 w 2505252"/>
              <a:gd name="connsiteY15" fmla="*/ 47590 h 2025957"/>
              <a:gd name="connsiteX16" fmla="*/ 0 w 2505252"/>
              <a:gd name="connsiteY16" fmla="*/ 23795 h 2025957"/>
              <a:gd name="connsiteX17" fmla="*/ 6799 w 2505252"/>
              <a:gd name="connsiteY17" fmla="*/ 3400 h 2025957"/>
              <a:gd name="connsiteX18" fmla="*/ 23795 w 2505252"/>
              <a:gd name="connsiteY18" fmla="*/ 0 h 2025957"/>
              <a:gd name="connsiteX19" fmla="*/ 50989 w 2505252"/>
              <a:gd name="connsiteY19" fmla="*/ 10198 h 2025957"/>
              <a:gd name="connsiteX20" fmla="*/ 81583 w 2505252"/>
              <a:gd name="connsiteY20" fmla="*/ 44191 h 2025957"/>
              <a:gd name="connsiteX21" fmla="*/ 210754 w 2505252"/>
              <a:gd name="connsiteY21" fmla="*/ 214154 h 2025957"/>
              <a:gd name="connsiteX22" fmla="*/ 302534 w 2505252"/>
              <a:gd name="connsiteY22" fmla="*/ 322930 h 2025957"/>
              <a:gd name="connsiteX23" fmla="*/ 418109 w 2505252"/>
              <a:gd name="connsiteY23" fmla="*/ 452102 h 2025957"/>
              <a:gd name="connsiteX24" fmla="*/ 526885 w 2505252"/>
              <a:gd name="connsiteY24" fmla="*/ 567676 h 2025957"/>
              <a:gd name="connsiteX25" fmla="*/ 642460 w 2505252"/>
              <a:gd name="connsiteY25" fmla="*/ 676452 h 2025957"/>
              <a:gd name="connsiteX26" fmla="*/ 781829 w 2505252"/>
              <a:gd name="connsiteY26" fmla="*/ 802225 h 2025957"/>
              <a:gd name="connsiteX27" fmla="*/ 890606 w 2505252"/>
              <a:gd name="connsiteY27" fmla="*/ 890606 h 2025957"/>
              <a:gd name="connsiteX28" fmla="*/ 1019777 w 2505252"/>
              <a:gd name="connsiteY28" fmla="*/ 992583 h 2025957"/>
              <a:gd name="connsiteX29" fmla="*/ 1220333 w 2505252"/>
              <a:gd name="connsiteY29" fmla="*/ 1128554 h 2025957"/>
              <a:gd name="connsiteX30" fmla="*/ 1400494 w 2505252"/>
              <a:gd name="connsiteY30" fmla="*/ 1250927 h 2025957"/>
              <a:gd name="connsiteX31" fmla="*/ 1522867 w 2505252"/>
              <a:gd name="connsiteY31" fmla="*/ 1335908 h 2025957"/>
              <a:gd name="connsiteX32" fmla="*/ 1641841 w 2505252"/>
              <a:gd name="connsiteY32" fmla="*/ 1407293 h 2025957"/>
              <a:gd name="connsiteX33" fmla="*/ 1720024 w 2505252"/>
              <a:gd name="connsiteY33" fmla="*/ 1451483 h 2025957"/>
              <a:gd name="connsiteX34" fmla="*/ 1777812 w 2505252"/>
              <a:gd name="connsiteY34" fmla="*/ 1482076 h 2025957"/>
              <a:gd name="connsiteX35" fmla="*/ 1896786 w 2505252"/>
              <a:gd name="connsiteY35" fmla="*/ 1539864 h 2025957"/>
              <a:gd name="connsiteX36" fmla="*/ 2059950 w 2505252"/>
              <a:gd name="connsiteY36" fmla="*/ 1604449 h 2025957"/>
              <a:gd name="connsiteX37" fmla="*/ 2182323 w 2505252"/>
              <a:gd name="connsiteY37" fmla="*/ 1645241 h 2025957"/>
              <a:gd name="connsiteX38" fmla="*/ 2229913 w 2505252"/>
              <a:gd name="connsiteY38" fmla="*/ 1652039 h 2025957"/>
              <a:gd name="connsiteX39" fmla="*/ 2277502 w 2505252"/>
              <a:gd name="connsiteY39" fmla="*/ 1648640 h 2025957"/>
              <a:gd name="connsiteX40" fmla="*/ 2314894 w 2505252"/>
              <a:gd name="connsiteY40" fmla="*/ 1641841 h 2025957"/>
              <a:gd name="connsiteX41" fmla="*/ 2352286 w 2505252"/>
              <a:gd name="connsiteY41" fmla="*/ 1628244 h 2025957"/>
              <a:gd name="connsiteX42" fmla="*/ 2379480 w 2505252"/>
              <a:gd name="connsiteY42" fmla="*/ 1614647 h 2025957"/>
              <a:gd name="connsiteX43" fmla="*/ 2406674 w 2505252"/>
              <a:gd name="connsiteY43" fmla="*/ 1590852 h 2025957"/>
              <a:gd name="connsiteX44" fmla="*/ 2433868 w 2505252"/>
              <a:gd name="connsiteY44" fmla="*/ 1553461 h 2025957"/>
              <a:gd name="connsiteX45" fmla="*/ 2450864 w 2505252"/>
              <a:gd name="connsiteY45" fmla="*/ 1536464 h 2025957"/>
              <a:gd name="connsiteX46" fmla="*/ 2471260 w 2505252"/>
              <a:gd name="connsiteY46" fmla="*/ 1529666 h 2025957"/>
              <a:gd name="connsiteX47" fmla="*/ 2491655 w 2505252"/>
              <a:gd name="connsiteY47" fmla="*/ 1526267 h 2025957"/>
              <a:gd name="connsiteX48" fmla="*/ 2501853 w 2505252"/>
              <a:gd name="connsiteY48" fmla="*/ 1533065 h 2025957"/>
              <a:gd name="connsiteX49" fmla="*/ 2505252 w 2505252"/>
              <a:gd name="connsiteY49" fmla="*/ 1546662 h 2025957"/>
              <a:gd name="connsiteX50" fmla="*/ 2491655 w 2505252"/>
              <a:gd name="connsiteY50" fmla="*/ 1590852 h 2025957"/>
              <a:gd name="connsiteX51" fmla="*/ 2471260 w 2505252"/>
              <a:gd name="connsiteY51" fmla="*/ 1652039 h 2025957"/>
              <a:gd name="connsiteX52" fmla="*/ 2433868 w 2505252"/>
              <a:gd name="connsiteY52" fmla="*/ 1737020 h 2025957"/>
              <a:gd name="connsiteX53" fmla="*/ 2386278 w 2505252"/>
              <a:gd name="connsiteY53" fmla="*/ 1801606 h 2025957"/>
              <a:gd name="connsiteX54" fmla="*/ 2301297 w 2505252"/>
              <a:gd name="connsiteY54" fmla="*/ 1893386 h 2025957"/>
              <a:gd name="connsiteX55" fmla="*/ 2216316 w 2505252"/>
              <a:gd name="connsiteY55" fmla="*/ 1968170 h 2025957"/>
              <a:gd name="connsiteX56" fmla="*/ 2144931 w 2505252"/>
              <a:gd name="connsiteY56" fmla="*/ 2022558 h 2025957"/>
              <a:gd name="connsiteX57" fmla="*/ 2117737 w 2505252"/>
              <a:gd name="connsiteY57" fmla="*/ 2025957 h 2025957"/>
              <a:gd name="connsiteX58" fmla="*/ 2093942 w 2505252"/>
              <a:gd name="connsiteY58" fmla="*/ 2015759 h 2025957"/>
              <a:gd name="connsiteX59" fmla="*/ 2070148 w 2505252"/>
              <a:gd name="connsiteY59" fmla="*/ 1988565 h 2025957"/>
              <a:gd name="connsiteX60" fmla="*/ 2059950 w 2505252"/>
              <a:gd name="connsiteY60" fmla="*/ 1957972 h 2025957"/>
              <a:gd name="connsiteX61" fmla="*/ 2053151 w 2505252"/>
              <a:gd name="connsiteY61" fmla="*/ 1910383 h 2025957"/>
              <a:gd name="connsiteX62" fmla="*/ 2046353 w 2505252"/>
              <a:gd name="connsiteY62" fmla="*/ 1896786 h 2025957"/>
              <a:gd name="connsiteX63" fmla="*/ 1828800 w 2505252"/>
              <a:gd name="connsiteY63" fmla="*/ 1788009 h 2025957"/>
              <a:gd name="connsiteX64" fmla="*/ 1567058 w 2505252"/>
              <a:gd name="connsiteY64" fmla="*/ 1645241 h 202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05252" h="2025957">
                <a:moveTo>
                  <a:pt x="1567058" y="1645241"/>
                </a:moveTo>
                <a:lnTo>
                  <a:pt x="1434487" y="1567058"/>
                </a:lnTo>
                <a:lnTo>
                  <a:pt x="1325710" y="1495673"/>
                </a:lnTo>
                <a:lnTo>
                  <a:pt x="1176143" y="1386897"/>
                </a:lnTo>
                <a:lnTo>
                  <a:pt x="1002781" y="1274722"/>
                </a:lnTo>
                <a:lnTo>
                  <a:pt x="805624" y="1091162"/>
                </a:lnTo>
                <a:lnTo>
                  <a:pt x="662855" y="951792"/>
                </a:lnTo>
                <a:lnTo>
                  <a:pt x="516687" y="802225"/>
                </a:lnTo>
                <a:lnTo>
                  <a:pt x="390915" y="669654"/>
                </a:lnTo>
                <a:lnTo>
                  <a:pt x="309333" y="571075"/>
                </a:lnTo>
                <a:lnTo>
                  <a:pt x="234549" y="465699"/>
                </a:lnTo>
                <a:lnTo>
                  <a:pt x="169963" y="363721"/>
                </a:lnTo>
                <a:lnTo>
                  <a:pt x="98579" y="237948"/>
                </a:lnTo>
                <a:lnTo>
                  <a:pt x="47590" y="142769"/>
                </a:lnTo>
                <a:lnTo>
                  <a:pt x="20396" y="84982"/>
                </a:lnTo>
                <a:lnTo>
                  <a:pt x="3400" y="47590"/>
                </a:lnTo>
                <a:lnTo>
                  <a:pt x="0" y="23795"/>
                </a:lnTo>
                <a:lnTo>
                  <a:pt x="6799" y="3400"/>
                </a:lnTo>
                <a:lnTo>
                  <a:pt x="23795" y="0"/>
                </a:lnTo>
                <a:lnTo>
                  <a:pt x="50989" y="10198"/>
                </a:lnTo>
                <a:lnTo>
                  <a:pt x="81583" y="44191"/>
                </a:lnTo>
                <a:lnTo>
                  <a:pt x="210754" y="214154"/>
                </a:lnTo>
                <a:lnTo>
                  <a:pt x="302534" y="322930"/>
                </a:lnTo>
                <a:lnTo>
                  <a:pt x="418109" y="452102"/>
                </a:lnTo>
                <a:lnTo>
                  <a:pt x="526885" y="567676"/>
                </a:lnTo>
                <a:lnTo>
                  <a:pt x="642460" y="676452"/>
                </a:lnTo>
                <a:lnTo>
                  <a:pt x="781829" y="802225"/>
                </a:lnTo>
                <a:lnTo>
                  <a:pt x="890606" y="890606"/>
                </a:lnTo>
                <a:lnTo>
                  <a:pt x="1019777" y="992583"/>
                </a:lnTo>
                <a:lnTo>
                  <a:pt x="1220333" y="1128554"/>
                </a:lnTo>
                <a:lnTo>
                  <a:pt x="1400494" y="1250927"/>
                </a:lnTo>
                <a:lnTo>
                  <a:pt x="1522867" y="1335908"/>
                </a:lnTo>
                <a:lnTo>
                  <a:pt x="1641841" y="1407293"/>
                </a:lnTo>
                <a:lnTo>
                  <a:pt x="1720024" y="1451483"/>
                </a:lnTo>
                <a:lnTo>
                  <a:pt x="1777812" y="1482076"/>
                </a:lnTo>
                <a:lnTo>
                  <a:pt x="1896786" y="1539864"/>
                </a:lnTo>
                <a:lnTo>
                  <a:pt x="2059950" y="1604449"/>
                </a:lnTo>
                <a:lnTo>
                  <a:pt x="2182323" y="1645241"/>
                </a:lnTo>
                <a:lnTo>
                  <a:pt x="2229913" y="1652039"/>
                </a:lnTo>
                <a:lnTo>
                  <a:pt x="2277502" y="1648640"/>
                </a:lnTo>
                <a:lnTo>
                  <a:pt x="2314894" y="1641841"/>
                </a:lnTo>
                <a:lnTo>
                  <a:pt x="2352286" y="1628244"/>
                </a:lnTo>
                <a:lnTo>
                  <a:pt x="2379480" y="1614647"/>
                </a:lnTo>
                <a:lnTo>
                  <a:pt x="2406674" y="1590852"/>
                </a:lnTo>
                <a:lnTo>
                  <a:pt x="2433868" y="1553461"/>
                </a:lnTo>
                <a:lnTo>
                  <a:pt x="2450864" y="1536464"/>
                </a:lnTo>
                <a:lnTo>
                  <a:pt x="2471260" y="1529666"/>
                </a:lnTo>
                <a:lnTo>
                  <a:pt x="2491655" y="1526267"/>
                </a:lnTo>
                <a:lnTo>
                  <a:pt x="2501853" y="1533065"/>
                </a:lnTo>
                <a:lnTo>
                  <a:pt x="2505252" y="1546662"/>
                </a:lnTo>
                <a:lnTo>
                  <a:pt x="2491655" y="1590852"/>
                </a:lnTo>
                <a:lnTo>
                  <a:pt x="2471260" y="1652039"/>
                </a:lnTo>
                <a:lnTo>
                  <a:pt x="2433868" y="1737020"/>
                </a:lnTo>
                <a:lnTo>
                  <a:pt x="2386278" y="1801606"/>
                </a:lnTo>
                <a:lnTo>
                  <a:pt x="2301297" y="1893386"/>
                </a:lnTo>
                <a:lnTo>
                  <a:pt x="2216316" y="1968170"/>
                </a:lnTo>
                <a:lnTo>
                  <a:pt x="2144931" y="2022558"/>
                </a:lnTo>
                <a:lnTo>
                  <a:pt x="2117737" y="2025957"/>
                </a:lnTo>
                <a:lnTo>
                  <a:pt x="2093942" y="2015759"/>
                </a:lnTo>
                <a:lnTo>
                  <a:pt x="2070148" y="1988565"/>
                </a:lnTo>
                <a:lnTo>
                  <a:pt x="2059950" y="1957972"/>
                </a:lnTo>
                <a:lnTo>
                  <a:pt x="2053151" y="1910383"/>
                </a:lnTo>
                <a:lnTo>
                  <a:pt x="2046353" y="1896786"/>
                </a:lnTo>
                <a:lnTo>
                  <a:pt x="1828800" y="1788009"/>
                </a:lnTo>
                <a:lnTo>
                  <a:pt x="1567058" y="16452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454338-6AAB-49D5-AA11-39AE05815025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493838"/>
            <a:ext cx="4418013" cy="4448175"/>
            <a:chOff x="2847975" y="1635125"/>
            <a:chExt cx="4418013" cy="44481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1C840F94-3629-4C42-83F9-8720A531A16D}"/>
                </a:ext>
              </a:extLst>
            </p:cNvPr>
            <p:cNvSpPr/>
            <p:nvPr/>
          </p:nvSpPr>
          <p:spPr>
            <a:xfrm>
              <a:off x="3248025" y="1646237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E6EE1CC8-758E-4501-88FF-49DA412D0F8B}"/>
                </a:ext>
              </a:extLst>
            </p:cNvPr>
            <p:cNvSpPr/>
            <p:nvPr/>
          </p:nvSpPr>
          <p:spPr>
            <a:xfrm>
              <a:off x="2940050" y="2551112"/>
              <a:ext cx="3975100" cy="941388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ADC416E4-C49C-4326-9305-299AAFFDDC9F}"/>
                </a:ext>
              </a:extLst>
            </p:cNvPr>
            <p:cNvSpPr/>
            <p:nvPr/>
          </p:nvSpPr>
          <p:spPr>
            <a:xfrm>
              <a:off x="6022975" y="1800225"/>
              <a:ext cx="711200" cy="579437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A388F6D-2F7B-40B2-9DE7-A09AE14B8873}"/>
                </a:ext>
              </a:extLst>
            </p:cNvPr>
            <p:cNvSpPr/>
            <p:nvPr/>
          </p:nvSpPr>
          <p:spPr>
            <a:xfrm rot="16200000">
              <a:off x="2439194" y="3928268"/>
              <a:ext cx="3671888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E96AAAF-BE89-4A6E-A72D-399D8B107C58}"/>
                </a:ext>
              </a:extLst>
            </p:cNvPr>
            <p:cNvSpPr/>
            <p:nvPr/>
          </p:nvSpPr>
          <p:spPr>
            <a:xfrm>
              <a:off x="3552825" y="5364162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BBBCA9B8-75D5-4774-8A27-BE2483E95F40}"/>
                </a:ext>
              </a:extLst>
            </p:cNvPr>
            <p:cNvSpPr/>
            <p:nvPr/>
          </p:nvSpPr>
          <p:spPr>
            <a:xfrm>
              <a:off x="2847975" y="3678237"/>
              <a:ext cx="2266950" cy="1246188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CF3B74A-00C4-454B-8113-95978D11EFDE}"/>
                </a:ext>
              </a:extLst>
            </p:cNvPr>
            <p:cNvSpPr/>
            <p:nvPr/>
          </p:nvSpPr>
          <p:spPr>
            <a:xfrm rot="16200000">
              <a:off x="3877469" y="27154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BB554440-EEDD-4828-ABFB-E853A27A3E2E}"/>
                </a:ext>
              </a:extLst>
            </p:cNvPr>
            <p:cNvSpPr/>
            <p:nvPr/>
          </p:nvSpPr>
          <p:spPr>
            <a:xfrm>
              <a:off x="6761163" y="4840287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0EA5B061-9A18-410C-9788-1376EF3539B8}"/>
                </a:ext>
              </a:extLst>
            </p:cNvPr>
            <p:cNvSpPr/>
            <p:nvPr/>
          </p:nvSpPr>
          <p:spPr>
            <a:xfrm rot="16200000">
              <a:off x="4459287" y="3521075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C688FF3-C645-4B0C-A109-393052BD9E3D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7BBBF88-3E06-4EDA-BC2C-08295F8172F3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284D1607-163C-4855-8B7D-E664ABAC0077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69C4EC62-6ABF-4118-9560-0B623B25AE7C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427226EB-EC7D-45FD-810A-A92362F2E6C8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B311B5FB-0BE8-4E7A-86FC-AC4B1E527357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7EA594E7-3624-48E9-888C-D09C09F9F99D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6A97FD0E-A632-44FD-A2C2-2E7602C7AB53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E2753642-1846-4AA1-9164-0F920D7C90E2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547E0992-19F3-4D8C-AA36-1FE3FCB55A69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978" name="グループ化 1">
            <a:extLst>
              <a:ext uri="{FF2B5EF4-FFF2-40B4-BE49-F238E27FC236}">
                <a16:creationId xmlns:a16="http://schemas.microsoft.com/office/drawing/2014/main" id="{D63D71FD-D1B4-4EE1-9BF8-914291087015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B795589-1529-4BFE-87FB-ECFEF9C93ECB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4DC0F35-0494-4225-B549-2C62D98F3EDA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0E6DD1-C582-4A47-8A90-CD4272E86FF4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A8D0F26-0140-4B76-B5B3-C532ACCE2695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75BCC5D-09F7-48F9-995C-BC28EC61AF01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C9DAA8F-8F65-4B98-B719-16D67456B867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11672AA-0FA9-4C1A-95D7-D68825D058C3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01D1CB6-1FAE-4C82-9233-E5EA5C29ED77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95CD4D4-A316-46AC-84A0-4ECCB5704C53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2F4E29A-040E-4B5C-B539-BA65AF6FB5A7}"/>
              </a:ext>
            </a:extLst>
          </p:cNvPr>
          <p:cNvSpPr/>
          <p:nvPr/>
        </p:nvSpPr>
        <p:spPr>
          <a:xfrm>
            <a:off x="3257550" y="1644650"/>
            <a:ext cx="3200400" cy="1660525"/>
          </a:xfrm>
          <a:custGeom>
            <a:avLst/>
            <a:gdLst>
              <a:gd name="connsiteX0" fmla="*/ 1873250 w 3200400"/>
              <a:gd name="connsiteY0" fmla="*/ 361950 h 1660525"/>
              <a:gd name="connsiteX1" fmla="*/ 1524000 w 3200400"/>
              <a:gd name="connsiteY1" fmla="*/ 400050 h 1660525"/>
              <a:gd name="connsiteX2" fmla="*/ 1276350 w 3200400"/>
              <a:gd name="connsiteY2" fmla="*/ 434975 h 1660525"/>
              <a:gd name="connsiteX3" fmla="*/ 1041400 w 3200400"/>
              <a:gd name="connsiteY3" fmla="*/ 473075 h 1660525"/>
              <a:gd name="connsiteX4" fmla="*/ 815975 w 3200400"/>
              <a:gd name="connsiteY4" fmla="*/ 514350 h 1660525"/>
              <a:gd name="connsiteX5" fmla="*/ 644525 w 3200400"/>
              <a:gd name="connsiteY5" fmla="*/ 552450 h 1660525"/>
              <a:gd name="connsiteX6" fmla="*/ 463550 w 3200400"/>
              <a:gd name="connsiteY6" fmla="*/ 600075 h 1660525"/>
              <a:gd name="connsiteX7" fmla="*/ 431800 w 3200400"/>
              <a:gd name="connsiteY7" fmla="*/ 596900 h 1660525"/>
              <a:gd name="connsiteX8" fmla="*/ 381000 w 3200400"/>
              <a:gd name="connsiteY8" fmla="*/ 584200 h 1660525"/>
              <a:gd name="connsiteX9" fmla="*/ 330200 w 3200400"/>
              <a:gd name="connsiteY9" fmla="*/ 565150 h 1660525"/>
              <a:gd name="connsiteX10" fmla="*/ 276225 w 3200400"/>
              <a:gd name="connsiteY10" fmla="*/ 533400 h 1660525"/>
              <a:gd name="connsiteX11" fmla="*/ 200025 w 3200400"/>
              <a:gd name="connsiteY11" fmla="*/ 466725 h 1660525"/>
              <a:gd name="connsiteX12" fmla="*/ 152400 w 3200400"/>
              <a:gd name="connsiteY12" fmla="*/ 419100 h 1660525"/>
              <a:gd name="connsiteX13" fmla="*/ 111125 w 3200400"/>
              <a:gd name="connsiteY13" fmla="*/ 368300 h 1660525"/>
              <a:gd name="connsiteX14" fmla="*/ 66675 w 3200400"/>
              <a:gd name="connsiteY14" fmla="*/ 307975 h 1660525"/>
              <a:gd name="connsiteX15" fmla="*/ 38100 w 3200400"/>
              <a:gd name="connsiteY15" fmla="*/ 266700 h 1660525"/>
              <a:gd name="connsiteX16" fmla="*/ 12700 w 3200400"/>
              <a:gd name="connsiteY16" fmla="*/ 225425 h 1660525"/>
              <a:gd name="connsiteX17" fmla="*/ 0 w 3200400"/>
              <a:gd name="connsiteY17" fmla="*/ 196850 h 1660525"/>
              <a:gd name="connsiteX18" fmla="*/ 0 w 3200400"/>
              <a:gd name="connsiteY18" fmla="*/ 180975 h 1660525"/>
              <a:gd name="connsiteX19" fmla="*/ 6350 w 3200400"/>
              <a:gd name="connsiteY19" fmla="*/ 168275 h 1660525"/>
              <a:gd name="connsiteX20" fmla="*/ 19050 w 3200400"/>
              <a:gd name="connsiteY20" fmla="*/ 165100 h 1660525"/>
              <a:gd name="connsiteX21" fmla="*/ 47625 w 3200400"/>
              <a:gd name="connsiteY21" fmla="*/ 171450 h 1660525"/>
              <a:gd name="connsiteX22" fmla="*/ 76200 w 3200400"/>
              <a:gd name="connsiteY22" fmla="*/ 187325 h 1660525"/>
              <a:gd name="connsiteX23" fmla="*/ 155575 w 3200400"/>
              <a:gd name="connsiteY23" fmla="*/ 234950 h 1660525"/>
              <a:gd name="connsiteX24" fmla="*/ 222250 w 3200400"/>
              <a:gd name="connsiteY24" fmla="*/ 266700 h 1660525"/>
              <a:gd name="connsiteX25" fmla="*/ 301625 w 3200400"/>
              <a:gd name="connsiteY25" fmla="*/ 292100 h 1660525"/>
              <a:gd name="connsiteX26" fmla="*/ 390525 w 3200400"/>
              <a:gd name="connsiteY26" fmla="*/ 311150 h 1660525"/>
              <a:gd name="connsiteX27" fmla="*/ 476250 w 3200400"/>
              <a:gd name="connsiteY27" fmla="*/ 317500 h 1660525"/>
              <a:gd name="connsiteX28" fmla="*/ 581025 w 3200400"/>
              <a:gd name="connsiteY28" fmla="*/ 304800 h 1660525"/>
              <a:gd name="connsiteX29" fmla="*/ 977900 w 3200400"/>
              <a:gd name="connsiteY29" fmla="*/ 250825 h 1660525"/>
              <a:gd name="connsiteX30" fmla="*/ 1447800 w 3200400"/>
              <a:gd name="connsiteY30" fmla="*/ 196850 h 1660525"/>
              <a:gd name="connsiteX31" fmla="*/ 1866900 w 3200400"/>
              <a:gd name="connsiteY31" fmla="*/ 152400 h 1660525"/>
              <a:gd name="connsiteX32" fmla="*/ 2171700 w 3200400"/>
              <a:gd name="connsiteY32" fmla="*/ 123825 h 1660525"/>
              <a:gd name="connsiteX33" fmla="*/ 2378075 w 3200400"/>
              <a:gd name="connsiteY33" fmla="*/ 104775 h 1660525"/>
              <a:gd name="connsiteX34" fmla="*/ 2593975 w 3200400"/>
              <a:gd name="connsiteY34" fmla="*/ 88900 h 1660525"/>
              <a:gd name="connsiteX35" fmla="*/ 2644775 w 3200400"/>
              <a:gd name="connsiteY35" fmla="*/ 73025 h 1660525"/>
              <a:gd name="connsiteX36" fmla="*/ 2714625 w 3200400"/>
              <a:gd name="connsiteY36" fmla="*/ 34925 h 1660525"/>
              <a:gd name="connsiteX37" fmla="*/ 2762250 w 3200400"/>
              <a:gd name="connsiteY37" fmla="*/ 0 h 1660525"/>
              <a:gd name="connsiteX38" fmla="*/ 2781300 w 3200400"/>
              <a:gd name="connsiteY38" fmla="*/ 0 h 1660525"/>
              <a:gd name="connsiteX39" fmla="*/ 2822575 w 3200400"/>
              <a:gd name="connsiteY39" fmla="*/ 9525 h 1660525"/>
              <a:gd name="connsiteX40" fmla="*/ 2879725 w 3200400"/>
              <a:gd name="connsiteY40" fmla="*/ 28575 h 1660525"/>
              <a:gd name="connsiteX41" fmla="*/ 2936875 w 3200400"/>
              <a:gd name="connsiteY41" fmla="*/ 53975 h 1660525"/>
              <a:gd name="connsiteX42" fmla="*/ 3032125 w 3200400"/>
              <a:gd name="connsiteY42" fmla="*/ 111125 h 1660525"/>
              <a:gd name="connsiteX43" fmla="*/ 3111500 w 3200400"/>
              <a:gd name="connsiteY43" fmla="*/ 174625 h 1660525"/>
              <a:gd name="connsiteX44" fmla="*/ 3181350 w 3200400"/>
              <a:gd name="connsiteY44" fmla="*/ 238125 h 1660525"/>
              <a:gd name="connsiteX45" fmla="*/ 3190875 w 3200400"/>
              <a:gd name="connsiteY45" fmla="*/ 260350 h 1660525"/>
              <a:gd name="connsiteX46" fmla="*/ 3200400 w 3200400"/>
              <a:gd name="connsiteY46" fmla="*/ 279400 h 1660525"/>
              <a:gd name="connsiteX47" fmla="*/ 3200400 w 3200400"/>
              <a:gd name="connsiteY47" fmla="*/ 298450 h 1660525"/>
              <a:gd name="connsiteX48" fmla="*/ 3187700 w 3200400"/>
              <a:gd name="connsiteY48" fmla="*/ 327025 h 1660525"/>
              <a:gd name="connsiteX49" fmla="*/ 3152775 w 3200400"/>
              <a:gd name="connsiteY49" fmla="*/ 355600 h 1660525"/>
              <a:gd name="connsiteX50" fmla="*/ 3108325 w 3200400"/>
              <a:gd name="connsiteY50" fmla="*/ 381000 h 1660525"/>
              <a:gd name="connsiteX51" fmla="*/ 3086100 w 3200400"/>
              <a:gd name="connsiteY51" fmla="*/ 403225 h 1660525"/>
              <a:gd name="connsiteX52" fmla="*/ 3073400 w 3200400"/>
              <a:gd name="connsiteY52" fmla="*/ 425450 h 1660525"/>
              <a:gd name="connsiteX53" fmla="*/ 3041650 w 3200400"/>
              <a:gd name="connsiteY53" fmla="*/ 511175 h 1660525"/>
              <a:gd name="connsiteX54" fmla="*/ 2971800 w 3200400"/>
              <a:gd name="connsiteY54" fmla="*/ 749300 h 1660525"/>
              <a:gd name="connsiteX55" fmla="*/ 2895600 w 3200400"/>
              <a:gd name="connsiteY55" fmla="*/ 996950 h 1660525"/>
              <a:gd name="connsiteX56" fmla="*/ 2841625 w 3200400"/>
              <a:gd name="connsiteY56" fmla="*/ 1181100 h 1660525"/>
              <a:gd name="connsiteX57" fmla="*/ 2768600 w 3200400"/>
              <a:gd name="connsiteY57" fmla="*/ 1403350 h 1660525"/>
              <a:gd name="connsiteX58" fmla="*/ 2720975 w 3200400"/>
              <a:gd name="connsiteY58" fmla="*/ 1530350 h 1660525"/>
              <a:gd name="connsiteX59" fmla="*/ 2695575 w 3200400"/>
              <a:gd name="connsiteY59" fmla="*/ 1600200 h 1660525"/>
              <a:gd name="connsiteX60" fmla="*/ 2673350 w 3200400"/>
              <a:gd name="connsiteY60" fmla="*/ 1628775 h 1660525"/>
              <a:gd name="connsiteX61" fmla="*/ 2641600 w 3200400"/>
              <a:gd name="connsiteY61" fmla="*/ 1647825 h 1660525"/>
              <a:gd name="connsiteX62" fmla="*/ 2600325 w 3200400"/>
              <a:gd name="connsiteY62" fmla="*/ 1660525 h 1660525"/>
              <a:gd name="connsiteX63" fmla="*/ 2562225 w 3200400"/>
              <a:gd name="connsiteY63" fmla="*/ 1657350 h 1660525"/>
              <a:gd name="connsiteX64" fmla="*/ 2514600 w 3200400"/>
              <a:gd name="connsiteY64" fmla="*/ 1644650 h 1660525"/>
              <a:gd name="connsiteX65" fmla="*/ 2473325 w 3200400"/>
              <a:gd name="connsiteY65" fmla="*/ 1612900 h 1660525"/>
              <a:gd name="connsiteX66" fmla="*/ 2451100 w 3200400"/>
              <a:gd name="connsiteY66" fmla="*/ 1597025 h 1660525"/>
              <a:gd name="connsiteX67" fmla="*/ 2508250 w 3200400"/>
              <a:gd name="connsiteY67" fmla="*/ 1368425 h 1660525"/>
              <a:gd name="connsiteX68" fmla="*/ 2593975 w 3200400"/>
              <a:gd name="connsiteY68" fmla="*/ 1035050 h 1660525"/>
              <a:gd name="connsiteX69" fmla="*/ 2644775 w 3200400"/>
              <a:gd name="connsiteY69" fmla="*/ 800100 h 1660525"/>
              <a:gd name="connsiteX70" fmla="*/ 2686050 w 3200400"/>
              <a:gd name="connsiteY70" fmla="*/ 571500 h 1660525"/>
              <a:gd name="connsiteX71" fmla="*/ 2711450 w 3200400"/>
              <a:gd name="connsiteY71" fmla="*/ 450850 h 1660525"/>
              <a:gd name="connsiteX72" fmla="*/ 2717800 w 3200400"/>
              <a:gd name="connsiteY72" fmla="*/ 400050 h 1660525"/>
              <a:gd name="connsiteX73" fmla="*/ 2717800 w 3200400"/>
              <a:gd name="connsiteY73" fmla="*/ 374650 h 1660525"/>
              <a:gd name="connsiteX74" fmla="*/ 2708275 w 3200400"/>
              <a:gd name="connsiteY74" fmla="*/ 349250 h 1660525"/>
              <a:gd name="connsiteX75" fmla="*/ 2682875 w 3200400"/>
              <a:gd name="connsiteY75" fmla="*/ 330200 h 1660525"/>
              <a:gd name="connsiteX76" fmla="*/ 2638425 w 3200400"/>
              <a:gd name="connsiteY76" fmla="*/ 314325 h 1660525"/>
              <a:gd name="connsiteX77" fmla="*/ 2501900 w 3200400"/>
              <a:gd name="connsiteY77" fmla="*/ 317500 h 1660525"/>
              <a:gd name="connsiteX78" fmla="*/ 2292350 w 3200400"/>
              <a:gd name="connsiteY78" fmla="*/ 330200 h 1660525"/>
              <a:gd name="connsiteX79" fmla="*/ 1873250 w 3200400"/>
              <a:gd name="connsiteY79" fmla="*/ 361950 h 166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00400" h="1660525">
                <a:moveTo>
                  <a:pt x="1873250" y="361950"/>
                </a:moveTo>
                <a:lnTo>
                  <a:pt x="1524000" y="400050"/>
                </a:lnTo>
                <a:lnTo>
                  <a:pt x="1276350" y="434975"/>
                </a:lnTo>
                <a:lnTo>
                  <a:pt x="1041400" y="473075"/>
                </a:lnTo>
                <a:lnTo>
                  <a:pt x="815975" y="514350"/>
                </a:lnTo>
                <a:lnTo>
                  <a:pt x="644525" y="552450"/>
                </a:lnTo>
                <a:lnTo>
                  <a:pt x="463550" y="600075"/>
                </a:lnTo>
                <a:lnTo>
                  <a:pt x="431800" y="596900"/>
                </a:lnTo>
                <a:lnTo>
                  <a:pt x="381000" y="584200"/>
                </a:lnTo>
                <a:lnTo>
                  <a:pt x="330200" y="565150"/>
                </a:lnTo>
                <a:lnTo>
                  <a:pt x="276225" y="533400"/>
                </a:lnTo>
                <a:lnTo>
                  <a:pt x="200025" y="466725"/>
                </a:lnTo>
                <a:lnTo>
                  <a:pt x="152400" y="419100"/>
                </a:lnTo>
                <a:lnTo>
                  <a:pt x="111125" y="368300"/>
                </a:lnTo>
                <a:lnTo>
                  <a:pt x="66675" y="307975"/>
                </a:lnTo>
                <a:lnTo>
                  <a:pt x="38100" y="266700"/>
                </a:lnTo>
                <a:lnTo>
                  <a:pt x="12700" y="225425"/>
                </a:lnTo>
                <a:lnTo>
                  <a:pt x="0" y="196850"/>
                </a:lnTo>
                <a:lnTo>
                  <a:pt x="0" y="180975"/>
                </a:lnTo>
                <a:lnTo>
                  <a:pt x="6350" y="168275"/>
                </a:lnTo>
                <a:lnTo>
                  <a:pt x="19050" y="165100"/>
                </a:lnTo>
                <a:lnTo>
                  <a:pt x="47625" y="171450"/>
                </a:lnTo>
                <a:lnTo>
                  <a:pt x="76200" y="187325"/>
                </a:lnTo>
                <a:lnTo>
                  <a:pt x="155575" y="234950"/>
                </a:lnTo>
                <a:lnTo>
                  <a:pt x="222250" y="266700"/>
                </a:lnTo>
                <a:lnTo>
                  <a:pt x="301625" y="292100"/>
                </a:lnTo>
                <a:lnTo>
                  <a:pt x="390525" y="311150"/>
                </a:lnTo>
                <a:lnTo>
                  <a:pt x="476250" y="317500"/>
                </a:lnTo>
                <a:lnTo>
                  <a:pt x="581025" y="304800"/>
                </a:lnTo>
                <a:lnTo>
                  <a:pt x="977900" y="250825"/>
                </a:lnTo>
                <a:lnTo>
                  <a:pt x="1447800" y="196850"/>
                </a:lnTo>
                <a:lnTo>
                  <a:pt x="1866900" y="152400"/>
                </a:lnTo>
                <a:lnTo>
                  <a:pt x="2171700" y="123825"/>
                </a:lnTo>
                <a:lnTo>
                  <a:pt x="2378075" y="104775"/>
                </a:lnTo>
                <a:lnTo>
                  <a:pt x="2593975" y="88900"/>
                </a:lnTo>
                <a:lnTo>
                  <a:pt x="2644775" y="73025"/>
                </a:lnTo>
                <a:lnTo>
                  <a:pt x="2714625" y="34925"/>
                </a:lnTo>
                <a:lnTo>
                  <a:pt x="2762250" y="0"/>
                </a:lnTo>
                <a:lnTo>
                  <a:pt x="2781300" y="0"/>
                </a:lnTo>
                <a:lnTo>
                  <a:pt x="2822575" y="9525"/>
                </a:lnTo>
                <a:lnTo>
                  <a:pt x="2879725" y="28575"/>
                </a:lnTo>
                <a:lnTo>
                  <a:pt x="2936875" y="53975"/>
                </a:lnTo>
                <a:lnTo>
                  <a:pt x="3032125" y="111125"/>
                </a:lnTo>
                <a:lnTo>
                  <a:pt x="3111500" y="174625"/>
                </a:lnTo>
                <a:lnTo>
                  <a:pt x="3181350" y="238125"/>
                </a:lnTo>
                <a:lnTo>
                  <a:pt x="3190875" y="260350"/>
                </a:lnTo>
                <a:lnTo>
                  <a:pt x="3200400" y="279400"/>
                </a:lnTo>
                <a:lnTo>
                  <a:pt x="3200400" y="298450"/>
                </a:lnTo>
                <a:lnTo>
                  <a:pt x="3187700" y="327025"/>
                </a:lnTo>
                <a:lnTo>
                  <a:pt x="3152775" y="355600"/>
                </a:lnTo>
                <a:lnTo>
                  <a:pt x="3108325" y="381000"/>
                </a:lnTo>
                <a:lnTo>
                  <a:pt x="3086100" y="403225"/>
                </a:lnTo>
                <a:lnTo>
                  <a:pt x="3073400" y="425450"/>
                </a:lnTo>
                <a:lnTo>
                  <a:pt x="3041650" y="511175"/>
                </a:lnTo>
                <a:lnTo>
                  <a:pt x="2971800" y="749300"/>
                </a:lnTo>
                <a:lnTo>
                  <a:pt x="2895600" y="996950"/>
                </a:lnTo>
                <a:lnTo>
                  <a:pt x="2841625" y="1181100"/>
                </a:lnTo>
                <a:lnTo>
                  <a:pt x="2768600" y="1403350"/>
                </a:lnTo>
                <a:lnTo>
                  <a:pt x="2720975" y="1530350"/>
                </a:lnTo>
                <a:lnTo>
                  <a:pt x="2695575" y="1600200"/>
                </a:lnTo>
                <a:lnTo>
                  <a:pt x="2673350" y="1628775"/>
                </a:lnTo>
                <a:lnTo>
                  <a:pt x="2641600" y="1647825"/>
                </a:lnTo>
                <a:lnTo>
                  <a:pt x="2600325" y="1660525"/>
                </a:lnTo>
                <a:lnTo>
                  <a:pt x="2562225" y="1657350"/>
                </a:lnTo>
                <a:lnTo>
                  <a:pt x="2514600" y="1644650"/>
                </a:lnTo>
                <a:lnTo>
                  <a:pt x="2473325" y="1612900"/>
                </a:lnTo>
                <a:lnTo>
                  <a:pt x="2451100" y="1597025"/>
                </a:lnTo>
                <a:lnTo>
                  <a:pt x="2508250" y="1368425"/>
                </a:lnTo>
                <a:lnTo>
                  <a:pt x="2593975" y="1035050"/>
                </a:lnTo>
                <a:lnTo>
                  <a:pt x="2644775" y="800100"/>
                </a:lnTo>
                <a:lnTo>
                  <a:pt x="2686050" y="571500"/>
                </a:lnTo>
                <a:lnTo>
                  <a:pt x="2711450" y="450850"/>
                </a:lnTo>
                <a:lnTo>
                  <a:pt x="2717800" y="400050"/>
                </a:lnTo>
                <a:lnTo>
                  <a:pt x="2717800" y="374650"/>
                </a:lnTo>
                <a:lnTo>
                  <a:pt x="2708275" y="349250"/>
                </a:lnTo>
                <a:lnTo>
                  <a:pt x="2682875" y="330200"/>
                </a:lnTo>
                <a:lnTo>
                  <a:pt x="2638425" y="314325"/>
                </a:lnTo>
                <a:lnTo>
                  <a:pt x="2501900" y="317500"/>
                </a:lnTo>
                <a:lnTo>
                  <a:pt x="2292350" y="330200"/>
                </a:lnTo>
                <a:lnTo>
                  <a:pt x="1873250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5B9852B-1651-485A-9CED-34187EE9933C}"/>
              </a:ext>
            </a:extLst>
          </p:cNvPr>
          <p:cNvSpPr/>
          <p:nvPr/>
        </p:nvSpPr>
        <p:spPr>
          <a:xfrm>
            <a:off x="3473450" y="2978150"/>
            <a:ext cx="2359025" cy="466725"/>
          </a:xfrm>
          <a:custGeom>
            <a:avLst/>
            <a:gdLst>
              <a:gd name="connsiteX0" fmla="*/ 1060450 w 2359025"/>
              <a:gd name="connsiteY0" fmla="*/ 298450 h 466725"/>
              <a:gd name="connsiteX1" fmla="*/ 698500 w 2359025"/>
              <a:gd name="connsiteY1" fmla="*/ 352425 h 466725"/>
              <a:gd name="connsiteX2" fmla="*/ 457200 w 2359025"/>
              <a:gd name="connsiteY2" fmla="*/ 390525 h 466725"/>
              <a:gd name="connsiteX3" fmla="*/ 209550 w 2359025"/>
              <a:gd name="connsiteY3" fmla="*/ 431800 h 466725"/>
              <a:gd name="connsiteX4" fmla="*/ 15875 w 2359025"/>
              <a:gd name="connsiteY4" fmla="*/ 466725 h 466725"/>
              <a:gd name="connsiteX5" fmla="*/ 0 w 2359025"/>
              <a:gd name="connsiteY5" fmla="*/ 234950 h 466725"/>
              <a:gd name="connsiteX6" fmla="*/ 161925 w 2359025"/>
              <a:gd name="connsiteY6" fmla="*/ 225425 h 466725"/>
              <a:gd name="connsiteX7" fmla="*/ 450850 w 2359025"/>
              <a:gd name="connsiteY7" fmla="*/ 193675 h 466725"/>
              <a:gd name="connsiteX8" fmla="*/ 701675 w 2359025"/>
              <a:gd name="connsiteY8" fmla="*/ 158750 h 466725"/>
              <a:gd name="connsiteX9" fmla="*/ 952500 w 2359025"/>
              <a:gd name="connsiteY9" fmla="*/ 120650 h 466725"/>
              <a:gd name="connsiteX10" fmla="*/ 1193800 w 2359025"/>
              <a:gd name="connsiteY10" fmla="*/ 85725 h 466725"/>
              <a:gd name="connsiteX11" fmla="*/ 1365250 w 2359025"/>
              <a:gd name="connsiteY11" fmla="*/ 60325 h 466725"/>
              <a:gd name="connsiteX12" fmla="*/ 1549400 w 2359025"/>
              <a:gd name="connsiteY12" fmla="*/ 38100 h 466725"/>
              <a:gd name="connsiteX13" fmla="*/ 1743075 w 2359025"/>
              <a:gd name="connsiteY13" fmla="*/ 22225 h 466725"/>
              <a:gd name="connsiteX14" fmla="*/ 1898650 w 2359025"/>
              <a:gd name="connsiteY14" fmla="*/ 9525 h 466725"/>
              <a:gd name="connsiteX15" fmla="*/ 2044700 w 2359025"/>
              <a:gd name="connsiteY15" fmla="*/ 3175 h 466725"/>
              <a:gd name="connsiteX16" fmla="*/ 2155825 w 2359025"/>
              <a:gd name="connsiteY16" fmla="*/ 0 h 466725"/>
              <a:gd name="connsiteX17" fmla="*/ 2260600 w 2359025"/>
              <a:gd name="connsiteY17" fmla="*/ 6350 h 466725"/>
              <a:gd name="connsiteX18" fmla="*/ 2359025 w 2359025"/>
              <a:gd name="connsiteY18" fmla="*/ 12700 h 466725"/>
              <a:gd name="connsiteX19" fmla="*/ 2311400 w 2359025"/>
              <a:gd name="connsiteY19" fmla="*/ 279400 h 466725"/>
              <a:gd name="connsiteX20" fmla="*/ 2235200 w 2359025"/>
              <a:gd name="connsiteY20" fmla="*/ 263525 h 466725"/>
              <a:gd name="connsiteX21" fmla="*/ 2168525 w 2359025"/>
              <a:gd name="connsiteY21" fmla="*/ 238125 h 466725"/>
              <a:gd name="connsiteX22" fmla="*/ 2089150 w 2359025"/>
              <a:gd name="connsiteY22" fmla="*/ 225425 h 466725"/>
              <a:gd name="connsiteX23" fmla="*/ 1993900 w 2359025"/>
              <a:gd name="connsiteY23" fmla="*/ 219075 h 466725"/>
              <a:gd name="connsiteX24" fmla="*/ 1866900 w 2359025"/>
              <a:gd name="connsiteY24" fmla="*/ 222250 h 466725"/>
              <a:gd name="connsiteX25" fmla="*/ 1717675 w 2359025"/>
              <a:gd name="connsiteY25" fmla="*/ 228600 h 466725"/>
              <a:gd name="connsiteX26" fmla="*/ 1539875 w 2359025"/>
              <a:gd name="connsiteY26" fmla="*/ 244475 h 466725"/>
              <a:gd name="connsiteX27" fmla="*/ 1320800 w 2359025"/>
              <a:gd name="connsiteY27" fmla="*/ 263525 h 466725"/>
              <a:gd name="connsiteX28" fmla="*/ 1060450 w 2359025"/>
              <a:gd name="connsiteY28" fmla="*/ 2984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9025" h="466725">
                <a:moveTo>
                  <a:pt x="1060450" y="298450"/>
                </a:moveTo>
                <a:lnTo>
                  <a:pt x="698500" y="352425"/>
                </a:lnTo>
                <a:lnTo>
                  <a:pt x="457200" y="390525"/>
                </a:lnTo>
                <a:lnTo>
                  <a:pt x="209550" y="431800"/>
                </a:lnTo>
                <a:lnTo>
                  <a:pt x="15875" y="466725"/>
                </a:lnTo>
                <a:lnTo>
                  <a:pt x="0" y="234950"/>
                </a:lnTo>
                <a:lnTo>
                  <a:pt x="161925" y="225425"/>
                </a:lnTo>
                <a:lnTo>
                  <a:pt x="450850" y="193675"/>
                </a:lnTo>
                <a:lnTo>
                  <a:pt x="701675" y="158750"/>
                </a:lnTo>
                <a:lnTo>
                  <a:pt x="952500" y="120650"/>
                </a:lnTo>
                <a:lnTo>
                  <a:pt x="1193800" y="85725"/>
                </a:lnTo>
                <a:lnTo>
                  <a:pt x="1365250" y="60325"/>
                </a:lnTo>
                <a:lnTo>
                  <a:pt x="1549400" y="38100"/>
                </a:lnTo>
                <a:lnTo>
                  <a:pt x="1743075" y="22225"/>
                </a:lnTo>
                <a:lnTo>
                  <a:pt x="1898650" y="9525"/>
                </a:lnTo>
                <a:lnTo>
                  <a:pt x="2044700" y="3175"/>
                </a:lnTo>
                <a:lnTo>
                  <a:pt x="2155825" y="0"/>
                </a:lnTo>
                <a:lnTo>
                  <a:pt x="2260600" y="6350"/>
                </a:lnTo>
                <a:lnTo>
                  <a:pt x="2359025" y="12700"/>
                </a:lnTo>
                <a:lnTo>
                  <a:pt x="2311400" y="279400"/>
                </a:lnTo>
                <a:lnTo>
                  <a:pt x="2235200" y="263525"/>
                </a:lnTo>
                <a:lnTo>
                  <a:pt x="2168525" y="238125"/>
                </a:lnTo>
                <a:lnTo>
                  <a:pt x="2089150" y="225425"/>
                </a:lnTo>
                <a:lnTo>
                  <a:pt x="1993900" y="219075"/>
                </a:lnTo>
                <a:lnTo>
                  <a:pt x="1866900" y="222250"/>
                </a:lnTo>
                <a:lnTo>
                  <a:pt x="1717675" y="228600"/>
                </a:lnTo>
                <a:lnTo>
                  <a:pt x="1539875" y="244475"/>
                </a:lnTo>
                <a:lnTo>
                  <a:pt x="1320800" y="263525"/>
                </a:lnTo>
                <a:lnTo>
                  <a:pt x="1060450" y="298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FCA6099-BF3F-4C72-8C62-79E68CF4F447}"/>
              </a:ext>
            </a:extLst>
          </p:cNvPr>
          <p:cNvSpPr/>
          <p:nvPr/>
        </p:nvSpPr>
        <p:spPr>
          <a:xfrm>
            <a:off x="3178175" y="2928938"/>
            <a:ext cx="3914775" cy="2779712"/>
          </a:xfrm>
          <a:custGeom>
            <a:avLst/>
            <a:gdLst>
              <a:gd name="connsiteX0" fmla="*/ 1892175 w 3915624"/>
              <a:gd name="connsiteY0" fmla="*/ 2774887 h 2779414"/>
              <a:gd name="connsiteX1" fmla="*/ 1520983 w 3915624"/>
              <a:gd name="connsiteY1" fmla="*/ 2779414 h 2779414"/>
              <a:gd name="connsiteX2" fmla="*/ 1258432 w 3915624"/>
              <a:gd name="connsiteY2" fmla="*/ 2765834 h 2779414"/>
              <a:gd name="connsiteX3" fmla="*/ 1059256 w 3915624"/>
              <a:gd name="connsiteY3" fmla="*/ 2756780 h 2779414"/>
              <a:gd name="connsiteX4" fmla="*/ 946087 w 3915624"/>
              <a:gd name="connsiteY4" fmla="*/ 2752254 h 2779414"/>
              <a:gd name="connsiteX5" fmla="*/ 787652 w 3915624"/>
              <a:gd name="connsiteY5" fmla="*/ 2734147 h 2779414"/>
              <a:gd name="connsiteX6" fmla="*/ 674484 w 3915624"/>
              <a:gd name="connsiteY6" fmla="*/ 2720566 h 2779414"/>
              <a:gd name="connsiteX7" fmla="*/ 565842 w 3915624"/>
              <a:gd name="connsiteY7" fmla="*/ 2693406 h 2779414"/>
              <a:gd name="connsiteX8" fmla="*/ 475307 w 3915624"/>
              <a:gd name="connsiteY8" fmla="*/ 2661719 h 2779414"/>
              <a:gd name="connsiteX9" fmla="*/ 389299 w 3915624"/>
              <a:gd name="connsiteY9" fmla="*/ 2625505 h 2779414"/>
              <a:gd name="connsiteX10" fmla="*/ 325925 w 3915624"/>
              <a:gd name="connsiteY10" fmla="*/ 2589291 h 2779414"/>
              <a:gd name="connsiteX11" fmla="*/ 258024 w 3915624"/>
              <a:gd name="connsiteY11" fmla="*/ 2539497 h 2779414"/>
              <a:gd name="connsiteX12" fmla="*/ 203703 w 3915624"/>
              <a:gd name="connsiteY12" fmla="*/ 2480650 h 2779414"/>
              <a:gd name="connsiteX13" fmla="*/ 144856 w 3915624"/>
              <a:gd name="connsiteY13" fmla="*/ 2394642 h 2779414"/>
              <a:gd name="connsiteX14" fmla="*/ 108642 w 3915624"/>
              <a:gd name="connsiteY14" fmla="*/ 2317687 h 2779414"/>
              <a:gd name="connsiteX15" fmla="*/ 81482 w 3915624"/>
              <a:gd name="connsiteY15" fmla="*/ 2236206 h 2779414"/>
              <a:gd name="connsiteX16" fmla="*/ 63375 w 3915624"/>
              <a:gd name="connsiteY16" fmla="*/ 2145671 h 2779414"/>
              <a:gd name="connsiteX17" fmla="*/ 49794 w 3915624"/>
              <a:gd name="connsiteY17" fmla="*/ 2037030 h 2779414"/>
              <a:gd name="connsiteX18" fmla="*/ 45268 w 3915624"/>
              <a:gd name="connsiteY18" fmla="*/ 1932915 h 2779414"/>
              <a:gd name="connsiteX19" fmla="*/ 49794 w 3915624"/>
              <a:gd name="connsiteY19" fmla="*/ 1819747 h 2779414"/>
              <a:gd name="connsiteX20" fmla="*/ 76955 w 3915624"/>
              <a:gd name="connsiteY20" fmla="*/ 1348966 h 2779414"/>
              <a:gd name="connsiteX21" fmla="*/ 99588 w 3915624"/>
              <a:gd name="connsiteY21" fmla="*/ 964194 h 2779414"/>
              <a:gd name="connsiteX22" fmla="*/ 108642 w 3915624"/>
              <a:gd name="connsiteY22" fmla="*/ 737857 h 2779414"/>
              <a:gd name="connsiteX23" fmla="*/ 122222 w 3915624"/>
              <a:gd name="connsiteY23" fmla="*/ 529628 h 2779414"/>
              <a:gd name="connsiteX24" fmla="*/ 122222 w 3915624"/>
              <a:gd name="connsiteY24" fmla="*/ 398353 h 2779414"/>
              <a:gd name="connsiteX25" fmla="*/ 117695 w 3915624"/>
              <a:gd name="connsiteY25" fmla="*/ 330452 h 2779414"/>
              <a:gd name="connsiteX26" fmla="*/ 99588 w 3915624"/>
              <a:gd name="connsiteY26" fmla="*/ 253497 h 2779414"/>
              <a:gd name="connsiteX27" fmla="*/ 72428 w 3915624"/>
              <a:gd name="connsiteY27" fmla="*/ 176543 h 2779414"/>
              <a:gd name="connsiteX28" fmla="*/ 36214 w 3915624"/>
              <a:gd name="connsiteY28" fmla="*/ 117695 h 2779414"/>
              <a:gd name="connsiteX29" fmla="*/ 9054 w 3915624"/>
              <a:gd name="connsiteY29" fmla="*/ 63374 h 2779414"/>
              <a:gd name="connsiteX30" fmla="*/ 0 w 3915624"/>
              <a:gd name="connsiteY30" fmla="*/ 31687 h 2779414"/>
              <a:gd name="connsiteX31" fmla="*/ 0 w 3915624"/>
              <a:gd name="connsiteY31" fmla="*/ 9054 h 2779414"/>
              <a:gd name="connsiteX32" fmla="*/ 13581 w 3915624"/>
              <a:gd name="connsiteY32" fmla="*/ 4527 h 2779414"/>
              <a:gd name="connsiteX33" fmla="*/ 36214 w 3915624"/>
              <a:gd name="connsiteY33" fmla="*/ 0 h 2779414"/>
              <a:gd name="connsiteX34" fmla="*/ 72428 w 3915624"/>
              <a:gd name="connsiteY34" fmla="*/ 9054 h 2779414"/>
              <a:gd name="connsiteX35" fmla="*/ 126749 w 3915624"/>
              <a:gd name="connsiteY35" fmla="*/ 36214 h 2779414"/>
              <a:gd name="connsiteX36" fmla="*/ 172016 w 3915624"/>
              <a:gd name="connsiteY36" fmla="*/ 58848 h 2779414"/>
              <a:gd name="connsiteX37" fmla="*/ 253497 w 3915624"/>
              <a:gd name="connsiteY37" fmla="*/ 113168 h 2779414"/>
              <a:gd name="connsiteX38" fmla="*/ 325925 w 3915624"/>
              <a:gd name="connsiteY38" fmla="*/ 181069 h 2779414"/>
              <a:gd name="connsiteX39" fmla="*/ 420986 w 3915624"/>
              <a:gd name="connsiteY39" fmla="*/ 289711 h 2779414"/>
              <a:gd name="connsiteX40" fmla="*/ 407406 w 3915624"/>
              <a:gd name="connsiteY40" fmla="*/ 493414 h 2779414"/>
              <a:gd name="connsiteX41" fmla="*/ 371192 w 3915624"/>
              <a:gd name="connsiteY41" fmla="*/ 715224 h 2779414"/>
              <a:gd name="connsiteX42" fmla="*/ 330452 w 3915624"/>
              <a:gd name="connsiteY42" fmla="*/ 986828 h 2779414"/>
              <a:gd name="connsiteX43" fmla="*/ 303291 w 3915624"/>
              <a:gd name="connsiteY43" fmla="*/ 1217691 h 2779414"/>
              <a:gd name="connsiteX44" fmla="*/ 285184 w 3915624"/>
              <a:gd name="connsiteY44" fmla="*/ 1425921 h 2779414"/>
              <a:gd name="connsiteX45" fmla="*/ 267078 w 3915624"/>
              <a:gd name="connsiteY45" fmla="*/ 1616044 h 2779414"/>
              <a:gd name="connsiteX46" fmla="*/ 258024 w 3915624"/>
              <a:gd name="connsiteY46" fmla="*/ 1747319 h 2779414"/>
              <a:gd name="connsiteX47" fmla="*/ 253497 w 3915624"/>
              <a:gd name="connsiteY47" fmla="*/ 1892174 h 2779414"/>
              <a:gd name="connsiteX48" fmla="*/ 253497 w 3915624"/>
              <a:gd name="connsiteY48" fmla="*/ 1964602 h 2779414"/>
              <a:gd name="connsiteX49" fmla="*/ 253497 w 3915624"/>
              <a:gd name="connsiteY49" fmla="*/ 2041556 h 2779414"/>
              <a:gd name="connsiteX50" fmla="*/ 262551 w 3915624"/>
              <a:gd name="connsiteY50" fmla="*/ 2132091 h 2779414"/>
              <a:gd name="connsiteX51" fmla="*/ 280658 w 3915624"/>
              <a:gd name="connsiteY51" fmla="*/ 2186412 h 2779414"/>
              <a:gd name="connsiteX52" fmla="*/ 307818 w 3915624"/>
              <a:gd name="connsiteY52" fmla="*/ 2258840 h 2779414"/>
              <a:gd name="connsiteX53" fmla="*/ 344032 w 3915624"/>
              <a:gd name="connsiteY53" fmla="*/ 2322214 h 2779414"/>
              <a:gd name="connsiteX54" fmla="*/ 366666 w 3915624"/>
              <a:gd name="connsiteY54" fmla="*/ 2344848 h 2779414"/>
              <a:gd name="connsiteX55" fmla="*/ 402880 w 3915624"/>
              <a:gd name="connsiteY55" fmla="*/ 2376535 h 2779414"/>
              <a:gd name="connsiteX56" fmla="*/ 439093 w 3915624"/>
              <a:gd name="connsiteY56" fmla="*/ 2394642 h 2779414"/>
              <a:gd name="connsiteX57" fmla="*/ 506994 w 3915624"/>
              <a:gd name="connsiteY57" fmla="*/ 2421802 h 2779414"/>
              <a:gd name="connsiteX58" fmla="*/ 656377 w 3915624"/>
              <a:gd name="connsiteY58" fmla="*/ 2453489 h 2779414"/>
              <a:gd name="connsiteX59" fmla="*/ 882713 w 3915624"/>
              <a:gd name="connsiteY59" fmla="*/ 2480650 h 2779414"/>
              <a:gd name="connsiteX60" fmla="*/ 1195058 w 3915624"/>
              <a:gd name="connsiteY60" fmla="*/ 2503283 h 2779414"/>
              <a:gd name="connsiteX61" fmla="*/ 1525509 w 3915624"/>
              <a:gd name="connsiteY61" fmla="*/ 2512337 h 2779414"/>
              <a:gd name="connsiteX62" fmla="*/ 1883121 w 3915624"/>
              <a:gd name="connsiteY62" fmla="*/ 2512337 h 2779414"/>
              <a:gd name="connsiteX63" fmla="*/ 2172832 w 3915624"/>
              <a:gd name="connsiteY63" fmla="*/ 2507810 h 2779414"/>
              <a:gd name="connsiteX64" fmla="*/ 2435383 w 3915624"/>
              <a:gd name="connsiteY64" fmla="*/ 2503283 h 2779414"/>
              <a:gd name="connsiteX65" fmla="*/ 2756781 w 3915624"/>
              <a:gd name="connsiteY65" fmla="*/ 2485176 h 2779414"/>
              <a:gd name="connsiteX66" fmla="*/ 2978590 w 3915624"/>
              <a:gd name="connsiteY66" fmla="*/ 2471596 h 2779414"/>
              <a:gd name="connsiteX67" fmla="*/ 3137026 w 3915624"/>
              <a:gd name="connsiteY67" fmla="*/ 2453489 h 2779414"/>
              <a:gd name="connsiteX68" fmla="*/ 3218507 w 3915624"/>
              <a:gd name="connsiteY68" fmla="*/ 2435382 h 2779414"/>
              <a:gd name="connsiteX69" fmla="*/ 3286408 w 3915624"/>
              <a:gd name="connsiteY69" fmla="*/ 2408222 h 2779414"/>
              <a:gd name="connsiteX70" fmla="*/ 3349783 w 3915624"/>
              <a:gd name="connsiteY70" fmla="*/ 2367481 h 2779414"/>
              <a:gd name="connsiteX71" fmla="*/ 3770769 w 3915624"/>
              <a:gd name="connsiteY71" fmla="*/ 2317687 h 2779414"/>
              <a:gd name="connsiteX72" fmla="*/ 3806983 w 3915624"/>
              <a:gd name="connsiteY72" fmla="*/ 2367481 h 2779414"/>
              <a:gd name="connsiteX73" fmla="*/ 3847723 w 3915624"/>
              <a:gd name="connsiteY73" fmla="*/ 2403695 h 2779414"/>
              <a:gd name="connsiteX74" fmla="*/ 3879410 w 3915624"/>
              <a:gd name="connsiteY74" fmla="*/ 2426329 h 2779414"/>
              <a:gd name="connsiteX75" fmla="*/ 3897517 w 3915624"/>
              <a:gd name="connsiteY75" fmla="*/ 2448962 h 2779414"/>
              <a:gd name="connsiteX76" fmla="*/ 3915624 w 3915624"/>
              <a:gd name="connsiteY76" fmla="*/ 2485176 h 2779414"/>
              <a:gd name="connsiteX77" fmla="*/ 3915624 w 3915624"/>
              <a:gd name="connsiteY77" fmla="*/ 2503283 h 2779414"/>
              <a:gd name="connsiteX78" fmla="*/ 3897517 w 3915624"/>
              <a:gd name="connsiteY78" fmla="*/ 2534970 h 2779414"/>
              <a:gd name="connsiteX79" fmla="*/ 3856777 w 3915624"/>
              <a:gd name="connsiteY79" fmla="*/ 2562131 h 2779414"/>
              <a:gd name="connsiteX80" fmla="*/ 3788876 w 3915624"/>
              <a:gd name="connsiteY80" fmla="*/ 2607398 h 2779414"/>
              <a:gd name="connsiteX81" fmla="*/ 3684761 w 3915624"/>
              <a:gd name="connsiteY81" fmla="*/ 2643612 h 2779414"/>
              <a:gd name="connsiteX82" fmla="*/ 3553485 w 3915624"/>
              <a:gd name="connsiteY82" fmla="*/ 2679826 h 2779414"/>
              <a:gd name="connsiteX83" fmla="*/ 3404103 w 3915624"/>
              <a:gd name="connsiteY83" fmla="*/ 2711513 h 2779414"/>
              <a:gd name="connsiteX84" fmla="*/ 3200400 w 3915624"/>
              <a:gd name="connsiteY84" fmla="*/ 2734147 h 2779414"/>
              <a:gd name="connsiteX85" fmla="*/ 2928796 w 3915624"/>
              <a:gd name="connsiteY85" fmla="*/ 2756780 h 2779414"/>
              <a:gd name="connsiteX86" fmla="*/ 2575711 w 3915624"/>
              <a:gd name="connsiteY86" fmla="*/ 2770360 h 2779414"/>
              <a:gd name="connsiteX87" fmla="*/ 2272420 w 3915624"/>
              <a:gd name="connsiteY87" fmla="*/ 2779414 h 2779414"/>
              <a:gd name="connsiteX88" fmla="*/ 1892175 w 3915624"/>
              <a:gd name="connsiteY88" fmla="*/ 2774887 h 27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915624" h="2779414">
                <a:moveTo>
                  <a:pt x="1892175" y="2774887"/>
                </a:moveTo>
                <a:lnTo>
                  <a:pt x="1520983" y="2779414"/>
                </a:lnTo>
                <a:lnTo>
                  <a:pt x="1258432" y="2765834"/>
                </a:lnTo>
                <a:lnTo>
                  <a:pt x="1059256" y="2756780"/>
                </a:lnTo>
                <a:lnTo>
                  <a:pt x="946087" y="2752254"/>
                </a:lnTo>
                <a:lnTo>
                  <a:pt x="787652" y="2734147"/>
                </a:lnTo>
                <a:lnTo>
                  <a:pt x="674484" y="2720566"/>
                </a:lnTo>
                <a:lnTo>
                  <a:pt x="565842" y="2693406"/>
                </a:lnTo>
                <a:lnTo>
                  <a:pt x="475307" y="2661719"/>
                </a:lnTo>
                <a:lnTo>
                  <a:pt x="389299" y="2625505"/>
                </a:lnTo>
                <a:lnTo>
                  <a:pt x="325925" y="2589291"/>
                </a:lnTo>
                <a:lnTo>
                  <a:pt x="258024" y="2539497"/>
                </a:lnTo>
                <a:lnTo>
                  <a:pt x="203703" y="2480650"/>
                </a:lnTo>
                <a:lnTo>
                  <a:pt x="144856" y="2394642"/>
                </a:lnTo>
                <a:lnTo>
                  <a:pt x="108642" y="2317687"/>
                </a:lnTo>
                <a:lnTo>
                  <a:pt x="81482" y="2236206"/>
                </a:lnTo>
                <a:lnTo>
                  <a:pt x="63375" y="2145671"/>
                </a:lnTo>
                <a:lnTo>
                  <a:pt x="49794" y="2037030"/>
                </a:lnTo>
                <a:lnTo>
                  <a:pt x="45268" y="1932915"/>
                </a:lnTo>
                <a:lnTo>
                  <a:pt x="49794" y="1819747"/>
                </a:lnTo>
                <a:lnTo>
                  <a:pt x="76955" y="1348966"/>
                </a:lnTo>
                <a:lnTo>
                  <a:pt x="99588" y="964194"/>
                </a:lnTo>
                <a:lnTo>
                  <a:pt x="108642" y="737857"/>
                </a:lnTo>
                <a:lnTo>
                  <a:pt x="122222" y="529628"/>
                </a:lnTo>
                <a:lnTo>
                  <a:pt x="122222" y="398353"/>
                </a:lnTo>
                <a:lnTo>
                  <a:pt x="117695" y="330452"/>
                </a:lnTo>
                <a:lnTo>
                  <a:pt x="99588" y="253497"/>
                </a:lnTo>
                <a:lnTo>
                  <a:pt x="72428" y="176543"/>
                </a:lnTo>
                <a:lnTo>
                  <a:pt x="36214" y="117695"/>
                </a:lnTo>
                <a:lnTo>
                  <a:pt x="9054" y="63374"/>
                </a:lnTo>
                <a:lnTo>
                  <a:pt x="0" y="31687"/>
                </a:lnTo>
                <a:lnTo>
                  <a:pt x="0" y="9054"/>
                </a:lnTo>
                <a:lnTo>
                  <a:pt x="13581" y="4527"/>
                </a:lnTo>
                <a:lnTo>
                  <a:pt x="36214" y="0"/>
                </a:lnTo>
                <a:lnTo>
                  <a:pt x="72428" y="9054"/>
                </a:lnTo>
                <a:lnTo>
                  <a:pt x="126749" y="36214"/>
                </a:lnTo>
                <a:lnTo>
                  <a:pt x="172016" y="58848"/>
                </a:lnTo>
                <a:lnTo>
                  <a:pt x="253497" y="113168"/>
                </a:lnTo>
                <a:lnTo>
                  <a:pt x="325925" y="181069"/>
                </a:lnTo>
                <a:lnTo>
                  <a:pt x="420986" y="289711"/>
                </a:lnTo>
                <a:lnTo>
                  <a:pt x="407406" y="493414"/>
                </a:lnTo>
                <a:lnTo>
                  <a:pt x="371192" y="715224"/>
                </a:lnTo>
                <a:lnTo>
                  <a:pt x="330452" y="986828"/>
                </a:lnTo>
                <a:lnTo>
                  <a:pt x="303291" y="1217691"/>
                </a:lnTo>
                <a:lnTo>
                  <a:pt x="285184" y="1425921"/>
                </a:lnTo>
                <a:lnTo>
                  <a:pt x="267078" y="1616044"/>
                </a:lnTo>
                <a:lnTo>
                  <a:pt x="258024" y="1747319"/>
                </a:lnTo>
                <a:lnTo>
                  <a:pt x="253497" y="1892174"/>
                </a:lnTo>
                <a:lnTo>
                  <a:pt x="253497" y="1964602"/>
                </a:lnTo>
                <a:lnTo>
                  <a:pt x="253497" y="2041556"/>
                </a:lnTo>
                <a:lnTo>
                  <a:pt x="262551" y="2132091"/>
                </a:lnTo>
                <a:lnTo>
                  <a:pt x="280658" y="2186412"/>
                </a:lnTo>
                <a:lnTo>
                  <a:pt x="307818" y="2258840"/>
                </a:lnTo>
                <a:lnTo>
                  <a:pt x="344032" y="2322214"/>
                </a:lnTo>
                <a:lnTo>
                  <a:pt x="366666" y="2344848"/>
                </a:lnTo>
                <a:lnTo>
                  <a:pt x="402880" y="2376535"/>
                </a:lnTo>
                <a:lnTo>
                  <a:pt x="439093" y="2394642"/>
                </a:lnTo>
                <a:lnTo>
                  <a:pt x="506994" y="2421802"/>
                </a:lnTo>
                <a:lnTo>
                  <a:pt x="656377" y="2453489"/>
                </a:lnTo>
                <a:lnTo>
                  <a:pt x="882713" y="2480650"/>
                </a:lnTo>
                <a:lnTo>
                  <a:pt x="1195058" y="2503283"/>
                </a:lnTo>
                <a:lnTo>
                  <a:pt x="1525509" y="2512337"/>
                </a:lnTo>
                <a:lnTo>
                  <a:pt x="1883121" y="2512337"/>
                </a:lnTo>
                <a:lnTo>
                  <a:pt x="2172832" y="2507810"/>
                </a:lnTo>
                <a:lnTo>
                  <a:pt x="2435383" y="2503283"/>
                </a:lnTo>
                <a:lnTo>
                  <a:pt x="2756781" y="2485176"/>
                </a:lnTo>
                <a:lnTo>
                  <a:pt x="2978590" y="2471596"/>
                </a:lnTo>
                <a:lnTo>
                  <a:pt x="3137026" y="2453489"/>
                </a:lnTo>
                <a:lnTo>
                  <a:pt x="3218507" y="2435382"/>
                </a:lnTo>
                <a:lnTo>
                  <a:pt x="3286408" y="2408222"/>
                </a:lnTo>
                <a:lnTo>
                  <a:pt x="3349783" y="2367481"/>
                </a:lnTo>
                <a:lnTo>
                  <a:pt x="3770769" y="2317687"/>
                </a:lnTo>
                <a:lnTo>
                  <a:pt x="3806983" y="2367481"/>
                </a:lnTo>
                <a:lnTo>
                  <a:pt x="3847723" y="2403695"/>
                </a:lnTo>
                <a:lnTo>
                  <a:pt x="3879410" y="2426329"/>
                </a:lnTo>
                <a:lnTo>
                  <a:pt x="3897517" y="2448962"/>
                </a:lnTo>
                <a:lnTo>
                  <a:pt x="3915624" y="2485176"/>
                </a:lnTo>
                <a:lnTo>
                  <a:pt x="3915624" y="2503283"/>
                </a:lnTo>
                <a:lnTo>
                  <a:pt x="3897517" y="2534970"/>
                </a:lnTo>
                <a:lnTo>
                  <a:pt x="3856777" y="2562131"/>
                </a:lnTo>
                <a:lnTo>
                  <a:pt x="3788876" y="2607398"/>
                </a:lnTo>
                <a:lnTo>
                  <a:pt x="3684761" y="2643612"/>
                </a:lnTo>
                <a:lnTo>
                  <a:pt x="3553485" y="2679826"/>
                </a:lnTo>
                <a:lnTo>
                  <a:pt x="3404103" y="2711513"/>
                </a:lnTo>
                <a:lnTo>
                  <a:pt x="3200400" y="2734147"/>
                </a:lnTo>
                <a:lnTo>
                  <a:pt x="2928796" y="2756780"/>
                </a:lnTo>
                <a:lnTo>
                  <a:pt x="2575711" y="2770360"/>
                </a:lnTo>
                <a:lnTo>
                  <a:pt x="2272420" y="2779414"/>
                </a:lnTo>
                <a:lnTo>
                  <a:pt x="1892175" y="2774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BEA3555-A196-41BF-920D-8ED5DF4508B8}"/>
              </a:ext>
            </a:extLst>
          </p:cNvPr>
          <p:cNvSpPr/>
          <p:nvPr/>
        </p:nvSpPr>
        <p:spPr>
          <a:xfrm>
            <a:off x="6505575" y="4217988"/>
            <a:ext cx="458788" cy="1116012"/>
          </a:xfrm>
          <a:custGeom>
            <a:avLst/>
            <a:gdLst>
              <a:gd name="connsiteX0" fmla="*/ 340519 w 459581"/>
              <a:gd name="connsiteY0" fmla="*/ 507206 h 1116806"/>
              <a:gd name="connsiteX1" fmla="*/ 352425 w 459581"/>
              <a:gd name="connsiteY1" fmla="*/ 700087 h 1116806"/>
              <a:gd name="connsiteX2" fmla="*/ 359569 w 459581"/>
              <a:gd name="connsiteY2" fmla="*/ 842962 h 1116806"/>
              <a:gd name="connsiteX3" fmla="*/ 397669 w 459581"/>
              <a:gd name="connsiteY3" fmla="*/ 933450 h 1116806"/>
              <a:gd name="connsiteX4" fmla="*/ 459581 w 459581"/>
              <a:gd name="connsiteY4" fmla="*/ 1069181 h 1116806"/>
              <a:gd name="connsiteX5" fmla="*/ 0 w 459581"/>
              <a:gd name="connsiteY5" fmla="*/ 1116806 h 1116806"/>
              <a:gd name="connsiteX6" fmla="*/ 21431 w 459581"/>
              <a:gd name="connsiteY6" fmla="*/ 1078706 h 1116806"/>
              <a:gd name="connsiteX7" fmla="*/ 50006 w 459581"/>
              <a:gd name="connsiteY7" fmla="*/ 1047750 h 1116806"/>
              <a:gd name="connsiteX8" fmla="*/ 78581 w 459581"/>
              <a:gd name="connsiteY8" fmla="*/ 1012031 h 1116806"/>
              <a:gd name="connsiteX9" fmla="*/ 109538 w 459581"/>
              <a:gd name="connsiteY9" fmla="*/ 964406 h 1116806"/>
              <a:gd name="connsiteX10" fmla="*/ 128588 w 459581"/>
              <a:gd name="connsiteY10" fmla="*/ 921544 h 1116806"/>
              <a:gd name="connsiteX11" fmla="*/ 138113 w 459581"/>
              <a:gd name="connsiteY11" fmla="*/ 873919 h 1116806"/>
              <a:gd name="connsiteX12" fmla="*/ 169069 w 459581"/>
              <a:gd name="connsiteY12" fmla="*/ 626269 h 1116806"/>
              <a:gd name="connsiteX13" fmla="*/ 200025 w 459581"/>
              <a:gd name="connsiteY13" fmla="*/ 402431 h 1116806"/>
              <a:gd name="connsiteX14" fmla="*/ 223838 w 459581"/>
              <a:gd name="connsiteY14" fmla="*/ 202406 h 1116806"/>
              <a:gd name="connsiteX15" fmla="*/ 240506 w 459581"/>
              <a:gd name="connsiteY15" fmla="*/ 66675 h 1116806"/>
              <a:gd name="connsiteX16" fmla="*/ 247650 w 459581"/>
              <a:gd name="connsiteY16" fmla="*/ 28575 h 1116806"/>
              <a:gd name="connsiteX17" fmla="*/ 257175 w 459581"/>
              <a:gd name="connsiteY17" fmla="*/ 11906 h 1116806"/>
              <a:gd name="connsiteX18" fmla="*/ 271463 w 459581"/>
              <a:gd name="connsiteY18" fmla="*/ 2381 h 1116806"/>
              <a:gd name="connsiteX19" fmla="*/ 280988 w 459581"/>
              <a:gd name="connsiteY19" fmla="*/ 0 h 1116806"/>
              <a:gd name="connsiteX20" fmla="*/ 297656 w 459581"/>
              <a:gd name="connsiteY20" fmla="*/ 2381 h 1116806"/>
              <a:gd name="connsiteX21" fmla="*/ 309563 w 459581"/>
              <a:gd name="connsiteY21" fmla="*/ 16669 h 1116806"/>
              <a:gd name="connsiteX22" fmla="*/ 319088 w 459581"/>
              <a:gd name="connsiteY22" fmla="*/ 40481 h 1116806"/>
              <a:gd name="connsiteX23" fmla="*/ 326231 w 459581"/>
              <a:gd name="connsiteY23" fmla="*/ 171450 h 1116806"/>
              <a:gd name="connsiteX24" fmla="*/ 340519 w 459581"/>
              <a:gd name="connsiteY24" fmla="*/ 507206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9581" h="1116806">
                <a:moveTo>
                  <a:pt x="340519" y="507206"/>
                </a:moveTo>
                <a:lnTo>
                  <a:pt x="352425" y="700087"/>
                </a:lnTo>
                <a:lnTo>
                  <a:pt x="359569" y="842962"/>
                </a:lnTo>
                <a:lnTo>
                  <a:pt x="397669" y="933450"/>
                </a:lnTo>
                <a:lnTo>
                  <a:pt x="459581" y="1069181"/>
                </a:lnTo>
                <a:lnTo>
                  <a:pt x="0" y="1116806"/>
                </a:lnTo>
                <a:lnTo>
                  <a:pt x="21431" y="1078706"/>
                </a:lnTo>
                <a:lnTo>
                  <a:pt x="50006" y="1047750"/>
                </a:lnTo>
                <a:lnTo>
                  <a:pt x="78581" y="1012031"/>
                </a:lnTo>
                <a:lnTo>
                  <a:pt x="109538" y="964406"/>
                </a:lnTo>
                <a:lnTo>
                  <a:pt x="128588" y="921544"/>
                </a:lnTo>
                <a:lnTo>
                  <a:pt x="138113" y="873919"/>
                </a:lnTo>
                <a:lnTo>
                  <a:pt x="169069" y="626269"/>
                </a:lnTo>
                <a:lnTo>
                  <a:pt x="200025" y="402431"/>
                </a:lnTo>
                <a:lnTo>
                  <a:pt x="223838" y="202406"/>
                </a:lnTo>
                <a:lnTo>
                  <a:pt x="240506" y="66675"/>
                </a:lnTo>
                <a:lnTo>
                  <a:pt x="247650" y="28575"/>
                </a:lnTo>
                <a:lnTo>
                  <a:pt x="257175" y="11906"/>
                </a:lnTo>
                <a:lnTo>
                  <a:pt x="271463" y="2381"/>
                </a:lnTo>
                <a:lnTo>
                  <a:pt x="280988" y="0"/>
                </a:lnTo>
                <a:lnTo>
                  <a:pt x="297656" y="2381"/>
                </a:lnTo>
                <a:lnTo>
                  <a:pt x="309563" y="16669"/>
                </a:lnTo>
                <a:lnTo>
                  <a:pt x="319088" y="40481"/>
                </a:lnTo>
                <a:lnTo>
                  <a:pt x="326231" y="171450"/>
                </a:lnTo>
                <a:lnTo>
                  <a:pt x="340519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E24FE7-2F08-4765-9C57-02F3A3BBD0D4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330575" y="1797050"/>
            <a:chExt cx="3914775" cy="4064000"/>
          </a:xfrm>
        </p:grpSpPr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4BCBC345-8277-4A07-BDF9-8499F18CE50F}"/>
                </a:ext>
              </a:extLst>
            </p:cNvPr>
            <p:cNvSpPr/>
            <p:nvPr/>
          </p:nvSpPr>
          <p:spPr>
            <a:xfrm>
              <a:off x="3409950" y="17970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">
              <a:extLst>
                <a:ext uri="{FF2B5EF4-FFF2-40B4-BE49-F238E27FC236}">
                  <a16:creationId xmlns:a16="http://schemas.microsoft.com/office/drawing/2014/main" id="{2C896864-64C0-4689-B273-F25EC6F47260}"/>
                </a:ext>
              </a:extLst>
            </p:cNvPr>
            <p:cNvSpPr/>
            <p:nvPr/>
          </p:nvSpPr>
          <p:spPr>
            <a:xfrm>
              <a:off x="3625850" y="31305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AA7E20B7-DBDD-49CF-BBC1-EF084A7D40AF}"/>
                </a:ext>
              </a:extLst>
            </p:cNvPr>
            <p:cNvSpPr/>
            <p:nvPr/>
          </p:nvSpPr>
          <p:spPr>
            <a:xfrm>
              <a:off x="3330575" y="30813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25792D07-06E9-4370-8B9B-449CDDFA182C}"/>
                </a:ext>
              </a:extLst>
            </p:cNvPr>
            <p:cNvSpPr/>
            <p:nvPr/>
          </p:nvSpPr>
          <p:spPr>
            <a:xfrm>
              <a:off x="6657975" y="43703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FDBDFCD-0E9F-4300-979E-CCFED823B009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CFC0FF4-85C2-4E08-B0AD-5AD4EF007147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B52DD246-8E2A-4499-8C20-6000C999E37B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BE1590C-5AD6-410F-A0E7-26363D061716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F51B5B7A-4853-4924-9FF8-12F44CD98343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C8B39E2-9B0B-49E9-94D0-362E858547A0}"/>
              </a:ext>
            </a:extLst>
          </p:cNvPr>
          <p:cNvSpPr/>
          <p:nvPr/>
        </p:nvSpPr>
        <p:spPr>
          <a:xfrm>
            <a:off x="3509963" y="1362075"/>
            <a:ext cx="2384425" cy="839788"/>
          </a:xfrm>
          <a:custGeom>
            <a:avLst/>
            <a:gdLst>
              <a:gd name="connsiteX0" fmla="*/ 1764506 w 2383631"/>
              <a:gd name="connsiteY0" fmla="*/ 261938 h 840581"/>
              <a:gd name="connsiteX1" fmla="*/ 1659731 w 2383631"/>
              <a:gd name="connsiteY1" fmla="*/ 307181 h 840581"/>
              <a:gd name="connsiteX2" fmla="*/ 1533525 w 2383631"/>
              <a:gd name="connsiteY2" fmla="*/ 364331 h 840581"/>
              <a:gd name="connsiteX3" fmla="*/ 1426368 w 2383631"/>
              <a:gd name="connsiteY3" fmla="*/ 409575 h 840581"/>
              <a:gd name="connsiteX4" fmla="*/ 1314450 w 2383631"/>
              <a:gd name="connsiteY4" fmla="*/ 450056 h 840581"/>
              <a:gd name="connsiteX5" fmla="*/ 1202531 w 2383631"/>
              <a:gd name="connsiteY5" fmla="*/ 492919 h 840581"/>
              <a:gd name="connsiteX6" fmla="*/ 1076325 w 2383631"/>
              <a:gd name="connsiteY6" fmla="*/ 535781 h 840581"/>
              <a:gd name="connsiteX7" fmla="*/ 981075 w 2383631"/>
              <a:gd name="connsiteY7" fmla="*/ 564356 h 840581"/>
              <a:gd name="connsiteX8" fmla="*/ 866775 w 2383631"/>
              <a:gd name="connsiteY8" fmla="*/ 595313 h 840581"/>
              <a:gd name="connsiteX9" fmla="*/ 752475 w 2383631"/>
              <a:gd name="connsiteY9" fmla="*/ 623888 h 840581"/>
              <a:gd name="connsiteX10" fmla="*/ 609600 w 2383631"/>
              <a:gd name="connsiteY10" fmla="*/ 657225 h 840581"/>
              <a:gd name="connsiteX11" fmla="*/ 481012 w 2383631"/>
              <a:gd name="connsiteY11" fmla="*/ 685800 h 840581"/>
              <a:gd name="connsiteX12" fmla="*/ 323850 w 2383631"/>
              <a:gd name="connsiteY12" fmla="*/ 716756 h 840581"/>
              <a:gd name="connsiteX13" fmla="*/ 192881 w 2383631"/>
              <a:gd name="connsiteY13" fmla="*/ 742950 h 840581"/>
              <a:gd name="connsiteX14" fmla="*/ 47625 w 2383631"/>
              <a:gd name="connsiteY14" fmla="*/ 769144 h 840581"/>
              <a:gd name="connsiteX15" fmla="*/ 30956 w 2383631"/>
              <a:gd name="connsiteY15" fmla="*/ 771525 h 840581"/>
              <a:gd name="connsiteX16" fmla="*/ 14287 w 2383631"/>
              <a:gd name="connsiteY16" fmla="*/ 778669 h 840581"/>
              <a:gd name="connsiteX17" fmla="*/ 7143 w 2383631"/>
              <a:gd name="connsiteY17" fmla="*/ 785813 h 840581"/>
              <a:gd name="connsiteX18" fmla="*/ 0 w 2383631"/>
              <a:gd name="connsiteY18" fmla="*/ 797719 h 840581"/>
              <a:gd name="connsiteX19" fmla="*/ 4762 w 2383631"/>
              <a:gd name="connsiteY19" fmla="*/ 812006 h 840581"/>
              <a:gd name="connsiteX20" fmla="*/ 28575 w 2383631"/>
              <a:gd name="connsiteY20" fmla="*/ 826294 h 840581"/>
              <a:gd name="connsiteX21" fmla="*/ 57150 w 2383631"/>
              <a:gd name="connsiteY21" fmla="*/ 835819 h 840581"/>
              <a:gd name="connsiteX22" fmla="*/ 83343 w 2383631"/>
              <a:gd name="connsiteY22" fmla="*/ 840581 h 840581"/>
              <a:gd name="connsiteX23" fmla="*/ 197643 w 2383631"/>
              <a:gd name="connsiteY23" fmla="*/ 835819 h 840581"/>
              <a:gd name="connsiteX24" fmla="*/ 366712 w 2383631"/>
              <a:gd name="connsiteY24" fmla="*/ 826294 h 840581"/>
              <a:gd name="connsiteX25" fmla="*/ 500062 w 2383631"/>
              <a:gd name="connsiteY25" fmla="*/ 814388 h 840581"/>
              <a:gd name="connsiteX26" fmla="*/ 626268 w 2383631"/>
              <a:gd name="connsiteY26" fmla="*/ 800100 h 840581"/>
              <a:gd name="connsiteX27" fmla="*/ 764381 w 2383631"/>
              <a:gd name="connsiteY27" fmla="*/ 781050 h 840581"/>
              <a:gd name="connsiteX28" fmla="*/ 923925 w 2383631"/>
              <a:gd name="connsiteY28" fmla="*/ 754856 h 840581"/>
              <a:gd name="connsiteX29" fmla="*/ 1073943 w 2383631"/>
              <a:gd name="connsiteY29" fmla="*/ 723900 h 840581"/>
              <a:gd name="connsiteX30" fmla="*/ 1290637 w 2383631"/>
              <a:gd name="connsiteY30" fmla="*/ 678656 h 840581"/>
              <a:gd name="connsiteX31" fmla="*/ 1466850 w 2383631"/>
              <a:gd name="connsiteY31" fmla="*/ 633413 h 840581"/>
              <a:gd name="connsiteX32" fmla="*/ 1647825 w 2383631"/>
              <a:gd name="connsiteY32" fmla="*/ 578644 h 840581"/>
              <a:gd name="connsiteX33" fmla="*/ 1809750 w 2383631"/>
              <a:gd name="connsiteY33" fmla="*/ 523875 h 840581"/>
              <a:gd name="connsiteX34" fmla="*/ 1950243 w 2383631"/>
              <a:gd name="connsiteY34" fmla="*/ 471488 h 840581"/>
              <a:gd name="connsiteX35" fmla="*/ 2028825 w 2383631"/>
              <a:gd name="connsiteY35" fmla="*/ 440531 h 840581"/>
              <a:gd name="connsiteX36" fmla="*/ 2074068 w 2383631"/>
              <a:gd name="connsiteY36" fmla="*/ 428625 h 840581"/>
              <a:gd name="connsiteX37" fmla="*/ 2133600 w 2383631"/>
              <a:gd name="connsiteY37" fmla="*/ 419100 h 840581"/>
              <a:gd name="connsiteX38" fmla="*/ 2233612 w 2383631"/>
              <a:gd name="connsiteY38" fmla="*/ 414338 h 840581"/>
              <a:gd name="connsiteX39" fmla="*/ 2290762 w 2383631"/>
              <a:gd name="connsiteY39" fmla="*/ 414338 h 840581"/>
              <a:gd name="connsiteX40" fmla="*/ 2331243 w 2383631"/>
              <a:gd name="connsiteY40" fmla="*/ 409575 h 840581"/>
              <a:gd name="connsiteX41" fmla="*/ 2357437 w 2383631"/>
              <a:gd name="connsiteY41" fmla="*/ 400050 h 840581"/>
              <a:gd name="connsiteX42" fmla="*/ 2374106 w 2383631"/>
              <a:gd name="connsiteY42" fmla="*/ 388144 h 840581"/>
              <a:gd name="connsiteX43" fmla="*/ 2378868 w 2383631"/>
              <a:gd name="connsiteY43" fmla="*/ 378619 h 840581"/>
              <a:gd name="connsiteX44" fmla="*/ 2383631 w 2383631"/>
              <a:gd name="connsiteY44" fmla="*/ 369094 h 840581"/>
              <a:gd name="connsiteX45" fmla="*/ 2376487 w 2383631"/>
              <a:gd name="connsiteY45" fmla="*/ 342900 h 840581"/>
              <a:gd name="connsiteX46" fmla="*/ 2364581 w 2383631"/>
              <a:gd name="connsiteY46" fmla="*/ 321469 h 840581"/>
              <a:gd name="connsiteX47" fmla="*/ 2340768 w 2383631"/>
              <a:gd name="connsiteY47" fmla="*/ 290513 h 840581"/>
              <a:gd name="connsiteX48" fmla="*/ 2305050 w 2383631"/>
              <a:gd name="connsiteY48" fmla="*/ 252413 h 840581"/>
              <a:gd name="connsiteX49" fmla="*/ 2283618 w 2383631"/>
              <a:gd name="connsiteY49" fmla="*/ 235744 h 840581"/>
              <a:gd name="connsiteX50" fmla="*/ 2221706 w 2383631"/>
              <a:gd name="connsiteY50" fmla="*/ 192881 h 840581"/>
              <a:gd name="connsiteX51" fmla="*/ 2135981 w 2383631"/>
              <a:gd name="connsiteY51" fmla="*/ 133350 h 840581"/>
              <a:gd name="connsiteX52" fmla="*/ 2052637 w 2383631"/>
              <a:gd name="connsiteY52" fmla="*/ 80963 h 840581"/>
              <a:gd name="connsiteX53" fmla="*/ 1985962 w 2383631"/>
              <a:gd name="connsiteY53" fmla="*/ 42863 h 840581"/>
              <a:gd name="connsiteX54" fmla="*/ 1931193 w 2383631"/>
              <a:gd name="connsiteY54" fmla="*/ 14288 h 840581"/>
              <a:gd name="connsiteX55" fmla="*/ 1888331 w 2383631"/>
              <a:gd name="connsiteY55" fmla="*/ 4763 h 840581"/>
              <a:gd name="connsiteX56" fmla="*/ 1862137 w 2383631"/>
              <a:gd name="connsiteY56" fmla="*/ 0 h 840581"/>
              <a:gd name="connsiteX57" fmla="*/ 1840706 w 2383631"/>
              <a:gd name="connsiteY57" fmla="*/ 0 h 840581"/>
              <a:gd name="connsiteX58" fmla="*/ 1828800 w 2383631"/>
              <a:gd name="connsiteY58" fmla="*/ 2381 h 840581"/>
              <a:gd name="connsiteX59" fmla="*/ 1819275 w 2383631"/>
              <a:gd name="connsiteY59" fmla="*/ 11906 h 840581"/>
              <a:gd name="connsiteX60" fmla="*/ 1819275 w 2383631"/>
              <a:gd name="connsiteY60" fmla="*/ 23813 h 840581"/>
              <a:gd name="connsiteX61" fmla="*/ 1821656 w 2383631"/>
              <a:gd name="connsiteY61" fmla="*/ 47625 h 840581"/>
              <a:gd name="connsiteX62" fmla="*/ 1835943 w 2383631"/>
              <a:gd name="connsiteY62" fmla="*/ 76200 h 840581"/>
              <a:gd name="connsiteX63" fmla="*/ 1866900 w 2383631"/>
              <a:gd name="connsiteY63" fmla="*/ 111919 h 840581"/>
              <a:gd name="connsiteX64" fmla="*/ 1885950 w 2383631"/>
              <a:gd name="connsiteY64" fmla="*/ 133350 h 840581"/>
              <a:gd name="connsiteX65" fmla="*/ 1905000 w 2383631"/>
              <a:gd name="connsiteY65" fmla="*/ 164306 h 840581"/>
              <a:gd name="connsiteX66" fmla="*/ 1905000 w 2383631"/>
              <a:gd name="connsiteY66" fmla="*/ 180975 h 840581"/>
              <a:gd name="connsiteX67" fmla="*/ 1897856 w 2383631"/>
              <a:gd name="connsiteY67" fmla="*/ 195263 h 840581"/>
              <a:gd name="connsiteX68" fmla="*/ 1847850 w 2383631"/>
              <a:gd name="connsiteY68" fmla="*/ 221456 h 840581"/>
              <a:gd name="connsiteX69" fmla="*/ 1764506 w 2383631"/>
              <a:gd name="connsiteY69" fmla="*/ 261938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3631" h="840581">
                <a:moveTo>
                  <a:pt x="1764506" y="261938"/>
                </a:moveTo>
                <a:lnTo>
                  <a:pt x="1659731" y="307181"/>
                </a:lnTo>
                <a:lnTo>
                  <a:pt x="1533525" y="364331"/>
                </a:lnTo>
                <a:lnTo>
                  <a:pt x="1426368" y="409575"/>
                </a:lnTo>
                <a:lnTo>
                  <a:pt x="1314450" y="450056"/>
                </a:lnTo>
                <a:lnTo>
                  <a:pt x="1202531" y="492919"/>
                </a:lnTo>
                <a:lnTo>
                  <a:pt x="1076325" y="535781"/>
                </a:lnTo>
                <a:lnTo>
                  <a:pt x="981075" y="564356"/>
                </a:lnTo>
                <a:lnTo>
                  <a:pt x="866775" y="595313"/>
                </a:lnTo>
                <a:lnTo>
                  <a:pt x="752475" y="623888"/>
                </a:lnTo>
                <a:lnTo>
                  <a:pt x="609600" y="657225"/>
                </a:lnTo>
                <a:lnTo>
                  <a:pt x="481012" y="685800"/>
                </a:lnTo>
                <a:lnTo>
                  <a:pt x="323850" y="716756"/>
                </a:lnTo>
                <a:lnTo>
                  <a:pt x="192881" y="742950"/>
                </a:lnTo>
                <a:lnTo>
                  <a:pt x="47625" y="769144"/>
                </a:lnTo>
                <a:lnTo>
                  <a:pt x="30956" y="771525"/>
                </a:lnTo>
                <a:lnTo>
                  <a:pt x="14287" y="778669"/>
                </a:lnTo>
                <a:lnTo>
                  <a:pt x="7143" y="785813"/>
                </a:lnTo>
                <a:lnTo>
                  <a:pt x="0" y="797719"/>
                </a:lnTo>
                <a:lnTo>
                  <a:pt x="4762" y="812006"/>
                </a:lnTo>
                <a:lnTo>
                  <a:pt x="28575" y="826294"/>
                </a:lnTo>
                <a:lnTo>
                  <a:pt x="57150" y="835819"/>
                </a:lnTo>
                <a:lnTo>
                  <a:pt x="83343" y="840581"/>
                </a:lnTo>
                <a:lnTo>
                  <a:pt x="197643" y="835819"/>
                </a:lnTo>
                <a:lnTo>
                  <a:pt x="366712" y="826294"/>
                </a:lnTo>
                <a:lnTo>
                  <a:pt x="500062" y="814388"/>
                </a:lnTo>
                <a:lnTo>
                  <a:pt x="626268" y="800100"/>
                </a:lnTo>
                <a:lnTo>
                  <a:pt x="764381" y="781050"/>
                </a:lnTo>
                <a:lnTo>
                  <a:pt x="923925" y="754856"/>
                </a:lnTo>
                <a:lnTo>
                  <a:pt x="1073943" y="723900"/>
                </a:lnTo>
                <a:lnTo>
                  <a:pt x="1290637" y="678656"/>
                </a:lnTo>
                <a:lnTo>
                  <a:pt x="1466850" y="633413"/>
                </a:lnTo>
                <a:lnTo>
                  <a:pt x="1647825" y="578644"/>
                </a:lnTo>
                <a:lnTo>
                  <a:pt x="1809750" y="523875"/>
                </a:lnTo>
                <a:lnTo>
                  <a:pt x="1950243" y="471488"/>
                </a:lnTo>
                <a:lnTo>
                  <a:pt x="2028825" y="440531"/>
                </a:lnTo>
                <a:lnTo>
                  <a:pt x="2074068" y="428625"/>
                </a:lnTo>
                <a:lnTo>
                  <a:pt x="2133600" y="419100"/>
                </a:lnTo>
                <a:lnTo>
                  <a:pt x="2233612" y="414338"/>
                </a:lnTo>
                <a:lnTo>
                  <a:pt x="2290762" y="414338"/>
                </a:lnTo>
                <a:lnTo>
                  <a:pt x="2331243" y="409575"/>
                </a:lnTo>
                <a:lnTo>
                  <a:pt x="2357437" y="400050"/>
                </a:lnTo>
                <a:lnTo>
                  <a:pt x="2374106" y="388144"/>
                </a:lnTo>
                <a:lnTo>
                  <a:pt x="2378868" y="378619"/>
                </a:lnTo>
                <a:lnTo>
                  <a:pt x="2383631" y="369094"/>
                </a:lnTo>
                <a:lnTo>
                  <a:pt x="2376487" y="342900"/>
                </a:lnTo>
                <a:lnTo>
                  <a:pt x="2364581" y="321469"/>
                </a:lnTo>
                <a:lnTo>
                  <a:pt x="2340768" y="290513"/>
                </a:lnTo>
                <a:lnTo>
                  <a:pt x="2305050" y="252413"/>
                </a:lnTo>
                <a:lnTo>
                  <a:pt x="2283618" y="235744"/>
                </a:lnTo>
                <a:lnTo>
                  <a:pt x="2221706" y="192881"/>
                </a:lnTo>
                <a:lnTo>
                  <a:pt x="2135981" y="133350"/>
                </a:lnTo>
                <a:lnTo>
                  <a:pt x="2052637" y="80963"/>
                </a:lnTo>
                <a:lnTo>
                  <a:pt x="1985962" y="42863"/>
                </a:lnTo>
                <a:lnTo>
                  <a:pt x="1931193" y="14288"/>
                </a:lnTo>
                <a:lnTo>
                  <a:pt x="1888331" y="4763"/>
                </a:lnTo>
                <a:lnTo>
                  <a:pt x="1862137" y="0"/>
                </a:lnTo>
                <a:lnTo>
                  <a:pt x="1840706" y="0"/>
                </a:lnTo>
                <a:lnTo>
                  <a:pt x="1828800" y="2381"/>
                </a:lnTo>
                <a:lnTo>
                  <a:pt x="1819275" y="11906"/>
                </a:lnTo>
                <a:lnTo>
                  <a:pt x="1819275" y="23813"/>
                </a:lnTo>
                <a:lnTo>
                  <a:pt x="1821656" y="47625"/>
                </a:lnTo>
                <a:lnTo>
                  <a:pt x="1835943" y="76200"/>
                </a:lnTo>
                <a:lnTo>
                  <a:pt x="1866900" y="111919"/>
                </a:lnTo>
                <a:lnTo>
                  <a:pt x="1885950" y="133350"/>
                </a:lnTo>
                <a:lnTo>
                  <a:pt x="1905000" y="164306"/>
                </a:lnTo>
                <a:lnTo>
                  <a:pt x="1905000" y="180975"/>
                </a:lnTo>
                <a:lnTo>
                  <a:pt x="1897856" y="195263"/>
                </a:lnTo>
                <a:lnTo>
                  <a:pt x="1847850" y="221456"/>
                </a:lnTo>
                <a:lnTo>
                  <a:pt x="1764506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BC4607E-507F-4A3B-BB51-0E050AC355D6}"/>
              </a:ext>
            </a:extLst>
          </p:cNvPr>
          <p:cNvSpPr/>
          <p:nvPr/>
        </p:nvSpPr>
        <p:spPr>
          <a:xfrm>
            <a:off x="3214688" y="2425700"/>
            <a:ext cx="3449637" cy="561975"/>
          </a:xfrm>
          <a:custGeom>
            <a:avLst/>
            <a:gdLst>
              <a:gd name="connsiteX0" fmla="*/ 2538441 w 3450036"/>
              <a:gd name="connsiteY0" fmla="*/ 302930 h 560982"/>
              <a:gd name="connsiteX1" fmla="*/ 2325268 w 3450036"/>
              <a:gd name="connsiteY1" fmla="*/ 316955 h 560982"/>
              <a:gd name="connsiteX2" fmla="*/ 2156974 w 3450036"/>
              <a:gd name="connsiteY2" fmla="*/ 328175 h 560982"/>
              <a:gd name="connsiteX3" fmla="*/ 1966240 w 3450036"/>
              <a:gd name="connsiteY3" fmla="*/ 342199 h 560982"/>
              <a:gd name="connsiteX4" fmla="*/ 1797946 w 3450036"/>
              <a:gd name="connsiteY4" fmla="*/ 356224 h 560982"/>
              <a:gd name="connsiteX5" fmla="*/ 1567943 w 3450036"/>
              <a:gd name="connsiteY5" fmla="*/ 378663 h 560982"/>
              <a:gd name="connsiteX6" fmla="*/ 1416478 w 3450036"/>
              <a:gd name="connsiteY6" fmla="*/ 401102 h 560982"/>
              <a:gd name="connsiteX7" fmla="*/ 1113548 w 3450036"/>
              <a:gd name="connsiteY7" fmla="*/ 445981 h 560982"/>
              <a:gd name="connsiteX8" fmla="*/ 805008 w 3450036"/>
              <a:gd name="connsiteY8" fmla="*/ 496469 h 560982"/>
              <a:gd name="connsiteX9" fmla="*/ 546957 w 3450036"/>
              <a:gd name="connsiteY9" fmla="*/ 544153 h 560982"/>
              <a:gd name="connsiteX10" fmla="*/ 454395 w 3450036"/>
              <a:gd name="connsiteY10" fmla="*/ 560982 h 560982"/>
              <a:gd name="connsiteX11" fmla="*/ 364638 w 3450036"/>
              <a:gd name="connsiteY11" fmla="*/ 560982 h 560982"/>
              <a:gd name="connsiteX12" fmla="*/ 336588 w 3450036"/>
              <a:gd name="connsiteY12" fmla="*/ 555372 h 560982"/>
              <a:gd name="connsiteX13" fmla="*/ 302930 w 3450036"/>
              <a:gd name="connsiteY13" fmla="*/ 541348 h 560982"/>
              <a:gd name="connsiteX14" fmla="*/ 274881 w 3450036"/>
              <a:gd name="connsiteY14" fmla="*/ 521713 h 560982"/>
              <a:gd name="connsiteX15" fmla="*/ 235612 w 3450036"/>
              <a:gd name="connsiteY15" fmla="*/ 490859 h 560982"/>
              <a:gd name="connsiteX16" fmla="*/ 187928 w 3450036"/>
              <a:gd name="connsiteY16" fmla="*/ 440371 h 560982"/>
              <a:gd name="connsiteX17" fmla="*/ 137440 w 3450036"/>
              <a:gd name="connsiteY17" fmla="*/ 384273 h 560982"/>
              <a:gd name="connsiteX18" fmla="*/ 78537 w 3450036"/>
              <a:gd name="connsiteY18" fmla="*/ 311345 h 560982"/>
              <a:gd name="connsiteX19" fmla="*/ 33658 w 3450036"/>
              <a:gd name="connsiteY19" fmla="*/ 252442 h 560982"/>
              <a:gd name="connsiteX20" fmla="*/ 5609 w 3450036"/>
              <a:gd name="connsiteY20" fmla="*/ 204759 h 560982"/>
              <a:gd name="connsiteX21" fmla="*/ 0 w 3450036"/>
              <a:gd name="connsiteY21" fmla="*/ 185124 h 560982"/>
              <a:gd name="connsiteX22" fmla="*/ 0 w 3450036"/>
              <a:gd name="connsiteY22" fmla="*/ 173905 h 560982"/>
              <a:gd name="connsiteX23" fmla="*/ 5609 w 3450036"/>
              <a:gd name="connsiteY23" fmla="*/ 168295 h 560982"/>
              <a:gd name="connsiteX24" fmla="*/ 11219 w 3450036"/>
              <a:gd name="connsiteY24" fmla="*/ 165490 h 560982"/>
              <a:gd name="connsiteX25" fmla="*/ 25244 w 3450036"/>
              <a:gd name="connsiteY25" fmla="*/ 165490 h 560982"/>
              <a:gd name="connsiteX26" fmla="*/ 64512 w 3450036"/>
              <a:gd name="connsiteY26" fmla="*/ 179515 h 560982"/>
              <a:gd name="connsiteX27" fmla="*/ 140245 w 3450036"/>
              <a:gd name="connsiteY27" fmla="*/ 215978 h 560982"/>
              <a:gd name="connsiteX28" fmla="*/ 224392 w 3450036"/>
              <a:gd name="connsiteY28" fmla="*/ 249637 h 560982"/>
              <a:gd name="connsiteX29" fmla="*/ 308539 w 3450036"/>
              <a:gd name="connsiteY29" fmla="*/ 280491 h 560982"/>
              <a:gd name="connsiteX30" fmla="*/ 364638 w 3450036"/>
              <a:gd name="connsiteY30" fmla="*/ 294516 h 560982"/>
              <a:gd name="connsiteX31" fmla="*/ 415126 w 3450036"/>
              <a:gd name="connsiteY31" fmla="*/ 302930 h 560982"/>
              <a:gd name="connsiteX32" fmla="*/ 471224 w 3450036"/>
              <a:gd name="connsiteY32" fmla="*/ 308540 h 560982"/>
              <a:gd name="connsiteX33" fmla="*/ 549762 w 3450036"/>
              <a:gd name="connsiteY33" fmla="*/ 308540 h 560982"/>
              <a:gd name="connsiteX34" fmla="*/ 619884 w 3450036"/>
              <a:gd name="connsiteY34" fmla="*/ 308540 h 560982"/>
              <a:gd name="connsiteX35" fmla="*/ 718056 w 3450036"/>
              <a:gd name="connsiteY35" fmla="*/ 297321 h 560982"/>
              <a:gd name="connsiteX36" fmla="*/ 953668 w 3450036"/>
              <a:gd name="connsiteY36" fmla="*/ 272076 h 560982"/>
              <a:gd name="connsiteX37" fmla="*/ 1239769 w 3450036"/>
              <a:gd name="connsiteY37" fmla="*/ 238418 h 560982"/>
              <a:gd name="connsiteX38" fmla="*/ 1607212 w 3450036"/>
              <a:gd name="connsiteY38" fmla="*/ 193539 h 560982"/>
              <a:gd name="connsiteX39" fmla="*/ 1929776 w 3450036"/>
              <a:gd name="connsiteY39" fmla="*/ 165490 h 560982"/>
              <a:gd name="connsiteX40" fmla="*/ 2252341 w 3450036"/>
              <a:gd name="connsiteY40" fmla="*/ 131831 h 560982"/>
              <a:gd name="connsiteX41" fmla="*/ 2524417 w 3450036"/>
              <a:gd name="connsiteY41" fmla="*/ 100977 h 560982"/>
              <a:gd name="connsiteX42" fmla="*/ 2793688 w 3450036"/>
              <a:gd name="connsiteY42" fmla="*/ 70123 h 560982"/>
              <a:gd name="connsiteX43" fmla="*/ 2846981 w 3450036"/>
              <a:gd name="connsiteY43" fmla="*/ 61708 h 560982"/>
              <a:gd name="connsiteX44" fmla="*/ 2886250 w 3450036"/>
              <a:gd name="connsiteY44" fmla="*/ 44879 h 560982"/>
              <a:gd name="connsiteX45" fmla="*/ 2959177 w 3450036"/>
              <a:gd name="connsiteY45" fmla="*/ 14025 h 560982"/>
              <a:gd name="connsiteX46" fmla="*/ 2995641 w 3450036"/>
              <a:gd name="connsiteY46" fmla="*/ 0 h 560982"/>
              <a:gd name="connsiteX47" fmla="*/ 3026495 w 3450036"/>
              <a:gd name="connsiteY47" fmla="*/ 0 h 560982"/>
              <a:gd name="connsiteX48" fmla="*/ 3082593 w 3450036"/>
              <a:gd name="connsiteY48" fmla="*/ 5610 h 560982"/>
              <a:gd name="connsiteX49" fmla="*/ 3163936 w 3450036"/>
              <a:gd name="connsiteY49" fmla="*/ 22440 h 560982"/>
              <a:gd name="connsiteX50" fmla="*/ 3220034 w 3450036"/>
              <a:gd name="connsiteY50" fmla="*/ 42074 h 560982"/>
              <a:gd name="connsiteX51" fmla="*/ 3276132 w 3450036"/>
              <a:gd name="connsiteY51" fmla="*/ 64513 h 560982"/>
              <a:gd name="connsiteX52" fmla="*/ 3337840 w 3450036"/>
              <a:gd name="connsiteY52" fmla="*/ 100977 h 560982"/>
              <a:gd name="connsiteX53" fmla="*/ 3391133 w 3450036"/>
              <a:gd name="connsiteY53" fmla="*/ 140246 h 560982"/>
              <a:gd name="connsiteX54" fmla="*/ 3427597 w 3450036"/>
              <a:gd name="connsiteY54" fmla="*/ 171100 h 560982"/>
              <a:gd name="connsiteX55" fmla="*/ 3438817 w 3450036"/>
              <a:gd name="connsiteY55" fmla="*/ 190734 h 560982"/>
              <a:gd name="connsiteX56" fmla="*/ 3447231 w 3450036"/>
              <a:gd name="connsiteY56" fmla="*/ 213173 h 560982"/>
              <a:gd name="connsiteX57" fmla="*/ 3450036 w 3450036"/>
              <a:gd name="connsiteY57" fmla="*/ 244027 h 560982"/>
              <a:gd name="connsiteX58" fmla="*/ 3444427 w 3450036"/>
              <a:gd name="connsiteY58" fmla="*/ 263662 h 560982"/>
              <a:gd name="connsiteX59" fmla="*/ 3433207 w 3450036"/>
              <a:gd name="connsiteY59" fmla="*/ 274881 h 560982"/>
              <a:gd name="connsiteX60" fmla="*/ 3413573 w 3450036"/>
              <a:gd name="connsiteY60" fmla="*/ 283296 h 560982"/>
              <a:gd name="connsiteX61" fmla="*/ 3382719 w 3450036"/>
              <a:gd name="connsiteY61" fmla="*/ 286101 h 560982"/>
              <a:gd name="connsiteX62" fmla="*/ 3273327 w 3450036"/>
              <a:gd name="connsiteY62" fmla="*/ 288906 h 560982"/>
              <a:gd name="connsiteX63" fmla="*/ 3068569 w 3450036"/>
              <a:gd name="connsiteY63" fmla="*/ 288906 h 560982"/>
              <a:gd name="connsiteX64" fmla="*/ 2782468 w 3450036"/>
              <a:gd name="connsiteY64" fmla="*/ 291711 h 560982"/>
              <a:gd name="connsiteX65" fmla="*/ 2538441 w 3450036"/>
              <a:gd name="connsiteY65" fmla="*/ 302930 h 56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450036" h="560982">
                <a:moveTo>
                  <a:pt x="2538441" y="302930"/>
                </a:moveTo>
                <a:lnTo>
                  <a:pt x="2325268" y="316955"/>
                </a:lnTo>
                <a:lnTo>
                  <a:pt x="2156974" y="328175"/>
                </a:lnTo>
                <a:lnTo>
                  <a:pt x="1966240" y="342199"/>
                </a:lnTo>
                <a:lnTo>
                  <a:pt x="1797946" y="356224"/>
                </a:lnTo>
                <a:lnTo>
                  <a:pt x="1567943" y="378663"/>
                </a:lnTo>
                <a:lnTo>
                  <a:pt x="1416478" y="401102"/>
                </a:lnTo>
                <a:lnTo>
                  <a:pt x="1113548" y="445981"/>
                </a:lnTo>
                <a:lnTo>
                  <a:pt x="805008" y="496469"/>
                </a:lnTo>
                <a:lnTo>
                  <a:pt x="546957" y="544153"/>
                </a:lnTo>
                <a:lnTo>
                  <a:pt x="454395" y="560982"/>
                </a:lnTo>
                <a:lnTo>
                  <a:pt x="364638" y="560982"/>
                </a:lnTo>
                <a:lnTo>
                  <a:pt x="336588" y="555372"/>
                </a:lnTo>
                <a:lnTo>
                  <a:pt x="302930" y="541348"/>
                </a:lnTo>
                <a:lnTo>
                  <a:pt x="274881" y="521713"/>
                </a:lnTo>
                <a:lnTo>
                  <a:pt x="235612" y="490859"/>
                </a:lnTo>
                <a:lnTo>
                  <a:pt x="187928" y="440371"/>
                </a:lnTo>
                <a:lnTo>
                  <a:pt x="137440" y="384273"/>
                </a:lnTo>
                <a:lnTo>
                  <a:pt x="78537" y="311345"/>
                </a:lnTo>
                <a:lnTo>
                  <a:pt x="33658" y="252442"/>
                </a:lnTo>
                <a:lnTo>
                  <a:pt x="5609" y="204759"/>
                </a:lnTo>
                <a:lnTo>
                  <a:pt x="0" y="185124"/>
                </a:lnTo>
                <a:lnTo>
                  <a:pt x="0" y="173905"/>
                </a:lnTo>
                <a:lnTo>
                  <a:pt x="5609" y="168295"/>
                </a:lnTo>
                <a:lnTo>
                  <a:pt x="11219" y="165490"/>
                </a:lnTo>
                <a:lnTo>
                  <a:pt x="25244" y="165490"/>
                </a:lnTo>
                <a:lnTo>
                  <a:pt x="64512" y="179515"/>
                </a:lnTo>
                <a:lnTo>
                  <a:pt x="140245" y="215978"/>
                </a:lnTo>
                <a:lnTo>
                  <a:pt x="224392" y="249637"/>
                </a:lnTo>
                <a:lnTo>
                  <a:pt x="308539" y="280491"/>
                </a:lnTo>
                <a:lnTo>
                  <a:pt x="364638" y="294516"/>
                </a:lnTo>
                <a:lnTo>
                  <a:pt x="415126" y="302930"/>
                </a:lnTo>
                <a:lnTo>
                  <a:pt x="471224" y="308540"/>
                </a:lnTo>
                <a:lnTo>
                  <a:pt x="549762" y="308540"/>
                </a:lnTo>
                <a:lnTo>
                  <a:pt x="619884" y="308540"/>
                </a:lnTo>
                <a:lnTo>
                  <a:pt x="718056" y="297321"/>
                </a:lnTo>
                <a:lnTo>
                  <a:pt x="953668" y="272076"/>
                </a:lnTo>
                <a:lnTo>
                  <a:pt x="1239769" y="238418"/>
                </a:lnTo>
                <a:lnTo>
                  <a:pt x="1607212" y="193539"/>
                </a:lnTo>
                <a:lnTo>
                  <a:pt x="1929776" y="165490"/>
                </a:lnTo>
                <a:lnTo>
                  <a:pt x="2252341" y="131831"/>
                </a:lnTo>
                <a:lnTo>
                  <a:pt x="2524417" y="100977"/>
                </a:lnTo>
                <a:lnTo>
                  <a:pt x="2793688" y="70123"/>
                </a:lnTo>
                <a:lnTo>
                  <a:pt x="2846981" y="61708"/>
                </a:lnTo>
                <a:lnTo>
                  <a:pt x="2886250" y="44879"/>
                </a:lnTo>
                <a:lnTo>
                  <a:pt x="2959177" y="14025"/>
                </a:lnTo>
                <a:lnTo>
                  <a:pt x="2995641" y="0"/>
                </a:lnTo>
                <a:lnTo>
                  <a:pt x="3026495" y="0"/>
                </a:lnTo>
                <a:lnTo>
                  <a:pt x="3082593" y="5610"/>
                </a:lnTo>
                <a:lnTo>
                  <a:pt x="3163936" y="22440"/>
                </a:lnTo>
                <a:lnTo>
                  <a:pt x="3220034" y="42074"/>
                </a:lnTo>
                <a:lnTo>
                  <a:pt x="3276132" y="64513"/>
                </a:lnTo>
                <a:lnTo>
                  <a:pt x="3337840" y="100977"/>
                </a:lnTo>
                <a:lnTo>
                  <a:pt x="3391133" y="140246"/>
                </a:lnTo>
                <a:lnTo>
                  <a:pt x="3427597" y="171100"/>
                </a:lnTo>
                <a:lnTo>
                  <a:pt x="3438817" y="190734"/>
                </a:lnTo>
                <a:lnTo>
                  <a:pt x="3447231" y="213173"/>
                </a:lnTo>
                <a:lnTo>
                  <a:pt x="3450036" y="244027"/>
                </a:lnTo>
                <a:lnTo>
                  <a:pt x="3444427" y="263662"/>
                </a:lnTo>
                <a:lnTo>
                  <a:pt x="3433207" y="274881"/>
                </a:lnTo>
                <a:lnTo>
                  <a:pt x="3413573" y="283296"/>
                </a:lnTo>
                <a:lnTo>
                  <a:pt x="3382719" y="286101"/>
                </a:lnTo>
                <a:lnTo>
                  <a:pt x="3273327" y="288906"/>
                </a:lnTo>
                <a:lnTo>
                  <a:pt x="3068569" y="288906"/>
                </a:lnTo>
                <a:lnTo>
                  <a:pt x="2782468" y="291711"/>
                </a:lnTo>
                <a:lnTo>
                  <a:pt x="2538441" y="30293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E85AA8-A147-4FB2-84FF-4A814D51FE1E}"/>
              </a:ext>
            </a:extLst>
          </p:cNvPr>
          <p:cNvSpPr/>
          <p:nvPr/>
        </p:nvSpPr>
        <p:spPr>
          <a:xfrm>
            <a:off x="2887663" y="3341688"/>
            <a:ext cx="4022725" cy="622300"/>
          </a:xfrm>
          <a:custGeom>
            <a:avLst/>
            <a:gdLst>
              <a:gd name="connsiteX0" fmla="*/ 2772803 w 4022702"/>
              <a:gd name="connsiteY0" fmla="*/ 276293 h 621660"/>
              <a:gd name="connsiteX1" fmla="*/ 2611632 w 4022702"/>
              <a:gd name="connsiteY1" fmla="*/ 286161 h 621660"/>
              <a:gd name="connsiteX2" fmla="*/ 2493220 w 4022702"/>
              <a:gd name="connsiteY2" fmla="*/ 296029 h 621660"/>
              <a:gd name="connsiteX3" fmla="*/ 2351784 w 4022702"/>
              <a:gd name="connsiteY3" fmla="*/ 309186 h 621660"/>
              <a:gd name="connsiteX4" fmla="*/ 2170878 w 4022702"/>
              <a:gd name="connsiteY4" fmla="*/ 328921 h 621660"/>
              <a:gd name="connsiteX5" fmla="*/ 2121540 w 4022702"/>
              <a:gd name="connsiteY5" fmla="*/ 335499 h 621660"/>
              <a:gd name="connsiteX6" fmla="*/ 1888006 w 4022702"/>
              <a:gd name="connsiteY6" fmla="*/ 355235 h 621660"/>
              <a:gd name="connsiteX7" fmla="*/ 1690653 w 4022702"/>
              <a:gd name="connsiteY7" fmla="*/ 381548 h 621660"/>
              <a:gd name="connsiteX8" fmla="*/ 1470276 w 4022702"/>
              <a:gd name="connsiteY8" fmla="*/ 411151 h 621660"/>
              <a:gd name="connsiteX9" fmla="*/ 1269635 w 4022702"/>
              <a:gd name="connsiteY9" fmla="*/ 444043 h 621660"/>
              <a:gd name="connsiteX10" fmla="*/ 1111753 w 4022702"/>
              <a:gd name="connsiteY10" fmla="*/ 473646 h 621660"/>
              <a:gd name="connsiteX11" fmla="*/ 911111 w 4022702"/>
              <a:gd name="connsiteY11" fmla="*/ 486803 h 621660"/>
              <a:gd name="connsiteX12" fmla="*/ 776253 w 4022702"/>
              <a:gd name="connsiteY12" fmla="*/ 516406 h 621660"/>
              <a:gd name="connsiteX13" fmla="*/ 654553 w 4022702"/>
              <a:gd name="connsiteY13" fmla="*/ 539430 h 621660"/>
              <a:gd name="connsiteX14" fmla="*/ 539430 w 4022702"/>
              <a:gd name="connsiteY14" fmla="*/ 555876 h 621660"/>
              <a:gd name="connsiteX15" fmla="*/ 506538 w 4022702"/>
              <a:gd name="connsiteY15" fmla="*/ 569033 h 621660"/>
              <a:gd name="connsiteX16" fmla="*/ 434176 w 4022702"/>
              <a:gd name="connsiteY16" fmla="*/ 592058 h 621660"/>
              <a:gd name="connsiteX17" fmla="*/ 351946 w 4022702"/>
              <a:gd name="connsiteY17" fmla="*/ 611793 h 621660"/>
              <a:gd name="connsiteX18" fmla="*/ 299318 w 4022702"/>
              <a:gd name="connsiteY18" fmla="*/ 621660 h 621660"/>
              <a:gd name="connsiteX19" fmla="*/ 282872 w 4022702"/>
              <a:gd name="connsiteY19" fmla="*/ 618371 h 621660"/>
              <a:gd name="connsiteX20" fmla="*/ 233534 w 4022702"/>
              <a:gd name="connsiteY20" fmla="*/ 582190 h 621660"/>
              <a:gd name="connsiteX21" fmla="*/ 157882 w 4022702"/>
              <a:gd name="connsiteY21" fmla="*/ 516406 h 621660"/>
              <a:gd name="connsiteX22" fmla="*/ 118412 w 4022702"/>
              <a:gd name="connsiteY22" fmla="*/ 473646 h 621660"/>
              <a:gd name="connsiteX23" fmla="*/ 72363 w 4022702"/>
              <a:gd name="connsiteY23" fmla="*/ 414440 h 621660"/>
              <a:gd name="connsiteX24" fmla="*/ 42760 w 4022702"/>
              <a:gd name="connsiteY24" fmla="*/ 371681 h 621660"/>
              <a:gd name="connsiteX25" fmla="*/ 13157 w 4022702"/>
              <a:gd name="connsiteY25" fmla="*/ 328921 h 621660"/>
              <a:gd name="connsiteX26" fmla="*/ 0 w 4022702"/>
              <a:gd name="connsiteY26" fmla="*/ 302607 h 621660"/>
              <a:gd name="connsiteX27" fmla="*/ 0 w 4022702"/>
              <a:gd name="connsiteY27" fmla="*/ 279583 h 621660"/>
              <a:gd name="connsiteX28" fmla="*/ 9868 w 4022702"/>
              <a:gd name="connsiteY28" fmla="*/ 266426 h 621660"/>
              <a:gd name="connsiteX29" fmla="*/ 23025 w 4022702"/>
              <a:gd name="connsiteY29" fmla="*/ 263137 h 621660"/>
              <a:gd name="connsiteX30" fmla="*/ 42760 w 4022702"/>
              <a:gd name="connsiteY30" fmla="*/ 266426 h 621660"/>
              <a:gd name="connsiteX31" fmla="*/ 62495 w 4022702"/>
              <a:gd name="connsiteY31" fmla="*/ 279583 h 621660"/>
              <a:gd name="connsiteX32" fmla="*/ 101966 w 4022702"/>
              <a:gd name="connsiteY32" fmla="*/ 312475 h 621660"/>
              <a:gd name="connsiteX33" fmla="*/ 134858 w 4022702"/>
              <a:gd name="connsiteY33" fmla="*/ 332210 h 621660"/>
              <a:gd name="connsiteX34" fmla="*/ 194063 w 4022702"/>
              <a:gd name="connsiteY34" fmla="*/ 358524 h 621660"/>
              <a:gd name="connsiteX35" fmla="*/ 263137 w 4022702"/>
              <a:gd name="connsiteY35" fmla="*/ 374970 h 621660"/>
              <a:gd name="connsiteX36" fmla="*/ 335499 w 4022702"/>
              <a:gd name="connsiteY36" fmla="*/ 378259 h 621660"/>
              <a:gd name="connsiteX37" fmla="*/ 440754 w 4022702"/>
              <a:gd name="connsiteY37" fmla="*/ 374970 h 621660"/>
              <a:gd name="connsiteX38" fmla="*/ 657842 w 4022702"/>
              <a:gd name="connsiteY38" fmla="*/ 355235 h 621660"/>
              <a:gd name="connsiteX39" fmla="*/ 904533 w 4022702"/>
              <a:gd name="connsiteY39" fmla="*/ 328921 h 621660"/>
              <a:gd name="connsiteX40" fmla="*/ 1121620 w 4022702"/>
              <a:gd name="connsiteY40" fmla="*/ 292740 h 621660"/>
              <a:gd name="connsiteX41" fmla="*/ 1318973 w 4022702"/>
              <a:gd name="connsiteY41" fmla="*/ 266426 h 621660"/>
              <a:gd name="connsiteX42" fmla="*/ 1476855 w 4022702"/>
              <a:gd name="connsiteY42" fmla="*/ 243401 h 621660"/>
              <a:gd name="connsiteX43" fmla="*/ 1713678 w 4022702"/>
              <a:gd name="connsiteY43" fmla="*/ 207220 h 621660"/>
              <a:gd name="connsiteX44" fmla="*/ 1930766 w 4022702"/>
              <a:gd name="connsiteY44" fmla="*/ 171039 h 621660"/>
              <a:gd name="connsiteX45" fmla="*/ 2180746 w 4022702"/>
              <a:gd name="connsiteY45" fmla="*/ 148014 h 621660"/>
              <a:gd name="connsiteX46" fmla="*/ 2466907 w 4022702"/>
              <a:gd name="connsiteY46" fmla="*/ 115122 h 621660"/>
              <a:gd name="connsiteX47" fmla="*/ 2749779 w 4022702"/>
              <a:gd name="connsiteY47" fmla="*/ 85519 h 621660"/>
              <a:gd name="connsiteX48" fmla="*/ 3003048 w 4022702"/>
              <a:gd name="connsiteY48" fmla="*/ 62495 h 621660"/>
              <a:gd name="connsiteX49" fmla="*/ 3318812 w 4022702"/>
              <a:gd name="connsiteY49" fmla="*/ 62495 h 621660"/>
              <a:gd name="connsiteX50" fmla="*/ 3427356 w 4022702"/>
              <a:gd name="connsiteY50" fmla="*/ 65784 h 621660"/>
              <a:gd name="connsiteX51" fmla="*/ 3447091 w 4022702"/>
              <a:gd name="connsiteY51" fmla="*/ 62495 h 621660"/>
              <a:gd name="connsiteX52" fmla="*/ 3516164 w 4022702"/>
              <a:gd name="connsiteY52" fmla="*/ 36181 h 621660"/>
              <a:gd name="connsiteX53" fmla="*/ 3595105 w 4022702"/>
              <a:gd name="connsiteY53" fmla="*/ 6578 h 621660"/>
              <a:gd name="connsiteX54" fmla="*/ 3618130 w 4022702"/>
              <a:gd name="connsiteY54" fmla="*/ 0 h 621660"/>
              <a:gd name="connsiteX55" fmla="*/ 3627997 w 4022702"/>
              <a:gd name="connsiteY55" fmla="*/ 0 h 621660"/>
              <a:gd name="connsiteX56" fmla="*/ 3706938 w 4022702"/>
              <a:gd name="connsiteY56" fmla="*/ 16446 h 621660"/>
              <a:gd name="connsiteX57" fmla="*/ 3825350 w 4022702"/>
              <a:gd name="connsiteY57" fmla="*/ 49338 h 621660"/>
              <a:gd name="connsiteX58" fmla="*/ 3861531 w 4022702"/>
              <a:gd name="connsiteY58" fmla="*/ 59206 h 621660"/>
              <a:gd name="connsiteX59" fmla="*/ 3924026 w 4022702"/>
              <a:gd name="connsiteY59" fmla="*/ 95387 h 621660"/>
              <a:gd name="connsiteX60" fmla="*/ 3993099 w 4022702"/>
              <a:gd name="connsiteY60" fmla="*/ 144725 h 621660"/>
              <a:gd name="connsiteX61" fmla="*/ 4009546 w 4022702"/>
              <a:gd name="connsiteY61" fmla="*/ 164460 h 621660"/>
              <a:gd name="connsiteX62" fmla="*/ 4022702 w 4022702"/>
              <a:gd name="connsiteY62" fmla="*/ 184196 h 621660"/>
              <a:gd name="connsiteX63" fmla="*/ 4022702 w 4022702"/>
              <a:gd name="connsiteY63" fmla="*/ 194063 h 621660"/>
              <a:gd name="connsiteX64" fmla="*/ 4022702 w 4022702"/>
              <a:gd name="connsiteY64" fmla="*/ 220377 h 621660"/>
              <a:gd name="connsiteX65" fmla="*/ 4016124 w 4022702"/>
              <a:gd name="connsiteY65" fmla="*/ 236823 h 621660"/>
              <a:gd name="connsiteX66" fmla="*/ 3999678 w 4022702"/>
              <a:gd name="connsiteY66" fmla="*/ 259847 h 621660"/>
              <a:gd name="connsiteX67" fmla="*/ 3976653 w 4022702"/>
              <a:gd name="connsiteY67" fmla="*/ 276293 h 621660"/>
              <a:gd name="connsiteX68" fmla="*/ 3943761 w 4022702"/>
              <a:gd name="connsiteY68" fmla="*/ 286161 h 621660"/>
              <a:gd name="connsiteX69" fmla="*/ 3897712 w 4022702"/>
              <a:gd name="connsiteY69" fmla="*/ 286161 h 621660"/>
              <a:gd name="connsiteX70" fmla="*/ 3749698 w 4022702"/>
              <a:gd name="connsiteY70" fmla="*/ 276293 h 621660"/>
              <a:gd name="connsiteX71" fmla="*/ 3595105 w 4022702"/>
              <a:gd name="connsiteY71" fmla="*/ 266426 h 621660"/>
              <a:gd name="connsiteX72" fmla="*/ 3430645 w 4022702"/>
              <a:gd name="connsiteY72" fmla="*/ 266426 h 621660"/>
              <a:gd name="connsiteX73" fmla="*/ 3216846 w 4022702"/>
              <a:gd name="connsiteY73" fmla="*/ 266426 h 621660"/>
              <a:gd name="connsiteX74" fmla="*/ 2927396 w 4022702"/>
              <a:gd name="connsiteY74" fmla="*/ 266426 h 621660"/>
              <a:gd name="connsiteX75" fmla="*/ 2772803 w 4022702"/>
              <a:gd name="connsiteY75" fmla="*/ 276293 h 6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22702" h="621660">
                <a:moveTo>
                  <a:pt x="2772803" y="276293"/>
                </a:moveTo>
                <a:lnTo>
                  <a:pt x="2611632" y="286161"/>
                </a:lnTo>
                <a:lnTo>
                  <a:pt x="2493220" y="296029"/>
                </a:lnTo>
                <a:lnTo>
                  <a:pt x="2351784" y="309186"/>
                </a:lnTo>
                <a:lnTo>
                  <a:pt x="2170878" y="328921"/>
                </a:lnTo>
                <a:lnTo>
                  <a:pt x="2121540" y="335499"/>
                </a:lnTo>
                <a:lnTo>
                  <a:pt x="1888006" y="355235"/>
                </a:lnTo>
                <a:lnTo>
                  <a:pt x="1690653" y="381548"/>
                </a:lnTo>
                <a:lnTo>
                  <a:pt x="1470276" y="411151"/>
                </a:lnTo>
                <a:lnTo>
                  <a:pt x="1269635" y="444043"/>
                </a:lnTo>
                <a:lnTo>
                  <a:pt x="1111753" y="473646"/>
                </a:lnTo>
                <a:lnTo>
                  <a:pt x="911111" y="486803"/>
                </a:lnTo>
                <a:lnTo>
                  <a:pt x="776253" y="516406"/>
                </a:lnTo>
                <a:lnTo>
                  <a:pt x="654553" y="539430"/>
                </a:lnTo>
                <a:lnTo>
                  <a:pt x="539430" y="555876"/>
                </a:lnTo>
                <a:lnTo>
                  <a:pt x="506538" y="569033"/>
                </a:lnTo>
                <a:lnTo>
                  <a:pt x="434176" y="592058"/>
                </a:lnTo>
                <a:lnTo>
                  <a:pt x="351946" y="611793"/>
                </a:lnTo>
                <a:lnTo>
                  <a:pt x="299318" y="621660"/>
                </a:lnTo>
                <a:lnTo>
                  <a:pt x="282872" y="618371"/>
                </a:lnTo>
                <a:lnTo>
                  <a:pt x="233534" y="582190"/>
                </a:lnTo>
                <a:lnTo>
                  <a:pt x="157882" y="516406"/>
                </a:lnTo>
                <a:lnTo>
                  <a:pt x="118412" y="473646"/>
                </a:lnTo>
                <a:lnTo>
                  <a:pt x="72363" y="414440"/>
                </a:lnTo>
                <a:lnTo>
                  <a:pt x="42760" y="371681"/>
                </a:lnTo>
                <a:lnTo>
                  <a:pt x="13157" y="328921"/>
                </a:lnTo>
                <a:lnTo>
                  <a:pt x="0" y="302607"/>
                </a:lnTo>
                <a:lnTo>
                  <a:pt x="0" y="279583"/>
                </a:lnTo>
                <a:lnTo>
                  <a:pt x="9868" y="266426"/>
                </a:lnTo>
                <a:lnTo>
                  <a:pt x="23025" y="263137"/>
                </a:lnTo>
                <a:lnTo>
                  <a:pt x="42760" y="266426"/>
                </a:lnTo>
                <a:lnTo>
                  <a:pt x="62495" y="279583"/>
                </a:lnTo>
                <a:lnTo>
                  <a:pt x="101966" y="312475"/>
                </a:lnTo>
                <a:lnTo>
                  <a:pt x="134858" y="332210"/>
                </a:lnTo>
                <a:lnTo>
                  <a:pt x="194063" y="358524"/>
                </a:lnTo>
                <a:lnTo>
                  <a:pt x="263137" y="374970"/>
                </a:lnTo>
                <a:lnTo>
                  <a:pt x="335499" y="378259"/>
                </a:lnTo>
                <a:lnTo>
                  <a:pt x="440754" y="374970"/>
                </a:lnTo>
                <a:lnTo>
                  <a:pt x="657842" y="355235"/>
                </a:lnTo>
                <a:lnTo>
                  <a:pt x="904533" y="328921"/>
                </a:lnTo>
                <a:lnTo>
                  <a:pt x="1121620" y="292740"/>
                </a:lnTo>
                <a:lnTo>
                  <a:pt x="1318973" y="266426"/>
                </a:lnTo>
                <a:lnTo>
                  <a:pt x="1476855" y="243401"/>
                </a:lnTo>
                <a:lnTo>
                  <a:pt x="1713678" y="207220"/>
                </a:lnTo>
                <a:lnTo>
                  <a:pt x="1930766" y="171039"/>
                </a:lnTo>
                <a:lnTo>
                  <a:pt x="2180746" y="148014"/>
                </a:lnTo>
                <a:lnTo>
                  <a:pt x="2466907" y="115122"/>
                </a:lnTo>
                <a:lnTo>
                  <a:pt x="2749779" y="85519"/>
                </a:lnTo>
                <a:lnTo>
                  <a:pt x="3003048" y="62495"/>
                </a:lnTo>
                <a:lnTo>
                  <a:pt x="3318812" y="62495"/>
                </a:lnTo>
                <a:lnTo>
                  <a:pt x="3427356" y="65784"/>
                </a:lnTo>
                <a:lnTo>
                  <a:pt x="3447091" y="62495"/>
                </a:lnTo>
                <a:lnTo>
                  <a:pt x="3516164" y="36181"/>
                </a:lnTo>
                <a:lnTo>
                  <a:pt x="3595105" y="6578"/>
                </a:lnTo>
                <a:lnTo>
                  <a:pt x="3618130" y="0"/>
                </a:lnTo>
                <a:lnTo>
                  <a:pt x="3627997" y="0"/>
                </a:lnTo>
                <a:lnTo>
                  <a:pt x="3706938" y="16446"/>
                </a:lnTo>
                <a:lnTo>
                  <a:pt x="3825350" y="49338"/>
                </a:lnTo>
                <a:lnTo>
                  <a:pt x="3861531" y="59206"/>
                </a:lnTo>
                <a:lnTo>
                  <a:pt x="3924026" y="95387"/>
                </a:lnTo>
                <a:lnTo>
                  <a:pt x="3993099" y="144725"/>
                </a:lnTo>
                <a:lnTo>
                  <a:pt x="4009546" y="164460"/>
                </a:lnTo>
                <a:lnTo>
                  <a:pt x="4022702" y="184196"/>
                </a:lnTo>
                <a:lnTo>
                  <a:pt x="4022702" y="194063"/>
                </a:lnTo>
                <a:lnTo>
                  <a:pt x="4022702" y="220377"/>
                </a:lnTo>
                <a:lnTo>
                  <a:pt x="4016124" y="236823"/>
                </a:lnTo>
                <a:lnTo>
                  <a:pt x="3999678" y="259847"/>
                </a:lnTo>
                <a:lnTo>
                  <a:pt x="3976653" y="276293"/>
                </a:lnTo>
                <a:lnTo>
                  <a:pt x="3943761" y="286161"/>
                </a:lnTo>
                <a:lnTo>
                  <a:pt x="3897712" y="286161"/>
                </a:lnTo>
                <a:lnTo>
                  <a:pt x="3749698" y="276293"/>
                </a:lnTo>
                <a:lnTo>
                  <a:pt x="3595105" y="266426"/>
                </a:lnTo>
                <a:lnTo>
                  <a:pt x="3430645" y="266426"/>
                </a:lnTo>
                <a:lnTo>
                  <a:pt x="3216846" y="266426"/>
                </a:lnTo>
                <a:lnTo>
                  <a:pt x="2927396" y="266426"/>
                </a:lnTo>
                <a:lnTo>
                  <a:pt x="2772803" y="276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848751A-0848-49A7-B95A-94060AB0DCFD}"/>
              </a:ext>
            </a:extLst>
          </p:cNvPr>
          <p:cNvSpPr/>
          <p:nvPr/>
        </p:nvSpPr>
        <p:spPr>
          <a:xfrm>
            <a:off x="3560763" y="2933700"/>
            <a:ext cx="515937" cy="1760538"/>
          </a:xfrm>
          <a:custGeom>
            <a:avLst/>
            <a:gdLst>
              <a:gd name="connsiteX0" fmla="*/ 242887 w 516731"/>
              <a:gd name="connsiteY0" fmla="*/ 1104900 h 1759744"/>
              <a:gd name="connsiteX1" fmla="*/ 276225 w 516731"/>
              <a:gd name="connsiteY1" fmla="*/ 1481138 h 1759744"/>
              <a:gd name="connsiteX2" fmla="*/ 302419 w 516731"/>
              <a:gd name="connsiteY2" fmla="*/ 1759744 h 1759744"/>
              <a:gd name="connsiteX3" fmla="*/ 516731 w 516731"/>
              <a:gd name="connsiteY3" fmla="*/ 1728788 h 1759744"/>
              <a:gd name="connsiteX4" fmla="*/ 511969 w 516731"/>
              <a:gd name="connsiteY4" fmla="*/ 1578769 h 1759744"/>
              <a:gd name="connsiteX5" fmla="*/ 502444 w 516731"/>
              <a:gd name="connsiteY5" fmla="*/ 1414463 h 1759744"/>
              <a:gd name="connsiteX6" fmla="*/ 492919 w 516731"/>
              <a:gd name="connsiteY6" fmla="*/ 1266825 h 1759744"/>
              <a:gd name="connsiteX7" fmla="*/ 488156 w 516731"/>
              <a:gd name="connsiteY7" fmla="*/ 1162050 h 1759744"/>
              <a:gd name="connsiteX8" fmla="*/ 478631 w 516731"/>
              <a:gd name="connsiteY8" fmla="*/ 1028700 h 1759744"/>
              <a:gd name="connsiteX9" fmla="*/ 466725 w 516731"/>
              <a:gd name="connsiteY9" fmla="*/ 842963 h 1759744"/>
              <a:gd name="connsiteX10" fmla="*/ 473869 w 516731"/>
              <a:gd name="connsiteY10" fmla="*/ 711994 h 1759744"/>
              <a:gd name="connsiteX11" fmla="*/ 454819 w 516731"/>
              <a:gd name="connsiteY11" fmla="*/ 566738 h 1759744"/>
              <a:gd name="connsiteX12" fmla="*/ 428625 w 516731"/>
              <a:gd name="connsiteY12" fmla="*/ 371475 h 1759744"/>
              <a:gd name="connsiteX13" fmla="*/ 428625 w 516731"/>
              <a:gd name="connsiteY13" fmla="*/ 359569 h 1759744"/>
              <a:gd name="connsiteX14" fmla="*/ 438150 w 516731"/>
              <a:gd name="connsiteY14" fmla="*/ 342900 h 1759744"/>
              <a:gd name="connsiteX15" fmla="*/ 452437 w 516731"/>
              <a:gd name="connsiteY15" fmla="*/ 316706 h 1759744"/>
              <a:gd name="connsiteX16" fmla="*/ 459581 w 516731"/>
              <a:gd name="connsiteY16" fmla="*/ 300038 h 1759744"/>
              <a:gd name="connsiteX17" fmla="*/ 459581 w 516731"/>
              <a:gd name="connsiteY17" fmla="*/ 280988 h 1759744"/>
              <a:gd name="connsiteX18" fmla="*/ 454819 w 516731"/>
              <a:gd name="connsiteY18" fmla="*/ 259556 h 1759744"/>
              <a:gd name="connsiteX19" fmla="*/ 445294 w 516731"/>
              <a:gd name="connsiteY19" fmla="*/ 240506 h 1759744"/>
              <a:gd name="connsiteX20" fmla="*/ 433387 w 516731"/>
              <a:gd name="connsiteY20" fmla="*/ 223838 h 1759744"/>
              <a:gd name="connsiteX21" fmla="*/ 409575 w 516731"/>
              <a:gd name="connsiteY21" fmla="*/ 207169 h 1759744"/>
              <a:gd name="connsiteX22" fmla="*/ 378619 w 516731"/>
              <a:gd name="connsiteY22" fmla="*/ 192881 h 1759744"/>
              <a:gd name="connsiteX23" fmla="*/ 328612 w 516731"/>
              <a:gd name="connsiteY23" fmla="*/ 166688 h 1759744"/>
              <a:gd name="connsiteX24" fmla="*/ 250031 w 516731"/>
              <a:gd name="connsiteY24" fmla="*/ 123825 h 1759744"/>
              <a:gd name="connsiteX25" fmla="*/ 178594 w 516731"/>
              <a:gd name="connsiteY25" fmla="*/ 78581 h 1759744"/>
              <a:gd name="connsiteX26" fmla="*/ 88106 w 516731"/>
              <a:gd name="connsiteY26" fmla="*/ 0 h 1759744"/>
              <a:gd name="connsiteX27" fmla="*/ 19050 w 516731"/>
              <a:gd name="connsiteY27" fmla="*/ 0 h 1759744"/>
              <a:gd name="connsiteX28" fmla="*/ 2381 w 516731"/>
              <a:gd name="connsiteY28" fmla="*/ 50006 h 1759744"/>
              <a:gd name="connsiteX29" fmla="*/ 0 w 516731"/>
              <a:gd name="connsiteY29" fmla="*/ 71438 h 1759744"/>
              <a:gd name="connsiteX30" fmla="*/ 2381 w 516731"/>
              <a:gd name="connsiteY30" fmla="*/ 88106 h 1759744"/>
              <a:gd name="connsiteX31" fmla="*/ 16669 w 516731"/>
              <a:gd name="connsiteY31" fmla="*/ 116681 h 1759744"/>
              <a:gd name="connsiteX32" fmla="*/ 45244 w 516731"/>
              <a:gd name="connsiteY32" fmla="*/ 154781 h 1759744"/>
              <a:gd name="connsiteX33" fmla="*/ 71437 w 516731"/>
              <a:gd name="connsiteY33" fmla="*/ 183356 h 1759744"/>
              <a:gd name="connsiteX34" fmla="*/ 90487 w 516731"/>
              <a:gd name="connsiteY34" fmla="*/ 200025 h 1759744"/>
              <a:gd name="connsiteX35" fmla="*/ 107156 w 516731"/>
              <a:gd name="connsiteY35" fmla="*/ 226219 h 1759744"/>
              <a:gd name="connsiteX36" fmla="*/ 133350 w 516731"/>
              <a:gd name="connsiteY36" fmla="*/ 278606 h 1759744"/>
              <a:gd name="connsiteX37" fmla="*/ 157162 w 516731"/>
              <a:gd name="connsiteY37" fmla="*/ 345281 h 1759744"/>
              <a:gd name="connsiteX38" fmla="*/ 173831 w 516731"/>
              <a:gd name="connsiteY38" fmla="*/ 404813 h 1759744"/>
              <a:gd name="connsiteX39" fmla="*/ 190500 w 516731"/>
              <a:gd name="connsiteY39" fmla="*/ 492919 h 1759744"/>
              <a:gd name="connsiteX40" fmla="*/ 197644 w 516731"/>
              <a:gd name="connsiteY40" fmla="*/ 550069 h 1759744"/>
              <a:gd name="connsiteX41" fmla="*/ 200025 w 516731"/>
              <a:gd name="connsiteY41" fmla="*/ 611981 h 1759744"/>
              <a:gd name="connsiteX42" fmla="*/ 202406 w 516731"/>
              <a:gd name="connsiteY42" fmla="*/ 702469 h 1759744"/>
              <a:gd name="connsiteX43" fmla="*/ 202406 w 516731"/>
              <a:gd name="connsiteY43" fmla="*/ 754856 h 1759744"/>
              <a:gd name="connsiteX44" fmla="*/ 221456 w 516731"/>
              <a:gd name="connsiteY44" fmla="*/ 881063 h 1759744"/>
              <a:gd name="connsiteX45" fmla="*/ 242887 w 516731"/>
              <a:gd name="connsiteY45" fmla="*/ 1104900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6731" h="1759744">
                <a:moveTo>
                  <a:pt x="242887" y="1104900"/>
                </a:moveTo>
                <a:lnTo>
                  <a:pt x="276225" y="1481138"/>
                </a:lnTo>
                <a:lnTo>
                  <a:pt x="302419" y="1759744"/>
                </a:lnTo>
                <a:lnTo>
                  <a:pt x="516731" y="1728788"/>
                </a:lnTo>
                <a:lnTo>
                  <a:pt x="511969" y="1578769"/>
                </a:lnTo>
                <a:lnTo>
                  <a:pt x="502444" y="1414463"/>
                </a:lnTo>
                <a:lnTo>
                  <a:pt x="492919" y="1266825"/>
                </a:lnTo>
                <a:lnTo>
                  <a:pt x="488156" y="1162050"/>
                </a:lnTo>
                <a:lnTo>
                  <a:pt x="478631" y="1028700"/>
                </a:lnTo>
                <a:lnTo>
                  <a:pt x="466725" y="842963"/>
                </a:lnTo>
                <a:lnTo>
                  <a:pt x="473869" y="711994"/>
                </a:lnTo>
                <a:lnTo>
                  <a:pt x="454819" y="566738"/>
                </a:lnTo>
                <a:lnTo>
                  <a:pt x="428625" y="371475"/>
                </a:lnTo>
                <a:lnTo>
                  <a:pt x="428625" y="359569"/>
                </a:lnTo>
                <a:lnTo>
                  <a:pt x="438150" y="342900"/>
                </a:lnTo>
                <a:lnTo>
                  <a:pt x="452437" y="316706"/>
                </a:lnTo>
                <a:lnTo>
                  <a:pt x="459581" y="300038"/>
                </a:lnTo>
                <a:lnTo>
                  <a:pt x="459581" y="280988"/>
                </a:lnTo>
                <a:lnTo>
                  <a:pt x="454819" y="259556"/>
                </a:lnTo>
                <a:lnTo>
                  <a:pt x="445294" y="240506"/>
                </a:lnTo>
                <a:lnTo>
                  <a:pt x="433387" y="223838"/>
                </a:lnTo>
                <a:lnTo>
                  <a:pt x="409575" y="207169"/>
                </a:lnTo>
                <a:lnTo>
                  <a:pt x="378619" y="192881"/>
                </a:lnTo>
                <a:lnTo>
                  <a:pt x="328612" y="166688"/>
                </a:lnTo>
                <a:lnTo>
                  <a:pt x="250031" y="123825"/>
                </a:lnTo>
                <a:lnTo>
                  <a:pt x="178594" y="78581"/>
                </a:lnTo>
                <a:lnTo>
                  <a:pt x="88106" y="0"/>
                </a:lnTo>
                <a:lnTo>
                  <a:pt x="19050" y="0"/>
                </a:lnTo>
                <a:lnTo>
                  <a:pt x="2381" y="50006"/>
                </a:lnTo>
                <a:lnTo>
                  <a:pt x="0" y="71438"/>
                </a:lnTo>
                <a:lnTo>
                  <a:pt x="2381" y="88106"/>
                </a:lnTo>
                <a:lnTo>
                  <a:pt x="16669" y="116681"/>
                </a:lnTo>
                <a:lnTo>
                  <a:pt x="45244" y="154781"/>
                </a:lnTo>
                <a:lnTo>
                  <a:pt x="71437" y="183356"/>
                </a:lnTo>
                <a:lnTo>
                  <a:pt x="90487" y="200025"/>
                </a:lnTo>
                <a:lnTo>
                  <a:pt x="107156" y="226219"/>
                </a:lnTo>
                <a:lnTo>
                  <a:pt x="133350" y="278606"/>
                </a:lnTo>
                <a:lnTo>
                  <a:pt x="157162" y="345281"/>
                </a:lnTo>
                <a:lnTo>
                  <a:pt x="173831" y="404813"/>
                </a:lnTo>
                <a:lnTo>
                  <a:pt x="190500" y="492919"/>
                </a:lnTo>
                <a:lnTo>
                  <a:pt x="197644" y="550069"/>
                </a:lnTo>
                <a:cubicBezTo>
                  <a:pt x="198438" y="570706"/>
                  <a:pt x="199231" y="591344"/>
                  <a:pt x="200025" y="611981"/>
                </a:cubicBezTo>
                <a:cubicBezTo>
                  <a:pt x="200819" y="642144"/>
                  <a:pt x="201612" y="672306"/>
                  <a:pt x="202406" y="702469"/>
                </a:cubicBezTo>
                <a:lnTo>
                  <a:pt x="202406" y="754856"/>
                </a:lnTo>
                <a:lnTo>
                  <a:pt x="221456" y="881063"/>
                </a:lnTo>
                <a:lnTo>
                  <a:pt x="242887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338F44B-E7C3-488A-B186-B2D8E19DFBBD}"/>
              </a:ext>
            </a:extLst>
          </p:cNvPr>
          <p:cNvSpPr/>
          <p:nvPr/>
        </p:nvSpPr>
        <p:spPr>
          <a:xfrm>
            <a:off x="5689600" y="2849563"/>
            <a:ext cx="525463" cy="1682750"/>
          </a:xfrm>
          <a:custGeom>
            <a:avLst/>
            <a:gdLst>
              <a:gd name="connsiteX0" fmla="*/ 90488 w 526257"/>
              <a:gd name="connsiteY0" fmla="*/ 1112044 h 1681163"/>
              <a:gd name="connsiteX1" fmla="*/ 128588 w 526257"/>
              <a:gd name="connsiteY1" fmla="*/ 881063 h 1681163"/>
              <a:gd name="connsiteX2" fmla="*/ 154782 w 526257"/>
              <a:gd name="connsiteY2" fmla="*/ 723900 h 1681163"/>
              <a:gd name="connsiteX3" fmla="*/ 169069 w 526257"/>
              <a:gd name="connsiteY3" fmla="*/ 569119 h 1681163"/>
              <a:gd name="connsiteX4" fmla="*/ 195263 w 526257"/>
              <a:gd name="connsiteY4" fmla="*/ 409575 h 1681163"/>
              <a:gd name="connsiteX5" fmla="*/ 214313 w 526257"/>
              <a:gd name="connsiteY5" fmla="*/ 304800 h 1681163"/>
              <a:gd name="connsiteX6" fmla="*/ 214313 w 526257"/>
              <a:gd name="connsiteY6" fmla="*/ 280988 h 1681163"/>
              <a:gd name="connsiteX7" fmla="*/ 207169 w 526257"/>
              <a:gd name="connsiteY7" fmla="*/ 230982 h 1681163"/>
              <a:gd name="connsiteX8" fmla="*/ 195263 w 526257"/>
              <a:gd name="connsiteY8" fmla="*/ 188119 h 1681163"/>
              <a:gd name="connsiteX9" fmla="*/ 180975 w 526257"/>
              <a:gd name="connsiteY9" fmla="*/ 147638 h 1681163"/>
              <a:gd name="connsiteX10" fmla="*/ 169069 w 526257"/>
              <a:gd name="connsiteY10" fmla="*/ 123825 h 1681163"/>
              <a:gd name="connsiteX11" fmla="*/ 152400 w 526257"/>
              <a:gd name="connsiteY11" fmla="*/ 100013 h 1681163"/>
              <a:gd name="connsiteX12" fmla="*/ 135732 w 526257"/>
              <a:gd name="connsiteY12" fmla="*/ 83344 h 1681163"/>
              <a:gd name="connsiteX13" fmla="*/ 111919 w 526257"/>
              <a:gd name="connsiteY13" fmla="*/ 69057 h 1681163"/>
              <a:gd name="connsiteX14" fmla="*/ 95250 w 526257"/>
              <a:gd name="connsiteY14" fmla="*/ 54769 h 1681163"/>
              <a:gd name="connsiteX15" fmla="*/ 85725 w 526257"/>
              <a:gd name="connsiteY15" fmla="*/ 45244 h 1681163"/>
              <a:gd name="connsiteX16" fmla="*/ 78582 w 526257"/>
              <a:gd name="connsiteY16" fmla="*/ 26194 h 1681163"/>
              <a:gd name="connsiteX17" fmla="*/ 80963 w 526257"/>
              <a:gd name="connsiteY17" fmla="*/ 14288 h 1681163"/>
              <a:gd name="connsiteX18" fmla="*/ 90488 w 526257"/>
              <a:gd name="connsiteY18" fmla="*/ 4763 h 1681163"/>
              <a:gd name="connsiteX19" fmla="*/ 109538 w 526257"/>
              <a:gd name="connsiteY19" fmla="*/ 0 h 1681163"/>
              <a:gd name="connsiteX20" fmla="*/ 152400 w 526257"/>
              <a:gd name="connsiteY20" fmla="*/ 0 h 1681163"/>
              <a:gd name="connsiteX21" fmla="*/ 216694 w 526257"/>
              <a:gd name="connsiteY21" fmla="*/ 7144 h 1681163"/>
              <a:gd name="connsiteX22" fmla="*/ 273844 w 526257"/>
              <a:gd name="connsiteY22" fmla="*/ 21432 h 1681163"/>
              <a:gd name="connsiteX23" fmla="*/ 338138 w 526257"/>
              <a:gd name="connsiteY23" fmla="*/ 47625 h 1681163"/>
              <a:gd name="connsiteX24" fmla="*/ 381000 w 526257"/>
              <a:gd name="connsiteY24" fmla="*/ 71438 h 1681163"/>
              <a:gd name="connsiteX25" fmla="*/ 440532 w 526257"/>
              <a:gd name="connsiteY25" fmla="*/ 111919 h 1681163"/>
              <a:gd name="connsiteX26" fmla="*/ 488157 w 526257"/>
              <a:gd name="connsiteY26" fmla="*/ 152400 h 1681163"/>
              <a:gd name="connsiteX27" fmla="*/ 509588 w 526257"/>
              <a:gd name="connsiteY27" fmla="*/ 176213 h 1681163"/>
              <a:gd name="connsiteX28" fmla="*/ 521494 w 526257"/>
              <a:gd name="connsiteY28" fmla="*/ 195263 h 1681163"/>
              <a:gd name="connsiteX29" fmla="*/ 526257 w 526257"/>
              <a:gd name="connsiteY29" fmla="*/ 216694 h 1681163"/>
              <a:gd name="connsiteX30" fmla="*/ 523875 w 526257"/>
              <a:gd name="connsiteY30" fmla="*/ 235744 h 1681163"/>
              <a:gd name="connsiteX31" fmla="*/ 511969 w 526257"/>
              <a:gd name="connsiteY31" fmla="*/ 261938 h 1681163"/>
              <a:gd name="connsiteX32" fmla="*/ 497682 w 526257"/>
              <a:gd name="connsiteY32" fmla="*/ 278607 h 1681163"/>
              <a:gd name="connsiteX33" fmla="*/ 488157 w 526257"/>
              <a:gd name="connsiteY33" fmla="*/ 290513 h 1681163"/>
              <a:gd name="connsiteX34" fmla="*/ 485775 w 526257"/>
              <a:gd name="connsiteY34" fmla="*/ 295275 h 1681163"/>
              <a:gd name="connsiteX35" fmla="*/ 473869 w 526257"/>
              <a:gd name="connsiteY35" fmla="*/ 366713 h 1681163"/>
              <a:gd name="connsiteX36" fmla="*/ 435769 w 526257"/>
              <a:gd name="connsiteY36" fmla="*/ 588169 h 1681163"/>
              <a:gd name="connsiteX37" fmla="*/ 397669 w 526257"/>
              <a:gd name="connsiteY37" fmla="*/ 738188 h 1681163"/>
              <a:gd name="connsiteX38" fmla="*/ 333375 w 526257"/>
              <a:gd name="connsiteY38" fmla="*/ 1090613 h 1681163"/>
              <a:gd name="connsiteX39" fmla="*/ 271463 w 526257"/>
              <a:gd name="connsiteY39" fmla="*/ 1404938 h 1681163"/>
              <a:gd name="connsiteX40" fmla="*/ 216694 w 526257"/>
              <a:gd name="connsiteY40" fmla="*/ 1681163 h 1681163"/>
              <a:gd name="connsiteX41" fmla="*/ 0 w 526257"/>
              <a:gd name="connsiteY41" fmla="*/ 1662113 h 1681163"/>
              <a:gd name="connsiteX42" fmla="*/ 23813 w 526257"/>
              <a:gd name="connsiteY42" fmla="*/ 1512094 h 1681163"/>
              <a:gd name="connsiteX43" fmla="*/ 66675 w 526257"/>
              <a:gd name="connsiteY43" fmla="*/ 1252538 h 1681163"/>
              <a:gd name="connsiteX44" fmla="*/ 90488 w 526257"/>
              <a:gd name="connsiteY44" fmla="*/ 1112044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257" h="1681163">
                <a:moveTo>
                  <a:pt x="90488" y="1112044"/>
                </a:moveTo>
                <a:lnTo>
                  <a:pt x="128588" y="881063"/>
                </a:lnTo>
                <a:lnTo>
                  <a:pt x="154782" y="723900"/>
                </a:lnTo>
                <a:lnTo>
                  <a:pt x="169069" y="569119"/>
                </a:lnTo>
                <a:lnTo>
                  <a:pt x="195263" y="409575"/>
                </a:lnTo>
                <a:lnTo>
                  <a:pt x="214313" y="304800"/>
                </a:lnTo>
                <a:lnTo>
                  <a:pt x="214313" y="280988"/>
                </a:lnTo>
                <a:lnTo>
                  <a:pt x="207169" y="230982"/>
                </a:lnTo>
                <a:lnTo>
                  <a:pt x="195263" y="188119"/>
                </a:lnTo>
                <a:lnTo>
                  <a:pt x="180975" y="147638"/>
                </a:lnTo>
                <a:lnTo>
                  <a:pt x="169069" y="123825"/>
                </a:lnTo>
                <a:lnTo>
                  <a:pt x="152400" y="100013"/>
                </a:lnTo>
                <a:lnTo>
                  <a:pt x="135732" y="83344"/>
                </a:lnTo>
                <a:lnTo>
                  <a:pt x="111919" y="69057"/>
                </a:lnTo>
                <a:lnTo>
                  <a:pt x="95250" y="54769"/>
                </a:lnTo>
                <a:lnTo>
                  <a:pt x="85725" y="45244"/>
                </a:lnTo>
                <a:lnTo>
                  <a:pt x="78582" y="26194"/>
                </a:lnTo>
                <a:lnTo>
                  <a:pt x="80963" y="14288"/>
                </a:lnTo>
                <a:lnTo>
                  <a:pt x="90488" y="4763"/>
                </a:lnTo>
                <a:lnTo>
                  <a:pt x="109538" y="0"/>
                </a:lnTo>
                <a:lnTo>
                  <a:pt x="152400" y="0"/>
                </a:lnTo>
                <a:lnTo>
                  <a:pt x="216694" y="7144"/>
                </a:lnTo>
                <a:lnTo>
                  <a:pt x="273844" y="21432"/>
                </a:lnTo>
                <a:lnTo>
                  <a:pt x="338138" y="47625"/>
                </a:lnTo>
                <a:lnTo>
                  <a:pt x="381000" y="71438"/>
                </a:lnTo>
                <a:lnTo>
                  <a:pt x="440532" y="111919"/>
                </a:lnTo>
                <a:lnTo>
                  <a:pt x="488157" y="152400"/>
                </a:lnTo>
                <a:lnTo>
                  <a:pt x="509588" y="176213"/>
                </a:lnTo>
                <a:lnTo>
                  <a:pt x="521494" y="195263"/>
                </a:lnTo>
                <a:lnTo>
                  <a:pt x="526257" y="216694"/>
                </a:lnTo>
                <a:lnTo>
                  <a:pt x="523875" y="235744"/>
                </a:lnTo>
                <a:lnTo>
                  <a:pt x="511969" y="261938"/>
                </a:lnTo>
                <a:lnTo>
                  <a:pt x="497682" y="278607"/>
                </a:lnTo>
                <a:lnTo>
                  <a:pt x="488157" y="290513"/>
                </a:lnTo>
                <a:lnTo>
                  <a:pt x="485775" y="295275"/>
                </a:lnTo>
                <a:lnTo>
                  <a:pt x="473869" y="366713"/>
                </a:lnTo>
                <a:lnTo>
                  <a:pt x="435769" y="588169"/>
                </a:lnTo>
                <a:lnTo>
                  <a:pt x="397669" y="738188"/>
                </a:lnTo>
                <a:lnTo>
                  <a:pt x="333375" y="1090613"/>
                </a:lnTo>
                <a:lnTo>
                  <a:pt x="271463" y="1404938"/>
                </a:lnTo>
                <a:lnTo>
                  <a:pt x="216694" y="1681163"/>
                </a:lnTo>
                <a:lnTo>
                  <a:pt x="0" y="1662113"/>
                </a:lnTo>
                <a:lnTo>
                  <a:pt x="23813" y="1512094"/>
                </a:lnTo>
                <a:lnTo>
                  <a:pt x="66675" y="1252538"/>
                </a:lnTo>
                <a:lnTo>
                  <a:pt x="90488" y="1112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7A8B79E-7D06-4486-B612-4DDCB5F87199}"/>
              </a:ext>
            </a:extLst>
          </p:cNvPr>
          <p:cNvSpPr/>
          <p:nvPr/>
        </p:nvSpPr>
        <p:spPr>
          <a:xfrm>
            <a:off x="3414713" y="4389438"/>
            <a:ext cx="3101975" cy="446087"/>
          </a:xfrm>
          <a:custGeom>
            <a:avLst/>
            <a:gdLst>
              <a:gd name="connsiteX0" fmla="*/ 2096857 w 3101444"/>
              <a:gd name="connsiteY0" fmla="*/ 225468 h 445927"/>
              <a:gd name="connsiteX1" fmla="*/ 1964081 w 3101444"/>
              <a:gd name="connsiteY1" fmla="*/ 227974 h 445927"/>
              <a:gd name="connsiteX2" fmla="*/ 1833810 w 3101444"/>
              <a:gd name="connsiteY2" fmla="*/ 232984 h 445927"/>
              <a:gd name="connsiteX3" fmla="*/ 1696024 w 3101444"/>
              <a:gd name="connsiteY3" fmla="*/ 240500 h 445927"/>
              <a:gd name="connsiteX4" fmla="*/ 1588300 w 3101444"/>
              <a:gd name="connsiteY4" fmla="*/ 250521 h 445927"/>
              <a:gd name="connsiteX5" fmla="*/ 1320243 w 3101444"/>
              <a:gd name="connsiteY5" fmla="*/ 275573 h 445927"/>
              <a:gd name="connsiteX6" fmla="*/ 1167426 w 3101444"/>
              <a:gd name="connsiteY6" fmla="*/ 295614 h 445927"/>
              <a:gd name="connsiteX7" fmla="*/ 997072 w 3101444"/>
              <a:gd name="connsiteY7" fmla="*/ 320666 h 445927"/>
              <a:gd name="connsiteX8" fmla="*/ 834233 w 3101444"/>
              <a:gd name="connsiteY8" fmla="*/ 345718 h 445927"/>
              <a:gd name="connsiteX9" fmla="*/ 681416 w 3101444"/>
              <a:gd name="connsiteY9" fmla="*/ 373276 h 445927"/>
              <a:gd name="connsiteX10" fmla="*/ 633817 w 3101444"/>
              <a:gd name="connsiteY10" fmla="*/ 380791 h 445927"/>
              <a:gd name="connsiteX11" fmla="*/ 588723 w 3101444"/>
              <a:gd name="connsiteY11" fmla="*/ 393317 h 445927"/>
              <a:gd name="connsiteX12" fmla="*/ 518578 w 3101444"/>
              <a:gd name="connsiteY12" fmla="*/ 410854 h 445927"/>
              <a:gd name="connsiteX13" fmla="*/ 438411 w 3101444"/>
              <a:gd name="connsiteY13" fmla="*/ 425885 h 445927"/>
              <a:gd name="connsiteX14" fmla="*/ 365760 w 3101444"/>
              <a:gd name="connsiteY14" fmla="*/ 438411 h 445927"/>
              <a:gd name="connsiteX15" fmla="*/ 300625 w 3101444"/>
              <a:gd name="connsiteY15" fmla="*/ 445927 h 445927"/>
              <a:gd name="connsiteX16" fmla="*/ 275573 w 3101444"/>
              <a:gd name="connsiteY16" fmla="*/ 438411 h 445927"/>
              <a:gd name="connsiteX17" fmla="*/ 248015 w 3101444"/>
              <a:gd name="connsiteY17" fmla="*/ 425885 h 445927"/>
              <a:gd name="connsiteX18" fmla="*/ 217953 w 3101444"/>
              <a:gd name="connsiteY18" fmla="*/ 408348 h 445927"/>
              <a:gd name="connsiteX19" fmla="*/ 180375 w 3101444"/>
              <a:gd name="connsiteY19" fmla="*/ 378286 h 445927"/>
              <a:gd name="connsiteX20" fmla="*/ 150312 w 3101444"/>
              <a:gd name="connsiteY20" fmla="*/ 348224 h 445927"/>
              <a:gd name="connsiteX21" fmla="*/ 102713 w 3101444"/>
              <a:gd name="connsiteY21" fmla="*/ 295614 h 445927"/>
              <a:gd name="connsiteX22" fmla="*/ 40083 w 3101444"/>
              <a:gd name="connsiteY22" fmla="*/ 220458 h 445927"/>
              <a:gd name="connsiteX23" fmla="*/ 20042 w 3101444"/>
              <a:gd name="connsiteY23" fmla="*/ 190396 h 445927"/>
              <a:gd name="connsiteX24" fmla="*/ 2505 w 3101444"/>
              <a:gd name="connsiteY24" fmla="*/ 157828 h 445927"/>
              <a:gd name="connsiteX25" fmla="*/ 0 w 3101444"/>
              <a:gd name="connsiteY25" fmla="*/ 135281 h 445927"/>
              <a:gd name="connsiteX26" fmla="*/ 2505 w 3101444"/>
              <a:gd name="connsiteY26" fmla="*/ 125260 h 445927"/>
              <a:gd name="connsiteX27" fmla="*/ 7516 w 3101444"/>
              <a:gd name="connsiteY27" fmla="*/ 120250 h 445927"/>
              <a:gd name="connsiteX28" fmla="*/ 20042 w 3101444"/>
              <a:gd name="connsiteY28" fmla="*/ 120250 h 445927"/>
              <a:gd name="connsiteX29" fmla="*/ 50104 w 3101444"/>
              <a:gd name="connsiteY29" fmla="*/ 130271 h 445927"/>
              <a:gd name="connsiteX30" fmla="*/ 87682 w 3101444"/>
              <a:gd name="connsiteY30" fmla="*/ 150312 h 445927"/>
              <a:gd name="connsiteX31" fmla="*/ 135281 w 3101444"/>
              <a:gd name="connsiteY31" fmla="*/ 172859 h 445927"/>
              <a:gd name="connsiteX32" fmla="*/ 185385 w 3101444"/>
              <a:gd name="connsiteY32" fmla="*/ 187890 h 445927"/>
              <a:gd name="connsiteX33" fmla="*/ 240500 w 3101444"/>
              <a:gd name="connsiteY33" fmla="*/ 197911 h 445927"/>
              <a:gd name="connsiteX34" fmla="*/ 315656 w 3101444"/>
              <a:gd name="connsiteY34" fmla="*/ 202922 h 445927"/>
              <a:gd name="connsiteX35" fmla="*/ 398328 w 3101444"/>
              <a:gd name="connsiteY35" fmla="*/ 202922 h 445927"/>
              <a:gd name="connsiteX36" fmla="*/ 493526 w 3101444"/>
              <a:gd name="connsiteY36" fmla="*/ 202922 h 445927"/>
              <a:gd name="connsiteX37" fmla="*/ 784129 w 3101444"/>
              <a:gd name="connsiteY37" fmla="*/ 162838 h 445927"/>
              <a:gd name="connsiteX38" fmla="*/ 1054692 w 3101444"/>
              <a:gd name="connsiteY38" fmla="*/ 127765 h 445927"/>
              <a:gd name="connsiteX39" fmla="*/ 1245087 w 3101444"/>
              <a:gd name="connsiteY39" fmla="*/ 105219 h 445927"/>
              <a:gd name="connsiteX40" fmla="*/ 1415441 w 3101444"/>
              <a:gd name="connsiteY40" fmla="*/ 87682 h 445927"/>
              <a:gd name="connsiteX41" fmla="*/ 1603332 w 3101444"/>
              <a:gd name="connsiteY41" fmla="*/ 70146 h 445927"/>
              <a:gd name="connsiteX42" fmla="*/ 1786212 w 3101444"/>
              <a:gd name="connsiteY42" fmla="*/ 57620 h 445927"/>
              <a:gd name="connsiteX43" fmla="*/ 2041743 w 3101444"/>
              <a:gd name="connsiteY43" fmla="*/ 40083 h 445927"/>
              <a:gd name="connsiteX44" fmla="*/ 2324831 w 3101444"/>
              <a:gd name="connsiteY44" fmla="*/ 22547 h 445927"/>
              <a:gd name="connsiteX45" fmla="*/ 2490174 w 3101444"/>
              <a:gd name="connsiteY45" fmla="*/ 25052 h 445927"/>
              <a:gd name="connsiteX46" fmla="*/ 2607919 w 3101444"/>
              <a:gd name="connsiteY46" fmla="*/ 10021 h 445927"/>
              <a:gd name="connsiteX47" fmla="*/ 2725664 w 3101444"/>
              <a:gd name="connsiteY47" fmla="*/ 0 h 445927"/>
              <a:gd name="connsiteX48" fmla="*/ 2760737 w 3101444"/>
              <a:gd name="connsiteY48" fmla="*/ 0 h 445927"/>
              <a:gd name="connsiteX49" fmla="*/ 2803325 w 3101444"/>
              <a:gd name="connsiteY49" fmla="*/ 10021 h 445927"/>
              <a:gd name="connsiteX50" fmla="*/ 2878481 w 3101444"/>
              <a:gd name="connsiteY50" fmla="*/ 32568 h 445927"/>
              <a:gd name="connsiteX51" fmla="*/ 2938606 w 3101444"/>
              <a:gd name="connsiteY51" fmla="*/ 55115 h 445927"/>
              <a:gd name="connsiteX52" fmla="*/ 2976184 w 3101444"/>
              <a:gd name="connsiteY52" fmla="*/ 72651 h 445927"/>
              <a:gd name="connsiteX53" fmla="*/ 3001236 w 3101444"/>
              <a:gd name="connsiteY53" fmla="*/ 90187 h 445927"/>
              <a:gd name="connsiteX54" fmla="*/ 3028793 w 3101444"/>
              <a:gd name="connsiteY54" fmla="*/ 110229 h 445927"/>
              <a:gd name="connsiteX55" fmla="*/ 3063866 w 3101444"/>
              <a:gd name="connsiteY55" fmla="*/ 145302 h 445927"/>
              <a:gd name="connsiteX56" fmla="*/ 3091424 w 3101444"/>
              <a:gd name="connsiteY56" fmla="*/ 177870 h 445927"/>
              <a:gd name="connsiteX57" fmla="*/ 3098939 w 3101444"/>
              <a:gd name="connsiteY57" fmla="*/ 190396 h 445927"/>
              <a:gd name="connsiteX58" fmla="*/ 3101444 w 3101444"/>
              <a:gd name="connsiteY58" fmla="*/ 200416 h 445927"/>
              <a:gd name="connsiteX59" fmla="*/ 3101444 w 3101444"/>
              <a:gd name="connsiteY59" fmla="*/ 222963 h 445927"/>
              <a:gd name="connsiteX60" fmla="*/ 3086413 w 3101444"/>
              <a:gd name="connsiteY60" fmla="*/ 243005 h 445927"/>
              <a:gd name="connsiteX61" fmla="*/ 3061361 w 3101444"/>
              <a:gd name="connsiteY61" fmla="*/ 265552 h 445927"/>
              <a:gd name="connsiteX62" fmla="*/ 3038814 w 3101444"/>
              <a:gd name="connsiteY62" fmla="*/ 270562 h 445927"/>
              <a:gd name="connsiteX63" fmla="*/ 2951132 w 3101444"/>
              <a:gd name="connsiteY63" fmla="*/ 263047 h 445927"/>
              <a:gd name="connsiteX64" fmla="*/ 2805830 w 3101444"/>
              <a:gd name="connsiteY64" fmla="*/ 255531 h 445927"/>
              <a:gd name="connsiteX65" fmla="*/ 2640487 w 3101444"/>
              <a:gd name="connsiteY65" fmla="*/ 248015 h 445927"/>
              <a:gd name="connsiteX66" fmla="*/ 2477648 w 3101444"/>
              <a:gd name="connsiteY66" fmla="*/ 237995 h 445927"/>
              <a:gd name="connsiteX67" fmla="*/ 2312305 w 3101444"/>
              <a:gd name="connsiteY67" fmla="*/ 230479 h 445927"/>
              <a:gd name="connsiteX68" fmla="*/ 2156982 w 3101444"/>
              <a:gd name="connsiteY68" fmla="*/ 222963 h 445927"/>
              <a:gd name="connsiteX69" fmla="*/ 2096857 w 3101444"/>
              <a:gd name="connsiteY69" fmla="*/ 225468 h 44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01444" h="445927">
                <a:moveTo>
                  <a:pt x="2096857" y="225468"/>
                </a:moveTo>
                <a:lnTo>
                  <a:pt x="1964081" y="227974"/>
                </a:lnTo>
                <a:lnTo>
                  <a:pt x="1833810" y="232984"/>
                </a:lnTo>
                <a:lnTo>
                  <a:pt x="1696024" y="240500"/>
                </a:lnTo>
                <a:lnTo>
                  <a:pt x="1588300" y="250521"/>
                </a:lnTo>
                <a:lnTo>
                  <a:pt x="1320243" y="275573"/>
                </a:lnTo>
                <a:lnTo>
                  <a:pt x="1167426" y="295614"/>
                </a:lnTo>
                <a:lnTo>
                  <a:pt x="997072" y="320666"/>
                </a:lnTo>
                <a:lnTo>
                  <a:pt x="834233" y="345718"/>
                </a:lnTo>
                <a:lnTo>
                  <a:pt x="681416" y="373276"/>
                </a:lnTo>
                <a:lnTo>
                  <a:pt x="633817" y="380791"/>
                </a:lnTo>
                <a:lnTo>
                  <a:pt x="588723" y="393317"/>
                </a:lnTo>
                <a:lnTo>
                  <a:pt x="518578" y="410854"/>
                </a:lnTo>
                <a:lnTo>
                  <a:pt x="438411" y="425885"/>
                </a:lnTo>
                <a:lnTo>
                  <a:pt x="365760" y="438411"/>
                </a:lnTo>
                <a:lnTo>
                  <a:pt x="300625" y="445927"/>
                </a:lnTo>
                <a:lnTo>
                  <a:pt x="275573" y="438411"/>
                </a:lnTo>
                <a:lnTo>
                  <a:pt x="248015" y="425885"/>
                </a:lnTo>
                <a:lnTo>
                  <a:pt x="217953" y="408348"/>
                </a:lnTo>
                <a:lnTo>
                  <a:pt x="180375" y="378286"/>
                </a:lnTo>
                <a:lnTo>
                  <a:pt x="150312" y="348224"/>
                </a:lnTo>
                <a:lnTo>
                  <a:pt x="102713" y="295614"/>
                </a:lnTo>
                <a:lnTo>
                  <a:pt x="40083" y="220458"/>
                </a:lnTo>
                <a:lnTo>
                  <a:pt x="20042" y="190396"/>
                </a:lnTo>
                <a:lnTo>
                  <a:pt x="2505" y="157828"/>
                </a:lnTo>
                <a:lnTo>
                  <a:pt x="0" y="135281"/>
                </a:lnTo>
                <a:lnTo>
                  <a:pt x="2505" y="125260"/>
                </a:lnTo>
                <a:lnTo>
                  <a:pt x="7516" y="120250"/>
                </a:lnTo>
                <a:lnTo>
                  <a:pt x="20042" y="120250"/>
                </a:lnTo>
                <a:lnTo>
                  <a:pt x="50104" y="130271"/>
                </a:lnTo>
                <a:lnTo>
                  <a:pt x="87682" y="150312"/>
                </a:lnTo>
                <a:lnTo>
                  <a:pt x="135281" y="172859"/>
                </a:lnTo>
                <a:lnTo>
                  <a:pt x="185385" y="187890"/>
                </a:lnTo>
                <a:lnTo>
                  <a:pt x="240500" y="197911"/>
                </a:lnTo>
                <a:lnTo>
                  <a:pt x="315656" y="202922"/>
                </a:lnTo>
                <a:lnTo>
                  <a:pt x="398328" y="202922"/>
                </a:lnTo>
                <a:lnTo>
                  <a:pt x="493526" y="202922"/>
                </a:lnTo>
                <a:lnTo>
                  <a:pt x="784129" y="162838"/>
                </a:lnTo>
                <a:lnTo>
                  <a:pt x="1054692" y="127765"/>
                </a:lnTo>
                <a:lnTo>
                  <a:pt x="1245087" y="105219"/>
                </a:lnTo>
                <a:lnTo>
                  <a:pt x="1415441" y="87682"/>
                </a:lnTo>
                <a:lnTo>
                  <a:pt x="1603332" y="70146"/>
                </a:lnTo>
                <a:lnTo>
                  <a:pt x="1786212" y="57620"/>
                </a:lnTo>
                <a:lnTo>
                  <a:pt x="2041743" y="40083"/>
                </a:lnTo>
                <a:lnTo>
                  <a:pt x="2324831" y="22547"/>
                </a:lnTo>
                <a:lnTo>
                  <a:pt x="2490174" y="25052"/>
                </a:lnTo>
                <a:lnTo>
                  <a:pt x="2607919" y="10021"/>
                </a:lnTo>
                <a:lnTo>
                  <a:pt x="2725664" y="0"/>
                </a:lnTo>
                <a:lnTo>
                  <a:pt x="2760737" y="0"/>
                </a:lnTo>
                <a:lnTo>
                  <a:pt x="2803325" y="10021"/>
                </a:lnTo>
                <a:lnTo>
                  <a:pt x="2878481" y="32568"/>
                </a:lnTo>
                <a:lnTo>
                  <a:pt x="2938606" y="55115"/>
                </a:lnTo>
                <a:lnTo>
                  <a:pt x="2976184" y="72651"/>
                </a:lnTo>
                <a:lnTo>
                  <a:pt x="3001236" y="90187"/>
                </a:lnTo>
                <a:lnTo>
                  <a:pt x="3028793" y="110229"/>
                </a:lnTo>
                <a:lnTo>
                  <a:pt x="3063866" y="145302"/>
                </a:lnTo>
                <a:lnTo>
                  <a:pt x="3091424" y="177870"/>
                </a:lnTo>
                <a:lnTo>
                  <a:pt x="3098939" y="190396"/>
                </a:lnTo>
                <a:lnTo>
                  <a:pt x="3101444" y="200416"/>
                </a:lnTo>
                <a:lnTo>
                  <a:pt x="3101444" y="222963"/>
                </a:lnTo>
                <a:lnTo>
                  <a:pt x="3086413" y="243005"/>
                </a:lnTo>
                <a:lnTo>
                  <a:pt x="3061361" y="265552"/>
                </a:lnTo>
                <a:lnTo>
                  <a:pt x="3038814" y="270562"/>
                </a:lnTo>
                <a:lnTo>
                  <a:pt x="2951132" y="263047"/>
                </a:lnTo>
                <a:lnTo>
                  <a:pt x="2805830" y="255531"/>
                </a:lnTo>
                <a:lnTo>
                  <a:pt x="2640487" y="248015"/>
                </a:lnTo>
                <a:lnTo>
                  <a:pt x="2477648" y="237995"/>
                </a:lnTo>
                <a:lnTo>
                  <a:pt x="2312305" y="230479"/>
                </a:lnTo>
                <a:lnTo>
                  <a:pt x="2156982" y="222963"/>
                </a:lnTo>
                <a:lnTo>
                  <a:pt x="2096857" y="225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E8AC358-A5BF-4D31-9DB2-BD54E19F552B}"/>
              </a:ext>
            </a:extLst>
          </p:cNvPr>
          <p:cNvSpPr/>
          <p:nvPr/>
        </p:nvSpPr>
        <p:spPr>
          <a:xfrm rot="16200000">
            <a:off x="3070225" y="3419476"/>
            <a:ext cx="3494087" cy="646112"/>
          </a:xfrm>
          <a:custGeom>
            <a:avLst/>
            <a:gdLst>
              <a:gd name="connsiteX0" fmla="*/ 2463400 w 3493182"/>
              <a:gd name="connsiteY0" fmla="*/ 542294 h 646137"/>
              <a:gd name="connsiteX1" fmla="*/ 2212445 w 3493182"/>
              <a:gd name="connsiteY1" fmla="*/ 542294 h 646137"/>
              <a:gd name="connsiteX2" fmla="*/ 1975912 w 3493182"/>
              <a:gd name="connsiteY2" fmla="*/ 539409 h 646137"/>
              <a:gd name="connsiteX3" fmla="*/ 1667266 w 3493182"/>
              <a:gd name="connsiteY3" fmla="*/ 539409 h 646137"/>
              <a:gd name="connsiteX4" fmla="*/ 1335544 w 3493182"/>
              <a:gd name="connsiteY4" fmla="*/ 539409 h 646137"/>
              <a:gd name="connsiteX5" fmla="*/ 998052 w 3493182"/>
              <a:gd name="connsiteY5" fmla="*/ 539409 h 646137"/>
              <a:gd name="connsiteX6" fmla="*/ 666330 w 3493182"/>
              <a:gd name="connsiteY6" fmla="*/ 542294 h 646137"/>
              <a:gd name="connsiteX7" fmla="*/ 513449 w 3493182"/>
              <a:gd name="connsiteY7" fmla="*/ 539409 h 646137"/>
              <a:gd name="connsiteX8" fmla="*/ 236533 w 3493182"/>
              <a:gd name="connsiteY8" fmla="*/ 542294 h 646137"/>
              <a:gd name="connsiteX9" fmla="*/ 23077 w 3493182"/>
              <a:gd name="connsiteY9" fmla="*/ 539409 h 646137"/>
              <a:gd name="connsiteX10" fmla="*/ 0 w 3493182"/>
              <a:gd name="connsiteY10" fmla="*/ 294223 h 646137"/>
              <a:gd name="connsiteX11" fmla="*/ 207688 w 3493182"/>
              <a:gd name="connsiteY11" fmla="*/ 294223 h 646137"/>
              <a:gd name="connsiteX12" fmla="*/ 550948 w 3493182"/>
              <a:gd name="connsiteY12" fmla="*/ 294223 h 646137"/>
              <a:gd name="connsiteX13" fmla="*/ 839402 w 3493182"/>
              <a:gd name="connsiteY13" fmla="*/ 294223 h 646137"/>
              <a:gd name="connsiteX14" fmla="*/ 1427849 w 3493182"/>
              <a:gd name="connsiteY14" fmla="*/ 294223 h 646137"/>
              <a:gd name="connsiteX15" fmla="*/ 1802840 w 3493182"/>
              <a:gd name="connsiteY15" fmla="*/ 294223 h 646137"/>
              <a:gd name="connsiteX16" fmla="*/ 2198022 w 3493182"/>
              <a:gd name="connsiteY16" fmla="*/ 294223 h 646137"/>
              <a:gd name="connsiteX17" fmla="*/ 2720124 w 3493182"/>
              <a:gd name="connsiteY17" fmla="*/ 294223 h 646137"/>
              <a:gd name="connsiteX18" fmla="*/ 3023001 w 3493182"/>
              <a:gd name="connsiteY18" fmla="*/ 294223 h 646137"/>
              <a:gd name="connsiteX19" fmla="*/ 3126845 w 3493182"/>
              <a:gd name="connsiteY19" fmla="*/ 288454 h 646137"/>
              <a:gd name="connsiteX20" fmla="*/ 3201843 w 3493182"/>
              <a:gd name="connsiteY20" fmla="*/ 276916 h 646137"/>
              <a:gd name="connsiteX21" fmla="*/ 3256649 w 3493182"/>
              <a:gd name="connsiteY21" fmla="*/ 262493 h 646137"/>
              <a:gd name="connsiteX22" fmla="*/ 3282610 w 3493182"/>
              <a:gd name="connsiteY22" fmla="*/ 250955 h 646137"/>
              <a:gd name="connsiteX23" fmla="*/ 3299917 w 3493182"/>
              <a:gd name="connsiteY23" fmla="*/ 233648 h 646137"/>
              <a:gd name="connsiteX24" fmla="*/ 3328763 w 3493182"/>
              <a:gd name="connsiteY24" fmla="*/ 199033 h 646137"/>
              <a:gd name="connsiteX25" fmla="*/ 3351839 w 3493182"/>
              <a:gd name="connsiteY25" fmla="*/ 164419 h 646137"/>
              <a:gd name="connsiteX26" fmla="*/ 3374915 w 3493182"/>
              <a:gd name="connsiteY26" fmla="*/ 124035 h 646137"/>
              <a:gd name="connsiteX27" fmla="*/ 3429722 w 3493182"/>
              <a:gd name="connsiteY27" fmla="*/ 0 h 646137"/>
              <a:gd name="connsiteX28" fmla="*/ 3493182 w 3493182"/>
              <a:gd name="connsiteY28" fmla="*/ 259609 h 646137"/>
              <a:gd name="connsiteX29" fmla="*/ 3412414 w 3493182"/>
              <a:gd name="connsiteY29" fmla="*/ 325953 h 646137"/>
              <a:gd name="connsiteX30" fmla="*/ 3389338 w 3493182"/>
              <a:gd name="connsiteY30" fmla="*/ 349029 h 646137"/>
              <a:gd name="connsiteX31" fmla="*/ 3377800 w 3493182"/>
              <a:gd name="connsiteY31" fmla="*/ 363452 h 646137"/>
              <a:gd name="connsiteX32" fmla="*/ 3372031 w 3493182"/>
              <a:gd name="connsiteY32" fmla="*/ 400951 h 646137"/>
              <a:gd name="connsiteX33" fmla="*/ 3360493 w 3493182"/>
              <a:gd name="connsiteY33" fmla="*/ 458642 h 646137"/>
              <a:gd name="connsiteX34" fmla="*/ 3337416 w 3493182"/>
              <a:gd name="connsiteY34" fmla="*/ 533640 h 646137"/>
              <a:gd name="connsiteX35" fmla="*/ 3311455 w 3493182"/>
              <a:gd name="connsiteY35" fmla="*/ 597100 h 646137"/>
              <a:gd name="connsiteX36" fmla="*/ 3297033 w 3493182"/>
              <a:gd name="connsiteY36" fmla="*/ 625945 h 646137"/>
              <a:gd name="connsiteX37" fmla="*/ 3282610 w 3493182"/>
              <a:gd name="connsiteY37" fmla="*/ 640368 h 646137"/>
              <a:gd name="connsiteX38" fmla="*/ 3256649 w 3493182"/>
              <a:gd name="connsiteY38" fmla="*/ 646137 h 646137"/>
              <a:gd name="connsiteX39" fmla="*/ 3219150 w 3493182"/>
              <a:gd name="connsiteY39" fmla="*/ 637484 h 646137"/>
              <a:gd name="connsiteX40" fmla="*/ 3172997 w 3493182"/>
              <a:gd name="connsiteY40" fmla="*/ 614407 h 646137"/>
              <a:gd name="connsiteX41" fmla="*/ 3132614 w 3493182"/>
              <a:gd name="connsiteY41" fmla="*/ 585562 h 646137"/>
              <a:gd name="connsiteX42" fmla="*/ 3109537 w 3493182"/>
              <a:gd name="connsiteY42" fmla="*/ 568255 h 646137"/>
              <a:gd name="connsiteX43" fmla="*/ 3057616 w 3493182"/>
              <a:gd name="connsiteY43" fmla="*/ 559601 h 646137"/>
              <a:gd name="connsiteX44" fmla="*/ 2875889 w 3493182"/>
              <a:gd name="connsiteY44" fmla="*/ 542294 h 646137"/>
              <a:gd name="connsiteX45" fmla="*/ 2645126 w 3493182"/>
              <a:gd name="connsiteY45" fmla="*/ 542294 h 646137"/>
              <a:gd name="connsiteX46" fmla="*/ 2463400 w 3493182"/>
              <a:gd name="connsiteY46" fmla="*/ 542294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93182" h="646137">
                <a:moveTo>
                  <a:pt x="2463400" y="542294"/>
                </a:moveTo>
                <a:lnTo>
                  <a:pt x="2212445" y="542294"/>
                </a:lnTo>
                <a:lnTo>
                  <a:pt x="1975912" y="539409"/>
                </a:lnTo>
                <a:lnTo>
                  <a:pt x="1667266" y="539409"/>
                </a:lnTo>
                <a:lnTo>
                  <a:pt x="1335544" y="539409"/>
                </a:lnTo>
                <a:lnTo>
                  <a:pt x="998052" y="539409"/>
                </a:lnTo>
                <a:lnTo>
                  <a:pt x="666330" y="542294"/>
                </a:lnTo>
                <a:lnTo>
                  <a:pt x="513449" y="539409"/>
                </a:lnTo>
                <a:lnTo>
                  <a:pt x="236533" y="542294"/>
                </a:lnTo>
                <a:lnTo>
                  <a:pt x="23077" y="539409"/>
                </a:lnTo>
                <a:lnTo>
                  <a:pt x="0" y="294223"/>
                </a:lnTo>
                <a:lnTo>
                  <a:pt x="207688" y="294223"/>
                </a:lnTo>
                <a:lnTo>
                  <a:pt x="550948" y="294223"/>
                </a:lnTo>
                <a:lnTo>
                  <a:pt x="839402" y="294223"/>
                </a:lnTo>
                <a:lnTo>
                  <a:pt x="1427849" y="294223"/>
                </a:lnTo>
                <a:lnTo>
                  <a:pt x="1802840" y="294223"/>
                </a:lnTo>
                <a:lnTo>
                  <a:pt x="2198022" y="294223"/>
                </a:lnTo>
                <a:lnTo>
                  <a:pt x="2720124" y="294223"/>
                </a:lnTo>
                <a:lnTo>
                  <a:pt x="3023001" y="294223"/>
                </a:lnTo>
                <a:lnTo>
                  <a:pt x="3126845" y="288454"/>
                </a:lnTo>
                <a:lnTo>
                  <a:pt x="3201843" y="276916"/>
                </a:lnTo>
                <a:lnTo>
                  <a:pt x="3256649" y="262493"/>
                </a:lnTo>
                <a:lnTo>
                  <a:pt x="3282610" y="250955"/>
                </a:lnTo>
                <a:lnTo>
                  <a:pt x="3299917" y="233648"/>
                </a:lnTo>
                <a:lnTo>
                  <a:pt x="3328763" y="199033"/>
                </a:lnTo>
                <a:lnTo>
                  <a:pt x="3351839" y="164419"/>
                </a:lnTo>
                <a:lnTo>
                  <a:pt x="3374915" y="124035"/>
                </a:lnTo>
                <a:lnTo>
                  <a:pt x="3429722" y="0"/>
                </a:lnTo>
                <a:lnTo>
                  <a:pt x="3493182" y="259609"/>
                </a:lnTo>
                <a:lnTo>
                  <a:pt x="3412414" y="325953"/>
                </a:lnTo>
                <a:lnTo>
                  <a:pt x="3389338" y="349029"/>
                </a:lnTo>
                <a:lnTo>
                  <a:pt x="3377800" y="363452"/>
                </a:lnTo>
                <a:lnTo>
                  <a:pt x="3372031" y="400951"/>
                </a:lnTo>
                <a:lnTo>
                  <a:pt x="3360493" y="458642"/>
                </a:lnTo>
                <a:lnTo>
                  <a:pt x="3337416" y="533640"/>
                </a:lnTo>
                <a:lnTo>
                  <a:pt x="3311455" y="597100"/>
                </a:lnTo>
                <a:lnTo>
                  <a:pt x="3297033" y="625945"/>
                </a:lnTo>
                <a:lnTo>
                  <a:pt x="3282610" y="640368"/>
                </a:lnTo>
                <a:lnTo>
                  <a:pt x="3256649" y="646137"/>
                </a:lnTo>
                <a:lnTo>
                  <a:pt x="3219150" y="637484"/>
                </a:lnTo>
                <a:lnTo>
                  <a:pt x="3172997" y="614407"/>
                </a:lnTo>
                <a:lnTo>
                  <a:pt x="3132614" y="585562"/>
                </a:lnTo>
                <a:lnTo>
                  <a:pt x="3109537" y="568255"/>
                </a:lnTo>
                <a:lnTo>
                  <a:pt x="3057616" y="559601"/>
                </a:lnTo>
                <a:lnTo>
                  <a:pt x="2875889" y="542294"/>
                </a:lnTo>
                <a:lnTo>
                  <a:pt x="2645126" y="542294"/>
                </a:lnTo>
                <a:lnTo>
                  <a:pt x="2463400" y="542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C33F270-3F57-467E-B1D7-00B3A6BEBCA4}"/>
              </a:ext>
            </a:extLst>
          </p:cNvPr>
          <p:cNvSpPr/>
          <p:nvPr/>
        </p:nvSpPr>
        <p:spPr>
          <a:xfrm>
            <a:off x="2989263" y="5327650"/>
            <a:ext cx="4013200" cy="465138"/>
          </a:xfrm>
          <a:custGeom>
            <a:avLst/>
            <a:gdLst>
              <a:gd name="connsiteX0" fmla="*/ 2788436 w 4013021"/>
              <a:gd name="connsiteY0" fmla="*/ 48467 h 465278"/>
              <a:gd name="connsiteX1" fmla="*/ 2594570 w 4013021"/>
              <a:gd name="connsiteY1" fmla="*/ 51698 h 465278"/>
              <a:gd name="connsiteX2" fmla="*/ 2397473 w 4013021"/>
              <a:gd name="connsiteY2" fmla="*/ 54929 h 465278"/>
              <a:gd name="connsiteX3" fmla="*/ 2171296 w 4013021"/>
              <a:gd name="connsiteY3" fmla="*/ 61391 h 465278"/>
              <a:gd name="connsiteX4" fmla="*/ 2022666 w 4013021"/>
              <a:gd name="connsiteY4" fmla="*/ 64622 h 465278"/>
              <a:gd name="connsiteX5" fmla="*/ 1802951 w 4013021"/>
              <a:gd name="connsiteY5" fmla="*/ 87240 h 465278"/>
              <a:gd name="connsiteX6" fmla="*/ 1576775 w 4013021"/>
              <a:gd name="connsiteY6" fmla="*/ 103395 h 465278"/>
              <a:gd name="connsiteX7" fmla="*/ 1279514 w 4013021"/>
              <a:gd name="connsiteY7" fmla="*/ 126013 h 465278"/>
              <a:gd name="connsiteX8" fmla="*/ 891783 w 4013021"/>
              <a:gd name="connsiteY8" fmla="*/ 158324 h 465278"/>
              <a:gd name="connsiteX9" fmla="*/ 617139 w 4013021"/>
              <a:gd name="connsiteY9" fmla="*/ 184173 h 465278"/>
              <a:gd name="connsiteX10" fmla="*/ 474971 w 4013021"/>
              <a:gd name="connsiteY10" fmla="*/ 197097 h 465278"/>
              <a:gd name="connsiteX11" fmla="*/ 400656 w 4013021"/>
              <a:gd name="connsiteY11" fmla="*/ 200328 h 465278"/>
              <a:gd name="connsiteX12" fmla="*/ 294030 w 4013021"/>
              <a:gd name="connsiteY12" fmla="*/ 197097 h 465278"/>
              <a:gd name="connsiteX13" fmla="*/ 219715 w 4013021"/>
              <a:gd name="connsiteY13" fmla="*/ 187404 h 465278"/>
              <a:gd name="connsiteX14" fmla="*/ 177710 w 4013021"/>
              <a:gd name="connsiteY14" fmla="*/ 177711 h 465278"/>
              <a:gd name="connsiteX15" fmla="*/ 129244 w 4013021"/>
              <a:gd name="connsiteY15" fmla="*/ 164786 h 465278"/>
              <a:gd name="connsiteX16" fmla="*/ 96933 w 4013021"/>
              <a:gd name="connsiteY16" fmla="*/ 151862 h 465278"/>
              <a:gd name="connsiteX17" fmla="*/ 51698 w 4013021"/>
              <a:gd name="connsiteY17" fmla="*/ 129244 h 465278"/>
              <a:gd name="connsiteX18" fmla="*/ 19387 w 4013021"/>
              <a:gd name="connsiteY18" fmla="*/ 119551 h 465278"/>
              <a:gd name="connsiteX19" fmla="*/ 3231 w 4013021"/>
              <a:gd name="connsiteY19" fmla="*/ 122782 h 465278"/>
              <a:gd name="connsiteX20" fmla="*/ 0 w 4013021"/>
              <a:gd name="connsiteY20" fmla="*/ 132475 h 465278"/>
              <a:gd name="connsiteX21" fmla="*/ 6462 w 4013021"/>
              <a:gd name="connsiteY21" fmla="*/ 161555 h 465278"/>
              <a:gd name="connsiteX22" fmla="*/ 48467 w 4013021"/>
              <a:gd name="connsiteY22" fmla="*/ 216484 h 465278"/>
              <a:gd name="connsiteX23" fmla="*/ 116320 w 4013021"/>
              <a:gd name="connsiteY23" fmla="*/ 287568 h 465278"/>
              <a:gd name="connsiteX24" fmla="*/ 171248 w 4013021"/>
              <a:gd name="connsiteY24" fmla="*/ 339265 h 465278"/>
              <a:gd name="connsiteX25" fmla="*/ 235870 w 4013021"/>
              <a:gd name="connsiteY25" fmla="*/ 390963 h 465278"/>
              <a:gd name="connsiteX26" fmla="*/ 294030 w 4013021"/>
              <a:gd name="connsiteY26" fmla="*/ 429736 h 465278"/>
              <a:gd name="connsiteX27" fmla="*/ 345727 w 4013021"/>
              <a:gd name="connsiteY27" fmla="*/ 452354 h 465278"/>
              <a:gd name="connsiteX28" fmla="*/ 387732 w 4013021"/>
              <a:gd name="connsiteY28" fmla="*/ 465278 h 465278"/>
              <a:gd name="connsiteX29" fmla="*/ 426505 w 4013021"/>
              <a:gd name="connsiteY29" fmla="*/ 455585 h 465278"/>
              <a:gd name="connsiteX30" fmla="*/ 536362 w 4013021"/>
              <a:gd name="connsiteY30" fmla="*/ 420043 h 465278"/>
              <a:gd name="connsiteX31" fmla="*/ 665606 w 4013021"/>
              <a:gd name="connsiteY31" fmla="*/ 387732 h 465278"/>
              <a:gd name="connsiteX32" fmla="*/ 817467 w 4013021"/>
              <a:gd name="connsiteY32" fmla="*/ 358652 h 465278"/>
              <a:gd name="connsiteX33" fmla="*/ 956404 w 4013021"/>
              <a:gd name="connsiteY33" fmla="*/ 332803 h 465278"/>
              <a:gd name="connsiteX34" fmla="*/ 1159964 w 4013021"/>
              <a:gd name="connsiteY34" fmla="*/ 303723 h 465278"/>
              <a:gd name="connsiteX35" fmla="*/ 1431376 w 4013021"/>
              <a:gd name="connsiteY35" fmla="*/ 277875 h 465278"/>
              <a:gd name="connsiteX36" fmla="*/ 1592930 w 4013021"/>
              <a:gd name="connsiteY36" fmla="*/ 264950 h 465278"/>
              <a:gd name="connsiteX37" fmla="*/ 1790027 w 4013021"/>
              <a:gd name="connsiteY37" fmla="*/ 248795 h 465278"/>
              <a:gd name="connsiteX38" fmla="*/ 1987124 w 4013021"/>
              <a:gd name="connsiteY38" fmla="*/ 235870 h 465278"/>
              <a:gd name="connsiteX39" fmla="*/ 2219763 w 4013021"/>
              <a:gd name="connsiteY39" fmla="*/ 229408 h 465278"/>
              <a:gd name="connsiteX40" fmla="*/ 2420091 w 4013021"/>
              <a:gd name="connsiteY40" fmla="*/ 222946 h 465278"/>
              <a:gd name="connsiteX41" fmla="*/ 2617188 w 4013021"/>
              <a:gd name="connsiteY41" fmla="*/ 222946 h 465278"/>
              <a:gd name="connsiteX42" fmla="*/ 2817515 w 4013021"/>
              <a:gd name="connsiteY42" fmla="*/ 222946 h 465278"/>
              <a:gd name="connsiteX43" fmla="*/ 2982301 w 4013021"/>
              <a:gd name="connsiteY43" fmla="*/ 226177 h 465278"/>
              <a:gd name="connsiteX44" fmla="*/ 3101852 w 4013021"/>
              <a:gd name="connsiteY44" fmla="*/ 232639 h 465278"/>
              <a:gd name="connsiteX45" fmla="*/ 3205247 w 4013021"/>
              <a:gd name="connsiteY45" fmla="*/ 239101 h 465278"/>
              <a:gd name="connsiteX46" fmla="*/ 3350646 w 4013021"/>
              <a:gd name="connsiteY46" fmla="*/ 252026 h 465278"/>
              <a:gd name="connsiteX47" fmla="*/ 3496045 w 4013021"/>
              <a:gd name="connsiteY47" fmla="*/ 268181 h 465278"/>
              <a:gd name="connsiteX48" fmla="*/ 3693142 w 4013021"/>
              <a:gd name="connsiteY48" fmla="*/ 297261 h 465278"/>
              <a:gd name="connsiteX49" fmla="*/ 3828848 w 4013021"/>
              <a:gd name="connsiteY49" fmla="*/ 319879 h 465278"/>
              <a:gd name="connsiteX50" fmla="*/ 3890239 w 4013021"/>
              <a:gd name="connsiteY50" fmla="*/ 329572 h 465278"/>
              <a:gd name="connsiteX51" fmla="*/ 3912857 w 4013021"/>
              <a:gd name="connsiteY51" fmla="*/ 329572 h 465278"/>
              <a:gd name="connsiteX52" fmla="*/ 3951630 w 4013021"/>
              <a:gd name="connsiteY52" fmla="*/ 323110 h 465278"/>
              <a:gd name="connsiteX53" fmla="*/ 3987172 w 4013021"/>
              <a:gd name="connsiteY53" fmla="*/ 310185 h 465278"/>
              <a:gd name="connsiteX54" fmla="*/ 4003327 w 4013021"/>
              <a:gd name="connsiteY54" fmla="*/ 294030 h 465278"/>
              <a:gd name="connsiteX55" fmla="*/ 4009790 w 4013021"/>
              <a:gd name="connsiteY55" fmla="*/ 277875 h 465278"/>
              <a:gd name="connsiteX56" fmla="*/ 4013021 w 4013021"/>
              <a:gd name="connsiteY56" fmla="*/ 261719 h 465278"/>
              <a:gd name="connsiteX57" fmla="*/ 4009790 w 4013021"/>
              <a:gd name="connsiteY57" fmla="*/ 242332 h 465278"/>
              <a:gd name="connsiteX58" fmla="*/ 4003327 w 4013021"/>
              <a:gd name="connsiteY58" fmla="*/ 222946 h 465278"/>
              <a:gd name="connsiteX59" fmla="*/ 3980710 w 4013021"/>
              <a:gd name="connsiteY59" fmla="*/ 190635 h 465278"/>
              <a:gd name="connsiteX60" fmla="*/ 3964554 w 4013021"/>
              <a:gd name="connsiteY60" fmla="*/ 174479 h 465278"/>
              <a:gd name="connsiteX61" fmla="*/ 3919319 w 4013021"/>
              <a:gd name="connsiteY61" fmla="*/ 148631 h 465278"/>
              <a:gd name="connsiteX62" fmla="*/ 3838542 w 4013021"/>
              <a:gd name="connsiteY62" fmla="*/ 103395 h 465278"/>
              <a:gd name="connsiteX63" fmla="*/ 3754533 w 4013021"/>
              <a:gd name="connsiteY63" fmla="*/ 64622 h 465278"/>
              <a:gd name="connsiteX64" fmla="*/ 3683449 w 4013021"/>
              <a:gd name="connsiteY64" fmla="*/ 35542 h 465278"/>
              <a:gd name="connsiteX65" fmla="*/ 3612365 w 4013021"/>
              <a:gd name="connsiteY65" fmla="*/ 16156 h 465278"/>
              <a:gd name="connsiteX66" fmla="*/ 3538050 w 4013021"/>
              <a:gd name="connsiteY66" fmla="*/ 0 h 465278"/>
              <a:gd name="connsiteX67" fmla="*/ 3515432 w 4013021"/>
              <a:gd name="connsiteY67" fmla="*/ 0 h 465278"/>
              <a:gd name="connsiteX68" fmla="*/ 3399113 w 4013021"/>
              <a:gd name="connsiteY68" fmla="*/ 16156 h 465278"/>
              <a:gd name="connsiteX69" fmla="*/ 3198785 w 4013021"/>
              <a:gd name="connsiteY69" fmla="*/ 38773 h 465278"/>
              <a:gd name="connsiteX70" fmla="*/ 3160012 w 4013021"/>
              <a:gd name="connsiteY70" fmla="*/ 42005 h 465278"/>
              <a:gd name="connsiteX71" fmla="*/ 3072772 w 4013021"/>
              <a:gd name="connsiteY71" fmla="*/ 42005 h 465278"/>
              <a:gd name="connsiteX72" fmla="*/ 2788436 w 4013021"/>
              <a:gd name="connsiteY72" fmla="*/ 48467 h 46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013021" h="465278">
                <a:moveTo>
                  <a:pt x="2788436" y="48467"/>
                </a:moveTo>
                <a:lnTo>
                  <a:pt x="2594570" y="51698"/>
                </a:lnTo>
                <a:lnTo>
                  <a:pt x="2397473" y="54929"/>
                </a:lnTo>
                <a:lnTo>
                  <a:pt x="2171296" y="61391"/>
                </a:lnTo>
                <a:lnTo>
                  <a:pt x="2022666" y="64622"/>
                </a:lnTo>
                <a:lnTo>
                  <a:pt x="1802951" y="87240"/>
                </a:lnTo>
                <a:lnTo>
                  <a:pt x="1576775" y="103395"/>
                </a:lnTo>
                <a:lnTo>
                  <a:pt x="1279514" y="126013"/>
                </a:lnTo>
                <a:lnTo>
                  <a:pt x="891783" y="158324"/>
                </a:lnTo>
                <a:lnTo>
                  <a:pt x="617139" y="184173"/>
                </a:lnTo>
                <a:lnTo>
                  <a:pt x="474971" y="197097"/>
                </a:lnTo>
                <a:lnTo>
                  <a:pt x="400656" y="200328"/>
                </a:lnTo>
                <a:lnTo>
                  <a:pt x="294030" y="197097"/>
                </a:lnTo>
                <a:lnTo>
                  <a:pt x="219715" y="187404"/>
                </a:lnTo>
                <a:lnTo>
                  <a:pt x="177710" y="177711"/>
                </a:lnTo>
                <a:lnTo>
                  <a:pt x="129244" y="164786"/>
                </a:lnTo>
                <a:lnTo>
                  <a:pt x="96933" y="151862"/>
                </a:lnTo>
                <a:lnTo>
                  <a:pt x="51698" y="129244"/>
                </a:lnTo>
                <a:lnTo>
                  <a:pt x="19387" y="119551"/>
                </a:lnTo>
                <a:lnTo>
                  <a:pt x="3231" y="122782"/>
                </a:lnTo>
                <a:lnTo>
                  <a:pt x="0" y="132475"/>
                </a:lnTo>
                <a:lnTo>
                  <a:pt x="6462" y="161555"/>
                </a:lnTo>
                <a:lnTo>
                  <a:pt x="48467" y="216484"/>
                </a:lnTo>
                <a:lnTo>
                  <a:pt x="116320" y="287568"/>
                </a:lnTo>
                <a:lnTo>
                  <a:pt x="171248" y="339265"/>
                </a:lnTo>
                <a:lnTo>
                  <a:pt x="235870" y="390963"/>
                </a:lnTo>
                <a:lnTo>
                  <a:pt x="294030" y="429736"/>
                </a:lnTo>
                <a:lnTo>
                  <a:pt x="345727" y="452354"/>
                </a:lnTo>
                <a:lnTo>
                  <a:pt x="387732" y="465278"/>
                </a:lnTo>
                <a:lnTo>
                  <a:pt x="426505" y="455585"/>
                </a:lnTo>
                <a:lnTo>
                  <a:pt x="536362" y="420043"/>
                </a:lnTo>
                <a:lnTo>
                  <a:pt x="665606" y="387732"/>
                </a:lnTo>
                <a:lnTo>
                  <a:pt x="817467" y="358652"/>
                </a:lnTo>
                <a:lnTo>
                  <a:pt x="956404" y="332803"/>
                </a:lnTo>
                <a:lnTo>
                  <a:pt x="1159964" y="303723"/>
                </a:lnTo>
                <a:lnTo>
                  <a:pt x="1431376" y="277875"/>
                </a:lnTo>
                <a:lnTo>
                  <a:pt x="1592930" y="264950"/>
                </a:lnTo>
                <a:lnTo>
                  <a:pt x="1790027" y="248795"/>
                </a:lnTo>
                <a:lnTo>
                  <a:pt x="1987124" y="235870"/>
                </a:lnTo>
                <a:lnTo>
                  <a:pt x="2219763" y="229408"/>
                </a:lnTo>
                <a:lnTo>
                  <a:pt x="2420091" y="222946"/>
                </a:lnTo>
                <a:lnTo>
                  <a:pt x="2617188" y="222946"/>
                </a:lnTo>
                <a:lnTo>
                  <a:pt x="2817515" y="222946"/>
                </a:lnTo>
                <a:lnTo>
                  <a:pt x="2982301" y="226177"/>
                </a:lnTo>
                <a:lnTo>
                  <a:pt x="3101852" y="232639"/>
                </a:lnTo>
                <a:lnTo>
                  <a:pt x="3205247" y="239101"/>
                </a:lnTo>
                <a:lnTo>
                  <a:pt x="3350646" y="252026"/>
                </a:lnTo>
                <a:lnTo>
                  <a:pt x="3496045" y="268181"/>
                </a:lnTo>
                <a:lnTo>
                  <a:pt x="3693142" y="297261"/>
                </a:lnTo>
                <a:lnTo>
                  <a:pt x="3828848" y="319879"/>
                </a:lnTo>
                <a:lnTo>
                  <a:pt x="3890239" y="329572"/>
                </a:lnTo>
                <a:lnTo>
                  <a:pt x="3912857" y="329572"/>
                </a:lnTo>
                <a:lnTo>
                  <a:pt x="3951630" y="323110"/>
                </a:lnTo>
                <a:lnTo>
                  <a:pt x="3987172" y="310185"/>
                </a:lnTo>
                <a:lnTo>
                  <a:pt x="4003327" y="294030"/>
                </a:lnTo>
                <a:lnTo>
                  <a:pt x="4009790" y="277875"/>
                </a:lnTo>
                <a:lnTo>
                  <a:pt x="4013021" y="261719"/>
                </a:lnTo>
                <a:lnTo>
                  <a:pt x="4009790" y="242332"/>
                </a:lnTo>
                <a:lnTo>
                  <a:pt x="4003327" y="222946"/>
                </a:lnTo>
                <a:lnTo>
                  <a:pt x="3980710" y="190635"/>
                </a:lnTo>
                <a:lnTo>
                  <a:pt x="3964554" y="174479"/>
                </a:lnTo>
                <a:lnTo>
                  <a:pt x="3919319" y="148631"/>
                </a:lnTo>
                <a:lnTo>
                  <a:pt x="3838542" y="103395"/>
                </a:lnTo>
                <a:lnTo>
                  <a:pt x="3754533" y="64622"/>
                </a:lnTo>
                <a:lnTo>
                  <a:pt x="3683449" y="35542"/>
                </a:lnTo>
                <a:lnTo>
                  <a:pt x="3612365" y="16156"/>
                </a:lnTo>
                <a:lnTo>
                  <a:pt x="3538050" y="0"/>
                </a:lnTo>
                <a:lnTo>
                  <a:pt x="3515432" y="0"/>
                </a:lnTo>
                <a:lnTo>
                  <a:pt x="3399113" y="16156"/>
                </a:lnTo>
                <a:lnTo>
                  <a:pt x="3198785" y="38773"/>
                </a:lnTo>
                <a:lnTo>
                  <a:pt x="3160012" y="42005"/>
                </a:lnTo>
                <a:lnTo>
                  <a:pt x="3072772" y="42005"/>
                </a:lnTo>
                <a:lnTo>
                  <a:pt x="2788436" y="484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7B5D62-EE21-467B-87D4-19A22F41CDD2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1362075"/>
            <a:ext cx="4114800" cy="4430713"/>
            <a:chOff x="3040063" y="1514475"/>
            <a:chExt cx="4114800" cy="4430713"/>
          </a:xfrm>
        </p:grpSpPr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32C3086B-D31A-4935-84BA-88B92D864BC9}"/>
                </a:ext>
              </a:extLst>
            </p:cNvPr>
            <p:cNvSpPr/>
            <p:nvPr/>
          </p:nvSpPr>
          <p:spPr>
            <a:xfrm>
              <a:off x="3662363" y="15144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3B677F17-51ED-4995-B821-8B7AC121E5D4}"/>
                </a:ext>
              </a:extLst>
            </p:cNvPr>
            <p:cNvSpPr/>
            <p:nvPr/>
          </p:nvSpPr>
          <p:spPr>
            <a:xfrm>
              <a:off x="3367088" y="2578100"/>
              <a:ext cx="3449638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96F59AA7-FF9F-4A1D-9BA9-492E16E379CB}"/>
                </a:ext>
              </a:extLst>
            </p:cNvPr>
            <p:cNvSpPr/>
            <p:nvPr/>
          </p:nvSpPr>
          <p:spPr>
            <a:xfrm>
              <a:off x="3040063" y="34940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33282861-F3AA-435F-B5F8-66075771B40D}"/>
                </a:ext>
              </a:extLst>
            </p:cNvPr>
            <p:cNvSpPr/>
            <p:nvPr/>
          </p:nvSpPr>
          <p:spPr>
            <a:xfrm>
              <a:off x="3713163" y="3086100"/>
              <a:ext cx="515938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B8807E02-8E91-4225-AF9A-A1961BF8BAF0}"/>
                </a:ext>
              </a:extLst>
            </p:cNvPr>
            <p:cNvSpPr/>
            <p:nvPr/>
          </p:nvSpPr>
          <p:spPr>
            <a:xfrm>
              <a:off x="5842001" y="3001963"/>
              <a:ext cx="525462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B799C54D-7228-46E6-A608-67E482153EFC}"/>
                </a:ext>
              </a:extLst>
            </p:cNvPr>
            <p:cNvSpPr/>
            <p:nvPr/>
          </p:nvSpPr>
          <p:spPr>
            <a:xfrm>
              <a:off x="3567113" y="45418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9E296C4A-DA55-455C-A4DF-D71CEFF94339}"/>
                </a:ext>
              </a:extLst>
            </p:cNvPr>
            <p:cNvSpPr/>
            <p:nvPr/>
          </p:nvSpPr>
          <p:spPr>
            <a:xfrm rot="16200000">
              <a:off x="3222626" y="3571875"/>
              <a:ext cx="3494087" cy="646113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61F4B159-9F61-4C36-AC56-DBAD36A89ABC}"/>
                </a:ext>
              </a:extLst>
            </p:cNvPr>
            <p:cNvSpPr/>
            <p:nvPr/>
          </p:nvSpPr>
          <p:spPr>
            <a:xfrm>
              <a:off x="3141663" y="54800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6ED9426-4F01-4F7F-8387-03537EAFD71D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1C6E82F1-CE79-4269-A188-6D13CF031F26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DC829383-05CE-4275-8646-17798185E749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9211D62B-D85C-416E-95F4-F4EBCF547A84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6AE9A940-321C-402A-95B0-75B18D692838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C755DD42-0941-4391-8C0A-88EACF7DDB51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477F09CC-4536-4A27-9D56-217AF06FE7A3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2">
              <a:extLst>
                <a:ext uri="{FF2B5EF4-FFF2-40B4-BE49-F238E27FC236}">
                  <a16:creationId xmlns:a16="http://schemas.microsoft.com/office/drawing/2014/main" id="{D6B757A9-9AF7-4E0C-AC96-773ED673B0D6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14931880-3A5A-4102-B40D-A29148151CAC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074" name="グループ化 1">
            <a:extLst>
              <a:ext uri="{FF2B5EF4-FFF2-40B4-BE49-F238E27FC236}">
                <a16:creationId xmlns:a16="http://schemas.microsoft.com/office/drawing/2014/main" id="{EEE518C6-D659-4AE5-AEC4-FB56E51F6805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8EA1655-64EA-480A-8316-43CC1E2714E9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344F983-D950-47DE-9349-F4E631B6696F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A2FFDCE-7841-445B-A996-41A951BBB462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21E03D8-6D8B-4747-BF02-ACECE95A6270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「卒業文集」をつくろう　　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机 看 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1909329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B5C5E74-30CE-40EC-986A-58B5FD189178}"/>
              </a:ext>
            </a:extLst>
          </p:cNvPr>
          <p:cNvSpPr/>
          <p:nvPr/>
        </p:nvSpPr>
        <p:spPr>
          <a:xfrm>
            <a:off x="2589213" y="2376488"/>
            <a:ext cx="1982787" cy="652462"/>
          </a:xfrm>
          <a:custGeom>
            <a:avLst/>
            <a:gdLst>
              <a:gd name="connsiteX0" fmla="*/ 1526381 w 1983581"/>
              <a:gd name="connsiteY0" fmla="*/ 345281 h 652462"/>
              <a:gd name="connsiteX1" fmla="*/ 1257300 w 1983581"/>
              <a:gd name="connsiteY1" fmla="*/ 414337 h 652462"/>
              <a:gd name="connsiteX2" fmla="*/ 1016794 w 1983581"/>
              <a:gd name="connsiteY2" fmla="*/ 466725 h 652462"/>
              <a:gd name="connsiteX3" fmla="*/ 771525 w 1983581"/>
              <a:gd name="connsiteY3" fmla="*/ 538162 h 652462"/>
              <a:gd name="connsiteX4" fmla="*/ 538162 w 1983581"/>
              <a:gd name="connsiteY4" fmla="*/ 607218 h 652462"/>
              <a:gd name="connsiteX5" fmla="*/ 400050 w 1983581"/>
              <a:gd name="connsiteY5" fmla="*/ 645318 h 652462"/>
              <a:gd name="connsiteX6" fmla="*/ 361950 w 1983581"/>
              <a:gd name="connsiteY6" fmla="*/ 652462 h 652462"/>
              <a:gd name="connsiteX7" fmla="*/ 326231 w 1983581"/>
              <a:gd name="connsiteY7" fmla="*/ 650081 h 652462"/>
              <a:gd name="connsiteX8" fmla="*/ 269081 w 1983581"/>
              <a:gd name="connsiteY8" fmla="*/ 633412 h 652462"/>
              <a:gd name="connsiteX9" fmla="*/ 200025 w 1983581"/>
              <a:gd name="connsiteY9" fmla="*/ 590550 h 652462"/>
              <a:gd name="connsiteX10" fmla="*/ 157162 w 1983581"/>
              <a:gd name="connsiteY10" fmla="*/ 554831 h 652462"/>
              <a:gd name="connsiteX11" fmla="*/ 104775 w 1983581"/>
              <a:gd name="connsiteY11" fmla="*/ 502443 h 652462"/>
              <a:gd name="connsiteX12" fmla="*/ 64294 w 1983581"/>
              <a:gd name="connsiteY12" fmla="*/ 447675 h 652462"/>
              <a:gd name="connsiteX13" fmla="*/ 35719 w 1983581"/>
              <a:gd name="connsiteY13" fmla="*/ 404812 h 652462"/>
              <a:gd name="connsiteX14" fmla="*/ 11906 w 1983581"/>
              <a:gd name="connsiteY14" fmla="*/ 369093 h 652462"/>
              <a:gd name="connsiteX15" fmla="*/ 0 w 1983581"/>
              <a:gd name="connsiteY15" fmla="*/ 342900 h 652462"/>
              <a:gd name="connsiteX16" fmla="*/ 0 w 1983581"/>
              <a:gd name="connsiteY16" fmla="*/ 319087 h 652462"/>
              <a:gd name="connsiteX17" fmla="*/ 7144 w 1983581"/>
              <a:gd name="connsiteY17" fmla="*/ 304800 h 652462"/>
              <a:gd name="connsiteX18" fmla="*/ 21431 w 1983581"/>
              <a:gd name="connsiteY18" fmla="*/ 297656 h 652462"/>
              <a:gd name="connsiteX19" fmla="*/ 57150 w 1983581"/>
              <a:gd name="connsiteY19" fmla="*/ 304800 h 652462"/>
              <a:gd name="connsiteX20" fmla="*/ 83344 w 1983581"/>
              <a:gd name="connsiteY20" fmla="*/ 319087 h 652462"/>
              <a:gd name="connsiteX21" fmla="*/ 142875 w 1983581"/>
              <a:gd name="connsiteY21" fmla="*/ 371475 h 652462"/>
              <a:gd name="connsiteX22" fmla="*/ 183356 w 1983581"/>
              <a:gd name="connsiteY22" fmla="*/ 397668 h 652462"/>
              <a:gd name="connsiteX23" fmla="*/ 233362 w 1983581"/>
              <a:gd name="connsiteY23" fmla="*/ 421481 h 652462"/>
              <a:gd name="connsiteX24" fmla="*/ 283369 w 1983581"/>
              <a:gd name="connsiteY24" fmla="*/ 431006 h 652462"/>
              <a:gd name="connsiteX25" fmla="*/ 330994 w 1983581"/>
              <a:gd name="connsiteY25" fmla="*/ 431006 h 652462"/>
              <a:gd name="connsiteX26" fmla="*/ 385762 w 1983581"/>
              <a:gd name="connsiteY26" fmla="*/ 419100 h 652462"/>
              <a:gd name="connsiteX27" fmla="*/ 676275 w 1983581"/>
              <a:gd name="connsiteY27" fmla="*/ 347662 h 652462"/>
              <a:gd name="connsiteX28" fmla="*/ 892969 w 1983581"/>
              <a:gd name="connsiteY28" fmla="*/ 292893 h 652462"/>
              <a:gd name="connsiteX29" fmla="*/ 1088231 w 1983581"/>
              <a:gd name="connsiteY29" fmla="*/ 242887 h 652462"/>
              <a:gd name="connsiteX30" fmla="*/ 1262062 w 1983581"/>
              <a:gd name="connsiteY30" fmla="*/ 188118 h 652462"/>
              <a:gd name="connsiteX31" fmla="*/ 1328737 w 1983581"/>
              <a:gd name="connsiteY31" fmla="*/ 171450 h 652462"/>
              <a:gd name="connsiteX32" fmla="*/ 1428750 w 1983581"/>
              <a:gd name="connsiteY32" fmla="*/ 145256 h 652462"/>
              <a:gd name="connsiteX33" fmla="*/ 1495425 w 1983581"/>
              <a:gd name="connsiteY33" fmla="*/ 121443 h 652462"/>
              <a:gd name="connsiteX34" fmla="*/ 1559719 w 1983581"/>
              <a:gd name="connsiteY34" fmla="*/ 92868 h 652462"/>
              <a:gd name="connsiteX35" fmla="*/ 1628775 w 1983581"/>
              <a:gd name="connsiteY35" fmla="*/ 54768 h 652462"/>
              <a:gd name="connsiteX36" fmla="*/ 1712119 w 1983581"/>
              <a:gd name="connsiteY36" fmla="*/ 0 h 652462"/>
              <a:gd name="connsiteX37" fmla="*/ 1785937 w 1983581"/>
              <a:gd name="connsiteY37" fmla="*/ 16668 h 652462"/>
              <a:gd name="connsiteX38" fmla="*/ 1854994 w 1983581"/>
              <a:gd name="connsiteY38" fmla="*/ 40481 h 652462"/>
              <a:gd name="connsiteX39" fmla="*/ 1895475 w 1983581"/>
              <a:gd name="connsiteY39" fmla="*/ 64293 h 652462"/>
              <a:gd name="connsiteX40" fmla="*/ 1950244 w 1983581"/>
              <a:gd name="connsiteY40" fmla="*/ 100012 h 652462"/>
              <a:gd name="connsiteX41" fmla="*/ 1978819 w 1983581"/>
              <a:gd name="connsiteY41" fmla="*/ 126206 h 652462"/>
              <a:gd name="connsiteX42" fmla="*/ 1983581 w 1983581"/>
              <a:gd name="connsiteY42" fmla="*/ 140493 h 652462"/>
              <a:gd name="connsiteX43" fmla="*/ 1981200 w 1983581"/>
              <a:gd name="connsiteY43" fmla="*/ 161925 h 652462"/>
              <a:gd name="connsiteX44" fmla="*/ 1969294 w 1983581"/>
              <a:gd name="connsiteY44" fmla="*/ 190500 h 652462"/>
              <a:gd name="connsiteX45" fmla="*/ 1921669 w 1983581"/>
              <a:gd name="connsiteY45" fmla="*/ 240506 h 652462"/>
              <a:gd name="connsiteX46" fmla="*/ 1900237 w 1983581"/>
              <a:gd name="connsiteY46" fmla="*/ 254793 h 652462"/>
              <a:gd name="connsiteX47" fmla="*/ 1526381 w 1983581"/>
              <a:gd name="connsiteY47" fmla="*/ 345281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3581" h="652462">
                <a:moveTo>
                  <a:pt x="1526381" y="345281"/>
                </a:moveTo>
                <a:lnTo>
                  <a:pt x="1257300" y="414337"/>
                </a:lnTo>
                <a:lnTo>
                  <a:pt x="1016794" y="466725"/>
                </a:lnTo>
                <a:lnTo>
                  <a:pt x="771525" y="538162"/>
                </a:lnTo>
                <a:lnTo>
                  <a:pt x="538162" y="607218"/>
                </a:lnTo>
                <a:lnTo>
                  <a:pt x="400050" y="645318"/>
                </a:lnTo>
                <a:lnTo>
                  <a:pt x="361950" y="652462"/>
                </a:lnTo>
                <a:lnTo>
                  <a:pt x="326231" y="650081"/>
                </a:lnTo>
                <a:lnTo>
                  <a:pt x="269081" y="633412"/>
                </a:lnTo>
                <a:lnTo>
                  <a:pt x="200025" y="590550"/>
                </a:lnTo>
                <a:lnTo>
                  <a:pt x="157162" y="554831"/>
                </a:lnTo>
                <a:lnTo>
                  <a:pt x="104775" y="502443"/>
                </a:lnTo>
                <a:lnTo>
                  <a:pt x="64294" y="447675"/>
                </a:lnTo>
                <a:lnTo>
                  <a:pt x="35719" y="404812"/>
                </a:lnTo>
                <a:lnTo>
                  <a:pt x="11906" y="369093"/>
                </a:lnTo>
                <a:lnTo>
                  <a:pt x="0" y="342900"/>
                </a:lnTo>
                <a:lnTo>
                  <a:pt x="0" y="319087"/>
                </a:lnTo>
                <a:lnTo>
                  <a:pt x="7144" y="304800"/>
                </a:lnTo>
                <a:lnTo>
                  <a:pt x="21431" y="297656"/>
                </a:lnTo>
                <a:lnTo>
                  <a:pt x="57150" y="304800"/>
                </a:lnTo>
                <a:lnTo>
                  <a:pt x="83344" y="319087"/>
                </a:lnTo>
                <a:lnTo>
                  <a:pt x="142875" y="371475"/>
                </a:lnTo>
                <a:lnTo>
                  <a:pt x="183356" y="397668"/>
                </a:lnTo>
                <a:lnTo>
                  <a:pt x="233362" y="421481"/>
                </a:lnTo>
                <a:lnTo>
                  <a:pt x="283369" y="431006"/>
                </a:lnTo>
                <a:lnTo>
                  <a:pt x="330994" y="431006"/>
                </a:lnTo>
                <a:lnTo>
                  <a:pt x="385762" y="419100"/>
                </a:lnTo>
                <a:lnTo>
                  <a:pt x="676275" y="347662"/>
                </a:lnTo>
                <a:lnTo>
                  <a:pt x="892969" y="292893"/>
                </a:lnTo>
                <a:lnTo>
                  <a:pt x="1088231" y="242887"/>
                </a:lnTo>
                <a:lnTo>
                  <a:pt x="1262062" y="188118"/>
                </a:lnTo>
                <a:lnTo>
                  <a:pt x="1328737" y="171450"/>
                </a:lnTo>
                <a:lnTo>
                  <a:pt x="1428750" y="145256"/>
                </a:lnTo>
                <a:lnTo>
                  <a:pt x="1495425" y="121443"/>
                </a:lnTo>
                <a:lnTo>
                  <a:pt x="1559719" y="92868"/>
                </a:lnTo>
                <a:lnTo>
                  <a:pt x="1628775" y="54768"/>
                </a:lnTo>
                <a:lnTo>
                  <a:pt x="1712119" y="0"/>
                </a:lnTo>
                <a:lnTo>
                  <a:pt x="1785937" y="16668"/>
                </a:lnTo>
                <a:lnTo>
                  <a:pt x="1854994" y="40481"/>
                </a:lnTo>
                <a:lnTo>
                  <a:pt x="1895475" y="64293"/>
                </a:lnTo>
                <a:lnTo>
                  <a:pt x="1950244" y="100012"/>
                </a:lnTo>
                <a:lnTo>
                  <a:pt x="1978819" y="126206"/>
                </a:lnTo>
                <a:lnTo>
                  <a:pt x="1983581" y="140493"/>
                </a:lnTo>
                <a:lnTo>
                  <a:pt x="1981200" y="161925"/>
                </a:lnTo>
                <a:lnTo>
                  <a:pt x="1969294" y="190500"/>
                </a:lnTo>
                <a:lnTo>
                  <a:pt x="1921669" y="240506"/>
                </a:lnTo>
                <a:lnTo>
                  <a:pt x="1900237" y="254793"/>
                </a:lnTo>
                <a:lnTo>
                  <a:pt x="1526381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5DF0014-9196-41CD-B974-48D0ADD21A5E}"/>
              </a:ext>
            </a:extLst>
          </p:cNvPr>
          <p:cNvSpPr/>
          <p:nvPr/>
        </p:nvSpPr>
        <p:spPr>
          <a:xfrm rot="16200000">
            <a:off x="2919413" y="3314700"/>
            <a:ext cx="3525837" cy="1109663"/>
          </a:xfrm>
          <a:custGeom>
            <a:avLst/>
            <a:gdLst>
              <a:gd name="connsiteX0" fmla="*/ 2200481 w 3526032"/>
              <a:gd name="connsiteY0" fmla="*/ 1052547 h 1108464"/>
              <a:gd name="connsiteX1" fmla="*/ 1924187 w 3526032"/>
              <a:gd name="connsiteY1" fmla="*/ 1022944 h 1108464"/>
              <a:gd name="connsiteX2" fmla="*/ 1772884 w 3526032"/>
              <a:gd name="connsiteY2" fmla="*/ 1006498 h 1108464"/>
              <a:gd name="connsiteX3" fmla="*/ 1641315 w 3526032"/>
              <a:gd name="connsiteY3" fmla="*/ 986763 h 1108464"/>
              <a:gd name="connsiteX4" fmla="*/ 1466987 w 3526032"/>
              <a:gd name="connsiteY4" fmla="*/ 957160 h 1108464"/>
              <a:gd name="connsiteX5" fmla="*/ 1259767 w 3526032"/>
              <a:gd name="connsiteY5" fmla="*/ 911111 h 1108464"/>
              <a:gd name="connsiteX6" fmla="*/ 1115042 w 3526032"/>
              <a:gd name="connsiteY6" fmla="*/ 871641 h 1108464"/>
              <a:gd name="connsiteX7" fmla="*/ 996630 w 3526032"/>
              <a:gd name="connsiteY7" fmla="*/ 828881 h 1108464"/>
              <a:gd name="connsiteX8" fmla="*/ 858484 w 3526032"/>
              <a:gd name="connsiteY8" fmla="*/ 769675 h 1108464"/>
              <a:gd name="connsiteX9" fmla="*/ 740072 w 3526032"/>
              <a:gd name="connsiteY9" fmla="*/ 703891 h 1108464"/>
              <a:gd name="connsiteX10" fmla="*/ 595347 w 3526032"/>
              <a:gd name="connsiteY10" fmla="*/ 611793 h 1108464"/>
              <a:gd name="connsiteX11" fmla="*/ 470357 w 3526032"/>
              <a:gd name="connsiteY11" fmla="*/ 522985 h 1108464"/>
              <a:gd name="connsiteX12" fmla="*/ 361813 w 3526032"/>
              <a:gd name="connsiteY12" fmla="*/ 437465 h 1108464"/>
              <a:gd name="connsiteX13" fmla="*/ 207220 w 3526032"/>
              <a:gd name="connsiteY13" fmla="*/ 286162 h 1108464"/>
              <a:gd name="connsiteX14" fmla="*/ 105255 w 3526032"/>
              <a:gd name="connsiteY14" fmla="*/ 174328 h 1108464"/>
              <a:gd name="connsiteX15" fmla="*/ 52627 w 3526032"/>
              <a:gd name="connsiteY15" fmla="*/ 115123 h 1108464"/>
              <a:gd name="connsiteX16" fmla="*/ 19735 w 3526032"/>
              <a:gd name="connsiteY16" fmla="*/ 78941 h 1108464"/>
              <a:gd name="connsiteX17" fmla="*/ 3289 w 3526032"/>
              <a:gd name="connsiteY17" fmla="*/ 49339 h 1108464"/>
              <a:gd name="connsiteX18" fmla="*/ 0 w 3526032"/>
              <a:gd name="connsiteY18" fmla="*/ 23025 h 1108464"/>
              <a:gd name="connsiteX19" fmla="*/ 3289 w 3526032"/>
              <a:gd name="connsiteY19" fmla="*/ 6579 h 1108464"/>
              <a:gd name="connsiteX20" fmla="*/ 19735 w 3526032"/>
              <a:gd name="connsiteY20" fmla="*/ 0 h 1108464"/>
              <a:gd name="connsiteX21" fmla="*/ 42760 w 3526032"/>
              <a:gd name="connsiteY21" fmla="*/ 6579 h 1108464"/>
              <a:gd name="connsiteX22" fmla="*/ 88809 w 3526032"/>
              <a:gd name="connsiteY22" fmla="*/ 39471 h 1108464"/>
              <a:gd name="connsiteX23" fmla="*/ 171039 w 3526032"/>
              <a:gd name="connsiteY23" fmla="*/ 108544 h 1108464"/>
              <a:gd name="connsiteX24" fmla="*/ 240112 w 3526032"/>
              <a:gd name="connsiteY24" fmla="*/ 164461 h 1108464"/>
              <a:gd name="connsiteX25" fmla="*/ 332210 w 3526032"/>
              <a:gd name="connsiteY25" fmla="*/ 233534 h 1108464"/>
              <a:gd name="connsiteX26" fmla="*/ 444043 w 3526032"/>
              <a:gd name="connsiteY26" fmla="*/ 312475 h 1108464"/>
              <a:gd name="connsiteX27" fmla="*/ 585479 w 3526032"/>
              <a:gd name="connsiteY27" fmla="*/ 404573 h 1108464"/>
              <a:gd name="connsiteX28" fmla="*/ 713758 w 3526032"/>
              <a:gd name="connsiteY28" fmla="*/ 480225 h 1108464"/>
              <a:gd name="connsiteX29" fmla="*/ 855194 w 3526032"/>
              <a:gd name="connsiteY29" fmla="*/ 552587 h 1108464"/>
              <a:gd name="connsiteX30" fmla="*/ 1019655 w 3526032"/>
              <a:gd name="connsiteY30" fmla="*/ 621661 h 1108464"/>
              <a:gd name="connsiteX31" fmla="*/ 1177537 w 3526032"/>
              <a:gd name="connsiteY31" fmla="*/ 677577 h 1108464"/>
              <a:gd name="connsiteX32" fmla="*/ 1318973 w 3526032"/>
              <a:gd name="connsiteY32" fmla="*/ 713759 h 1108464"/>
              <a:gd name="connsiteX33" fmla="*/ 1473566 w 3526032"/>
              <a:gd name="connsiteY33" fmla="*/ 746651 h 1108464"/>
              <a:gd name="connsiteX34" fmla="*/ 1605134 w 3526032"/>
              <a:gd name="connsiteY34" fmla="*/ 769675 h 1108464"/>
              <a:gd name="connsiteX35" fmla="*/ 1874849 w 3526032"/>
              <a:gd name="connsiteY35" fmla="*/ 802567 h 1108464"/>
              <a:gd name="connsiteX36" fmla="*/ 2098515 w 3526032"/>
              <a:gd name="connsiteY36" fmla="*/ 822303 h 1108464"/>
              <a:gd name="connsiteX37" fmla="*/ 2417568 w 3526032"/>
              <a:gd name="connsiteY37" fmla="*/ 835459 h 1108464"/>
              <a:gd name="connsiteX38" fmla="*/ 2707019 w 3526032"/>
              <a:gd name="connsiteY38" fmla="*/ 842038 h 1108464"/>
              <a:gd name="connsiteX39" fmla="*/ 3003048 w 3526032"/>
              <a:gd name="connsiteY39" fmla="*/ 842038 h 1108464"/>
              <a:gd name="connsiteX40" fmla="*/ 3124748 w 3526032"/>
              <a:gd name="connsiteY40" fmla="*/ 842038 h 1108464"/>
              <a:gd name="connsiteX41" fmla="*/ 3200400 w 3526032"/>
              <a:gd name="connsiteY41" fmla="*/ 832170 h 1108464"/>
              <a:gd name="connsiteX42" fmla="*/ 3276052 w 3526032"/>
              <a:gd name="connsiteY42" fmla="*/ 805857 h 1108464"/>
              <a:gd name="connsiteX43" fmla="*/ 3331968 w 3526032"/>
              <a:gd name="connsiteY43" fmla="*/ 776254 h 1108464"/>
              <a:gd name="connsiteX44" fmla="*/ 3368150 w 3526032"/>
              <a:gd name="connsiteY44" fmla="*/ 740072 h 1108464"/>
              <a:gd name="connsiteX45" fmla="*/ 3417488 w 3526032"/>
              <a:gd name="connsiteY45" fmla="*/ 680867 h 1108464"/>
              <a:gd name="connsiteX46" fmla="*/ 3443802 w 3526032"/>
              <a:gd name="connsiteY46" fmla="*/ 654553 h 1108464"/>
              <a:gd name="connsiteX47" fmla="*/ 3476694 w 3526032"/>
              <a:gd name="connsiteY47" fmla="*/ 631528 h 1108464"/>
              <a:gd name="connsiteX48" fmla="*/ 3503007 w 3526032"/>
              <a:gd name="connsiteY48" fmla="*/ 624950 h 1108464"/>
              <a:gd name="connsiteX49" fmla="*/ 3522743 w 3526032"/>
              <a:gd name="connsiteY49" fmla="*/ 631528 h 1108464"/>
              <a:gd name="connsiteX50" fmla="*/ 3526032 w 3526032"/>
              <a:gd name="connsiteY50" fmla="*/ 661131 h 1108464"/>
              <a:gd name="connsiteX51" fmla="*/ 3509586 w 3526032"/>
              <a:gd name="connsiteY51" fmla="*/ 736783 h 1108464"/>
              <a:gd name="connsiteX52" fmla="*/ 3493140 w 3526032"/>
              <a:gd name="connsiteY52" fmla="*/ 828881 h 1108464"/>
              <a:gd name="connsiteX53" fmla="*/ 3447091 w 3526032"/>
              <a:gd name="connsiteY53" fmla="*/ 960449 h 1108464"/>
              <a:gd name="connsiteX54" fmla="*/ 3391174 w 3526032"/>
              <a:gd name="connsiteY54" fmla="*/ 1068993 h 1108464"/>
              <a:gd name="connsiteX55" fmla="*/ 3259606 w 3526032"/>
              <a:gd name="connsiteY55" fmla="*/ 1108464 h 1108464"/>
              <a:gd name="connsiteX56" fmla="*/ 3019494 w 3526032"/>
              <a:gd name="connsiteY56" fmla="*/ 1101885 h 1108464"/>
              <a:gd name="connsiteX57" fmla="*/ 2700440 w 3526032"/>
              <a:gd name="connsiteY57" fmla="*/ 1092018 h 1108464"/>
              <a:gd name="connsiteX58" fmla="*/ 2437304 w 3526032"/>
              <a:gd name="connsiteY58" fmla="*/ 1072282 h 1108464"/>
              <a:gd name="connsiteX59" fmla="*/ 2200481 w 3526032"/>
              <a:gd name="connsiteY59" fmla="*/ 1052547 h 1108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526032" h="1108464">
                <a:moveTo>
                  <a:pt x="2200481" y="1052547"/>
                </a:moveTo>
                <a:lnTo>
                  <a:pt x="1924187" y="1022944"/>
                </a:lnTo>
                <a:lnTo>
                  <a:pt x="1772884" y="1006498"/>
                </a:lnTo>
                <a:lnTo>
                  <a:pt x="1641315" y="986763"/>
                </a:lnTo>
                <a:lnTo>
                  <a:pt x="1466987" y="957160"/>
                </a:lnTo>
                <a:lnTo>
                  <a:pt x="1259767" y="911111"/>
                </a:lnTo>
                <a:lnTo>
                  <a:pt x="1115042" y="871641"/>
                </a:lnTo>
                <a:lnTo>
                  <a:pt x="996630" y="828881"/>
                </a:lnTo>
                <a:lnTo>
                  <a:pt x="858484" y="769675"/>
                </a:lnTo>
                <a:lnTo>
                  <a:pt x="740072" y="703891"/>
                </a:lnTo>
                <a:lnTo>
                  <a:pt x="595347" y="611793"/>
                </a:lnTo>
                <a:lnTo>
                  <a:pt x="470357" y="522985"/>
                </a:lnTo>
                <a:lnTo>
                  <a:pt x="361813" y="437465"/>
                </a:lnTo>
                <a:lnTo>
                  <a:pt x="207220" y="286162"/>
                </a:lnTo>
                <a:lnTo>
                  <a:pt x="105255" y="174328"/>
                </a:lnTo>
                <a:lnTo>
                  <a:pt x="52627" y="115123"/>
                </a:lnTo>
                <a:lnTo>
                  <a:pt x="19735" y="78941"/>
                </a:lnTo>
                <a:lnTo>
                  <a:pt x="3289" y="49339"/>
                </a:lnTo>
                <a:lnTo>
                  <a:pt x="0" y="23025"/>
                </a:lnTo>
                <a:lnTo>
                  <a:pt x="3289" y="6579"/>
                </a:lnTo>
                <a:lnTo>
                  <a:pt x="19735" y="0"/>
                </a:lnTo>
                <a:lnTo>
                  <a:pt x="42760" y="6579"/>
                </a:lnTo>
                <a:lnTo>
                  <a:pt x="88809" y="39471"/>
                </a:lnTo>
                <a:lnTo>
                  <a:pt x="171039" y="108544"/>
                </a:lnTo>
                <a:lnTo>
                  <a:pt x="240112" y="164461"/>
                </a:lnTo>
                <a:lnTo>
                  <a:pt x="332210" y="233534"/>
                </a:lnTo>
                <a:lnTo>
                  <a:pt x="444043" y="312475"/>
                </a:lnTo>
                <a:lnTo>
                  <a:pt x="585479" y="404573"/>
                </a:lnTo>
                <a:lnTo>
                  <a:pt x="713758" y="480225"/>
                </a:lnTo>
                <a:lnTo>
                  <a:pt x="855194" y="552587"/>
                </a:lnTo>
                <a:lnTo>
                  <a:pt x="1019655" y="621661"/>
                </a:lnTo>
                <a:lnTo>
                  <a:pt x="1177537" y="677577"/>
                </a:lnTo>
                <a:lnTo>
                  <a:pt x="1318973" y="713759"/>
                </a:lnTo>
                <a:lnTo>
                  <a:pt x="1473566" y="746651"/>
                </a:lnTo>
                <a:lnTo>
                  <a:pt x="1605134" y="769675"/>
                </a:lnTo>
                <a:lnTo>
                  <a:pt x="1874849" y="802567"/>
                </a:lnTo>
                <a:lnTo>
                  <a:pt x="2098515" y="822303"/>
                </a:lnTo>
                <a:lnTo>
                  <a:pt x="2417568" y="835459"/>
                </a:lnTo>
                <a:lnTo>
                  <a:pt x="2707019" y="842038"/>
                </a:lnTo>
                <a:lnTo>
                  <a:pt x="3003048" y="842038"/>
                </a:lnTo>
                <a:lnTo>
                  <a:pt x="3124748" y="842038"/>
                </a:lnTo>
                <a:lnTo>
                  <a:pt x="3200400" y="832170"/>
                </a:lnTo>
                <a:lnTo>
                  <a:pt x="3276052" y="805857"/>
                </a:lnTo>
                <a:lnTo>
                  <a:pt x="3331968" y="776254"/>
                </a:lnTo>
                <a:lnTo>
                  <a:pt x="3368150" y="740072"/>
                </a:lnTo>
                <a:lnTo>
                  <a:pt x="3417488" y="680867"/>
                </a:lnTo>
                <a:lnTo>
                  <a:pt x="3443802" y="654553"/>
                </a:lnTo>
                <a:lnTo>
                  <a:pt x="3476694" y="631528"/>
                </a:lnTo>
                <a:lnTo>
                  <a:pt x="3503007" y="624950"/>
                </a:lnTo>
                <a:lnTo>
                  <a:pt x="3522743" y="631528"/>
                </a:lnTo>
                <a:lnTo>
                  <a:pt x="3526032" y="661131"/>
                </a:lnTo>
                <a:lnTo>
                  <a:pt x="3509586" y="736783"/>
                </a:lnTo>
                <a:lnTo>
                  <a:pt x="3493140" y="828881"/>
                </a:lnTo>
                <a:lnTo>
                  <a:pt x="3447091" y="960449"/>
                </a:lnTo>
                <a:lnTo>
                  <a:pt x="3391174" y="1068993"/>
                </a:lnTo>
                <a:lnTo>
                  <a:pt x="3259606" y="1108464"/>
                </a:lnTo>
                <a:lnTo>
                  <a:pt x="3019494" y="1101885"/>
                </a:lnTo>
                <a:lnTo>
                  <a:pt x="2700440" y="1092018"/>
                </a:lnTo>
                <a:lnTo>
                  <a:pt x="2437304" y="1072282"/>
                </a:lnTo>
                <a:lnTo>
                  <a:pt x="2200481" y="1052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916FE30-D2A3-40DA-A77C-9D1606BE784C}"/>
              </a:ext>
            </a:extLst>
          </p:cNvPr>
          <p:cNvSpPr/>
          <p:nvPr/>
        </p:nvSpPr>
        <p:spPr>
          <a:xfrm rot="16200000">
            <a:off x="1547019" y="3417094"/>
            <a:ext cx="4286250" cy="566738"/>
          </a:xfrm>
          <a:custGeom>
            <a:avLst/>
            <a:gdLst>
              <a:gd name="connsiteX0" fmla="*/ 2412196 w 4286509"/>
              <a:gd name="connsiteY0" fmla="*/ 463407 h 566845"/>
              <a:gd name="connsiteX1" fmla="*/ 1824663 w 4286509"/>
              <a:gd name="connsiteY1" fmla="*/ 455131 h 566845"/>
              <a:gd name="connsiteX2" fmla="*/ 1332294 w 4286509"/>
              <a:gd name="connsiteY2" fmla="*/ 450994 h 566845"/>
              <a:gd name="connsiteX3" fmla="*/ 939226 w 4286509"/>
              <a:gd name="connsiteY3" fmla="*/ 446856 h 566845"/>
              <a:gd name="connsiteX4" fmla="*/ 711660 w 4286509"/>
              <a:gd name="connsiteY4" fmla="*/ 446856 h 566845"/>
              <a:gd name="connsiteX5" fmla="*/ 616496 w 4286509"/>
              <a:gd name="connsiteY5" fmla="*/ 455131 h 566845"/>
              <a:gd name="connsiteX6" fmla="*/ 492370 w 4286509"/>
              <a:gd name="connsiteY6" fmla="*/ 471682 h 566845"/>
              <a:gd name="connsiteX7" fmla="*/ 355830 w 4286509"/>
              <a:gd name="connsiteY7" fmla="*/ 463407 h 566845"/>
              <a:gd name="connsiteX8" fmla="*/ 215153 w 4286509"/>
              <a:gd name="connsiteY8" fmla="*/ 455131 h 566845"/>
              <a:gd name="connsiteX9" fmla="*/ 136540 w 4286509"/>
              <a:gd name="connsiteY9" fmla="*/ 442719 h 566845"/>
              <a:gd name="connsiteX10" fmla="*/ 70339 w 4286509"/>
              <a:gd name="connsiteY10" fmla="*/ 417893 h 566845"/>
              <a:gd name="connsiteX11" fmla="*/ 24826 w 4286509"/>
              <a:gd name="connsiteY11" fmla="*/ 388931 h 566845"/>
              <a:gd name="connsiteX12" fmla="*/ 4138 w 4286509"/>
              <a:gd name="connsiteY12" fmla="*/ 359968 h 566845"/>
              <a:gd name="connsiteX13" fmla="*/ 0 w 4286509"/>
              <a:gd name="connsiteY13" fmla="*/ 331005 h 566845"/>
              <a:gd name="connsiteX14" fmla="*/ 12413 w 4286509"/>
              <a:gd name="connsiteY14" fmla="*/ 285492 h 566845"/>
              <a:gd name="connsiteX15" fmla="*/ 45514 w 4286509"/>
              <a:gd name="connsiteY15" fmla="*/ 256529 h 566845"/>
              <a:gd name="connsiteX16" fmla="*/ 99302 w 4286509"/>
              <a:gd name="connsiteY16" fmla="*/ 227566 h 566845"/>
              <a:gd name="connsiteX17" fmla="*/ 198603 w 4286509"/>
              <a:gd name="connsiteY17" fmla="*/ 194465 h 566845"/>
              <a:gd name="connsiteX18" fmla="*/ 310317 w 4286509"/>
              <a:gd name="connsiteY18" fmla="*/ 169640 h 566845"/>
              <a:gd name="connsiteX19" fmla="*/ 422031 w 4286509"/>
              <a:gd name="connsiteY19" fmla="*/ 153090 h 566845"/>
              <a:gd name="connsiteX20" fmla="*/ 521333 w 4286509"/>
              <a:gd name="connsiteY20" fmla="*/ 173778 h 566845"/>
              <a:gd name="connsiteX21" fmla="*/ 645459 w 4286509"/>
              <a:gd name="connsiteY21" fmla="*/ 194465 h 566845"/>
              <a:gd name="connsiteX22" fmla="*/ 798549 w 4286509"/>
              <a:gd name="connsiteY22" fmla="*/ 211016 h 566845"/>
              <a:gd name="connsiteX23" fmla="*/ 988877 w 4286509"/>
              <a:gd name="connsiteY23" fmla="*/ 227566 h 566845"/>
              <a:gd name="connsiteX24" fmla="*/ 1332294 w 4286509"/>
              <a:gd name="connsiteY24" fmla="*/ 235841 h 566845"/>
              <a:gd name="connsiteX25" fmla="*/ 1766737 w 4286509"/>
              <a:gd name="connsiteY25" fmla="*/ 239978 h 566845"/>
              <a:gd name="connsiteX26" fmla="*/ 2478397 w 4286509"/>
              <a:gd name="connsiteY26" fmla="*/ 248254 h 566845"/>
              <a:gd name="connsiteX27" fmla="*/ 3194194 w 4286509"/>
              <a:gd name="connsiteY27" fmla="*/ 239978 h 566845"/>
              <a:gd name="connsiteX28" fmla="*/ 3574849 w 4286509"/>
              <a:gd name="connsiteY28" fmla="*/ 244116 h 566845"/>
              <a:gd name="connsiteX29" fmla="*/ 3922404 w 4286509"/>
              <a:gd name="connsiteY29" fmla="*/ 244116 h 566845"/>
              <a:gd name="connsiteX30" fmla="*/ 3984467 w 4286509"/>
              <a:gd name="connsiteY30" fmla="*/ 235841 h 566845"/>
              <a:gd name="connsiteX31" fmla="*/ 4025843 w 4286509"/>
              <a:gd name="connsiteY31" fmla="*/ 227566 h 566845"/>
              <a:gd name="connsiteX32" fmla="*/ 4075494 w 4286509"/>
              <a:gd name="connsiteY32" fmla="*/ 198603 h 566845"/>
              <a:gd name="connsiteX33" fmla="*/ 4125144 w 4286509"/>
              <a:gd name="connsiteY33" fmla="*/ 157227 h 566845"/>
              <a:gd name="connsiteX34" fmla="*/ 4154107 w 4286509"/>
              <a:gd name="connsiteY34" fmla="*/ 115852 h 566845"/>
              <a:gd name="connsiteX35" fmla="*/ 4178933 w 4286509"/>
              <a:gd name="connsiteY35" fmla="*/ 66201 h 566845"/>
              <a:gd name="connsiteX36" fmla="*/ 4199620 w 4286509"/>
              <a:gd name="connsiteY36" fmla="*/ 20688 h 566845"/>
              <a:gd name="connsiteX37" fmla="*/ 4228583 w 4286509"/>
              <a:gd name="connsiteY37" fmla="*/ 0 h 566845"/>
              <a:gd name="connsiteX38" fmla="*/ 4249271 w 4286509"/>
              <a:gd name="connsiteY38" fmla="*/ 0 h 566845"/>
              <a:gd name="connsiteX39" fmla="*/ 4261684 w 4286509"/>
              <a:gd name="connsiteY39" fmla="*/ 8275 h 566845"/>
              <a:gd name="connsiteX40" fmla="*/ 4282372 w 4286509"/>
              <a:gd name="connsiteY40" fmla="*/ 49651 h 566845"/>
              <a:gd name="connsiteX41" fmla="*/ 4286509 w 4286509"/>
              <a:gd name="connsiteY41" fmla="*/ 111714 h 566845"/>
              <a:gd name="connsiteX42" fmla="*/ 4282372 w 4286509"/>
              <a:gd name="connsiteY42" fmla="*/ 177915 h 566845"/>
              <a:gd name="connsiteX43" fmla="*/ 4240996 w 4286509"/>
              <a:gd name="connsiteY43" fmla="*/ 302042 h 566845"/>
              <a:gd name="connsiteX44" fmla="*/ 4199620 w 4286509"/>
              <a:gd name="connsiteY44" fmla="*/ 405481 h 566845"/>
              <a:gd name="connsiteX45" fmla="*/ 4149970 w 4286509"/>
              <a:gd name="connsiteY45" fmla="*/ 504782 h 566845"/>
              <a:gd name="connsiteX46" fmla="*/ 4112732 w 4286509"/>
              <a:gd name="connsiteY46" fmla="*/ 542020 h 566845"/>
              <a:gd name="connsiteX47" fmla="*/ 4079631 w 4286509"/>
              <a:gd name="connsiteY47" fmla="*/ 566845 h 566845"/>
              <a:gd name="connsiteX48" fmla="*/ 4054806 w 4286509"/>
              <a:gd name="connsiteY48" fmla="*/ 566845 h 566845"/>
              <a:gd name="connsiteX49" fmla="*/ 4009293 w 4286509"/>
              <a:gd name="connsiteY49" fmla="*/ 562708 h 566845"/>
              <a:gd name="connsiteX50" fmla="*/ 3951367 w 4286509"/>
              <a:gd name="connsiteY50" fmla="*/ 533745 h 566845"/>
              <a:gd name="connsiteX51" fmla="*/ 3914129 w 4286509"/>
              <a:gd name="connsiteY51" fmla="*/ 508920 h 566845"/>
              <a:gd name="connsiteX52" fmla="*/ 3856203 w 4286509"/>
              <a:gd name="connsiteY52" fmla="*/ 492369 h 566845"/>
              <a:gd name="connsiteX53" fmla="*/ 3715526 w 4286509"/>
              <a:gd name="connsiteY53" fmla="*/ 467544 h 566845"/>
              <a:gd name="connsiteX54" fmla="*/ 3607950 w 4286509"/>
              <a:gd name="connsiteY54" fmla="*/ 467544 h 566845"/>
              <a:gd name="connsiteX55" fmla="*/ 3421760 w 4286509"/>
              <a:gd name="connsiteY55" fmla="*/ 467544 h 566845"/>
              <a:gd name="connsiteX56" fmla="*/ 3276945 w 4286509"/>
              <a:gd name="connsiteY56" fmla="*/ 471682 h 566845"/>
              <a:gd name="connsiteX57" fmla="*/ 3086618 w 4286509"/>
              <a:gd name="connsiteY57" fmla="*/ 467544 h 566845"/>
              <a:gd name="connsiteX58" fmla="*/ 2412196 w 4286509"/>
              <a:gd name="connsiteY58" fmla="*/ 463407 h 56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86509" h="566845">
                <a:moveTo>
                  <a:pt x="2412196" y="463407"/>
                </a:moveTo>
                <a:lnTo>
                  <a:pt x="1824663" y="455131"/>
                </a:lnTo>
                <a:lnTo>
                  <a:pt x="1332294" y="450994"/>
                </a:lnTo>
                <a:lnTo>
                  <a:pt x="939226" y="446856"/>
                </a:lnTo>
                <a:lnTo>
                  <a:pt x="711660" y="446856"/>
                </a:lnTo>
                <a:lnTo>
                  <a:pt x="616496" y="455131"/>
                </a:lnTo>
                <a:lnTo>
                  <a:pt x="492370" y="471682"/>
                </a:lnTo>
                <a:lnTo>
                  <a:pt x="355830" y="463407"/>
                </a:lnTo>
                <a:lnTo>
                  <a:pt x="215153" y="455131"/>
                </a:lnTo>
                <a:lnTo>
                  <a:pt x="136540" y="442719"/>
                </a:lnTo>
                <a:lnTo>
                  <a:pt x="70339" y="417893"/>
                </a:lnTo>
                <a:lnTo>
                  <a:pt x="24826" y="388931"/>
                </a:lnTo>
                <a:lnTo>
                  <a:pt x="4138" y="359968"/>
                </a:lnTo>
                <a:lnTo>
                  <a:pt x="0" y="331005"/>
                </a:lnTo>
                <a:lnTo>
                  <a:pt x="12413" y="285492"/>
                </a:lnTo>
                <a:lnTo>
                  <a:pt x="45514" y="256529"/>
                </a:lnTo>
                <a:lnTo>
                  <a:pt x="99302" y="227566"/>
                </a:lnTo>
                <a:lnTo>
                  <a:pt x="198603" y="194465"/>
                </a:lnTo>
                <a:lnTo>
                  <a:pt x="310317" y="169640"/>
                </a:lnTo>
                <a:lnTo>
                  <a:pt x="422031" y="153090"/>
                </a:lnTo>
                <a:lnTo>
                  <a:pt x="521333" y="173778"/>
                </a:lnTo>
                <a:lnTo>
                  <a:pt x="645459" y="194465"/>
                </a:lnTo>
                <a:lnTo>
                  <a:pt x="798549" y="211016"/>
                </a:lnTo>
                <a:lnTo>
                  <a:pt x="988877" y="227566"/>
                </a:lnTo>
                <a:lnTo>
                  <a:pt x="1332294" y="235841"/>
                </a:lnTo>
                <a:lnTo>
                  <a:pt x="1766737" y="239978"/>
                </a:lnTo>
                <a:lnTo>
                  <a:pt x="2478397" y="248254"/>
                </a:lnTo>
                <a:lnTo>
                  <a:pt x="3194194" y="239978"/>
                </a:lnTo>
                <a:lnTo>
                  <a:pt x="3574849" y="244116"/>
                </a:lnTo>
                <a:lnTo>
                  <a:pt x="3922404" y="244116"/>
                </a:lnTo>
                <a:lnTo>
                  <a:pt x="3984467" y="235841"/>
                </a:lnTo>
                <a:lnTo>
                  <a:pt x="4025843" y="227566"/>
                </a:lnTo>
                <a:lnTo>
                  <a:pt x="4075494" y="198603"/>
                </a:lnTo>
                <a:lnTo>
                  <a:pt x="4125144" y="157227"/>
                </a:lnTo>
                <a:lnTo>
                  <a:pt x="4154107" y="115852"/>
                </a:lnTo>
                <a:lnTo>
                  <a:pt x="4178933" y="66201"/>
                </a:lnTo>
                <a:lnTo>
                  <a:pt x="4199620" y="20688"/>
                </a:lnTo>
                <a:lnTo>
                  <a:pt x="4228583" y="0"/>
                </a:lnTo>
                <a:lnTo>
                  <a:pt x="4249271" y="0"/>
                </a:lnTo>
                <a:lnTo>
                  <a:pt x="4261684" y="8275"/>
                </a:lnTo>
                <a:lnTo>
                  <a:pt x="4282372" y="49651"/>
                </a:lnTo>
                <a:lnTo>
                  <a:pt x="4286509" y="111714"/>
                </a:lnTo>
                <a:lnTo>
                  <a:pt x="4282372" y="177915"/>
                </a:lnTo>
                <a:lnTo>
                  <a:pt x="4240996" y="302042"/>
                </a:lnTo>
                <a:lnTo>
                  <a:pt x="4199620" y="405481"/>
                </a:lnTo>
                <a:lnTo>
                  <a:pt x="4149970" y="504782"/>
                </a:lnTo>
                <a:lnTo>
                  <a:pt x="4112732" y="542020"/>
                </a:lnTo>
                <a:lnTo>
                  <a:pt x="4079631" y="566845"/>
                </a:lnTo>
                <a:lnTo>
                  <a:pt x="4054806" y="566845"/>
                </a:lnTo>
                <a:lnTo>
                  <a:pt x="4009293" y="562708"/>
                </a:lnTo>
                <a:lnTo>
                  <a:pt x="3951367" y="533745"/>
                </a:lnTo>
                <a:lnTo>
                  <a:pt x="3914129" y="508920"/>
                </a:lnTo>
                <a:lnTo>
                  <a:pt x="3856203" y="492369"/>
                </a:lnTo>
                <a:lnTo>
                  <a:pt x="3715526" y="467544"/>
                </a:lnTo>
                <a:lnTo>
                  <a:pt x="3607950" y="467544"/>
                </a:lnTo>
                <a:lnTo>
                  <a:pt x="3421760" y="467544"/>
                </a:lnTo>
                <a:lnTo>
                  <a:pt x="3276945" y="471682"/>
                </a:lnTo>
                <a:lnTo>
                  <a:pt x="3086618" y="467544"/>
                </a:lnTo>
                <a:lnTo>
                  <a:pt x="2412196" y="46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FD8E753-6F04-4179-AAC5-8E87E1986972}"/>
              </a:ext>
            </a:extLst>
          </p:cNvPr>
          <p:cNvSpPr/>
          <p:nvPr/>
        </p:nvSpPr>
        <p:spPr>
          <a:xfrm rot="16200000">
            <a:off x="1991519" y="3167857"/>
            <a:ext cx="2124075" cy="1290637"/>
          </a:xfrm>
          <a:custGeom>
            <a:avLst/>
            <a:gdLst>
              <a:gd name="connsiteX0" fmla="*/ 1166812 w 2124075"/>
              <a:gd name="connsiteY0" fmla="*/ 1057275 h 1290638"/>
              <a:gd name="connsiteX1" fmla="*/ 854869 w 2124075"/>
              <a:gd name="connsiteY1" fmla="*/ 842963 h 1290638"/>
              <a:gd name="connsiteX2" fmla="*/ 633412 w 2124075"/>
              <a:gd name="connsiteY2" fmla="*/ 676275 h 1290638"/>
              <a:gd name="connsiteX3" fmla="*/ 464344 w 2124075"/>
              <a:gd name="connsiteY3" fmla="*/ 538163 h 1290638"/>
              <a:gd name="connsiteX4" fmla="*/ 285750 w 2124075"/>
              <a:gd name="connsiteY4" fmla="*/ 373856 h 1290638"/>
              <a:gd name="connsiteX5" fmla="*/ 147637 w 2124075"/>
              <a:gd name="connsiteY5" fmla="*/ 233363 h 1290638"/>
              <a:gd name="connsiteX6" fmla="*/ 52387 w 2124075"/>
              <a:gd name="connsiteY6" fmla="*/ 130969 h 1290638"/>
              <a:gd name="connsiteX7" fmla="*/ 28575 w 2124075"/>
              <a:gd name="connsiteY7" fmla="*/ 102394 h 1290638"/>
              <a:gd name="connsiteX8" fmla="*/ 16669 w 2124075"/>
              <a:gd name="connsiteY8" fmla="*/ 88106 h 1290638"/>
              <a:gd name="connsiteX9" fmla="*/ 7144 w 2124075"/>
              <a:gd name="connsiteY9" fmla="*/ 69056 h 1290638"/>
              <a:gd name="connsiteX10" fmla="*/ 0 w 2124075"/>
              <a:gd name="connsiteY10" fmla="*/ 45244 h 1290638"/>
              <a:gd name="connsiteX11" fmla="*/ 0 w 2124075"/>
              <a:gd name="connsiteY11" fmla="*/ 21431 h 1290638"/>
              <a:gd name="connsiteX12" fmla="*/ 4762 w 2124075"/>
              <a:gd name="connsiteY12" fmla="*/ 7144 h 1290638"/>
              <a:gd name="connsiteX13" fmla="*/ 19050 w 2124075"/>
              <a:gd name="connsiteY13" fmla="*/ 0 h 1290638"/>
              <a:gd name="connsiteX14" fmla="*/ 50006 w 2124075"/>
              <a:gd name="connsiteY14" fmla="*/ 7144 h 1290638"/>
              <a:gd name="connsiteX15" fmla="*/ 85725 w 2124075"/>
              <a:gd name="connsiteY15" fmla="*/ 35719 h 1290638"/>
              <a:gd name="connsiteX16" fmla="*/ 226219 w 2124075"/>
              <a:gd name="connsiteY16" fmla="*/ 159544 h 1290638"/>
              <a:gd name="connsiteX17" fmla="*/ 388144 w 2124075"/>
              <a:gd name="connsiteY17" fmla="*/ 292894 h 1290638"/>
              <a:gd name="connsiteX18" fmla="*/ 559594 w 2124075"/>
              <a:gd name="connsiteY18" fmla="*/ 419100 h 1290638"/>
              <a:gd name="connsiteX19" fmla="*/ 719137 w 2124075"/>
              <a:gd name="connsiteY19" fmla="*/ 533400 h 1290638"/>
              <a:gd name="connsiteX20" fmla="*/ 916781 w 2124075"/>
              <a:gd name="connsiteY20" fmla="*/ 659606 h 1290638"/>
              <a:gd name="connsiteX21" fmla="*/ 1128712 w 2124075"/>
              <a:gd name="connsiteY21" fmla="*/ 781050 h 1290638"/>
              <a:gd name="connsiteX22" fmla="*/ 1240631 w 2124075"/>
              <a:gd name="connsiteY22" fmla="*/ 840581 h 1290638"/>
              <a:gd name="connsiteX23" fmla="*/ 1419225 w 2124075"/>
              <a:gd name="connsiteY23" fmla="*/ 933450 h 1290638"/>
              <a:gd name="connsiteX24" fmla="*/ 1619250 w 2124075"/>
              <a:gd name="connsiteY24" fmla="*/ 1021556 h 1290638"/>
              <a:gd name="connsiteX25" fmla="*/ 1831181 w 2124075"/>
              <a:gd name="connsiteY25" fmla="*/ 1109663 h 1290638"/>
              <a:gd name="connsiteX26" fmla="*/ 1974056 w 2124075"/>
              <a:gd name="connsiteY26" fmla="*/ 1159669 h 1290638"/>
              <a:gd name="connsiteX27" fmla="*/ 2097881 w 2124075"/>
              <a:gd name="connsiteY27" fmla="*/ 1197769 h 1290638"/>
              <a:gd name="connsiteX28" fmla="*/ 2124075 w 2124075"/>
              <a:gd name="connsiteY28" fmla="*/ 1290638 h 1290638"/>
              <a:gd name="connsiteX29" fmla="*/ 1545431 w 2124075"/>
              <a:gd name="connsiteY29" fmla="*/ 1288256 h 1290638"/>
              <a:gd name="connsiteX30" fmla="*/ 1428750 w 2124075"/>
              <a:gd name="connsiteY30" fmla="*/ 1221581 h 1290638"/>
              <a:gd name="connsiteX31" fmla="*/ 1238250 w 2124075"/>
              <a:gd name="connsiteY31" fmla="*/ 1100138 h 1290638"/>
              <a:gd name="connsiteX32" fmla="*/ 1166812 w 2124075"/>
              <a:gd name="connsiteY32" fmla="*/ 1057275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24075" h="1290638">
                <a:moveTo>
                  <a:pt x="1166812" y="1057275"/>
                </a:moveTo>
                <a:lnTo>
                  <a:pt x="854869" y="842963"/>
                </a:lnTo>
                <a:lnTo>
                  <a:pt x="633412" y="676275"/>
                </a:lnTo>
                <a:lnTo>
                  <a:pt x="464344" y="538163"/>
                </a:lnTo>
                <a:lnTo>
                  <a:pt x="285750" y="373856"/>
                </a:lnTo>
                <a:lnTo>
                  <a:pt x="147637" y="233363"/>
                </a:lnTo>
                <a:lnTo>
                  <a:pt x="52387" y="130969"/>
                </a:lnTo>
                <a:lnTo>
                  <a:pt x="28575" y="102394"/>
                </a:lnTo>
                <a:lnTo>
                  <a:pt x="16669" y="88106"/>
                </a:lnTo>
                <a:lnTo>
                  <a:pt x="7144" y="69056"/>
                </a:lnTo>
                <a:lnTo>
                  <a:pt x="0" y="45244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50006" y="7144"/>
                </a:lnTo>
                <a:lnTo>
                  <a:pt x="85725" y="35719"/>
                </a:lnTo>
                <a:lnTo>
                  <a:pt x="226219" y="159544"/>
                </a:lnTo>
                <a:lnTo>
                  <a:pt x="388144" y="292894"/>
                </a:lnTo>
                <a:lnTo>
                  <a:pt x="559594" y="419100"/>
                </a:lnTo>
                <a:lnTo>
                  <a:pt x="719137" y="533400"/>
                </a:lnTo>
                <a:lnTo>
                  <a:pt x="916781" y="659606"/>
                </a:lnTo>
                <a:lnTo>
                  <a:pt x="1128712" y="781050"/>
                </a:lnTo>
                <a:lnTo>
                  <a:pt x="1240631" y="840581"/>
                </a:lnTo>
                <a:lnTo>
                  <a:pt x="1419225" y="933450"/>
                </a:lnTo>
                <a:lnTo>
                  <a:pt x="1619250" y="1021556"/>
                </a:lnTo>
                <a:lnTo>
                  <a:pt x="1831181" y="1109663"/>
                </a:lnTo>
                <a:lnTo>
                  <a:pt x="1974056" y="1159669"/>
                </a:lnTo>
                <a:lnTo>
                  <a:pt x="2097881" y="1197769"/>
                </a:lnTo>
                <a:lnTo>
                  <a:pt x="2124075" y="1290638"/>
                </a:lnTo>
                <a:lnTo>
                  <a:pt x="1545431" y="1288256"/>
                </a:lnTo>
                <a:lnTo>
                  <a:pt x="1428750" y="1221581"/>
                </a:lnTo>
                <a:lnTo>
                  <a:pt x="1238250" y="1100138"/>
                </a:lnTo>
                <a:lnTo>
                  <a:pt x="1166812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457899-3575-4D30-ADED-6E88CCD96636}"/>
              </a:ext>
            </a:extLst>
          </p:cNvPr>
          <p:cNvSpPr/>
          <p:nvPr/>
        </p:nvSpPr>
        <p:spPr>
          <a:xfrm>
            <a:off x="3805238" y="3157538"/>
            <a:ext cx="762000" cy="681037"/>
          </a:xfrm>
          <a:custGeom>
            <a:avLst/>
            <a:gdLst>
              <a:gd name="connsiteX0" fmla="*/ 440531 w 762000"/>
              <a:gd name="connsiteY0" fmla="*/ 390525 h 681037"/>
              <a:gd name="connsiteX1" fmla="*/ 364331 w 762000"/>
              <a:gd name="connsiteY1" fmla="*/ 309562 h 681037"/>
              <a:gd name="connsiteX2" fmla="*/ 252412 w 762000"/>
              <a:gd name="connsiteY2" fmla="*/ 209550 h 681037"/>
              <a:gd name="connsiteX3" fmla="*/ 159543 w 762000"/>
              <a:gd name="connsiteY3" fmla="*/ 142875 h 681037"/>
              <a:gd name="connsiteX4" fmla="*/ 78581 w 762000"/>
              <a:gd name="connsiteY4" fmla="*/ 97631 h 681037"/>
              <a:gd name="connsiteX5" fmla="*/ 4762 w 762000"/>
              <a:gd name="connsiteY5" fmla="*/ 71437 h 681037"/>
              <a:gd name="connsiteX6" fmla="*/ 0 w 762000"/>
              <a:gd name="connsiteY6" fmla="*/ 0 h 681037"/>
              <a:gd name="connsiteX7" fmla="*/ 111918 w 762000"/>
              <a:gd name="connsiteY7" fmla="*/ 9525 h 681037"/>
              <a:gd name="connsiteX8" fmla="*/ 209550 w 762000"/>
              <a:gd name="connsiteY8" fmla="*/ 23812 h 681037"/>
              <a:gd name="connsiteX9" fmla="*/ 300037 w 762000"/>
              <a:gd name="connsiteY9" fmla="*/ 40481 h 681037"/>
              <a:gd name="connsiteX10" fmla="*/ 388143 w 762000"/>
              <a:gd name="connsiteY10" fmla="*/ 61912 h 681037"/>
              <a:gd name="connsiteX11" fmla="*/ 452437 w 762000"/>
              <a:gd name="connsiteY11" fmla="*/ 80962 h 681037"/>
              <a:gd name="connsiteX12" fmla="*/ 514350 w 762000"/>
              <a:gd name="connsiteY12" fmla="*/ 104775 h 681037"/>
              <a:gd name="connsiteX13" fmla="*/ 559593 w 762000"/>
              <a:gd name="connsiteY13" fmla="*/ 121443 h 681037"/>
              <a:gd name="connsiteX14" fmla="*/ 592931 w 762000"/>
              <a:gd name="connsiteY14" fmla="*/ 140493 h 681037"/>
              <a:gd name="connsiteX15" fmla="*/ 626268 w 762000"/>
              <a:gd name="connsiteY15" fmla="*/ 176212 h 681037"/>
              <a:gd name="connsiteX16" fmla="*/ 669131 w 762000"/>
              <a:gd name="connsiteY16" fmla="*/ 230981 h 681037"/>
              <a:gd name="connsiteX17" fmla="*/ 700087 w 762000"/>
              <a:gd name="connsiteY17" fmla="*/ 276225 h 681037"/>
              <a:gd name="connsiteX18" fmla="*/ 728662 w 762000"/>
              <a:gd name="connsiteY18" fmla="*/ 330993 h 681037"/>
              <a:gd name="connsiteX19" fmla="*/ 747712 w 762000"/>
              <a:gd name="connsiteY19" fmla="*/ 381000 h 681037"/>
              <a:gd name="connsiteX20" fmla="*/ 757237 w 762000"/>
              <a:gd name="connsiteY20" fmla="*/ 426243 h 681037"/>
              <a:gd name="connsiteX21" fmla="*/ 762000 w 762000"/>
              <a:gd name="connsiteY21" fmla="*/ 483393 h 681037"/>
              <a:gd name="connsiteX22" fmla="*/ 762000 w 762000"/>
              <a:gd name="connsiteY22" fmla="*/ 538162 h 681037"/>
              <a:gd name="connsiteX23" fmla="*/ 754856 w 762000"/>
              <a:gd name="connsiteY23" fmla="*/ 604837 h 681037"/>
              <a:gd name="connsiteX24" fmla="*/ 738187 w 762000"/>
              <a:gd name="connsiteY24" fmla="*/ 652462 h 681037"/>
              <a:gd name="connsiteX25" fmla="*/ 721518 w 762000"/>
              <a:gd name="connsiteY25" fmla="*/ 669131 h 681037"/>
              <a:gd name="connsiteX26" fmla="*/ 702468 w 762000"/>
              <a:gd name="connsiteY26" fmla="*/ 681037 h 681037"/>
              <a:gd name="connsiteX27" fmla="*/ 688181 w 762000"/>
              <a:gd name="connsiteY27" fmla="*/ 678656 h 681037"/>
              <a:gd name="connsiteX28" fmla="*/ 669131 w 762000"/>
              <a:gd name="connsiteY28" fmla="*/ 669131 h 681037"/>
              <a:gd name="connsiteX29" fmla="*/ 642937 w 762000"/>
              <a:gd name="connsiteY29" fmla="*/ 652462 h 681037"/>
              <a:gd name="connsiteX30" fmla="*/ 581025 w 762000"/>
              <a:gd name="connsiteY30" fmla="*/ 585787 h 681037"/>
              <a:gd name="connsiteX31" fmla="*/ 531018 w 762000"/>
              <a:gd name="connsiteY31" fmla="*/ 519112 h 681037"/>
              <a:gd name="connsiteX32" fmla="*/ 495300 w 762000"/>
              <a:gd name="connsiteY32" fmla="*/ 457200 h 681037"/>
              <a:gd name="connsiteX33" fmla="*/ 440531 w 762000"/>
              <a:gd name="connsiteY33" fmla="*/ 39052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681037">
                <a:moveTo>
                  <a:pt x="440531" y="390525"/>
                </a:moveTo>
                <a:lnTo>
                  <a:pt x="364331" y="309562"/>
                </a:lnTo>
                <a:lnTo>
                  <a:pt x="252412" y="209550"/>
                </a:lnTo>
                <a:lnTo>
                  <a:pt x="159543" y="142875"/>
                </a:lnTo>
                <a:lnTo>
                  <a:pt x="78581" y="97631"/>
                </a:lnTo>
                <a:lnTo>
                  <a:pt x="4762" y="71437"/>
                </a:lnTo>
                <a:lnTo>
                  <a:pt x="0" y="0"/>
                </a:lnTo>
                <a:lnTo>
                  <a:pt x="111918" y="9525"/>
                </a:lnTo>
                <a:lnTo>
                  <a:pt x="209550" y="23812"/>
                </a:lnTo>
                <a:lnTo>
                  <a:pt x="300037" y="40481"/>
                </a:lnTo>
                <a:lnTo>
                  <a:pt x="388143" y="61912"/>
                </a:lnTo>
                <a:lnTo>
                  <a:pt x="452437" y="80962"/>
                </a:lnTo>
                <a:lnTo>
                  <a:pt x="514350" y="104775"/>
                </a:lnTo>
                <a:lnTo>
                  <a:pt x="559593" y="121443"/>
                </a:lnTo>
                <a:lnTo>
                  <a:pt x="592931" y="140493"/>
                </a:lnTo>
                <a:lnTo>
                  <a:pt x="626268" y="176212"/>
                </a:lnTo>
                <a:lnTo>
                  <a:pt x="669131" y="230981"/>
                </a:lnTo>
                <a:lnTo>
                  <a:pt x="700087" y="276225"/>
                </a:lnTo>
                <a:lnTo>
                  <a:pt x="728662" y="330993"/>
                </a:lnTo>
                <a:lnTo>
                  <a:pt x="747712" y="381000"/>
                </a:lnTo>
                <a:lnTo>
                  <a:pt x="757237" y="426243"/>
                </a:lnTo>
                <a:lnTo>
                  <a:pt x="762000" y="483393"/>
                </a:lnTo>
                <a:lnTo>
                  <a:pt x="762000" y="538162"/>
                </a:lnTo>
                <a:lnTo>
                  <a:pt x="754856" y="604837"/>
                </a:lnTo>
                <a:lnTo>
                  <a:pt x="738187" y="652462"/>
                </a:lnTo>
                <a:lnTo>
                  <a:pt x="721518" y="669131"/>
                </a:lnTo>
                <a:lnTo>
                  <a:pt x="702468" y="681037"/>
                </a:lnTo>
                <a:lnTo>
                  <a:pt x="688181" y="678656"/>
                </a:lnTo>
                <a:lnTo>
                  <a:pt x="669131" y="669131"/>
                </a:lnTo>
                <a:lnTo>
                  <a:pt x="642937" y="652462"/>
                </a:lnTo>
                <a:lnTo>
                  <a:pt x="581025" y="585787"/>
                </a:lnTo>
                <a:lnTo>
                  <a:pt x="531018" y="519112"/>
                </a:lnTo>
                <a:lnTo>
                  <a:pt x="495300" y="457200"/>
                </a:lnTo>
                <a:lnTo>
                  <a:pt x="440531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A862C8-C7FC-45F7-9FFA-25A5D95BE975}"/>
              </a:ext>
            </a:extLst>
          </p:cNvPr>
          <p:cNvSpPr/>
          <p:nvPr/>
        </p:nvSpPr>
        <p:spPr>
          <a:xfrm rot="16200000">
            <a:off x="4541044" y="2615407"/>
            <a:ext cx="3441700" cy="2297112"/>
          </a:xfrm>
          <a:custGeom>
            <a:avLst/>
            <a:gdLst>
              <a:gd name="connsiteX0" fmla="*/ 1781251 w 3441801"/>
              <a:gd name="connsiteY0" fmla="*/ 1100937 h 2296972"/>
              <a:gd name="connsiteX1" fmla="*/ 1316736 w 3441801"/>
              <a:gd name="connsiteY1" fmla="*/ 1078992 h 2296972"/>
              <a:gd name="connsiteX2" fmla="*/ 976579 w 3441801"/>
              <a:gd name="connsiteY2" fmla="*/ 1068019 h 2296972"/>
              <a:gd name="connsiteX3" fmla="*/ 720547 w 3441801"/>
              <a:gd name="connsiteY3" fmla="*/ 1060704 h 2296972"/>
              <a:gd name="connsiteX4" fmla="*/ 566928 w 3441801"/>
              <a:gd name="connsiteY4" fmla="*/ 1060704 h 2296972"/>
              <a:gd name="connsiteX5" fmla="*/ 486461 w 3441801"/>
              <a:gd name="connsiteY5" fmla="*/ 1064361 h 2296972"/>
              <a:gd name="connsiteX6" fmla="*/ 424281 w 3441801"/>
              <a:gd name="connsiteY6" fmla="*/ 1082649 h 2296972"/>
              <a:gd name="connsiteX7" fmla="*/ 369417 w 3441801"/>
              <a:gd name="connsiteY7" fmla="*/ 1108252 h 2296972"/>
              <a:gd name="connsiteX8" fmla="*/ 314553 w 3441801"/>
              <a:gd name="connsiteY8" fmla="*/ 1148486 h 2296972"/>
              <a:gd name="connsiteX9" fmla="*/ 274320 w 3441801"/>
              <a:gd name="connsiteY9" fmla="*/ 1188720 h 2296972"/>
              <a:gd name="connsiteX10" fmla="*/ 256032 w 3441801"/>
              <a:gd name="connsiteY10" fmla="*/ 1225296 h 2296972"/>
              <a:gd name="connsiteX11" fmla="*/ 241401 w 3441801"/>
              <a:gd name="connsiteY11" fmla="*/ 1272844 h 2296972"/>
              <a:gd name="connsiteX12" fmla="*/ 226771 w 3441801"/>
              <a:gd name="connsiteY12" fmla="*/ 1375257 h 2296972"/>
              <a:gd name="connsiteX13" fmla="*/ 223113 w 3441801"/>
              <a:gd name="connsiteY13" fmla="*/ 1514246 h 2296972"/>
              <a:gd name="connsiteX14" fmla="*/ 230429 w 3441801"/>
              <a:gd name="connsiteY14" fmla="*/ 1667865 h 2296972"/>
              <a:gd name="connsiteX15" fmla="*/ 245059 w 3441801"/>
              <a:gd name="connsiteY15" fmla="*/ 1762963 h 2296972"/>
              <a:gd name="connsiteX16" fmla="*/ 274320 w 3441801"/>
              <a:gd name="connsiteY16" fmla="*/ 1832457 h 2296972"/>
              <a:gd name="connsiteX17" fmla="*/ 292608 w 3441801"/>
              <a:gd name="connsiteY17" fmla="*/ 1865376 h 2296972"/>
              <a:gd name="connsiteX18" fmla="*/ 318211 w 3441801"/>
              <a:gd name="connsiteY18" fmla="*/ 1890979 h 2296972"/>
              <a:gd name="connsiteX19" fmla="*/ 362102 w 3441801"/>
              <a:gd name="connsiteY19" fmla="*/ 2157984 h 2296972"/>
              <a:gd name="connsiteX20" fmla="*/ 307238 w 3441801"/>
              <a:gd name="connsiteY20" fmla="*/ 2179929 h 2296972"/>
              <a:gd name="connsiteX21" fmla="*/ 267005 w 3441801"/>
              <a:gd name="connsiteY21" fmla="*/ 2216505 h 2296972"/>
              <a:gd name="connsiteX22" fmla="*/ 230429 w 3441801"/>
              <a:gd name="connsiteY22" fmla="*/ 2260396 h 2296972"/>
              <a:gd name="connsiteX23" fmla="*/ 193853 w 3441801"/>
              <a:gd name="connsiteY23" fmla="*/ 2289657 h 2296972"/>
              <a:gd name="connsiteX24" fmla="*/ 164592 w 3441801"/>
              <a:gd name="connsiteY24" fmla="*/ 2296972 h 2296972"/>
              <a:gd name="connsiteX25" fmla="*/ 135331 w 3441801"/>
              <a:gd name="connsiteY25" fmla="*/ 2289657 h 2296972"/>
              <a:gd name="connsiteX26" fmla="*/ 109728 w 3441801"/>
              <a:gd name="connsiteY26" fmla="*/ 2275027 h 2296972"/>
              <a:gd name="connsiteX27" fmla="*/ 87782 w 3441801"/>
              <a:gd name="connsiteY27" fmla="*/ 2245766 h 2296972"/>
              <a:gd name="connsiteX28" fmla="*/ 58521 w 3441801"/>
              <a:gd name="connsiteY28" fmla="*/ 2176272 h 2296972"/>
              <a:gd name="connsiteX29" fmla="*/ 36576 w 3441801"/>
              <a:gd name="connsiteY29" fmla="*/ 2099462 h 2296972"/>
              <a:gd name="connsiteX30" fmla="*/ 14630 w 3441801"/>
              <a:gd name="connsiteY30" fmla="*/ 1953158 h 2296972"/>
              <a:gd name="connsiteX31" fmla="*/ 0 w 3441801"/>
              <a:gd name="connsiteY31" fmla="*/ 1642262 h 2296972"/>
              <a:gd name="connsiteX32" fmla="*/ 3657 w 3441801"/>
              <a:gd name="connsiteY32" fmla="*/ 1437436 h 2296972"/>
              <a:gd name="connsiteX33" fmla="*/ 10973 w 3441801"/>
              <a:gd name="connsiteY33" fmla="*/ 1313078 h 2296972"/>
              <a:gd name="connsiteX34" fmla="*/ 29261 w 3441801"/>
              <a:gd name="connsiteY34" fmla="*/ 1217980 h 2296972"/>
              <a:gd name="connsiteX35" fmla="*/ 62179 w 3441801"/>
              <a:gd name="connsiteY35" fmla="*/ 1130198 h 2296972"/>
              <a:gd name="connsiteX36" fmla="*/ 95097 w 3441801"/>
              <a:gd name="connsiteY36" fmla="*/ 1064361 h 2296972"/>
              <a:gd name="connsiteX37" fmla="*/ 149961 w 3441801"/>
              <a:gd name="connsiteY37" fmla="*/ 998524 h 2296972"/>
              <a:gd name="connsiteX38" fmla="*/ 193853 w 3441801"/>
              <a:gd name="connsiteY38" fmla="*/ 961948 h 2296972"/>
              <a:gd name="connsiteX39" fmla="*/ 285293 w 3441801"/>
              <a:gd name="connsiteY39" fmla="*/ 907084 h 2296972"/>
              <a:gd name="connsiteX40" fmla="*/ 362102 w 3441801"/>
              <a:gd name="connsiteY40" fmla="*/ 874166 h 2296972"/>
              <a:gd name="connsiteX41" fmla="*/ 435254 w 3441801"/>
              <a:gd name="connsiteY41" fmla="*/ 852220 h 2296972"/>
              <a:gd name="connsiteX42" fmla="*/ 523037 w 3441801"/>
              <a:gd name="connsiteY42" fmla="*/ 837590 h 2296972"/>
              <a:gd name="connsiteX43" fmla="*/ 760781 w 3441801"/>
              <a:gd name="connsiteY43" fmla="*/ 837590 h 2296972"/>
              <a:gd name="connsiteX44" fmla="*/ 1448409 w 3441801"/>
              <a:gd name="connsiteY44" fmla="*/ 855878 h 2296972"/>
              <a:gd name="connsiteX45" fmla="*/ 2015337 w 3441801"/>
              <a:gd name="connsiteY45" fmla="*/ 874166 h 2296972"/>
              <a:gd name="connsiteX46" fmla="*/ 2428646 w 3441801"/>
              <a:gd name="connsiteY46" fmla="*/ 892454 h 2296972"/>
              <a:gd name="connsiteX47" fmla="*/ 2841955 w 3441801"/>
              <a:gd name="connsiteY47" fmla="*/ 910742 h 2296972"/>
              <a:gd name="connsiteX48" fmla="*/ 3112617 w 3441801"/>
              <a:gd name="connsiteY48" fmla="*/ 925372 h 2296972"/>
              <a:gd name="connsiteX49" fmla="*/ 3160166 w 3441801"/>
              <a:gd name="connsiteY49" fmla="*/ 929030 h 2296972"/>
              <a:gd name="connsiteX50" fmla="*/ 3193085 w 3441801"/>
              <a:gd name="connsiteY50" fmla="*/ 907084 h 2296972"/>
              <a:gd name="connsiteX51" fmla="*/ 3207715 w 3441801"/>
              <a:gd name="connsiteY51" fmla="*/ 874166 h 2296972"/>
              <a:gd name="connsiteX52" fmla="*/ 3215030 w 3441801"/>
              <a:gd name="connsiteY52" fmla="*/ 841248 h 2296972"/>
              <a:gd name="connsiteX53" fmla="*/ 3193085 w 3441801"/>
              <a:gd name="connsiteY53" fmla="*/ 749808 h 2296972"/>
              <a:gd name="connsiteX54" fmla="*/ 3163824 w 3441801"/>
              <a:gd name="connsiteY54" fmla="*/ 621792 h 2296972"/>
              <a:gd name="connsiteX55" fmla="*/ 3127248 w 3441801"/>
              <a:gd name="connsiteY55" fmla="*/ 431596 h 2296972"/>
              <a:gd name="connsiteX56" fmla="*/ 3090672 w 3441801"/>
              <a:gd name="connsiteY56" fmla="*/ 226771 h 2296972"/>
              <a:gd name="connsiteX57" fmla="*/ 3079699 w 3441801"/>
              <a:gd name="connsiteY57" fmla="*/ 87782 h 2296972"/>
              <a:gd name="connsiteX58" fmla="*/ 3258921 w 3441801"/>
              <a:gd name="connsiteY58" fmla="*/ 0 h 2296972"/>
              <a:gd name="connsiteX59" fmla="*/ 3269894 w 3441801"/>
              <a:gd name="connsiteY59" fmla="*/ 179222 h 2296972"/>
              <a:gd name="connsiteX60" fmla="*/ 3295497 w 3441801"/>
              <a:gd name="connsiteY60" fmla="*/ 384048 h 2296972"/>
              <a:gd name="connsiteX61" fmla="*/ 3339389 w 3441801"/>
              <a:gd name="connsiteY61" fmla="*/ 596188 h 2296972"/>
              <a:gd name="connsiteX62" fmla="*/ 3394253 w 3441801"/>
              <a:gd name="connsiteY62" fmla="*/ 837590 h 2296972"/>
              <a:gd name="connsiteX63" fmla="*/ 3423513 w 3441801"/>
              <a:gd name="connsiteY63" fmla="*/ 874166 h 2296972"/>
              <a:gd name="connsiteX64" fmla="*/ 3441801 w 3441801"/>
              <a:gd name="connsiteY64" fmla="*/ 918057 h 2296972"/>
              <a:gd name="connsiteX65" fmla="*/ 3441801 w 3441801"/>
              <a:gd name="connsiteY65" fmla="*/ 936345 h 2296972"/>
              <a:gd name="connsiteX66" fmla="*/ 3419856 w 3441801"/>
              <a:gd name="connsiteY66" fmla="*/ 980236 h 2296972"/>
              <a:gd name="connsiteX67" fmla="*/ 3328416 w 3441801"/>
              <a:gd name="connsiteY67" fmla="*/ 1130198 h 2296972"/>
              <a:gd name="connsiteX68" fmla="*/ 3247949 w 3441801"/>
              <a:gd name="connsiteY68" fmla="*/ 1232611 h 2296972"/>
              <a:gd name="connsiteX69" fmla="*/ 3189427 w 3441801"/>
              <a:gd name="connsiteY69" fmla="*/ 1283817 h 2296972"/>
              <a:gd name="connsiteX70" fmla="*/ 3149193 w 3441801"/>
              <a:gd name="connsiteY70" fmla="*/ 1309420 h 2296972"/>
              <a:gd name="connsiteX71" fmla="*/ 3112617 w 3441801"/>
              <a:gd name="connsiteY71" fmla="*/ 1320393 h 2296972"/>
              <a:gd name="connsiteX72" fmla="*/ 3076041 w 3441801"/>
              <a:gd name="connsiteY72" fmla="*/ 1320393 h 2296972"/>
              <a:gd name="connsiteX73" fmla="*/ 3032150 w 3441801"/>
              <a:gd name="connsiteY73" fmla="*/ 1309420 h 2296972"/>
              <a:gd name="connsiteX74" fmla="*/ 2991917 w 3441801"/>
              <a:gd name="connsiteY74" fmla="*/ 1287475 h 2296972"/>
              <a:gd name="connsiteX75" fmla="*/ 2944368 w 3441801"/>
              <a:gd name="connsiteY75" fmla="*/ 1236268 h 2296972"/>
              <a:gd name="connsiteX76" fmla="*/ 2841955 w 3441801"/>
              <a:gd name="connsiteY76" fmla="*/ 1207008 h 2296972"/>
              <a:gd name="connsiteX77" fmla="*/ 2644445 w 3441801"/>
              <a:gd name="connsiteY77" fmla="*/ 1174089 h 2296972"/>
              <a:gd name="connsiteX78" fmla="*/ 2366467 w 3441801"/>
              <a:gd name="connsiteY78" fmla="*/ 1137513 h 2296972"/>
              <a:gd name="connsiteX79" fmla="*/ 2008022 w 3441801"/>
              <a:gd name="connsiteY79" fmla="*/ 1111910 h 2296972"/>
              <a:gd name="connsiteX80" fmla="*/ 1781251 w 3441801"/>
              <a:gd name="connsiteY80" fmla="*/ 1100937 h 22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41801" h="2296972">
                <a:moveTo>
                  <a:pt x="1781251" y="1100937"/>
                </a:moveTo>
                <a:lnTo>
                  <a:pt x="1316736" y="1078992"/>
                </a:lnTo>
                <a:lnTo>
                  <a:pt x="976579" y="1068019"/>
                </a:lnTo>
                <a:lnTo>
                  <a:pt x="720547" y="1060704"/>
                </a:lnTo>
                <a:lnTo>
                  <a:pt x="566928" y="1060704"/>
                </a:lnTo>
                <a:lnTo>
                  <a:pt x="486461" y="1064361"/>
                </a:lnTo>
                <a:lnTo>
                  <a:pt x="424281" y="1082649"/>
                </a:lnTo>
                <a:lnTo>
                  <a:pt x="369417" y="1108252"/>
                </a:lnTo>
                <a:lnTo>
                  <a:pt x="314553" y="1148486"/>
                </a:lnTo>
                <a:lnTo>
                  <a:pt x="274320" y="1188720"/>
                </a:lnTo>
                <a:lnTo>
                  <a:pt x="256032" y="1225296"/>
                </a:lnTo>
                <a:lnTo>
                  <a:pt x="241401" y="1272844"/>
                </a:lnTo>
                <a:lnTo>
                  <a:pt x="226771" y="1375257"/>
                </a:lnTo>
                <a:cubicBezTo>
                  <a:pt x="225552" y="1421587"/>
                  <a:pt x="221894" y="1463040"/>
                  <a:pt x="223113" y="1514246"/>
                </a:cubicBezTo>
                <a:lnTo>
                  <a:pt x="230429" y="1667865"/>
                </a:lnTo>
                <a:lnTo>
                  <a:pt x="245059" y="1762963"/>
                </a:lnTo>
                <a:lnTo>
                  <a:pt x="274320" y="1832457"/>
                </a:lnTo>
                <a:lnTo>
                  <a:pt x="292608" y="1865376"/>
                </a:lnTo>
                <a:lnTo>
                  <a:pt x="318211" y="1890979"/>
                </a:lnTo>
                <a:lnTo>
                  <a:pt x="362102" y="2157984"/>
                </a:lnTo>
                <a:lnTo>
                  <a:pt x="307238" y="2179929"/>
                </a:lnTo>
                <a:lnTo>
                  <a:pt x="267005" y="2216505"/>
                </a:lnTo>
                <a:lnTo>
                  <a:pt x="230429" y="2260396"/>
                </a:lnTo>
                <a:lnTo>
                  <a:pt x="193853" y="2289657"/>
                </a:lnTo>
                <a:lnTo>
                  <a:pt x="164592" y="2296972"/>
                </a:lnTo>
                <a:lnTo>
                  <a:pt x="135331" y="2289657"/>
                </a:lnTo>
                <a:lnTo>
                  <a:pt x="109728" y="2275027"/>
                </a:lnTo>
                <a:lnTo>
                  <a:pt x="87782" y="2245766"/>
                </a:lnTo>
                <a:lnTo>
                  <a:pt x="58521" y="2176272"/>
                </a:lnTo>
                <a:lnTo>
                  <a:pt x="36576" y="2099462"/>
                </a:lnTo>
                <a:lnTo>
                  <a:pt x="14630" y="1953158"/>
                </a:lnTo>
                <a:lnTo>
                  <a:pt x="0" y="1642262"/>
                </a:lnTo>
                <a:lnTo>
                  <a:pt x="3657" y="1437436"/>
                </a:lnTo>
                <a:lnTo>
                  <a:pt x="10973" y="1313078"/>
                </a:lnTo>
                <a:lnTo>
                  <a:pt x="29261" y="1217980"/>
                </a:lnTo>
                <a:lnTo>
                  <a:pt x="62179" y="1130198"/>
                </a:lnTo>
                <a:lnTo>
                  <a:pt x="95097" y="1064361"/>
                </a:lnTo>
                <a:lnTo>
                  <a:pt x="149961" y="998524"/>
                </a:lnTo>
                <a:lnTo>
                  <a:pt x="193853" y="961948"/>
                </a:lnTo>
                <a:lnTo>
                  <a:pt x="285293" y="907084"/>
                </a:lnTo>
                <a:lnTo>
                  <a:pt x="362102" y="874166"/>
                </a:lnTo>
                <a:lnTo>
                  <a:pt x="435254" y="852220"/>
                </a:lnTo>
                <a:lnTo>
                  <a:pt x="523037" y="837590"/>
                </a:lnTo>
                <a:lnTo>
                  <a:pt x="760781" y="837590"/>
                </a:lnTo>
                <a:lnTo>
                  <a:pt x="1448409" y="855878"/>
                </a:lnTo>
                <a:lnTo>
                  <a:pt x="2015337" y="874166"/>
                </a:lnTo>
                <a:lnTo>
                  <a:pt x="2428646" y="892454"/>
                </a:lnTo>
                <a:lnTo>
                  <a:pt x="2841955" y="910742"/>
                </a:lnTo>
                <a:lnTo>
                  <a:pt x="3112617" y="925372"/>
                </a:lnTo>
                <a:lnTo>
                  <a:pt x="3160166" y="929030"/>
                </a:lnTo>
                <a:lnTo>
                  <a:pt x="3193085" y="907084"/>
                </a:lnTo>
                <a:lnTo>
                  <a:pt x="3207715" y="874166"/>
                </a:lnTo>
                <a:lnTo>
                  <a:pt x="3215030" y="841248"/>
                </a:lnTo>
                <a:lnTo>
                  <a:pt x="3193085" y="749808"/>
                </a:lnTo>
                <a:lnTo>
                  <a:pt x="3163824" y="621792"/>
                </a:lnTo>
                <a:lnTo>
                  <a:pt x="3127248" y="431596"/>
                </a:lnTo>
                <a:lnTo>
                  <a:pt x="3090672" y="226771"/>
                </a:lnTo>
                <a:lnTo>
                  <a:pt x="3079699" y="87782"/>
                </a:lnTo>
                <a:lnTo>
                  <a:pt x="3258921" y="0"/>
                </a:lnTo>
                <a:lnTo>
                  <a:pt x="3269894" y="179222"/>
                </a:lnTo>
                <a:lnTo>
                  <a:pt x="3295497" y="384048"/>
                </a:lnTo>
                <a:lnTo>
                  <a:pt x="3339389" y="596188"/>
                </a:lnTo>
                <a:lnTo>
                  <a:pt x="3394253" y="837590"/>
                </a:lnTo>
                <a:lnTo>
                  <a:pt x="3423513" y="874166"/>
                </a:lnTo>
                <a:lnTo>
                  <a:pt x="3441801" y="918057"/>
                </a:lnTo>
                <a:lnTo>
                  <a:pt x="3441801" y="936345"/>
                </a:lnTo>
                <a:lnTo>
                  <a:pt x="3419856" y="980236"/>
                </a:lnTo>
                <a:lnTo>
                  <a:pt x="3328416" y="1130198"/>
                </a:lnTo>
                <a:lnTo>
                  <a:pt x="3247949" y="1232611"/>
                </a:lnTo>
                <a:lnTo>
                  <a:pt x="3189427" y="1283817"/>
                </a:lnTo>
                <a:lnTo>
                  <a:pt x="3149193" y="1309420"/>
                </a:lnTo>
                <a:lnTo>
                  <a:pt x="3112617" y="1320393"/>
                </a:lnTo>
                <a:lnTo>
                  <a:pt x="3076041" y="1320393"/>
                </a:lnTo>
                <a:lnTo>
                  <a:pt x="3032150" y="1309420"/>
                </a:lnTo>
                <a:lnTo>
                  <a:pt x="2991917" y="1287475"/>
                </a:lnTo>
                <a:lnTo>
                  <a:pt x="2944368" y="1236268"/>
                </a:lnTo>
                <a:lnTo>
                  <a:pt x="2841955" y="1207008"/>
                </a:lnTo>
                <a:lnTo>
                  <a:pt x="2644445" y="1174089"/>
                </a:lnTo>
                <a:lnTo>
                  <a:pt x="2366467" y="1137513"/>
                </a:lnTo>
                <a:lnTo>
                  <a:pt x="2008022" y="1111910"/>
                </a:lnTo>
                <a:lnTo>
                  <a:pt x="1781251" y="1100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B68D749-202F-4F16-A345-07F970D97633}"/>
              </a:ext>
            </a:extLst>
          </p:cNvPr>
          <p:cNvSpPr/>
          <p:nvPr/>
        </p:nvSpPr>
        <p:spPr>
          <a:xfrm>
            <a:off x="6986588" y="4252913"/>
            <a:ext cx="290512" cy="971550"/>
          </a:xfrm>
          <a:custGeom>
            <a:avLst/>
            <a:gdLst>
              <a:gd name="connsiteX0" fmla="*/ 254793 w 290512"/>
              <a:gd name="connsiteY0" fmla="*/ 378618 h 971550"/>
              <a:gd name="connsiteX1" fmla="*/ 266700 w 290512"/>
              <a:gd name="connsiteY1" fmla="*/ 590550 h 971550"/>
              <a:gd name="connsiteX2" fmla="*/ 276225 w 290512"/>
              <a:gd name="connsiteY2" fmla="*/ 731043 h 971550"/>
              <a:gd name="connsiteX3" fmla="*/ 290512 w 290512"/>
              <a:gd name="connsiteY3" fmla="*/ 952500 h 971550"/>
              <a:gd name="connsiteX4" fmla="*/ 0 w 290512"/>
              <a:gd name="connsiteY4" fmla="*/ 971550 h 971550"/>
              <a:gd name="connsiteX5" fmla="*/ 19050 w 290512"/>
              <a:gd name="connsiteY5" fmla="*/ 912018 h 971550"/>
              <a:gd name="connsiteX6" fmla="*/ 30956 w 290512"/>
              <a:gd name="connsiteY6" fmla="*/ 876300 h 971550"/>
              <a:gd name="connsiteX7" fmla="*/ 47625 w 290512"/>
              <a:gd name="connsiteY7" fmla="*/ 823912 h 971550"/>
              <a:gd name="connsiteX8" fmla="*/ 69056 w 290512"/>
              <a:gd name="connsiteY8" fmla="*/ 747712 h 971550"/>
              <a:gd name="connsiteX9" fmla="*/ 95250 w 290512"/>
              <a:gd name="connsiteY9" fmla="*/ 611981 h 971550"/>
              <a:gd name="connsiteX10" fmla="*/ 116681 w 290512"/>
              <a:gd name="connsiteY10" fmla="*/ 442912 h 971550"/>
              <a:gd name="connsiteX11" fmla="*/ 135731 w 290512"/>
              <a:gd name="connsiteY11" fmla="*/ 302418 h 971550"/>
              <a:gd name="connsiteX12" fmla="*/ 152400 w 290512"/>
              <a:gd name="connsiteY12" fmla="*/ 157162 h 971550"/>
              <a:gd name="connsiteX13" fmla="*/ 164306 w 290512"/>
              <a:gd name="connsiteY13" fmla="*/ 52387 h 971550"/>
              <a:gd name="connsiteX14" fmla="*/ 169068 w 290512"/>
              <a:gd name="connsiteY14" fmla="*/ 26193 h 971550"/>
              <a:gd name="connsiteX15" fmla="*/ 178593 w 290512"/>
              <a:gd name="connsiteY15" fmla="*/ 7143 h 971550"/>
              <a:gd name="connsiteX16" fmla="*/ 195262 w 290512"/>
              <a:gd name="connsiteY16" fmla="*/ 0 h 971550"/>
              <a:gd name="connsiteX17" fmla="*/ 209550 w 290512"/>
              <a:gd name="connsiteY17" fmla="*/ 4762 h 971550"/>
              <a:gd name="connsiteX18" fmla="*/ 226218 w 290512"/>
              <a:gd name="connsiteY18" fmla="*/ 26193 h 971550"/>
              <a:gd name="connsiteX19" fmla="*/ 240506 w 290512"/>
              <a:gd name="connsiteY19" fmla="*/ 52387 h 971550"/>
              <a:gd name="connsiteX20" fmla="*/ 245268 w 290512"/>
              <a:gd name="connsiteY20" fmla="*/ 123825 h 971550"/>
              <a:gd name="connsiteX21" fmla="*/ 254793 w 290512"/>
              <a:gd name="connsiteY21" fmla="*/ 378618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0512" h="971550">
                <a:moveTo>
                  <a:pt x="254793" y="378618"/>
                </a:moveTo>
                <a:lnTo>
                  <a:pt x="266700" y="590550"/>
                </a:lnTo>
                <a:lnTo>
                  <a:pt x="276225" y="731043"/>
                </a:lnTo>
                <a:lnTo>
                  <a:pt x="290512" y="952500"/>
                </a:lnTo>
                <a:lnTo>
                  <a:pt x="0" y="971550"/>
                </a:lnTo>
                <a:lnTo>
                  <a:pt x="19050" y="912018"/>
                </a:lnTo>
                <a:lnTo>
                  <a:pt x="30956" y="876300"/>
                </a:lnTo>
                <a:lnTo>
                  <a:pt x="47625" y="823912"/>
                </a:lnTo>
                <a:lnTo>
                  <a:pt x="69056" y="747712"/>
                </a:lnTo>
                <a:lnTo>
                  <a:pt x="95250" y="611981"/>
                </a:lnTo>
                <a:lnTo>
                  <a:pt x="116681" y="442912"/>
                </a:lnTo>
                <a:lnTo>
                  <a:pt x="135731" y="302418"/>
                </a:lnTo>
                <a:lnTo>
                  <a:pt x="152400" y="157162"/>
                </a:lnTo>
                <a:lnTo>
                  <a:pt x="164306" y="52387"/>
                </a:lnTo>
                <a:lnTo>
                  <a:pt x="169068" y="26193"/>
                </a:lnTo>
                <a:lnTo>
                  <a:pt x="178593" y="7143"/>
                </a:lnTo>
                <a:lnTo>
                  <a:pt x="195262" y="0"/>
                </a:lnTo>
                <a:lnTo>
                  <a:pt x="209550" y="4762"/>
                </a:lnTo>
                <a:lnTo>
                  <a:pt x="226218" y="26193"/>
                </a:lnTo>
                <a:lnTo>
                  <a:pt x="240506" y="52387"/>
                </a:lnTo>
                <a:lnTo>
                  <a:pt x="245268" y="123825"/>
                </a:lnTo>
                <a:lnTo>
                  <a:pt x="254793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94AF1B-EAED-4BE4-9330-205ED02D98D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560638" y="1709738"/>
            <a:chExt cx="5002212" cy="428625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839BA097-19BE-4B84-B0B2-FDCFB6762140}"/>
                </a:ext>
              </a:extLst>
            </p:cNvPr>
            <p:cNvSpPr/>
            <p:nvPr/>
          </p:nvSpPr>
          <p:spPr>
            <a:xfrm>
              <a:off x="2741613" y="25288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BD47F07F-AE4E-4EEA-8CC8-9C004558A3B1}"/>
                </a:ext>
              </a:extLst>
            </p:cNvPr>
            <p:cNvSpPr/>
            <p:nvPr/>
          </p:nvSpPr>
          <p:spPr>
            <a:xfrm rot="16200000">
              <a:off x="3071813" y="34671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D6634B1C-F498-4DCD-811A-6A4F0B7068F2}"/>
                </a:ext>
              </a:extLst>
            </p:cNvPr>
            <p:cNvSpPr/>
            <p:nvPr/>
          </p:nvSpPr>
          <p:spPr>
            <a:xfrm rot="16200000">
              <a:off x="1699419" y="35694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9BC4F0D-324D-448F-BB5C-D66AC21B7D21}"/>
                </a:ext>
              </a:extLst>
            </p:cNvPr>
            <p:cNvSpPr/>
            <p:nvPr/>
          </p:nvSpPr>
          <p:spPr>
            <a:xfrm rot="16200000">
              <a:off x="2143919" y="33202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E05FCC2-F503-470F-8241-68E2477B9961}"/>
                </a:ext>
              </a:extLst>
            </p:cNvPr>
            <p:cNvSpPr/>
            <p:nvPr/>
          </p:nvSpPr>
          <p:spPr>
            <a:xfrm>
              <a:off x="3957638" y="33099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C614CE0-BEA3-4C9B-8D06-B5F276DAD9DA}"/>
                </a:ext>
              </a:extLst>
            </p:cNvPr>
            <p:cNvSpPr/>
            <p:nvPr/>
          </p:nvSpPr>
          <p:spPr>
            <a:xfrm rot="16200000">
              <a:off x="4693444" y="27678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8323954-13E0-475D-8D90-E580FB912DB6}"/>
                </a:ext>
              </a:extLst>
            </p:cNvPr>
            <p:cNvSpPr/>
            <p:nvPr/>
          </p:nvSpPr>
          <p:spPr>
            <a:xfrm>
              <a:off x="7138988" y="44053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650582A-2B2E-42FC-8818-7F263DE24E7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55A4A7BD-B432-4B96-9EAB-8E06441CF215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F820480A-D350-4726-9576-D3BAB63F838B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098A79B-EB18-4914-B3B4-6791410B1953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456799AB-9418-4980-8C08-E42627F1915B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71B8B9E5-7716-443C-851A-BDCCBE000E49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B199F2B-598B-4F01-825A-D3DE47446453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BD466AD-A84A-4103-B331-95DB5E17647C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170" name="グループ化 1">
            <a:extLst>
              <a:ext uri="{FF2B5EF4-FFF2-40B4-BE49-F238E27FC236}">
                <a16:creationId xmlns:a16="http://schemas.microsoft.com/office/drawing/2014/main" id="{356C4E25-BBBF-4001-B9F5-A6B3AF3E1165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365FEC-0B06-40A4-BC74-2672EAD7BC1B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455D85A-03FA-4120-B896-4061C0C8C8C1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6DDB6F-DBFD-4663-BB09-DB27DAFFACA3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39A485-53E2-4A9C-BF96-3372778331E3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4762857-1287-4844-B4DC-1F276809419D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8CEE41A-1D97-4121-B803-D4AEBE6AEF53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936360-C476-4349-9081-F420A6F321C0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8E60B8B-8921-4F16-B798-5886432EFE6E}"/>
              </a:ext>
            </a:extLst>
          </p:cNvPr>
          <p:cNvSpPr/>
          <p:nvPr/>
        </p:nvSpPr>
        <p:spPr>
          <a:xfrm>
            <a:off x="3367088" y="1323975"/>
            <a:ext cx="2609850" cy="747713"/>
          </a:xfrm>
          <a:custGeom>
            <a:avLst/>
            <a:gdLst>
              <a:gd name="connsiteX0" fmla="*/ 1752600 w 2609850"/>
              <a:gd name="connsiteY0" fmla="*/ 488156 h 747713"/>
              <a:gd name="connsiteX1" fmla="*/ 1376362 w 2609850"/>
              <a:gd name="connsiteY1" fmla="*/ 573881 h 747713"/>
              <a:gd name="connsiteX2" fmla="*/ 1195387 w 2609850"/>
              <a:gd name="connsiteY2" fmla="*/ 616744 h 747713"/>
              <a:gd name="connsiteX3" fmla="*/ 1076325 w 2609850"/>
              <a:gd name="connsiteY3" fmla="*/ 631031 h 747713"/>
              <a:gd name="connsiteX4" fmla="*/ 812006 w 2609850"/>
              <a:gd name="connsiteY4" fmla="*/ 664369 h 747713"/>
              <a:gd name="connsiteX5" fmla="*/ 650081 w 2609850"/>
              <a:gd name="connsiteY5" fmla="*/ 685800 h 747713"/>
              <a:gd name="connsiteX6" fmla="*/ 409575 w 2609850"/>
              <a:gd name="connsiteY6" fmla="*/ 716756 h 747713"/>
              <a:gd name="connsiteX7" fmla="*/ 259556 w 2609850"/>
              <a:gd name="connsiteY7" fmla="*/ 735806 h 747713"/>
              <a:gd name="connsiteX8" fmla="*/ 178593 w 2609850"/>
              <a:gd name="connsiteY8" fmla="*/ 742950 h 747713"/>
              <a:gd name="connsiteX9" fmla="*/ 90487 w 2609850"/>
              <a:gd name="connsiteY9" fmla="*/ 747713 h 747713"/>
              <a:gd name="connsiteX10" fmla="*/ 38100 w 2609850"/>
              <a:gd name="connsiteY10" fmla="*/ 745331 h 747713"/>
              <a:gd name="connsiteX11" fmla="*/ 16668 w 2609850"/>
              <a:gd name="connsiteY11" fmla="*/ 740569 h 747713"/>
              <a:gd name="connsiteX12" fmla="*/ 4762 w 2609850"/>
              <a:gd name="connsiteY12" fmla="*/ 733425 h 747713"/>
              <a:gd name="connsiteX13" fmla="*/ 0 w 2609850"/>
              <a:gd name="connsiteY13" fmla="*/ 726281 h 747713"/>
              <a:gd name="connsiteX14" fmla="*/ 0 w 2609850"/>
              <a:gd name="connsiteY14" fmla="*/ 716756 h 747713"/>
              <a:gd name="connsiteX15" fmla="*/ 9525 w 2609850"/>
              <a:gd name="connsiteY15" fmla="*/ 697706 h 747713"/>
              <a:gd name="connsiteX16" fmla="*/ 28575 w 2609850"/>
              <a:gd name="connsiteY16" fmla="*/ 681038 h 747713"/>
              <a:gd name="connsiteX17" fmla="*/ 76200 w 2609850"/>
              <a:gd name="connsiteY17" fmla="*/ 666750 h 747713"/>
              <a:gd name="connsiteX18" fmla="*/ 283368 w 2609850"/>
              <a:gd name="connsiteY18" fmla="*/ 628650 h 747713"/>
              <a:gd name="connsiteX19" fmla="*/ 538162 w 2609850"/>
              <a:gd name="connsiteY19" fmla="*/ 571500 h 747713"/>
              <a:gd name="connsiteX20" fmla="*/ 804862 w 2609850"/>
              <a:gd name="connsiteY20" fmla="*/ 511969 h 747713"/>
              <a:gd name="connsiteX21" fmla="*/ 1109662 w 2609850"/>
              <a:gd name="connsiteY21" fmla="*/ 433388 h 747713"/>
              <a:gd name="connsiteX22" fmla="*/ 1366837 w 2609850"/>
              <a:gd name="connsiteY22" fmla="*/ 359569 h 747713"/>
              <a:gd name="connsiteX23" fmla="*/ 1771650 w 2609850"/>
              <a:gd name="connsiteY23" fmla="*/ 240506 h 747713"/>
              <a:gd name="connsiteX24" fmla="*/ 2038350 w 2609850"/>
              <a:gd name="connsiteY24" fmla="*/ 157163 h 747713"/>
              <a:gd name="connsiteX25" fmla="*/ 2059781 w 2609850"/>
              <a:gd name="connsiteY25" fmla="*/ 142875 h 747713"/>
              <a:gd name="connsiteX26" fmla="*/ 2059781 w 2609850"/>
              <a:gd name="connsiteY26" fmla="*/ 126206 h 747713"/>
              <a:gd name="connsiteX27" fmla="*/ 2052637 w 2609850"/>
              <a:gd name="connsiteY27" fmla="*/ 104775 h 747713"/>
              <a:gd name="connsiteX28" fmla="*/ 2033587 w 2609850"/>
              <a:gd name="connsiteY28" fmla="*/ 80963 h 747713"/>
              <a:gd name="connsiteX29" fmla="*/ 2016918 w 2609850"/>
              <a:gd name="connsiteY29" fmla="*/ 66675 h 747713"/>
              <a:gd name="connsiteX30" fmla="*/ 2002631 w 2609850"/>
              <a:gd name="connsiteY30" fmla="*/ 52388 h 747713"/>
              <a:gd name="connsiteX31" fmla="*/ 1997868 w 2609850"/>
              <a:gd name="connsiteY31" fmla="*/ 38100 h 747713"/>
              <a:gd name="connsiteX32" fmla="*/ 1995487 w 2609850"/>
              <a:gd name="connsiteY32" fmla="*/ 23813 h 747713"/>
              <a:gd name="connsiteX33" fmla="*/ 2000250 w 2609850"/>
              <a:gd name="connsiteY33" fmla="*/ 9525 h 747713"/>
              <a:gd name="connsiteX34" fmla="*/ 2014537 w 2609850"/>
              <a:gd name="connsiteY34" fmla="*/ 0 h 747713"/>
              <a:gd name="connsiteX35" fmla="*/ 2040731 w 2609850"/>
              <a:gd name="connsiteY35" fmla="*/ 0 h 747713"/>
              <a:gd name="connsiteX36" fmla="*/ 2083593 w 2609850"/>
              <a:gd name="connsiteY36" fmla="*/ 7144 h 747713"/>
              <a:gd name="connsiteX37" fmla="*/ 2145506 w 2609850"/>
              <a:gd name="connsiteY37" fmla="*/ 23813 h 747713"/>
              <a:gd name="connsiteX38" fmla="*/ 2250281 w 2609850"/>
              <a:gd name="connsiteY38" fmla="*/ 54769 h 747713"/>
              <a:gd name="connsiteX39" fmla="*/ 2345531 w 2609850"/>
              <a:gd name="connsiteY39" fmla="*/ 92869 h 747713"/>
              <a:gd name="connsiteX40" fmla="*/ 2407443 w 2609850"/>
              <a:gd name="connsiteY40" fmla="*/ 123825 h 747713"/>
              <a:gd name="connsiteX41" fmla="*/ 2474118 w 2609850"/>
              <a:gd name="connsiteY41" fmla="*/ 159544 h 747713"/>
              <a:gd name="connsiteX42" fmla="*/ 2531268 w 2609850"/>
              <a:gd name="connsiteY42" fmla="*/ 200025 h 747713"/>
              <a:gd name="connsiteX43" fmla="*/ 2583656 w 2609850"/>
              <a:gd name="connsiteY43" fmla="*/ 247650 h 747713"/>
              <a:gd name="connsiteX44" fmla="*/ 2605087 w 2609850"/>
              <a:gd name="connsiteY44" fmla="*/ 276225 h 747713"/>
              <a:gd name="connsiteX45" fmla="*/ 2609850 w 2609850"/>
              <a:gd name="connsiteY45" fmla="*/ 297656 h 747713"/>
              <a:gd name="connsiteX46" fmla="*/ 2600325 w 2609850"/>
              <a:gd name="connsiteY46" fmla="*/ 311944 h 747713"/>
              <a:gd name="connsiteX47" fmla="*/ 2578893 w 2609850"/>
              <a:gd name="connsiteY47" fmla="*/ 326231 h 747713"/>
              <a:gd name="connsiteX48" fmla="*/ 2531268 w 2609850"/>
              <a:gd name="connsiteY48" fmla="*/ 340519 h 747713"/>
              <a:gd name="connsiteX49" fmla="*/ 2452687 w 2609850"/>
              <a:gd name="connsiteY49" fmla="*/ 345281 h 747713"/>
              <a:gd name="connsiteX50" fmla="*/ 2393156 w 2609850"/>
              <a:gd name="connsiteY50" fmla="*/ 350044 h 747713"/>
              <a:gd name="connsiteX51" fmla="*/ 2321718 w 2609850"/>
              <a:gd name="connsiteY51" fmla="*/ 359569 h 747713"/>
              <a:gd name="connsiteX52" fmla="*/ 2143125 w 2609850"/>
              <a:gd name="connsiteY52" fmla="*/ 397669 h 747713"/>
              <a:gd name="connsiteX53" fmla="*/ 1752600 w 2609850"/>
              <a:gd name="connsiteY53" fmla="*/ 488156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9850" h="747713">
                <a:moveTo>
                  <a:pt x="1752600" y="488156"/>
                </a:moveTo>
                <a:lnTo>
                  <a:pt x="1376362" y="573881"/>
                </a:lnTo>
                <a:lnTo>
                  <a:pt x="1195387" y="616744"/>
                </a:lnTo>
                <a:lnTo>
                  <a:pt x="1076325" y="631031"/>
                </a:lnTo>
                <a:lnTo>
                  <a:pt x="812006" y="664369"/>
                </a:lnTo>
                <a:lnTo>
                  <a:pt x="650081" y="685800"/>
                </a:lnTo>
                <a:lnTo>
                  <a:pt x="409575" y="716756"/>
                </a:lnTo>
                <a:lnTo>
                  <a:pt x="259556" y="735806"/>
                </a:lnTo>
                <a:lnTo>
                  <a:pt x="178593" y="742950"/>
                </a:lnTo>
                <a:lnTo>
                  <a:pt x="90487" y="747713"/>
                </a:lnTo>
                <a:lnTo>
                  <a:pt x="38100" y="745331"/>
                </a:lnTo>
                <a:lnTo>
                  <a:pt x="16668" y="740569"/>
                </a:lnTo>
                <a:lnTo>
                  <a:pt x="4762" y="733425"/>
                </a:lnTo>
                <a:lnTo>
                  <a:pt x="0" y="726281"/>
                </a:lnTo>
                <a:lnTo>
                  <a:pt x="0" y="716756"/>
                </a:lnTo>
                <a:lnTo>
                  <a:pt x="9525" y="697706"/>
                </a:lnTo>
                <a:lnTo>
                  <a:pt x="28575" y="681038"/>
                </a:lnTo>
                <a:lnTo>
                  <a:pt x="76200" y="666750"/>
                </a:lnTo>
                <a:lnTo>
                  <a:pt x="283368" y="628650"/>
                </a:lnTo>
                <a:lnTo>
                  <a:pt x="538162" y="571500"/>
                </a:lnTo>
                <a:lnTo>
                  <a:pt x="804862" y="511969"/>
                </a:lnTo>
                <a:lnTo>
                  <a:pt x="1109662" y="433388"/>
                </a:lnTo>
                <a:lnTo>
                  <a:pt x="1366837" y="359569"/>
                </a:lnTo>
                <a:lnTo>
                  <a:pt x="1771650" y="240506"/>
                </a:lnTo>
                <a:lnTo>
                  <a:pt x="2038350" y="157163"/>
                </a:lnTo>
                <a:lnTo>
                  <a:pt x="2059781" y="142875"/>
                </a:lnTo>
                <a:lnTo>
                  <a:pt x="2059781" y="126206"/>
                </a:lnTo>
                <a:lnTo>
                  <a:pt x="2052637" y="104775"/>
                </a:lnTo>
                <a:lnTo>
                  <a:pt x="2033587" y="80963"/>
                </a:lnTo>
                <a:lnTo>
                  <a:pt x="2016918" y="66675"/>
                </a:lnTo>
                <a:lnTo>
                  <a:pt x="2002631" y="52388"/>
                </a:lnTo>
                <a:lnTo>
                  <a:pt x="1997868" y="38100"/>
                </a:lnTo>
                <a:lnTo>
                  <a:pt x="1995487" y="23813"/>
                </a:lnTo>
                <a:lnTo>
                  <a:pt x="2000250" y="9525"/>
                </a:lnTo>
                <a:lnTo>
                  <a:pt x="2014537" y="0"/>
                </a:lnTo>
                <a:lnTo>
                  <a:pt x="2040731" y="0"/>
                </a:lnTo>
                <a:lnTo>
                  <a:pt x="2083593" y="7144"/>
                </a:lnTo>
                <a:lnTo>
                  <a:pt x="2145506" y="23813"/>
                </a:lnTo>
                <a:lnTo>
                  <a:pt x="2250281" y="54769"/>
                </a:lnTo>
                <a:lnTo>
                  <a:pt x="2345531" y="92869"/>
                </a:lnTo>
                <a:lnTo>
                  <a:pt x="2407443" y="123825"/>
                </a:lnTo>
                <a:lnTo>
                  <a:pt x="2474118" y="159544"/>
                </a:lnTo>
                <a:lnTo>
                  <a:pt x="2531268" y="200025"/>
                </a:lnTo>
                <a:lnTo>
                  <a:pt x="2583656" y="247650"/>
                </a:lnTo>
                <a:lnTo>
                  <a:pt x="2605087" y="276225"/>
                </a:lnTo>
                <a:lnTo>
                  <a:pt x="2609850" y="297656"/>
                </a:lnTo>
                <a:lnTo>
                  <a:pt x="2600325" y="311944"/>
                </a:lnTo>
                <a:lnTo>
                  <a:pt x="2578893" y="326231"/>
                </a:lnTo>
                <a:lnTo>
                  <a:pt x="2531268" y="340519"/>
                </a:lnTo>
                <a:lnTo>
                  <a:pt x="2452687" y="345281"/>
                </a:lnTo>
                <a:lnTo>
                  <a:pt x="2393156" y="350044"/>
                </a:lnTo>
                <a:lnTo>
                  <a:pt x="2321718" y="359569"/>
                </a:lnTo>
                <a:lnTo>
                  <a:pt x="2143125" y="397669"/>
                </a:lnTo>
                <a:lnTo>
                  <a:pt x="1752600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9F09AB9-A4A1-44B8-A29E-DA8F0F48121E}"/>
              </a:ext>
            </a:extLst>
          </p:cNvPr>
          <p:cNvSpPr/>
          <p:nvPr/>
        </p:nvSpPr>
        <p:spPr>
          <a:xfrm>
            <a:off x="3190875" y="2154238"/>
            <a:ext cx="3094038" cy="628650"/>
          </a:xfrm>
          <a:custGeom>
            <a:avLst/>
            <a:gdLst>
              <a:gd name="connsiteX0" fmla="*/ 2160522 w 3095114"/>
              <a:gd name="connsiteY0" fmla="*/ 343261 h 628831"/>
              <a:gd name="connsiteX1" fmla="*/ 1730726 w 3095114"/>
              <a:gd name="connsiteY1" fmla="*/ 406721 h 628831"/>
              <a:gd name="connsiteX2" fmla="*/ 1548999 w 3095114"/>
              <a:gd name="connsiteY2" fmla="*/ 432682 h 628831"/>
              <a:gd name="connsiteX3" fmla="*/ 1309582 w 3095114"/>
              <a:gd name="connsiteY3" fmla="*/ 467296 h 628831"/>
              <a:gd name="connsiteX4" fmla="*/ 943246 w 3095114"/>
              <a:gd name="connsiteY4" fmla="*/ 533641 h 628831"/>
              <a:gd name="connsiteX5" fmla="*/ 663445 w 3095114"/>
              <a:gd name="connsiteY5" fmla="*/ 582678 h 628831"/>
              <a:gd name="connsiteX6" fmla="*/ 447104 w 3095114"/>
              <a:gd name="connsiteY6" fmla="*/ 628831 h 628831"/>
              <a:gd name="connsiteX7" fmla="*/ 398067 w 3095114"/>
              <a:gd name="connsiteY7" fmla="*/ 625946 h 628831"/>
              <a:gd name="connsiteX8" fmla="*/ 328838 w 3095114"/>
              <a:gd name="connsiteY8" fmla="*/ 611523 h 628831"/>
              <a:gd name="connsiteX9" fmla="*/ 294223 w 3095114"/>
              <a:gd name="connsiteY9" fmla="*/ 599985 h 628831"/>
              <a:gd name="connsiteX10" fmla="*/ 253840 w 3095114"/>
              <a:gd name="connsiteY10" fmla="*/ 576909 h 628831"/>
              <a:gd name="connsiteX11" fmla="*/ 210572 w 3095114"/>
              <a:gd name="connsiteY11" fmla="*/ 548063 h 628831"/>
              <a:gd name="connsiteX12" fmla="*/ 170188 w 3095114"/>
              <a:gd name="connsiteY12" fmla="*/ 519218 h 628831"/>
              <a:gd name="connsiteX13" fmla="*/ 138458 w 3095114"/>
              <a:gd name="connsiteY13" fmla="*/ 493257 h 628831"/>
              <a:gd name="connsiteX14" fmla="*/ 109613 w 3095114"/>
              <a:gd name="connsiteY14" fmla="*/ 461527 h 628831"/>
              <a:gd name="connsiteX15" fmla="*/ 66345 w 3095114"/>
              <a:gd name="connsiteY15" fmla="*/ 406721 h 628831"/>
              <a:gd name="connsiteX16" fmla="*/ 28846 w 3095114"/>
              <a:gd name="connsiteY16" fmla="*/ 349030 h 628831"/>
              <a:gd name="connsiteX17" fmla="*/ 5769 w 3095114"/>
              <a:gd name="connsiteY17" fmla="*/ 308646 h 628831"/>
              <a:gd name="connsiteX18" fmla="*/ 0 w 3095114"/>
              <a:gd name="connsiteY18" fmla="*/ 279801 h 628831"/>
              <a:gd name="connsiteX19" fmla="*/ 5769 w 3095114"/>
              <a:gd name="connsiteY19" fmla="*/ 259609 h 628831"/>
              <a:gd name="connsiteX20" fmla="*/ 25961 w 3095114"/>
              <a:gd name="connsiteY20" fmla="*/ 253840 h 628831"/>
              <a:gd name="connsiteX21" fmla="*/ 86536 w 3095114"/>
              <a:gd name="connsiteY21" fmla="*/ 282685 h 628831"/>
              <a:gd name="connsiteX22" fmla="*/ 161534 w 3095114"/>
              <a:gd name="connsiteY22" fmla="*/ 320185 h 628831"/>
              <a:gd name="connsiteX23" fmla="*/ 233648 w 3095114"/>
              <a:gd name="connsiteY23" fmla="*/ 349030 h 628831"/>
              <a:gd name="connsiteX24" fmla="*/ 299993 w 3095114"/>
              <a:gd name="connsiteY24" fmla="*/ 369222 h 628831"/>
              <a:gd name="connsiteX25" fmla="*/ 343261 w 3095114"/>
              <a:gd name="connsiteY25" fmla="*/ 377875 h 628831"/>
              <a:gd name="connsiteX26" fmla="*/ 444220 w 3095114"/>
              <a:gd name="connsiteY26" fmla="*/ 383644 h 628831"/>
              <a:gd name="connsiteX27" fmla="*/ 574024 w 3095114"/>
              <a:gd name="connsiteY27" fmla="*/ 383644 h 628831"/>
              <a:gd name="connsiteX28" fmla="*/ 715367 w 3095114"/>
              <a:gd name="connsiteY28" fmla="*/ 369222 h 628831"/>
              <a:gd name="connsiteX29" fmla="*/ 925938 w 3095114"/>
              <a:gd name="connsiteY29" fmla="*/ 346145 h 628831"/>
              <a:gd name="connsiteX30" fmla="*/ 1182663 w 3095114"/>
              <a:gd name="connsiteY30" fmla="*/ 311531 h 628831"/>
              <a:gd name="connsiteX31" fmla="*/ 1332659 w 3095114"/>
              <a:gd name="connsiteY31" fmla="*/ 288455 h 628831"/>
              <a:gd name="connsiteX32" fmla="*/ 1592268 w 3095114"/>
              <a:gd name="connsiteY32" fmla="*/ 230764 h 628831"/>
              <a:gd name="connsiteX33" fmla="*/ 1791301 w 3095114"/>
              <a:gd name="connsiteY33" fmla="*/ 207687 h 628831"/>
              <a:gd name="connsiteX34" fmla="*/ 1938413 w 3095114"/>
              <a:gd name="connsiteY34" fmla="*/ 190380 h 628831"/>
              <a:gd name="connsiteX35" fmla="*/ 2128793 w 3095114"/>
              <a:gd name="connsiteY35" fmla="*/ 164419 h 628831"/>
              <a:gd name="connsiteX36" fmla="*/ 2322057 w 3095114"/>
              <a:gd name="connsiteY36" fmla="*/ 132689 h 628831"/>
              <a:gd name="connsiteX37" fmla="*/ 2425900 w 3095114"/>
              <a:gd name="connsiteY37" fmla="*/ 112497 h 628831"/>
              <a:gd name="connsiteX38" fmla="*/ 2549936 w 3095114"/>
              <a:gd name="connsiteY38" fmla="*/ 74998 h 628831"/>
              <a:gd name="connsiteX39" fmla="*/ 2636472 w 3095114"/>
              <a:gd name="connsiteY39" fmla="*/ 34615 h 628831"/>
              <a:gd name="connsiteX40" fmla="*/ 2694163 w 3095114"/>
              <a:gd name="connsiteY40" fmla="*/ 0 h 628831"/>
              <a:gd name="connsiteX41" fmla="*/ 2777815 w 3095114"/>
              <a:gd name="connsiteY41" fmla="*/ 5769 h 628831"/>
              <a:gd name="connsiteX42" fmla="*/ 2852813 w 3095114"/>
              <a:gd name="connsiteY42" fmla="*/ 14423 h 628831"/>
              <a:gd name="connsiteX43" fmla="*/ 2910504 w 3095114"/>
              <a:gd name="connsiteY43" fmla="*/ 28846 h 628831"/>
              <a:gd name="connsiteX44" fmla="*/ 2985502 w 3095114"/>
              <a:gd name="connsiteY44" fmla="*/ 51922 h 628831"/>
              <a:gd name="connsiteX45" fmla="*/ 3023001 w 3095114"/>
              <a:gd name="connsiteY45" fmla="*/ 66345 h 628831"/>
              <a:gd name="connsiteX46" fmla="*/ 3051846 w 3095114"/>
              <a:gd name="connsiteY46" fmla="*/ 83652 h 628831"/>
              <a:gd name="connsiteX47" fmla="*/ 3072038 w 3095114"/>
              <a:gd name="connsiteY47" fmla="*/ 100959 h 628831"/>
              <a:gd name="connsiteX48" fmla="*/ 3089345 w 3095114"/>
              <a:gd name="connsiteY48" fmla="*/ 121151 h 628831"/>
              <a:gd name="connsiteX49" fmla="*/ 3095114 w 3095114"/>
              <a:gd name="connsiteY49" fmla="*/ 138458 h 628831"/>
              <a:gd name="connsiteX50" fmla="*/ 3092230 w 3095114"/>
              <a:gd name="connsiteY50" fmla="*/ 158650 h 628831"/>
              <a:gd name="connsiteX51" fmla="*/ 3077807 w 3095114"/>
              <a:gd name="connsiteY51" fmla="*/ 187496 h 628831"/>
              <a:gd name="connsiteX52" fmla="*/ 3063384 w 3095114"/>
              <a:gd name="connsiteY52" fmla="*/ 210572 h 628831"/>
              <a:gd name="connsiteX53" fmla="*/ 3025885 w 3095114"/>
              <a:gd name="connsiteY53" fmla="*/ 230764 h 628831"/>
              <a:gd name="connsiteX54" fmla="*/ 2835505 w 3095114"/>
              <a:gd name="connsiteY54" fmla="*/ 250956 h 628831"/>
              <a:gd name="connsiteX55" fmla="*/ 2541282 w 3095114"/>
              <a:gd name="connsiteY55" fmla="*/ 291339 h 628831"/>
              <a:gd name="connsiteX56" fmla="*/ 2160522 w 3095114"/>
              <a:gd name="connsiteY56" fmla="*/ 343261 h 62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95114" h="628831">
                <a:moveTo>
                  <a:pt x="2160522" y="343261"/>
                </a:moveTo>
                <a:lnTo>
                  <a:pt x="1730726" y="406721"/>
                </a:lnTo>
                <a:lnTo>
                  <a:pt x="1548999" y="432682"/>
                </a:lnTo>
                <a:lnTo>
                  <a:pt x="1309582" y="467296"/>
                </a:lnTo>
                <a:lnTo>
                  <a:pt x="943246" y="533641"/>
                </a:lnTo>
                <a:lnTo>
                  <a:pt x="663445" y="582678"/>
                </a:lnTo>
                <a:lnTo>
                  <a:pt x="447104" y="628831"/>
                </a:lnTo>
                <a:lnTo>
                  <a:pt x="398067" y="625946"/>
                </a:lnTo>
                <a:lnTo>
                  <a:pt x="328838" y="611523"/>
                </a:lnTo>
                <a:lnTo>
                  <a:pt x="294223" y="599985"/>
                </a:lnTo>
                <a:lnTo>
                  <a:pt x="253840" y="576909"/>
                </a:lnTo>
                <a:lnTo>
                  <a:pt x="210572" y="548063"/>
                </a:lnTo>
                <a:lnTo>
                  <a:pt x="170188" y="519218"/>
                </a:lnTo>
                <a:lnTo>
                  <a:pt x="138458" y="493257"/>
                </a:lnTo>
                <a:lnTo>
                  <a:pt x="109613" y="461527"/>
                </a:lnTo>
                <a:lnTo>
                  <a:pt x="66345" y="406721"/>
                </a:lnTo>
                <a:lnTo>
                  <a:pt x="28846" y="349030"/>
                </a:lnTo>
                <a:lnTo>
                  <a:pt x="5769" y="308646"/>
                </a:lnTo>
                <a:lnTo>
                  <a:pt x="0" y="279801"/>
                </a:lnTo>
                <a:lnTo>
                  <a:pt x="5769" y="259609"/>
                </a:lnTo>
                <a:lnTo>
                  <a:pt x="25961" y="253840"/>
                </a:lnTo>
                <a:lnTo>
                  <a:pt x="86536" y="282685"/>
                </a:lnTo>
                <a:lnTo>
                  <a:pt x="161534" y="320185"/>
                </a:lnTo>
                <a:lnTo>
                  <a:pt x="233648" y="349030"/>
                </a:lnTo>
                <a:lnTo>
                  <a:pt x="299993" y="369222"/>
                </a:lnTo>
                <a:lnTo>
                  <a:pt x="343261" y="377875"/>
                </a:lnTo>
                <a:lnTo>
                  <a:pt x="444220" y="383644"/>
                </a:lnTo>
                <a:lnTo>
                  <a:pt x="574024" y="383644"/>
                </a:lnTo>
                <a:lnTo>
                  <a:pt x="715367" y="369222"/>
                </a:lnTo>
                <a:lnTo>
                  <a:pt x="925938" y="346145"/>
                </a:lnTo>
                <a:lnTo>
                  <a:pt x="1182663" y="311531"/>
                </a:lnTo>
                <a:lnTo>
                  <a:pt x="1332659" y="288455"/>
                </a:lnTo>
                <a:lnTo>
                  <a:pt x="1592268" y="230764"/>
                </a:lnTo>
                <a:lnTo>
                  <a:pt x="1791301" y="207687"/>
                </a:lnTo>
                <a:lnTo>
                  <a:pt x="1938413" y="190380"/>
                </a:lnTo>
                <a:lnTo>
                  <a:pt x="2128793" y="164419"/>
                </a:lnTo>
                <a:lnTo>
                  <a:pt x="2322057" y="132689"/>
                </a:lnTo>
                <a:lnTo>
                  <a:pt x="2425900" y="112497"/>
                </a:lnTo>
                <a:lnTo>
                  <a:pt x="2549936" y="74998"/>
                </a:lnTo>
                <a:lnTo>
                  <a:pt x="2636472" y="34615"/>
                </a:lnTo>
                <a:lnTo>
                  <a:pt x="2694163" y="0"/>
                </a:lnTo>
                <a:lnTo>
                  <a:pt x="2777815" y="5769"/>
                </a:lnTo>
                <a:lnTo>
                  <a:pt x="2852813" y="14423"/>
                </a:lnTo>
                <a:lnTo>
                  <a:pt x="2910504" y="28846"/>
                </a:lnTo>
                <a:lnTo>
                  <a:pt x="2985502" y="51922"/>
                </a:lnTo>
                <a:lnTo>
                  <a:pt x="3023001" y="66345"/>
                </a:lnTo>
                <a:lnTo>
                  <a:pt x="3051846" y="83652"/>
                </a:lnTo>
                <a:lnTo>
                  <a:pt x="3072038" y="100959"/>
                </a:lnTo>
                <a:lnTo>
                  <a:pt x="3089345" y="121151"/>
                </a:lnTo>
                <a:lnTo>
                  <a:pt x="3095114" y="138458"/>
                </a:lnTo>
                <a:lnTo>
                  <a:pt x="3092230" y="158650"/>
                </a:lnTo>
                <a:lnTo>
                  <a:pt x="3077807" y="187496"/>
                </a:lnTo>
                <a:lnTo>
                  <a:pt x="3063384" y="210572"/>
                </a:lnTo>
                <a:lnTo>
                  <a:pt x="3025885" y="230764"/>
                </a:lnTo>
                <a:lnTo>
                  <a:pt x="2835505" y="250956"/>
                </a:lnTo>
                <a:lnTo>
                  <a:pt x="2541282" y="291339"/>
                </a:lnTo>
                <a:lnTo>
                  <a:pt x="2160522" y="3432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D70FE-1596-4FB2-9A47-63367D831337}"/>
              </a:ext>
            </a:extLst>
          </p:cNvPr>
          <p:cNvSpPr/>
          <p:nvPr/>
        </p:nvSpPr>
        <p:spPr>
          <a:xfrm>
            <a:off x="2606675" y="2825750"/>
            <a:ext cx="4600575" cy="806450"/>
          </a:xfrm>
          <a:custGeom>
            <a:avLst/>
            <a:gdLst>
              <a:gd name="connsiteX0" fmla="*/ 2830088 w 4600963"/>
              <a:gd name="connsiteY0" fmla="*/ 326867 h 806824"/>
              <a:gd name="connsiteX1" fmla="*/ 2461846 w 4600963"/>
              <a:gd name="connsiteY1" fmla="*/ 364105 h 806824"/>
              <a:gd name="connsiteX2" fmla="*/ 2209455 w 4600963"/>
              <a:gd name="connsiteY2" fmla="*/ 397206 h 806824"/>
              <a:gd name="connsiteX3" fmla="*/ 1882588 w 4600963"/>
              <a:gd name="connsiteY3" fmla="*/ 450994 h 806824"/>
              <a:gd name="connsiteX4" fmla="*/ 1642610 w 4600963"/>
              <a:gd name="connsiteY4" fmla="*/ 484094 h 806824"/>
              <a:gd name="connsiteX5" fmla="*/ 1352981 w 4600963"/>
              <a:gd name="connsiteY5" fmla="*/ 533745 h 806824"/>
              <a:gd name="connsiteX6" fmla="*/ 1100590 w 4600963"/>
              <a:gd name="connsiteY6" fmla="*/ 587533 h 806824"/>
              <a:gd name="connsiteX7" fmla="*/ 906125 w 4600963"/>
              <a:gd name="connsiteY7" fmla="*/ 641321 h 806824"/>
              <a:gd name="connsiteX8" fmla="*/ 736485 w 4600963"/>
              <a:gd name="connsiteY8" fmla="*/ 699247 h 806824"/>
              <a:gd name="connsiteX9" fmla="*/ 591670 w 4600963"/>
              <a:gd name="connsiteY9" fmla="*/ 757173 h 806824"/>
              <a:gd name="connsiteX10" fmla="*/ 484094 w 4600963"/>
              <a:gd name="connsiteY10" fmla="*/ 806824 h 806824"/>
              <a:gd name="connsiteX11" fmla="*/ 430306 w 4600963"/>
              <a:gd name="connsiteY11" fmla="*/ 794411 h 806824"/>
              <a:gd name="connsiteX12" fmla="*/ 376517 w 4600963"/>
              <a:gd name="connsiteY12" fmla="*/ 777861 h 806824"/>
              <a:gd name="connsiteX13" fmla="*/ 335142 w 4600963"/>
              <a:gd name="connsiteY13" fmla="*/ 761311 h 806824"/>
              <a:gd name="connsiteX14" fmla="*/ 293766 w 4600963"/>
              <a:gd name="connsiteY14" fmla="*/ 736485 h 806824"/>
              <a:gd name="connsiteX15" fmla="*/ 219290 w 4600963"/>
              <a:gd name="connsiteY15" fmla="*/ 682697 h 806824"/>
              <a:gd name="connsiteX16" fmla="*/ 140677 w 4600963"/>
              <a:gd name="connsiteY16" fmla="*/ 616496 h 806824"/>
              <a:gd name="connsiteX17" fmla="*/ 74476 w 4600963"/>
              <a:gd name="connsiteY17" fmla="*/ 554433 h 806824"/>
              <a:gd name="connsiteX18" fmla="*/ 24825 w 4600963"/>
              <a:gd name="connsiteY18" fmla="*/ 508920 h 806824"/>
              <a:gd name="connsiteX19" fmla="*/ 8275 w 4600963"/>
              <a:gd name="connsiteY19" fmla="*/ 484094 h 806824"/>
              <a:gd name="connsiteX20" fmla="*/ 0 w 4600963"/>
              <a:gd name="connsiteY20" fmla="*/ 463406 h 806824"/>
              <a:gd name="connsiteX21" fmla="*/ 4137 w 4600963"/>
              <a:gd name="connsiteY21" fmla="*/ 438581 h 806824"/>
              <a:gd name="connsiteX22" fmla="*/ 20687 w 4600963"/>
              <a:gd name="connsiteY22" fmla="*/ 434444 h 806824"/>
              <a:gd name="connsiteX23" fmla="*/ 37238 w 4600963"/>
              <a:gd name="connsiteY23" fmla="*/ 434444 h 806824"/>
              <a:gd name="connsiteX24" fmla="*/ 132401 w 4600963"/>
              <a:gd name="connsiteY24" fmla="*/ 471682 h 806824"/>
              <a:gd name="connsiteX25" fmla="*/ 235840 w 4600963"/>
              <a:gd name="connsiteY25" fmla="*/ 500644 h 806824"/>
              <a:gd name="connsiteX26" fmla="*/ 347554 w 4600963"/>
              <a:gd name="connsiteY26" fmla="*/ 521332 h 806824"/>
              <a:gd name="connsiteX27" fmla="*/ 438581 w 4600963"/>
              <a:gd name="connsiteY27" fmla="*/ 533745 h 806824"/>
              <a:gd name="connsiteX28" fmla="*/ 542020 w 4600963"/>
              <a:gd name="connsiteY28" fmla="*/ 537882 h 806824"/>
              <a:gd name="connsiteX29" fmla="*/ 777860 w 4600963"/>
              <a:gd name="connsiteY29" fmla="*/ 492369 h 806824"/>
              <a:gd name="connsiteX30" fmla="*/ 1125415 w 4600963"/>
              <a:gd name="connsiteY30" fmla="*/ 426168 h 806824"/>
              <a:gd name="connsiteX31" fmla="*/ 1398494 w 4600963"/>
              <a:gd name="connsiteY31" fmla="*/ 372380 h 806824"/>
              <a:gd name="connsiteX32" fmla="*/ 1642610 w 4600963"/>
              <a:gd name="connsiteY32" fmla="*/ 322730 h 806824"/>
              <a:gd name="connsiteX33" fmla="*/ 1721223 w 4600963"/>
              <a:gd name="connsiteY33" fmla="*/ 306179 h 806824"/>
              <a:gd name="connsiteX34" fmla="*/ 1961201 w 4600963"/>
              <a:gd name="connsiteY34" fmla="*/ 268941 h 806824"/>
              <a:gd name="connsiteX35" fmla="*/ 2420470 w 4600963"/>
              <a:gd name="connsiteY35" fmla="*/ 215153 h 806824"/>
              <a:gd name="connsiteX36" fmla="*/ 2966628 w 4600963"/>
              <a:gd name="connsiteY36" fmla="*/ 157227 h 806824"/>
              <a:gd name="connsiteX37" fmla="*/ 3425896 w 4600963"/>
              <a:gd name="connsiteY37" fmla="*/ 111714 h 806824"/>
              <a:gd name="connsiteX38" fmla="*/ 3918266 w 4600963"/>
              <a:gd name="connsiteY38" fmla="*/ 66201 h 806824"/>
              <a:gd name="connsiteX39" fmla="*/ 3984467 w 4600963"/>
              <a:gd name="connsiteY39" fmla="*/ 53788 h 806824"/>
              <a:gd name="connsiteX40" fmla="*/ 4067218 w 4600963"/>
              <a:gd name="connsiteY40" fmla="*/ 24825 h 806824"/>
              <a:gd name="connsiteX41" fmla="*/ 4129281 w 4600963"/>
              <a:gd name="connsiteY41" fmla="*/ 0 h 806824"/>
              <a:gd name="connsiteX42" fmla="*/ 4232720 w 4600963"/>
              <a:gd name="connsiteY42" fmla="*/ 4138 h 806824"/>
              <a:gd name="connsiteX43" fmla="*/ 4319609 w 4600963"/>
              <a:gd name="connsiteY43" fmla="*/ 24825 h 806824"/>
              <a:gd name="connsiteX44" fmla="*/ 4394085 w 4600963"/>
              <a:gd name="connsiteY44" fmla="*/ 53788 h 806824"/>
              <a:gd name="connsiteX45" fmla="*/ 4460286 w 4600963"/>
              <a:gd name="connsiteY45" fmla="*/ 86889 h 806824"/>
              <a:gd name="connsiteX46" fmla="*/ 4526487 w 4600963"/>
              <a:gd name="connsiteY46" fmla="*/ 124127 h 806824"/>
              <a:gd name="connsiteX47" fmla="*/ 4572000 w 4600963"/>
              <a:gd name="connsiteY47" fmla="*/ 157227 h 806824"/>
              <a:gd name="connsiteX48" fmla="*/ 4588550 w 4600963"/>
              <a:gd name="connsiteY48" fmla="*/ 186190 h 806824"/>
              <a:gd name="connsiteX49" fmla="*/ 4596825 w 4600963"/>
              <a:gd name="connsiteY49" fmla="*/ 211016 h 806824"/>
              <a:gd name="connsiteX50" fmla="*/ 4600963 w 4600963"/>
              <a:gd name="connsiteY50" fmla="*/ 244116 h 806824"/>
              <a:gd name="connsiteX51" fmla="*/ 4592687 w 4600963"/>
              <a:gd name="connsiteY51" fmla="*/ 268941 h 806824"/>
              <a:gd name="connsiteX52" fmla="*/ 4576137 w 4600963"/>
              <a:gd name="connsiteY52" fmla="*/ 289629 h 806824"/>
              <a:gd name="connsiteX53" fmla="*/ 4547174 w 4600963"/>
              <a:gd name="connsiteY53" fmla="*/ 306179 h 806824"/>
              <a:gd name="connsiteX54" fmla="*/ 4493386 w 4600963"/>
              <a:gd name="connsiteY54" fmla="*/ 314454 h 806824"/>
              <a:gd name="connsiteX55" fmla="*/ 4365122 w 4600963"/>
              <a:gd name="connsiteY55" fmla="*/ 310317 h 806824"/>
              <a:gd name="connsiteX56" fmla="*/ 4087906 w 4600963"/>
              <a:gd name="connsiteY56" fmla="*/ 297904 h 806824"/>
              <a:gd name="connsiteX57" fmla="*/ 3723801 w 4600963"/>
              <a:gd name="connsiteY57" fmla="*/ 293767 h 806824"/>
              <a:gd name="connsiteX58" fmla="*/ 3388658 w 4600963"/>
              <a:gd name="connsiteY58" fmla="*/ 297904 h 806824"/>
              <a:gd name="connsiteX59" fmla="*/ 3103167 w 4600963"/>
              <a:gd name="connsiteY59" fmla="*/ 314454 h 806824"/>
              <a:gd name="connsiteX60" fmla="*/ 2830088 w 4600963"/>
              <a:gd name="connsiteY60" fmla="*/ 326867 h 80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00963" h="806824">
                <a:moveTo>
                  <a:pt x="2830088" y="326867"/>
                </a:moveTo>
                <a:lnTo>
                  <a:pt x="2461846" y="364105"/>
                </a:lnTo>
                <a:lnTo>
                  <a:pt x="2209455" y="397206"/>
                </a:lnTo>
                <a:lnTo>
                  <a:pt x="1882588" y="450994"/>
                </a:lnTo>
                <a:lnTo>
                  <a:pt x="1642610" y="484094"/>
                </a:lnTo>
                <a:lnTo>
                  <a:pt x="1352981" y="533745"/>
                </a:lnTo>
                <a:lnTo>
                  <a:pt x="1100590" y="587533"/>
                </a:lnTo>
                <a:lnTo>
                  <a:pt x="906125" y="641321"/>
                </a:lnTo>
                <a:lnTo>
                  <a:pt x="736485" y="699247"/>
                </a:lnTo>
                <a:lnTo>
                  <a:pt x="591670" y="757173"/>
                </a:lnTo>
                <a:lnTo>
                  <a:pt x="484094" y="806824"/>
                </a:lnTo>
                <a:lnTo>
                  <a:pt x="430306" y="794411"/>
                </a:lnTo>
                <a:lnTo>
                  <a:pt x="376517" y="777861"/>
                </a:lnTo>
                <a:lnTo>
                  <a:pt x="335142" y="761311"/>
                </a:lnTo>
                <a:lnTo>
                  <a:pt x="293766" y="736485"/>
                </a:lnTo>
                <a:lnTo>
                  <a:pt x="219290" y="682697"/>
                </a:lnTo>
                <a:lnTo>
                  <a:pt x="140677" y="616496"/>
                </a:lnTo>
                <a:lnTo>
                  <a:pt x="74476" y="554433"/>
                </a:lnTo>
                <a:lnTo>
                  <a:pt x="24825" y="508920"/>
                </a:lnTo>
                <a:lnTo>
                  <a:pt x="8275" y="484094"/>
                </a:lnTo>
                <a:lnTo>
                  <a:pt x="0" y="463406"/>
                </a:lnTo>
                <a:lnTo>
                  <a:pt x="4137" y="438581"/>
                </a:lnTo>
                <a:lnTo>
                  <a:pt x="20687" y="434444"/>
                </a:lnTo>
                <a:lnTo>
                  <a:pt x="37238" y="434444"/>
                </a:lnTo>
                <a:lnTo>
                  <a:pt x="132401" y="471682"/>
                </a:lnTo>
                <a:lnTo>
                  <a:pt x="235840" y="500644"/>
                </a:lnTo>
                <a:lnTo>
                  <a:pt x="347554" y="521332"/>
                </a:lnTo>
                <a:lnTo>
                  <a:pt x="438581" y="533745"/>
                </a:lnTo>
                <a:lnTo>
                  <a:pt x="542020" y="537882"/>
                </a:lnTo>
                <a:lnTo>
                  <a:pt x="777860" y="492369"/>
                </a:lnTo>
                <a:lnTo>
                  <a:pt x="1125415" y="426168"/>
                </a:lnTo>
                <a:lnTo>
                  <a:pt x="1398494" y="372380"/>
                </a:lnTo>
                <a:lnTo>
                  <a:pt x="1642610" y="322730"/>
                </a:lnTo>
                <a:lnTo>
                  <a:pt x="1721223" y="306179"/>
                </a:lnTo>
                <a:lnTo>
                  <a:pt x="1961201" y="268941"/>
                </a:lnTo>
                <a:lnTo>
                  <a:pt x="2420470" y="215153"/>
                </a:lnTo>
                <a:lnTo>
                  <a:pt x="2966628" y="157227"/>
                </a:lnTo>
                <a:lnTo>
                  <a:pt x="3425896" y="111714"/>
                </a:lnTo>
                <a:lnTo>
                  <a:pt x="3918266" y="66201"/>
                </a:lnTo>
                <a:lnTo>
                  <a:pt x="3984467" y="53788"/>
                </a:lnTo>
                <a:lnTo>
                  <a:pt x="4067218" y="24825"/>
                </a:lnTo>
                <a:lnTo>
                  <a:pt x="4129281" y="0"/>
                </a:lnTo>
                <a:lnTo>
                  <a:pt x="4232720" y="4138"/>
                </a:lnTo>
                <a:lnTo>
                  <a:pt x="4319609" y="24825"/>
                </a:lnTo>
                <a:lnTo>
                  <a:pt x="4394085" y="53788"/>
                </a:lnTo>
                <a:lnTo>
                  <a:pt x="4460286" y="86889"/>
                </a:lnTo>
                <a:lnTo>
                  <a:pt x="4526487" y="124127"/>
                </a:lnTo>
                <a:lnTo>
                  <a:pt x="4572000" y="157227"/>
                </a:lnTo>
                <a:lnTo>
                  <a:pt x="4588550" y="186190"/>
                </a:lnTo>
                <a:lnTo>
                  <a:pt x="4596825" y="211016"/>
                </a:lnTo>
                <a:lnTo>
                  <a:pt x="4600963" y="244116"/>
                </a:lnTo>
                <a:lnTo>
                  <a:pt x="4592687" y="268941"/>
                </a:lnTo>
                <a:lnTo>
                  <a:pt x="4576137" y="289629"/>
                </a:lnTo>
                <a:lnTo>
                  <a:pt x="4547174" y="306179"/>
                </a:lnTo>
                <a:lnTo>
                  <a:pt x="4493386" y="314454"/>
                </a:lnTo>
                <a:lnTo>
                  <a:pt x="4365122" y="310317"/>
                </a:lnTo>
                <a:lnTo>
                  <a:pt x="4087906" y="297904"/>
                </a:lnTo>
                <a:lnTo>
                  <a:pt x="3723801" y="293767"/>
                </a:lnTo>
                <a:lnTo>
                  <a:pt x="3388658" y="297904"/>
                </a:lnTo>
                <a:lnTo>
                  <a:pt x="3103167" y="314454"/>
                </a:lnTo>
                <a:lnTo>
                  <a:pt x="2830088" y="3268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DB0534-3E8E-418A-BE4A-7B942933BC14}"/>
              </a:ext>
            </a:extLst>
          </p:cNvPr>
          <p:cNvSpPr/>
          <p:nvPr/>
        </p:nvSpPr>
        <p:spPr>
          <a:xfrm rot="16200000">
            <a:off x="3005138" y="4806950"/>
            <a:ext cx="2490788" cy="369887"/>
          </a:xfrm>
          <a:custGeom>
            <a:avLst/>
            <a:gdLst>
              <a:gd name="connsiteX0" fmla="*/ 1307306 w 2490787"/>
              <a:gd name="connsiteY0" fmla="*/ 342900 h 369094"/>
              <a:gd name="connsiteX1" fmla="*/ 1054894 w 2490787"/>
              <a:gd name="connsiteY1" fmla="*/ 347663 h 369094"/>
              <a:gd name="connsiteX2" fmla="*/ 935831 w 2490787"/>
              <a:gd name="connsiteY2" fmla="*/ 319088 h 369094"/>
              <a:gd name="connsiteX3" fmla="*/ 566737 w 2490787"/>
              <a:gd name="connsiteY3" fmla="*/ 309563 h 369094"/>
              <a:gd name="connsiteX4" fmla="*/ 319087 w 2490787"/>
              <a:gd name="connsiteY4" fmla="*/ 297656 h 369094"/>
              <a:gd name="connsiteX5" fmla="*/ 200025 w 2490787"/>
              <a:gd name="connsiteY5" fmla="*/ 278606 h 369094"/>
              <a:gd name="connsiteX6" fmla="*/ 126206 w 2490787"/>
              <a:gd name="connsiteY6" fmla="*/ 276225 h 369094"/>
              <a:gd name="connsiteX7" fmla="*/ 52387 w 2490787"/>
              <a:gd name="connsiteY7" fmla="*/ 259556 h 369094"/>
              <a:gd name="connsiteX8" fmla="*/ 21431 w 2490787"/>
              <a:gd name="connsiteY8" fmla="*/ 245269 h 369094"/>
              <a:gd name="connsiteX9" fmla="*/ 7144 w 2490787"/>
              <a:gd name="connsiteY9" fmla="*/ 233363 h 369094"/>
              <a:gd name="connsiteX10" fmla="*/ 0 w 2490787"/>
              <a:gd name="connsiteY10" fmla="*/ 219075 h 369094"/>
              <a:gd name="connsiteX11" fmla="*/ 0 w 2490787"/>
              <a:gd name="connsiteY11" fmla="*/ 190500 h 369094"/>
              <a:gd name="connsiteX12" fmla="*/ 16669 w 2490787"/>
              <a:gd name="connsiteY12" fmla="*/ 164306 h 369094"/>
              <a:gd name="connsiteX13" fmla="*/ 40481 w 2490787"/>
              <a:gd name="connsiteY13" fmla="*/ 133350 h 369094"/>
              <a:gd name="connsiteX14" fmla="*/ 76200 w 2490787"/>
              <a:gd name="connsiteY14" fmla="*/ 102394 h 369094"/>
              <a:gd name="connsiteX15" fmla="*/ 114300 w 2490787"/>
              <a:gd name="connsiteY15" fmla="*/ 88106 h 369094"/>
              <a:gd name="connsiteX16" fmla="*/ 254794 w 2490787"/>
              <a:gd name="connsiteY16" fmla="*/ 54769 h 369094"/>
              <a:gd name="connsiteX17" fmla="*/ 371475 w 2490787"/>
              <a:gd name="connsiteY17" fmla="*/ 30956 h 369094"/>
              <a:gd name="connsiteX18" fmla="*/ 445294 w 2490787"/>
              <a:gd name="connsiteY18" fmla="*/ 47625 h 369094"/>
              <a:gd name="connsiteX19" fmla="*/ 552450 w 2490787"/>
              <a:gd name="connsiteY19" fmla="*/ 69056 h 369094"/>
              <a:gd name="connsiteX20" fmla="*/ 664369 w 2490787"/>
              <a:gd name="connsiteY20" fmla="*/ 88106 h 369094"/>
              <a:gd name="connsiteX21" fmla="*/ 771525 w 2490787"/>
              <a:gd name="connsiteY21" fmla="*/ 102394 h 369094"/>
              <a:gd name="connsiteX22" fmla="*/ 916781 w 2490787"/>
              <a:gd name="connsiteY22" fmla="*/ 114300 h 369094"/>
              <a:gd name="connsiteX23" fmla="*/ 1104900 w 2490787"/>
              <a:gd name="connsiteY23" fmla="*/ 121444 h 369094"/>
              <a:gd name="connsiteX24" fmla="*/ 1471612 w 2490787"/>
              <a:gd name="connsiteY24" fmla="*/ 123825 h 369094"/>
              <a:gd name="connsiteX25" fmla="*/ 1950244 w 2490787"/>
              <a:gd name="connsiteY25" fmla="*/ 123825 h 369094"/>
              <a:gd name="connsiteX26" fmla="*/ 2078831 w 2490787"/>
              <a:gd name="connsiteY26" fmla="*/ 121444 h 369094"/>
              <a:gd name="connsiteX27" fmla="*/ 2128837 w 2490787"/>
              <a:gd name="connsiteY27" fmla="*/ 116681 h 369094"/>
              <a:gd name="connsiteX28" fmla="*/ 2166937 w 2490787"/>
              <a:gd name="connsiteY28" fmla="*/ 109538 h 369094"/>
              <a:gd name="connsiteX29" fmla="*/ 2212181 w 2490787"/>
              <a:gd name="connsiteY29" fmla="*/ 92869 h 369094"/>
              <a:gd name="connsiteX30" fmla="*/ 2266950 w 2490787"/>
              <a:gd name="connsiteY30" fmla="*/ 64294 h 369094"/>
              <a:gd name="connsiteX31" fmla="*/ 2350294 w 2490787"/>
              <a:gd name="connsiteY31" fmla="*/ 0 h 369094"/>
              <a:gd name="connsiteX32" fmla="*/ 2490787 w 2490787"/>
              <a:gd name="connsiteY32" fmla="*/ 54769 h 369094"/>
              <a:gd name="connsiteX33" fmla="*/ 2386012 w 2490787"/>
              <a:gd name="connsiteY33" fmla="*/ 266700 h 369094"/>
              <a:gd name="connsiteX34" fmla="*/ 2381250 w 2490787"/>
              <a:gd name="connsiteY34" fmla="*/ 307181 h 369094"/>
              <a:gd name="connsiteX35" fmla="*/ 2381250 w 2490787"/>
              <a:gd name="connsiteY35" fmla="*/ 366713 h 369094"/>
              <a:gd name="connsiteX36" fmla="*/ 2228850 w 2490787"/>
              <a:gd name="connsiteY36" fmla="*/ 369094 h 369094"/>
              <a:gd name="connsiteX37" fmla="*/ 1709737 w 2490787"/>
              <a:gd name="connsiteY37" fmla="*/ 366713 h 369094"/>
              <a:gd name="connsiteX38" fmla="*/ 1585912 w 2490787"/>
              <a:gd name="connsiteY38" fmla="*/ 342900 h 369094"/>
              <a:gd name="connsiteX39" fmla="*/ 1307306 w 2490787"/>
              <a:gd name="connsiteY39" fmla="*/ 3429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90787" h="369094">
                <a:moveTo>
                  <a:pt x="1307306" y="342900"/>
                </a:moveTo>
                <a:lnTo>
                  <a:pt x="1054894" y="347663"/>
                </a:lnTo>
                <a:lnTo>
                  <a:pt x="935831" y="319088"/>
                </a:lnTo>
                <a:lnTo>
                  <a:pt x="566737" y="309563"/>
                </a:lnTo>
                <a:lnTo>
                  <a:pt x="319087" y="297656"/>
                </a:lnTo>
                <a:lnTo>
                  <a:pt x="200025" y="278606"/>
                </a:lnTo>
                <a:lnTo>
                  <a:pt x="126206" y="276225"/>
                </a:lnTo>
                <a:lnTo>
                  <a:pt x="52387" y="259556"/>
                </a:lnTo>
                <a:lnTo>
                  <a:pt x="21431" y="245269"/>
                </a:lnTo>
                <a:lnTo>
                  <a:pt x="7144" y="233363"/>
                </a:lnTo>
                <a:lnTo>
                  <a:pt x="0" y="219075"/>
                </a:lnTo>
                <a:lnTo>
                  <a:pt x="0" y="190500"/>
                </a:lnTo>
                <a:lnTo>
                  <a:pt x="16669" y="164306"/>
                </a:lnTo>
                <a:lnTo>
                  <a:pt x="40481" y="133350"/>
                </a:lnTo>
                <a:lnTo>
                  <a:pt x="76200" y="102394"/>
                </a:lnTo>
                <a:lnTo>
                  <a:pt x="114300" y="88106"/>
                </a:lnTo>
                <a:lnTo>
                  <a:pt x="254794" y="54769"/>
                </a:lnTo>
                <a:lnTo>
                  <a:pt x="371475" y="30956"/>
                </a:lnTo>
                <a:lnTo>
                  <a:pt x="445294" y="47625"/>
                </a:lnTo>
                <a:lnTo>
                  <a:pt x="552450" y="69056"/>
                </a:lnTo>
                <a:lnTo>
                  <a:pt x="664369" y="88106"/>
                </a:lnTo>
                <a:lnTo>
                  <a:pt x="771525" y="102394"/>
                </a:lnTo>
                <a:lnTo>
                  <a:pt x="916781" y="114300"/>
                </a:lnTo>
                <a:lnTo>
                  <a:pt x="1104900" y="121444"/>
                </a:lnTo>
                <a:lnTo>
                  <a:pt x="1471612" y="123825"/>
                </a:lnTo>
                <a:lnTo>
                  <a:pt x="1950244" y="123825"/>
                </a:lnTo>
                <a:lnTo>
                  <a:pt x="2078831" y="121444"/>
                </a:lnTo>
                <a:lnTo>
                  <a:pt x="2128837" y="116681"/>
                </a:lnTo>
                <a:lnTo>
                  <a:pt x="2166937" y="109538"/>
                </a:lnTo>
                <a:lnTo>
                  <a:pt x="2212181" y="92869"/>
                </a:lnTo>
                <a:lnTo>
                  <a:pt x="2266950" y="64294"/>
                </a:lnTo>
                <a:lnTo>
                  <a:pt x="2350294" y="0"/>
                </a:lnTo>
                <a:lnTo>
                  <a:pt x="2490787" y="54769"/>
                </a:lnTo>
                <a:lnTo>
                  <a:pt x="2386012" y="266700"/>
                </a:lnTo>
                <a:lnTo>
                  <a:pt x="2381250" y="307181"/>
                </a:lnTo>
                <a:lnTo>
                  <a:pt x="2381250" y="366713"/>
                </a:lnTo>
                <a:lnTo>
                  <a:pt x="2228850" y="369094"/>
                </a:lnTo>
                <a:lnTo>
                  <a:pt x="1709737" y="366713"/>
                </a:lnTo>
                <a:lnTo>
                  <a:pt x="1585912" y="342900"/>
                </a:lnTo>
                <a:lnTo>
                  <a:pt x="1307306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EC2A1C-0EC3-4FFA-A36D-F36C8833DA2E}"/>
              </a:ext>
            </a:extLst>
          </p:cNvPr>
          <p:cNvSpPr/>
          <p:nvPr/>
        </p:nvSpPr>
        <p:spPr>
          <a:xfrm rot="16200000">
            <a:off x="2454276" y="2422525"/>
            <a:ext cx="2984500" cy="1831975"/>
          </a:xfrm>
          <a:custGeom>
            <a:avLst/>
            <a:gdLst>
              <a:gd name="connsiteX0" fmla="*/ 1327150 w 2984500"/>
              <a:gd name="connsiteY0" fmla="*/ 1346200 h 1831975"/>
              <a:gd name="connsiteX1" fmla="*/ 1133475 w 2984500"/>
              <a:gd name="connsiteY1" fmla="*/ 1222375 h 1831975"/>
              <a:gd name="connsiteX2" fmla="*/ 1025525 w 2984500"/>
              <a:gd name="connsiteY2" fmla="*/ 1149350 h 1831975"/>
              <a:gd name="connsiteX3" fmla="*/ 936625 w 2984500"/>
              <a:gd name="connsiteY3" fmla="*/ 1089025 h 1831975"/>
              <a:gd name="connsiteX4" fmla="*/ 803275 w 2984500"/>
              <a:gd name="connsiteY4" fmla="*/ 984250 h 1831975"/>
              <a:gd name="connsiteX5" fmla="*/ 682625 w 2984500"/>
              <a:gd name="connsiteY5" fmla="*/ 879475 h 1831975"/>
              <a:gd name="connsiteX6" fmla="*/ 565150 w 2984500"/>
              <a:gd name="connsiteY6" fmla="*/ 765175 h 1831975"/>
              <a:gd name="connsiteX7" fmla="*/ 425450 w 2984500"/>
              <a:gd name="connsiteY7" fmla="*/ 612775 h 1831975"/>
              <a:gd name="connsiteX8" fmla="*/ 361950 w 2984500"/>
              <a:gd name="connsiteY8" fmla="*/ 536575 h 1831975"/>
              <a:gd name="connsiteX9" fmla="*/ 250825 w 2984500"/>
              <a:gd name="connsiteY9" fmla="*/ 396875 h 1831975"/>
              <a:gd name="connsiteX10" fmla="*/ 146050 w 2984500"/>
              <a:gd name="connsiteY10" fmla="*/ 257175 h 1831975"/>
              <a:gd name="connsiteX11" fmla="*/ 85725 w 2984500"/>
              <a:gd name="connsiteY11" fmla="*/ 171450 h 1831975"/>
              <a:gd name="connsiteX12" fmla="*/ 28575 w 2984500"/>
              <a:gd name="connsiteY12" fmla="*/ 88900 h 1831975"/>
              <a:gd name="connsiteX13" fmla="*/ 9525 w 2984500"/>
              <a:gd name="connsiteY13" fmla="*/ 60325 h 1831975"/>
              <a:gd name="connsiteX14" fmla="*/ 0 w 2984500"/>
              <a:gd name="connsiteY14" fmla="*/ 31750 h 1831975"/>
              <a:gd name="connsiteX15" fmla="*/ 3175 w 2984500"/>
              <a:gd name="connsiteY15" fmla="*/ 12700 h 1831975"/>
              <a:gd name="connsiteX16" fmla="*/ 9525 w 2984500"/>
              <a:gd name="connsiteY16" fmla="*/ 0 h 1831975"/>
              <a:gd name="connsiteX17" fmla="*/ 34925 w 2984500"/>
              <a:gd name="connsiteY17" fmla="*/ 3175 h 1831975"/>
              <a:gd name="connsiteX18" fmla="*/ 60325 w 2984500"/>
              <a:gd name="connsiteY18" fmla="*/ 15875 h 1831975"/>
              <a:gd name="connsiteX19" fmla="*/ 111125 w 2984500"/>
              <a:gd name="connsiteY19" fmla="*/ 73025 h 1831975"/>
              <a:gd name="connsiteX20" fmla="*/ 238125 w 2984500"/>
              <a:gd name="connsiteY20" fmla="*/ 200025 h 1831975"/>
              <a:gd name="connsiteX21" fmla="*/ 317500 w 2984500"/>
              <a:gd name="connsiteY21" fmla="*/ 276225 h 1831975"/>
              <a:gd name="connsiteX22" fmla="*/ 422275 w 2984500"/>
              <a:gd name="connsiteY22" fmla="*/ 377825 h 1831975"/>
              <a:gd name="connsiteX23" fmla="*/ 527050 w 2984500"/>
              <a:gd name="connsiteY23" fmla="*/ 476250 h 1831975"/>
              <a:gd name="connsiteX24" fmla="*/ 669925 w 2984500"/>
              <a:gd name="connsiteY24" fmla="*/ 600075 h 1831975"/>
              <a:gd name="connsiteX25" fmla="*/ 806450 w 2984500"/>
              <a:gd name="connsiteY25" fmla="*/ 714375 h 1831975"/>
              <a:gd name="connsiteX26" fmla="*/ 939800 w 2984500"/>
              <a:gd name="connsiteY26" fmla="*/ 819150 h 1831975"/>
              <a:gd name="connsiteX27" fmla="*/ 1089025 w 2984500"/>
              <a:gd name="connsiteY27" fmla="*/ 930275 h 1831975"/>
              <a:gd name="connsiteX28" fmla="*/ 1212850 w 2984500"/>
              <a:gd name="connsiteY28" fmla="*/ 1016000 h 1831975"/>
              <a:gd name="connsiteX29" fmla="*/ 1387475 w 2984500"/>
              <a:gd name="connsiteY29" fmla="*/ 1127125 h 1831975"/>
              <a:gd name="connsiteX30" fmla="*/ 1533525 w 2984500"/>
              <a:gd name="connsiteY30" fmla="*/ 1209675 h 1831975"/>
              <a:gd name="connsiteX31" fmla="*/ 1679575 w 2984500"/>
              <a:gd name="connsiteY31" fmla="*/ 1260475 h 1831975"/>
              <a:gd name="connsiteX32" fmla="*/ 1936750 w 2984500"/>
              <a:gd name="connsiteY32" fmla="*/ 1355725 h 1831975"/>
              <a:gd name="connsiteX33" fmla="*/ 2212975 w 2984500"/>
              <a:gd name="connsiteY33" fmla="*/ 1447800 h 1831975"/>
              <a:gd name="connsiteX34" fmla="*/ 2368550 w 2984500"/>
              <a:gd name="connsiteY34" fmla="*/ 1463675 h 1831975"/>
              <a:gd name="connsiteX35" fmla="*/ 2571750 w 2984500"/>
              <a:gd name="connsiteY35" fmla="*/ 1501775 h 1831975"/>
              <a:gd name="connsiteX36" fmla="*/ 2628900 w 2984500"/>
              <a:gd name="connsiteY36" fmla="*/ 1511300 h 1831975"/>
              <a:gd name="connsiteX37" fmla="*/ 2660650 w 2984500"/>
              <a:gd name="connsiteY37" fmla="*/ 1511300 h 1831975"/>
              <a:gd name="connsiteX38" fmla="*/ 2717800 w 2984500"/>
              <a:gd name="connsiteY38" fmla="*/ 1501775 h 1831975"/>
              <a:gd name="connsiteX39" fmla="*/ 2762250 w 2984500"/>
              <a:gd name="connsiteY39" fmla="*/ 1485900 h 1831975"/>
              <a:gd name="connsiteX40" fmla="*/ 2809875 w 2984500"/>
              <a:gd name="connsiteY40" fmla="*/ 1454150 h 1831975"/>
              <a:gd name="connsiteX41" fmla="*/ 2851150 w 2984500"/>
              <a:gd name="connsiteY41" fmla="*/ 1416050 h 1831975"/>
              <a:gd name="connsiteX42" fmla="*/ 2911475 w 2984500"/>
              <a:gd name="connsiteY42" fmla="*/ 1336675 h 1831975"/>
              <a:gd name="connsiteX43" fmla="*/ 2984500 w 2984500"/>
              <a:gd name="connsiteY43" fmla="*/ 1479550 h 1831975"/>
              <a:gd name="connsiteX44" fmla="*/ 2879725 w 2984500"/>
              <a:gd name="connsiteY44" fmla="*/ 1584325 h 1831975"/>
              <a:gd name="connsiteX45" fmla="*/ 2797175 w 2984500"/>
              <a:gd name="connsiteY45" fmla="*/ 1704975 h 1831975"/>
              <a:gd name="connsiteX46" fmla="*/ 2730500 w 2984500"/>
              <a:gd name="connsiteY46" fmla="*/ 1781175 h 1831975"/>
              <a:gd name="connsiteX47" fmla="*/ 2695575 w 2984500"/>
              <a:gd name="connsiteY47" fmla="*/ 1809750 h 1831975"/>
              <a:gd name="connsiteX48" fmla="*/ 2651125 w 2984500"/>
              <a:gd name="connsiteY48" fmla="*/ 1828800 h 1831975"/>
              <a:gd name="connsiteX49" fmla="*/ 2609850 w 2984500"/>
              <a:gd name="connsiteY49" fmla="*/ 1831975 h 1831975"/>
              <a:gd name="connsiteX50" fmla="*/ 2549525 w 2984500"/>
              <a:gd name="connsiteY50" fmla="*/ 1819275 h 1831975"/>
              <a:gd name="connsiteX51" fmla="*/ 2435225 w 2984500"/>
              <a:gd name="connsiteY51" fmla="*/ 1781175 h 1831975"/>
              <a:gd name="connsiteX52" fmla="*/ 2260600 w 2984500"/>
              <a:gd name="connsiteY52" fmla="*/ 1743075 h 1831975"/>
              <a:gd name="connsiteX53" fmla="*/ 2047875 w 2984500"/>
              <a:gd name="connsiteY53" fmla="*/ 1670050 h 1831975"/>
              <a:gd name="connsiteX54" fmla="*/ 1847850 w 2984500"/>
              <a:gd name="connsiteY54" fmla="*/ 1600200 h 1831975"/>
              <a:gd name="connsiteX55" fmla="*/ 1704975 w 2984500"/>
              <a:gd name="connsiteY55" fmla="*/ 1552575 h 1831975"/>
              <a:gd name="connsiteX56" fmla="*/ 1574800 w 2984500"/>
              <a:gd name="connsiteY56" fmla="*/ 1498600 h 1831975"/>
              <a:gd name="connsiteX57" fmla="*/ 1327150 w 2984500"/>
              <a:gd name="connsiteY57" fmla="*/ 134620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4500" h="1831975">
                <a:moveTo>
                  <a:pt x="1327150" y="1346200"/>
                </a:moveTo>
                <a:lnTo>
                  <a:pt x="1133475" y="1222375"/>
                </a:lnTo>
                <a:lnTo>
                  <a:pt x="1025525" y="1149350"/>
                </a:lnTo>
                <a:lnTo>
                  <a:pt x="936625" y="1089025"/>
                </a:lnTo>
                <a:lnTo>
                  <a:pt x="803275" y="984250"/>
                </a:lnTo>
                <a:lnTo>
                  <a:pt x="682625" y="879475"/>
                </a:lnTo>
                <a:lnTo>
                  <a:pt x="565150" y="765175"/>
                </a:lnTo>
                <a:lnTo>
                  <a:pt x="425450" y="612775"/>
                </a:lnTo>
                <a:lnTo>
                  <a:pt x="361950" y="536575"/>
                </a:lnTo>
                <a:lnTo>
                  <a:pt x="250825" y="396875"/>
                </a:lnTo>
                <a:lnTo>
                  <a:pt x="146050" y="257175"/>
                </a:lnTo>
                <a:lnTo>
                  <a:pt x="85725" y="171450"/>
                </a:lnTo>
                <a:lnTo>
                  <a:pt x="28575" y="88900"/>
                </a:lnTo>
                <a:lnTo>
                  <a:pt x="9525" y="60325"/>
                </a:lnTo>
                <a:lnTo>
                  <a:pt x="0" y="31750"/>
                </a:lnTo>
                <a:lnTo>
                  <a:pt x="3175" y="12700"/>
                </a:lnTo>
                <a:lnTo>
                  <a:pt x="9525" y="0"/>
                </a:lnTo>
                <a:lnTo>
                  <a:pt x="34925" y="3175"/>
                </a:lnTo>
                <a:lnTo>
                  <a:pt x="60325" y="15875"/>
                </a:lnTo>
                <a:lnTo>
                  <a:pt x="111125" y="73025"/>
                </a:lnTo>
                <a:lnTo>
                  <a:pt x="238125" y="200025"/>
                </a:lnTo>
                <a:lnTo>
                  <a:pt x="317500" y="276225"/>
                </a:lnTo>
                <a:lnTo>
                  <a:pt x="422275" y="377825"/>
                </a:lnTo>
                <a:lnTo>
                  <a:pt x="527050" y="476250"/>
                </a:lnTo>
                <a:lnTo>
                  <a:pt x="669925" y="600075"/>
                </a:lnTo>
                <a:lnTo>
                  <a:pt x="806450" y="714375"/>
                </a:lnTo>
                <a:lnTo>
                  <a:pt x="939800" y="819150"/>
                </a:lnTo>
                <a:lnTo>
                  <a:pt x="1089025" y="930275"/>
                </a:lnTo>
                <a:lnTo>
                  <a:pt x="1212850" y="1016000"/>
                </a:lnTo>
                <a:lnTo>
                  <a:pt x="1387475" y="1127125"/>
                </a:lnTo>
                <a:lnTo>
                  <a:pt x="1533525" y="1209675"/>
                </a:lnTo>
                <a:lnTo>
                  <a:pt x="1679575" y="1260475"/>
                </a:lnTo>
                <a:lnTo>
                  <a:pt x="1936750" y="1355725"/>
                </a:lnTo>
                <a:lnTo>
                  <a:pt x="2212975" y="1447800"/>
                </a:lnTo>
                <a:lnTo>
                  <a:pt x="2368550" y="1463675"/>
                </a:lnTo>
                <a:lnTo>
                  <a:pt x="2571750" y="1501775"/>
                </a:lnTo>
                <a:lnTo>
                  <a:pt x="2628900" y="1511300"/>
                </a:lnTo>
                <a:lnTo>
                  <a:pt x="2660650" y="1511300"/>
                </a:lnTo>
                <a:lnTo>
                  <a:pt x="2717800" y="1501775"/>
                </a:lnTo>
                <a:lnTo>
                  <a:pt x="2762250" y="1485900"/>
                </a:lnTo>
                <a:lnTo>
                  <a:pt x="2809875" y="1454150"/>
                </a:lnTo>
                <a:lnTo>
                  <a:pt x="2851150" y="1416050"/>
                </a:lnTo>
                <a:lnTo>
                  <a:pt x="2911475" y="1336675"/>
                </a:lnTo>
                <a:lnTo>
                  <a:pt x="2984500" y="1479550"/>
                </a:lnTo>
                <a:lnTo>
                  <a:pt x="2879725" y="1584325"/>
                </a:lnTo>
                <a:lnTo>
                  <a:pt x="2797175" y="1704975"/>
                </a:lnTo>
                <a:lnTo>
                  <a:pt x="2730500" y="1781175"/>
                </a:lnTo>
                <a:lnTo>
                  <a:pt x="2695575" y="1809750"/>
                </a:lnTo>
                <a:lnTo>
                  <a:pt x="2651125" y="1828800"/>
                </a:lnTo>
                <a:lnTo>
                  <a:pt x="2609850" y="1831975"/>
                </a:lnTo>
                <a:lnTo>
                  <a:pt x="2549525" y="1819275"/>
                </a:lnTo>
                <a:lnTo>
                  <a:pt x="2435225" y="1781175"/>
                </a:lnTo>
                <a:lnTo>
                  <a:pt x="2260600" y="1743075"/>
                </a:lnTo>
                <a:lnTo>
                  <a:pt x="2047875" y="1670050"/>
                </a:lnTo>
                <a:lnTo>
                  <a:pt x="1847850" y="1600200"/>
                </a:lnTo>
                <a:lnTo>
                  <a:pt x="1704975" y="1552575"/>
                </a:lnTo>
                <a:lnTo>
                  <a:pt x="1574800" y="1498600"/>
                </a:lnTo>
                <a:lnTo>
                  <a:pt x="1327150" y="134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547429F-A45E-4AA0-8D43-4A5124249551}"/>
              </a:ext>
            </a:extLst>
          </p:cNvPr>
          <p:cNvSpPr/>
          <p:nvPr/>
        </p:nvSpPr>
        <p:spPr>
          <a:xfrm rot="16200000">
            <a:off x="3963988" y="3948113"/>
            <a:ext cx="2578100" cy="1930400"/>
          </a:xfrm>
          <a:custGeom>
            <a:avLst/>
            <a:gdLst>
              <a:gd name="connsiteX0" fmla="*/ 1282700 w 2578100"/>
              <a:gd name="connsiteY0" fmla="*/ 1838325 h 1930400"/>
              <a:gd name="connsiteX1" fmla="*/ 806450 w 2578100"/>
              <a:gd name="connsiteY1" fmla="*/ 1841500 h 1930400"/>
              <a:gd name="connsiteX2" fmla="*/ 358775 w 2578100"/>
              <a:gd name="connsiteY2" fmla="*/ 1841500 h 1930400"/>
              <a:gd name="connsiteX3" fmla="*/ 241300 w 2578100"/>
              <a:gd name="connsiteY3" fmla="*/ 1841500 h 1930400"/>
              <a:gd name="connsiteX4" fmla="*/ 190500 w 2578100"/>
              <a:gd name="connsiteY4" fmla="*/ 1835150 h 1930400"/>
              <a:gd name="connsiteX5" fmla="*/ 139700 w 2578100"/>
              <a:gd name="connsiteY5" fmla="*/ 1822450 h 1930400"/>
              <a:gd name="connsiteX6" fmla="*/ 95250 w 2578100"/>
              <a:gd name="connsiteY6" fmla="*/ 1803400 h 1930400"/>
              <a:gd name="connsiteX7" fmla="*/ 50800 w 2578100"/>
              <a:gd name="connsiteY7" fmla="*/ 1778000 h 1930400"/>
              <a:gd name="connsiteX8" fmla="*/ 19050 w 2578100"/>
              <a:gd name="connsiteY8" fmla="*/ 1749425 h 1930400"/>
              <a:gd name="connsiteX9" fmla="*/ 3175 w 2578100"/>
              <a:gd name="connsiteY9" fmla="*/ 1720850 h 1930400"/>
              <a:gd name="connsiteX10" fmla="*/ 0 w 2578100"/>
              <a:gd name="connsiteY10" fmla="*/ 1695450 h 1930400"/>
              <a:gd name="connsiteX11" fmla="*/ 6350 w 2578100"/>
              <a:gd name="connsiteY11" fmla="*/ 1670050 h 1930400"/>
              <a:gd name="connsiteX12" fmla="*/ 19050 w 2578100"/>
              <a:gd name="connsiteY12" fmla="*/ 1644650 h 1930400"/>
              <a:gd name="connsiteX13" fmla="*/ 47625 w 2578100"/>
              <a:gd name="connsiteY13" fmla="*/ 1622425 h 1930400"/>
              <a:gd name="connsiteX14" fmla="*/ 79375 w 2578100"/>
              <a:gd name="connsiteY14" fmla="*/ 1606550 h 1930400"/>
              <a:gd name="connsiteX15" fmla="*/ 203200 w 2578100"/>
              <a:gd name="connsiteY15" fmla="*/ 1597025 h 1930400"/>
              <a:gd name="connsiteX16" fmla="*/ 355600 w 2578100"/>
              <a:gd name="connsiteY16" fmla="*/ 1593850 h 1930400"/>
              <a:gd name="connsiteX17" fmla="*/ 501650 w 2578100"/>
              <a:gd name="connsiteY17" fmla="*/ 1593850 h 1930400"/>
              <a:gd name="connsiteX18" fmla="*/ 1085850 w 2578100"/>
              <a:gd name="connsiteY18" fmla="*/ 1597025 h 1930400"/>
              <a:gd name="connsiteX19" fmla="*/ 1247775 w 2578100"/>
              <a:gd name="connsiteY19" fmla="*/ 1600200 h 1930400"/>
              <a:gd name="connsiteX20" fmla="*/ 1774825 w 2578100"/>
              <a:gd name="connsiteY20" fmla="*/ 1593850 h 1930400"/>
              <a:gd name="connsiteX21" fmla="*/ 1901825 w 2578100"/>
              <a:gd name="connsiteY21" fmla="*/ 1593850 h 1930400"/>
              <a:gd name="connsiteX22" fmla="*/ 2273300 w 2578100"/>
              <a:gd name="connsiteY22" fmla="*/ 1593850 h 1930400"/>
              <a:gd name="connsiteX23" fmla="*/ 2317750 w 2578100"/>
              <a:gd name="connsiteY23" fmla="*/ 1593850 h 1930400"/>
              <a:gd name="connsiteX24" fmla="*/ 2339975 w 2578100"/>
              <a:gd name="connsiteY24" fmla="*/ 1590675 h 1930400"/>
              <a:gd name="connsiteX25" fmla="*/ 2368550 w 2578100"/>
              <a:gd name="connsiteY25" fmla="*/ 1581150 h 1930400"/>
              <a:gd name="connsiteX26" fmla="*/ 2378075 w 2578100"/>
              <a:gd name="connsiteY26" fmla="*/ 1562100 h 1930400"/>
              <a:gd name="connsiteX27" fmla="*/ 2390775 w 2578100"/>
              <a:gd name="connsiteY27" fmla="*/ 1514475 h 1930400"/>
              <a:gd name="connsiteX28" fmla="*/ 2387600 w 2578100"/>
              <a:gd name="connsiteY28" fmla="*/ 1447800 h 1930400"/>
              <a:gd name="connsiteX29" fmla="*/ 2314575 w 2578100"/>
              <a:gd name="connsiteY29" fmla="*/ 1035050 h 1930400"/>
              <a:gd name="connsiteX30" fmla="*/ 2247900 w 2578100"/>
              <a:gd name="connsiteY30" fmla="*/ 600075 h 1930400"/>
              <a:gd name="connsiteX31" fmla="*/ 2181225 w 2578100"/>
              <a:gd name="connsiteY31" fmla="*/ 215900 h 1930400"/>
              <a:gd name="connsiteX32" fmla="*/ 2162175 w 2578100"/>
              <a:gd name="connsiteY32" fmla="*/ 98425 h 1930400"/>
              <a:gd name="connsiteX33" fmla="*/ 2349500 w 2578100"/>
              <a:gd name="connsiteY33" fmla="*/ 0 h 1930400"/>
              <a:gd name="connsiteX34" fmla="*/ 2359025 w 2578100"/>
              <a:gd name="connsiteY34" fmla="*/ 244475 h 1930400"/>
              <a:gd name="connsiteX35" fmla="*/ 2384425 w 2578100"/>
              <a:gd name="connsiteY35" fmla="*/ 523875 h 1930400"/>
              <a:gd name="connsiteX36" fmla="*/ 2435225 w 2578100"/>
              <a:gd name="connsiteY36" fmla="*/ 863600 h 1930400"/>
              <a:gd name="connsiteX37" fmla="*/ 2473325 w 2578100"/>
              <a:gd name="connsiteY37" fmla="*/ 1098550 h 1930400"/>
              <a:gd name="connsiteX38" fmla="*/ 2501900 w 2578100"/>
              <a:gd name="connsiteY38" fmla="*/ 1228725 h 1930400"/>
              <a:gd name="connsiteX39" fmla="*/ 2540000 w 2578100"/>
              <a:gd name="connsiteY39" fmla="*/ 1412875 h 1930400"/>
              <a:gd name="connsiteX40" fmla="*/ 2568575 w 2578100"/>
              <a:gd name="connsiteY40" fmla="*/ 1527175 h 1930400"/>
              <a:gd name="connsiteX41" fmla="*/ 2578100 w 2578100"/>
              <a:gd name="connsiteY41" fmla="*/ 1581150 h 1930400"/>
              <a:gd name="connsiteX42" fmla="*/ 2565400 w 2578100"/>
              <a:gd name="connsiteY42" fmla="*/ 1644650 h 1930400"/>
              <a:gd name="connsiteX43" fmla="*/ 2546350 w 2578100"/>
              <a:gd name="connsiteY43" fmla="*/ 1698625 h 1930400"/>
              <a:gd name="connsiteX44" fmla="*/ 2486025 w 2578100"/>
              <a:gd name="connsiteY44" fmla="*/ 1800225 h 1930400"/>
              <a:gd name="connsiteX45" fmla="*/ 2441575 w 2578100"/>
              <a:gd name="connsiteY45" fmla="*/ 1854200 h 1930400"/>
              <a:gd name="connsiteX46" fmla="*/ 2403475 w 2578100"/>
              <a:gd name="connsiteY46" fmla="*/ 1898650 h 1930400"/>
              <a:gd name="connsiteX47" fmla="*/ 2378075 w 2578100"/>
              <a:gd name="connsiteY47" fmla="*/ 1917700 h 1930400"/>
              <a:gd name="connsiteX48" fmla="*/ 2346325 w 2578100"/>
              <a:gd name="connsiteY48" fmla="*/ 1930400 h 1930400"/>
              <a:gd name="connsiteX49" fmla="*/ 2324100 w 2578100"/>
              <a:gd name="connsiteY49" fmla="*/ 1924050 h 1930400"/>
              <a:gd name="connsiteX50" fmla="*/ 2292350 w 2578100"/>
              <a:gd name="connsiteY50" fmla="*/ 1898650 h 1930400"/>
              <a:gd name="connsiteX51" fmla="*/ 2263775 w 2578100"/>
              <a:gd name="connsiteY51" fmla="*/ 1876425 h 1930400"/>
              <a:gd name="connsiteX52" fmla="*/ 2225675 w 2578100"/>
              <a:gd name="connsiteY52" fmla="*/ 1860550 h 1930400"/>
              <a:gd name="connsiteX53" fmla="*/ 2162175 w 2578100"/>
              <a:gd name="connsiteY53" fmla="*/ 1847850 h 1930400"/>
              <a:gd name="connsiteX54" fmla="*/ 2079625 w 2578100"/>
              <a:gd name="connsiteY54" fmla="*/ 1838325 h 1930400"/>
              <a:gd name="connsiteX55" fmla="*/ 1739900 w 2578100"/>
              <a:gd name="connsiteY55" fmla="*/ 1838325 h 1930400"/>
              <a:gd name="connsiteX56" fmla="*/ 1282700 w 2578100"/>
              <a:gd name="connsiteY56" fmla="*/ 1838325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78100" h="1930400">
                <a:moveTo>
                  <a:pt x="1282700" y="1838325"/>
                </a:moveTo>
                <a:lnTo>
                  <a:pt x="806450" y="1841500"/>
                </a:lnTo>
                <a:lnTo>
                  <a:pt x="358775" y="1841500"/>
                </a:lnTo>
                <a:lnTo>
                  <a:pt x="241300" y="1841500"/>
                </a:lnTo>
                <a:lnTo>
                  <a:pt x="190500" y="1835150"/>
                </a:lnTo>
                <a:lnTo>
                  <a:pt x="139700" y="1822450"/>
                </a:lnTo>
                <a:lnTo>
                  <a:pt x="95250" y="1803400"/>
                </a:lnTo>
                <a:lnTo>
                  <a:pt x="50800" y="1778000"/>
                </a:lnTo>
                <a:lnTo>
                  <a:pt x="19050" y="1749425"/>
                </a:lnTo>
                <a:lnTo>
                  <a:pt x="3175" y="1720850"/>
                </a:lnTo>
                <a:lnTo>
                  <a:pt x="0" y="1695450"/>
                </a:lnTo>
                <a:lnTo>
                  <a:pt x="6350" y="1670050"/>
                </a:lnTo>
                <a:lnTo>
                  <a:pt x="19050" y="1644650"/>
                </a:lnTo>
                <a:lnTo>
                  <a:pt x="47625" y="1622425"/>
                </a:lnTo>
                <a:lnTo>
                  <a:pt x="79375" y="1606550"/>
                </a:lnTo>
                <a:lnTo>
                  <a:pt x="203200" y="1597025"/>
                </a:lnTo>
                <a:lnTo>
                  <a:pt x="355600" y="1593850"/>
                </a:lnTo>
                <a:lnTo>
                  <a:pt x="501650" y="1593850"/>
                </a:lnTo>
                <a:lnTo>
                  <a:pt x="1085850" y="1597025"/>
                </a:lnTo>
                <a:lnTo>
                  <a:pt x="1247775" y="1600200"/>
                </a:lnTo>
                <a:lnTo>
                  <a:pt x="1774825" y="1593850"/>
                </a:lnTo>
                <a:lnTo>
                  <a:pt x="1901825" y="1593850"/>
                </a:lnTo>
                <a:lnTo>
                  <a:pt x="2273300" y="1593850"/>
                </a:lnTo>
                <a:lnTo>
                  <a:pt x="2317750" y="1593850"/>
                </a:lnTo>
                <a:lnTo>
                  <a:pt x="2339975" y="1590675"/>
                </a:lnTo>
                <a:lnTo>
                  <a:pt x="2368550" y="1581150"/>
                </a:lnTo>
                <a:lnTo>
                  <a:pt x="2378075" y="1562100"/>
                </a:lnTo>
                <a:lnTo>
                  <a:pt x="2390775" y="1514475"/>
                </a:lnTo>
                <a:lnTo>
                  <a:pt x="2387600" y="1447800"/>
                </a:lnTo>
                <a:lnTo>
                  <a:pt x="2314575" y="1035050"/>
                </a:lnTo>
                <a:lnTo>
                  <a:pt x="2247900" y="600075"/>
                </a:lnTo>
                <a:lnTo>
                  <a:pt x="2181225" y="215900"/>
                </a:lnTo>
                <a:lnTo>
                  <a:pt x="2162175" y="98425"/>
                </a:lnTo>
                <a:lnTo>
                  <a:pt x="2349500" y="0"/>
                </a:lnTo>
                <a:lnTo>
                  <a:pt x="2359025" y="244475"/>
                </a:lnTo>
                <a:lnTo>
                  <a:pt x="2384425" y="523875"/>
                </a:lnTo>
                <a:lnTo>
                  <a:pt x="2435225" y="863600"/>
                </a:lnTo>
                <a:lnTo>
                  <a:pt x="2473325" y="1098550"/>
                </a:lnTo>
                <a:lnTo>
                  <a:pt x="2501900" y="1228725"/>
                </a:lnTo>
                <a:lnTo>
                  <a:pt x="2540000" y="1412875"/>
                </a:lnTo>
                <a:lnTo>
                  <a:pt x="2568575" y="1527175"/>
                </a:lnTo>
                <a:lnTo>
                  <a:pt x="2578100" y="1581150"/>
                </a:lnTo>
                <a:lnTo>
                  <a:pt x="2565400" y="1644650"/>
                </a:lnTo>
                <a:lnTo>
                  <a:pt x="2546350" y="1698625"/>
                </a:lnTo>
                <a:lnTo>
                  <a:pt x="2486025" y="1800225"/>
                </a:lnTo>
                <a:lnTo>
                  <a:pt x="2441575" y="1854200"/>
                </a:lnTo>
                <a:lnTo>
                  <a:pt x="2403475" y="1898650"/>
                </a:lnTo>
                <a:lnTo>
                  <a:pt x="2378075" y="1917700"/>
                </a:lnTo>
                <a:lnTo>
                  <a:pt x="2346325" y="1930400"/>
                </a:lnTo>
                <a:lnTo>
                  <a:pt x="2324100" y="1924050"/>
                </a:lnTo>
                <a:lnTo>
                  <a:pt x="2292350" y="1898650"/>
                </a:lnTo>
                <a:lnTo>
                  <a:pt x="2263775" y="1876425"/>
                </a:lnTo>
                <a:lnTo>
                  <a:pt x="2225675" y="1860550"/>
                </a:lnTo>
                <a:lnTo>
                  <a:pt x="2162175" y="1847850"/>
                </a:lnTo>
                <a:lnTo>
                  <a:pt x="2079625" y="1838325"/>
                </a:lnTo>
                <a:lnTo>
                  <a:pt x="1739900" y="1838325"/>
                </a:lnTo>
                <a:lnTo>
                  <a:pt x="1282700" y="1838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38EA628-62AF-4C5F-9B2A-1C53604CCC2E}"/>
              </a:ext>
            </a:extLst>
          </p:cNvPr>
          <p:cNvSpPr/>
          <p:nvPr/>
        </p:nvSpPr>
        <p:spPr>
          <a:xfrm>
            <a:off x="4338638" y="4265613"/>
            <a:ext cx="1604962" cy="409575"/>
          </a:xfrm>
          <a:custGeom>
            <a:avLst/>
            <a:gdLst>
              <a:gd name="connsiteX0" fmla="*/ 828675 w 1604962"/>
              <a:gd name="connsiteY0" fmla="*/ 278606 h 409575"/>
              <a:gd name="connsiteX1" fmla="*/ 426243 w 1604962"/>
              <a:gd name="connsiteY1" fmla="*/ 338137 h 409575"/>
              <a:gd name="connsiteX2" fmla="*/ 138112 w 1604962"/>
              <a:gd name="connsiteY2" fmla="*/ 383381 h 409575"/>
              <a:gd name="connsiteX3" fmla="*/ 2381 w 1604962"/>
              <a:gd name="connsiteY3" fmla="*/ 409575 h 409575"/>
              <a:gd name="connsiteX4" fmla="*/ 0 w 1604962"/>
              <a:gd name="connsiteY4" fmla="*/ 250031 h 409575"/>
              <a:gd name="connsiteX5" fmla="*/ 214312 w 1604962"/>
              <a:gd name="connsiteY5" fmla="*/ 216694 h 409575"/>
              <a:gd name="connsiteX6" fmla="*/ 561975 w 1604962"/>
              <a:gd name="connsiteY6" fmla="*/ 164306 h 409575"/>
              <a:gd name="connsiteX7" fmla="*/ 931068 w 1604962"/>
              <a:gd name="connsiteY7" fmla="*/ 107156 h 409575"/>
              <a:gd name="connsiteX8" fmla="*/ 1304925 w 1604962"/>
              <a:gd name="connsiteY8" fmla="*/ 50006 h 409575"/>
              <a:gd name="connsiteX9" fmla="*/ 1602581 w 1604962"/>
              <a:gd name="connsiteY9" fmla="*/ 0 h 409575"/>
              <a:gd name="connsiteX10" fmla="*/ 1604962 w 1604962"/>
              <a:gd name="connsiteY10" fmla="*/ 161925 h 409575"/>
              <a:gd name="connsiteX11" fmla="*/ 1197768 w 1604962"/>
              <a:gd name="connsiteY11" fmla="*/ 221456 h 409575"/>
              <a:gd name="connsiteX12" fmla="*/ 828675 w 1604962"/>
              <a:gd name="connsiteY12" fmla="*/ 278606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4962" h="409575">
                <a:moveTo>
                  <a:pt x="828675" y="278606"/>
                </a:moveTo>
                <a:lnTo>
                  <a:pt x="426243" y="338137"/>
                </a:lnTo>
                <a:lnTo>
                  <a:pt x="138112" y="383381"/>
                </a:lnTo>
                <a:lnTo>
                  <a:pt x="2381" y="409575"/>
                </a:lnTo>
                <a:cubicBezTo>
                  <a:pt x="1587" y="356394"/>
                  <a:pt x="794" y="303212"/>
                  <a:pt x="0" y="250031"/>
                </a:cubicBezTo>
                <a:lnTo>
                  <a:pt x="214312" y="216694"/>
                </a:lnTo>
                <a:lnTo>
                  <a:pt x="561975" y="164306"/>
                </a:lnTo>
                <a:lnTo>
                  <a:pt x="931068" y="107156"/>
                </a:lnTo>
                <a:lnTo>
                  <a:pt x="1304925" y="50006"/>
                </a:lnTo>
                <a:lnTo>
                  <a:pt x="1602581" y="0"/>
                </a:lnTo>
                <a:cubicBezTo>
                  <a:pt x="1603375" y="53975"/>
                  <a:pt x="1604168" y="107950"/>
                  <a:pt x="1604962" y="161925"/>
                </a:cubicBezTo>
                <a:lnTo>
                  <a:pt x="1197768" y="221456"/>
                </a:lnTo>
                <a:lnTo>
                  <a:pt x="8286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6803E5-0164-4033-B2EE-83CC24FCBAF1}"/>
              </a:ext>
            </a:extLst>
          </p:cNvPr>
          <p:cNvSpPr/>
          <p:nvPr/>
        </p:nvSpPr>
        <p:spPr>
          <a:xfrm>
            <a:off x="4319588" y="4935538"/>
            <a:ext cx="1617662" cy="379412"/>
          </a:xfrm>
          <a:custGeom>
            <a:avLst/>
            <a:gdLst>
              <a:gd name="connsiteX0" fmla="*/ 764381 w 1616868"/>
              <a:gd name="connsiteY0" fmla="*/ 285750 h 378619"/>
              <a:gd name="connsiteX1" fmla="*/ 371475 w 1616868"/>
              <a:gd name="connsiteY1" fmla="*/ 333375 h 378619"/>
              <a:gd name="connsiteX2" fmla="*/ 0 w 1616868"/>
              <a:gd name="connsiteY2" fmla="*/ 378619 h 378619"/>
              <a:gd name="connsiteX3" fmla="*/ 4762 w 1616868"/>
              <a:gd name="connsiteY3" fmla="*/ 223838 h 378619"/>
              <a:gd name="connsiteX4" fmla="*/ 202406 w 1616868"/>
              <a:gd name="connsiteY4" fmla="*/ 197644 h 378619"/>
              <a:gd name="connsiteX5" fmla="*/ 854868 w 1616868"/>
              <a:gd name="connsiteY5" fmla="*/ 107157 h 378619"/>
              <a:gd name="connsiteX6" fmla="*/ 1373981 w 1616868"/>
              <a:gd name="connsiteY6" fmla="*/ 38100 h 378619"/>
              <a:gd name="connsiteX7" fmla="*/ 1614487 w 1616868"/>
              <a:gd name="connsiteY7" fmla="*/ 0 h 378619"/>
              <a:gd name="connsiteX8" fmla="*/ 1616868 w 1616868"/>
              <a:gd name="connsiteY8" fmla="*/ 180975 h 378619"/>
              <a:gd name="connsiteX9" fmla="*/ 1326356 w 1616868"/>
              <a:gd name="connsiteY9" fmla="*/ 219075 h 378619"/>
              <a:gd name="connsiteX10" fmla="*/ 764381 w 1616868"/>
              <a:gd name="connsiteY10" fmla="*/ 2857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6868" h="378619">
                <a:moveTo>
                  <a:pt x="764381" y="285750"/>
                </a:moveTo>
                <a:lnTo>
                  <a:pt x="371475" y="333375"/>
                </a:lnTo>
                <a:lnTo>
                  <a:pt x="0" y="378619"/>
                </a:lnTo>
                <a:lnTo>
                  <a:pt x="4762" y="223838"/>
                </a:lnTo>
                <a:lnTo>
                  <a:pt x="202406" y="197644"/>
                </a:lnTo>
                <a:lnTo>
                  <a:pt x="854868" y="107157"/>
                </a:lnTo>
                <a:lnTo>
                  <a:pt x="1373981" y="38100"/>
                </a:lnTo>
                <a:lnTo>
                  <a:pt x="1614487" y="0"/>
                </a:lnTo>
                <a:cubicBezTo>
                  <a:pt x="1615281" y="60325"/>
                  <a:pt x="1616074" y="120650"/>
                  <a:pt x="1616868" y="180975"/>
                </a:cubicBezTo>
                <a:lnTo>
                  <a:pt x="1326356" y="219075"/>
                </a:lnTo>
                <a:lnTo>
                  <a:pt x="764381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F1135A-E139-4219-B112-B101CB1B990D}"/>
              </a:ext>
            </a:extLst>
          </p:cNvPr>
          <p:cNvSpPr/>
          <p:nvPr/>
        </p:nvSpPr>
        <p:spPr>
          <a:xfrm>
            <a:off x="4265613" y="5672138"/>
            <a:ext cx="1681162" cy="377825"/>
          </a:xfrm>
          <a:custGeom>
            <a:avLst/>
            <a:gdLst>
              <a:gd name="connsiteX0" fmla="*/ 638175 w 1681162"/>
              <a:gd name="connsiteY0" fmla="*/ 304800 h 378618"/>
              <a:gd name="connsiteX1" fmla="*/ 2381 w 1681162"/>
              <a:gd name="connsiteY1" fmla="*/ 378618 h 378618"/>
              <a:gd name="connsiteX2" fmla="*/ 0 w 1681162"/>
              <a:gd name="connsiteY2" fmla="*/ 247650 h 378618"/>
              <a:gd name="connsiteX3" fmla="*/ 400050 w 1681162"/>
              <a:gd name="connsiteY3" fmla="*/ 190500 h 378618"/>
              <a:gd name="connsiteX4" fmla="*/ 940594 w 1681162"/>
              <a:gd name="connsiteY4" fmla="*/ 111918 h 378618"/>
              <a:gd name="connsiteX5" fmla="*/ 1269206 w 1681162"/>
              <a:gd name="connsiteY5" fmla="*/ 64293 h 378618"/>
              <a:gd name="connsiteX6" fmla="*/ 1516856 w 1681162"/>
              <a:gd name="connsiteY6" fmla="*/ 26193 h 378618"/>
              <a:gd name="connsiteX7" fmla="*/ 1681162 w 1681162"/>
              <a:gd name="connsiteY7" fmla="*/ 0 h 378618"/>
              <a:gd name="connsiteX8" fmla="*/ 1681162 w 1681162"/>
              <a:gd name="connsiteY8" fmla="*/ 188118 h 378618"/>
              <a:gd name="connsiteX9" fmla="*/ 1328737 w 1681162"/>
              <a:gd name="connsiteY9" fmla="*/ 223837 h 378618"/>
              <a:gd name="connsiteX10" fmla="*/ 983456 w 1681162"/>
              <a:gd name="connsiteY10" fmla="*/ 266700 h 378618"/>
              <a:gd name="connsiteX11" fmla="*/ 638175 w 1681162"/>
              <a:gd name="connsiteY11" fmla="*/ 304800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1162" h="378618">
                <a:moveTo>
                  <a:pt x="638175" y="304800"/>
                </a:moveTo>
                <a:lnTo>
                  <a:pt x="2381" y="378618"/>
                </a:lnTo>
                <a:cubicBezTo>
                  <a:pt x="1587" y="334962"/>
                  <a:pt x="794" y="291306"/>
                  <a:pt x="0" y="247650"/>
                </a:cubicBezTo>
                <a:lnTo>
                  <a:pt x="400050" y="190500"/>
                </a:lnTo>
                <a:lnTo>
                  <a:pt x="940594" y="111918"/>
                </a:lnTo>
                <a:lnTo>
                  <a:pt x="1269206" y="64293"/>
                </a:lnTo>
                <a:lnTo>
                  <a:pt x="1516856" y="26193"/>
                </a:lnTo>
                <a:lnTo>
                  <a:pt x="1681162" y="0"/>
                </a:lnTo>
                <a:lnTo>
                  <a:pt x="1681162" y="188118"/>
                </a:lnTo>
                <a:lnTo>
                  <a:pt x="1328737" y="223837"/>
                </a:lnTo>
                <a:lnTo>
                  <a:pt x="983456" y="266700"/>
                </a:lnTo>
                <a:lnTo>
                  <a:pt x="6381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CD86B8-DC1D-4342-91B6-132C69072F73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38263"/>
            <a:ext cx="4600575" cy="4913312"/>
            <a:chOff x="2759075" y="1476375"/>
            <a:chExt cx="4600575" cy="4913313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2738D873-A194-4422-AE67-F360673EA797}"/>
                </a:ext>
              </a:extLst>
            </p:cNvPr>
            <p:cNvSpPr/>
            <p:nvPr/>
          </p:nvSpPr>
          <p:spPr>
            <a:xfrm>
              <a:off x="3519488" y="1476375"/>
              <a:ext cx="2609850" cy="747712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28EBE470-1B0A-4822-8CDD-CAC9228582CB}"/>
                </a:ext>
              </a:extLst>
            </p:cNvPr>
            <p:cNvSpPr/>
            <p:nvPr/>
          </p:nvSpPr>
          <p:spPr>
            <a:xfrm>
              <a:off x="3343275" y="2306637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6AF16CF-18E7-4582-88C2-B272806451A2}"/>
                </a:ext>
              </a:extLst>
            </p:cNvPr>
            <p:cNvSpPr/>
            <p:nvPr/>
          </p:nvSpPr>
          <p:spPr>
            <a:xfrm>
              <a:off x="2759075" y="29781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F6D1A22F-04BF-42FC-ABD7-C09F78372E4A}"/>
                </a:ext>
              </a:extLst>
            </p:cNvPr>
            <p:cNvSpPr/>
            <p:nvPr/>
          </p:nvSpPr>
          <p:spPr>
            <a:xfrm rot="16200000">
              <a:off x="3157538" y="4959351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D299424B-DFB9-4CC4-A2DA-9C1C36D0B075}"/>
                </a:ext>
              </a:extLst>
            </p:cNvPr>
            <p:cNvSpPr/>
            <p:nvPr/>
          </p:nvSpPr>
          <p:spPr>
            <a:xfrm rot="16200000">
              <a:off x="2606676" y="2574924"/>
              <a:ext cx="2984501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C3A97603-485A-49E1-84E4-1F5172A0FBE8}"/>
                </a:ext>
              </a:extLst>
            </p:cNvPr>
            <p:cNvSpPr/>
            <p:nvPr/>
          </p:nvSpPr>
          <p:spPr>
            <a:xfrm rot="16200000">
              <a:off x="4116388" y="4100513"/>
              <a:ext cx="2578101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06819EE-7120-4DE1-9BD2-A276DD1C5993}"/>
                </a:ext>
              </a:extLst>
            </p:cNvPr>
            <p:cNvSpPr/>
            <p:nvPr/>
          </p:nvSpPr>
          <p:spPr>
            <a:xfrm>
              <a:off x="4491038" y="44180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5751C171-63EC-4FE2-8060-7EC0F7B4D2E8}"/>
                </a:ext>
              </a:extLst>
            </p:cNvPr>
            <p:cNvSpPr/>
            <p:nvPr/>
          </p:nvSpPr>
          <p:spPr>
            <a:xfrm>
              <a:off x="4471988" y="5087938"/>
              <a:ext cx="1617662" cy="379413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3FB56262-F18E-4BBC-AAEB-03F67B214A04}"/>
                </a:ext>
              </a:extLst>
            </p:cNvPr>
            <p:cNvSpPr/>
            <p:nvPr/>
          </p:nvSpPr>
          <p:spPr>
            <a:xfrm>
              <a:off x="4418013" y="58245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0231734C-F515-4EA6-8031-2251F63A4859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BE8BB4B7-24BD-43E1-B298-D34F177EB940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2C829403-E7F5-4655-954E-0A1F6C505D66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C4344A3-419D-455C-837C-A9142705F710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DE66692B-9ECC-4EB5-9409-AAE7D7A33F36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F8CB638E-D436-4727-BBCB-57F93AFC9973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23B02A3-F557-48A8-BB47-0B7E64861C21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DDBAA9F-E006-43CF-8750-1F0D7BCEC094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95D1A9CC-D733-4D22-BAA5-5B0F8B9017CD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BE0288E-942C-4746-8511-7ABA26678AF9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266" name="グループ化 1">
            <a:extLst>
              <a:ext uri="{FF2B5EF4-FFF2-40B4-BE49-F238E27FC236}">
                <a16:creationId xmlns:a16="http://schemas.microsoft.com/office/drawing/2014/main" id="{2F5BF9C8-4508-431D-A6F0-5D02B5F265CF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B940E80-FA38-4850-AD1E-8DC9D487CB4E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3C6C4D7-1FB2-4A83-888B-2154476BACE5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C3F09C0-1AB8-40B6-9E0B-9686DE290E10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8591C09-209C-4A31-998C-60BB8C28D387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EE4B87D-49B1-4F32-9B49-45A63F348AAA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4A24D7A-7804-48A4-B90C-3BAB83C06EE8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E1F4EF-A636-4F64-A413-543C2B9A42FA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812832-E622-43E1-90B3-4ED14398837C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89DBA64-9D0B-423D-B56E-C68E0264B239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E4D36C63-3A9B-4816-A181-9A8C9458439E}"/>
              </a:ext>
            </a:extLst>
          </p:cNvPr>
          <p:cNvSpPr/>
          <p:nvPr/>
        </p:nvSpPr>
        <p:spPr>
          <a:xfrm>
            <a:off x="2968625" y="1466850"/>
            <a:ext cx="347663" cy="2087563"/>
          </a:xfrm>
          <a:custGeom>
            <a:avLst/>
            <a:gdLst>
              <a:gd name="connsiteX0" fmla="*/ 348846 w 348846"/>
              <a:gd name="connsiteY0" fmla="*/ 462485 h 2087792"/>
              <a:gd name="connsiteX1" fmla="*/ 348846 w 348846"/>
              <a:gd name="connsiteY1" fmla="*/ 240492 h 2087792"/>
              <a:gd name="connsiteX2" fmla="*/ 325061 w 348846"/>
              <a:gd name="connsiteY2" fmla="*/ 84569 h 2087792"/>
              <a:gd name="connsiteX3" fmla="*/ 272206 w 348846"/>
              <a:gd name="connsiteY3" fmla="*/ 63426 h 2087792"/>
              <a:gd name="connsiteX4" fmla="*/ 227278 w 348846"/>
              <a:gd name="connsiteY4" fmla="*/ 44927 h 2087792"/>
              <a:gd name="connsiteX5" fmla="*/ 182351 w 348846"/>
              <a:gd name="connsiteY5" fmla="*/ 29070 h 2087792"/>
              <a:gd name="connsiteX6" fmla="*/ 137424 w 348846"/>
              <a:gd name="connsiteY6" fmla="*/ 13214 h 2087792"/>
              <a:gd name="connsiteX7" fmla="*/ 100425 w 348846"/>
              <a:gd name="connsiteY7" fmla="*/ 2643 h 2087792"/>
              <a:gd name="connsiteX8" fmla="*/ 68712 w 348846"/>
              <a:gd name="connsiteY8" fmla="*/ 0 h 2087792"/>
              <a:gd name="connsiteX9" fmla="*/ 29070 w 348846"/>
              <a:gd name="connsiteY9" fmla="*/ 0 h 2087792"/>
              <a:gd name="connsiteX10" fmla="*/ 7928 w 348846"/>
              <a:gd name="connsiteY10" fmla="*/ 7928 h 2087792"/>
              <a:gd name="connsiteX11" fmla="*/ 0 w 348846"/>
              <a:gd name="connsiteY11" fmla="*/ 18499 h 2087792"/>
              <a:gd name="connsiteX12" fmla="*/ 2643 w 348846"/>
              <a:gd name="connsiteY12" fmla="*/ 39642 h 2087792"/>
              <a:gd name="connsiteX13" fmla="*/ 13214 w 348846"/>
              <a:gd name="connsiteY13" fmla="*/ 55498 h 2087792"/>
              <a:gd name="connsiteX14" fmla="*/ 34356 w 348846"/>
              <a:gd name="connsiteY14" fmla="*/ 81926 h 2087792"/>
              <a:gd name="connsiteX15" fmla="*/ 66069 w 348846"/>
              <a:gd name="connsiteY15" fmla="*/ 121568 h 2087792"/>
              <a:gd name="connsiteX16" fmla="*/ 89854 w 348846"/>
              <a:gd name="connsiteY16" fmla="*/ 150638 h 2087792"/>
              <a:gd name="connsiteX17" fmla="*/ 110996 w 348846"/>
              <a:gd name="connsiteY17" fmla="*/ 187637 h 2087792"/>
              <a:gd name="connsiteX18" fmla="*/ 124210 w 348846"/>
              <a:gd name="connsiteY18" fmla="*/ 214065 h 2087792"/>
              <a:gd name="connsiteX19" fmla="*/ 137424 w 348846"/>
              <a:gd name="connsiteY19" fmla="*/ 251063 h 2087792"/>
              <a:gd name="connsiteX20" fmla="*/ 145352 w 348846"/>
              <a:gd name="connsiteY20" fmla="*/ 290705 h 2087792"/>
              <a:gd name="connsiteX21" fmla="*/ 145352 w 348846"/>
              <a:gd name="connsiteY21" fmla="*/ 364703 h 2087792"/>
              <a:gd name="connsiteX22" fmla="*/ 137424 w 348846"/>
              <a:gd name="connsiteY22" fmla="*/ 713549 h 2087792"/>
              <a:gd name="connsiteX23" fmla="*/ 126853 w 348846"/>
              <a:gd name="connsiteY23" fmla="*/ 1170749 h 2087792"/>
              <a:gd name="connsiteX24" fmla="*/ 126853 w 348846"/>
              <a:gd name="connsiteY24" fmla="*/ 1279103 h 2087792"/>
              <a:gd name="connsiteX25" fmla="*/ 116282 w 348846"/>
              <a:gd name="connsiteY25" fmla="*/ 1371600 h 2087792"/>
              <a:gd name="connsiteX26" fmla="*/ 97782 w 348846"/>
              <a:gd name="connsiteY26" fmla="*/ 1474668 h 2087792"/>
              <a:gd name="connsiteX27" fmla="*/ 79283 w 348846"/>
              <a:gd name="connsiteY27" fmla="*/ 1559237 h 2087792"/>
              <a:gd name="connsiteX28" fmla="*/ 58141 w 348846"/>
              <a:gd name="connsiteY28" fmla="*/ 1627949 h 2087792"/>
              <a:gd name="connsiteX29" fmla="*/ 58141 w 348846"/>
              <a:gd name="connsiteY29" fmla="*/ 1678162 h 2087792"/>
              <a:gd name="connsiteX30" fmla="*/ 66069 w 348846"/>
              <a:gd name="connsiteY30" fmla="*/ 1781230 h 2087792"/>
              <a:gd name="connsiteX31" fmla="*/ 84569 w 348846"/>
              <a:gd name="connsiteY31" fmla="*/ 1921297 h 2087792"/>
              <a:gd name="connsiteX32" fmla="*/ 103068 w 348846"/>
              <a:gd name="connsiteY32" fmla="*/ 2003223 h 2087792"/>
              <a:gd name="connsiteX33" fmla="*/ 118925 w 348846"/>
              <a:gd name="connsiteY33" fmla="*/ 2037579 h 2087792"/>
              <a:gd name="connsiteX34" fmla="*/ 140067 w 348846"/>
              <a:gd name="connsiteY34" fmla="*/ 2066650 h 2087792"/>
              <a:gd name="connsiteX35" fmla="*/ 161209 w 348846"/>
              <a:gd name="connsiteY35" fmla="*/ 2085149 h 2087792"/>
              <a:gd name="connsiteX36" fmla="*/ 177066 w 348846"/>
              <a:gd name="connsiteY36" fmla="*/ 2087792 h 2087792"/>
              <a:gd name="connsiteX37" fmla="*/ 203493 w 348846"/>
              <a:gd name="connsiteY37" fmla="*/ 2074578 h 2087792"/>
              <a:gd name="connsiteX38" fmla="*/ 224636 w 348846"/>
              <a:gd name="connsiteY38" fmla="*/ 2056078 h 2087792"/>
              <a:gd name="connsiteX39" fmla="*/ 248421 w 348846"/>
              <a:gd name="connsiteY39" fmla="*/ 2024365 h 2087792"/>
              <a:gd name="connsiteX40" fmla="*/ 272206 w 348846"/>
              <a:gd name="connsiteY40" fmla="*/ 1982081 h 2087792"/>
              <a:gd name="connsiteX41" fmla="*/ 298633 w 348846"/>
              <a:gd name="connsiteY41" fmla="*/ 1918654 h 2087792"/>
              <a:gd name="connsiteX42" fmla="*/ 327704 w 348846"/>
              <a:gd name="connsiteY42" fmla="*/ 1781230 h 2087792"/>
              <a:gd name="connsiteX43" fmla="*/ 348846 w 348846"/>
              <a:gd name="connsiteY43" fmla="*/ 1342529 h 2087792"/>
              <a:gd name="connsiteX44" fmla="*/ 348846 w 348846"/>
              <a:gd name="connsiteY44" fmla="*/ 1099394 h 2087792"/>
              <a:gd name="connsiteX45" fmla="*/ 348846 w 348846"/>
              <a:gd name="connsiteY45" fmla="*/ 769047 h 2087792"/>
              <a:gd name="connsiteX46" fmla="*/ 348846 w 348846"/>
              <a:gd name="connsiteY46" fmla="*/ 462485 h 208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8846" h="2087792">
                <a:moveTo>
                  <a:pt x="348846" y="462485"/>
                </a:moveTo>
                <a:lnTo>
                  <a:pt x="348846" y="240492"/>
                </a:lnTo>
                <a:lnTo>
                  <a:pt x="325061" y="84569"/>
                </a:lnTo>
                <a:lnTo>
                  <a:pt x="272206" y="63426"/>
                </a:lnTo>
                <a:lnTo>
                  <a:pt x="227278" y="44927"/>
                </a:lnTo>
                <a:lnTo>
                  <a:pt x="182351" y="29070"/>
                </a:lnTo>
                <a:lnTo>
                  <a:pt x="137424" y="13214"/>
                </a:lnTo>
                <a:lnTo>
                  <a:pt x="100425" y="2643"/>
                </a:lnTo>
                <a:lnTo>
                  <a:pt x="68712" y="0"/>
                </a:lnTo>
                <a:lnTo>
                  <a:pt x="29070" y="0"/>
                </a:lnTo>
                <a:lnTo>
                  <a:pt x="7928" y="7928"/>
                </a:lnTo>
                <a:lnTo>
                  <a:pt x="0" y="18499"/>
                </a:lnTo>
                <a:lnTo>
                  <a:pt x="2643" y="39642"/>
                </a:lnTo>
                <a:lnTo>
                  <a:pt x="13214" y="55498"/>
                </a:lnTo>
                <a:lnTo>
                  <a:pt x="34356" y="81926"/>
                </a:lnTo>
                <a:lnTo>
                  <a:pt x="66069" y="121568"/>
                </a:lnTo>
                <a:lnTo>
                  <a:pt x="89854" y="150638"/>
                </a:lnTo>
                <a:lnTo>
                  <a:pt x="110996" y="187637"/>
                </a:lnTo>
                <a:lnTo>
                  <a:pt x="124210" y="214065"/>
                </a:lnTo>
                <a:lnTo>
                  <a:pt x="137424" y="251063"/>
                </a:lnTo>
                <a:lnTo>
                  <a:pt x="145352" y="290705"/>
                </a:lnTo>
                <a:lnTo>
                  <a:pt x="145352" y="364703"/>
                </a:lnTo>
                <a:lnTo>
                  <a:pt x="137424" y="713549"/>
                </a:lnTo>
                <a:lnTo>
                  <a:pt x="126853" y="1170749"/>
                </a:lnTo>
                <a:lnTo>
                  <a:pt x="126853" y="1279103"/>
                </a:lnTo>
                <a:lnTo>
                  <a:pt x="116282" y="1371600"/>
                </a:lnTo>
                <a:lnTo>
                  <a:pt x="97782" y="1474668"/>
                </a:lnTo>
                <a:lnTo>
                  <a:pt x="79283" y="1559237"/>
                </a:lnTo>
                <a:lnTo>
                  <a:pt x="58141" y="1627949"/>
                </a:lnTo>
                <a:lnTo>
                  <a:pt x="58141" y="1678162"/>
                </a:lnTo>
                <a:lnTo>
                  <a:pt x="66069" y="1781230"/>
                </a:lnTo>
                <a:lnTo>
                  <a:pt x="84569" y="1921297"/>
                </a:lnTo>
                <a:lnTo>
                  <a:pt x="103068" y="2003223"/>
                </a:lnTo>
                <a:lnTo>
                  <a:pt x="118925" y="2037579"/>
                </a:lnTo>
                <a:lnTo>
                  <a:pt x="140067" y="2066650"/>
                </a:lnTo>
                <a:lnTo>
                  <a:pt x="161209" y="2085149"/>
                </a:lnTo>
                <a:lnTo>
                  <a:pt x="177066" y="2087792"/>
                </a:lnTo>
                <a:lnTo>
                  <a:pt x="203493" y="2074578"/>
                </a:lnTo>
                <a:lnTo>
                  <a:pt x="224636" y="2056078"/>
                </a:lnTo>
                <a:lnTo>
                  <a:pt x="248421" y="2024365"/>
                </a:lnTo>
                <a:lnTo>
                  <a:pt x="272206" y="1982081"/>
                </a:lnTo>
                <a:lnTo>
                  <a:pt x="298633" y="1918654"/>
                </a:lnTo>
                <a:lnTo>
                  <a:pt x="327704" y="1781230"/>
                </a:lnTo>
                <a:lnTo>
                  <a:pt x="348846" y="1342529"/>
                </a:lnTo>
                <a:lnTo>
                  <a:pt x="348846" y="1099394"/>
                </a:lnTo>
                <a:lnTo>
                  <a:pt x="348846" y="769047"/>
                </a:lnTo>
                <a:lnTo>
                  <a:pt x="348846" y="4624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75DEC252-C760-4984-8954-C958839CDB56}"/>
              </a:ext>
            </a:extLst>
          </p:cNvPr>
          <p:cNvSpPr/>
          <p:nvPr/>
        </p:nvSpPr>
        <p:spPr>
          <a:xfrm>
            <a:off x="3233738" y="1357313"/>
            <a:ext cx="1443037" cy="381000"/>
          </a:xfrm>
          <a:custGeom>
            <a:avLst/>
            <a:gdLst>
              <a:gd name="connsiteX0" fmla="*/ 402431 w 1443037"/>
              <a:gd name="connsiteY0" fmla="*/ 338137 h 381000"/>
              <a:gd name="connsiteX1" fmla="*/ 266700 w 1443037"/>
              <a:gd name="connsiteY1" fmla="*/ 354806 h 381000"/>
              <a:gd name="connsiteX2" fmla="*/ 28575 w 1443037"/>
              <a:gd name="connsiteY2" fmla="*/ 381000 h 381000"/>
              <a:gd name="connsiteX3" fmla="*/ 0 w 1443037"/>
              <a:gd name="connsiteY3" fmla="*/ 173831 h 381000"/>
              <a:gd name="connsiteX4" fmla="*/ 71437 w 1443037"/>
              <a:gd name="connsiteY4" fmla="*/ 197643 h 381000"/>
              <a:gd name="connsiteX5" fmla="*/ 135731 w 1443037"/>
              <a:gd name="connsiteY5" fmla="*/ 197643 h 381000"/>
              <a:gd name="connsiteX6" fmla="*/ 283368 w 1443037"/>
              <a:gd name="connsiteY6" fmla="*/ 183356 h 381000"/>
              <a:gd name="connsiteX7" fmla="*/ 528637 w 1443037"/>
              <a:gd name="connsiteY7" fmla="*/ 147637 h 381000"/>
              <a:gd name="connsiteX8" fmla="*/ 704850 w 1443037"/>
              <a:gd name="connsiteY8" fmla="*/ 119062 h 381000"/>
              <a:gd name="connsiteX9" fmla="*/ 842962 w 1443037"/>
              <a:gd name="connsiteY9" fmla="*/ 92868 h 381000"/>
              <a:gd name="connsiteX10" fmla="*/ 933450 w 1443037"/>
              <a:gd name="connsiteY10" fmla="*/ 73818 h 381000"/>
              <a:gd name="connsiteX11" fmla="*/ 1042987 w 1443037"/>
              <a:gd name="connsiteY11" fmla="*/ 45243 h 381000"/>
              <a:gd name="connsiteX12" fmla="*/ 1123950 w 1443037"/>
              <a:gd name="connsiteY12" fmla="*/ 21431 h 381000"/>
              <a:gd name="connsiteX13" fmla="*/ 1143000 w 1443037"/>
              <a:gd name="connsiteY13" fmla="*/ 9525 h 381000"/>
              <a:gd name="connsiteX14" fmla="*/ 1171575 w 1443037"/>
              <a:gd name="connsiteY14" fmla="*/ 0 h 381000"/>
              <a:gd name="connsiteX15" fmla="*/ 1216818 w 1443037"/>
              <a:gd name="connsiteY15" fmla="*/ 2381 h 381000"/>
              <a:gd name="connsiteX16" fmla="*/ 1269206 w 1443037"/>
              <a:gd name="connsiteY16" fmla="*/ 11906 h 381000"/>
              <a:gd name="connsiteX17" fmla="*/ 1326356 w 1443037"/>
              <a:gd name="connsiteY17" fmla="*/ 28575 h 381000"/>
              <a:gd name="connsiteX18" fmla="*/ 1381125 w 1443037"/>
              <a:gd name="connsiteY18" fmla="*/ 52387 h 381000"/>
              <a:gd name="connsiteX19" fmla="*/ 1407318 w 1443037"/>
              <a:gd name="connsiteY19" fmla="*/ 69056 h 381000"/>
              <a:gd name="connsiteX20" fmla="*/ 1428750 w 1443037"/>
              <a:gd name="connsiteY20" fmla="*/ 88106 h 381000"/>
              <a:gd name="connsiteX21" fmla="*/ 1440656 w 1443037"/>
              <a:gd name="connsiteY21" fmla="*/ 109537 h 381000"/>
              <a:gd name="connsiteX22" fmla="*/ 1443037 w 1443037"/>
              <a:gd name="connsiteY22" fmla="*/ 123825 h 381000"/>
              <a:gd name="connsiteX23" fmla="*/ 1443037 w 1443037"/>
              <a:gd name="connsiteY23" fmla="*/ 142875 h 381000"/>
              <a:gd name="connsiteX24" fmla="*/ 1435893 w 1443037"/>
              <a:gd name="connsiteY24" fmla="*/ 169068 h 381000"/>
              <a:gd name="connsiteX25" fmla="*/ 1426368 w 1443037"/>
              <a:gd name="connsiteY25" fmla="*/ 190500 h 381000"/>
              <a:gd name="connsiteX26" fmla="*/ 1409700 w 1443037"/>
              <a:gd name="connsiteY26" fmla="*/ 209550 h 381000"/>
              <a:gd name="connsiteX27" fmla="*/ 1381125 w 1443037"/>
              <a:gd name="connsiteY27" fmla="*/ 223837 h 381000"/>
              <a:gd name="connsiteX28" fmla="*/ 1331118 w 1443037"/>
              <a:gd name="connsiteY28" fmla="*/ 235743 h 381000"/>
              <a:gd name="connsiteX29" fmla="*/ 1281112 w 1443037"/>
              <a:gd name="connsiteY29" fmla="*/ 242887 h 381000"/>
              <a:gd name="connsiteX30" fmla="*/ 1200150 w 1443037"/>
              <a:gd name="connsiteY30" fmla="*/ 242887 h 381000"/>
              <a:gd name="connsiteX31" fmla="*/ 1081087 w 1443037"/>
              <a:gd name="connsiteY31" fmla="*/ 245268 h 381000"/>
              <a:gd name="connsiteX32" fmla="*/ 962025 w 1443037"/>
              <a:gd name="connsiteY32" fmla="*/ 252412 h 381000"/>
              <a:gd name="connsiteX33" fmla="*/ 842962 w 1443037"/>
              <a:gd name="connsiteY33" fmla="*/ 264318 h 381000"/>
              <a:gd name="connsiteX34" fmla="*/ 619125 w 1443037"/>
              <a:gd name="connsiteY34" fmla="*/ 309562 h 381000"/>
              <a:gd name="connsiteX35" fmla="*/ 402431 w 1443037"/>
              <a:gd name="connsiteY35" fmla="*/ 3381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43037" h="381000">
                <a:moveTo>
                  <a:pt x="402431" y="338137"/>
                </a:moveTo>
                <a:lnTo>
                  <a:pt x="266700" y="354806"/>
                </a:lnTo>
                <a:lnTo>
                  <a:pt x="28575" y="381000"/>
                </a:lnTo>
                <a:lnTo>
                  <a:pt x="0" y="173831"/>
                </a:lnTo>
                <a:lnTo>
                  <a:pt x="71437" y="197643"/>
                </a:lnTo>
                <a:lnTo>
                  <a:pt x="135731" y="197643"/>
                </a:lnTo>
                <a:lnTo>
                  <a:pt x="283368" y="183356"/>
                </a:lnTo>
                <a:lnTo>
                  <a:pt x="528637" y="147637"/>
                </a:lnTo>
                <a:lnTo>
                  <a:pt x="704850" y="119062"/>
                </a:lnTo>
                <a:lnTo>
                  <a:pt x="842962" y="92868"/>
                </a:lnTo>
                <a:lnTo>
                  <a:pt x="933450" y="73818"/>
                </a:lnTo>
                <a:lnTo>
                  <a:pt x="1042987" y="45243"/>
                </a:lnTo>
                <a:lnTo>
                  <a:pt x="1123950" y="21431"/>
                </a:lnTo>
                <a:lnTo>
                  <a:pt x="1143000" y="9525"/>
                </a:lnTo>
                <a:lnTo>
                  <a:pt x="1171575" y="0"/>
                </a:lnTo>
                <a:lnTo>
                  <a:pt x="1216818" y="2381"/>
                </a:lnTo>
                <a:lnTo>
                  <a:pt x="1269206" y="11906"/>
                </a:lnTo>
                <a:lnTo>
                  <a:pt x="1326356" y="28575"/>
                </a:lnTo>
                <a:lnTo>
                  <a:pt x="1381125" y="52387"/>
                </a:lnTo>
                <a:lnTo>
                  <a:pt x="1407318" y="69056"/>
                </a:lnTo>
                <a:lnTo>
                  <a:pt x="1428750" y="88106"/>
                </a:lnTo>
                <a:lnTo>
                  <a:pt x="1440656" y="109537"/>
                </a:lnTo>
                <a:lnTo>
                  <a:pt x="1443037" y="123825"/>
                </a:lnTo>
                <a:lnTo>
                  <a:pt x="1443037" y="142875"/>
                </a:lnTo>
                <a:lnTo>
                  <a:pt x="1435893" y="169068"/>
                </a:lnTo>
                <a:lnTo>
                  <a:pt x="1426368" y="190500"/>
                </a:lnTo>
                <a:lnTo>
                  <a:pt x="1409700" y="209550"/>
                </a:lnTo>
                <a:lnTo>
                  <a:pt x="1381125" y="223837"/>
                </a:lnTo>
                <a:lnTo>
                  <a:pt x="1331118" y="235743"/>
                </a:lnTo>
                <a:lnTo>
                  <a:pt x="1281112" y="242887"/>
                </a:lnTo>
                <a:lnTo>
                  <a:pt x="1200150" y="242887"/>
                </a:lnTo>
                <a:lnTo>
                  <a:pt x="1081087" y="245268"/>
                </a:lnTo>
                <a:lnTo>
                  <a:pt x="962025" y="252412"/>
                </a:lnTo>
                <a:lnTo>
                  <a:pt x="842962" y="264318"/>
                </a:lnTo>
                <a:lnTo>
                  <a:pt x="619125" y="309562"/>
                </a:lnTo>
                <a:lnTo>
                  <a:pt x="40243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78047C6C-5899-4026-A618-045725EDF182}"/>
              </a:ext>
            </a:extLst>
          </p:cNvPr>
          <p:cNvSpPr/>
          <p:nvPr/>
        </p:nvSpPr>
        <p:spPr>
          <a:xfrm>
            <a:off x="3792538" y="1570038"/>
            <a:ext cx="331787" cy="565150"/>
          </a:xfrm>
          <a:custGeom>
            <a:avLst/>
            <a:gdLst>
              <a:gd name="connsiteX0" fmla="*/ 35719 w 330994"/>
              <a:gd name="connsiteY0" fmla="*/ 321469 h 566737"/>
              <a:gd name="connsiteX1" fmla="*/ 47625 w 330994"/>
              <a:gd name="connsiteY1" fmla="*/ 228600 h 566737"/>
              <a:gd name="connsiteX2" fmla="*/ 54769 w 330994"/>
              <a:gd name="connsiteY2" fmla="*/ 154781 h 566737"/>
              <a:gd name="connsiteX3" fmla="*/ 59532 w 330994"/>
              <a:gd name="connsiteY3" fmla="*/ 33337 h 566737"/>
              <a:gd name="connsiteX4" fmla="*/ 285750 w 330994"/>
              <a:gd name="connsiteY4" fmla="*/ 0 h 566737"/>
              <a:gd name="connsiteX5" fmla="*/ 311944 w 330994"/>
              <a:gd name="connsiteY5" fmla="*/ 64294 h 566737"/>
              <a:gd name="connsiteX6" fmla="*/ 323850 w 330994"/>
              <a:gd name="connsiteY6" fmla="*/ 92869 h 566737"/>
              <a:gd name="connsiteX7" fmla="*/ 330994 w 330994"/>
              <a:gd name="connsiteY7" fmla="*/ 116681 h 566737"/>
              <a:gd name="connsiteX8" fmla="*/ 330994 w 330994"/>
              <a:gd name="connsiteY8" fmla="*/ 128587 h 566737"/>
              <a:gd name="connsiteX9" fmla="*/ 316707 w 330994"/>
              <a:gd name="connsiteY9" fmla="*/ 147637 h 566737"/>
              <a:gd name="connsiteX10" fmla="*/ 297657 w 330994"/>
              <a:gd name="connsiteY10" fmla="*/ 171450 h 566737"/>
              <a:gd name="connsiteX11" fmla="*/ 273844 w 330994"/>
              <a:gd name="connsiteY11" fmla="*/ 207169 h 566737"/>
              <a:gd name="connsiteX12" fmla="*/ 245269 w 330994"/>
              <a:gd name="connsiteY12" fmla="*/ 261937 h 566737"/>
              <a:gd name="connsiteX13" fmla="*/ 219075 w 330994"/>
              <a:gd name="connsiteY13" fmla="*/ 338137 h 566737"/>
              <a:gd name="connsiteX14" fmla="*/ 192882 w 330994"/>
              <a:gd name="connsiteY14" fmla="*/ 426244 h 566737"/>
              <a:gd name="connsiteX15" fmla="*/ 159544 w 330994"/>
              <a:gd name="connsiteY15" fmla="*/ 540544 h 566737"/>
              <a:gd name="connsiteX16" fmla="*/ 0 w 330994"/>
              <a:gd name="connsiteY16" fmla="*/ 566737 h 566737"/>
              <a:gd name="connsiteX17" fmla="*/ 21432 w 330994"/>
              <a:gd name="connsiteY17" fmla="*/ 421481 h 566737"/>
              <a:gd name="connsiteX18" fmla="*/ 35719 w 330994"/>
              <a:gd name="connsiteY18" fmla="*/ 321469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0994" h="566737">
                <a:moveTo>
                  <a:pt x="35719" y="321469"/>
                </a:moveTo>
                <a:lnTo>
                  <a:pt x="47625" y="228600"/>
                </a:lnTo>
                <a:lnTo>
                  <a:pt x="54769" y="154781"/>
                </a:lnTo>
                <a:lnTo>
                  <a:pt x="59532" y="33337"/>
                </a:lnTo>
                <a:lnTo>
                  <a:pt x="285750" y="0"/>
                </a:lnTo>
                <a:lnTo>
                  <a:pt x="311944" y="64294"/>
                </a:lnTo>
                <a:lnTo>
                  <a:pt x="323850" y="92869"/>
                </a:lnTo>
                <a:lnTo>
                  <a:pt x="330994" y="116681"/>
                </a:lnTo>
                <a:lnTo>
                  <a:pt x="330994" y="128587"/>
                </a:lnTo>
                <a:lnTo>
                  <a:pt x="316707" y="147637"/>
                </a:lnTo>
                <a:lnTo>
                  <a:pt x="297657" y="171450"/>
                </a:lnTo>
                <a:lnTo>
                  <a:pt x="273844" y="207169"/>
                </a:lnTo>
                <a:lnTo>
                  <a:pt x="245269" y="261937"/>
                </a:lnTo>
                <a:lnTo>
                  <a:pt x="219075" y="338137"/>
                </a:lnTo>
                <a:lnTo>
                  <a:pt x="192882" y="426244"/>
                </a:lnTo>
                <a:lnTo>
                  <a:pt x="159544" y="540544"/>
                </a:lnTo>
                <a:lnTo>
                  <a:pt x="0" y="566737"/>
                </a:lnTo>
                <a:lnTo>
                  <a:pt x="21432" y="421481"/>
                </a:lnTo>
                <a:lnTo>
                  <a:pt x="35719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FE941F9C-4493-4CA5-9824-C669AFF1F2DF}"/>
              </a:ext>
            </a:extLst>
          </p:cNvPr>
          <p:cNvSpPr/>
          <p:nvPr/>
        </p:nvSpPr>
        <p:spPr>
          <a:xfrm>
            <a:off x="3267075" y="1933575"/>
            <a:ext cx="1490663" cy="862013"/>
          </a:xfrm>
          <a:custGeom>
            <a:avLst/>
            <a:gdLst>
              <a:gd name="connsiteX0" fmla="*/ 388144 w 1490663"/>
              <a:gd name="connsiteY0" fmla="*/ 140494 h 862013"/>
              <a:gd name="connsiteX1" fmla="*/ 288131 w 1490663"/>
              <a:gd name="connsiteY1" fmla="*/ 159544 h 862013"/>
              <a:gd name="connsiteX2" fmla="*/ 226219 w 1490663"/>
              <a:gd name="connsiteY2" fmla="*/ 166688 h 862013"/>
              <a:gd name="connsiteX3" fmla="*/ 123825 w 1490663"/>
              <a:gd name="connsiteY3" fmla="*/ 176213 h 862013"/>
              <a:gd name="connsiteX4" fmla="*/ 0 w 1490663"/>
              <a:gd name="connsiteY4" fmla="*/ 180975 h 862013"/>
              <a:gd name="connsiteX5" fmla="*/ 0 w 1490663"/>
              <a:gd name="connsiteY5" fmla="*/ 338138 h 862013"/>
              <a:gd name="connsiteX6" fmla="*/ 166688 w 1490663"/>
              <a:gd name="connsiteY6" fmla="*/ 323850 h 862013"/>
              <a:gd name="connsiteX7" fmla="*/ 304800 w 1490663"/>
              <a:gd name="connsiteY7" fmla="*/ 307181 h 862013"/>
              <a:gd name="connsiteX8" fmla="*/ 459581 w 1490663"/>
              <a:gd name="connsiteY8" fmla="*/ 283369 h 862013"/>
              <a:gd name="connsiteX9" fmla="*/ 619125 w 1490663"/>
              <a:gd name="connsiteY9" fmla="*/ 252413 h 862013"/>
              <a:gd name="connsiteX10" fmla="*/ 735806 w 1490663"/>
              <a:gd name="connsiteY10" fmla="*/ 233363 h 862013"/>
              <a:gd name="connsiteX11" fmla="*/ 807244 w 1490663"/>
              <a:gd name="connsiteY11" fmla="*/ 221456 h 862013"/>
              <a:gd name="connsiteX12" fmla="*/ 885825 w 1490663"/>
              <a:gd name="connsiteY12" fmla="*/ 211931 h 862013"/>
              <a:gd name="connsiteX13" fmla="*/ 966788 w 1490663"/>
              <a:gd name="connsiteY13" fmla="*/ 204788 h 862013"/>
              <a:gd name="connsiteX14" fmla="*/ 1050131 w 1490663"/>
              <a:gd name="connsiteY14" fmla="*/ 202406 h 862013"/>
              <a:gd name="connsiteX15" fmla="*/ 1066800 w 1490663"/>
              <a:gd name="connsiteY15" fmla="*/ 202406 h 862013"/>
              <a:gd name="connsiteX16" fmla="*/ 1085850 w 1490663"/>
              <a:gd name="connsiteY16" fmla="*/ 207169 h 862013"/>
              <a:gd name="connsiteX17" fmla="*/ 1100138 w 1490663"/>
              <a:gd name="connsiteY17" fmla="*/ 211931 h 862013"/>
              <a:gd name="connsiteX18" fmla="*/ 1109663 w 1490663"/>
              <a:gd name="connsiteY18" fmla="*/ 221456 h 862013"/>
              <a:gd name="connsiteX19" fmla="*/ 1116806 w 1490663"/>
              <a:gd name="connsiteY19" fmla="*/ 235744 h 862013"/>
              <a:gd name="connsiteX20" fmla="*/ 1119188 w 1490663"/>
              <a:gd name="connsiteY20" fmla="*/ 257175 h 862013"/>
              <a:gd name="connsiteX21" fmla="*/ 1119188 w 1490663"/>
              <a:gd name="connsiteY21" fmla="*/ 285750 h 862013"/>
              <a:gd name="connsiteX22" fmla="*/ 1090613 w 1490663"/>
              <a:gd name="connsiteY22" fmla="*/ 466725 h 862013"/>
              <a:gd name="connsiteX23" fmla="*/ 1071563 w 1490663"/>
              <a:gd name="connsiteY23" fmla="*/ 588169 h 862013"/>
              <a:gd name="connsiteX24" fmla="*/ 1019175 w 1490663"/>
              <a:gd name="connsiteY24" fmla="*/ 678656 h 862013"/>
              <a:gd name="connsiteX25" fmla="*/ 1012031 w 1490663"/>
              <a:gd name="connsiteY25" fmla="*/ 731044 h 862013"/>
              <a:gd name="connsiteX26" fmla="*/ 1016794 w 1490663"/>
              <a:gd name="connsiteY26" fmla="*/ 764381 h 862013"/>
              <a:gd name="connsiteX27" fmla="*/ 1028700 w 1490663"/>
              <a:gd name="connsiteY27" fmla="*/ 804863 h 862013"/>
              <a:gd name="connsiteX28" fmla="*/ 1040606 w 1490663"/>
              <a:gd name="connsiteY28" fmla="*/ 823913 h 862013"/>
              <a:gd name="connsiteX29" fmla="*/ 1050131 w 1490663"/>
              <a:gd name="connsiteY29" fmla="*/ 835819 h 862013"/>
              <a:gd name="connsiteX30" fmla="*/ 1066800 w 1490663"/>
              <a:gd name="connsiteY30" fmla="*/ 845344 h 862013"/>
              <a:gd name="connsiteX31" fmla="*/ 1088231 w 1490663"/>
              <a:gd name="connsiteY31" fmla="*/ 850106 h 862013"/>
              <a:gd name="connsiteX32" fmla="*/ 1102519 w 1490663"/>
              <a:gd name="connsiteY32" fmla="*/ 852488 h 862013"/>
              <a:gd name="connsiteX33" fmla="*/ 1121569 w 1490663"/>
              <a:gd name="connsiteY33" fmla="*/ 859631 h 862013"/>
              <a:gd name="connsiteX34" fmla="*/ 1147763 w 1490663"/>
              <a:gd name="connsiteY34" fmla="*/ 862013 h 862013"/>
              <a:gd name="connsiteX35" fmla="*/ 1169194 w 1490663"/>
              <a:gd name="connsiteY35" fmla="*/ 857250 h 862013"/>
              <a:gd name="connsiteX36" fmla="*/ 1185863 w 1490663"/>
              <a:gd name="connsiteY36" fmla="*/ 842963 h 862013"/>
              <a:gd name="connsiteX37" fmla="*/ 1204913 w 1490663"/>
              <a:gd name="connsiteY37" fmla="*/ 814388 h 862013"/>
              <a:gd name="connsiteX38" fmla="*/ 1228725 w 1490663"/>
              <a:gd name="connsiteY38" fmla="*/ 759619 h 862013"/>
              <a:gd name="connsiteX39" fmla="*/ 1290638 w 1490663"/>
              <a:gd name="connsiteY39" fmla="*/ 604838 h 862013"/>
              <a:gd name="connsiteX40" fmla="*/ 1397794 w 1490663"/>
              <a:gd name="connsiteY40" fmla="*/ 345281 h 862013"/>
              <a:gd name="connsiteX41" fmla="*/ 1404938 w 1490663"/>
              <a:gd name="connsiteY41" fmla="*/ 323850 h 862013"/>
              <a:gd name="connsiteX42" fmla="*/ 1414463 w 1490663"/>
              <a:gd name="connsiteY42" fmla="*/ 311944 h 862013"/>
              <a:gd name="connsiteX43" fmla="*/ 1431131 w 1490663"/>
              <a:gd name="connsiteY43" fmla="*/ 304800 h 862013"/>
              <a:gd name="connsiteX44" fmla="*/ 1457325 w 1490663"/>
              <a:gd name="connsiteY44" fmla="*/ 290513 h 862013"/>
              <a:gd name="connsiteX45" fmla="*/ 1478756 w 1490663"/>
              <a:gd name="connsiteY45" fmla="*/ 273844 h 862013"/>
              <a:gd name="connsiteX46" fmla="*/ 1488281 w 1490663"/>
              <a:gd name="connsiteY46" fmla="*/ 257175 h 862013"/>
              <a:gd name="connsiteX47" fmla="*/ 1490663 w 1490663"/>
              <a:gd name="connsiteY47" fmla="*/ 238125 h 862013"/>
              <a:gd name="connsiteX48" fmla="*/ 1488281 w 1490663"/>
              <a:gd name="connsiteY48" fmla="*/ 219075 h 862013"/>
              <a:gd name="connsiteX49" fmla="*/ 1481138 w 1490663"/>
              <a:gd name="connsiteY49" fmla="*/ 204788 h 862013"/>
              <a:gd name="connsiteX50" fmla="*/ 1457325 w 1490663"/>
              <a:gd name="connsiteY50" fmla="*/ 180975 h 862013"/>
              <a:gd name="connsiteX51" fmla="*/ 1362075 w 1490663"/>
              <a:gd name="connsiteY51" fmla="*/ 102394 h 862013"/>
              <a:gd name="connsiteX52" fmla="*/ 1269206 w 1490663"/>
              <a:gd name="connsiteY52" fmla="*/ 38100 h 862013"/>
              <a:gd name="connsiteX53" fmla="*/ 1228725 w 1490663"/>
              <a:gd name="connsiteY53" fmla="*/ 9525 h 862013"/>
              <a:gd name="connsiteX54" fmla="*/ 1209675 w 1490663"/>
              <a:gd name="connsiteY54" fmla="*/ 0 h 862013"/>
              <a:gd name="connsiteX55" fmla="*/ 1147763 w 1490663"/>
              <a:gd name="connsiteY55" fmla="*/ 14288 h 862013"/>
              <a:gd name="connsiteX56" fmla="*/ 990600 w 1490663"/>
              <a:gd name="connsiteY56" fmla="*/ 42863 h 862013"/>
              <a:gd name="connsiteX57" fmla="*/ 876300 w 1490663"/>
              <a:gd name="connsiteY57" fmla="*/ 59531 h 862013"/>
              <a:gd name="connsiteX58" fmla="*/ 785813 w 1490663"/>
              <a:gd name="connsiteY58" fmla="*/ 66675 h 862013"/>
              <a:gd name="connsiteX59" fmla="*/ 700088 w 1490663"/>
              <a:gd name="connsiteY59" fmla="*/ 69056 h 862013"/>
              <a:gd name="connsiteX60" fmla="*/ 554831 w 1490663"/>
              <a:gd name="connsiteY60" fmla="*/ 107156 h 862013"/>
              <a:gd name="connsiteX61" fmla="*/ 388144 w 1490663"/>
              <a:gd name="connsiteY61" fmla="*/ 140494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0663" h="862013">
                <a:moveTo>
                  <a:pt x="388144" y="140494"/>
                </a:moveTo>
                <a:lnTo>
                  <a:pt x="288131" y="159544"/>
                </a:lnTo>
                <a:lnTo>
                  <a:pt x="226219" y="166688"/>
                </a:lnTo>
                <a:lnTo>
                  <a:pt x="123825" y="176213"/>
                </a:lnTo>
                <a:lnTo>
                  <a:pt x="0" y="180975"/>
                </a:lnTo>
                <a:lnTo>
                  <a:pt x="0" y="338138"/>
                </a:lnTo>
                <a:lnTo>
                  <a:pt x="166688" y="323850"/>
                </a:lnTo>
                <a:lnTo>
                  <a:pt x="304800" y="307181"/>
                </a:lnTo>
                <a:lnTo>
                  <a:pt x="459581" y="283369"/>
                </a:lnTo>
                <a:lnTo>
                  <a:pt x="619125" y="252413"/>
                </a:lnTo>
                <a:lnTo>
                  <a:pt x="735806" y="233363"/>
                </a:lnTo>
                <a:lnTo>
                  <a:pt x="807244" y="221456"/>
                </a:lnTo>
                <a:lnTo>
                  <a:pt x="885825" y="211931"/>
                </a:lnTo>
                <a:lnTo>
                  <a:pt x="966788" y="204788"/>
                </a:lnTo>
                <a:lnTo>
                  <a:pt x="1050131" y="202406"/>
                </a:lnTo>
                <a:lnTo>
                  <a:pt x="1066800" y="202406"/>
                </a:lnTo>
                <a:lnTo>
                  <a:pt x="1085850" y="207169"/>
                </a:lnTo>
                <a:lnTo>
                  <a:pt x="1100138" y="211931"/>
                </a:lnTo>
                <a:lnTo>
                  <a:pt x="1109663" y="221456"/>
                </a:lnTo>
                <a:lnTo>
                  <a:pt x="1116806" y="235744"/>
                </a:lnTo>
                <a:lnTo>
                  <a:pt x="1119188" y="257175"/>
                </a:lnTo>
                <a:lnTo>
                  <a:pt x="1119188" y="285750"/>
                </a:lnTo>
                <a:lnTo>
                  <a:pt x="1090613" y="466725"/>
                </a:lnTo>
                <a:lnTo>
                  <a:pt x="1071563" y="588169"/>
                </a:lnTo>
                <a:lnTo>
                  <a:pt x="1019175" y="678656"/>
                </a:lnTo>
                <a:lnTo>
                  <a:pt x="1012031" y="731044"/>
                </a:lnTo>
                <a:lnTo>
                  <a:pt x="1016794" y="764381"/>
                </a:lnTo>
                <a:lnTo>
                  <a:pt x="1028700" y="804863"/>
                </a:lnTo>
                <a:lnTo>
                  <a:pt x="1040606" y="823913"/>
                </a:lnTo>
                <a:lnTo>
                  <a:pt x="1050131" y="835819"/>
                </a:lnTo>
                <a:lnTo>
                  <a:pt x="1066800" y="845344"/>
                </a:lnTo>
                <a:lnTo>
                  <a:pt x="1088231" y="850106"/>
                </a:lnTo>
                <a:lnTo>
                  <a:pt x="1102519" y="852488"/>
                </a:lnTo>
                <a:lnTo>
                  <a:pt x="1121569" y="859631"/>
                </a:lnTo>
                <a:lnTo>
                  <a:pt x="1147763" y="862013"/>
                </a:lnTo>
                <a:lnTo>
                  <a:pt x="1169194" y="857250"/>
                </a:lnTo>
                <a:lnTo>
                  <a:pt x="1185863" y="842963"/>
                </a:lnTo>
                <a:lnTo>
                  <a:pt x="1204913" y="814388"/>
                </a:lnTo>
                <a:lnTo>
                  <a:pt x="1228725" y="759619"/>
                </a:lnTo>
                <a:lnTo>
                  <a:pt x="1290638" y="604838"/>
                </a:lnTo>
                <a:lnTo>
                  <a:pt x="1397794" y="345281"/>
                </a:lnTo>
                <a:lnTo>
                  <a:pt x="1404938" y="323850"/>
                </a:lnTo>
                <a:lnTo>
                  <a:pt x="1414463" y="311944"/>
                </a:lnTo>
                <a:lnTo>
                  <a:pt x="1431131" y="304800"/>
                </a:lnTo>
                <a:lnTo>
                  <a:pt x="1457325" y="290513"/>
                </a:lnTo>
                <a:lnTo>
                  <a:pt x="1478756" y="273844"/>
                </a:lnTo>
                <a:lnTo>
                  <a:pt x="1488281" y="257175"/>
                </a:lnTo>
                <a:lnTo>
                  <a:pt x="1490663" y="238125"/>
                </a:lnTo>
                <a:lnTo>
                  <a:pt x="1488281" y="219075"/>
                </a:lnTo>
                <a:lnTo>
                  <a:pt x="1481138" y="204788"/>
                </a:lnTo>
                <a:lnTo>
                  <a:pt x="1457325" y="180975"/>
                </a:lnTo>
                <a:lnTo>
                  <a:pt x="1362075" y="102394"/>
                </a:lnTo>
                <a:lnTo>
                  <a:pt x="1269206" y="38100"/>
                </a:lnTo>
                <a:lnTo>
                  <a:pt x="1228725" y="9525"/>
                </a:lnTo>
                <a:lnTo>
                  <a:pt x="1209675" y="0"/>
                </a:lnTo>
                <a:lnTo>
                  <a:pt x="1147763" y="14288"/>
                </a:lnTo>
                <a:lnTo>
                  <a:pt x="990600" y="42863"/>
                </a:lnTo>
                <a:lnTo>
                  <a:pt x="876300" y="59531"/>
                </a:lnTo>
                <a:lnTo>
                  <a:pt x="785813" y="66675"/>
                </a:lnTo>
                <a:lnTo>
                  <a:pt x="700088" y="69056"/>
                </a:lnTo>
                <a:lnTo>
                  <a:pt x="554831" y="107156"/>
                </a:lnTo>
                <a:lnTo>
                  <a:pt x="3881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C7A3E503-6ECC-4084-BF49-AA9E5B9CE5B6}"/>
              </a:ext>
            </a:extLst>
          </p:cNvPr>
          <p:cNvSpPr/>
          <p:nvPr/>
        </p:nvSpPr>
        <p:spPr>
          <a:xfrm>
            <a:off x="3257550" y="2484438"/>
            <a:ext cx="1141413" cy="352425"/>
          </a:xfrm>
          <a:custGeom>
            <a:avLst/>
            <a:gdLst>
              <a:gd name="connsiteX0" fmla="*/ 592931 w 1140619"/>
              <a:gd name="connsiteY0" fmla="*/ 83344 h 352425"/>
              <a:gd name="connsiteX1" fmla="*/ 283369 w 1140619"/>
              <a:gd name="connsiteY1" fmla="*/ 130969 h 352425"/>
              <a:gd name="connsiteX2" fmla="*/ 0 w 1140619"/>
              <a:gd name="connsiteY2" fmla="*/ 176212 h 352425"/>
              <a:gd name="connsiteX3" fmla="*/ 7144 w 1140619"/>
              <a:gd name="connsiteY3" fmla="*/ 352425 h 352425"/>
              <a:gd name="connsiteX4" fmla="*/ 195263 w 1140619"/>
              <a:gd name="connsiteY4" fmla="*/ 314325 h 352425"/>
              <a:gd name="connsiteX5" fmla="*/ 352425 w 1140619"/>
              <a:gd name="connsiteY5" fmla="*/ 280987 h 352425"/>
              <a:gd name="connsiteX6" fmla="*/ 507206 w 1140619"/>
              <a:gd name="connsiteY6" fmla="*/ 245269 h 352425"/>
              <a:gd name="connsiteX7" fmla="*/ 762000 w 1140619"/>
              <a:gd name="connsiteY7" fmla="*/ 207169 h 352425"/>
              <a:gd name="connsiteX8" fmla="*/ 888206 w 1140619"/>
              <a:gd name="connsiteY8" fmla="*/ 173831 h 352425"/>
              <a:gd name="connsiteX9" fmla="*/ 1038225 w 1140619"/>
              <a:gd name="connsiteY9" fmla="*/ 140494 h 352425"/>
              <a:gd name="connsiteX10" fmla="*/ 1140619 w 1140619"/>
              <a:gd name="connsiteY10" fmla="*/ 128587 h 352425"/>
              <a:gd name="connsiteX11" fmla="*/ 1133475 w 1140619"/>
              <a:gd name="connsiteY11" fmla="*/ 0 h 352425"/>
              <a:gd name="connsiteX12" fmla="*/ 995363 w 1140619"/>
              <a:gd name="connsiteY12" fmla="*/ 23812 h 352425"/>
              <a:gd name="connsiteX13" fmla="*/ 592931 w 1140619"/>
              <a:gd name="connsiteY13" fmla="*/ 8334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40619" h="352425">
                <a:moveTo>
                  <a:pt x="592931" y="83344"/>
                </a:moveTo>
                <a:lnTo>
                  <a:pt x="283369" y="130969"/>
                </a:lnTo>
                <a:lnTo>
                  <a:pt x="0" y="176212"/>
                </a:lnTo>
                <a:lnTo>
                  <a:pt x="7144" y="352425"/>
                </a:lnTo>
                <a:lnTo>
                  <a:pt x="195263" y="314325"/>
                </a:lnTo>
                <a:lnTo>
                  <a:pt x="352425" y="280987"/>
                </a:lnTo>
                <a:lnTo>
                  <a:pt x="507206" y="245269"/>
                </a:lnTo>
                <a:lnTo>
                  <a:pt x="762000" y="207169"/>
                </a:lnTo>
                <a:lnTo>
                  <a:pt x="888206" y="173831"/>
                </a:lnTo>
                <a:lnTo>
                  <a:pt x="1038225" y="140494"/>
                </a:lnTo>
                <a:lnTo>
                  <a:pt x="1140619" y="128587"/>
                </a:lnTo>
                <a:lnTo>
                  <a:pt x="1133475" y="0"/>
                </a:lnTo>
                <a:lnTo>
                  <a:pt x="995363" y="23812"/>
                </a:lnTo>
                <a:lnTo>
                  <a:pt x="59293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32CC18F-99AC-45FB-8ACB-0CF085973961}"/>
              </a:ext>
            </a:extLst>
          </p:cNvPr>
          <p:cNvSpPr/>
          <p:nvPr/>
        </p:nvSpPr>
        <p:spPr>
          <a:xfrm>
            <a:off x="3695700" y="2647950"/>
            <a:ext cx="392113" cy="563563"/>
          </a:xfrm>
          <a:custGeom>
            <a:avLst/>
            <a:gdLst>
              <a:gd name="connsiteX0" fmla="*/ 66675 w 392906"/>
              <a:gd name="connsiteY0" fmla="*/ 342900 h 564356"/>
              <a:gd name="connsiteX1" fmla="*/ 85725 w 392906"/>
              <a:gd name="connsiteY1" fmla="*/ 221456 h 564356"/>
              <a:gd name="connsiteX2" fmla="*/ 88106 w 392906"/>
              <a:gd name="connsiteY2" fmla="*/ 200025 h 564356"/>
              <a:gd name="connsiteX3" fmla="*/ 88106 w 392906"/>
              <a:gd name="connsiteY3" fmla="*/ 183356 h 564356"/>
              <a:gd name="connsiteX4" fmla="*/ 85725 w 392906"/>
              <a:gd name="connsiteY4" fmla="*/ 166688 h 564356"/>
              <a:gd name="connsiteX5" fmla="*/ 80963 w 392906"/>
              <a:gd name="connsiteY5" fmla="*/ 147638 h 564356"/>
              <a:gd name="connsiteX6" fmla="*/ 69056 w 392906"/>
              <a:gd name="connsiteY6" fmla="*/ 121444 h 564356"/>
              <a:gd name="connsiteX7" fmla="*/ 54769 w 392906"/>
              <a:gd name="connsiteY7" fmla="*/ 97631 h 564356"/>
              <a:gd name="connsiteX8" fmla="*/ 0 w 392906"/>
              <a:gd name="connsiteY8" fmla="*/ 30956 h 564356"/>
              <a:gd name="connsiteX9" fmla="*/ 285750 w 392906"/>
              <a:gd name="connsiteY9" fmla="*/ 0 h 564356"/>
              <a:gd name="connsiteX10" fmla="*/ 342900 w 392906"/>
              <a:gd name="connsiteY10" fmla="*/ 71438 h 564356"/>
              <a:gd name="connsiteX11" fmla="*/ 373856 w 392906"/>
              <a:gd name="connsiteY11" fmla="*/ 107156 h 564356"/>
              <a:gd name="connsiteX12" fmla="*/ 385763 w 392906"/>
              <a:gd name="connsiteY12" fmla="*/ 121444 h 564356"/>
              <a:gd name="connsiteX13" fmla="*/ 392906 w 392906"/>
              <a:gd name="connsiteY13" fmla="*/ 135731 h 564356"/>
              <a:gd name="connsiteX14" fmla="*/ 392906 w 392906"/>
              <a:gd name="connsiteY14" fmla="*/ 164306 h 564356"/>
              <a:gd name="connsiteX15" fmla="*/ 385763 w 392906"/>
              <a:gd name="connsiteY15" fmla="*/ 185738 h 564356"/>
              <a:gd name="connsiteX16" fmla="*/ 369094 w 392906"/>
              <a:gd name="connsiteY16" fmla="*/ 204788 h 564356"/>
              <a:gd name="connsiteX17" fmla="*/ 338138 w 392906"/>
              <a:gd name="connsiteY17" fmla="*/ 221456 h 564356"/>
              <a:gd name="connsiteX18" fmla="*/ 326231 w 392906"/>
              <a:gd name="connsiteY18" fmla="*/ 250031 h 564356"/>
              <a:gd name="connsiteX19" fmla="*/ 240506 w 392906"/>
              <a:gd name="connsiteY19" fmla="*/ 540544 h 564356"/>
              <a:gd name="connsiteX20" fmla="*/ 35719 w 392906"/>
              <a:gd name="connsiteY20" fmla="*/ 564356 h 564356"/>
              <a:gd name="connsiteX21" fmla="*/ 47625 w 392906"/>
              <a:gd name="connsiteY21" fmla="*/ 461963 h 564356"/>
              <a:gd name="connsiteX22" fmla="*/ 66675 w 392906"/>
              <a:gd name="connsiteY22" fmla="*/ 34290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2906" h="564356">
                <a:moveTo>
                  <a:pt x="66675" y="342900"/>
                </a:moveTo>
                <a:lnTo>
                  <a:pt x="85725" y="221456"/>
                </a:lnTo>
                <a:lnTo>
                  <a:pt x="88106" y="200025"/>
                </a:lnTo>
                <a:lnTo>
                  <a:pt x="88106" y="183356"/>
                </a:lnTo>
                <a:lnTo>
                  <a:pt x="85725" y="166688"/>
                </a:lnTo>
                <a:lnTo>
                  <a:pt x="80963" y="147638"/>
                </a:lnTo>
                <a:lnTo>
                  <a:pt x="69056" y="121444"/>
                </a:lnTo>
                <a:lnTo>
                  <a:pt x="54769" y="97631"/>
                </a:lnTo>
                <a:lnTo>
                  <a:pt x="0" y="30956"/>
                </a:lnTo>
                <a:lnTo>
                  <a:pt x="285750" y="0"/>
                </a:lnTo>
                <a:lnTo>
                  <a:pt x="342900" y="71438"/>
                </a:lnTo>
                <a:lnTo>
                  <a:pt x="373856" y="107156"/>
                </a:lnTo>
                <a:lnTo>
                  <a:pt x="385763" y="121444"/>
                </a:lnTo>
                <a:lnTo>
                  <a:pt x="392906" y="135731"/>
                </a:lnTo>
                <a:lnTo>
                  <a:pt x="392906" y="164306"/>
                </a:lnTo>
                <a:lnTo>
                  <a:pt x="385763" y="185738"/>
                </a:lnTo>
                <a:lnTo>
                  <a:pt x="369094" y="204788"/>
                </a:lnTo>
                <a:lnTo>
                  <a:pt x="338138" y="221456"/>
                </a:lnTo>
                <a:lnTo>
                  <a:pt x="326231" y="250031"/>
                </a:lnTo>
                <a:lnTo>
                  <a:pt x="240506" y="540544"/>
                </a:lnTo>
                <a:lnTo>
                  <a:pt x="35719" y="564356"/>
                </a:lnTo>
                <a:lnTo>
                  <a:pt x="47625" y="461963"/>
                </a:lnTo>
                <a:lnTo>
                  <a:pt x="666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EE57DF0-2390-4CBB-BA9D-96EE5077E943}"/>
              </a:ext>
            </a:extLst>
          </p:cNvPr>
          <p:cNvSpPr/>
          <p:nvPr/>
        </p:nvSpPr>
        <p:spPr>
          <a:xfrm>
            <a:off x="3198813" y="3005138"/>
            <a:ext cx="1555750" cy="395287"/>
          </a:xfrm>
          <a:custGeom>
            <a:avLst/>
            <a:gdLst>
              <a:gd name="connsiteX0" fmla="*/ 435769 w 1557337"/>
              <a:gd name="connsiteY0" fmla="*/ 307181 h 395287"/>
              <a:gd name="connsiteX1" fmla="*/ 264319 w 1557337"/>
              <a:gd name="connsiteY1" fmla="*/ 340518 h 395287"/>
              <a:gd name="connsiteX2" fmla="*/ 0 w 1557337"/>
              <a:gd name="connsiteY2" fmla="*/ 395287 h 395287"/>
              <a:gd name="connsiteX3" fmla="*/ 14287 w 1557337"/>
              <a:gd name="connsiteY3" fmla="*/ 235743 h 395287"/>
              <a:gd name="connsiteX4" fmla="*/ 209550 w 1557337"/>
              <a:gd name="connsiteY4" fmla="*/ 200025 h 395287"/>
              <a:gd name="connsiteX5" fmla="*/ 414337 w 1557337"/>
              <a:gd name="connsiteY5" fmla="*/ 159543 h 395287"/>
              <a:gd name="connsiteX6" fmla="*/ 566737 w 1557337"/>
              <a:gd name="connsiteY6" fmla="*/ 128587 h 395287"/>
              <a:gd name="connsiteX7" fmla="*/ 754856 w 1557337"/>
              <a:gd name="connsiteY7" fmla="*/ 90487 h 395287"/>
              <a:gd name="connsiteX8" fmla="*/ 997744 w 1557337"/>
              <a:gd name="connsiteY8" fmla="*/ 64293 h 395287"/>
              <a:gd name="connsiteX9" fmla="*/ 1164431 w 1557337"/>
              <a:gd name="connsiteY9" fmla="*/ 45243 h 395287"/>
              <a:gd name="connsiteX10" fmla="*/ 1200150 w 1557337"/>
              <a:gd name="connsiteY10" fmla="*/ 28575 h 395287"/>
              <a:gd name="connsiteX11" fmla="*/ 1245394 w 1557337"/>
              <a:gd name="connsiteY11" fmla="*/ 4762 h 395287"/>
              <a:gd name="connsiteX12" fmla="*/ 1266825 w 1557337"/>
              <a:gd name="connsiteY12" fmla="*/ 0 h 395287"/>
              <a:gd name="connsiteX13" fmla="*/ 1323975 w 1557337"/>
              <a:gd name="connsiteY13" fmla="*/ 4762 h 395287"/>
              <a:gd name="connsiteX14" fmla="*/ 1371600 w 1557337"/>
              <a:gd name="connsiteY14" fmla="*/ 11906 h 395287"/>
              <a:gd name="connsiteX15" fmla="*/ 1423987 w 1557337"/>
              <a:gd name="connsiteY15" fmla="*/ 28575 h 395287"/>
              <a:gd name="connsiteX16" fmla="*/ 1454944 w 1557337"/>
              <a:gd name="connsiteY16" fmla="*/ 42862 h 395287"/>
              <a:gd name="connsiteX17" fmla="*/ 1488281 w 1557337"/>
              <a:gd name="connsiteY17" fmla="*/ 61912 h 395287"/>
              <a:gd name="connsiteX18" fmla="*/ 1519237 w 1557337"/>
              <a:gd name="connsiteY18" fmla="*/ 83343 h 395287"/>
              <a:gd name="connsiteX19" fmla="*/ 1543050 w 1557337"/>
              <a:gd name="connsiteY19" fmla="*/ 104775 h 395287"/>
              <a:gd name="connsiteX20" fmla="*/ 1552575 w 1557337"/>
              <a:gd name="connsiteY20" fmla="*/ 119062 h 395287"/>
              <a:gd name="connsiteX21" fmla="*/ 1557337 w 1557337"/>
              <a:gd name="connsiteY21" fmla="*/ 130968 h 395287"/>
              <a:gd name="connsiteX22" fmla="*/ 1554956 w 1557337"/>
              <a:gd name="connsiteY22" fmla="*/ 154781 h 395287"/>
              <a:gd name="connsiteX23" fmla="*/ 1543050 w 1557337"/>
              <a:gd name="connsiteY23" fmla="*/ 178593 h 395287"/>
              <a:gd name="connsiteX24" fmla="*/ 1514475 w 1557337"/>
              <a:gd name="connsiteY24" fmla="*/ 202406 h 395287"/>
              <a:gd name="connsiteX25" fmla="*/ 1464469 w 1557337"/>
              <a:gd name="connsiteY25" fmla="*/ 223837 h 395287"/>
              <a:gd name="connsiteX26" fmla="*/ 1438275 w 1557337"/>
              <a:gd name="connsiteY26" fmla="*/ 223837 h 395287"/>
              <a:gd name="connsiteX27" fmla="*/ 1335881 w 1557337"/>
              <a:gd name="connsiteY27" fmla="*/ 221456 h 395287"/>
              <a:gd name="connsiteX28" fmla="*/ 1197769 w 1557337"/>
              <a:gd name="connsiteY28" fmla="*/ 223837 h 395287"/>
              <a:gd name="connsiteX29" fmla="*/ 1033462 w 1557337"/>
              <a:gd name="connsiteY29" fmla="*/ 233362 h 395287"/>
              <a:gd name="connsiteX30" fmla="*/ 883444 w 1557337"/>
              <a:gd name="connsiteY30" fmla="*/ 245268 h 395287"/>
              <a:gd name="connsiteX31" fmla="*/ 688181 w 1557337"/>
              <a:gd name="connsiteY31" fmla="*/ 266700 h 395287"/>
              <a:gd name="connsiteX32" fmla="*/ 435769 w 1557337"/>
              <a:gd name="connsiteY32" fmla="*/ 307181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57337" h="395287">
                <a:moveTo>
                  <a:pt x="435769" y="307181"/>
                </a:moveTo>
                <a:lnTo>
                  <a:pt x="264319" y="340518"/>
                </a:lnTo>
                <a:lnTo>
                  <a:pt x="0" y="395287"/>
                </a:lnTo>
                <a:lnTo>
                  <a:pt x="14287" y="235743"/>
                </a:lnTo>
                <a:lnTo>
                  <a:pt x="209550" y="200025"/>
                </a:lnTo>
                <a:lnTo>
                  <a:pt x="414337" y="159543"/>
                </a:lnTo>
                <a:lnTo>
                  <a:pt x="566737" y="128587"/>
                </a:lnTo>
                <a:lnTo>
                  <a:pt x="754856" y="90487"/>
                </a:lnTo>
                <a:lnTo>
                  <a:pt x="997744" y="64293"/>
                </a:lnTo>
                <a:lnTo>
                  <a:pt x="1164431" y="45243"/>
                </a:lnTo>
                <a:lnTo>
                  <a:pt x="1200150" y="28575"/>
                </a:lnTo>
                <a:lnTo>
                  <a:pt x="1245394" y="4762"/>
                </a:lnTo>
                <a:lnTo>
                  <a:pt x="1266825" y="0"/>
                </a:lnTo>
                <a:lnTo>
                  <a:pt x="1323975" y="4762"/>
                </a:lnTo>
                <a:lnTo>
                  <a:pt x="1371600" y="11906"/>
                </a:lnTo>
                <a:lnTo>
                  <a:pt x="1423987" y="28575"/>
                </a:lnTo>
                <a:lnTo>
                  <a:pt x="1454944" y="42862"/>
                </a:lnTo>
                <a:lnTo>
                  <a:pt x="1488281" y="61912"/>
                </a:lnTo>
                <a:lnTo>
                  <a:pt x="1519237" y="83343"/>
                </a:lnTo>
                <a:lnTo>
                  <a:pt x="1543050" y="104775"/>
                </a:lnTo>
                <a:lnTo>
                  <a:pt x="1552575" y="119062"/>
                </a:lnTo>
                <a:lnTo>
                  <a:pt x="1557337" y="130968"/>
                </a:lnTo>
                <a:lnTo>
                  <a:pt x="1554956" y="154781"/>
                </a:lnTo>
                <a:lnTo>
                  <a:pt x="1543050" y="178593"/>
                </a:lnTo>
                <a:lnTo>
                  <a:pt x="1514475" y="202406"/>
                </a:lnTo>
                <a:lnTo>
                  <a:pt x="1464469" y="223837"/>
                </a:lnTo>
                <a:lnTo>
                  <a:pt x="1438275" y="223837"/>
                </a:lnTo>
                <a:lnTo>
                  <a:pt x="1335881" y="221456"/>
                </a:lnTo>
                <a:lnTo>
                  <a:pt x="1197769" y="223837"/>
                </a:lnTo>
                <a:lnTo>
                  <a:pt x="1033462" y="233362"/>
                </a:lnTo>
                <a:lnTo>
                  <a:pt x="883444" y="245268"/>
                </a:lnTo>
                <a:lnTo>
                  <a:pt x="688181" y="266700"/>
                </a:lnTo>
                <a:lnTo>
                  <a:pt x="435769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5F9D49F9-BD9F-4113-A7BD-B2413BCE5D8E}"/>
              </a:ext>
            </a:extLst>
          </p:cNvPr>
          <p:cNvSpPr/>
          <p:nvPr/>
        </p:nvSpPr>
        <p:spPr>
          <a:xfrm>
            <a:off x="4643438" y="1271588"/>
            <a:ext cx="1041400" cy="1412875"/>
          </a:xfrm>
          <a:custGeom>
            <a:avLst/>
            <a:gdLst>
              <a:gd name="connsiteX0" fmla="*/ 588168 w 1040606"/>
              <a:gd name="connsiteY0" fmla="*/ 528637 h 1412081"/>
              <a:gd name="connsiteX1" fmla="*/ 654843 w 1040606"/>
              <a:gd name="connsiteY1" fmla="*/ 404812 h 1412081"/>
              <a:gd name="connsiteX2" fmla="*/ 697706 w 1040606"/>
              <a:gd name="connsiteY2" fmla="*/ 297656 h 1412081"/>
              <a:gd name="connsiteX3" fmla="*/ 704850 w 1040606"/>
              <a:gd name="connsiteY3" fmla="*/ 266700 h 1412081"/>
              <a:gd name="connsiteX4" fmla="*/ 702468 w 1040606"/>
              <a:gd name="connsiteY4" fmla="*/ 254793 h 1412081"/>
              <a:gd name="connsiteX5" fmla="*/ 678656 w 1040606"/>
              <a:gd name="connsiteY5" fmla="*/ 211931 h 1412081"/>
              <a:gd name="connsiteX6" fmla="*/ 631031 w 1040606"/>
              <a:gd name="connsiteY6" fmla="*/ 126206 h 1412081"/>
              <a:gd name="connsiteX7" fmla="*/ 600075 w 1040606"/>
              <a:gd name="connsiteY7" fmla="*/ 71437 h 1412081"/>
              <a:gd name="connsiteX8" fmla="*/ 585787 w 1040606"/>
              <a:gd name="connsiteY8" fmla="*/ 42862 h 1412081"/>
              <a:gd name="connsiteX9" fmla="*/ 581025 w 1040606"/>
              <a:gd name="connsiteY9" fmla="*/ 21431 h 1412081"/>
              <a:gd name="connsiteX10" fmla="*/ 581025 w 1040606"/>
              <a:gd name="connsiteY10" fmla="*/ 11906 h 1412081"/>
              <a:gd name="connsiteX11" fmla="*/ 585787 w 1040606"/>
              <a:gd name="connsiteY11" fmla="*/ 2381 h 1412081"/>
              <a:gd name="connsiteX12" fmla="*/ 600075 w 1040606"/>
              <a:gd name="connsiteY12" fmla="*/ 0 h 1412081"/>
              <a:gd name="connsiteX13" fmla="*/ 633412 w 1040606"/>
              <a:gd name="connsiteY13" fmla="*/ 4762 h 1412081"/>
              <a:gd name="connsiteX14" fmla="*/ 676275 w 1040606"/>
              <a:gd name="connsiteY14" fmla="*/ 23812 h 1412081"/>
              <a:gd name="connsiteX15" fmla="*/ 714375 w 1040606"/>
              <a:gd name="connsiteY15" fmla="*/ 50006 h 1412081"/>
              <a:gd name="connsiteX16" fmla="*/ 812006 w 1040606"/>
              <a:gd name="connsiteY16" fmla="*/ 116681 h 1412081"/>
              <a:gd name="connsiteX17" fmla="*/ 902493 w 1040606"/>
              <a:gd name="connsiteY17" fmla="*/ 185737 h 1412081"/>
              <a:gd name="connsiteX18" fmla="*/ 1009650 w 1040606"/>
              <a:gd name="connsiteY18" fmla="*/ 276225 h 1412081"/>
              <a:gd name="connsiteX19" fmla="*/ 1033462 w 1040606"/>
              <a:gd name="connsiteY19" fmla="*/ 295275 h 1412081"/>
              <a:gd name="connsiteX20" fmla="*/ 1040606 w 1040606"/>
              <a:gd name="connsiteY20" fmla="*/ 307181 h 1412081"/>
              <a:gd name="connsiteX21" fmla="*/ 1038225 w 1040606"/>
              <a:gd name="connsiteY21" fmla="*/ 323850 h 1412081"/>
              <a:gd name="connsiteX22" fmla="*/ 1028700 w 1040606"/>
              <a:gd name="connsiteY22" fmla="*/ 359568 h 1412081"/>
              <a:gd name="connsiteX23" fmla="*/ 1002506 w 1040606"/>
              <a:gd name="connsiteY23" fmla="*/ 404812 h 1412081"/>
              <a:gd name="connsiteX24" fmla="*/ 950118 w 1040606"/>
              <a:gd name="connsiteY24" fmla="*/ 473868 h 1412081"/>
              <a:gd name="connsiteX25" fmla="*/ 840581 w 1040606"/>
              <a:gd name="connsiteY25" fmla="*/ 628650 h 1412081"/>
              <a:gd name="connsiteX26" fmla="*/ 757237 w 1040606"/>
              <a:gd name="connsiteY26" fmla="*/ 747712 h 1412081"/>
              <a:gd name="connsiteX27" fmla="*/ 633412 w 1040606"/>
              <a:gd name="connsiteY27" fmla="*/ 890587 h 1412081"/>
              <a:gd name="connsiteX28" fmla="*/ 519112 w 1040606"/>
              <a:gd name="connsiteY28" fmla="*/ 1009650 h 1412081"/>
              <a:gd name="connsiteX29" fmla="*/ 357187 w 1040606"/>
              <a:gd name="connsiteY29" fmla="*/ 1162050 h 1412081"/>
              <a:gd name="connsiteX30" fmla="*/ 185737 w 1040606"/>
              <a:gd name="connsiteY30" fmla="*/ 1309687 h 1412081"/>
              <a:gd name="connsiteX31" fmla="*/ 80962 w 1040606"/>
              <a:gd name="connsiteY31" fmla="*/ 1397793 h 1412081"/>
              <a:gd name="connsiteX32" fmla="*/ 52387 w 1040606"/>
              <a:gd name="connsiteY32" fmla="*/ 1407318 h 1412081"/>
              <a:gd name="connsiteX33" fmla="*/ 26193 w 1040606"/>
              <a:gd name="connsiteY33" fmla="*/ 1412081 h 1412081"/>
              <a:gd name="connsiteX34" fmla="*/ 9525 w 1040606"/>
              <a:gd name="connsiteY34" fmla="*/ 1412081 h 1412081"/>
              <a:gd name="connsiteX35" fmla="*/ 0 w 1040606"/>
              <a:gd name="connsiteY35" fmla="*/ 1402556 h 1412081"/>
              <a:gd name="connsiteX36" fmla="*/ 0 w 1040606"/>
              <a:gd name="connsiteY36" fmla="*/ 1385887 h 1412081"/>
              <a:gd name="connsiteX37" fmla="*/ 7143 w 1040606"/>
              <a:gd name="connsiteY37" fmla="*/ 1357312 h 1412081"/>
              <a:gd name="connsiteX38" fmla="*/ 47625 w 1040606"/>
              <a:gd name="connsiteY38" fmla="*/ 1312068 h 1412081"/>
              <a:gd name="connsiteX39" fmla="*/ 171450 w 1040606"/>
              <a:gd name="connsiteY39" fmla="*/ 1164431 h 1412081"/>
              <a:gd name="connsiteX40" fmla="*/ 254793 w 1040606"/>
              <a:gd name="connsiteY40" fmla="*/ 1057275 h 1412081"/>
              <a:gd name="connsiteX41" fmla="*/ 361950 w 1040606"/>
              <a:gd name="connsiteY41" fmla="*/ 907256 h 1412081"/>
              <a:gd name="connsiteX42" fmla="*/ 454818 w 1040606"/>
              <a:gd name="connsiteY42" fmla="*/ 766762 h 1412081"/>
              <a:gd name="connsiteX43" fmla="*/ 588168 w 1040606"/>
              <a:gd name="connsiteY43" fmla="*/ 528637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0606" h="1412081">
                <a:moveTo>
                  <a:pt x="588168" y="528637"/>
                </a:moveTo>
                <a:lnTo>
                  <a:pt x="654843" y="404812"/>
                </a:lnTo>
                <a:lnTo>
                  <a:pt x="697706" y="297656"/>
                </a:lnTo>
                <a:lnTo>
                  <a:pt x="704850" y="266700"/>
                </a:lnTo>
                <a:lnTo>
                  <a:pt x="702468" y="254793"/>
                </a:lnTo>
                <a:lnTo>
                  <a:pt x="678656" y="211931"/>
                </a:lnTo>
                <a:lnTo>
                  <a:pt x="631031" y="126206"/>
                </a:lnTo>
                <a:lnTo>
                  <a:pt x="600075" y="71437"/>
                </a:lnTo>
                <a:lnTo>
                  <a:pt x="585787" y="42862"/>
                </a:lnTo>
                <a:lnTo>
                  <a:pt x="581025" y="21431"/>
                </a:lnTo>
                <a:lnTo>
                  <a:pt x="581025" y="11906"/>
                </a:lnTo>
                <a:lnTo>
                  <a:pt x="585787" y="2381"/>
                </a:lnTo>
                <a:lnTo>
                  <a:pt x="600075" y="0"/>
                </a:lnTo>
                <a:lnTo>
                  <a:pt x="633412" y="4762"/>
                </a:lnTo>
                <a:lnTo>
                  <a:pt x="676275" y="23812"/>
                </a:lnTo>
                <a:lnTo>
                  <a:pt x="714375" y="50006"/>
                </a:lnTo>
                <a:lnTo>
                  <a:pt x="812006" y="116681"/>
                </a:lnTo>
                <a:lnTo>
                  <a:pt x="902493" y="185737"/>
                </a:lnTo>
                <a:lnTo>
                  <a:pt x="1009650" y="276225"/>
                </a:lnTo>
                <a:lnTo>
                  <a:pt x="1033462" y="295275"/>
                </a:lnTo>
                <a:lnTo>
                  <a:pt x="1040606" y="307181"/>
                </a:lnTo>
                <a:lnTo>
                  <a:pt x="1038225" y="323850"/>
                </a:lnTo>
                <a:lnTo>
                  <a:pt x="1028700" y="359568"/>
                </a:lnTo>
                <a:lnTo>
                  <a:pt x="1002506" y="404812"/>
                </a:lnTo>
                <a:lnTo>
                  <a:pt x="950118" y="473868"/>
                </a:lnTo>
                <a:lnTo>
                  <a:pt x="840581" y="628650"/>
                </a:lnTo>
                <a:lnTo>
                  <a:pt x="757237" y="747712"/>
                </a:lnTo>
                <a:lnTo>
                  <a:pt x="633412" y="890587"/>
                </a:lnTo>
                <a:lnTo>
                  <a:pt x="519112" y="1009650"/>
                </a:lnTo>
                <a:lnTo>
                  <a:pt x="357187" y="1162050"/>
                </a:lnTo>
                <a:lnTo>
                  <a:pt x="185737" y="1309687"/>
                </a:lnTo>
                <a:lnTo>
                  <a:pt x="80962" y="1397793"/>
                </a:lnTo>
                <a:lnTo>
                  <a:pt x="52387" y="1407318"/>
                </a:lnTo>
                <a:lnTo>
                  <a:pt x="26193" y="1412081"/>
                </a:lnTo>
                <a:lnTo>
                  <a:pt x="9525" y="1412081"/>
                </a:lnTo>
                <a:lnTo>
                  <a:pt x="0" y="1402556"/>
                </a:lnTo>
                <a:lnTo>
                  <a:pt x="0" y="1385887"/>
                </a:lnTo>
                <a:lnTo>
                  <a:pt x="7143" y="1357312"/>
                </a:lnTo>
                <a:lnTo>
                  <a:pt x="47625" y="1312068"/>
                </a:lnTo>
                <a:lnTo>
                  <a:pt x="171450" y="1164431"/>
                </a:lnTo>
                <a:lnTo>
                  <a:pt x="254793" y="1057275"/>
                </a:lnTo>
                <a:lnTo>
                  <a:pt x="361950" y="907256"/>
                </a:lnTo>
                <a:lnTo>
                  <a:pt x="454818" y="766762"/>
                </a:lnTo>
                <a:lnTo>
                  <a:pt x="588168" y="528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243F666B-B06C-4403-A551-1A016CB8323E}"/>
              </a:ext>
            </a:extLst>
          </p:cNvPr>
          <p:cNvSpPr/>
          <p:nvPr/>
        </p:nvSpPr>
        <p:spPr>
          <a:xfrm>
            <a:off x="5237163" y="1800225"/>
            <a:ext cx="1639887" cy="385763"/>
          </a:xfrm>
          <a:custGeom>
            <a:avLst/>
            <a:gdLst>
              <a:gd name="connsiteX0" fmla="*/ 792956 w 1640681"/>
              <a:gd name="connsiteY0" fmla="*/ 169069 h 385763"/>
              <a:gd name="connsiteX1" fmla="*/ 638175 w 1640681"/>
              <a:gd name="connsiteY1" fmla="*/ 188119 h 385763"/>
              <a:gd name="connsiteX2" fmla="*/ 516731 w 1640681"/>
              <a:gd name="connsiteY2" fmla="*/ 197644 h 385763"/>
              <a:gd name="connsiteX3" fmla="*/ 402431 w 1640681"/>
              <a:gd name="connsiteY3" fmla="*/ 202406 h 385763"/>
              <a:gd name="connsiteX4" fmla="*/ 250031 w 1640681"/>
              <a:gd name="connsiteY4" fmla="*/ 202406 h 385763"/>
              <a:gd name="connsiteX5" fmla="*/ 119062 w 1640681"/>
              <a:gd name="connsiteY5" fmla="*/ 192881 h 385763"/>
              <a:gd name="connsiteX6" fmla="*/ 69056 w 1640681"/>
              <a:gd name="connsiteY6" fmla="*/ 192881 h 385763"/>
              <a:gd name="connsiteX7" fmla="*/ 0 w 1640681"/>
              <a:gd name="connsiteY7" fmla="*/ 314325 h 385763"/>
              <a:gd name="connsiteX8" fmla="*/ 111919 w 1640681"/>
              <a:gd name="connsiteY8" fmla="*/ 345281 h 385763"/>
              <a:gd name="connsiteX9" fmla="*/ 190500 w 1640681"/>
              <a:gd name="connsiteY9" fmla="*/ 361950 h 385763"/>
              <a:gd name="connsiteX10" fmla="*/ 264319 w 1640681"/>
              <a:gd name="connsiteY10" fmla="*/ 373856 h 385763"/>
              <a:gd name="connsiteX11" fmla="*/ 335756 w 1640681"/>
              <a:gd name="connsiteY11" fmla="*/ 381000 h 385763"/>
              <a:gd name="connsiteX12" fmla="*/ 390525 w 1640681"/>
              <a:gd name="connsiteY12" fmla="*/ 385763 h 385763"/>
              <a:gd name="connsiteX13" fmla="*/ 476250 w 1640681"/>
              <a:gd name="connsiteY13" fmla="*/ 383381 h 385763"/>
              <a:gd name="connsiteX14" fmla="*/ 590550 w 1640681"/>
              <a:gd name="connsiteY14" fmla="*/ 373856 h 385763"/>
              <a:gd name="connsiteX15" fmla="*/ 781050 w 1640681"/>
              <a:gd name="connsiteY15" fmla="*/ 352425 h 385763"/>
              <a:gd name="connsiteX16" fmla="*/ 995362 w 1640681"/>
              <a:gd name="connsiteY16" fmla="*/ 323850 h 385763"/>
              <a:gd name="connsiteX17" fmla="*/ 1200150 w 1640681"/>
              <a:gd name="connsiteY17" fmla="*/ 292894 h 385763"/>
              <a:gd name="connsiteX18" fmla="*/ 1362075 w 1640681"/>
              <a:gd name="connsiteY18" fmla="*/ 266700 h 385763"/>
              <a:gd name="connsiteX19" fmla="*/ 1485900 w 1640681"/>
              <a:gd name="connsiteY19" fmla="*/ 245269 h 385763"/>
              <a:gd name="connsiteX20" fmla="*/ 1519237 w 1640681"/>
              <a:gd name="connsiteY20" fmla="*/ 235744 h 385763"/>
              <a:gd name="connsiteX21" fmla="*/ 1571625 w 1640681"/>
              <a:gd name="connsiteY21" fmla="*/ 211931 h 385763"/>
              <a:gd name="connsiteX22" fmla="*/ 1602581 w 1640681"/>
              <a:gd name="connsiteY22" fmla="*/ 192881 h 385763"/>
              <a:gd name="connsiteX23" fmla="*/ 1626394 w 1640681"/>
              <a:gd name="connsiteY23" fmla="*/ 171450 h 385763"/>
              <a:gd name="connsiteX24" fmla="*/ 1638300 w 1640681"/>
              <a:gd name="connsiteY24" fmla="*/ 154781 h 385763"/>
              <a:gd name="connsiteX25" fmla="*/ 1640681 w 1640681"/>
              <a:gd name="connsiteY25" fmla="*/ 133350 h 385763"/>
              <a:gd name="connsiteX26" fmla="*/ 1635919 w 1640681"/>
              <a:gd name="connsiteY26" fmla="*/ 119063 h 385763"/>
              <a:gd name="connsiteX27" fmla="*/ 1621631 w 1640681"/>
              <a:gd name="connsiteY27" fmla="*/ 104775 h 385763"/>
              <a:gd name="connsiteX28" fmla="*/ 1578769 w 1640681"/>
              <a:gd name="connsiteY28" fmla="*/ 78581 h 385763"/>
              <a:gd name="connsiteX29" fmla="*/ 1502569 w 1640681"/>
              <a:gd name="connsiteY29" fmla="*/ 35719 h 385763"/>
              <a:gd name="connsiteX30" fmla="*/ 1445419 w 1640681"/>
              <a:gd name="connsiteY30" fmla="*/ 11906 h 385763"/>
              <a:gd name="connsiteX31" fmla="*/ 1402556 w 1640681"/>
              <a:gd name="connsiteY31" fmla="*/ 0 h 385763"/>
              <a:gd name="connsiteX32" fmla="*/ 1364456 w 1640681"/>
              <a:gd name="connsiteY32" fmla="*/ 7144 h 385763"/>
              <a:gd name="connsiteX33" fmla="*/ 1312069 w 1640681"/>
              <a:gd name="connsiteY33" fmla="*/ 26194 h 385763"/>
              <a:gd name="connsiteX34" fmla="*/ 1257300 w 1640681"/>
              <a:gd name="connsiteY34" fmla="*/ 54769 h 385763"/>
              <a:gd name="connsiteX35" fmla="*/ 1207294 w 1640681"/>
              <a:gd name="connsiteY35" fmla="*/ 85725 h 385763"/>
              <a:gd name="connsiteX36" fmla="*/ 1169194 w 1640681"/>
              <a:gd name="connsiteY36" fmla="*/ 97631 h 385763"/>
              <a:gd name="connsiteX37" fmla="*/ 971550 w 1640681"/>
              <a:gd name="connsiteY37" fmla="*/ 140494 h 385763"/>
              <a:gd name="connsiteX38" fmla="*/ 792956 w 1640681"/>
              <a:gd name="connsiteY38" fmla="*/ 16906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0681" h="385763">
                <a:moveTo>
                  <a:pt x="792956" y="169069"/>
                </a:moveTo>
                <a:lnTo>
                  <a:pt x="638175" y="188119"/>
                </a:lnTo>
                <a:lnTo>
                  <a:pt x="516731" y="197644"/>
                </a:lnTo>
                <a:lnTo>
                  <a:pt x="402431" y="202406"/>
                </a:lnTo>
                <a:lnTo>
                  <a:pt x="250031" y="202406"/>
                </a:lnTo>
                <a:lnTo>
                  <a:pt x="119062" y="192881"/>
                </a:lnTo>
                <a:lnTo>
                  <a:pt x="69056" y="192881"/>
                </a:lnTo>
                <a:lnTo>
                  <a:pt x="0" y="314325"/>
                </a:lnTo>
                <a:lnTo>
                  <a:pt x="111919" y="345281"/>
                </a:lnTo>
                <a:lnTo>
                  <a:pt x="190500" y="361950"/>
                </a:lnTo>
                <a:lnTo>
                  <a:pt x="264319" y="373856"/>
                </a:lnTo>
                <a:lnTo>
                  <a:pt x="335756" y="381000"/>
                </a:lnTo>
                <a:lnTo>
                  <a:pt x="390525" y="385763"/>
                </a:lnTo>
                <a:lnTo>
                  <a:pt x="476250" y="383381"/>
                </a:lnTo>
                <a:lnTo>
                  <a:pt x="590550" y="373856"/>
                </a:lnTo>
                <a:lnTo>
                  <a:pt x="781050" y="352425"/>
                </a:lnTo>
                <a:lnTo>
                  <a:pt x="995362" y="323850"/>
                </a:lnTo>
                <a:lnTo>
                  <a:pt x="1200150" y="292894"/>
                </a:lnTo>
                <a:lnTo>
                  <a:pt x="1362075" y="266700"/>
                </a:lnTo>
                <a:lnTo>
                  <a:pt x="1485900" y="245269"/>
                </a:lnTo>
                <a:lnTo>
                  <a:pt x="1519237" y="235744"/>
                </a:lnTo>
                <a:lnTo>
                  <a:pt x="1571625" y="211931"/>
                </a:lnTo>
                <a:lnTo>
                  <a:pt x="1602581" y="192881"/>
                </a:lnTo>
                <a:lnTo>
                  <a:pt x="1626394" y="171450"/>
                </a:lnTo>
                <a:lnTo>
                  <a:pt x="1638300" y="154781"/>
                </a:lnTo>
                <a:lnTo>
                  <a:pt x="1640681" y="133350"/>
                </a:lnTo>
                <a:lnTo>
                  <a:pt x="1635919" y="119063"/>
                </a:lnTo>
                <a:lnTo>
                  <a:pt x="1621631" y="104775"/>
                </a:lnTo>
                <a:lnTo>
                  <a:pt x="1578769" y="78581"/>
                </a:lnTo>
                <a:lnTo>
                  <a:pt x="1502569" y="35719"/>
                </a:lnTo>
                <a:lnTo>
                  <a:pt x="1445419" y="11906"/>
                </a:lnTo>
                <a:lnTo>
                  <a:pt x="1402556" y="0"/>
                </a:lnTo>
                <a:lnTo>
                  <a:pt x="1364456" y="7144"/>
                </a:lnTo>
                <a:lnTo>
                  <a:pt x="1312069" y="26194"/>
                </a:lnTo>
                <a:lnTo>
                  <a:pt x="1257300" y="54769"/>
                </a:lnTo>
                <a:lnTo>
                  <a:pt x="1207294" y="85725"/>
                </a:lnTo>
                <a:lnTo>
                  <a:pt x="1169194" y="97631"/>
                </a:lnTo>
                <a:lnTo>
                  <a:pt x="971550" y="140494"/>
                </a:lnTo>
                <a:lnTo>
                  <a:pt x="7929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559CE440-AF2C-4D8B-AA58-1AFA2D50DCF2}"/>
              </a:ext>
            </a:extLst>
          </p:cNvPr>
          <p:cNvSpPr/>
          <p:nvPr/>
        </p:nvSpPr>
        <p:spPr>
          <a:xfrm>
            <a:off x="5211763" y="2579688"/>
            <a:ext cx="1511300" cy="361950"/>
          </a:xfrm>
          <a:custGeom>
            <a:avLst/>
            <a:gdLst>
              <a:gd name="connsiteX0" fmla="*/ 681038 w 1509713"/>
              <a:gd name="connsiteY0" fmla="*/ 145256 h 361950"/>
              <a:gd name="connsiteX1" fmla="*/ 909638 w 1509713"/>
              <a:gd name="connsiteY1" fmla="*/ 109537 h 361950"/>
              <a:gd name="connsiteX2" fmla="*/ 1119188 w 1509713"/>
              <a:gd name="connsiteY2" fmla="*/ 69056 h 361950"/>
              <a:gd name="connsiteX3" fmla="*/ 1235869 w 1509713"/>
              <a:gd name="connsiteY3" fmla="*/ 35719 h 361950"/>
              <a:gd name="connsiteX4" fmla="*/ 1269207 w 1509713"/>
              <a:gd name="connsiteY4" fmla="*/ 21431 h 361950"/>
              <a:gd name="connsiteX5" fmla="*/ 1295400 w 1509713"/>
              <a:gd name="connsiteY5" fmla="*/ 4762 h 361950"/>
              <a:gd name="connsiteX6" fmla="*/ 1321594 w 1509713"/>
              <a:gd name="connsiteY6" fmla="*/ 0 h 361950"/>
              <a:gd name="connsiteX7" fmla="*/ 1390650 w 1509713"/>
              <a:gd name="connsiteY7" fmla="*/ 9525 h 361950"/>
              <a:gd name="connsiteX8" fmla="*/ 1440657 w 1509713"/>
              <a:gd name="connsiteY8" fmla="*/ 28575 h 361950"/>
              <a:gd name="connsiteX9" fmla="*/ 1466850 w 1509713"/>
              <a:gd name="connsiteY9" fmla="*/ 40481 h 361950"/>
              <a:gd name="connsiteX10" fmla="*/ 1488282 w 1509713"/>
              <a:gd name="connsiteY10" fmla="*/ 54769 h 361950"/>
              <a:gd name="connsiteX11" fmla="*/ 1502569 w 1509713"/>
              <a:gd name="connsiteY11" fmla="*/ 76200 h 361950"/>
              <a:gd name="connsiteX12" fmla="*/ 1509713 w 1509713"/>
              <a:gd name="connsiteY12" fmla="*/ 97631 h 361950"/>
              <a:gd name="connsiteX13" fmla="*/ 1509713 w 1509713"/>
              <a:gd name="connsiteY13" fmla="*/ 119062 h 361950"/>
              <a:gd name="connsiteX14" fmla="*/ 1502569 w 1509713"/>
              <a:gd name="connsiteY14" fmla="*/ 145256 h 361950"/>
              <a:gd name="connsiteX15" fmla="*/ 1483519 w 1509713"/>
              <a:gd name="connsiteY15" fmla="*/ 173831 h 361950"/>
              <a:gd name="connsiteX16" fmla="*/ 1452563 w 1509713"/>
              <a:gd name="connsiteY16" fmla="*/ 202406 h 361950"/>
              <a:gd name="connsiteX17" fmla="*/ 1402557 w 1509713"/>
              <a:gd name="connsiteY17" fmla="*/ 223837 h 361950"/>
              <a:gd name="connsiteX18" fmla="*/ 1359694 w 1509713"/>
              <a:gd name="connsiteY18" fmla="*/ 238125 h 361950"/>
              <a:gd name="connsiteX19" fmla="*/ 1214438 w 1509713"/>
              <a:gd name="connsiteY19" fmla="*/ 261937 h 361950"/>
              <a:gd name="connsiteX20" fmla="*/ 812007 w 1509713"/>
              <a:gd name="connsiteY20" fmla="*/ 314325 h 361950"/>
              <a:gd name="connsiteX21" fmla="*/ 521494 w 1509713"/>
              <a:gd name="connsiteY21" fmla="*/ 347662 h 361950"/>
              <a:gd name="connsiteX22" fmla="*/ 330994 w 1509713"/>
              <a:gd name="connsiteY22" fmla="*/ 361950 h 361950"/>
              <a:gd name="connsiteX23" fmla="*/ 292894 w 1509713"/>
              <a:gd name="connsiteY23" fmla="*/ 354806 h 361950"/>
              <a:gd name="connsiteX24" fmla="*/ 216694 w 1509713"/>
              <a:gd name="connsiteY24" fmla="*/ 328612 h 361950"/>
              <a:gd name="connsiteX25" fmla="*/ 154782 w 1509713"/>
              <a:gd name="connsiteY25" fmla="*/ 297656 h 361950"/>
              <a:gd name="connsiteX26" fmla="*/ 109538 w 1509713"/>
              <a:gd name="connsiteY26" fmla="*/ 264319 h 361950"/>
              <a:gd name="connsiteX27" fmla="*/ 69057 w 1509713"/>
              <a:gd name="connsiteY27" fmla="*/ 226219 h 361950"/>
              <a:gd name="connsiteX28" fmla="*/ 30957 w 1509713"/>
              <a:gd name="connsiteY28" fmla="*/ 183356 h 361950"/>
              <a:gd name="connsiteX29" fmla="*/ 9525 w 1509713"/>
              <a:gd name="connsiteY29" fmla="*/ 150019 h 361950"/>
              <a:gd name="connsiteX30" fmla="*/ 0 w 1509713"/>
              <a:gd name="connsiteY30" fmla="*/ 121444 h 361950"/>
              <a:gd name="connsiteX31" fmla="*/ 0 w 1509713"/>
              <a:gd name="connsiteY31" fmla="*/ 97631 h 361950"/>
              <a:gd name="connsiteX32" fmla="*/ 7144 w 1509713"/>
              <a:gd name="connsiteY32" fmla="*/ 90487 h 361950"/>
              <a:gd name="connsiteX33" fmla="*/ 19050 w 1509713"/>
              <a:gd name="connsiteY33" fmla="*/ 92869 h 361950"/>
              <a:gd name="connsiteX34" fmla="*/ 42863 w 1509713"/>
              <a:gd name="connsiteY34" fmla="*/ 109537 h 361950"/>
              <a:gd name="connsiteX35" fmla="*/ 76200 w 1509713"/>
              <a:gd name="connsiteY35" fmla="*/ 133350 h 361950"/>
              <a:gd name="connsiteX36" fmla="*/ 119063 w 1509713"/>
              <a:gd name="connsiteY36" fmla="*/ 154781 h 361950"/>
              <a:gd name="connsiteX37" fmla="*/ 161925 w 1509713"/>
              <a:gd name="connsiteY37" fmla="*/ 171450 h 361950"/>
              <a:gd name="connsiteX38" fmla="*/ 223838 w 1509713"/>
              <a:gd name="connsiteY38" fmla="*/ 188119 h 361950"/>
              <a:gd name="connsiteX39" fmla="*/ 276225 w 1509713"/>
              <a:gd name="connsiteY39" fmla="*/ 192881 h 361950"/>
              <a:gd name="connsiteX40" fmla="*/ 328613 w 1509713"/>
              <a:gd name="connsiteY40" fmla="*/ 192881 h 361950"/>
              <a:gd name="connsiteX41" fmla="*/ 402432 w 1509713"/>
              <a:gd name="connsiteY41" fmla="*/ 185737 h 361950"/>
              <a:gd name="connsiteX42" fmla="*/ 545307 w 1509713"/>
              <a:gd name="connsiteY42" fmla="*/ 166687 h 361950"/>
              <a:gd name="connsiteX43" fmla="*/ 681038 w 1509713"/>
              <a:gd name="connsiteY43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09713" h="361950">
                <a:moveTo>
                  <a:pt x="681038" y="145256"/>
                </a:moveTo>
                <a:lnTo>
                  <a:pt x="909638" y="109537"/>
                </a:lnTo>
                <a:lnTo>
                  <a:pt x="1119188" y="69056"/>
                </a:lnTo>
                <a:lnTo>
                  <a:pt x="1235869" y="35719"/>
                </a:lnTo>
                <a:lnTo>
                  <a:pt x="1269207" y="21431"/>
                </a:lnTo>
                <a:lnTo>
                  <a:pt x="1295400" y="4762"/>
                </a:lnTo>
                <a:lnTo>
                  <a:pt x="1321594" y="0"/>
                </a:lnTo>
                <a:lnTo>
                  <a:pt x="1390650" y="9525"/>
                </a:lnTo>
                <a:lnTo>
                  <a:pt x="1440657" y="28575"/>
                </a:lnTo>
                <a:lnTo>
                  <a:pt x="1466850" y="40481"/>
                </a:lnTo>
                <a:lnTo>
                  <a:pt x="1488282" y="54769"/>
                </a:lnTo>
                <a:lnTo>
                  <a:pt x="1502569" y="76200"/>
                </a:lnTo>
                <a:lnTo>
                  <a:pt x="1509713" y="97631"/>
                </a:lnTo>
                <a:lnTo>
                  <a:pt x="1509713" y="119062"/>
                </a:lnTo>
                <a:lnTo>
                  <a:pt x="1502569" y="145256"/>
                </a:lnTo>
                <a:lnTo>
                  <a:pt x="1483519" y="173831"/>
                </a:lnTo>
                <a:lnTo>
                  <a:pt x="1452563" y="202406"/>
                </a:lnTo>
                <a:lnTo>
                  <a:pt x="1402557" y="223837"/>
                </a:lnTo>
                <a:lnTo>
                  <a:pt x="1359694" y="238125"/>
                </a:lnTo>
                <a:lnTo>
                  <a:pt x="1214438" y="261937"/>
                </a:lnTo>
                <a:lnTo>
                  <a:pt x="812007" y="314325"/>
                </a:lnTo>
                <a:lnTo>
                  <a:pt x="521494" y="347662"/>
                </a:lnTo>
                <a:lnTo>
                  <a:pt x="330994" y="361950"/>
                </a:lnTo>
                <a:lnTo>
                  <a:pt x="292894" y="354806"/>
                </a:lnTo>
                <a:lnTo>
                  <a:pt x="216694" y="328612"/>
                </a:lnTo>
                <a:lnTo>
                  <a:pt x="154782" y="297656"/>
                </a:lnTo>
                <a:lnTo>
                  <a:pt x="109538" y="264319"/>
                </a:lnTo>
                <a:lnTo>
                  <a:pt x="69057" y="226219"/>
                </a:lnTo>
                <a:lnTo>
                  <a:pt x="30957" y="183356"/>
                </a:lnTo>
                <a:lnTo>
                  <a:pt x="9525" y="150019"/>
                </a:lnTo>
                <a:lnTo>
                  <a:pt x="0" y="121444"/>
                </a:lnTo>
                <a:lnTo>
                  <a:pt x="0" y="97631"/>
                </a:lnTo>
                <a:lnTo>
                  <a:pt x="7144" y="90487"/>
                </a:lnTo>
                <a:lnTo>
                  <a:pt x="19050" y="92869"/>
                </a:lnTo>
                <a:lnTo>
                  <a:pt x="42863" y="109537"/>
                </a:lnTo>
                <a:lnTo>
                  <a:pt x="76200" y="133350"/>
                </a:lnTo>
                <a:lnTo>
                  <a:pt x="119063" y="154781"/>
                </a:lnTo>
                <a:lnTo>
                  <a:pt x="161925" y="171450"/>
                </a:lnTo>
                <a:lnTo>
                  <a:pt x="223838" y="188119"/>
                </a:lnTo>
                <a:lnTo>
                  <a:pt x="276225" y="192881"/>
                </a:lnTo>
                <a:lnTo>
                  <a:pt x="328613" y="192881"/>
                </a:lnTo>
                <a:lnTo>
                  <a:pt x="402432" y="185737"/>
                </a:lnTo>
                <a:lnTo>
                  <a:pt x="545307" y="166687"/>
                </a:lnTo>
                <a:lnTo>
                  <a:pt x="681038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448C6113-6AE0-4A67-B3B5-328FE24A9CB7}"/>
              </a:ext>
            </a:extLst>
          </p:cNvPr>
          <p:cNvSpPr/>
          <p:nvPr/>
        </p:nvSpPr>
        <p:spPr>
          <a:xfrm>
            <a:off x="3846513" y="3386138"/>
            <a:ext cx="320675" cy="1774825"/>
          </a:xfrm>
          <a:custGeom>
            <a:avLst/>
            <a:gdLst>
              <a:gd name="connsiteX0" fmla="*/ 90487 w 321469"/>
              <a:gd name="connsiteY0" fmla="*/ 795337 h 1774031"/>
              <a:gd name="connsiteX1" fmla="*/ 95250 w 321469"/>
              <a:gd name="connsiteY1" fmla="*/ 509587 h 1774031"/>
              <a:gd name="connsiteX2" fmla="*/ 95250 w 321469"/>
              <a:gd name="connsiteY2" fmla="*/ 283368 h 1774031"/>
              <a:gd name="connsiteX3" fmla="*/ 95250 w 321469"/>
              <a:gd name="connsiteY3" fmla="*/ 252412 h 1774031"/>
              <a:gd name="connsiteX4" fmla="*/ 90487 w 321469"/>
              <a:gd name="connsiteY4" fmla="*/ 223837 h 1774031"/>
              <a:gd name="connsiteX5" fmla="*/ 80962 w 321469"/>
              <a:gd name="connsiteY5" fmla="*/ 192881 h 1774031"/>
              <a:gd name="connsiteX6" fmla="*/ 69056 w 321469"/>
              <a:gd name="connsiteY6" fmla="*/ 161925 h 1774031"/>
              <a:gd name="connsiteX7" fmla="*/ 47625 w 321469"/>
              <a:gd name="connsiteY7" fmla="*/ 126206 h 1774031"/>
              <a:gd name="connsiteX8" fmla="*/ 26194 w 321469"/>
              <a:gd name="connsiteY8" fmla="*/ 92868 h 1774031"/>
              <a:gd name="connsiteX9" fmla="*/ 9525 w 321469"/>
              <a:gd name="connsiteY9" fmla="*/ 71437 h 1774031"/>
              <a:gd name="connsiteX10" fmla="*/ 0 w 321469"/>
              <a:gd name="connsiteY10" fmla="*/ 47625 h 1774031"/>
              <a:gd name="connsiteX11" fmla="*/ 2381 w 321469"/>
              <a:gd name="connsiteY11" fmla="*/ 26193 h 1774031"/>
              <a:gd name="connsiteX12" fmla="*/ 4762 w 321469"/>
              <a:gd name="connsiteY12" fmla="*/ 16668 h 1774031"/>
              <a:gd name="connsiteX13" fmla="*/ 14287 w 321469"/>
              <a:gd name="connsiteY13" fmla="*/ 9525 h 1774031"/>
              <a:gd name="connsiteX14" fmla="*/ 26194 w 321469"/>
              <a:gd name="connsiteY14" fmla="*/ 4762 h 1774031"/>
              <a:gd name="connsiteX15" fmla="*/ 50006 w 321469"/>
              <a:gd name="connsiteY15" fmla="*/ 0 h 1774031"/>
              <a:gd name="connsiteX16" fmla="*/ 66675 w 321469"/>
              <a:gd name="connsiteY16" fmla="*/ 0 h 1774031"/>
              <a:gd name="connsiteX17" fmla="*/ 107156 w 321469"/>
              <a:gd name="connsiteY17" fmla="*/ 9525 h 1774031"/>
              <a:gd name="connsiteX18" fmla="*/ 147637 w 321469"/>
              <a:gd name="connsiteY18" fmla="*/ 26193 h 1774031"/>
              <a:gd name="connsiteX19" fmla="*/ 214312 w 321469"/>
              <a:gd name="connsiteY19" fmla="*/ 59531 h 1774031"/>
              <a:gd name="connsiteX20" fmla="*/ 302419 w 321469"/>
              <a:gd name="connsiteY20" fmla="*/ 111918 h 1774031"/>
              <a:gd name="connsiteX21" fmla="*/ 319087 w 321469"/>
              <a:gd name="connsiteY21" fmla="*/ 266700 h 1774031"/>
              <a:gd name="connsiteX22" fmla="*/ 319087 w 321469"/>
              <a:gd name="connsiteY22" fmla="*/ 588168 h 1774031"/>
              <a:gd name="connsiteX23" fmla="*/ 319087 w 321469"/>
              <a:gd name="connsiteY23" fmla="*/ 1012031 h 1774031"/>
              <a:gd name="connsiteX24" fmla="*/ 321469 w 321469"/>
              <a:gd name="connsiteY24" fmla="*/ 1504950 h 1774031"/>
              <a:gd name="connsiteX25" fmla="*/ 316706 w 321469"/>
              <a:gd name="connsiteY25" fmla="*/ 1654968 h 1774031"/>
              <a:gd name="connsiteX26" fmla="*/ 295275 w 321469"/>
              <a:gd name="connsiteY26" fmla="*/ 1695450 h 1774031"/>
              <a:gd name="connsiteX27" fmla="*/ 261937 w 321469"/>
              <a:gd name="connsiteY27" fmla="*/ 1731168 h 1774031"/>
              <a:gd name="connsiteX28" fmla="*/ 223837 w 321469"/>
              <a:gd name="connsiteY28" fmla="*/ 1754981 h 1774031"/>
              <a:gd name="connsiteX29" fmla="*/ 178594 w 321469"/>
              <a:gd name="connsiteY29" fmla="*/ 1774031 h 1774031"/>
              <a:gd name="connsiteX30" fmla="*/ 154781 w 321469"/>
              <a:gd name="connsiteY30" fmla="*/ 1774031 h 1774031"/>
              <a:gd name="connsiteX31" fmla="*/ 133350 w 321469"/>
              <a:gd name="connsiteY31" fmla="*/ 1764506 h 1774031"/>
              <a:gd name="connsiteX32" fmla="*/ 119062 w 321469"/>
              <a:gd name="connsiteY32" fmla="*/ 1752600 h 1774031"/>
              <a:gd name="connsiteX33" fmla="*/ 104775 w 321469"/>
              <a:gd name="connsiteY33" fmla="*/ 1728787 h 1774031"/>
              <a:gd name="connsiteX34" fmla="*/ 92869 w 321469"/>
              <a:gd name="connsiteY34" fmla="*/ 1700212 h 1774031"/>
              <a:gd name="connsiteX35" fmla="*/ 80962 w 321469"/>
              <a:gd name="connsiteY35" fmla="*/ 1633537 h 1774031"/>
              <a:gd name="connsiteX36" fmla="*/ 73819 w 321469"/>
              <a:gd name="connsiteY36" fmla="*/ 1564481 h 1774031"/>
              <a:gd name="connsiteX37" fmla="*/ 73819 w 321469"/>
              <a:gd name="connsiteY37" fmla="*/ 1464468 h 1774031"/>
              <a:gd name="connsiteX38" fmla="*/ 80962 w 321469"/>
              <a:gd name="connsiteY38" fmla="*/ 1300162 h 1774031"/>
              <a:gd name="connsiteX39" fmla="*/ 90487 w 321469"/>
              <a:gd name="connsiteY39" fmla="*/ 795337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1469" h="1774031">
                <a:moveTo>
                  <a:pt x="90487" y="795337"/>
                </a:moveTo>
                <a:cubicBezTo>
                  <a:pt x="92075" y="700087"/>
                  <a:pt x="93662" y="604837"/>
                  <a:pt x="95250" y="509587"/>
                </a:cubicBezTo>
                <a:lnTo>
                  <a:pt x="95250" y="283368"/>
                </a:lnTo>
                <a:lnTo>
                  <a:pt x="95250" y="252412"/>
                </a:lnTo>
                <a:lnTo>
                  <a:pt x="90487" y="223837"/>
                </a:lnTo>
                <a:lnTo>
                  <a:pt x="80962" y="192881"/>
                </a:lnTo>
                <a:lnTo>
                  <a:pt x="69056" y="161925"/>
                </a:lnTo>
                <a:lnTo>
                  <a:pt x="47625" y="126206"/>
                </a:lnTo>
                <a:lnTo>
                  <a:pt x="26194" y="92868"/>
                </a:lnTo>
                <a:lnTo>
                  <a:pt x="9525" y="71437"/>
                </a:lnTo>
                <a:lnTo>
                  <a:pt x="0" y="47625"/>
                </a:lnTo>
                <a:lnTo>
                  <a:pt x="2381" y="26193"/>
                </a:lnTo>
                <a:lnTo>
                  <a:pt x="4762" y="16668"/>
                </a:lnTo>
                <a:lnTo>
                  <a:pt x="14287" y="9525"/>
                </a:lnTo>
                <a:lnTo>
                  <a:pt x="26194" y="4762"/>
                </a:lnTo>
                <a:lnTo>
                  <a:pt x="50006" y="0"/>
                </a:lnTo>
                <a:lnTo>
                  <a:pt x="66675" y="0"/>
                </a:lnTo>
                <a:lnTo>
                  <a:pt x="107156" y="9525"/>
                </a:lnTo>
                <a:lnTo>
                  <a:pt x="147637" y="26193"/>
                </a:lnTo>
                <a:lnTo>
                  <a:pt x="214312" y="59531"/>
                </a:lnTo>
                <a:lnTo>
                  <a:pt x="302419" y="111918"/>
                </a:lnTo>
                <a:lnTo>
                  <a:pt x="319087" y="266700"/>
                </a:lnTo>
                <a:lnTo>
                  <a:pt x="319087" y="588168"/>
                </a:lnTo>
                <a:lnTo>
                  <a:pt x="319087" y="1012031"/>
                </a:lnTo>
                <a:lnTo>
                  <a:pt x="321469" y="1504950"/>
                </a:lnTo>
                <a:lnTo>
                  <a:pt x="316706" y="1654968"/>
                </a:lnTo>
                <a:lnTo>
                  <a:pt x="295275" y="1695450"/>
                </a:lnTo>
                <a:lnTo>
                  <a:pt x="261937" y="1731168"/>
                </a:lnTo>
                <a:lnTo>
                  <a:pt x="223837" y="1754981"/>
                </a:lnTo>
                <a:lnTo>
                  <a:pt x="178594" y="1774031"/>
                </a:lnTo>
                <a:lnTo>
                  <a:pt x="154781" y="1774031"/>
                </a:lnTo>
                <a:lnTo>
                  <a:pt x="133350" y="1764506"/>
                </a:lnTo>
                <a:lnTo>
                  <a:pt x="119062" y="1752600"/>
                </a:lnTo>
                <a:lnTo>
                  <a:pt x="104775" y="1728787"/>
                </a:lnTo>
                <a:lnTo>
                  <a:pt x="92869" y="1700212"/>
                </a:lnTo>
                <a:lnTo>
                  <a:pt x="80962" y="1633537"/>
                </a:lnTo>
                <a:lnTo>
                  <a:pt x="73819" y="1564481"/>
                </a:lnTo>
                <a:lnTo>
                  <a:pt x="73819" y="1464468"/>
                </a:lnTo>
                <a:lnTo>
                  <a:pt x="80962" y="1300162"/>
                </a:lnTo>
                <a:lnTo>
                  <a:pt x="90487" y="795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A396CF6C-7D76-4111-AD87-C2E1AE7A8191}"/>
              </a:ext>
            </a:extLst>
          </p:cNvPr>
          <p:cNvSpPr/>
          <p:nvPr/>
        </p:nvSpPr>
        <p:spPr>
          <a:xfrm>
            <a:off x="4068763" y="3287713"/>
            <a:ext cx="2035175" cy="1765300"/>
          </a:xfrm>
          <a:custGeom>
            <a:avLst/>
            <a:gdLst>
              <a:gd name="connsiteX0" fmla="*/ 628650 w 2033588"/>
              <a:gd name="connsiteY0" fmla="*/ 147638 h 1764507"/>
              <a:gd name="connsiteX1" fmla="*/ 421482 w 2033588"/>
              <a:gd name="connsiteY1" fmla="*/ 169069 h 1764507"/>
              <a:gd name="connsiteX2" fmla="*/ 226219 w 2033588"/>
              <a:gd name="connsiteY2" fmla="*/ 190500 h 1764507"/>
              <a:gd name="connsiteX3" fmla="*/ 0 w 2033588"/>
              <a:gd name="connsiteY3" fmla="*/ 216694 h 1764507"/>
              <a:gd name="connsiteX4" fmla="*/ 16669 w 2033588"/>
              <a:gd name="connsiteY4" fmla="*/ 395288 h 1764507"/>
              <a:gd name="connsiteX5" fmla="*/ 209550 w 2033588"/>
              <a:gd name="connsiteY5" fmla="*/ 366713 h 1764507"/>
              <a:gd name="connsiteX6" fmla="*/ 364332 w 2033588"/>
              <a:gd name="connsiteY6" fmla="*/ 345282 h 1764507"/>
              <a:gd name="connsiteX7" fmla="*/ 545307 w 2033588"/>
              <a:gd name="connsiteY7" fmla="*/ 321469 h 1764507"/>
              <a:gd name="connsiteX8" fmla="*/ 742950 w 2033588"/>
              <a:gd name="connsiteY8" fmla="*/ 297657 h 1764507"/>
              <a:gd name="connsiteX9" fmla="*/ 931069 w 2033588"/>
              <a:gd name="connsiteY9" fmla="*/ 278607 h 1764507"/>
              <a:gd name="connsiteX10" fmla="*/ 1119188 w 2033588"/>
              <a:gd name="connsiteY10" fmla="*/ 261938 h 1764507"/>
              <a:gd name="connsiteX11" fmla="*/ 1314450 w 2033588"/>
              <a:gd name="connsiteY11" fmla="*/ 247650 h 1764507"/>
              <a:gd name="connsiteX12" fmla="*/ 1457325 w 2033588"/>
              <a:gd name="connsiteY12" fmla="*/ 238125 h 1764507"/>
              <a:gd name="connsiteX13" fmla="*/ 1604963 w 2033588"/>
              <a:gd name="connsiteY13" fmla="*/ 230982 h 1764507"/>
              <a:gd name="connsiteX14" fmla="*/ 1638300 w 2033588"/>
              <a:gd name="connsiteY14" fmla="*/ 233363 h 1764507"/>
              <a:gd name="connsiteX15" fmla="*/ 1652588 w 2033588"/>
              <a:gd name="connsiteY15" fmla="*/ 238125 h 1764507"/>
              <a:gd name="connsiteX16" fmla="*/ 1662113 w 2033588"/>
              <a:gd name="connsiteY16" fmla="*/ 242888 h 1764507"/>
              <a:gd name="connsiteX17" fmla="*/ 1671638 w 2033588"/>
              <a:gd name="connsiteY17" fmla="*/ 252413 h 1764507"/>
              <a:gd name="connsiteX18" fmla="*/ 1676400 w 2033588"/>
              <a:gd name="connsiteY18" fmla="*/ 266700 h 1764507"/>
              <a:gd name="connsiteX19" fmla="*/ 1681163 w 2033588"/>
              <a:gd name="connsiteY19" fmla="*/ 316707 h 1764507"/>
              <a:gd name="connsiteX20" fmla="*/ 1681163 w 2033588"/>
              <a:gd name="connsiteY20" fmla="*/ 502444 h 1764507"/>
              <a:gd name="connsiteX21" fmla="*/ 1681163 w 2033588"/>
              <a:gd name="connsiteY21" fmla="*/ 973932 h 1764507"/>
              <a:gd name="connsiteX22" fmla="*/ 1681163 w 2033588"/>
              <a:gd name="connsiteY22" fmla="*/ 1119188 h 1764507"/>
              <a:gd name="connsiteX23" fmla="*/ 1654969 w 2033588"/>
              <a:gd name="connsiteY23" fmla="*/ 1476375 h 1764507"/>
              <a:gd name="connsiteX24" fmla="*/ 1659732 w 2033588"/>
              <a:gd name="connsiteY24" fmla="*/ 1600200 h 1764507"/>
              <a:gd name="connsiteX25" fmla="*/ 1662113 w 2033588"/>
              <a:gd name="connsiteY25" fmla="*/ 1626394 h 1764507"/>
              <a:gd name="connsiteX26" fmla="*/ 1671638 w 2033588"/>
              <a:gd name="connsiteY26" fmla="*/ 1659732 h 1764507"/>
              <a:gd name="connsiteX27" fmla="*/ 1688307 w 2033588"/>
              <a:gd name="connsiteY27" fmla="*/ 1690688 h 1764507"/>
              <a:gd name="connsiteX28" fmla="*/ 1704975 w 2033588"/>
              <a:gd name="connsiteY28" fmla="*/ 1712119 h 1764507"/>
              <a:gd name="connsiteX29" fmla="*/ 1733550 w 2033588"/>
              <a:gd name="connsiteY29" fmla="*/ 1738313 h 1764507"/>
              <a:gd name="connsiteX30" fmla="*/ 1762125 w 2033588"/>
              <a:gd name="connsiteY30" fmla="*/ 1752600 h 1764507"/>
              <a:gd name="connsiteX31" fmla="*/ 1783557 w 2033588"/>
              <a:gd name="connsiteY31" fmla="*/ 1759744 h 1764507"/>
              <a:gd name="connsiteX32" fmla="*/ 1814513 w 2033588"/>
              <a:gd name="connsiteY32" fmla="*/ 1764507 h 1764507"/>
              <a:gd name="connsiteX33" fmla="*/ 1840707 w 2033588"/>
              <a:gd name="connsiteY33" fmla="*/ 1757363 h 1764507"/>
              <a:gd name="connsiteX34" fmla="*/ 1857375 w 2033588"/>
              <a:gd name="connsiteY34" fmla="*/ 1745457 h 1764507"/>
              <a:gd name="connsiteX35" fmla="*/ 1871663 w 2033588"/>
              <a:gd name="connsiteY35" fmla="*/ 1731169 h 1764507"/>
              <a:gd name="connsiteX36" fmla="*/ 1881188 w 2033588"/>
              <a:gd name="connsiteY36" fmla="*/ 1704975 h 1764507"/>
              <a:gd name="connsiteX37" fmla="*/ 1909763 w 2033588"/>
              <a:gd name="connsiteY37" fmla="*/ 1588294 h 1764507"/>
              <a:gd name="connsiteX38" fmla="*/ 1924050 w 2033588"/>
              <a:gd name="connsiteY38" fmla="*/ 1526382 h 1764507"/>
              <a:gd name="connsiteX39" fmla="*/ 1931194 w 2033588"/>
              <a:gd name="connsiteY39" fmla="*/ 1409700 h 1764507"/>
              <a:gd name="connsiteX40" fmla="*/ 1945482 w 2033588"/>
              <a:gd name="connsiteY40" fmla="*/ 1104900 h 1764507"/>
              <a:gd name="connsiteX41" fmla="*/ 1962150 w 2033588"/>
              <a:gd name="connsiteY41" fmla="*/ 752475 h 1764507"/>
              <a:gd name="connsiteX42" fmla="*/ 1981200 w 2033588"/>
              <a:gd name="connsiteY42" fmla="*/ 457200 h 1764507"/>
              <a:gd name="connsiteX43" fmla="*/ 1990725 w 2033588"/>
              <a:gd name="connsiteY43" fmla="*/ 376238 h 1764507"/>
              <a:gd name="connsiteX44" fmla="*/ 2000250 w 2033588"/>
              <a:gd name="connsiteY44" fmla="*/ 352425 h 1764507"/>
              <a:gd name="connsiteX45" fmla="*/ 2009775 w 2033588"/>
              <a:gd name="connsiteY45" fmla="*/ 330994 h 1764507"/>
              <a:gd name="connsiteX46" fmla="*/ 2019300 w 2033588"/>
              <a:gd name="connsiteY46" fmla="*/ 307182 h 1764507"/>
              <a:gd name="connsiteX47" fmla="*/ 2031207 w 2033588"/>
              <a:gd name="connsiteY47" fmla="*/ 273844 h 1764507"/>
              <a:gd name="connsiteX48" fmla="*/ 2033588 w 2033588"/>
              <a:gd name="connsiteY48" fmla="*/ 252413 h 1764507"/>
              <a:gd name="connsiteX49" fmla="*/ 2033588 w 2033588"/>
              <a:gd name="connsiteY49" fmla="*/ 226219 h 1764507"/>
              <a:gd name="connsiteX50" fmla="*/ 2026444 w 2033588"/>
              <a:gd name="connsiteY50" fmla="*/ 202407 h 1764507"/>
              <a:gd name="connsiteX51" fmla="*/ 2014538 w 2033588"/>
              <a:gd name="connsiteY51" fmla="*/ 180975 h 1764507"/>
              <a:gd name="connsiteX52" fmla="*/ 1966913 w 2033588"/>
              <a:gd name="connsiteY52" fmla="*/ 140494 h 1764507"/>
              <a:gd name="connsiteX53" fmla="*/ 1881188 w 2033588"/>
              <a:gd name="connsiteY53" fmla="*/ 71438 h 1764507"/>
              <a:gd name="connsiteX54" fmla="*/ 1826419 w 2033588"/>
              <a:gd name="connsiteY54" fmla="*/ 30957 h 1764507"/>
              <a:gd name="connsiteX55" fmla="*/ 1776413 w 2033588"/>
              <a:gd name="connsiteY55" fmla="*/ 4763 h 1764507"/>
              <a:gd name="connsiteX56" fmla="*/ 1754982 w 2033588"/>
              <a:gd name="connsiteY56" fmla="*/ 0 h 1764507"/>
              <a:gd name="connsiteX57" fmla="*/ 1740694 w 2033588"/>
              <a:gd name="connsiteY57" fmla="*/ 2382 h 1764507"/>
              <a:gd name="connsiteX58" fmla="*/ 1728788 w 2033588"/>
              <a:gd name="connsiteY58" fmla="*/ 7144 h 1764507"/>
              <a:gd name="connsiteX59" fmla="*/ 1697832 w 2033588"/>
              <a:gd name="connsiteY59" fmla="*/ 23813 h 1764507"/>
              <a:gd name="connsiteX60" fmla="*/ 1609725 w 2033588"/>
              <a:gd name="connsiteY60" fmla="*/ 50007 h 1764507"/>
              <a:gd name="connsiteX61" fmla="*/ 1500188 w 2033588"/>
              <a:gd name="connsiteY61" fmla="*/ 61913 h 1764507"/>
              <a:gd name="connsiteX62" fmla="*/ 1173957 w 2033588"/>
              <a:gd name="connsiteY62" fmla="*/ 90488 h 1764507"/>
              <a:gd name="connsiteX63" fmla="*/ 628650 w 2033588"/>
              <a:gd name="connsiteY63" fmla="*/ 147638 h 17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33588" h="1764507">
                <a:moveTo>
                  <a:pt x="628650" y="147638"/>
                </a:moveTo>
                <a:lnTo>
                  <a:pt x="421482" y="169069"/>
                </a:lnTo>
                <a:lnTo>
                  <a:pt x="226219" y="190500"/>
                </a:lnTo>
                <a:lnTo>
                  <a:pt x="0" y="216694"/>
                </a:lnTo>
                <a:lnTo>
                  <a:pt x="16669" y="395288"/>
                </a:lnTo>
                <a:lnTo>
                  <a:pt x="209550" y="366713"/>
                </a:lnTo>
                <a:lnTo>
                  <a:pt x="364332" y="345282"/>
                </a:lnTo>
                <a:lnTo>
                  <a:pt x="545307" y="321469"/>
                </a:lnTo>
                <a:lnTo>
                  <a:pt x="742950" y="297657"/>
                </a:lnTo>
                <a:lnTo>
                  <a:pt x="931069" y="278607"/>
                </a:lnTo>
                <a:lnTo>
                  <a:pt x="1119188" y="261938"/>
                </a:lnTo>
                <a:lnTo>
                  <a:pt x="1314450" y="247650"/>
                </a:lnTo>
                <a:lnTo>
                  <a:pt x="1457325" y="238125"/>
                </a:lnTo>
                <a:lnTo>
                  <a:pt x="1604963" y="230982"/>
                </a:lnTo>
                <a:lnTo>
                  <a:pt x="1638300" y="233363"/>
                </a:lnTo>
                <a:lnTo>
                  <a:pt x="1652588" y="238125"/>
                </a:lnTo>
                <a:lnTo>
                  <a:pt x="1662113" y="242888"/>
                </a:lnTo>
                <a:lnTo>
                  <a:pt x="1671638" y="252413"/>
                </a:lnTo>
                <a:lnTo>
                  <a:pt x="1676400" y="266700"/>
                </a:lnTo>
                <a:lnTo>
                  <a:pt x="1681163" y="316707"/>
                </a:lnTo>
                <a:lnTo>
                  <a:pt x="1681163" y="502444"/>
                </a:lnTo>
                <a:lnTo>
                  <a:pt x="1681163" y="973932"/>
                </a:lnTo>
                <a:lnTo>
                  <a:pt x="1681163" y="1119188"/>
                </a:lnTo>
                <a:lnTo>
                  <a:pt x="1654969" y="1476375"/>
                </a:lnTo>
                <a:lnTo>
                  <a:pt x="1659732" y="1600200"/>
                </a:lnTo>
                <a:lnTo>
                  <a:pt x="1662113" y="1626394"/>
                </a:lnTo>
                <a:lnTo>
                  <a:pt x="1671638" y="1659732"/>
                </a:lnTo>
                <a:lnTo>
                  <a:pt x="1688307" y="1690688"/>
                </a:lnTo>
                <a:lnTo>
                  <a:pt x="1704975" y="1712119"/>
                </a:lnTo>
                <a:lnTo>
                  <a:pt x="1733550" y="1738313"/>
                </a:lnTo>
                <a:lnTo>
                  <a:pt x="1762125" y="1752600"/>
                </a:lnTo>
                <a:lnTo>
                  <a:pt x="1783557" y="1759744"/>
                </a:lnTo>
                <a:lnTo>
                  <a:pt x="1814513" y="1764507"/>
                </a:lnTo>
                <a:lnTo>
                  <a:pt x="1840707" y="1757363"/>
                </a:lnTo>
                <a:lnTo>
                  <a:pt x="1857375" y="1745457"/>
                </a:lnTo>
                <a:lnTo>
                  <a:pt x="1871663" y="1731169"/>
                </a:lnTo>
                <a:lnTo>
                  <a:pt x="1881188" y="1704975"/>
                </a:lnTo>
                <a:lnTo>
                  <a:pt x="1909763" y="1588294"/>
                </a:lnTo>
                <a:lnTo>
                  <a:pt x="1924050" y="1526382"/>
                </a:lnTo>
                <a:lnTo>
                  <a:pt x="1931194" y="1409700"/>
                </a:lnTo>
                <a:lnTo>
                  <a:pt x="1945482" y="1104900"/>
                </a:lnTo>
                <a:lnTo>
                  <a:pt x="1962150" y="752475"/>
                </a:lnTo>
                <a:lnTo>
                  <a:pt x="1981200" y="457200"/>
                </a:lnTo>
                <a:lnTo>
                  <a:pt x="1990725" y="376238"/>
                </a:lnTo>
                <a:lnTo>
                  <a:pt x="2000250" y="352425"/>
                </a:lnTo>
                <a:lnTo>
                  <a:pt x="2009775" y="330994"/>
                </a:lnTo>
                <a:lnTo>
                  <a:pt x="2019300" y="307182"/>
                </a:lnTo>
                <a:lnTo>
                  <a:pt x="2031207" y="273844"/>
                </a:lnTo>
                <a:lnTo>
                  <a:pt x="2033588" y="252413"/>
                </a:lnTo>
                <a:lnTo>
                  <a:pt x="2033588" y="226219"/>
                </a:lnTo>
                <a:lnTo>
                  <a:pt x="2026444" y="202407"/>
                </a:lnTo>
                <a:lnTo>
                  <a:pt x="2014538" y="180975"/>
                </a:lnTo>
                <a:lnTo>
                  <a:pt x="1966913" y="140494"/>
                </a:lnTo>
                <a:lnTo>
                  <a:pt x="1881188" y="71438"/>
                </a:lnTo>
                <a:lnTo>
                  <a:pt x="1826419" y="30957"/>
                </a:lnTo>
                <a:lnTo>
                  <a:pt x="1776413" y="4763"/>
                </a:lnTo>
                <a:lnTo>
                  <a:pt x="1754982" y="0"/>
                </a:lnTo>
                <a:lnTo>
                  <a:pt x="1740694" y="2382"/>
                </a:lnTo>
                <a:lnTo>
                  <a:pt x="1728788" y="7144"/>
                </a:lnTo>
                <a:lnTo>
                  <a:pt x="1697832" y="23813"/>
                </a:lnTo>
                <a:lnTo>
                  <a:pt x="1609725" y="50007"/>
                </a:lnTo>
                <a:lnTo>
                  <a:pt x="1500188" y="61913"/>
                </a:lnTo>
                <a:lnTo>
                  <a:pt x="1173957" y="90488"/>
                </a:lnTo>
                <a:lnTo>
                  <a:pt x="628650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725B62AE-F37A-4C04-9FA5-02132E6F709E}"/>
              </a:ext>
            </a:extLst>
          </p:cNvPr>
          <p:cNvSpPr/>
          <p:nvPr/>
        </p:nvSpPr>
        <p:spPr>
          <a:xfrm>
            <a:off x="4105275" y="3762375"/>
            <a:ext cx="1731963" cy="342900"/>
          </a:xfrm>
          <a:custGeom>
            <a:avLst/>
            <a:gdLst>
              <a:gd name="connsiteX0" fmla="*/ 885825 w 1731169"/>
              <a:gd name="connsiteY0" fmla="*/ 76200 h 342900"/>
              <a:gd name="connsiteX1" fmla="*/ 642938 w 1731169"/>
              <a:gd name="connsiteY1" fmla="*/ 104775 h 342900"/>
              <a:gd name="connsiteX2" fmla="*/ 390525 w 1731169"/>
              <a:gd name="connsiteY2" fmla="*/ 135731 h 342900"/>
              <a:gd name="connsiteX3" fmla="*/ 0 w 1731169"/>
              <a:gd name="connsiteY3" fmla="*/ 190500 h 342900"/>
              <a:gd name="connsiteX4" fmla="*/ 7144 w 1731169"/>
              <a:gd name="connsiteY4" fmla="*/ 342900 h 342900"/>
              <a:gd name="connsiteX5" fmla="*/ 142875 w 1731169"/>
              <a:gd name="connsiteY5" fmla="*/ 321469 h 342900"/>
              <a:gd name="connsiteX6" fmla="*/ 333375 w 1731169"/>
              <a:gd name="connsiteY6" fmla="*/ 290513 h 342900"/>
              <a:gd name="connsiteX7" fmla="*/ 550069 w 1731169"/>
              <a:gd name="connsiteY7" fmla="*/ 257175 h 342900"/>
              <a:gd name="connsiteX8" fmla="*/ 759619 w 1731169"/>
              <a:gd name="connsiteY8" fmla="*/ 230981 h 342900"/>
              <a:gd name="connsiteX9" fmla="*/ 973931 w 1731169"/>
              <a:gd name="connsiteY9" fmla="*/ 204788 h 342900"/>
              <a:gd name="connsiteX10" fmla="*/ 1121569 w 1731169"/>
              <a:gd name="connsiteY10" fmla="*/ 190500 h 342900"/>
              <a:gd name="connsiteX11" fmla="*/ 1254919 w 1731169"/>
              <a:gd name="connsiteY11" fmla="*/ 180975 h 342900"/>
              <a:gd name="connsiteX12" fmla="*/ 1400175 w 1731169"/>
              <a:gd name="connsiteY12" fmla="*/ 169069 h 342900"/>
              <a:gd name="connsiteX13" fmla="*/ 1552575 w 1731169"/>
              <a:gd name="connsiteY13" fmla="*/ 161925 h 342900"/>
              <a:gd name="connsiteX14" fmla="*/ 1731169 w 1731169"/>
              <a:gd name="connsiteY14" fmla="*/ 154781 h 342900"/>
              <a:gd name="connsiteX15" fmla="*/ 1702594 w 1731169"/>
              <a:gd name="connsiteY15" fmla="*/ 0 h 342900"/>
              <a:gd name="connsiteX16" fmla="*/ 1519238 w 1731169"/>
              <a:gd name="connsiteY16" fmla="*/ 14288 h 342900"/>
              <a:gd name="connsiteX17" fmla="*/ 1307306 w 1731169"/>
              <a:gd name="connsiteY17" fmla="*/ 33338 h 342900"/>
              <a:gd name="connsiteX18" fmla="*/ 1052513 w 1731169"/>
              <a:gd name="connsiteY18" fmla="*/ 59531 h 342900"/>
              <a:gd name="connsiteX19" fmla="*/ 885825 w 1731169"/>
              <a:gd name="connsiteY19" fmla="*/ 762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31169" h="342900">
                <a:moveTo>
                  <a:pt x="885825" y="76200"/>
                </a:moveTo>
                <a:lnTo>
                  <a:pt x="642938" y="104775"/>
                </a:lnTo>
                <a:lnTo>
                  <a:pt x="390525" y="135731"/>
                </a:lnTo>
                <a:lnTo>
                  <a:pt x="0" y="190500"/>
                </a:lnTo>
                <a:lnTo>
                  <a:pt x="7144" y="342900"/>
                </a:lnTo>
                <a:lnTo>
                  <a:pt x="142875" y="321469"/>
                </a:lnTo>
                <a:lnTo>
                  <a:pt x="333375" y="290513"/>
                </a:lnTo>
                <a:lnTo>
                  <a:pt x="550069" y="257175"/>
                </a:lnTo>
                <a:lnTo>
                  <a:pt x="759619" y="230981"/>
                </a:lnTo>
                <a:lnTo>
                  <a:pt x="973931" y="204788"/>
                </a:lnTo>
                <a:lnTo>
                  <a:pt x="1121569" y="190500"/>
                </a:lnTo>
                <a:lnTo>
                  <a:pt x="1254919" y="180975"/>
                </a:lnTo>
                <a:lnTo>
                  <a:pt x="1400175" y="169069"/>
                </a:lnTo>
                <a:lnTo>
                  <a:pt x="1552575" y="161925"/>
                </a:lnTo>
                <a:lnTo>
                  <a:pt x="1731169" y="154781"/>
                </a:lnTo>
                <a:lnTo>
                  <a:pt x="1702594" y="0"/>
                </a:lnTo>
                <a:lnTo>
                  <a:pt x="1519238" y="14288"/>
                </a:lnTo>
                <a:lnTo>
                  <a:pt x="1307306" y="33338"/>
                </a:lnTo>
                <a:lnTo>
                  <a:pt x="1052513" y="59531"/>
                </a:lnTo>
                <a:lnTo>
                  <a:pt x="885825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9CDC66EB-0AEB-4118-B79B-84A15B769EF7}"/>
              </a:ext>
            </a:extLst>
          </p:cNvPr>
          <p:cNvSpPr/>
          <p:nvPr/>
        </p:nvSpPr>
        <p:spPr>
          <a:xfrm>
            <a:off x="4105275" y="4229100"/>
            <a:ext cx="1716088" cy="303213"/>
          </a:xfrm>
          <a:custGeom>
            <a:avLst/>
            <a:gdLst>
              <a:gd name="connsiteX0" fmla="*/ 821531 w 1716881"/>
              <a:gd name="connsiteY0" fmla="*/ 66675 h 302419"/>
              <a:gd name="connsiteX1" fmla="*/ 604838 w 1716881"/>
              <a:gd name="connsiteY1" fmla="*/ 85725 h 302419"/>
              <a:gd name="connsiteX2" fmla="*/ 342900 w 1716881"/>
              <a:gd name="connsiteY2" fmla="*/ 111919 h 302419"/>
              <a:gd name="connsiteX3" fmla="*/ 0 w 1716881"/>
              <a:gd name="connsiteY3" fmla="*/ 145256 h 302419"/>
              <a:gd name="connsiteX4" fmla="*/ 0 w 1716881"/>
              <a:gd name="connsiteY4" fmla="*/ 302419 h 302419"/>
              <a:gd name="connsiteX5" fmla="*/ 159544 w 1716881"/>
              <a:gd name="connsiteY5" fmla="*/ 280988 h 302419"/>
              <a:gd name="connsiteX6" fmla="*/ 302419 w 1716881"/>
              <a:gd name="connsiteY6" fmla="*/ 264319 h 302419"/>
              <a:gd name="connsiteX7" fmla="*/ 535781 w 1716881"/>
              <a:gd name="connsiteY7" fmla="*/ 240506 h 302419"/>
              <a:gd name="connsiteX8" fmla="*/ 707231 w 1716881"/>
              <a:gd name="connsiteY8" fmla="*/ 223838 h 302419"/>
              <a:gd name="connsiteX9" fmla="*/ 897731 w 1716881"/>
              <a:gd name="connsiteY9" fmla="*/ 209550 h 302419"/>
              <a:gd name="connsiteX10" fmla="*/ 1050131 w 1716881"/>
              <a:gd name="connsiteY10" fmla="*/ 200025 h 302419"/>
              <a:gd name="connsiteX11" fmla="*/ 1240631 w 1716881"/>
              <a:gd name="connsiteY11" fmla="*/ 190500 h 302419"/>
              <a:gd name="connsiteX12" fmla="*/ 1407319 w 1716881"/>
              <a:gd name="connsiteY12" fmla="*/ 185738 h 302419"/>
              <a:gd name="connsiteX13" fmla="*/ 1588294 w 1716881"/>
              <a:gd name="connsiteY13" fmla="*/ 180975 h 302419"/>
              <a:gd name="connsiteX14" fmla="*/ 1716881 w 1716881"/>
              <a:gd name="connsiteY14" fmla="*/ 185738 h 302419"/>
              <a:gd name="connsiteX15" fmla="*/ 1700213 w 1716881"/>
              <a:gd name="connsiteY15" fmla="*/ 0 h 302419"/>
              <a:gd name="connsiteX16" fmla="*/ 1512094 w 1716881"/>
              <a:gd name="connsiteY16" fmla="*/ 14288 h 302419"/>
              <a:gd name="connsiteX17" fmla="*/ 1271588 w 1716881"/>
              <a:gd name="connsiteY17" fmla="*/ 30956 h 302419"/>
              <a:gd name="connsiteX18" fmla="*/ 1028700 w 1716881"/>
              <a:gd name="connsiteY18" fmla="*/ 50006 h 302419"/>
              <a:gd name="connsiteX19" fmla="*/ 821531 w 1716881"/>
              <a:gd name="connsiteY19" fmla="*/ 6667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16881" h="302419">
                <a:moveTo>
                  <a:pt x="821531" y="66675"/>
                </a:moveTo>
                <a:lnTo>
                  <a:pt x="604838" y="85725"/>
                </a:lnTo>
                <a:lnTo>
                  <a:pt x="342900" y="111919"/>
                </a:lnTo>
                <a:lnTo>
                  <a:pt x="0" y="145256"/>
                </a:lnTo>
                <a:lnTo>
                  <a:pt x="0" y="302419"/>
                </a:lnTo>
                <a:lnTo>
                  <a:pt x="159544" y="280988"/>
                </a:lnTo>
                <a:lnTo>
                  <a:pt x="302419" y="264319"/>
                </a:lnTo>
                <a:lnTo>
                  <a:pt x="535781" y="240506"/>
                </a:lnTo>
                <a:lnTo>
                  <a:pt x="707231" y="223838"/>
                </a:lnTo>
                <a:lnTo>
                  <a:pt x="897731" y="209550"/>
                </a:lnTo>
                <a:lnTo>
                  <a:pt x="1050131" y="200025"/>
                </a:lnTo>
                <a:lnTo>
                  <a:pt x="1240631" y="190500"/>
                </a:lnTo>
                <a:lnTo>
                  <a:pt x="1407319" y="185738"/>
                </a:lnTo>
                <a:lnTo>
                  <a:pt x="1588294" y="180975"/>
                </a:lnTo>
                <a:lnTo>
                  <a:pt x="1716881" y="185738"/>
                </a:lnTo>
                <a:lnTo>
                  <a:pt x="1700213" y="0"/>
                </a:lnTo>
                <a:lnTo>
                  <a:pt x="1512094" y="14288"/>
                </a:lnTo>
                <a:lnTo>
                  <a:pt x="1271588" y="30956"/>
                </a:lnTo>
                <a:lnTo>
                  <a:pt x="1028700" y="50006"/>
                </a:lnTo>
                <a:lnTo>
                  <a:pt x="821531" y="6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F9F3880F-2F61-4F54-A5DF-D71BC8DB52F3}"/>
              </a:ext>
            </a:extLst>
          </p:cNvPr>
          <p:cNvSpPr/>
          <p:nvPr/>
        </p:nvSpPr>
        <p:spPr>
          <a:xfrm>
            <a:off x="4078288" y="4722813"/>
            <a:ext cx="1730375" cy="325437"/>
          </a:xfrm>
          <a:custGeom>
            <a:avLst/>
            <a:gdLst>
              <a:gd name="connsiteX0" fmla="*/ 723900 w 1728788"/>
              <a:gd name="connsiteY0" fmla="*/ 71437 h 326231"/>
              <a:gd name="connsiteX1" fmla="*/ 971550 w 1728788"/>
              <a:gd name="connsiteY1" fmla="*/ 50006 h 326231"/>
              <a:gd name="connsiteX2" fmla="*/ 1193007 w 1728788"/>
              <a:gd name="connsiteY2" fmla="*/ 33337 h 326231"/>
              <a:gd name="connsiteX3" fmla="*/ 1443038 w 1728788"/>
              <a:gd name="connsiteY3" fmla="*/ 14287 h 326231"/>
              <a:gd name="connsiteX4" fmla="*/ 1728788 w 1728788"/>
              <a:gd name="connsiteY4" fmla="*/ 0 h 326231"/>
              <a:gd name="connsiteX5" fmla="*/ 1716882 w 1728788"/>
              <a:gd name="connsiteY5" fmla="*/ 159544 h 326231"/>
              <a:gd name="connsiteX6" fmla="*/ 1528763 w 1728788"/>
              <a:gd name="connsiteY6" fmla="*/ 166687 h 326231"/>
              <a:gd name="connsiteX7" fmla="*/ 1288257 w 1728788"/>
              <a:gd name="connsiteY7" fmla="*/ 178594 h 326231"/>
              <a:gd name="connsiteX8" fmla="*/ 1171575 w 1728788"/>
              <a:gd name="connsiteY8" fmla="*/ 185737 h 326231"/>
              <a:gd name="connsiteX9" fmla="*/ 921544 w 1728788"/>
              <a:gd name="connsiteY9" fmla="*/ 209550 h 326231"/>
              <a:gd name="connsiteX10" fmla="*/ 688182 w 1728788"/>
              <a:gd name="connsiteY10" fmla="*/ 235744 h 326231"/>
              <a:gd name="connsiteX11" fmla="*/ 476250 w 1728788"/>
              <a:gd name="connsiteY11" fmla="*/ 261937 h 326231"/>
              <a:gd name="connsiteX12" fmla="*/ 247650 w 1728788"/>
              <a:gd name="connsiteY12" fmla="*/ 292894 h 326231"/>
              <a:gd name="connsiteX13" fmla="*/ 135732 w 1728788"/>
              <a:gd name="connsiteY13" fmla="*/ 307181 h 326231"/>
              <a:gd name="connsiteX14" fmla="*/ 23813 w 1728788"/>
              <a:gd name="connsiteY14" fmla="*/ 326231 h 326231"/>
              <a:gd name="connsiteX15" fmla="*/ 0 w 1728788"/>
              <a:gd name="connsiteY15" fmla="*/ 326231 h 326231"/>
              <a:gd name="connsiteX16" fmla="*/ 2382 w 1728788"/>
              <a:gd name="connsiteY16" fmla="*/ 142875 h 326231"/>
              <a:gd name="connsiteX17" fmla="*/ 154782 w 1728788"/>
              <a:gd name="connsiteY17" fmla="*/ 128587 h 326231"/>
              <a:gd name="connsiteX18" fmla="*/ 359569 w 1728788"/>
              <a:gd name="connsiteY18" fmla="*/ 104775 h 326231"/>
              <a:gd name="connsiteX19" fmla="*/ 723900 w 1728788"/>
              <a:gd name="connsiteY19" fmla="*/ 71437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8788" h="326231">
                <a:moveTo>
                  <a:pt x="723900" y="71437"/>
                </a:moveTo>
                <a:lnTo>
                  <a:pt x="971550" y="50006"/>
                </a:lnTo>
                <a:lnTo>
                  <a:pt x="1193007" y="33337"/>
                </a:lnTo>
                <a:lnTo>
                  <a:pt x="1443038" y="14287"/>
                </a:lnTo>
                <a:lnTo>
                  <a:pt x="1728788" y="0"/>
                </a:lnTo>
                <a:lnTo>
                  <a:pt x="1716882" y="159544"/>
                </a:lnTo>
                <a:lnTo>
                  <a:pt x="1528763" y="166687"/>
                </a:lnTo>
                <a:lnTo>
                  <a:pt x="1288257" y="178594"/>
                </a:lnTo>
                <a:lnTo>
                  <a:pt x="1171575" y="185737"/>
                </a:lnTo>
                <a:lnTo>
                  <a:pt x="921544" y="209550"/>
                </a:lnTo>
                <a:lnTo>
                  <a:pt x="688182" y="235744"/>
                </a:lnTo>
                <a:lnTo>
                  <a:pt x="476250" y="261937"/>
                </a:lnTo>
                <a:lnTo>
                  <a:pt x="247650" y="292894"/>
                </a:lnTo>
                <a:lnTo>
                  <a:pt x="135732" y="307181"/>
                </a:lnTo>
                <a:lnTo>
                  <a:pt x="23813" y="326231"/>
                </a:lnTo>
                <a:lnTo>
                  <a:pt x="0" y="326231"/>
                </a:lnTo>
                <a:lnTo>
                  <a:pt x="2382" y="142875"/>
                </a:lnTo>
                <a:lnTo>
                  <a:pt x="154782" y="128587"/>
                </a:lnTo>
                <a:lnTo>
                  <a:pt x="359569" y="104775"/>
                </a:lnTo>
                <a:lnTo>
                  <a:pt x="723900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9186C0F9-21B5-4010-8F35-11C0DA6FC7B3}"/>
              </a:ext>
            </a:extLst>
          </p:cNvPr>
          <p:cNvSpPr/>
          <p:nvPr/>
        </p:nvSpPr>
        <p:spPr>
          <a:xfrm>
            <a:off x="2925763" y="4945063"/>
            <a:ext cx="1751012" cy="1208087"/>
          </a:xfrm>
          <a:custGeom>
            <a:avLst/>
            <a:gdLst>
              <a:gd name="connsiteX0" fmla="*/ 1073944 w 1750219"/>
              <a:gd name="connsiteY0" fmla="*/ 531019 h 1207294"/>
              <a:gd name="connsiteX1" fmla="*/ 1176338 w 1750219"/>
              <a:gd name="connsiteY1" fmla="*/ 423863 h 1207294"/>
              <a:gd name="connsiteX2" fmla="*/ 1254919 w 1750219"/>
              <a:gd name="connsiteY2" fmla="*/ 333375 h 1207294"/>
              <a:gd name="connsiteX3" fmla="*/ 1326357 w 1750219"/>
              <a:gd name="connsiteY3" fmla="*/ 242888 h 1207294"/>
              <a:gd name="connsiteX4" fmla="*/ 1357313 w 1750219"/>
              <a:gd name="connsiteY4" fmla="*/ 204788 h 1207294"/>
              <a:gd name="connsiteX5" fmla="*/ 1376363 w 1750219"/>
              <a:gd name="connsiteY5" fmla="*/ 176213 h 1207294"/>
              <a:gd name="connsiteX6" fmla="*/ 1390650 w 1750219"/>
              <a:gd name="connsiteY6" fmla="*/ 147638 h 1207294"/>
              <a:gd name="connsiteX7" fmla="*/ 1400175 w 1750219"/>
              <a:gd name="connsiteY7" fmla="*/ 114300 h 1207294"/>
              <a:gd name="connsiteX8" fmla="*/ 1400175 w 1750219"/>
              <a:gd name="connsiteY8" fmla="*/ 92869 h 1207294"/>
              <a:gd name="connsiteX9" fmla="*/ 1383507 w 1750219"/>
              <a:gd name="connsiteY9" fmla="*/ 26194 h 1207294"/>
              <a:gd name="connsiteX10" fmla="*/ 1519238 w 1750219"/>
              <a:gd name="connsiteY10" fmla="*/ 0 h 1207294"/>
              <a:gd name="connsiteX11" fmla="*/ 1581150 w 1750219"/>
              <a:gd name="connsiteY11" fmla="*/ 73819 h 1207294"/>
              <a:gd name="connsiteX12" fmla="*/ 1645444 w 1750219"/>
              <a:gd name="connsiteY12" fmla="*/ 135732 h 1207294"/>
              <a:gd name="connsiteX13" fmla="*/ 1697832 w 1750219"/>
              <a:gd name="connsiteY13" fmla="*/ 178594 h 1207294"/>
              <a:gd name="connsiteX14" fmla="*/ 1731169 w 1750219"/>
              <a:gd name="connsiteY14" fmla="*/ 200025 h 1207294"/>
              <a:gd name="connsiteX15" fmla="*/ 1743075 w 1750219"/>
              <a:gd name="connsiteY15" fmla="*/ 211932 h 1207294"/>
              <a:gd name="connsiteX16" fmla="*/ 1747838 w 1750219"/>
              <a:gd name="connsiteY16" fmla="*/ 223838 h 1207294"/>
              <a:gd name="connsiteX17" fmla="*/ 1750219 w 1750219"/>
              <a:gd name="connsiteY17" fmla="*/ 242888 h 1207294"/>
              <a:gd name="connsiteX18" fmla="*/ 1743075 w 1750219"/>
              <a:gd name="connsiteY18" fmla="*/ 264319 h 1207294"/>
              <a:gd name="connsiteX19" fmla="*/ 1726407 w 1750219"/>
              <a:gd name="connsiteY19" fmla="*/ 280988 h 1207294"/>
              <a:gd name="connsiteX20" fmla="*/ 1681163 w 1750219"/>
              <a:gd name="connsiteY20" fmla="*/ 302419 h 1207294"/>
              <a:gd name="connsiteX21" fmla="*/ 1640682 w 1750219"/>
              <a:gd name="connsiteY21" fmla="*/ 314325 h 1207294"/>
              <a:gd name="connsiteX22" fmla="*/ 1614488 w 1750219"/>
              <a:gd name="connsiteY22" fmla="*/ 342900 h 1207294"/>
              <a:gd name="connsiteX23" fmla="*/ 1476375 w 1750219"/>
              <a:gd name="connsiteY23" fmla="*/ 481013 h 1207294"/>
              <a:gd name="connsiteX24" fmla="*/ 1321594 w 1750219"/>
              <a:gd name="connsiteY24" fmla="*/ 616744 h 1207294"/>
              <a:gd name="connsiteX25" fmla="*/ 1176338 w 1750219"/>
              <a:gd name="connsiteY25" fmla="*/ 723900 h 1207294"/>
              <a:gd name="connsiteX26" fmla="*/ 1047750 w 1750219"/>
              <a:gd name="connsiteY26" fmla="*/ 812007 h 1207294"/>
              <a:gd name="connsiteX27" fmla="*/ 942975 w 1750219"/>
              <a:gd name="connsiteY27" fmla="*/ 876300 h 1207294"/>
              <a:gd name="connsiteX28" fmla="*/ 778669 w 1750219"/>
              <a:gd name="connsiteY28" fmla="*/ 966788 h 1207294"/>
              <a:gd name="connsiteX29" fmla="*/ 623888 w 1750219"/>
              <a:gd name="connsiteY29" fmla="*/ 1042988 h 1207294"/>
              <a:gd name="connsiteX30" fmla="*/ 421482 w 1750219"/>
              <a:gd name="connsiteY30" fmla="*/ 1126332 h 1207294"/>
              <a:gd name="connsiteX31" fmla="*/ 302419 w 1750219"/>
              <a:gd name="connsiteY31" fmla="*/ 1164432 h 1207294"/>
              <a:gd name="connsiteX32" fmla="*/ 180975 w 1750219"/>
              <a:gd name="connsiteY32" fmla="*/ 1193007 h 1207294"/>
              <a:gd name="connsiteX33" fmla="*/ 107157 w 1750219"/>
              <a:gd name="connsiteY33" fmla="*/ 1202532 h 1207294"/>
              <a:gd name="connsiteX34" fmla="*/ 59532 w 1750219"/>
              <a:gd name="connsiteY34" fmla="*/ 1207294 h 1207294"/>
              <a:gd name="connsiteX35" fmla="*/ 35719 w 1750219"/>
              <a:gd name="connsiteY35" fmla="*/ 1207294 h 1207294"/>
              <a:gd name="connsiteX36" fmla="*/ 19050 w 1750219"/>
              <a:gd name="connsiteY36" fmla="*/ 1204913 h 1207294"/>
              <a:gd name="connsiteX37" fmla="*/ 4763 w 1750219"/>
              <a:gd name="connsiteY37" fmla="*/ 1197769 h 1207294"/>
              <a:gd name="connsiteX38" fmla="*/ 0 w 1750219"/>
              <a:gd name="connsiteY38" fmla="*/ 1188244 h 1207294"/>
              <a:gd name="connsiteX39" fmla="*/ 9525 w 1750219"/>
              <a:gd name="connsiteY39" fmla="*/ 1166813 h 1207294"/>
              <a:gd name="connsiteX40" fmla="*/ 23813 w 1750219"/>
              <a:gd name="connsiteY40" fmla="*/ 1147763 h 1207294"/>
              <a:gd name="connsiteX41" fmla="*/ 57150 w 1750219"/>
              <a:gd name="connsiteY41" fmla="*/ 1135857 h 1207294"/>
              <a:gd name="connsiteX42" fmla="*/ 150019 w 1750219"/>
              <a:gd name="connsiteY42" fmla="*/ 1104900 h 1207294"/>
              <a:gd name="connsiteX43" fmla="*/ 250032 w 1750219"/>
              <a:gd name="connsiteY43" fmla="*/ 1069182 h 1207294"/>
              <a:gd name="connsiteX44" fmla="*/ 352425 w 1750219"/>
              <a:gd name="connsiteY44" fmla="*/ 1026319 h 1207294"/>
              <a:gd name="connsiteX45" fmla="*/ 440532 w 1750219"/>
              <a:gd name="connsiteY45" fmla="*/ 985838 h 1207294"/>
              <a:gd name="connsiteX46" fmla="*/ 564357 w 1750219"/>
              <a:gd name="connsiteY46" fmla="*/ 921544 h 1207294"/>
              <a:gd name="connsiteX47" fmla="*/ 678657 w 1750219"/>
              <a:gd name="connsiteY47" fmla="*/ 852488 h 1207294"/>
              <a:gd name="connsiteX48" fmla="*/ 800100 w 1750219"/>
              <a:gd name="connsiteY48" fmla="*/ 766763 h 1207294"/>
              <a:gd name="connsiteX49" fmla="*/ 885825 w 1750219"/>
              <a:gd name="connsiteY49" fmla="*/ 700088 h 1207294"/>
              <a:gd name="connsiteX50" fmla="*/ 981075 w 1750219"/>
              <a:gd name="connsiteY50" fmla="*/ 619125 h 1207294"/>
              <a:gd name="connsiteX51" fmla="*/ 1073944 w 1750219"/>
              <a:gd name="connsiteY51" fmla="*/ 53101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0219" h="1207294">
                <a:moveTo>
                  <a:pt x="1073944" y="531019"/>
                </a:moveTo>
                <a:lnTo>
                  <a:pt x="1176338" y="423863"/>
                </a:lnTo>
                <a:lnTo>
                  <a:pt x="1254919" y="333375"/>
                </a:lnTo>
                <a:lnTo>
                  <a:pt x="1326357" y="242888"/>
                </a:lnTo>
                <a:lnTo>
                  <a:pt x="1357313" y="204788"/>
                </a:lnTo>
                <a:lnTo>
                  <a:pt x="1376363" y="176213"/>
                </a:lnTo>
                <a:lnTo>
                  <a:pt x="1390650" y="147638"/>
                </a:lnTo>
                <a:lnTo>
                  <a:pt x="1400175" y="114300"/>
                </a:lnTo>
                <a:lnTo>
                  <a:pt x="1400175" y="92869"/>
                </a:lnTo>
                <a:lnTo>
                  <a:pt x="1383507" y="26194"/>
                </a:lnTo>
                <a:lnTo>
                  <a:pt x="1519238" y="0"/>
                </a:lnTo>
                <a:lnTo>
                  <a:pt x="1581150" y="73819"/>
                </a:lnTo>
                <a:lnTo>
                  <a:pt x="1645444" y="135732"/>
                </a:lnTo>
                <a:lnTo>
                  <a:pt x="1697832" y="178594"/>
                </a:lnTo>
                <a:lnTo>
                  <a:pt x="1731169" y="200025"/>
                </a:lnTo>
                <a:lnTo>
                  <a:pt x="1743075" y="211932"/>
                </a:lnTo>
                <a:lnTo>
                  <a:pt x="1747838" y="223838"/>
                </a:lnTo>
                <a:lnTo>
                  <a:pt x="1750219" y="242888"/>
                </a:lnTo>
                <a:lnTo>
                  <a:pt x="1743075" y="264319"/>
                </a:lnTo>
                <a:lnTo>
                  <a:pt x="1726407" y="280988"/>
                </a:lnTo>
                <a:lnTo>
                  <a:pt x="1681163" y="302419"/>
                </a:lnTo>
                <a:lnTo>
                  <a:pt x="1640682" y="314325"/>
                </a:lnTo>
                <a:lnTo>
                  <a:pt x="1614488" y="342900"/>
                </a:lnTo>
                <a:lnTo>
                  <a:pt x="1476375" y="481013"/>
                </a:lnTo>
                <a:lnTo>
                  <a:pt x="1321594" y="616744"/>
                </a:lnTo>
                <a:lnTo>
                  <a:pt x="1176338" y="723900"/>
                </a:lnTo>
                <a:lnTo>
                  <a:pt x="1047750" y="812007"/>
                </a:lnTo>
                <a:lnTo>
                  <a:pt x="942975" y="876300"/>
                </a:lnTo>
                <a:lnTo>
                  <a:pt x="778669" y="966788"/>
                </a:lnTo>
                <a:lnTo>
                  <a:pt x="623888" y="1042988"/>
                </a:lnTo>
                <a:lnTo>
                  <a:pt x="421482" y="1126332"/>
                </a:lnTo>
                <a:lnTo>
                  <a:pt x="302419" y="1164432"/>
                </a:lnTo>
                <a:lnTo>
                  <a:pt x="180975" y="1193007"/>
                </a:lnTo>
                <a:lnTo>
                  <a:pt x="107157" y="1202532"/>
                </a:lnTo>
                <a:lnTo>
                  <a:pt x="59532" y="1207294"/>
                </a:lnTo>
                <a:lnTo>
                  <a:pt x="35719" y="1207294"/>
                </a:lnTo>
                <a:lnTo>
                  <a:pt x="19050" y="1204913"/>
                </a:lnTo>
                <a:lnTo>
                  <a:pt x="4763" y="1197769"/>
                </a:lnTo>
                <a:lnTo>
                  <a:pt x="0" y="1188244"/>
                </a:lnTo>
                <a:lnTo>
                  <a:pt x="9525" y="1166813"/>
                </a:lnTo>
                <a:lnTo>
                  <a:pt x="23813" y="1147763"/>
                </a:lnTo>
                <a:lnTo>
                  <a:pt x="57150" y="1135857"/>
                </a:lnTo>
                <a:lnTo>
                  <a:pt x="150019" y="1104900"/>
                </a:lnTo>
                <a:lnTo>
                  <a:pt x="250032" y="1069182"/>
                </a:lnTo>
                <a:lnTo>
                  <a:pt x="352425" y="1026319"/>
                </a:lnTo>
                <a:lnTo>
                  <a:pt x="440532" y="985838"/>
                </a:lnTo>
                <a:lnTo>
                  <a:pt x="564357" y="921544"/>
                </a:lnTo>
                <a:lnTo>
                  <a:pt x="678657" y="852488"/>
                </a:lnTo>
                <a:lnTo>
                  <a:pt x="800100" y="766763"/>
                </a:lnTo>
                <a:lnTo>
                  <a:pt x="885825" y="700088"/>
                </a:lnTo>
                <a:lnTo>
                  <a:pt x="981075" y="619125"/>
                </a:lnTo>
                <a:lnTo>
                  <a:pt x="1073944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47E914C-393A-4276-BD7D-B923630777AF}"/>
              </a:ext>
            </a:extLst>
          </p:cNvPr>
          <p:cNvSpPr/>
          <p:nvPr/>
        </p:nvSpPr>
        <p:spPr>
          <a:xfrm>
            <a:off x="5033963" y="4856163"/>
            <a:ext cx="2233612" cy="1117600"/>
          </a:xfrm>
          <a:custGeom>
            <a:avLst/>
            <a:gdLst>
              <a:gd name="connsiteX0" fmla="*/ 935831 w 2233612"/>
              <a:gd name="connsiteY0" fmla="*/ 1116806 h 1119187"/>
              <a:gd name="connsiteX1" fmla="*/ 1178718 w 2233612"/>
              <a:gd name="connsiteY1" fmla="*/ 1119187 h 1119187"/>
              <a:gd name="connsiteX2" fmla="*/ 1395412 w 2233612"/>
              <a:gd name="connsiteY2" fmla="*/ 1114425 h 1119187"/>
              <a:gd name="connsiteX3" fmla="*/ 1650206 w 2233612"/>
              <a:gd name="connsiteY3" fmla="*/ 1102519 h 1119187"/>
              <a:gd name="connsiteX4" fmla="*/ 1781175 w 2233612"/>
              <a:gd name="connsiteY4" fmla="*/ 1095375 h 1119187"/>
              <a:gd name="connsiteX5" fmla="*/ 1900237 w 2233612"/>
              <a:gd name="connsiteY5" fmla="*/ 1090612 h 1119187"/>
              <a:gd name="connsiteX6" fmla="*/ 2005012 w 2233612"/>
              <a:gd name="connsiteY6" fmla="*/ 1083469 h 1119187"/>
              <a:gd name="connsiteX7" fmla="*/ 2121693 w 2233612"/>
              <a:gd name="connsiteY7" fmla="*/ 1064419 h 1119187"/>
              <a:gd name="connsiteX8" fmla="*/ 2164556 w 2233612"/>
              <a:gd name="connsiteY8" fmla="*/ 1054894 h 1119187"/>
              <a:gd name="connsiteX9" fmla="*/ 2190750 w 2233612"/>
              <a:gd name="connsiteY9" fmla="*/ 1038225 h 1119187"/>
              <a:gd name="connsiteX10" fmla="*/ 2212181 w 2233612"/>
              <a:gd name="connsiteY10" fmla="*/ 1016794 h 1119187"/>
              <a:gd name="connsiteX11" fmla="*/ 2228850 w 2233612"/>
              <a:gd name="connsiteY11" fmla="*/ 990600 h 1119187"/>
              <a:gd name="connsiteX12" fmla="*/ 2233612 w 2233612"/>
              <a:gd name="connsiteY12" fmla="*/ 957262 h 1119187"/>
              <a:gd name="connsiteX13" fmla="*/ 2231231 w 2233612"/>
              <a:gd name="connsiteY13" fmla="*/ 933450 h 1119187"/>
              <a:gd name="connsiteX14" fmla="*/ 2224087 w 2233612"/>
              <a:gd name="connsiteY14" fmla="*/ 904875 h 1119187"/>
              <a:gd name="connsiteX15" fmla="*/ 2212181 w 2233612"/>
              <a:gd name="connsiteY15" fmla="*/ 881062 h 1119187"/>
              <a:gd name="connsiteX16" fmla="*/ 2193131 w 2233612"/>
              <a:gd name="connsiteY16" fmla="*/ 857250 h 1119187"/>
              <a:gd name="connsiteX17" fmla="*/ 2164556 w 2233612"/>
              <a:gd name="connsiteY17" fmla="*/ 831056 h 1119187"/>
              <a:gd name="connsiteX18" fmla="*/ 1624012 w 2233612"/>
              <a:gd name="connsiteY18" fmla="*/ 862012 h 1119187"/>
              <a:gd name="connsiteX19" fmla="*/ 1545431 w 2233612"/>
              <a:gd name="connsiteY19" fmla="*/ 876300 h 1119187"/>
              <a:gd name="connsiteX20" fmla="*/ 1412081 w 2233612"/>
              <a:gd name="connsiteY20" fmla="*/ 892969 h 1119187"/>
              <a:gd name="connsiteX21" fmla="*/ 1290637 w 2233612"/>
              <a:gd name="connsiteY21" fmla="*/ 907256 h 1119187"/>
              <a:gd name="connsiteX22" fmla="*/ 1107281 w 2233612"/>
              <a:gd name="connsiteY22" fmla="*/ 916781 h 1119187"/>
              <a:gd name="connsiteX23" fmla="*/ 871537 w 2233612"/>
              <a:gd name="connsiteY23" fmla="*/ 919162 h 1119187"/>
              <a:gd name="connsiteX24" fmla="*/ 685800 w 2233612"/>
              <a:gd name="connsiteY24" fmla="*/ 912019 h 1119187"/>
              <a:gd name="connsiteX25" fmla="*/ 554831 w 2233612"/>
              <a:gd name="connsiteY25" fmla="*/ 900112 h 1119187"/>
              <a:gd name="connsiteX26" fmla="*/ 476250 w 2233612"/>
              <a:gd name="connsiteY26" fmla="*/ 885825 h 1119187"/>
              <a:gd name="connsiteX27" fmla="*/ 411956 w 2233612"/>
              <a:gd name="connsiteY27" fmla="*/ 869156 h 1119187"/>
              <a:gd name="connsiteX28" fmla="*/ 366712 w 2233612"/>
              <a:gd name="connsiteY28" fmla="*/ 847725 h 1119187"/>
              <a:gd name="connsiteX29" fmla="*/ 330993 w 2233612"/>
              <a:gd name="connsiteY29" fmla="*/ 819150 h 1119187"/>
              <a:gd name="connsiteX30" fmla="*/ 304800 w 2233612"/>
              <a:gd name="connsiteY30" fmla="*/ 788194 h 1119187"/>
              <a:gd name="connsiteX31" fmla="*/ 285750 w 2233612"/>
              <a:gd name="connsiteY31" fmla="*/ 754856 h 1119187"/>
              <a:gd name="connsiteX32" fmla="*/ 271462 w 2233612"/>
              <a:gd name="connsiteY32" fmla="*/ 704850 h 1119187"/>
              <a:gd name="connsiteX33" fmla="*/ 266700 w 2233612"/>
              <a:gd name="connsiteY33" fmla="*/ 661987 h 1119187"/>
              <a:gd name="connsiteX34" fmla="*/ 271462 w 2233612"/>
              <a:gd name="connsiteY34" fmla="*/ 590550 h 1119187"/>
              <a:gd name="connsiteX35" fmla="*/ 283368 w 2233612"/>
              <a:gd name="connsiteY35" fmla="*/ 523875 h 1119187"/>
              <a:gd name="connsiteX36" fmla="*/ 311943 w 2233612"/>
              <a:gd name="connsiteY36" fmla="*/ 419100 h 1119187"/>
              <a:gd name="connsiteX37" fmla="*/ 338137 w 2233612"/>
              <a:gd name="connsiteY37" fmla="*/ 347662 h 1119187"/>
              <a:gd name="connsiteX38" fmla="*/ 369093 w 2233612"/>
              <a:gd name="connsiteY38" fmla="*/ 276225 h 1119187"/>
              <a:gd name="connsiteX39" fmla="*/ 378618 w 2233612"/>
              <a:gd name="connsiteY39" fmla="*/ 254794 h 1119187"/>
              <a:gd name="connsiteX40" fmla="*/ 378618 w 2233612"/>
              <a:gd name="connsiteY40" fmla="*/ 247650 h 1119187"/>
              <a:gd name="connsiteX41" fmla="*/ 369093 w 2233612"/>
              <a:gd name="connsiteY41" fmla="*/ 223837 h 1119187"/>
              <a:gd name="connsiteX42" fmla="*/ 338137 w 2233612"/>
              <a:gd name="connsiteY42" fmla="*/ 166687 h 1119187"/>
              <a:gd name="connsiteX43" fmla="*/ 297656 w 2233612"/>
              <a:gd name="connsiteY43" fmla="*/ 109537 h 1119187"/>
              <a:gd name="connsiteX44" fmla="*/ 245268 w 2233612"/>
              <a:gd name="connsiteY44" fmla="*/ 42862 h 1119187"/>
              <a:gd name="connsiteX45" fmla="*/ 209550 w 2233612"/>
              <a:gd name="connsiteY45" fmla="*/ 0 h 1119187"/>
              <a:gd name="connsiteX46" fmla="*/ 0 w 2233612"/>
              <a:gd name="connsiteY46" fmla="*/ 19050 h 1119187"/>
              <a:gd name="connsiteX47" fmla="*/ 33337 w 2233612"/>
              <a:gd name="connsiteY47" fmla="*/ 92869 h 1119187"/>
              <a:gd name="connsiteX48" fmla="*/ 54768 w 2233612"/>
              <a:gd name="connsiteY48" fmla="*/ 147637 h 1119187"/>
              <a:gd name="connsiteX49" fmla="*/ 64293 w 2233612"/>
              <a:gd name="connsiteY49" fmla="*/ 190500 h 1119187"/>
              <a:gd name="connsiteX50" fmla="*/ 66675 w 2233612"/>
              <a:gd name="connsiteY50" fmla="*/ 245269 h 1119187"/>
              <a:gd name="connsiteX51" fmla="*/ 69056 w 2233612"/>
              <a:gd name="connsiteY51" fmla="*/ 431006 h 1119187"/>
              <a:gd name="connsiteX52" fmla="*/ 69056 w 2233612"/>
              <a:gd name="connsiteY52" fmla="*/ 609600 h 1119187"/>
              <a:gd name="connsiteX53" fmla="*/ 73818 w 2233612"/>
              <a:gd name="connsiteY53" fmla="*/ 700087 h 1119187"/>
              <a:gd name="connsiteX54" fmla="*/ 85725 w 2233612"/>
              <a:gd name="connsiteY54" fmla="*/ 773906 h 1119187"/>
              <a:gd name="connsiteX55" fmla="*/ 102393 w 2233612"/>
              <a:gd name="connsiteY55" fmla="*/ 828675 h 1119187"/>
              <a:gd name="connsiteX56" fmla="*/ 121443 w 2233612"/>
              <a:gd name="connsiteY56" fmla="*/ 869156 h 1119187"/>
              <a:gd name="connsiteX57" fmla="*/ 142875 w 2233612"/>
              <a:gd name="connsiteY57" fmla="*/ 904875 h 1119187"/>
              <a:gd name="connsiteX58" fmla="*/ 176212 w 2233612"/>
              <a:gd name="connsiteY58" fmla="*/ 947737 h 1119187"/>
              <a:gd name="connsiteX59" fmla="*/ 200025 w 2233612"/>
              <a:gd name="connsiteY59" fmla="*/ 973931 h 1119187"/>
              <a:gd name="connsiteX60" fmla="*/ 223837 w 2233612"/>
              <a:gd name="connsiteY60" fmla="*/ 992981 h 1119187"/>
              <a:gd name="connsiteX61" fmla="*/ 257175 w 2233612"/>
              <a:gd name="connsiteY61" fmla="*/ 1014412 h 1119187"/>
              <a:gd name="connsiteX62" fmla="*/ 314325 w 2233612"/>
              <a:gd name="connsiteY62" fmla="*/ 1038225 h 1119187"/>
              <a:gd name="connsiteX63" fmla="*/ 411956 w 2233612"/>
              <a:gd name="connsiteY63" fmla="*/ 1066800 h 1119187"/>
              <a:gd name="connsiteX64" fmla="*/ 569118 w 2233612"/>
              <a:gd name="connsiteY64" fmla="*/ 1090612 h 1119187"/>
              <a:gd name="connsiteX65" fmla="*/ 676275 w 2233612"/>
              <a:gd name="connsiteY65" fmla="*/ 1102519 h 1119187"/>
              <a:gd name="connsiteX66" fmla="*/ 935831 w 2233612"/>
              <a:gd name="connsiteY66" fmla="*/ 11168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33612" h="1119187">
                <a:moveTo>
                  <a:pt x="935831" y="1116806"/>
                </a:moveTo>
                <a:lnTo>
                  <a:pt x="1178718" y="1119187"/>
                </a:lnTo>
                <a:lnTo>
                  <a:pt x="1395412" y="1114425"/>
                </a:lnTo>
                <a:lnTo>
                  <a:pt x="1650206" y="1102519"/>
                </a:lnTo>
                <a:lnTo>
                  <a:pt x="1781175" y="1095375"/>
                </a:lnTo>
                <a:lnTo>
                  <a:pt x="1900237" y="1090612"/>
                </a:lnTo>
                <a:lnTo>
                  <a:pt x="2005012" y="1083469"/>
                </a:lnTo>
                <a:lnTo>
                  <a:pt x="2121693" y="1064419"/>
                </a:lnTo>
                <a:lnTo>
                  <a:pt x="2164556" y="1054894"/>
                </a:lnTo>
                <a:lnTo>
                  <a:pt x="2190750" y="1038225"/>
                </a:lnTo>
                <a:lnTo>
                  <a:pt x="2212181" y="1016794"/>
                </a:lnTo>
                <a:lnTo>
                  <a:pt x="2228850" y="990600"/>
                </a:lnTo>
                <a:lnTo>
                  <a:pt x="2233612" y="957262"/>
                </a:lnTo>
                <a:lnTo>
                  <a:pt x="2231231" y="933450"/>
                </a:lnTo>
                <a:lnTo>
                  <a:pt x="2224087" y="904875"/>
                </a:lnTo>
                <a:lnTo>
                  <a:pt x="2212181" y="881062"/>
                </a:lnTo>
                <a:lnTo>
                  <a:pt x="2193131" y="857250"/>
                </a:lnTo>
                <a:lnTo>
                  <a:pt x="2164556" y="831056"/>
                </a:lnTo>
                <a:lnTo>
                  <a:pt x="1624012" y="862012"/>
                </a:lnTo>
                <a:lnTo>
                  <a:pt x="1545431" y="876300"/>
                </a:lnTo>
                <a:lnTo>
                  <a:pt x="1412081" y="892969"/>
                </a:lnTo>
                <a:lnTo>
                  <a:pt x="1290637" y="907256"/>
                </a:lnTo>
                <a:lnTo>
                  <a:pt x="1107281" y="916781"/>
                </a:lnTo>
                <a:lnTo>
                  <a:pt x="871537" y="919162"/>
                </a:lnTo>
                <a:lnTo>
                  <a:pt x="685800" y="912019"/>
                </a:lnTo>
                <a:lnTo>
                  <a:pt x="554831" y="900112"/>
                </a:lnTo>
                <a:lnTo>
                  <a:pt x="476250" y="885825"/>
                </a:lnTo>
                <a:lnTo>
                  <a:pt x="411956" y="869156"/>
                </a:lnTo>
                <a:lnTo>
                  <a:pt x="366712" y="847725"/>
                </a:lnTo>
                <a:lnTo>
                  <a:pt x="330993" y="819150"/>
                </a:lnTo>
                <a:lnTo>
                  <a:pt x="304800" y="788194"/>
                </a:lnTo>
                <a:lnTo>
                  <a:pt x="285750" y="754856"/>
                </a:lnTo>
                <a:lnTo>
                  <a:pt x="271462" y="704850"/>
                </a:lnTo>
                <a:lnTo>
                  <a:pt x="266700" y="661987"/>
                </a:lnTo>
                <a:lnTo>
                  <a:pt x="271462" y="590550"/>
                </a:lnTo>
                <a:lnTo>
                  <a:pt x="283368" y="523875"/>
                </a:lnTo>
                <a:lnTo>
                  <a:pt x="311943" y="419100"/>
                </a:lnTo>
                <a:lnTo>
                  <a:pt x="338137" y="347662"/>
                </a:lnTo>
                <a:lnTo>
                  <a:pt x="369093" y="276225"/>
                </a:lnTo>
                <a:lnTo>
                  <a:pt x="378618" y="254794"/>
                </a:lnTo>
                <a:lnTo>
                  <a:pt x="378618" y="247650"/>
                </a:lnTo>
                <a:lnTo>
                  <a:pt x="369093" y="223837"/>
                </a:lnTo>
                <a:lnTo>
                  <a:pt x="338137" y="166687"/>
                </a:lnTo>
                <a:lnTo>
                  <a:pt x="297656" y="109537"/>
                </a:lnTo>
                <a:lnTo>
                  <a:pt x="245268" y="42862"/>
                </a:lnTo>
                <a:lnTo>
                  <a:pt x="209550" y="0"/>
                </a:lnTo>
                <a:lnTo>
                  <a:pt x="0" y="19050"/>
                </a:lnTo>
                <a:lnTo>
                  <a:pt x="33337" y="92869"/>
                </a:lnTo>
                <a:lnTo>
                  <a:pt x="54768" y="147637"/>
                </a:lnTo>
                <a:lnTo>
                  <a:pt x="64293" y="190500"/>
                </a:lnTo>
                <a:lnTo>
                  <a:pt x="66675" y="245269"/>
                </a:lnTo>
                <a:cubicBezTo>
                  <a:pt x="67469" y="307181"/>
                  <a:pt x="68262" y="369094"/>
                  <a:pt x="69056" y="431006"/>
                </a:cubicBezTo>
                <a:lnTo>
                  <a:pt x="69056" y="609600"/>
                </a:lnTo>
                <a:lnTo>
                  <a:pt x="73818" y="700087"/>
                </a:lnTo>
                <a:lnTo>
                  <a:pt x="85725" y="773906"/>
                </a:lnTo>
                <a:lnTo>
                  <a:pt x="102393" y="828675"/>
                </a:lnTo>
                <a:lnTo>
                  <a:pt x="121443" y="869156"/>
                </a:lnTo>
                <a:lnTo>
                  <a:pt x="142875" y="904875"/>
                </a:lnTo>
                <a:lnTo>
                  <a:pt x="176212" y="947737"/>
                </a:lnTo>
                <a:lnTo>
                  <a:pt x="200025" y="973931"/>
                </a:lnTo>
                <a:lnTo>
                  <a:pt x="223837" y="992981"/>
                </a:lnTo>
                <a:lnTo>
                  <a:pt x="257175" y="1014412"/>
                </a:lnTo>
                <a:lnTo>
                  <a:pt x="314325" y="1038225"/>
                </a:lnTo>
                <a:lnTo>
                  <a:pt x="411956" y="1066800"/>
                </a:lnTo>
                <a:lnTo>
                  <a:pt x="569118" y="1090612"/>
                </a:lnTo>
                <a:lnTo>
                  <a:pt x="676275" y="1102519"/>
                </a:lnTo>
                <a:lnTo>
                  <a:pt x="935831" y="1116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087BF359-D32F-42D0-841E-14FB88A57828}"/>
              </a:ext>
            </a:extLst>
          </p:cNvPr>
          <p:cNvSpPr/>
          <p:nvPr/>
        </p:nvSpPr>
        <p:spPr>
          <a:xfrm>
            <a:off x="6484938" y="4919663"/>
            <a:ext cx="762000" cy="825500"/>
          </a:xfrm>
          <a:custGeom>
            <a:avLst/>
            <a:gdLst>
              <a:gd name="connsiteX0" fmla="*/ 538162 w 762000"/>
              <a:gd name="connsiteY0" fmla="*/ 240506 h 826293"/>
              <a:gd name="connsiteX1" fmla="*/ 502444 w 762000"/>
              <a:gd name="connsiteY1" fmla="*/ 402431 h 826293"/>
              <a:gd name="connsiteX2" fmla="*/ 473869 w 762000"/>
              <a:gd name="connsiteY2" fmla="*/ 504825 h 826293"/>
              <a:gd name="connsiteX3" fmla="*/ 447675 w 762000"/>
              <a:gd name="connsiteY3" fmla="*/ 578643 h 826293"/>
              <a:gd name="connsiteX4" fmla="*/ 428625 w 762000"/>
              <a:gd name="connsiteY4" fmla="*/ 623887 h 826293"/>
              <a:gd name="connsiteX5" fmla="*/ 407194 w 762000"/>
              <a:gd name="connsiteY5" fmla="*/ 659606 h 826293"/>
              <a:gd name="connsiteX6" fmla="*/ 383381 w 762000"/>
              <a:gd name="connsiteY6" fmla="*/ 688181 h 826293"/>
              <a:gd name="connsiteX7" fmla="*/ 350044 w 762000"/>
              <a:gd name="connsiteY7" fmla="*/ 716756 h 826293"/>
              <a:gd name="connsiteX8" fmla="*/ 304800 w 762000"/>
              <a:gd name="connsiteY8" fmla="*/ 742950 h 826293"/>
              <a:gd name="connsiteX9" fmla="*/ 254794 w 762000"/>
              <a:gd name="connsiteY9" fmla="*/ 766762 h 826293"/>
              <a:gd name="connsiteX10" fmla="*/ 202406 w 762000"/>
              <a:gd name="connsiteY10" fmla="*/ 785812 h 826293"/>
              <a:gd name="connsiteX11" fmla="*/ 152400 w 762000"/>
              <a:gd name="connsiteY11" fmla="*/ 800100 h 826293"/>
              <a:gd name="connsiteX12" fmla="*/ 71437 w 762000"/>
              <a:gd name="connsiteY12" fmla="*/ 816768 h 826293"/>
              <a:gd name="connsiteX13" fmla="*/ 0 w 762000"/>
              <a:gd name="connsiteY13" fmla="*/ 826293 h 826293"/>
              <a:gd name="connsiteX14" fmla="*/ 762000 w 762000"/>
              <a:gd name="connsiteY14" fmla="*/ 826293 h 826293"/>
              <a:gd name="connsiteX15" fmla="*/ 742950 w 762000"/>
              <a:gd name="connsiteY15" fmla="*/ 797718 h 826293"/>
              <a:gd name="connsiteX16" fmla="*/ 707231 w 762000"/>
              <a:gd name="connsiteY16" fmla="*/ 754856 h 826293"/>
              <a:gd name="connsiteX17" fmla="*/ 681037 w 762000"/>
              <a:gd name="connsiteY17" fmla="*/ 721518 h 826293"/>
              <a:gd name="connsiteX18" fmla="*/ 654844 w 762000"/>
              <a:gd name="connsiteY18" fmla="*/ 671512 h 826293"/>
              <a:gd name="connsiteX19" fmla="*/ 640556 w 762000"/>
              <a:gd name="connsiteY19" fmla="*/ 628650 h 826293"/>
              <a:gd name="connsiteX20" fmla="*/ 631031 w 762000"/>
              <a:gd name="connsiteY20" fmla="*/ 571500 h 826293"/>
              <a:gd name="connsiteX21" fmla="*/ 626269 w 762000"/>
              <a:gd name="connsiteY21" fmla="*/ 481012 h 826293"/>
              <a:gd name="connsiteX22" fmla="*/ 640556 w 762000"/>
              <a:gd name="connsiteY22" fmla="*/ 235743 h 826293"/>
              <a:gd name="connsiteX23" fmla="*/ 647700 w 762000"/>
              <a:gd name="connsiteY23" fmla="*/ 50006 h 826293"/>
              <a:gd name="connsiteX24" fmla="*/ 645319 w 762000"/>
              <a:gd name="connsiteY24" fmla="*/ 23812 h 826293"/>
              <a:gd name="connsiteX25" fmla="*/ 638175 w 762000"/>
              <a:gd name="connsiteY25" fmla="*/ 7143 h 826293"/>
              <a:gd name="connsiteX26" fmla="*/ 631031 w 762000"/>
              <a:gd name="connsiteY26" fmla="*/ 2381 h 826293"/>
              <a:gd name="connsiteX27" fmla="*/ 621506 w 762000"/>
              <a:gd name="connsiteY27" fmla="*/ 0 h 826293"/>
              <a:gd name="connsiteX28" fmla="*/ 604837 w 762000"/>
              <a:gd name="connsiteY28" fmla="*/ 7143 h 826293"/>
              <a:gd name="connsiteX29" fmla="*/ 585787 w 762000"/>
              <a:gd name="connsiteY29" fmla="*/ 23812 h 826293"/>
              <a:gd name="connsiteX30" fmla="*/ 578644 w 762000"/>
              <a:gd name="connsiteY30" fmla="*/ 47625 h 826293"/>
              <a:gd name="connsiteX31" fmla="*/ 552450 w 762000"/>
              <a:gd name="connsiteY31" fmla="*/ 176212 h 826293"/>
              <a:gd name="connsiteX32" fmla="*/ 538162 w 762000"/>
              <a:gd name="connsiteY32" fmla="*/ 240506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62000" h="826293">
                <a:moveTo>
                  <a:pt x="538162" y="240506"/>
                </a:moveTo>
                <a:lnTo>
                  <a:pt x="502444" y="402431"/>
                </a:lnTo>
                <a:lnTo>
                  <a:pt x="473869" y="504825"/>
                </a:lnTo>
                <a:lnTo>
                  <a:pt x="447675" y="578643"/>
                </a:lnTo>
                <a:lnTo>
                  <a:pt x="428625" y="623887"/>
                </a:lnTo>
                <a:lnTo>
                  <a:pt x="407194" y="659606"/>
                </a:lnTo>
                <a:lnTo>
                  <a:pt x="383381" y="688181"/>
                </a:lnTo>
                <a:lnTo>
                  <a:pt x="350044" y="716756"/>
                </a:lnTo>
                <a:lnTo>
                  <a:pt x="304800" y="742950"/>
                </a:lnTo>
                <a:lnTo>
                  <a:pt x="254794" y="766762"/>
                </a:lnTo>
                <a:lnTo>
                  <a:pt x="202406" y="785812"/>
                </a:lnTo>
                <a:lnTo>
                  <a:pt x="152400" y="800100"/>
                </a:lnTo>
                <a:lnTo>
                  <a:pt x="71437" y="816768"/>
                </a:lnTo>
                <a:lnTo>
                  <a:pt x="0" y="826293"/>
                </a:lnTo>
                <a:lnTo>
                  <a:pt x="762000" y="826293"/>
                </a:lnTo>
                <a:lnTo>
                  <a:pt x="742950" y="797718"/>
                </a:lnTo>
                <a:lnTo>
                  <a:pt x="707231" y="754856"/>
                </a:lnTo>
                <a:lnTo>
                  <a:pt x="681037" y="721518"/>
                </a:lnTo>
                <a:lnTo>
                  <a:pt x="654844" y="671512"/>
                </a:lnTo>
                <a:lnTo>
                  <a:pt x="640556" y="628650"/>
                </a:lnTo>
                <a:lnTo>
                  <a:pt x="631031" y="571500"/>
                </a:lnTo>
                <a:lnTo>
                  <a:pt x="626269" y="481012"/>
                </a:lnTo>
                <a:lnTo>
                  <a:pt x="640556" y="235743"/>
                </a:lnTo>
                <a:lnTo>
                  <a:pt x="647700" y="50006"/>
                </a:lnTo>
                <a:lnTo>
                  <a:pt x="645319" y="23812"/>
                </a:lnTo>
                <a:lnTo>
                  <a:pt x="638175" y="7143"/>
                </a:lnTo>
                <a:lnTo>
                  <a:pt x="631031" y="2381"/>
                </a:lnTo>
                <a:lnTo>
                  <a:pt x="621506" y="0"/>
                </a:lnTo>
                <a:lnTo>
                  <a:pt x="604837" y="7143"/>
                </a:lnTo>
                <a:lnTo>
                  <a:pt x="585787" y="23812"/>
                </a:lnTo>
                <a:lnTo>
                  <a:pt x="578644" y="47625"/>
                </a:lnTo>
                <a:lnTo>
                  <a:pt x="552450" y="176212"/>
                </a:lnTo>
                <a:lnTo>
                  <a:pt x="538162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EE981BAC-E5C6-48A0-8230-6E1CFC78355D}"/>
              </a:ext>
            </a:extLst>
          </p:cNvPr>
          <p:cNvGrpSpPr>
            <a:grpSpLocks/>
          </p:cNvGrpSpPr>
          <p:nvPr/>
        </p:nvGrpSpPr>
        <p:grpSpPr bwMode="auto">
          <a:xfrm>
            <a:off x="2905125" y="1284288"/>
            <a:ext cx="4341813" cy="4881562"/>
            <a:chOff x="3078163" y="1423988"/>
            <a:chExt cx="4341812" cy="4881562"/>
          </a:xfrm>
        </p:grpSpPr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1866B486-BD4E-4D3F-AA60-51C6021C2524}"/>
                </a:ext>
              </a:extLst>
            </p:cNvPr>
            <p:cNvSpPr/>
            <p:nvPr/>
          </p:nvSpPr>
          <p:spPr>
            <a:xfrm>
              <a:off x="3121026" y="1619250"/>
              <a:ext cx="347662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16197858-654D-425A-846B-1C733470B634}"/>
                </a:ext>
              </a:extLst>
            </p:cNvPr>
            <p:cNvSpPr/>
            <p:nvPr/>
          </p:nvSpPr>
          <p:spPr>
            <a:xfrm>
              <a:off x="3386138" y="1509713"/>
              <a:ext cx="1443038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88AE41B8-67DA-41CD-905D-13D2FB4057FF}"/>
                </a:ext>
              </a:extLst>
            </p:cNvPr>
            <p:cNvSpPr/>
            <p:nvPr/>
          </p:nvSpPr>
          <p:spPr>
            <a:xfrm>
              <a:off x="3944938" y="1722438"/>
              <a:ext cx="331788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7">
              <a:extLst>
                <a:ext uri="{FF2B5EF4-FFF2-40B4-BE49-F238E27FC236}">
                  <a16:creationId xmlns:a16="http://schemas.microsoft.com/office/drawing/2014/main" id="{C46C3614-A277-45FC-B658-A86EBC694F01}"/>
                </a:ext>
              </a:extLst>
            </p:cNvPr>
            <p:cNvSpPr/>
            <p:nvPr/>
          </p:nvSpPr>
          <p:spPr>
            <a:xfrm>
              <a:off x="3419476" y="2085975"/>
              <a:ext cx="1490662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8">
              <a:extLst>
                <a:ext uri="{FF2B5EF4-FFF2-40B4-BE49-F238E27FC236}">
                  <a16:creationId xmlns:a16="http://schemas.microsoft.com/office/drawing/2014/main" id="{DB2C709A-3062-4252-AE11-D52CB4EF9095}"/>
                </a:ext>
              </a:extLst>
            </p:cNvPr>
            <p:cNvSpPr/>
            <p:nvPr/>
          </p:nvSpPr>
          <p:spPr>
            <a:xfrm>
              <a:off x="3409951" y="2636838"/>
              <a:ext cx="1141412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9">
              <a:extLst>
                <a:ext uri="{FF2B5EF4-FFF2-40B4-BE49-F238E27FC236}">
                  <a16:creationId xmlns:a16="http://schemas.microsoft.com/office/drawing/2014/main" id="{8E5084B0-388C-4519-A1FC-F70A21A8A205}"/>
                </a:ext>
              </a:extLst>
            </p:cNvPr>
            <p:cNvSpPr/>
            <p:nvPr/>
          </p:nvSpPr>
          <p:spPr>
            <a:xfrm>
              <a:off x="3848101" y="2800350"/>
              <a:ext cx="392112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0">
              <a:extLst>
                <a:ext uri="{FF2B5EF4-FFF2-40B4-BE49-F238E27FC236}">
                  <a16:creationId xmlns:a16="http://schemas.microsoft.com/office/drawing/2014/main" id="{C4FF5D28-C7E0-4BE2-B632-B672848D5C54}"/>
                </a:ext>
              </a:extLst>
            </p:cNvPr>
            <p:cNvSpPr/>
            <p:nvPr/>
          </p:nvSpPr>
          <p:spPr>
            <a:xfrm>
              <a:off x="3351213" y="31575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1">
              <a:extLst>
                <a:ext uri="{FF2B5EF4-FFF2-40B4-BE49-F238E27FC236}">
                  <a16:creationId xmlns:a16="http://schemas.microsoft.com/office/drawing/2014/main" id="{715E55E7-535F-4022-8E91-C6A82D7640F8}"/>
                </a:ext>
              </a:extLst>
            </p:cNvPr>
            <p:cNvSpPr/>
            <p:nvPr/>
          </p:nvSpPr>
          <p:spPr>
            <a:xfrm>
              <a:off x="4795838" y="14239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2">
              <a:extLst>
                <a:ext uri="{FF2B5EF4-FFF2-40B4-BE49-F238E27FC236}">
                  <a16:creationId xmlns:a16="http://schemas.microsoft.com/office/drawing/2014/main" id="{F22BCA4A-B94C-456A-AB7B-75183B59B52A}"/>
                </a:ext>
              </a:extLst>
            </p:cNvPr>
            <p:cNvSpPr/>
            <p:nvPr/>
          </p:nvSpPr>
          <p:spPr>
            <a:xfrm>
              <a:off x="5389562" y="1952625"/>
              <a:ext cx="1639888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3">
              <a:extLst>
                <a:ext uri="{FF2B5EF4-FFF2-40B4-BE49-F238E27FC236}">
                  <a16:creationId xmlns:a16="http://schemas.microsoft.com/office/drawing/2014/main" id="{BB0987D4-2636-4F26-A1D2-1951C2191DD5}"/>
                </a:ext>
              </a:extLst>
            </p:cNvPr>
            <p:cNvSpPr/>
            <p:nvPr/>
          </p:nvSpPr>
          <p:spPr>
            <a:xfrm>
              <a:off x="5364162" y="27320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4">
              <a:extLst>
                <a:ext uri="{FF2B5EF4-FFF2-40B4-BE49-F238E27FC236}">
                  <a16:creationId xmlns:a16="http://schemas.microsoft.com/office/drawing/2014/main" id="{1DACBB72-1FAE-49BA-AFEC-93D11D2B22A9}"/>
                </a:ext>
              </a:extLst>
            </p:cNvPr>
            <p:cNvSpPr/>
            <p:nvPr/>
          </p:nvSpPr>
          <p:spPr>
            <a:xfrm>
              <a:off x="3998913" y="35385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5">
              <a:extLst>
                <a:ext uri="{FF2B5EF4-FFF2-40B4-BE49-F238E27FC236}">
                  <a16:creationId xmlns:a16="http://schemas.microsoft.com/office/drawing/2014/main" id="{8A445803-BAFB-4C84-829B-D14409CB7240}"/>
                </a:ext>
              </a:extLst>
            </p:cNvPr>
            <p:cNvSpPr/>
            <p:nvPr/>
          </p:nvSpPr>
          <p:spPr>
            <a:xfrm>
              <a:off x="4221163" y="34401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6">
              <a:extLst>
                <a:ext uri="{FF2B5EF4-FFF2-40B4-BE49-F238E27FC236}">
                  <a16:creationId xmlns:a16="http://schemas.microsoft.com/office/drawing/2014/main" id="{759824F4-F8B0-4AF3-8FF7-BB64BF4C5517}"/>
                </a:ext>
              </a:extLst>
            </p:cNvPr>
            <p:cNvSpPr/>
            <p:nvPr/>
          </p:nvSpPr>
          <p:spPr>
            <a:xfrm>
              <a:off x="4257676" y="3914775"/>
              <a:ext cx="1731962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7">
              <a:extLst>
                <a:ext uri="{FF2B5EF4-FFF2-40B4-BE49-F238E27FC236}">
                  <a16:creationId xmlns:a16="http://schemas.microsoft.com/office/drawing/2014/main" id="{4814FB0A-C0E5-405E-B596-C1209E4D4D33}"/>
                </a:ext>
              </a:extLst>
            </p:cNvPr>
            <p:cNvSpPr/>
            <p:nvPr/>
          </p:nvSpPr>
          <p:spPr>
            <a:xfrm>
              <a:off x="4257676" y="4381500"/>
              <a:ext cx="1716087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8">
              <a:extLst>
                <a:ext uri="{FF2B5EF4-FFF2-40B4-BE49-F238E27FC236}">
                  <a16:creationId xmlns:a16="http://schemas.microsoft.com/office/drawing/2014/main" id="{D2FD7676-E2C7-4209-AE38-8267E283793C}"/>
                </a:ext>
              </a:extLst>
            </p:cNvPr>
            <p:cNvSpPr/>
            <p:nvPr/>
          </p:nvSpPr>
          <p:spPr>
            <a:xfrm>
              <a:off x="4230688" y="48752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9">
              <a:extLst>
                <a:ext uri="{FF2B5EF4-FFF2-40B4-BE49-F238E27FC236}">
                  <a16:creationId xmlns:a16="http://schemas.microsoft.com/office/drawing/2014/main" id="{3FF854DE-802A-4FFC-916A-75FBEFAC246C}"/>
                </a:ext>
              </a:extLst>
            </p:cNvPr>
            <p:cNvSpPr/>
            <p:nvPr/>
          </p:nvSpPr>
          <p:spPr>
            <a:xfrm>
              <a:off x="3078163" y="5097463"/>
              <a:ext cx="1751013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0">
              <a:extLst>
                <a:ext uri="{FF2B5EF4-FFF2-40B4-BE49-F238E27FC236}">
                  <a16:creationId xmlns:a16="http://schemas.microsoft.com/office/drawing/2014/main" id="{94ABDE22-1AEA-4878-B907-EAFC8F0A31AB}"/>
                </a:ext>
              </a:extLst>
            </p:cNvPr>
            <p:cNvSpPr/>
            <p:nvPr/>
          </p:nvSpPr>
          <p:spPr>
            <a:xfrm>
              <a:off x="5186363" y="50085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1">
              <a:extLst>
                <a:ext uri="{FF2B5EF4-FFF2-40B4-BE49-F238E27FC236}">
                  <a16:creationId xmlns:a16="http://schemas.microsoft.com/office/drawing/2014/main" id="{7C518799-BEA3-48DD-B471-77C27C799EEF}"/>
                </a:ext>
              </a:extLst>
            </p:cNvPr>
            <p:cNvSpPr/>
            <p:nvPr/>
          </p:nvSpPr>
          <p:spPr>
            <a:xfrm>
              <a:off x="6637337" y="50720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CC00A8EA-507B-41A7-B553-271678519B78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79" name="フリーフォーム 134">
              <a:extLst>
                <a:ext uri="{FF2B5EF4-FFF2-40B4-BE49-F238E27FC236}">
                  <a16:creationId xmlns:a16="http://schemas.microsoft.com/office/drawing/2014/main" id="{9E11135B-0119-494E-A8DE-D6A2B60D0038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5">
              <a:extLst>
                <a:ext uri="{FF2B5EF4-FFF2-40B4-BE49-F238E27FC236}">
                  <a16:creationId xmlns:a16="http://schemas.microsoft.com/office/drawing/2014/main" id="{F0B8D95E-A5F9-4F45-A2B5-C15A7A4867BC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36">
              <a:extLst>
                <a:ext uri="{FF2B5EF4-FFF2-40B4-BE49-F238E27FC236}">
                  <a16:creationId xmlns:a16="http://schemas.microsoft.com/office/drawing/2014/main" id="{C8875A5F-F01C-41E3-B05C-B0FB1DF66B41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37">
              <a:extLst>
                <a:ext uri="{FF2B5EF4-FFF2-40B4-BE49-F238E27FC236}">
                  <a16:creationId xmlns:a16="http://schemas.microsoft.com/office/drawing/2014/main" id="{C8F0F027-14F1-4D42-BCAE-C3D57367ED63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138">
              <a:extLst>
                <a:ext uri="{FF2B5EF4-FFF2-40B4-BE49-F238E27FC236}">
                  <a16:creationId xmlns:a16="http://schemas.microsoft.com/office/drawing/2014/main" id="{EEBC3F70-0DA0-4400-8CB1-BDAF90EDA9BB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39">
              <a:extLst>
                <a:ext uri="{FF2B5EF4-FFF2-40B4-BE49-F238E27FC236}">
                  <a16:creationId xmlns:a16="http://schemas.microsoft.com/office/drawing/2014/main" id="{04867513-E23E-467D-B6F9-03B83ED477B4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40">
              <a:extLst>
                <a:ext uri="{FF2B5EF4-FFF2-40B4-BE49-F238E27FC236}">
                  <a16:creationId xmlns:a16="http://schemas.microsoft.com/office/drawing/2014/main" id="{33FE8C0C-2836-4F17-91C9-B13DC5A65096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41">
              <a:extLst>
                <a:ext uri="{FF2B5EF4-FFF2-40B4-BE49-F238E27FC236}">
                  <a16:creationId xmlns:a16="http://schemas.microsoft.com/office/drawing/2014/main" id="{6D790B32-A04C-46BB-8DD3-01A25B08E67D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42">
              <a:extLst>
                <a:ext uri="{FF2B5EF4-FFF2-40B4-BE49-F238E27FC236}">
                  <a16:creationId xmlns:a16="http://schemas.microsoft.com/office/drawing/2014/main" id="{92A77630-433C-4943-A737-1CD6438FB562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43">
              <a:extLst>
                <a:ext uri="{FF2B5EF4-FFF2-40B4-BE49-F238E27FC236}">
                  <a16:creationId xmlns:a16="http://schemas.microsoft.com/office/drawing/2014/main" id="{C371F42F-BD56-4EDD-9089-C6FD5BC68D6A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44">
              <a:extLst>
                <a:ext uri="{FF2B5EF4-FFF2-40B4-BE49-F238E27FC236}">
                  <a16:creationId xmlns:a16="http://schemas.microsoft.com/office/drawing/2014/main" id="{D341C58E-C94C-4E17-A11D-3ABA6A34FEF0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45">
              <a:extLst>
                <a:ext uri="{FF2B5EF4-FFF2-40B4-BE49-F238E27FC236}">
                  <a16:creationId xmlns:a16="http://schemas.microsoft.com/office/drawing/2014/main" id="{E972B8B0-D977-40FF-99FD-B5F8AC1B312A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146">
              <a:extLst>
                <a:ext uri="{FF2B5EF4-FFF2-40B4-BE49-F238E27FC236}">
                  <a16:creationId xmlns:a16="http://schemas.microsoft.com/office/drawing/2014/main" id="{89FEED12-5453-4ECE-9006-313BD2F839EE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147">
              <a:extLst>
                <a:ext uri="{FF2B5EF4-FFF2-40B4-BE49-F238E27FC236}">
                  <a16:creationId xmlns:a16="http://schemas.microsoft.com/office/drawing/2014/main" id="{F887B191-BB4E-4109-95C1-258F6403765C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148">
              <a:extLst>
                <a:ext uri="{FF2B5EF4-FFF2-40B4-BE49-F238E27FC236}">
                  <a16:creationId xmlns:a16="http://schemas.microsoft.com/office/drawing/2014/main" id="{BC73E0EC-6605-4658-B4FD-C83C13F8AD99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149">
              <a:extLst>
                <a:ext uri="{FF2B5EF4-FFF2-40B4-BE49-F238E27FC236}">
                  <a16:creationId xmlns:a16="http://schemas.microsoft.com/office/drawing/2014/main" id="{842904F1-DB61-40A6-8E80-A09B84439DE2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50">
              <a:extLst>
                <a:ext uri="{FF2B5EF4-FFF2-40B4-BE49-F238E27FC236}">
                  <a16:creationId xmlns:a16="http://schemas.microsoft.com/office/drawing/2014/main" id="{063F73B6-8B3B-4A2A-AA43-BB3B6B21AC7D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51">
              <a:extLst>
                <a:ext uri="{FF2B5EF4-FFF2-40B4-BE49-F238E27FC236}">
                  <a16:creationId xmlns:a16="http://schemas.microsoft.com/office/drawing/2014/main" id="{3BA6AA2C-6576-4772-8A5F-BD8AE79F16B5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362" name="グループ化 1">
            <a:extLst>
              <a:ext uri="{FF2B5EF4-FFF2-40B4-BE49-F238E27FC236}">
                <a16:creationId xmlns:a16="http://schemas.microsoft.com/office/drawing/2014/main" id="{97F18A1B-D3E8-4143-97B4-E9893C525BAC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9CBDCE5-5C58-461D-A261-228AC97AA75B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E145DCFB-6510-4D24-A567-A3853F7B2344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70C3AD3-5999-4ADD-9AC9-F237C22D5F83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20AD2299-C821-4D6A-9B6E-80ADD5F42292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0A65587-8B1E-4893-9762-ACDF4D3154C2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DDF745A7-9BE8-4E27-82FA-77BBB7EDDE65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CE006B04-CE43-49EF-9F15-BA5DBC3B16AE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C7D739CE-E041-4CA0-A279-1454E58ED94C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DCE9629-A963-4187-B136-691FF423F7A1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2E4C5A6-03B2-460E-9916-B9D9C9E6699B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DF1742B5-0365-4C27-938D-C3E715E5445E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695CA145-2A79-4877-82FC-0396034649D5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7B49992C-03F6-42CC-9E43-8E08471F6561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61D1847-4731-405B-B43B-B204A49BF081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F1C7FF5C-5876-4CDB-A551-CC35EBAFA89E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51597D24-5287-4BE6-B20F-400DD5F4D6E9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A43ADEE8-026A-4721-B57F-23FCFD3188D9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00C5495-18A0-4EBF-A138-39BD990302A2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410" name="グループ化 1">
            <a:extLst>
              <a:ext uri="{FF2B5EF4-FFF2-40B4-BE49-F238E27FC236}">
                <a16:creationId xmlns:a16="http://schemas.microsoft.com/office/drawing/2014/main" id="{3DF7CE34-5FA9-4466-BC6C-E8C18253A19B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1C378F3-67E8-4861-AA79-E47BED3AFA40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866FCE7-07BE-40B6-820C-7FF776A5A092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1E36571-2FA4-4D59-B8DA-19218D503515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69C78BF-DE0A-4F1A-AE36-9C195A741FA3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9D1C1EB7-ADFB-44A7-8135-81A667230268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BE38E835-9C51-49FE-8D79-17858358A729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04B749C-8112-408A-962E-FDB0E7B874B8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FD6CA136-E26C-4855-AAC7-B1EC1106495C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8CFB0DE-5C70-4A97-89C0-125D69FFADF1}"/>
              </a:ext>
            </a:extLst>
          </p:cNvPr>
          <p:cNvSpPr/>
          <p:nvPr/>
        </p:nvSpPr>
        <p:spPr>
          <a:xfrm>
            <a:off x="3016250" y="1887538"/>
            <a:ext cx="3562350" cy="606425"/>
          </a:xfrm>
          <a:custGeom>
            <a:avLst/>
            <a:gdLst>
              <a:gd name="connsiteX0" fmla="*/ 2003128 w 3562213"/>
              <a:gd name="connsiteY0" fmla="*/ 325631 h 605214"/>
              <a:gd name="connsiteX1" fmla="*/ 1651183 w 3562213"/>
              <a:gd name="connsiteY1" fmla="*/ 365102 h 605214"/>
              <a:gd name="connsiteX2" fmla="*/ 1414360 w 3562213"/>
              <a:gd name="connsiteY2" fmla="*/ 397994 h 605214"/>
              <a:gd name="connsiteX3" fmla="*/ 1203851 w 3562213"/>
              <a:gd name="connsiteY3" fmla="*/ 430886 h 605214"/>
              <a:gd name="connsiteX4" fmla="*/ 1039390 w 3562213"/>
              <a:gd name="connsiteY4" fmla="*/ 467067 h 605214"/>
              <a:gd name="connsiteX5" fmla="*/ 802567 w 3562213"/>
              <a:gd name="connsiteY5" fmla="*/ 499959 h 605214"/>
              <a:gd name="connsiteX6" fmla="*/ 703891 w 3562213"/>
              <a:gd name="connsiteY6" fmla="*/ 522984 h 605214"/>
              <a:gd name="connsiteX7" fmla="*/ 552587 w 3562213"/>
              <a:gd name="connsiteY7" fmla="*/ 565744 h 605214"/>
              <a:gd name="connsiteX8" fmla="*/ 397995 w 3562213"/>
              <a:gd name="connsiteY8" fmla="*/ 605214 h 605214"/>
              <a:gd name="connsiteX9" fmla="*/ 368392 w 3562213"/>
              <a:gd name="connsiteY9" fmla="*/ 605214 h 605214"/>
              <a:gd name="connsiteX10" fmla="*/ 338789 w 3562213"/>
              <a:gd name="connsiteY10" fmla="*/ 598636 h 605214"/>
              <a:gd name="connsiteX11" fmla="*/ 282872 w 3562213"/>
              <a:gd name="connsiteY11" fmla="*/ 575611 h 605214"/>
              <a:gd name="connsiteX12" fmla="*/ 197353 w 3562213"/>
              <a:gd name="connsiteY12" fmla="*/ 509827 h 605214"/>
              <a:gd name="connsiteX13" fmla="*/ 121701 w 3562213"/>
              <a:gd name="connsiteY13" fmla="*/ 440754 h 605214"/>
              <a:gd name="connsiteX14" fmla="*/ 42760 w 3562213"/>
              <a:gd name="connsiteY14" fmla="*/ 358523 h 605214"/>
              <a:gd name="connsiteX15" fmla="*/ 16446 w 3562213"/>
              <a:gd name="connsiteY15" fmla="*/ 328921 h 605214"/>
              <a:gd name="connsiteX16" fmla="*/ 6579 w 3562213"/>
              <a:gd name="connsiteY16" fmla="*/ 315764 h 605214"/>
              <a:gd name="connsiteX17" fmla="*/ 0 w 3562213"/>
              <a:gd name="connsiteY17" fmla="*/ 292739 h 605214"/>
              <a:gd name="connsiteX18" fmla="*/ 3290 w 3562213"/>
              <a:gd name="connsiteY18" fmla="*/ 266426 h 605214"/>
              <a:gd name="connsiteX19" fmla="*/ 9868 w 3562213"/>
              <a:gd name="connsiteY19" fmla="*/ 256558 h 605214"/>
              <a:gd name="connsiteX20" fmla="*/ 32892 w 3562213"/>
              <a:gd name="connsiteY20" fmla="*/ 256558 h 605214"/>
              <a:gd name="connsiteX21" fmla="*/ 59206 w 3562213"/>
              <a:gd name="connsiteY21" fmla="*/ 269715 h 605214"/>
              <a:gd name="connsiteX22" fmla="*/ 108544 w 3562213"/>
              <a:gd name="connsiteY22" fmla="*/ 302607 h 605214"/>
              <a:gd name="connsiteX23" fmla="*/ 138147 w 3562213"/>
              <a:gd name="connsiteY23" fmla="*/ 319053 h 605214"/>
              <a:gd name="connsiteX24" fmla="*/ 167750 w 3562213"/>
              <a:gd name="connsiteY24" fmla="*/ 332210 h 605214"/>
              <a:gd name="connsiteX25" fmla="*/ 210510 w 3562213"/>
              <a:gd name="connsiteY25" fmla="*/ 345367 h 605214"/>
              <a:gd name="connsiteX26" fmla="*/ 253269 w 3562213"/>
              <a:gd name="connsiteY26" fmla="*/ 351945 h 605214"/>
              <a:gd name="connsiteX27" fmla="*/ 315764 w 3562213"/>
              <a:gd name="connsiteY27" fmla="*/ 358523 h 605214"/>
              <a:gd name="connsiteX28" fmla="*/ 394705 w 3562213"/>
              <a:gd name="connsiteY28" fmla="*/ 358523 h 605214"/>
              <a:gd name="connsiteX29" fmla="*/ 496671 w 3562213"/>
              <a:gd name="connsiteY29" fmla="*/ 351945 h 605214"/>
              <a:gd name="connsiteX30" fmla="*/ 786121 w 3562213"/>
              <a:gd name="connsiteY30" fmla="*/ 319053 h 605214"/>
              <a:gd name="connsiteX31" fmla="*/ 1016366 w 3562213"/>
              <a:gd name="connsiteY31" fmla="*/ 292739 h 605214"/>
              <a:gd name="connsiteX32" fmla="*/ 1180826 w 3562213"/>
              <a:gd name="connsiteY32" fmla="*/ 276293 h 605214"/>
              <a:gd name="connsiteX33" fmla="*/ 1388046 w 3562213"/>
              <a:gd name="connsiteY33" fmla="*/ 249980 h 605214"/>
              <a:gd name="connsiteX34" fmla="*/ 1670918 w 3562213"/>
              <a:gd name="connsiteY34" fmla="*/ 217088 h 605214"/>
              <a:gd name="connsiteX35" fmla="*/ 2003128 w 3562213"/>
              <a:gd name="connsiteY35" fmla="*/ 180906 h 605214"/>
              <a:gd name="connsiteX36" fmla="*/ 2470196 w 3562213"/>
              <a:gd name="connsiteY36" fmla="*/ 134857 h 605214"/>
              <a:gd name="connsiteX37" fmla="*/ 2657681 w 3562213"/>
              <a:gd name="connsiteY37" fmla="*/ 115122 h 605214"/>
              <a:gd name="connsiteX38" fmla="*/ 2772803 w 3562213"/>
              <a:gd name="connsiteY38" fmla="*/ 98676 h 605214"/>
              <a:gd name="connsiteX39" fmla="*/ 2881347 w 3562213"/>
              <a:gd name="connsiteY39" fmla="*/ 82230 h 605214"/>
              <a:gd name="connsiteX40" fmla="*/ 2963577 w 3562213"/>
              <a:gd name="connsiteY40" fmla="*/ 65784 h 605214"/>
              <a:gd name="connsiteX41" fmla="*/ 3016205 w 3562213"/>
              <a:gd name="connsiteY41" fmla="*/ 49338 h 605214"/>
              <a:gd name="connsiteX42" fmla="*/ 3075410 w 3562213"/>
              <a:gd name="connsiteY42" fmla="*/ 26313 h 605214"/>
              <a:gd name="connsiteX43" fmla="*/ 3111592 w 3562213"/>
              <a:gd name="connsiteY43" fmla="*/ 3289 h 605214"/>
              <a:gd name="connsiteX44" fmla="*/ 3144484 w 3562213"/>
              <a:gd name="connsiteY44" fmla="*/ 0 h 605214"/>
              <a:gd name="connsiteX45" fmla="*/ 3210268 w 3562213"/>
              <a:gd name="connsiteY45" fmla="*/ 13157 h 605214"/>
              <a:gd name="connsiteX46" fmla="*/ 3292498 w 3562213"/>
              <a:gd name="connsiteY46" fmla="*/ 39470 h 605214"/>
              <a:gd name="connsiteX47" fmla="*/ 3378018 w 3562213"/>
              <a:gd name="connsiteY47" fmla="*/ 72362 h 605214"/>
              <a:gd name="connsiteX48" fmla="*/ 3427356 w 3562213"/>
              <a:gd name="connsiteY48" fmla="*/ 88808 h 605214"/>
              <a:gd name="connsiteX49" fmla="*/ 3470115 w 3562213"/>
              <a:gd name="connsiteY49" fmla="*/ 105254 h 605214"/>
              <a:gd name="connsiteX50" fmla="*/ 3503008 w 3562213"/>
              <a:gd name="connsiteY50" fmla="*/ 124990 h 605214"/>
              <a:gd name="connsiteX51" fmla="*/ 3532610 w 3562213"/>
              <a:gd name="connsiteY51" fmla="*/ 144725 h 605214"/>
              <a:gd name="connsiteX52" fmla="*/ 3549056 w 3562213"/>
              <a:gd name="connsiteY52" fmla="*/ 171039 h 605214"/>
              <a:gd name="connsiteX53" fmla="*/ 3562213 w 3562213"/>
              <a:gd name="connsiteY53" fmla="*/ 194063 h 605214"/>
              <a:gd name="connsiteX54" fmla="*/ 3562213 w 3562213"/>
              <a:gd name="connsiteY54" fmla="*/ 220377 h 605214"/>
              <a:gd name="connsiteX55" fmla="*/ 3549056 w 3562213"/>
              <a:gd name="connsiteY55" fmla="*/ 253269 h 605214"/>
              <a:gd name="connsiteX56" fmla="*/ 3532610 w 3562213"/>
              <a:gd name="connsiteY56" fmla="*/ 269715 h 605214"/>
              <a:gd name="connsiteX57" fmla="*/ 3503008 w 3562213"/>
              <a:gd name="connsiteY57" fmla="*/ 282872 h 605214"/>
              <a:gd name="connsiteX58" fmla="*/ 3450380 w 3562213"/>
              <a:gd name="connsiteY58" fmla="*/ 289450 h 605214"/>
              <a:gd name="connsiteX59" fmla="*/ 3236582 w 3562213"/>
              <a:gd name="connsiteY59" fmla="*/ 279582 h 605214"/>
              <a:gd name="connsiteX60" fmla="*/ 2933974 w 3562213"/>
              <a:gd name="connsiteY60" fmla="*/ 269715 h 605214"/>
              <a:gd name="connsiteX61" fmla="*/ 2641235 w 3562213"/>
              <a:gd name="connsiteY61" fmla="*/ 266426 h 605214"/>
              <a:gd name="connsiteX62" fmla="*/ 2440593 w 3562213"/>
              <a:gd name="connsiteY62" fmla="*/ 289450 h 605214"/>
              <a:gd name="connsiteX63" fmla="*/ 2003128 w 3562213"/>
              <a:gd name="connsiteY63" fmla="*/ 325631 h 605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62213" h="605214">
                <a:moveTo>
                  <a:pt x="2003128" y="325631"/>
                </a:moveTo>
                <a:lnTo>
                  <a:pt x="1651183" y="365102"/>
                </a:lnTo>
                <a:lnTo>
                  <a:pt x="1414360" y="397994"/>
                </a:lnTo>
                <a:lnTo>
                  <a:pt x="1203851" y="430886"/>
                </a:lnTo>
                <a:lnTo>
                  <a:pt x="1039390" y="467067"/>
                </a:lnTo>
                <a:lnTo>
                  <a:pt x="802567" y="499959"/>
                </a:lnTo>
                <a:lnTo>
                  <a:pt x="703891" y="522984"/>
                </a:lnTo>
                <a:lnTo>
                  <a:pt x="552587" y="565744"/>
                </a:lnTo>
                <a:lnTo>
                  <a:pt x="397995" y="605214"/>
                </a:lnTo>
                <a:lnTo>
                  <a:pt x="368392" y="605214"/>
                </a:lnTo>
                <a:lnTo>
                  <a:pt x="338789" y="598636"/>
                </a:lnTo>
                <a:lnTo>
                  <a:pt x="282872" y="575611"/>
                </a:lnTo>
                <a:lnTo>
                  <a:pt x="197353" y="509827"/>
                </a:lnTo>
                <a:lnTo>
                  <a:pt x="121701" y="440754"/>
                </a:lnTo>
                <a:lnTo>
                  <a:pt x="42760" y="358523"/>
                </a:lnTo>
                <a:lnTo>
                  <a:pt x="16446" y="328921"/>
                </a:lnTo>
                <a:lnTo>
                  <a:pt x="6579" y="315764"/>
                </a:lnTo>
                <a:lnTo>
                  <a:pt x="0" y="292739"/>
                </a:lnTo>
                <a:lnTo>
                  <a:pt x="3290" y="266426"/>
                </a:lnTo>
                <a:lnTo>
                  <a:pt x="9868" y="256558"/>
                </a:lnTo>
                <a:lnTo>
                  <a:pt x="32892" y="256558"/>
                </a:lnTo>
                <a:lnTo>
                  <a:pt x="59206" y="269715"/>
                </a:lnTo>
                <a:lnTo>
                  <a:pt x="108544" y="302607"/>
                </a:lnTo>
                <a:lnTo>
                  <a:pt x="138147" y="319053"/>
                </a:lnTo>
                <a:lnTo>
                  <a:pt x="167750" y="332210"/>
                </a:lnTo>
                <a:lnTo>
                  <a:pt x="210510" y="345367"/>
                </a:lnTo>
                <a:lnTo>
                  <a:pt x="253269" y="351945"/>
                </a:lnTo>
                <a:lnTo>
                  <a:pt x="315764" y="358523"/>
                </a:lnTo>
                <a:lnTo>
                  <a:pt x="394705" y="358523"/>
                </a:lnTo>
                <a:lnTo>
                  <a:pt x="496671" y="351945"/>
                </a:lnTo>
                <a:lnTo>
                  <a:pt x="786121" y="319053"/>
                </a:lnTo>
                <a:lnTo>
                  <a:pt x="1016366" y="292739"/>
                </a:lnTo>
                <a:lnTo>
                  <a:pt x="1180826" y="276293"/>
                </a:lnTo>
                <a:lnTo>
                  <a:pt x="1388046" y="249980"/>
                </a:lnTo>
                <a:lnTo>
                  <a:pt x="1670918" y="217088"/>
                </a:lnTo>
                <a:lnTo>
                  <a:pt x="2003128" y="180906"/>
                </a:lnTo>
                <a:lnTo>
                  <a:pt x="2470196" y="134857"/>
                </a:lnTo>
                <a:lnTo>
                  <a:pt x="2657681" y="115122"/>
                </a:lnTo>
                <a:lnTo>
                  <a:pt x="2772803" y="98676"/>
                </a:lnTo>
                <a:lnTo>
                  <a:pt x="2881347" y="82230"/>
                </a:lnTo>
                <a:lnTo>
                  <a:pt x="2963577" y="65784"/>
                </a:lnTo>
                <a:lnTo>
                  <a:pt x="3016205" y="49338"/>
                </a:lnTo>
                <a:lnTo>
                  <a:pt x="3075410" y="26313"/>
                </a:lnTo>
                <a:lnTo>
                  <a:pt x="3111592" y="3289"/>
                </a:lnTo>
                <a:lnTo>
                  <a:pt x="3144484" y="0"/>
                </a:lnTo>
                <a:lnTo>
                  <a:pt x="3210268" y="13157"/>
                </a:lnTo>
                <a:lnTo>
                  <a:pt x="3292498" y="39470"/>
                </a:lnTo>
                <a:lnTo>
                  <a:pt x="3378018" y="72362"/>
                </a:lnTo>
                <a:lnTo>
                  <a:pt x="3427356" y="88808"/>
                </a:lnTo>
                <a:lnTo>
                  <a:pt x="3470115" y="105254"/>
                </a:lnTo>
                <a:lnTo>
                  <a:pt x="3503008" y="124990"/>
                </a:lnTo>
                <a:lnTo>
                  <a:pt x="3532610" y="144725"/>
                </a:lnTo>
                <a:lnTo>
                  <a:pt x="3549056" y="171039"/>
                </a:lnTo>
                <a:lnTo>
                  <a:pt x="3562213" y="194063"/>
                </a:lnTo>
                <a:lnTo>
                  <a:pt x="3562213" y="220377"/>
                </a:lnTo>
                <a:lnTo>
                  <a:pt x="3549056" y="253269"/>
                </a:lnTo>
                <a:lnTo>
                  <a:pt x="3532610" y="269715"/>
                </a:lnTo>
                <a:lnTo>
                  <a:pt x="3503008" y="282872"/>
                </a:lnTo>
                <a:lnTo>
                  <a:pt x="3450380" y="289450"/>
                </a:lnTo>
                <a:lnTo>
                  <a:pt x="3236582" y="279582"/>
                </a:lnTo>
                <a:lnTo>
                  <a:pt x="2933974" y="269715"/>
                </a:lnTo>
                <a:lnTo>
                  <a:pt x="2641235" y="266426"/>
                </a:lnTo>
                <a:lnTo>
                  <a:pt x="2440593" y="289450"/>
                </a:lnTo>
                <a:lnTo>
                  <a:pt x="2003128" y="325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4B34059-924A-4FF5-BE67-02E9FF747F17}"/>
              </a:ext>
            </a:extLst>
          </p:cNvPr>
          <p:cNvSpPr/>
          <p:nvPr/>
        </p:nvSpPr>
        <p:spPr>
          <a:xfrm>
            <a:off x="3698875" y="1552575"/>
            <a:ext cx="628650" cy="1439863"/>
          </a:xfrm>
          <a:custGeom>
            <a:avLst/>
            <a:gdLst>
              <a:gd name="connsiteX0" fmla="*/ 571500 w 628650"/>
              <a:gd name="connsiteY0" fmla="*/ 933450 h 1440656"/>
              <a:gd name="connsiteX1" fmla="*/ 585788 w 628650"/>
              <a:gd name="connsiteY1" fmla="*/ 1045369 h 1440656"/>
              <a:gd name="connsiteX2" fmla="*/ 607219 w 628650"/>
              <a:gd name="connsiteY2" fmla="*/ 1231106 h 1440656"/>
              <a:gd name="connsiteX3" fmla="*/ 628650 w 628650"/>
              <a:gd name="connsiteY3" fmla="*/ 1354931 h 1440656"/>
              <a:gd name="connsiteX4" fmla="*/ 607219 w 628650"/>
              <a:gd name="connsiteY4" fmla="*/ 1393031 h 1440656"/>
              <a:gd name="connsiteX5" fmla="*/ 581025 w 628650"/>
              <a:gd name="connsiteY5" fmla="*/ 1416844 h 1440656"/>
              <a:gd name="connsiteX6" fmla="*/ 557213 w 628650"/>
              <a:gd name="connsiteY6" fmla="*/ 1435894 h 1440656"/>
              <a:gd name="connsiteX7" fmla="*/ 531019 w 628650"/>
              <a:gd name="connsiteY7" fmla="*/ 1440656 h 1440656"/>
              <a:gd name="connsiteX8" fmla="*/ 497682 w 628650"/>
              <a:gd name="connsiteY8" fmla="*/ 1433513 h 1440656"/>
              <a:gd name="connsiteX9" fmla="*/ 459582 w 628650"/>
              <a:gd name="connsiteY9" fmla="*/ 1419225 h 1440656"/>
              <a:gd name="connsiteX10" fmla="*/ 445294 w 628650"/>
              <a:gd name="connsiteY10" fmla="*/ 1409700 h 1440656"/>
              <a:gd name="connsiteX11" fmla="*/ 435769 w 628650"/>
              <a:gd name="connsiteY11" fmla="*/ 1388269 h 1440656"/>
              <a:gd name="connsiteX12" fmla="*/ 409575 w 628650"/>
              <a:gd name="connsiteY12" fmla="*/ 1288256 h 1440656"/>
              <a:gd name="connsiteX13" fmla="*/ 383382 w 628650"/>
              <a:gd name="connsiteY13" fmla="*/ 1145381 h 1440656"/>
              <a:gd name="connsiteX14" fmla="*/ 354807 w 628650"/>
              <a:gd name="connsiteY14" fmla="*/ 969169 h 1440656"/>
              <a:gd name="connsiteX15" fmla="*/ 328613 w 628650"/>
              <a:gd name="connsiteY15" fmla="*/ 785813 h 1440656"/>
              <a:gd name="connsiteX16" fmla="*/ 311944 w 628650"/>
              <a:gd name="connsiteY16" fmla="*/ 626269 h 1440656"/>
              <a:gd name="connsiteX17" fmla="*/ 290513 w 628650"/>
              <a:gd name="connsiteY17" fmla="*/ 504825 h 1440656"/>
              <a:gd name="connsiteX18" fmla="*/ 269082 w 628650"/>
              <a:gd name="connsiteY18" fmla="*/ 409575 h 1440656"/>
              <a:gd name="connsiteX19" fmla="*/ 240507 w 628650"/>
              <a:gd name="connsiteY19" fmla="*/ 335756 h 1440656"/>
              <a:gd name="connsiteX20" fmla="*/ 211932 w 628650"/>
              <a:gd name="connsiteY20" fmla="*/ 273844 h 1440656"/>
              <a:gd name="connsiteX21" fmla="*/ 169069 w 628650"/>
              <a:gd name="connsiteY21" fmla="*/ 202406 h 1440656"/>
              <a:gd name="connsiteX22" fmla="*/ 123825 w 628650"/>
              <a:gd name="connsiteY22" fmla="*/ 145256 h 1440656"/>
              <a:gd name="connsiteX23" fmla="*/ 88107 w 628650"/>
              <a:gd name="connsiteY23" fmla="*/ 104775 h 1440656"/>
              <a:gd name="connsiteX24" fmla="*/ 54769 w 628650"/>
              <a:gd name="connsiteY24" fmla="*/ 73819 h 1440656"/>
              <a:gd name="connsiteX25" fmla="*/ 26194 w 628650"/>
              <a:gd name="connsiteY25" fmla="*/ 54769 h 1440656"/>
              <a:gd name="connsiteX26" fmla="*/ 7144 w 628650"/>
              <a:gd name="connsiteY26" fmla="*/ 42863 h 1440656"/>
              <a:gd name="connsiteX27" fmla="*/ 0 w 628650"/>
              <a:gd name="connsiteY27" fmla="*/ 30956 h 1440656"/>
              <a:gd name="connsiteX28" fmla="*/ 2382 w 628650"/>
              <a:gd name="connsiteY28" fmla="*/ 16669 h 1440656"/>
              <a:gd name="connsiteX29" fmla="*/ 9525 w 628650"/>
              <a:gd name="connsiteY29" fmla="*/ 7144 h 1440656"/>
              <a:gd name="connsiteX30" fmla="*/ 33338 w 628650"/>
              <a:gd name="connsiteY30" fmla="*/ 0 h 1440656"/>
              <a:gd name="connsiteX31" fmla="*/ 130969 w 628650"/>
              <a:gd name="connsiteY31" fmla="*/ 11906 h 1440656"/>
              <a:gd name="connsiteX32" fmla="*/ 214313 w 628650"/>
              <a:gd name="connsiteY32" fmla="*/ 26194 h 1440656"/>
              <a:gd name="connsiteX33" fmla="*/ 247650 w 628650"/>
              <a:gd name="connsiteY33" fmla="*/ 33338 h 1440656"/>
              <a:gd name="connsiteX34" fmla="*/ 290513 w 628650"/>
              <a:gd name="connsiteY34" fmla="*/ 45244 h 1440656"/>
              <a:gd name="connsiteX35" fmla="*/ 321469 w 628650"/>
              <a:gd name="connsiteY35" fmla="*/ 57150 h 1440656"/>
              <a:gd name="connsiteX36" fmla="*/ 347663 w 628650"/>
              <a:gd name="connsiteY36" fmla="*/ 69056 h 1440656"/>
              <a:gd name="connsiteX37" fmla="*/ 381000 w 628650"/>
              <a:gd name="connsiteY37" fmla="*/ 88106 h 1440656"/>
              <a:gd name="connsiteX38" fmla="*/ 404813 w 628650"/>
              <a:gd name="connsiteY38" fmla="*/ 109538 h 1440656"/>
              <a:gd name="connsiteX39" fmla="*/ 423863 w 628650"/>
              <a:gd name="connsiteY39" fmla="*/ 142875 h 1440656"/>
              <a:gd name="connsiteX40" fmla="*/ 454819 w 628650"/>
              <a:gd name="connsiteY40" fmla="*/ 219075 h 1440656"/>
              <a:gd name="connsiteX41" fmla="*/ 483394 w 628650"/>
              <a:gd name="connsiteY41" fmla="*/ 311944 h 1440656"/>
              <a:gd name="connsiteX42" fmla="*/ 502444 w 628650"/>
              <a:gd name="connsiteY42" fmla="*/ 402431 h 1440656"/>
              <a:gd name="connsiteX43" fmla="*/ 519113 w 628650"/>
              <a:gd name="connsiteY43" fmla="*/ 492919 h 1440656"/>
              <a:gd name="connsiteX44" fmla="*/ 538163 w 628650"/>
              <a:gd name="connsiteY44" fmla="*/ 616744 h 1440656"/>
              <a:gd name="connsiteX45" fmla="*/ 554832 w 628650"/>
              <a:gd name="connsiteY45" fmla="*/ 745331 h 1440656"/>
              <a:gd name="connsiteX46" fmla="*/ 571500 w 628650"/>
              <a:gd name="connsiteY46" fmla="*/ 933450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8650" h="1440656">
                <a:moveTo>
                  <a:pt x="571500" y="933450"/>
                </a:moveTo>
                <a:lnTo>
                  <a:pt x="585788" y="1045369"/>
                </a:lnTo>
                <a:lnTo>
                  <a:pt x="607219" y="1231106"/>
                </a:lnTo>
                <a:lnTo>
                  <a:pt x="628650" y="1354931"/>
                </a:lnTo>
                <a:lnTo>
                  <a:pt x="607219" y="1393031"/>
                </a:lnTo>
                <a:lnTo>
                  <a:pt x="581025" y="1416844"/>
                </a:lnTo>
                <a:lnTo>
                  <a:pt x="557213" y="1435894"/>
                </a:lnTo>
                <a:lnTo>
                  <a:pt x="531019" y="1440656"/>
                </a:lnTo>
                <a:lnTo>
                  <a:pt x="497682" y="1433513"/>
                </a:lnTo>
                <a:lnTo>
                  <a:pt x="459582" y="1419225"/>
                </a:lnTo>
                <a:lnTo>
                  <a:pt x="445294" y="1409700"/>
                </a:lnTo>
                <a:lnTo>
                  <a:pt x="435769" y="1388269"/>
                </a:lnTo>
                <a:lnTo>
                  <a:pt x="409575" y="1288256"/>
                </a:lnTo>
                <a:lnTo>
                  <a:pt x="383382" y="1145381"/>
                </a:lnTo>
                <a:lnTo>
                  <a:pt x="354807" y="969169"/>
                </a:lnTo>
                <a:lnTo>
                  <a:pt x="328613" y="785813"/>
                </a:lnTo>
                <a:lnTo>
                  <a:pt x="311944" y="626269"/>
                </a:lnTo>
                <a:lnTo>
                  <a:pt x="290513" y="504825"/>
                </a:lnTo>
                <a:lnTo>
                  <a:pt x="269082" y="409575"/>
                </a:lnTo>
                <a:lnTo>
                  <a:pt x="240507" y="335756"/>
                </a:lnTo>
                <a:lnTo>
                  <a:pt x="211932" y="273844"/>
                </a:lnTo>
                <a:lnTo>
                  <a:pt x="169069" y="202406"/>
                </a:lnTo>
                <a:lnTo>
                  <a:pt x="123825" y="145256"/>
                </a:lnTo>
                <a:lnTo>
                  <a:pt x="88107" y="104775"/>
                </a:lnTo>
                <a:lnTo>
                  <a:pt x="54769" y="73819"/>
                </a:lnTo>
                <a:lnTo>
                  <a:pt x="26194" y="54769"/>
                </a:lnTo>
                <a:lnTo>
                  <a:pt x="7144" y="42863"/>
                </a:lnTo>
                <a:lnTo>
                  <a:pt x="0" y="30956"/>
                </a:lnTo>
                <a:lnTo>
                  <a:pt x="2382" y="16669"/>
                </a:lnTo>
                <a:lnTo>
                  <a:pt x="9525" y="7144"/>
                </a:lnTo>
                <a:lnTo>
                  <a:pt x="33338" y="0"/>
                </a:lnTo>
                <a:lnTo>
                  <a:pt x="130969" y="11906"/>
                </a:lnTo>
                <a:lnTo>
                  <a:pt x="214313" y="26194"/>
                </a:lnTo>
                <a:lnTo>
                  <a:pt x="247650" y="33338"/>
                </a:lnTo>
                <a:lnTo>
                  <a:pt x="290513" y="45244"/>
                </a:lnTo>
                <a:lnTo>
                  <a:pt x="321469" y="57150"/>
                </a:lnTo>
                <a:lnTo>
                  <a:pt x="347663" y="69056"/>
                </a:lnTo>
                <a:lnTo>
                  <a:pt x="381000" y="88106"/>
                </a:lnTo>
                <a:lnTo>
                  <a:pt x="404813" y="109538"/>
                </a:lnTo>
                <a:lnTo>
                  <a:pt x="423863" y="142875"/>
                </a:lnTo>
                <a:lnTo>
                  <a:pt x="454819" y="219075"/>
                </a:lnTo>
                <a:lnTo>
                  <a:pt x="483394" y="311944"/>
                </a:lnTo>
                <a:lnTo>
                  <a:pt x="502444" y="402431"/>
                </a:lnTo>
                <a:lnTo>
                  <a:pt x="519113" y="492919"/>
                </a:lnTo>
                <a:lnTo>
                  <a:pt x="538163" y="616744"/>
                </a:lnTo>
                <a:lnTo>
                  <a:pt x="554832" y="745331"/>
                </a:lnTo>
                <a:lnTo>
                  <a:pt x="571500" y="933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2FE33E9-985B-4F31-ACFD-B58B1E6A4A60}"/>
              </a:ext>
            </a:extLst>
          </p:cNvPr>
          <p:cNvSpPr/>
          <p:nvPr/>
        </p:nvSpPr>
        <p:spPr>
          <a:xfrm>
            <a:off x="5267325" y="1484313"/>
            <a:ext cx="550863" cy="1393825"/>
          </a:xfrm>
          <a:custGeom>
            <a:avLst/>
            <a:gdLst>
              <a:gd name="connsiteX0" fmla="*/ 371475 w 550069"/>
              <a:gd name="connsiteY0" fmla="*/ 876300 h 1395412"/>
              <a:gd name="connsiteX1" fmla="*/ 307181 w 550069"/>
              <a:gd name="connsiteY1" fmla="*/ 1245394 h 1395412"/>
              <a:gd name="connsiteX2" fmla="*/ 292894 w 550069"/>
              <a:gd name="connsiteY2" fmla="*/ 1281112 h 1395412"/>
              <a:gd name="connsiteX3" fmla="*/ 271463 w 550069"/>
              <a:gd name="connsiteY3" fmla="*/ 1319212 h 1395412"/>
              <a:gd name="connsiteX4" fmla="*/ 226219 w 550069"/>
              <a:gd name="connsiteY4" fmla="*/ 1364456 h 1395412"/>
              <a:gd name="connsiteX5" fmla="*/ 202406 w 550069"/>
              <a:gd name="connsiteY5" fmla="*/ 1378744 h 1395412"/>
              <a:gd name="connsiteX6" fmla="*/ 166688 w 550069"/>
              <a:gd name="connsiteY6" fmla="*/ 1390650 h 1395412"/>
              <a:gd name="connsiteX7" fmla="*/ 133350 w 550069"/>
              <a:gd name="connsiteY7" fmla="*/ 1395412 h 1395412"/>
              <a:gd name="connsiteX8" fmla="*/ 107156 w 550069"/>
              <a:gd name="connsiteY8" fmla="*/ 1393031 h 1395412"/>
              <a:gd name="connsiteX9" fmla="*/ 83344 w 550069"/>
              <a:gd name="connsiteY9" fmla="*/ 1388269 h 1395412"/>
              <a:gd name="connsiteX10" fmla="*/ 71438 w 550069"/>
              <a:gd name="connsiteY10" fmla="*/ 1378744 h 1395412"/>
              <a:gd name="connsiteX11" fmla="*/ 61913 w 550069"/>
              <a:gd name="connsiteY11" fmla="*/ 1362075 h 1395412"/>
              <a:gd name="connsiteX12" fmla="*/ 50006 w 550069"/>
              <a:gd name="connsiteY12" fmla="*/ 1323975 h 1395412"/>
              <a:gd name="connsiteX13" fmla="*/ 78581 w 550069"/>
              <a:gd name="connsiteY13" fmla="*/ 1195387 h 1395412"/>
              <a:gd name="connsiteX14" fmla="*/ 88106 w 550069"/>
              <a:gd name="connsiteY14" fmla="*/ 1116806 h 1395412"/>
              <a:gd name="connsiteX15" fmla="*/ 100013 w 550069"/>
              <a:gd name="connsiteY15" fmla="*/ 1028700 h 1395412"/>
              <a:gd name="connsiteX16" fmla="*/ 114300 w 550069"/>
              <a:gd name="connsiteY16" fmla="*/ 954881 h 1395412"/>
              <a:gd name="connsiteX17" fmla="*/ 130969 w 550069"/>
              <a:gd name="connsiteY17" fmla="*/ 878681 h 1395412"/>
              <a:gd name="connsiteX18" fmla="*/ 142875 w 550069"/>
              <a:gd name="connsiteY18" fmla="*/ 823912 h 1395412"/>
              <a:gd name="connsiteX19" fmla="*/ 157163 w 550069"/>
              <a:gd name="connsiteY19" fmla="*/ 759619 h 1395412"/>
              <a:gd name="connsiteX20" fmla="*/ 173831 w 550069"/>
              <a:gd name="connsiteY20" fmla="*/ 676275 h 1395412"/>
              <a:gd name="connsiteX21" fmla="*/ 192881 w 550069"/>
              <a:gd name="connsiteY21" fmla="*/ 542925 h 1395412"/>
              <a:gd name="connsiteX22" fmla="*/ 207169 w 550069"/>
              <a:gd name="connsiteY22" fmla="*/ 407194 h 1395412"/>
              <a:gd name="connsiteX23" fmla="*/ 211931 w 550069"/>
              <a:gd name="connsiteY23" fmla="*/ 340519 h 1395412"/>
              <a:gd name="connsiteX24" fmla="*/ 214313 w 550069"/>
              <a:gd name="connsiteY24" fmla="*/ 290512 h 1395412"/>
              <a:gd name="connsiteX25" fmla="*/ 209550 w 550069"/>
              <a:gd name="connsiteY25" fmla="*/ 261937 h 1395412"/>
              <a:gd name="connsiteX26" fmla="*/ 192881 w 550069"/>
              <a:gd name="connsiteY26" fmla="*/ 230981 h 1395412"/>
              <a:gd name="connsiteX27" fmla="*/ 157163 w 550069"/>
              <a:gd name="connsiteY27" fmla="*/ 185737 h 1395412"/>
              <a:gd name="connsiteX28" fmla="*/ 111919 w 550069"/>
              <a:gd name="connsiteY28" fmla="*/ 140494 h 1395412"/>
              <a:gd name="connsiteX29" fmla="*/ 78581 w 550069"/>
              <a:gd name="connsiteY29" fmla="*/ 114300 h 1395412"/>
              <a:gd name="connsiteX30" fmla="*/ 38100 w 550069"/>
              <a:gd name="connsiteY30" fmla="*/ 88106 h 1395412"/>
              <a:gd name="connsiteX31" fmla="*/ 19050 w 550069"/>
              <a:gd name="connsiteY31" fmla="*/ 76200 h 1395412"/>
              <a:gd name="connsiteX32" fmla="*/ 4763 w 550069"/>
              <a:gd name="connsiteY32" fmla="*/ 64294 h 1395412"/>
              <a:gd name="connsiteX33" fmla="*/ 0 w 550069"/>
              <a:gd name="connsiteY33" fmla="*/ 45244 h 1395412"/>
              <a:gd name="connsiteX34" fmla="*/ 4763 w 550069"/>
              <a:gd name="connsiteY34" fmla="*/ 21431 h 1395412"/>
              <a:gd name="connsiteX35" fmla="*/ 19050 w 550069"/>
              <a:gd name="connsiteY35" fmla="*/ 7144 h 1395412"/>
              <a:gd name="connsiteX36" fmla="*/ 50006 w 550069"/>
              <a:gd name="connsiteY36" fmla="*/ 0 h 1395412"/>
              <a:gd name="connsiteX37" fmla="*/ 80963 w 550069"/>
              <a:gd name="connsiteY37" fmla="*/ 4762 h 1395412"/>
              <a:gd name="connsiteX38" fmla="*/ 154781 w 550069"/>
              <a:gd name="connsiteY38" fmla="*/ 14287 h 1395412"/>
              <a:gd name="connsiteX39" fmla="*/ 219075 w 550069"/>
              <a:gd name="connsiteY39" fmla="*/ 21431 h 1395412"/>
              <a:gd name="connsiteX40" fmla="*/ 261938 w 550069"/>
              <a:gd name="connsiteY40" fmla="*/ 33337 h 1395412"/>
              <a:gd name="connsiteX41" fmla="*/ 323850 w 550069"/>
              <a:gd name="connsiteY41" fmla="*/ 64294 h 1395412"/>
              <a:gd name="connsiteX42" fmla="*/ 404813 w 550069"/>
              <a:gd name="connsiteY42" fmla="*/ 104775 h 1395412"/>
              <a:gd name="connsiteX43" fmla="*/ 450056 w 550069"/>
              <a:gd name="connsiteY43" fmla="*/ 128587 h 1395412"/>
              <a:gd name="connsiteX44" fmla="*/ 500063 w 550069"/>
              <a:gd name="connsiteY44" fmla="*/ 164306 h 1395412"/>
              <a:gd name="connsiteX45" fmla="*/ 528638 w 550069"/>
              <a:gd name="connsiteY45" fmla="*/ 190500 h 1395412"/>
              <a:gd name="connsiteX46" fmla="*/ 545306 w 550069"/>
              <a:gd name="connsiteY46" fmla="*/ 211931 h 1395412"/>
              <a:gd name="connsiteX47" fmla="*/ 550069 w 550069"/>
              <a:gd name="connsiteY47" fmla="*/ 235744 h 1395412"/>
              <a:gd name="connsiteX48" fmla="*/ 540544 w 550069"/>
              <a:gd name="connsiteY48" fmla="*/ 271462 h 1395412"/>
              <a:gd name="connsiteX49" fmla="*/ 500063 w 550069"/>
              <a:gd name="connsiteY49" fmla="*/ 338137 h 1395412"/>
              <a:gd name="connsiteX50" fmla="*/ 478631 w 550069"/>
              <a:gd name="connsiteY50" fmla="*/ 369094 h 1395412"/>
              <a:gd name="connsiteX51" fmla="*/ 466725 w 550069"/>
              <a:gd name="connsiteY51" fmla="*/ 397669 h 1395412"/>
              <a:gd name="connsiteX52" fmla="*/ 433388 w 550069"/>
              <a:gd name="connsiteY52" fmla="*/ 535781 h 1395412"/>
              <a:gd name="connsiteX53" fmla="*/ 416719 w 550069"/>
              <a:gd name="connsiteY53" fmla="*/ 661987 h 1395412"/>
              <a:gd name="connsiteX54" fmla="*/ 371475 w 550069"/>
              <a:gd name="connsiteY54" fmla="*/ 876300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50069" h="1395412">
                <a:moveTo>
                  <a:pt x="371475" y="876300"/>
                </a:moveTo>
                <a:lnTo>
                  <a:pt x="307181" y="1245394"/>
                </a:lnTo>
                <a:lnTo>
                  <a:pt x="292894" y="1281112"/>
                </a:lnTo>
                <a:lnTo>
                  <a:pt x="271463" y="1319212"/>
                </a:lnTo>
                <a:lnTo>
                  <a:pt x="226219" y="1364456"/>
                </a:lnTo>
                <a:lnTo>
                  <a:pt x="202406" y="1378744"/>
                </a:lnTo>
                <a:lnTo>
                  <a:pt x="166688" y="1390650"/>
                </a:lnTo>
                <a:lnTo>
                  <a:pt x="133350" y="1395412"/>
                </a:lnTo>
                <a:lnTo>
                  <a:pt x="107156" y="1393031"/>
                </a:lnTo>
                <a:lnTo>
                  <a:pt x="83344" y="1388269"/>
                </a:lnTo>
                <a:lnTo>
                  <a:pt x="71438" y="1378744"/>
                </a:lnTo>
                <a:lnTo>
                  <a:pt x="61913" y="1362075"/>
                </a:lnTo>
                <a:lnTo>
                  <a:pt x="50006" y="1323975"/>
                </a:lnTo>
                <a:lnTo>
                  <a:pt x="78581" y="1195387"/>
                </a:lnTo>
                <a:lnTo>
                  <a:pt x="88106" y="1116806"/>
                </a:lnTo>
                <a:lnTo>
                  <a:pt x="100013" y="1028700"/>
                </a:lnTo>
                <a:lnTo>
                  <a:pt x="114300" y="954881"/>
                </a:lnTo>
                <a:lnTo>
                  <a:pt x="130969" y="878681"/>
                </a:lnTo>
                <a:lnTo>
                  <a:pt x="142875" y="823912"/>
                </a:lnTo>
                <a:lnTo>
                  <a:pt x="157163" y="759619"/>
                </a:lnTo>
                <a:lnTo>
                  <a:pt x="173831" y="676275"/>
                </a:lnTo>
                <a:lnTo>
                  <a:pt x="192881" y="542925"/>
                </a:lnTo>
                <a:lnTo>
                  <a:pt x="207169" y="407194"/>
                </a:lnTo>
                <a:lnTo>
                  <a:pt x="211931" y="340519"/>
                </a:lnTo>
                <a:lnTo>
                  <a:pt x="214313" y="290512"/>
                </a:lnTo>
                <a:lnTo>
                  <a:pt x="209550" y="261937"/>
                </a:lnTo>
                <a:lnTo>
                  <a:pt x="192881" y="230981"/>
                </a:lnTo>
                <a:lnTo>
                  <a:pt x="157163" y="185737"/>
                </a:lnTo>
                <a:lnTo>
                  <a:pt x="111919" y="140494"/>
                </a:lnTo>
                <a:lnTo>
                  <a:pt x="78581" y="114300"/>
                </a:lnTo>
                <a:lnTo>
                  <a:pt x="38100" y="88106"/>
                </a:lnTo>
                <a:lnTo>
                  <a:pt x="19050" y="76200"/>
                </a:lnTo>
                <a:lnTo>
                  <a:pt x="4763" y="64294"/>
                </a:lnTo>
                <a:lnTo>
                  <a:pt x="0" y="45244"/>
                </a:lnTo>
                <a:lnTo>
                  <a:pt x="4763" y="21431"/>
                </a:lnTo>
                <a:lnTo>
                  <a:pt x="19050" y="7144"/>
                </a:lnTo>
                <a:lnTo>
                  <a:pt x="50006" y="0"/>
                </a:lnTo>
                <a:lnTo>
                  <a:pt x="80963" y="4762"/>
                </a:lnTo>
                <a:lnTo>
                  <a:pt x="154781" y="14287"/>
                </a:lnTo>
                <a:lnTo>
                  <a:pt x="219075" y="21431"/>
                </a:lnTo>
                <a:lnTo>
                  <a:pt x="261938" y="33337"/>
                </a:lnTo>
                <a:lnTo>
                  <a:pt x="323850" y="64294"/>
                </a:lnTo>
                <a:lnTo>
                  <a:pt x="404813" y="104775"/>
                </a:lnTo>
                <a:lnTo>
                  <a:pt x="450056" y="128587"/>
                </a:lnTo>
                <a:lnTo>
                  <a:pt x="500063" y="164306"/>
                </a:lnTo>
                <a:lnTo>
                  <a:pt x="528638" y="190500"/>
                </a:lnTo>
                <a:lnTo>
                  <a:pt x="545306" y="211931"/>
                </a:lnTo>
                <a:lnTo>
                  <a:pt x="550069" y="235744"/>
                </a:lnTo>
                <a:lnTo>
                  <a:pt x="540544" y="271462"/>
                </a:lnTo>
                <a:lnTo>
                  <a:pt x="500063" y="338137"/>
                </a:lnTo>
                <a:lnTo>
                  <a:pt x="478631" y="369094"/>
                </a:lnTo>
                <a:lnTo>
                  <a:pt x="466725" y="397669"/>
                </a:lnTo>
                <a:lnTo>
                  <a:pt x="433388" y="535781"/>
                </a:lnTo>
                <a:lnTo>
                  <a:pt x="416719" y="661987"/>
                </a:lnTo>
                <a:lnTo>
                  <a:pt x="371475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A0F4FF-1148-45B7-8983-8B58BEAE0B9E}"/>
              </a:ext>
            </a:extLst>
          </p:cNvPr>
          <p:cNvSpPr/>
          <p:nvPr/>
        </p:nvSpPr>
        <p:spPr>
          <a:xfrm>
            <a:off x="4205288" y="2643188"/>
            <a:ext cx="1193800" cy="282575"/>
          </a:xfrm>
          <a:custGeom>
            <a:avLst/>
            <a:gdLst>
              <a:gd name="connsiteX0" fmla="*/ 823912 w 1193006"/>
              <a:gd name="connsiteY0" fmla="*/ 204787 h 283368"/>
              <a:gd name="connsiteX1" fmla="*/ 559593 w 1193006"/>
              <a:gd name="connsiteY1" fmla="*/ 230981 h 283368"/>
              <a:gd name="connsiteX2" fmla="*/ 431006 w 1193006"/>
              <a:gd name="connsiteY2" fmla="*/ 242887 h 283368"/>
              <a:gd name="connsiteX3" fmla="*/ 45243 w 1193006"/>
              <a:gd name="connsiteY3" fmla="*/ 283368 h 283368"/>
              <a:gd name="connsiteX4" fmla="*/ 0 w 1193006"/>
              <a:gd name="connsiteY4" fmla="*/ 123825 h 283368"/>
              <a:gd name="connsiteX5" fmla="*/ 361950 w 1193006"/>
              <a:gd name="connsiteY5" fmla="*/ 83343 h 283368"/>
              <a:gd name="connsiteX6" fmla="*/ 723900 w 1193006"/>
              <a:gd name="connsiteY6" fmla="*/ 45243 h 283368"/>
              <a:gd name="connsiteX7" fmla="*/ 1188243 w 1193006"/>
              <a:gd name="connsiteY7" fmla="*/ 0 h 283368"/>
              <a:gd name="connsiteX8" fmla="*/ 1193006 w 1193006"/>
              <a:gd name="connsiteY8" fmla="*/ 176212 h 283368"/>
              <a:gd name="connsiteX9" fmla="*/ 823912 w 1193006"/>
              <a:gd name="connsiteY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3006" h="283368">
                <a:moveTo>
                  <a:pt x="823912" y="204787"/>
                </a:moveTo>
                <a:lnTo>
                  <a:pt x="559593" y="230981"/>
                </a:lnTo>
                <a:lnTo>
                  <a:pt x="431006" y="242887"/>
                </a:lnTo>
                <a:lnTo>
                  <a:pt x="45243" y="283368"/>
                </a:lnTo>
                <a:lnTo>
                  <a:pt x="0" y="123825"/>
                </a:lnTo>
                <a:lnTo>
                  <a:pt x="361950" y="83343"/>
                </a:lnTo>
                <a:lnTo>
                  <a:pt x="723900" y="45243"/>
                </a:lnTo>
                <a:lnTo>
                  <a:pt x="1188243" y="0"/>
                </a:lnTo>
                <a:lnTo>
                  <a:pt x="1193006" y="176212"/>
                </a:lnTo>
                <a:lnTo>
                  <a:pt x="823912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9A1273C-F3BA-4107-B08A-364ED6C72639}"/>
              </a:ext>
            </a:extLst>
          </p:cNvPr>
          <p:cNvSpPr/>
          <p:nvPr/>
        </p:nvSpPr>
        <p:spPr>
          <a:xfrm>
            <a:off x="3198813" y="3354388"/>
            <a:ext cx="534987" cy="1131887"/>
          </a:xfrm>
          <a:custGeom>
            <a:avLst/>
            <a:gdLst>
              <a:gd name="connsiteX0" fmla="*/ 252412 w 535781"/>
              <a:gd name="connsiteY0" fmla="*/ 685800 h 1131094"/>
              <a:gd name="connsiteX1" fmla="*/ 235744 w 535781"/>
              <a:gd name="connsiteY1" fmla="*/ 507207 h 1131094"/>
              <a:gd name="connsiteX2" fmla="*/ 226219 w 535781"/>
              <a:gd name="connsiteY2" fmla="*/ 440532 h 1131094"/>
              <a:gd name="connsiteX3" fmla="*/ 209550 w 535781"/>
              <a:gd name="connsiteY3" fmla="*/ 385763 h 1131094"/>
              <a:gd name="connsiteX4" fmla="*/ 188119 w 535781"/>
              <a:gd name="connsiteY4" fmla="*/ 323850 h 1131094"/>
              <a:gd name="connsiteX5" fmla="*/ 159544 w 535781"/>
              <a:gd name="connsiteY5" fmla="*/ 261938 h 1131094"/>
              <a:gd name="connsiteX6" fmla="*/ 138112 w 535781"/>
              <a:gd name="connsiteY6" fmla="*/ 216694 h 1131094"/>
              <a:gd name="connsiteX7" fmla="*/ 111919 w 535781"/>
              <a:gd name="connsiteY7" fmla="*/ 173832 h 1131094"/>
              <a:gd name="connsiteX8" fmla="*/ 73819 w 535781"/>
              <a:gd name="connsiteY8" fmla="*/ 123825 h 1131094"/>
              <a:gd name="connsiteX9" fmla="*/ 30956 w 535781"/>
              <a:gd name="connsiteY9" fmla="*/ 78582 h 1131094"/>
              <a:gd name="connsiteX10" fmla="*/ 11906 w 535781"/>
              <a:gd name="connsiteY10" fmla="*/ 59532 h 1131094"/>
              <a:gd name="connsiteX11" fmla="*/ 2381 w 535781"/>
              <a:gd name="connsiteY11" fmla="*/ 45244 h 1131094"/>
              <a:gd name="connsiteX12" fmla="*/ 0 w 535781"/>
              <a:gd name="connsiteY12" fmla="*/ 30957 h 1131094"/>
              <a:gd name="connsiteX13" fmla="*/ 2381 w 535781"/>
              <a:gd name="connsiteY13" fmla="*/ 11907 h 1131094"/>
              <a:gd name="connsiteX14" fmla="*/ 11906 w 535781"/>
              <a:gd name="connsiteY14" fmla="*/ 4763 h 1131094"/>
              <a:gd name="connsiteX15" fmla="*/ 35719 w 535781"/>
              <a:gd name="connsiteY15" fmla="*/ 0 h 1131094"/>
              <a:gd name="connsiteX16" fmla="*/ 64294 w 535781"/>
              <a:gd name="connsiteY16" fmla="*/ 7144 h 1131094"/>
              <a:gd name="connsiteX17" fmla="*/ 138112 w 535781"/>
              <a:gd name="connsiteY17" fmla="*/ 21432 h 1131094"/>
              <a:gd name="connsiteX18" fmla="*/ 197644 w 535781"/>
              <a:gd name="connsiteY18" fmla="*/ 33338 h 1131094"/>
              <a:gd name="connsiteX19" fmla="*/ 261937 w 535781"/>
              <a:gd name="connsiteY19" fmla="*/ 52388 h 1131094"/>
              <a:gd name="connsiteX20" fmla="*/ 314325 w 535781"/>
              <a:gd name="connsiteY20" fmla="*/ 71438 h 1131094"/>
              <a:gd name="connsiteX21" fmla="*/ 373856 w 535781"/>
              <a:gd name="connsiteY21" fmla="*/ 97632 h 1131094"/>
              <a:gd name="connsiteX22" fmla="*/ 407194 w 535781"/>
              <a:gd name="connsiteY22" fmla="*/ 116682 h 1131094"/>
              <a:gd name="connsiteX23" fmla="*/ 426244 w 535781"/>
              <a:gd name="connsiteY23" fmla="*/ 135732 h 1131094"/>
              <a:gd name="connsiteX24" fmla="*/ 426244 w 535781"/>
              <a:gd name="connsiteY24" fmla="*/ 269082 h 1131094"/>
              <a:gd name="connsiteX25" fmla="*/ 447675 w 535781"/>
              <a:gd name="connsiteY25" fmla="*/ 381000 h 1131094"/>
              <a:gd name="connsiteX26" fmla="*/ 466725 w 535781"/>
              <a:gd name="connsiteY26" fmla="*/ 476250 h 1131094"/>
              <a:gd name="connsiteX27" fmla="*/ 488156 w 535781"/>
              <a:gd name="connsiteY27" fmla="*/ 600075 h 1131094"/>
              <a:gd name="connsiteX28" fmla="*/ 509587 w 535781"/>
              <a:gd name="connsiteY28" fmla="*/ 726282 h 1131094"/>
              <a:gd name="connsiteX29" fmla="*/ 526256 w 535781"/>
              <a:gd name="connsiteY29" fmla="*/ 835819 h 1131094"/>
              <a:gd name="connsiteX30" fmla="*/ 535781 w 535781"/>
              <a:gd name="connsiteY30" fmla="*/ 1073944 h 1131094"/>
              <a:gd name="connsiteX31" fmla="*/ 509587 w 535781"/>
              <a:gd name="connsiteY31" fmla="*/ 1109663 h 1131094"/>
              <a:gd name="connsiteX32" fmla="*/ 492919 w 535781"/>
              <a:gd name="connsiteY32" fmla="*/ 1126332 h 1131094"/>
              <a:gd name="connsiteX33" fmla="*/ 476250 w 535781"/>
              <a:gd name="connsiteY33" fmla="*/ 1131094 h 1131094"/>
              <a:gd name="connsiteX34" fmla="*/ 452437 w 535781"/>
              <a:gd name="connsiteY34" fmla="*/ 1131094 h 1131094"/>
              <a:gd name="connsiteX35" fmla="*/ 435769 w 535781"/>
              <a:gd name="connsiteY35" fmla="*/ 1126332 h 1131094"/>
              <a:gd name="connsiteX36" fmla="*/ 411956 w 535781"/>
              <a:gd name="connsiteY36" fmla="*/ 1112044 h 1131094"/>
              <a:gd name="connsiteX37" fmla="*/ 385762 w 535781"/>
              <a:gd name="connsiteY37" fmla="*/ 1088232 h 1131094"/>
              <a:gd name="connsiteX38" fmla="*/ 359569 w 535781"/>
              <a:gd name="connsiteY38" fmla="*/ 1057275 h 1131094"/>
              <a:gd name="connsiteX39" fmla="*/ 319087 w 535781"/>
              <a:gd name="connsiteY39" fmla="*/ 1007269 h 1131094"/>
              <a:gd name="connsiteX40" fmla="*/ 300037 w 535781"/>
              <a:gd name="connsiteY40" fmla="*/ 976313 h 1131094"/>
              <a:gd name="connsiteX41" fmla="*/ 280987 w 535781"/>
              <a:gd name="connsiteY41" fmla="*/ 933450 h 1131094"/>
              <a:gd name="connsiteX42" fmla="*/ 269081 w 535781"/>
              <a:gd name="connsiteY42" fmla="*/ 883444 h 1131094"/>
              <a:gd name="connsiteX43" fmla="*/ 264319 w 535781"/>
              <a:gd name="connsiteY43" fmla="*/ 804863 h 1131094"/>
              <a:gd name="connsiteX44" fmla="*/ 252412 w 535781"/>
              <a:gd name="connsiteY44" fmla="*/ 685800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5781" h="1131094">
                <a:moveTo>
                  <a:pt x="252412" y="685800"/>
                </a:moveTo>
                <a:lnTo>
                  <a:pt x="235744" y="507207"/>
                </a:lnTo>
                <a:lnTo>
                  <a:pt x="226219" y="440532"/>
                </a:lnTo>
                <a:lnTo>
                  <a:pt x="209550" y="385763"/>
                </a:lnTo>
                <a:lnTo>
                  <a:pt x="188119" y="323850"/>
                </a:lnTo>
                <a:lnTo>
                  <a:pt x="159544" y="261938"/>
                </a:lnTo>
                <a:lnTo>
                  <a:pt x="138112" y="216694"/>
                </a:lnTo>
                <a:lnTo>
                  <a:pt x="111919" y="173832"/>
                </a:lnTo>
                <a:lnTo>
                  <a:pt x="73819" y="123825"/>
                </a:lnTo>
                <a:lnTo>
                  <a:pt x="30956" y="78582"/>
                </a:lnTo>
                <a:lnTo>
                  <a:pt x="11906" y="59532"/>
                </a:lnTo>
                <a:lnTo>
                  <a:pt x="2381" y="45244"/>
                </a:lnTo>
                <a:lnTo>
                  <a:pt x="0" y="30957"/>
                </a:lnTo>
                <a:lnTo>
                  <a:pt x="2381" y="11907"/>
                </a:lnTo>
                <a:lnTo>
                  <a:pt x="11906" y="4763"/>
                </a:lnTo>
                <a:lnTo>
                  <a:pt x="35719" y="0"/>
                </a:lnTo>
                <a:lnTo>
                  <a:pt x="64294" y="7144"/>
                </a:lnTo>
                <a:lnTo>
                  <a:pt x="138112" y="21432"/>
                </a:lnTo>
                <a:lnTo>
                  <a:pt x="197644" y="33338"/>
                </a:lnTo>
                <a:lnTo>
                  <a:pt x="261937" y="52388"/>
                </a:lnTo>
                <a:lnTo>
                  <a:pt x="314325" y="71438"/>
                </a:lnTo>
                <a:lnTo>
                  <a:pt x="373856" y="97632"/>
                </a:lnTo>
                <a:lnTo>
                  <a:pt x="407194" y="116682"/>
                </a:lnTo>
                <a:lnTo>
                  <a:pt x="426244" y="135732"/>
                </a:lnTo>
                <a:lnTo>
                  <a:pt x="426244" y="269082"/>
                </a:lnTo>
                <a:lnTo>
                  <a:pt x="447675" y="381000"/>
                </a:lnTo>
                <a:lnTo>
                  <a:pt x="466725" y="476250"/>
                </a:lnTo>
                <a:lnTo>
                  <a:pt x="488156" y="600075"/>
                </a:lnTo>
                <a:lnTo>
                  <a:pt x="509587" y="726282"/>
                </a:lnTo>
                <a:lnTo>
                  <a:pt x="526256" y="835819"/>
                </a:lnTo>
                <a:lnTo>
                  <a:pt x="535781" y="1073944"/>
                </a:lnTo>
                <a:lnTo>
                  <a:pt x="509587" y="1109663"/>
                </a:lnTo>
                <a:lnTo>
                  <a:pt x="492919" y="1126332"/>
                </a:lnTo>
                <a:lnTo>
                  <a:pt x="476250" y="1131094"/>
                </a:lnTo>
                <a:lnTo>
                  <a:pt x="452437" y="1131094"/>
                </a:lnTo>
                <a:lnTo>
                  <a:pt x="435769" y="1126332"/>
                </a:lnTo>
                <a:lnTo>
                  <a:pt x="411956" y="1112044"/>
                </a:lnTo>
                <a:lnTo>
                  <a:pt x="385762" y="1088232"/>
                </a:lnTo>
                <a:lnTo>
                  <a:pt x="359569" y="1057275"/>
                </a:lnTo>
                <a:lnTo>
                  <a:pt x="319087" y="1007269"/>
                </a:lnTo>
                <a:lnTo>
                  <a:pt x="300037" y="976313"/>
                </a:lnTo>
                <a:lnTo>
                  <a:pt x="280987" y="933450"/>
                </a:lnTo>
                <a:lnTo>
                  <a:pt x="269081" y="883444"/>
                </a:lnTo>
                <a:lnTo>
                  <a:pt x="264319" y="804863"/>
                </a:lnTo>
                <a:lnTo>
                  <a:pt x="252412" y="685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1392A44-2E4F-4D1E-9AC5-7EEE3F9D0E00}"/>
              </a:ext>
            </a:extLst>
          </p:cNvPr>
          <p:cNvSpPr/>
          <p:nvPr/>
        </p:nvSpPr>
        <p:spPr>
          <a:xfrm>
            <a:off x="3502025" y="3094038"/>
            <a:ext cx="2963863" cy="1101725"/>
          </a:xfrm>
          <a:custGeom>
            <a:avLst/>
            <a:gdLst>
              <a:gd name="connsiteX0" fmla="*/ 889907 w 2963635"/>
              <a:gd name="connsiteY0" fmla="*/ 429986 h 1102179"/>
              <a:gd name="connsiteX1" fmla="*/ 530678 w 2963635"/>
              <a:gd name="connsiteY1" fmla="*/ 489857 h 1102179"/>
              <a:gd name="connsiteX2" fmla="*/ 280307 w 2963635"/>
              <a:gd name="connsiteY2" fmla="*/ 530679 h 1102179"/>
              <a:gd name="connsiteX3" fmla="*/ 168728 w 2963635"/>
              <a:gd name="connsiteY3" fmla="*/ 552450 h 1102179"/>
              <a:gd name="connsiteX4" fmla="*/ 48985 w 2963635"/>
              <a:gd name="connsiteY4" fmla="*/ 576943 h 1102179"/>
              <a:gd name="connsiteX5" fmla="*/ 0 w 2963635"/>
              <a:gd name="connsiteY5" fmla="*/ 394607 h 1102179"/>
              <a:gd name="connsiteX6" fmla="*/ 201385 w 2963635"/>
              <a:gd name="connsiteY6" fmla="*/ 367393 h 1102179"/>
              <a:gd name="connsiteX7" fmla="*/ 527957 w 2963635"/>
              <a:gd name="connsiteY7" fmla="*/ 323850 h 1102179"/>
              <a:gd name="connsiteX8" fmla="*/ 900792 w 2963635"/>
              <a:gd name="connsiteY8" fmla="*/ 269422 h 1102179"/>
              <a:gd name="connsiteX9" fmla="*/ 1262742 w 2963635"/>
              <a:gd name="connsiteY9" fmla="*/ 220436 h 1102179"/>
              <a:gd name="connsiteX10" fmla="*/ 1426028 w 2963635"/>
              <a:gd name="connsiteY10" fmla="*/ 206829 h 1102179"/>
              <a:gd name="connsiteX11" fmla="*/ 1826078 w 2963635"/>
              <a:gd name="connsiteY11" fmla="*/ 160565 h 1102179"/>
              <a:gd name="connsiteX12" fmla="*/ 2269671 w 2963635"/>
              <a:gd name="connsiteY12" fmla="*/ 100693 h 1102179"/>
              <a:gd name="connsiteX13" fmla="*/ 2471057 w 2963635"/>
              <a:gd name="connsiteY13" fmla="*/ 65315 h 1102179"/>
              <a:gd name="connsiteX14" fmla="*/ 2536371 w 2963635"/>
              <a:gd name="connsiteY14" fmla="*/ 35379 h 1102179"/>
              <a:gd name="connsiteX15" fmla="*/ 2596242 w 2963635"/>
              <a:gd name="connsiteY15" fmla="*/ 10886 h 1102179"/>
              <a:gd name="connsiteX16" fmla="*/ 2620735 w 2963635"/>
              <a:gd name="connsiteY16" fmla="*/ 0 h 1102179"/>
              <a:gd name="connsiteX17" fmla="*/ 2637064 w 2963635"/>
              <a:gd name="connsiteY17" fmla="*/ 2722 h 1102179"/>
              <a:gd name="connsiteX18" fmla="*/ 2732314 w 2963635"/>
              <a:gd name="connsiteY18" fmla="*/ 54429 h 1102179"/>
              <a:gd name="connsiteX19" fmla="*/ 2803071 w 2963635"/>
              <a:gd name="connsiteY19" fmla="*/ 97972 h 1102179"/>
              <a:gd name="connsiteX20" fmla="*/ 2884714 w 2963635"/>
              <a:gd name="connsiteY20" fmla="*/ 152400 h 1102179"/>
              <a:gd name="connsiteX21" fmla="*/ 2936421 w 2963635"/>
              <a:gd name="connsiteY21" fmla="*/ 198665 h 1102179"/>
              <a:gd name="connsiteX22" fmla="*/ 2958192 w 2963635"/>
              <a:gd name="connsiteY22" fmla="*/ 225879 h 1102179"/>
              <a:gd name="connsiteX23" fmla="*/ 2963635 w 2963635"/>
              <a:gd name="connsiteY23" fmla="*/ 244929 h 1102179"/>
              <a:gd name="connsiteX24" fmla="*/ 2960914 w 2963635"/>
              <a:gd name="connsiteY24" fmla="*/ 269422 h 1102179"/>
              <a:gd name="connsiteX25" fmla="*/ 2939142 w 2963635"/>
              <a:gd name="connsiteY25" fmla="*/ 310243 h 1102179"/>
              <a:gd name="connsiteX26" fmla="*/ 2898321 w 2963635"/>
              <a:gd name="connsiteY26" fmla="*/ 353786 h 1102179"/>
              <a:gd name="connsiteX27" fmla="*/ 2876550 w 2963635"/>
              <a:gd name="connsiteY27" fmla="*/ 381000 h 1102179"/>
              <a:gd name="connsiteX28" fmla="*/ 2860221 w 2963635"/>
              <a:gd name="connsiteY28" fmla="*/ 416379 h 1102179"/>
              <a:gd name="connsiteX29" fmla="*/ 2813957 w 2963635"/>
              <a:gd name="connsiteY29" fmla="*/ 557893 h 1102179"/>
              <a:gd name="connsiteX30" fmla="*/ 2756807 w 2963635"/>
              <a:gd name="connsiteY30" fmla="*/ 745672 h 1102179"/>
              <a:gd name="connsiteX31" fmla="*/ 2686050 w 2963635"/>
              <a:gd name="connsiteY31" fmla="*/ 985157 h 1102179"/>
              <a:gd name="connsiteX32" fmla="*/ 2667000 w 2963635"/>
              <a:gd name="connsiteY32" fmla="*/ 1039586 h 1102179"/>
              <a:gd name="connsiteX33" fmla="*/ 2650671 w 2963635"/>
              <a:gd name="connsiteY33" fmla="*/ 1069522 h 1102179"/>
              <a:gd name="connsiteX34" fmla="*/ 2639785 w 2963635"/>
              <a:gd name="connsiteY34" fmla="*/ 1083129 h 1102179"/>
              <a:gd name="connsiteX35" fmla="*/ 2623457 w 2963635"/>
              <a:gd name="connsiteY35" fmla="*/ 1091293 h 1102179"/>
              <a:gd name="connsiteX36" fmla="*/ 2596242 w 2963635"/>
              <a:gd name="connsiteY36" fmla="*/ 1099457 h 1102179"/>
              <a:gd name="connsiteX37" fmla="*/ 2558142 w 2963635"/>
              <a:gd name="connsiteY37" fmla="*/ 1102179 h 1102179"/>
              <a:gd name="connsiteX38" fmla="*/ 2509157 w 2963635"/>
              <a:gd name="connsiteY38" fmla="*/ 1096736 h 1102179"/>
              <a:gd name="connsiteX39" fmla="*/ 2481942 w 2963635"/>
              <a:gd name="connsiteY39" fmla="*/ 1088572 h 1102179"/>
              <a:gd name="connsiteX40" fmla="*/ 2457450 w 2963635"/>
              <a:gd name="connsiteY40" fmla="*/ 1074965 h 1102179"/>
              <a:gd name="connsiteX41" fmla="*/ 2490107 w 2963635"/>
              <a:gd name="connsiteY41" fmla="*/ 881743 h 1102179"/>
              <a:gd name="connsiteX42" fmla="*/ 2520042 w 2963635"/>
              <a:gd name="connsiteY42" fmla="*/ 636815 h 1102179"/>
              <a:gd name="connsiteX43" fmla="*/ 2560864 w 2963635"/>
              <a:gd name="connsiteY43" fmla="*/ 381000 h 1102179"/>
              <a:gd name="connsiteX44" fmla="*/ 2563585 w 2963635"/>
              <a:gd name="connsiteY44" fmla="*/ 340179 h 1102179"/>
              <a:gd name="connsiteX45" fmla="*/ 2555421 w 2963635"/>
              <a:gd name="connsiteY45" fmla="*/ 312965 h 1102179"/>
              <a:gd name="connsiteX46" fmla="*/ 2536371 w 2963635"/>
              <a:gd name="connsiteY46" fmla="*/ 291193 h 1102179"/>
              <a:gd name="connsiteX47" fmla="*/ 2517321 w 2963635"/>
              <a:gd name="connsiteY47" fmla="*/ 280307 h 1102179"/>
              <a:gd name="connsiteX48" fmla="*/ 2473778 w 2963635"/>
              <a:gd name="connsiteY48" fmla="*/ 269422 h 1102179"/>
              <a:gd name="connsiteX49" fmla="*/ 2299607 w 2963635"/>
              <a:gd name="connsiteY49" fmla="*/ 283029 h 1102179"/>
              <a:gd name="connsiteX50" fmla="*/ 1872342 w 2963635"/>
              <a:gd name="connsiteY50" fmla="*/ 318407 h 1102179"/>
              <a:gd name="connsiteX51" fmla="*/ 1436914 w 2963635"/>
              <a:gd name="connsiteY51" fmla="*/ 361950 h 1102179"/>
              <a:gd name="connsiteX52" fmla="*/ 1268185 w 2963635"/>
              <a:gd name="connsiteY52" fmla="*/ 378279 h 1102179"/>
              <a:gd name="connsiteX53" fmla="*/ 889907 w 2963635"/>
              <a:gd name="connsiteY53" fmla="*/ 429986 h 110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3635" h="1102179">
                <a:moveTo>
                  <a:pt x="889907" y="429986"/>
                </a:moveTo>
                <a:lnTo>
                  <a:pt x="530678" y="489857"/>
                </a:lnTo>
                <a:lnTo>
                  <a:pt x="280307" y="530679"/>
                </a:lnTo>
                <a:lnTo>
                  <a:pt x="168728" y="552450"/>
                </a:lnTo>
                <a:lnTo>
                  <a:pt x="48985" y="576943"/>
                </a:lnTo>
                <a:lnTo>
                  <a:pt x="0" y="394607"/>
                </a:lnTo>
                <a:lnTo>
                  <a:pt x="201385" y="367393"/>
                </a:lnTo>
                <a:lnTo>
                  <a:pt x="527957" y="323850"/>
                </a:lnTo>
                <a:lnTo>
                  <a:pt x="900792" y="269422"/>
                </a:lnTo>
                <a:lnTo>
                  <a:pt x="1262742" y="220436"/>
                </a:lnTo>
                <a:lnTo>
                  <a:pt x="1426028" y="206829"/>
                </a:lnTo>
                <a:lnTo>
                  <a:pt x="1826078" y="160565"/>
                </a:lnTo>
                <a:lnTo>
                  <a:pt x="2269671" y="100693"/>
                </a:lnTo>
                <a:lnTo>
                  <a:pt x="2471057" y="65315"/>
                </a:lnTo>
                <a:lnTo>
                  <a:pt x="2536371" y="35379"/>
                </a:lnTo>
                <a:lnTo>
                  <a:pt x="2596242" y="10886"/>
                </a:lnTo>
                <a:lnTo>
                  <a:pt x="2620735" y="0"/>
                </a:lnTo>
                <a:lnTo>
                  <a:pt x="2637064" y="2722"/>
                </a:lnTo>
                <a:lnTo>
                  <a:pt x="2732314" y="54429"/>
                </a:lnTo>
                <a:lnTo>
                  <a:pt x="2803071" y="97972"/>
                </a:lnTo>
                <a:lnTo>
                  <a:pt x="2884714" y="152400"/>
                </a:lnTo>
                <a:lnTo>
                  <a:pt x="2936421" y="198665"/>
                </a:lnTo>
                <a:lnTo>
                  <a:pt x="2958192" y="225879"/>
                </a:lnTo>
                <a:lnTo>
                  <a:pt x="2963635" y="244929"/>
                </a:lnTo>
                <a:lnTo>
                  <a:pt x="2960914" y="269422"/>
                </a:lnTo>
                <a:lnTo>
                  <a:pt x="2939142" y="310243"/>
                </a:lnTo>
                <a:lnTo>
                  <a:pt x="2898321" y="353786"/>
                </a:lnTo>
                <a:lnTo>
                  <a:pt x="2876550" y="381000"/>
                </a:lnTo>
                <a:lnTo>
                  <a:pt x="2860221" y="416379"/>
                </a:lnTo>
                <a:lnTo>
                  <a:pt x="2813957" y="557893"/>
                </a:lnTo>
                <a:lnTo>
                  <a:pt x="2756807" y="745672"/>
                </a:lnTo>
                <a:lnTo>
                  <a:pt x="2686050" y="985157"/>
                </a:lnTo>
                <a:lnTo>
                  <a:pt x="2667000" y="1039586"/>
                </a:lnTo>
                <a:lnTo>
                  <a:pt x="2650671" y="1069522"/>
                </a:lnTo>
                <a:lnTo>
                  <a:pt x="2639785" y="1083129"/>
                </a:lnTo>
                <a:lnTo>
                  <a:pt x="2623457" y="1091293"/>
                </a:lnTo>
                <a:lnTo>
                  <a:pt x="2596242" y="1099457"/>
                </a:lnTo>
                <a:lnTo>
                  <a:pt x="2558142" y="1102179"/>
                </a:lnTo>
                <a:lnTo>
                  <a:pt x="2509157" y="1096736"/>
                </a:lnTo>
                <a:lnTo>
                  <a:pt x="2481942" y="1088572"/>
                </a:lnTo>
                <a:lnTo>
                  <a:pt x="2457450" y="1074965"/>
                </a:lnTo>
                <a:lnTo>
                  <a:pt x="2490107" y="881743"/>
                </a:lnTo>
                <a:lnTo>
                  <a:pt x="2520042" y="636815"/>
                </a:lnTo>
                <a:lnTo>
                  <a:pt x="2560864" y="381000"/>
                </a:lnTo>
                <a:lnTo>
                  <a:pt x="2563585" y="340179"/>
                </a:lnTo>
                <a:lnTo>
                  <a:pt x="2555421" y="312965"/>
                </a:lnTo>
                <a:lnTo>
                  <a:pt x="2536371" y="291193"/>
                </a:lnTo>
                <a:lnTo>
                  <a:pt x="2517321" y="280307"/>
                </a:lnTo>
                <a:lnTo>
                  <a:pt x="2473778" y="269422"/>
                </a:lnTo>
                <a:lnTo>
                  <a:pt x="2299607" y="283029"/>
                </a:lnTo>
                <a:lnTo>
                  <a:pt x="1872342" y="318407"/>
                </a:lnTo>
                <a:lnTo>
                  <a:pt x="1436914" y="361950"/>
                </a:lnTo>
                <a:lnTo>
                  <a:pt x="1268185" y="378279"/>
                </a:lnTo>
                <a:lnTo>
                  <a:pt x="889907" y="4299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8EA6D6-1DB9-48BF-9C50-37FEF6E79E36}"/>
              </a:ext>
            </a:extLst>
          </p:cNvPr>
          <p:cNvSpPr/>
          <p:nvPr/>
        </p:nvSpPr>
        <p:spPr>
          <a:xfrm>
            <a:off x="3609975" y="3897313"/>
            <a:ext cx="2427288" cy="569912"/>
          </a:xfrm>
          <a:custGeom>
            <a:avLst/>
            <a:gdLst>
              <a:gd name="connsiteX0" fmla="*/ 1738313 w 2426494"/>
              <a:gd name="connsiteY0" fmla="*/ 242888 h 569119"/>
              <a:gd name="connsiteX1" fmla="*/ 1428750 w 2426494"/>
              <a:gd name="connsiteY1" fmla="*/ 280988 h 569119"/>
              <a:gd name="connsiteX2" fmla="*/ 1333500 w 2426494"/>
              <a:gd name="connsiteY2" fmla="*/ 292894 h 569119"/>
              <a:gd name="connsiteX3" fmla="*/ 1159669 w 2426494"/>
              <a:gd name="connsiteY3" fmla="*/ 314325 h 569119"/>
              <a:gd name="connsiteX4" fmla="*/ 912019 w 2426494"/>
              <a:gd name="connsiteY4" fmla="*/ 335757 h 569119"/>
              <a:gd name="connsiteX5" fmla="*/ 702469 w 2426494"/>
              <a:gd name="connsiteY5" fmla="*/ 361950 h 569119"/>
              <a:gd name="connsiteX6" fmla="*/ 492919 w 2426494"/>
              <a:gd name="connsiteY6" fmla="*/ 392907 h 569119"/>
              <a:gd name="connsiteX7" fmla="*/ 404813 w 2426494"/>
              <a:gd name="connsiteY7" fmla="*/ 409575 h 569119"/>
              <a:gd name="connsiteX8" fmla="*/ 330994 w 2426494"/>
              <a:gd name="connsiteY8" fmla="*/ 431007 h 569119"/>
              <a:gd name="connsiteX9" fmla="*/ 247650 w 2426494"/>
              <a:gd name="connsiteY9" fmla="*/ 464344 h 569119"/>
              <a:gd name="connsiteX10" fmla="*/ 169069 w 2426494"/>
              <a:gd name="connsiteY10" fmla="*/ 502444 h 569119"/>
              <a:gd name="connsiteX11" fmla="*/ 76200 w 2426494"/>
              <a:gd name="connsiteY11" fmla="*/ 569119 h 569119"/>
              <a:gd name="connsiteX12" fmla="*/ 0 w 2426494"/>
              <a:gd name="connsiteY12" fmla="*/ 271463 h 569119"/>
              <a:gd name="connsiteX13" fmla="*/ 173831 w 2426494"/>
              <a:gd name="connsiteY13" fmla="*/ 261938 h 569119"/>
              <a:gd name="connsiteX14" fmla="*/ 307181 w 2426494"/>
              <a:gd name="connsiteY14" fmla="*/ 250032 h 569119"/>
              <a:gd name="connsiteX15" fmla="*/ 433388 w 2426494"/>
              <a:gd name="connsiteY15" fmla="*/ 235744 h 569119"/>
              <a:gd name="connsiteX16" fmla="*/ 650081 w 2426494"/>
              <a:gd name="connsiteY16" fmla="*/ 207169 h 569119"/>
              <a:gd name="connsiteX17" fmla="*/ 871538 w 2426494"/>
              <a:gd name="connsiteY17" fmla="*/ 176213 h 569119"/>
              <a:gd name="connsiteX18" fmla="*/ 1162050 w 2426494"/>
              <a:gd name="connsiteY18" fmla="*/ 128588 h 569119"/>
              <a:gd name="connsiteX19" fmla="*/ 1331119 w 2426494"/>
              <a:gd name="connsiteY19" fmla="*/ 114300 h 569119"/>
              <a:gd name="connsiteX20" fmla="*/ 1538288 w 2426494"/>
              <a:gd name="connsiteY20" fmla="*/ 97632 h 569119"/>
              <a:gd name="connsiteX21" fmla="*/ 1671638 w 2426494"/>
              <a:gd name="connsiteY21" fmla="*/ 83344 h 569119"/>
              <a:gd name="connsiteX22" fmla="*/ 1797844 w 2426494"/>
              <a:gd name="connsiteY22" fmla="*/ 69057 h 569119"/>
              <a:gd name="connsiteX23" fmla="*/ 1966913 w 2426494"/>
              <a:gd name="connsiteY23" fmla="*/ 42863 h 569119"/>
              <a:gd name="connsiteX24" fmla="*/ 2193131 w 2426494"/>
              <a:gd name="connsiteY24" fmla="*/ 9525 h 569119"/>
              <a:gd name="connsiteX25" fmla="*/ 2255044 w 2426494"/>
              <a:gd name="connsiteY25" fmla="*/ 0 h 569119"/>
              <a:gd name="connsiteX26" fmla="*/ 2276475 w 2426494"/>
              <a:gd name="connsiteY26" fmla="*/ 0 h 569119"/>
              <a:gd name="connsiteX27" fmla="*/ 2319338 w 2426494"/>
              <a:gd name="connsiteY27" fmla="*/ 11907 h 569119"/>
              <a:gd name="connsiteX28" fmla="*/ 2426494 w 2426494"/>
              <a:gd name="connsiteY28" fmla="*/ 57150 h 569119"/>
              <a:gd name="connsiteX29" fmla="*/ 2426494 w 2426494"/>
              <a:gd name="connsiteY29" fmla="*/ 285750 h 569119"/>
              <a:gd name="connsiteX30" fmla="*/ 2350294 w 2426494"/>
              <a:gd name="connsiteY30" fmla="*/ 271463 h 569119"/>
              <a:gd name="connsiteX31" fmla="*/ 2328863 w 2426494"/>
              <a:gd name="connsiteY31" fmla="*/ 254794 h 569119"/>
              <a:gd name="connsiteX32" fmla="*/ 2324100 w 2426494"/>
              <a:gd name="connsiteY32" fmla="*/ 240507 h 569119"/>
              <a:gd name="connsiteX33" fmla="*/ 2312194 w 2426494"/>
              <a:gd name="connsiteY33" fmla="*/ 202407 h 569119"/>
              <a:gd name="connsiteX34" fmla="*/ 1738313 w 2426494"/>
              <a:gd name="connsiteY34" fmla="*/ 24288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26494" h="569119">
                <a:moveTo>
                  <a:pt x="1738313" y="242888"/>
                </a:moveTo>
                <a:lnTo>
                  <a:pt x="1428750" y="280988"/>
                </a:lnTo>
                <a:lnTo>
                  <a:pt x="1333500" y="292894"/>
                </a:lnTo>
                <a:lnTo>
                  <a:pt x="1159669" y="314325"/>
                </a:lnTo>
                <a:lnTo>
                  <a:pt x="912019" y="335757"/>
                </a:lnTo>
                <a:lnTo>
                  <a:pt x="702469" y="361950"/>
                </a:lnTo>
                <a:lnTo>
                  <a:pt x="492919" y="392907"/>
                </a:lnTo>
                <a:lnTo>
                  <a:pt x="404813" y="409575"/>
                </a:lnTo>
                <a:lnTo>
                  <a:pt x="330994" y="431007"/>
                </a:lnTo>
                <a:lnTo>
                  <a:pt x="247650" y="464344"/>
                </a:lnTo>
                <a:lnTo>
                  <a:pt x="169069" y="502444"/>
                </a:lnTo>
                <a:lnTo>
                  <a:pt x="76200" y="569119"/>
                </a:lnTo>
                <a:lnTo>
                  <a:pt x="0" y="271463"/>
                </a:lnTo>
                <a:lnTo>
                  <a:pt x="173831" y="261938"/>
                </a:lnTo>
                <a:lnTo>
                  <a:pt x="307181" y="250032"/>
                </a:lnTo>
                <a:lnTo>
                  <a:pt x="433388" y="235744"/>
                </a:lnTo>
                <a:lnTo>
                  <a:pt x="650081" y="207169"/>
                </a:lnTo>
                <a:lnTo>
                  <a:pt x="871538" y="176213"/>
                </a:lnTo>
                <a:lnTo>
                  <a:pt x="1162050" y="128588"/>
                </a:lnTo>
                <a:lnTo>
                  <a:pt x="1331119" y="114300"/>
                </a:lnTo>
                <a:lnTo>
                  <a:pt x="1538288" y="97632"/>
                </a:lnTo>
                <a:lnTo>
                  <a:pt x="1671638" y="83344"/>
                </a:lnTo>
                <a:lnTo>
                  <a:pt x="1797844" y="69057"/>
                </a:lnTo>
                <a:lnTo>
                  <a:pt x="1966913" y="42863"/>
                </a:lnTo>
                <a:lnTo>
                  <a:pt x="2193131" y="9525"/>
                </a:lnTo>
                <a:lnTo>
                  <a:pt x="2255044" y="0"/>
                </a:lnTo>
                <a:lnTo>
                  <a:pt x="2276475" y="0"/>
                </a:lnTo>
                <a:lnTo>
                  <a:pt x="2319338" y="11907"/>
                </a:lnTo>
                <a:lnTo>
                  <a:pt x="2426494" y="57150"/>
                </a:lnTo>
                <a:lnTo>
                  <a:pt x="2426494" y="285750"/>
                </a:lnTo>
                <a:lnTo>
                  <a:pt x="2350294" y="271463"/>
                </a:lnTo>
                <a:lnTo>
                  <a:pt x="2328863" y="254794"/>
                </a:lnTo>
                <a:lnTo>
                  <a:pt x="2324100" y="240507"/>
                </a:lnTo>
                <a:lnTo>
                  <a:pt x="2312194" y="202407"/>
                </a:lnTo>
                <a:lnTo>
                  <a:pt x="1738313" y="2428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4C60D0-D8F5-48C7-A2BD-DCCA160F7E81}"/>
              </a:ext>
            </a:extLst>
          </p:cNvPr>
          <p:cNvSpPr/>
          <p:nvPr/>
        </p:nvSpPr>
        <p:spPr>
          <a:xfrm>
            <a:off x="2619375" y="4497388"/>
            <a:ext cx="4343400" cy="720725"/>
          </a:xfrm>
          <a:custGeom>
            <a:avLst/>
            <a:gdLst>
              <a:gd name="connsiteX0" fmla="*/ 2921115 w 4344435"/>
              <a:gd name="connsiteY0" fmla="*/ 326867 h 719935"/>
              <a:gd name="connsiteX1" fmla="*/ 2478397 w 4344435"/>
              <a:gd name="connsiteY1" fmla="*/ 351692 h 719935"/>
              <a:gd name="connsiteX2" fmla="*/ 2321170 w 4344435"/>
              <a:gd name="connsiteY2" fmla="*/ 364105 h 719935"/>
              <a:gd name="connsiteX3" fmla="*/ 2147392 w 4344435"/>
              <a:gd name="connsiteY3" fmla="*/ 380655 h 719935"/>
              <a:gd name="connsiteX4" fmla="*/ 1903276 w 4344435"/>
              <a:gd name="connsiteY4" fmla="*/ 405481 h 719935"/>
              <a:gd name="connsiteX5" fmla="*/ 1588822 w 4344435"/>
              <a:gd name="connsiteY5" fmla="*/ 450994 h 719935"/>
              <a:gd name="connsiteX6" fmla="*/ 1315743 w 4344435"/>
              <a:gd name="connsiteY6" fmla="*/ 492369 h 719935"/>
              <a:gd name="connsiteX7" fmla="*/ 1104728 w 4344435"/>
              <a:gd name="connsiteY7" fmla="*/ 529607 h 719935"/>
              <a:gd name="connsiteX8" fmla="*/ 914400 w 4344435"/>
              <a:gd name="connsiteY8" fmla="*/ 575120 h 719935"/>
              <a:gd name="connsiteX9" fmla="*/ 765448 w 4344435"/>
              <a:gd name="connsiteY9" fmla="*/ 616496 h 719935"/>
              <a:gd name="connsiteX10" fmla="*/ 649597 w 4344435"/>
              <a:gd name="connsiteY10" fmla="*/ 645459 h 719935"/>
              <a:gd name="connsiteX11" fmla="*/ 554433 w 4344435"/>
              <a:gd name="connsiteY11" fmla="*/ 674422 h 719935"/>
              <a:gd name="connsiteX12" fmla="*/ 455132 w 4344435"/>
              <a:gd name="connsiteY12" fmla="*/ 715797 h 719935"/>
              <a:gd name="connsiteX13" fmla="*/ 417894 w 4344435"/>
              <a:gd name="connsiteY13" fmla="*/ 719935 h 719935"/>
              <a:gd name="connsiteX14" fmla="*/ 347555 w 4344435"/>
              <a:gd name="connsiteY14" fmla="*/ 703385 h 719935"/>
              <a:gd name="connsiteX15" fmla="*/ 306179 w 4344435"/>
              <a:gd name="connsiteY15" fmla="*/ 686834 h 719935"/>
              <a:gd name="connsiteX16" fmla="*/ 277217 w 4344435"/>
              <a:gd name="connsiteY16" fmla="*/ 662009 h 719935"/>
              <a:gd name="connsiteX17" fmla="*/ 169640 w 4344435"/>
              <a:gd name="connsiteY17" fmla="*/ 558570 h 719935"/>
              <a:gd name="connsiteX18" fmla="*/ 70339 w 4344435"/>
              <a:gd name="connsiteY18" fmla="*/ 446856 h 719935"/>
              <a:gd name="connsiteX19" fmla="*/ 20688 w 4344435"/>
              <a:gd name="connsiteY19" fmla="*/ 384793 h 719935"/>
              <a:gd name="connsiteX20" fmla="*/ 0 w 4344435"/>
              <a:gd name="connsiteY20" fmla="*/ 359967 h 719935"/>
              <a:gd name="connsiteX21" fmla="*/ 0 w 4344435"/>
              <a:gd name="connsiteY21" fmla="*/ 335142 h 719935"/>
              <a:gd name="connsiteX22" fmla="*/ 0 w 4344435"/>
              <a:gd name="connsiteY22" fmla="*/ 331005 h 719935"/>
              <a:gd name="connsiteX23" fmla="*/ 8275 w 4344435"/>
              <a:gd name="connsiteY23" fmla="*/ 318592 h 719935"/>
              <a:gd name="connsiteX24" fmla="*/ 28963 w 4344435"/>
              <a:gd name="connsiteY24" fmla="*/ 318592 h 719935"/>
              <a:gd name="connsiteX25" fmla="*/ 53789 w 4344435"/>
              <a:gd name="connsiteY25" fmla="*/ 331005 h 719935"/>
              <a:gd name="connsiteX26" fmla="*/ 99302 w 4344435"/>
              <a:gd name="connsiteY26" fmla="*/ 359967 h 719935"/>
              <a:gd name="connsiteX27" fmla="*/ 136540 w 4344435"/>
              <a:gd name="connsiteY27" fmla="*/ 376518 h 719935"/>
              <a:gd name="connsiteX28" fmla="*/ 194465 w 4344435"/>
              <a:gd name="connsiteY28" fmla="*/ 397205 h 719935"/>
              <a:gd name="connsiteX29" fmla="*/ 285492 w 4344435"/>
              <a:gd name="connsiteY29" fmla="*/ 413756 h 719935"/>
              <a:gd name="connsiteX30" fmla="*/ 388931 w 4344435"/>
              <a:gd name="connsiteY30" fmla="*/ 426168 h 719935"/>
              <a:gd name="connsiteX31" fmla="*/ 446856 w 4344435"/>
              <a:gd name="connsiteY31" fmla="*/ 422031 h 719935"/>
              <a:gd name="connsiteX32" fmla="*/ 612359 w 4344435"/>
              <a:gd name="connsiteY32" fmla="*/ 397205 h 719935"/>
              <a:gd name="connsiteX33" fmla="*/ 877162 w 4344435"/>
              <a:gd name="connsiteY33" fmla="*/ 355830 h 719935"/>
              <a:gd name="connsiteX34" fmla="*/ 1162654 w 4344435"/>
              <a:gd name="connsiteY34" fmla="*/ 310317 h 719935"/>
              <a:gd name="connsiteX35" fmla="*/ 1472970 w 4344435"/>
              <a:gd name="connsiteY35" fmla="*/ 268941 h 719935"/>
              <a:gd name="connsiteX36" fmla="*/ 1820525 w 4344435"/>
              <a:gd name="connsiteY36" fmla="*/ 219290 h 719935"/>
              <a:gd name="connsiteX37" fmla="*/ 2155667 w 4344435"/>
              <a:gd name="connsiteY37" fmla="*/ 173777 h 719935"/>
              <a:gd name="connsiteX38" fmla="*/ 2321170 w 4344435"/>
              <a:gd name="connsiteY38" fmla="*/ 161365 h 719935"/>
              <a:gd name="connsiteX39" fmla="*/ 2631486 w 4344435"/>
              <a:gd name="connsiteY39" fmla="*/ 144814 h 719935"/>
              <a:gd name="connsiteX40" fmla="*/ 3099030 w 4344435"/>
              <a:gd name="connsiteY40" fmla="*/ 124127 h 719935"/>
              <a:gd name="connsiteX41" fmla="*/ 3334871 w 4344435"/>
              <a:gd name="connsiteY41" fmla="*/ 111714 h 719935"/>
              <a:gd name="connsiteX42" fmla="*/ 3392797 w 4344435"/>
              <a:gd name="connsiteY42" fmla="*/ 107576 h 719935"/>
              <a:gd name="connsiteX43" fmla="*/ 3475548 w 4344435"/>
              <a:gd name="connsiteY43" fmla="*/ 95164 h 719935"/>
              <a:gd name="connsiteX44" fmla="*/ 3636913 w 4344435"/>
              <a:gd name="connsiteY44" fmla="*/ 70338 h 719935"/>
              <a:gd name="connsiteX45" fmla="*/ 3872753 w 4344435"/>
              <a:gd name="connsiteY45" fmla="*/ 0 h 719935"/>
              <a:gd name="connsiteX46" fmla="*/ 3988605 w 4344435"/>
              <a:gd name="connsiteY46" fmla="*/ 41376 h 719935"/>
              <a:gd name="connsiteX47" fmla="*/ 4087906 w 4344435"/>
              <a:gd name="connsiteY47" fmla="*/ 86889 h 719935"/>
              <a:gd name="connsiteX48" fmla="*/ 4183070 w 4344435"/>
              <a:gd name="connsiteY48" fmla="*/ 140677 h 719935"/>
              <a:gd name="connsiteX49" fmla="*/ 4315472 w 4344435"/>
              <a:gd name="connsiteY49" fmla="*/ 227566 h 719935"/>
              <a:gd name="connsiteX50" fmla="*/ 4332022 w 4344435"/>
              <a:gd name="connsiteY50" fmla="*/ 256528 h 719935"/>
              <a:gd name="connsiteX51" fmla="*/ 4344435 w 4344435"/>
              <a:gd name="connsiteY51" fmla="*/ 306179 h 719935"/>
              <a:gd name="connsiteX52" fmla="*/ 4336160 w 4344435"/>
              <a:gd name="connsiteY52" fmla="*/ 331005 h 719935"/>
              <a:gd name="connsiteX53" fmla="*/ 4315472 w 4344435"/>
              <a:gd name="connsiteY53" fmla="*/ 355830 h 719935"/>
              <a:gd name="connsiteX54" fmla="*/ 4290646 w 4344435"/>
              <a:gd name="connsiteY54" fmla="*/ 359967 h 719935"/>
              <a:gd name="connsiteX55" fmla="*/ 4133419 w 4344435"/>
              <a:gd name="connsiteY55" fmla="*/ 351692 h 719935"/>
              <a:gd name="connsiteX56" fmla="*/ 3885166 w 4344435"/>
              <a:gd name="connsiteY56" fmla="*/ 331005 h 719935"/>
              <a:gd name="connsiteX57" fmla="*/ 3645188 w 4344435"/>
              <a:gd name="connsiteY57" fmla="*/ 314454 h 719935"/>
              <a:gd name="connsiteX58" fmla="*/ 3264532 w 4344435"/>
              <a:gd name="connsiteY58" fmla="*/ 314454 h 719935"/>
              <a:gd name="connsiteX59" fmla="*/ 2921115 w 4344435"/>
              <a:gd name="connsiteY59" fmla="*/ 326867 h 71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4435" h="719935">
                <a:moveTo>
                  <a:pt x="2921115" y="326867"/>
                </a:moveTo>
                <a:lnTo>
                  <a:pt x="2478397" y="351692"/>
                </a:lnTo>
                <a:lnTo>
                  <a:pt x="2321170" y="364105"/>
                </a:lnTo>
                <a:lnTo>
                  <a:pt x="2147392" y="380655"/>
                </a:lnTo>
                <a:lnTo>
                  <a:pt x="1903276" y="405481"/>
                </a:lnTo>
                <a:lnTo>
                  <a:pt x="1588822" y="450994"/>
                </a:lnTo>
                <a:lnTo>
                  <a:pt x="1315743" y="492369"/>
                </a:lnTo>
                <a:lnTo>
                  <a:pt x="1104728" y="529607"/>
                </a:lnTo>
                <a:lnTo>
                  <a:pt x="914400" y="575120"/>
                </a:lnTo>
                <a:lnTo>
                  <a:pt x="765448" y="616496"/>
                </a:lnTo>
                <a:lnTo>
                  <a:pt x="649597" y="645459"/>
                </a:lnTo>
                <a:lnTo>
                  <a:pt x="554433" y="674422"/>
                </a:lnTo>
                <a:lnTo>
                  <a:pt x="455132" y="715797"/>
                </a:lnTo>
                <a:lnTo>
                  <a:pt x="417894" y="719935"/>
                </a:lnTo>
                <a:lnTo>
                  <a:pt x="347555" y="703385"/>
                </a:lnTo>
                <a:lnTo>
                  <a:pt x="306179" y="686834"/>
                </a:lnTo>
                <a:lnTo>
                  <a:pt x="277217" y="662009"/>
                </a:lnTo>
                <a:lnTo>
                  <a:pt x="169640" y="558570"/>
                </a:lnTo>
                <a:lnTo>
                  <a:pt x="70339" y="446856"/>
                </a:lnTo>
                <a:lnTo>
                  <a:pt x="20688" y="384793"/>
                </a:lnTo>
                <a:lnTo>
                  <a:pt x="0" y="359967"/>
                </a:lnTo>
                <a:lnTo>
                  <a:pt x="0" y="335142"/>
                </a:lnTo>
                <a:lnTo>
                  <a:pt x="0" y="331005"/>
                </a:lnTo>
                <a:lnTo>
                  <a:pt x="8275" y="318592"/>
                </a:lnTo>
                <a:lnTo>
                  <a:pt x="28963" y="318592"/>
                </a:lnTo>
                <a:lnTo>
                  <a:pt x="53789" y="331005"/>
                </a:lnTo>
                <a:lnTo>
                  <a:pt x="99302" y="359967"/>
                </a:lnTo>
                <a:lnTo>
                  <a:pt x="136540" y="376518"/>
                </a:lnTo>
                <a:lnTo>
                  <a:pt x="194465" y="397205"/>
                </a:lnTo>
                <a:lnTo>
                  <a:pt x="285492" y="413756"/>
                </a:lnTo>
                <a:lnTo>
                  <a:pt x="388931" y="426168"/>
                </a:lnTo>
                <a:lnTo>
                  <a:pt x="446856" y="422031"/>
                </a:lnTo>
                <a:lnTo>
                  <a:pt x="612359" y="397205"/>
                </a:lnTo>
                <a:lnTo>
                  <a:pt x="877162" y="355830"/>
                </a:lnTo>
                <a:lnTo>
                  <a:pt x="1162654" y="310317"/>
                </a:lnTo>
                <a:lnTo>
                  <a:pt x="1472970" y="268941"/>
                </a:lnTo>
                <a:lnTo>
                  <a:pt x="1820525" y="219290"/>
                </a:lnTo>
                <a:lnTo>
                  <a:pt x="2155667" y="173777"/>
                </a:lnTo>
                <a:lnTo>
                  <a:pt x="2321170" y="161365"/>
                </a:lnTo>
                <a:lnTo>
                  <a:pt x="2631486" y="144814"/>
                </a:lnTo>
                <a:lnTo>
                  <a:pt x="3099030" y="124127"/>
                </a:lnTo>
                <a:lnTo>
                  <a:pt x="3334871" y="111714"/>
                </a:lnTo>
                <a:lnTo>
                  <a:pt x="3392797" y="107576"/>
                </a:lnTo>
                <a:lnTo>
                  <a:pt x="3475548" y="95164"/>
                </a:lnTo>
                <a:lnTo>
                  <a:pt x="3636913" y="70338"/>
                </a:lnTo>
                <a:lnTo>
                  <a:pt x="3872753" y="0"/>
                </a:lnTo>
                <a:lnTo>
                  <a:pt x="3988605" y="41376"/>
                </a:lnTo>
                <a:lnTo>
                  <a:pt x="4087906" y="86889"/>
                </a:lnTo>
                <a:lnTo>
                  <a:pt x="4183070" y="140677"/>
                </a:lnTo>
                <a:lnTo>
                  <a:pt x="4315472" y="227566"/>
                </a:lnTo>
                <a:lnTo>
                  <a:pt x="4332022" y="256528"/>
                </a:lnTo>
                <a:lnTo>
                  <a:pt x="4344435" y="306179"/>
                </a:lnTo>
                <a:lnTo>
                  <a:pt x="4336160" y="331005"/>
                </a:lnTo>
                <a:lnTo>
                  <a:pt x="4315472" y="355830"/>
                </a:lnTo>
                <a:lnTo>
                  <a:pt x="4290646" y="359967"/>
                </a:lnTo>
                <a:lnTo>
                  <a:pt x="4133419" y="351692"/>
                </a:lnTo>
                <a:lnTo>
                  <a:pt x="3885166" y="331005"/>
                </a:lnTo>
                <a:lnTo>
                  <a:pt x="3645188" y="314454"/>
                </a:lnTo>
                <a:lnTo>
                  <a:pt x="3264532" y="314454"/>
                </a:lnTo>
                <a:lnTo>
                  <a:pt x="2921115" y="3268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A403A08-8BA8-4807-A367-1C044E78D3DE}"/>
              </a:ext>
            </a:extLst>
          </p:cNvPr>
          <p:cNvSpPr/>
          <p:nvPr/>
        </p:nvSpPr>
        <p:spPr>
          <a:xfrm rot="16200000">
            <a:off x="3194051" y="4197350"/>
            <a:ext cx="3219450" cy="454025"/>
          </a:xfrm>
          <a:custGeom>
            <a:avLst/>
            <a:gdLst>
              <a:gd name="connsiteX0" fmla="*/ 2301875 w 3219450"/>
              <a:gd name="connsiteY0" fmla="*/ 387350 h 454025"/>
              <a:gd name="connsiteX1" fmla="*/ 2012950 w 3219450"/>
              <a:gd name="connsiteY1" fmla="*/ 393700 h 454025"/>
              <a:gd name="connsiteX2" fmla="*/ 1863725 w 3219450"/>
              <a:gd name="connsiteY2" fmla="*/ 390525 h 454025"/>
              <a:gd name="connsiteX3" fmla="*/ 1352550 w 3219450"/>
              <a:gd name="connsiteY3" fmla="*/ 393700 h 454025"/>
              <a:gd name="connsiteX4" fmla="*/ 1181100 w 3219450"/>
              <a:gd name="connsiteY4" fmla="*/ 390525 h 454025"/>
              <a:gd name="connsiteX5" fmla="*/ 885825 w 3219450"/>
              <a:gd name="connsiteY5" fmla="*/ 393700 h 454025"/>
              <a:gd name="connsiteX6" fmla="*/ 590550 w 3219450"/>
              <a:gd name="connsiteY6" fmla="*/ 390525 h 454025"/>
              <a:gd name="connsiteX7" fmla="*/ 482600 w 3219450"/>
              <a:gd name="connsiteY7" fmla="*/ 400050 h 454025"/>
              <a:gd name="connsiteX8" fmla="*/ 365125 w 3219450"/>
              <a:gd name="connsiteY8" fmla="*/ 415925 h 454025"/>
              <a:gd name="connsiteX9" fmla="*/ 330200 w 3219450"/>
              <a:gd name="connsiteY9" fmla="*/ 415925 h 454025"/>
              <a:gd name="connsiteX10" fmla="*/ 250825 w 3219450"/>
              <a:gd name="connsiteY10" fmla="*/ 412750 h 454025"/>
              <a:gd name="connsiteX11" fmla="*/ 203200 w 3219450"/>
              <a:gd name="connsiteY11" fmla="*/ 403225 h 454025"/>
              <a:gd name="connsiteX12" fmla="*/ 152400 w 3219450"/>
              <a:gd name="connsiteY12" fmla="*/ 390525 h 454025"/>
              <a:gd name="connsiteX13" fmla="*/ 98425 w 3219450"/>
              <a:gd name="connsiteY13" fmla="*/ 368300 h 454025"/>
              <a:gd name="connsiteX14" fmla="*/ 38100 w 3219450"/>
              <a:gd name="connsiteY14" fmla="*/ 330200 h 454025"/>
              <a:gd name="connsiteX15" fmla="*/ 9525 w 3219450"/>
              <a:gd name="connsiteY15" fmla="*/ 304800 h 454025"/>
              <a:gd name="connsiteX16" fmla="*/ 0 w 3219450"/>
              <a:gd name="connsiteY16" fmla="*/ 279400 h 454025"/>
              <a:gd name="connsiteX17" fmla="*/ 0 w 3219450"/>
              <a:gd name="connsiteY17" fmla="*/ 260350 h 454025"/>
              <a:gd name="connsiteX18" fmla="*/ 12700 w 3219450"/>
              <a:gd name="connsiteY18" fmla="*/ 234950 h 454025"/>
              <a:gd name="connsiteX19" fmla="*/ 44450 w 3219450"/>
              <a:gd name="connsiteY19" fmla="*/ 209550 h 454025"/>
              <a:gd name="connsiteX20" fmla="*/ 98425 w 3219450"/>
              <a:gd name="connsiteY20" fmla="*/ 187325 h 454025"/>
              <a:gd name="connsiteX21" fmla="*/ 177800 w 3219450"/>
              <a:gd name="connsiteY21" fmla="*/ 168275 h 454025"/>
              <a:gd name="connsiteX22" fmla="*/ 352425 w 3219450"/>
              <a:gd name="connsiteY22" fmla="*/ 168275 h 454025"/>
              <a:gd name="connsiteX23" fmla="*/ 790575 w 3219450"/>
              <a:gd name="connsiteY23" fmla="*/ 168275 h 454025"/>
              <a:gd name="connsiteX24" fmla="*/ 1155700 w 3219450"/>
              <a:gd name="connsiteY24" fmla="*/ 171450 h 454025"/>
              <a:gd name="connsiteX25" fmla="*/ 1343025 w 3219450"/>
              <a:gd name="connsiteY25" fmla="*/ 171450 h 454025"/>
              <a:gd name="connsiteX26" fmla="*/ 1825625 w 3219450"/>
              <a:gd name="connsiteY26" fmla="*/ 168275 h 454025"/>
              <a:gd name="connsiteX27" fmla="*/ 1987550 w 3219450"/>
              <a:gd name="connsiteY27" fmla="*/ 168275 h 454025"/>
              <a:gd name="connsiteX28" fmla="*/ 2571750 w 3219450"/>
              <a:gd name="connsiteY28" fmla="*/ 168275 h 454025"/>
              <a:gd name="connsiteX29" fmla="*/ 2714625 w 3219450"/>
              <a:gd name="connsiteY29" fmla="*/ 171450 h 454025"/>
              <a:gd name="connsiteX30" fmla="*/ 2870200 w 3219450"/>
              <a:gd name="connsiteY30" fmla="*/ 168275 h 454025"/>
              <a:gd name="connsiteX31" fmla="*/ 2930525 w 3219450"/>
              <a:gd name="connsiteY31" fmla="*/ 161925 h 454025"/>
              <a:gd name="connsiteX32" fmla="*/ 2971800 w 3219450"/>
              <a:gd name="connsiteY32" fmla="*/ 149225 h 454025"/>
              <a:gd name="connsiteX33" fmla="*/ 3022600 w 3219450"/>
              <a:gd name="connsiteY33" fmla="*/ 127000 h 454025"/>
              <a:gd name="connsiteX34" fmla="*/ 3070225 w 3219450"/>
              <a:gd name="connsiteY34" fmla="*/ 98425 h 454025"/>
              <a:gd name="connsiteX35" fmla="*/ 3184525 w 3219450"/>
              <a:gd name="connsiteY35" fmla="*/ 0 h 454025"/>
              <a:gd name="connsiteX36" fmla="*/ 3219450 w 3219450"/>
              <a:gd name="connsiteY36" fmla="*/ 165100 h 454025"/>
              <a:gd name="connsiteX37" fmla="*/ 3152775 w 3219450"/>
              <a:gd name="connsiteY37" fmla="*/ 241300 h 454025"/>
              <a:gd name="connsiteX38" fmla="*/ 3117850 w 3219450"/>
              <a:gd name="connsiteY38" fmla="*/ 323850 h 454025"/>
              <a:gd name="connsiteX39" fmla="*/ 3082925 w 3219450"/>
              <a:gd name="connsiteY39" fmla="*/ 387350 h 454025"/>
              <a:gd name="connsiteX40" fmla="*/ 3041650 w 3219450"/>
              <a:gd name="connsiteY40" fmla="*/ 447675 h 454025"/>
              <a:gd name="connsiteX41" fmla="*/ 3028950 w 3219450"/>
              <a:gd name="connsiteY41" fmla="*/ 454025 h 454025"/>
              <a:gd name="connsiteX42" fmla="*/ 3003550 w 3219450"/>
              <a:gd name="connsiteY42" fmla="*/ 441325 h 454025"/>
              <a:gd name="connsiteX43" fmla="*/ 2955925 w 3219450"/>
              <a:gd name="connsiteY43" fmla="*/ 415925 h 454025"/>
              <a:gd name="connsiteX44" fmla="*/ 2911475 w 3219450"/>
              <a:gd name="connsiteY44" fmla="*/ 403225 h 454025"/>
              <a:gd name="connsiteX45" fmla="*/ 2841625 w 3219450"/>
              <a:gd name="connsiteY45" fmla="*/ 393700 h 454025"/>
              <a:gd name="connsiteX46" fmla="*/ 2714625 w 3219450"/>
              <a:gd name="connsiteY46" fmla="*/ 393700 h 454025"/>
              <a:gd name="connsiteX47" fmla="*/ 2597150 w 3219450"/>
              <a:gd name="connsiteY47" fmla="*/ 390525 h 454025"/>
              <a:gd name="connsiteX48" fmla="*/ 2301875 w 3219450"/>
              <a:gd name="connsiteY48" fmla="*/ 38735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19450" h="454025">
                <a:moveTo>
                  <a:pt x="2301875" y="387350"/>
                </a:moveTo>
                <a:lnTo>
                  <a:pt x="2012950" y="393700"/>
                </a:lnTo>
                <a:lnTo>
                  <a:pt x="1863725" y="390525"/>
                </a:lnTo>
                <a:lnTo>
                  <a:pt x="1352550" y="393700"/>
                </a:lnTo>
                <a:lnTo>
                  <a:pt x="1181100" y="390525"/>
                </a:lnTo>
                <a:lnTo>
                  <a:pt x="885825" y="393700"/>
                </a:lnTo>
                <a:lnTo>
                  <a:pt x="590550" y="390525"/>
                </a:lnTo>
                <a:lnTo>
                  <a:pt x="482600" y="400050"/>
                </a:lnTo>
                <a:lnTo>
                  <a:pt x="365125" y="415925"/>
                </a:lnTo>
                <a:lnTo>
                  <a:pt x="330200" y="415925"/>
                </a:lnTo>
                <a:lnTo>
                  <a:pt x="250825" y="412750"/>
                </a:lnTo>
                <a:lnTo>
                  <a:pt x="203200" y="403225"/>
                </a:lnTo>
                <a:lnTo>
                  <a:pt x="152400" y="390525"/>
                </a:lnTo>
                <a:lnTo>
                  <a:pt x="98425" y="368300"/>
                </a:lnTo>
                <a:lnTo>
                  <a:pt x="38100" y="330200"/>
                </a:lnTo>
                <a:lnTo>
                  <a:pt x="9525" y="304800"/>
                </a:lnTo>
                <a:lnTo>
                  <a:pt x="0" y="279400"/>
                </a:lnTo>
                <a:lnTo>
                  <a:pt x="0" y="260350"/>
                </a:lnTo>
                <a:lnTo>
                  <a:pt x="12700" y="234950"/>
                </a:lnTo>
                <a:lnTo>
                  <a:pt x="44450" y="209550"/>
                </a:lnTo>
                <a:lnTo>
                  <a:pt x="98425" y="187325"/>
                </a:lnTo>
                <a:lnTo>
                  <a:pt x="177800" y="168275"/>
                </a:lnTo>
                <a:lnTo>
                  <a:pt x="352425" y="168275"/>
                </a:lnTo>
                <a:lnTo>
                  <a:pt x="790575" y="168275"/>
                </a:lnTo>
                <a:lnTo>
                  <a:pt x="1155700" y="171450"/>
                </a:lnTo>
                <a:lnTo>
                  <a:pt x="1343025" y="171450"/>
                </a:lnTo>
                <a:lnTo>
                  <a:pt x="1825625" y="168275"/>
                </a:lnTo>
                <a:lnTo>
                  <a:pt x="1987550" y="168275"/>
                </a:lnTo>
                <a:lnTo>
                  <a:pt x="2571750" y="168275"/>
                </a:lnTo>
                <a:lnTo>
                  <a:pt x="2714625" y="171450"/>
                </a:lnTo>
                <a:lnTo>
                  <a:pt x="2870200" y="168275"/>
                </a:lnTo>
                <a:lnTo>
                  <a:pt x="2930525" y="161925"/>
                </a:lnTo>
                <a:lnTo>
                  <a:pt x="2971800" y="149225"/>
                </a:lnTo>
                <a:lnTo>
                  <a:pt x="3022600" y="127000"/>
                </a:lnTo>
                <a:lnTo>
                  <a:pt x="3070225" y="98425"/>
                </a:lnTo>
                <a:lnTo>
                  <a:pt x="3184525" y="0"/>
                </a:lnTo>
                <a:lnTo>
                  <a:pt x="3219450" y="165100"/>
                </a:lnTo>
                <a:lnTo>
                  <a:pt x="3152775" y="241300"/>
                </a:lnTo>
                <a:lnTo>
                  <a:pt x="3117850" y="323850"/>
                </a:lnTo>
                <a:lnTo>
                  <a:pt x="3082925" y="387350"/>
                </a:lnTo>
                <a:lnTo>
                  <a:pt x="3041650" y="447675"/>
                </a:lnTo>
                <a:lnTo>
                  <a:pt x="3028950" y="454025"/>
                </a:lnTo>
                <a:lnTo>
                  <a:pt x="3003550" y="441325"/>
                </a:lnTo>
                <a:lnTo>
                  <a:pt x="2955925" y="415925"/>
                </a:lnTo>
                <a:lnTo>
                  <a:pt x="2911475" y="403225"/>
                </a:lnTo>
                <a:lnTo>
                  <a:pt x="2841625" y="393700"/>
                </a:lnTo>
                <a:lnTo>
                  <a:pt x="2714625" y="393700"/>
                </a:lnTo>
                <a:lnTo>
                  <a:pt x="2597150" y="390525"/>
                </a:lnTo>
                <a:lnTo>
                  <a:pt x="2301875" y="387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F681A8-C767-4AD2-BF44-E7131998C6C0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771775" y="1636713"/>
            <a:chExt cx="4343400" cy="4549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1870BBF2-5B1E-4500-A5A0-9739AE3D0781}"/>
                </a:ext>
              </a:extLst>
            </p:cNvPr>
            <p:cNvSpPr/>
            <p:nvPr/>
          </p:nvSpPr>
          <p:spPr>
            <a:xfrm>
              <a:off x="3168650" y="20399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7665256D-15E0-4233-9DD2-D983391072BB}"/>
                </a:ext>
              </a:extLst>
            </p:cNvPr>
            <p:cNvSpPr/>
            <p:nvPr/>
          </p:nvSpPr>
          <p:spPr>
            <a:xfrm>
              <a:off x="3851275" y="17049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9E2A3BE-57C1-4B0D-A6AA-29C135B8EF0D}"/>
                </a:ext>
              </a:extLst>
            </p:cNvPr>
            <p:cNvSpPr/>
            <p:nvPr/>
          </p:nvSpPr>
          <p:spPr>
            <a:xfrm>
              <a:off x="5419725" y="16367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3F509822-C66E-451E-9574-761BABBEC18F}"/>
                </a:ext>
              </a:extLst>
            </p:cNvPr>
            <p:cNvSpPr/>
            <p:nvPr/>
          </p:nvSpPr>
          <p:spPr>
            <a:xfrm>
              <a:off x="4357688" y="27955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D6B14106-E51A-4478-B940-A9FEEB77AE63}"/>
                </a:ext>
              </a:extLst>
            </p:cNvPr>
            <p:cNvSpPr/>
            <p:nvPr/>
          </p:nvSpPr>
          <p:spPr>
            <a:xfrm>
              <a:off x="3351213" y="35067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14E174D-0816-4196-B085-FF4BDA749092}"/>
                </a:ext>
              </a:extLst>
            </p:cNvPr>
            <p:cNvSpPr/>
            <p:nvPr/>
          </p:nvSpPr>
          <p:spPr>
            <a:xfrm>
              <a:off x="3654425" y="32464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49B86FC0-4227-48E6-81A2-6B7BA15B35E1}"/>
                </a:ext>
              </a:extLst>
            </p:cNvPr>
            <p:cNvSpPr/>
            <p:nvPr/>
          </p:nvSpPr>
          <p:spPr>
            <a:xfrm>
              <a:off x="3762375" y="40497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545AF4EB-398C-4F86-9F1F-20E560E107DD}"/>
                </a:ext>
              </a:extLst>
            </p:cNvPr>
            <p:cNvSpPr/>
            <p:nvPr/>
          </p:nvSpPr>
          <p:spPr>
            <a:xfrm>
              <a:off x="2771775" y="46497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B8A4A104-9BEF-4CD6-B225-753E2F210512}"/>
                </a:ext>
              </a:extLst>
            </p:cNvPr>
            <p:cNvSpPr/>
            <p:nvPr/>
          </p:nvSpPr>
          <p:spPr>
            <a:xfrm rot="16200000">
              <a:off x="3346451" y="43497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BA267A8-A079-4C86-89C3-09ECC0D5E11A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484313"/>
            <a:ext cx="4343400" cy="4549775"/>
            <a:chOff x="2619375" y="1484313"/>
            <a:chExt cx="4343400" cy="4549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966F9265-7486-4CD1-8B8E-DB7E80EEBDE8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005BCBDA-BD7A-4860-8719-14A05AFA57F4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E4F6CD4-AA83-4D7F-AEAE-5E67A9F1D50B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083704A-849D-405C-9034-A89AEEB00D2B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D286AE0-3162-46FD-BF92-6EECC6BE3487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986C9953-332D-444D-A0E4-D4B1CC357A61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C52192CE-5D82-4EAF-9C7A-7219511CA81C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3F5AD038-09E5-4B47-9AD5-12FF0CF8C689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6F60A48-A80A-42C1-B759-37C58DECA1E0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506" name="グループ化 1">
            <a:extLst>
              <a:ext uri="{FF2B5EF4-FFF2-40B4-BE49-F238E27FC236}">
                <a16:creationId xmlns:a16="http://schemas.microsoft.com/office/drawing/2014/main" id="{83CCC5C4-513F-4E6C-A5ED-57983EB6DF8A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619375" y="1484313"/>
            <a:chExt cx="4343400" cy="4549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87A8AC1-AC60-46BD-B2F4-CE0A38FED212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EC27766-6CDD-451B-98A8-BBF608447782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1A467F6-3BE7-4B7A-BAE3-A44DA7AA13B3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433471B-1717-4469-8B2A-BCC419FE0E65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692E83-666B-4372-8492-21BDC74DFEAC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2AD945D-85F9-4820-BC43-9FD82A0F919B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AEEAE1-5BFA-4B11-B02D-F4E229B63E22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F3661E0-5EF2-44E9-B7A0-CDBEE1881694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63418A-CB75-4A86-BA4A-2475814C09C7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55B527C-CE79-4D77-BAA3-6A16016390DF}"/>
              </a:ext>
            </a:extLst>
          </p:cNvPr>
          <p:cNvSpPr/>
          <p:nvPr/>
        </p:nvSpPr>
        <p:spPr>
          <a:xfrm rot="16200000">
            <a:off x="3148012" y="1949451"/>
            <a:ext cx="512763" cy="1776412"/>
          </a:xfrm>
          <a:custGeom>
            <a:avLst/>
            <a:gdLst>
              <a:gd name="connsiteX0" fmla="*/ 307181 w 511969"/>
              <a:gd name="connsiteY0" fmla="*/ 762000 h 1776413"/>
              <a:gd name="connsiteX1" fmla="*/ 264319 w 511969"/>
              <a:gd name="connsiteY1" fmla="*/ 554832 h 1776413"/>
              <a:gd name="connsiteX2" fmla="*/ 240506 w 511969"/>
              <a:gd name="connsiteY2" fmla="*/ 433388 h 1776413"/>
              <a:gd name="connsiteX3" fmla="*/ 226219 w 511969"/>
              <a:gd name="connsiteY3" fmla="*/ 347663 h 1776413"/>
              <a:gd name="connsiteX4" fmla="*/ 221456 w 511969"/>
              <a:gd name="connsiteY4" fmla="*/ 309563 h 1776413"/>
              <a:gd name="connsiteX5" fmla="*/ 221456 w 511969"/>
              <a:gd name="connsiteY5" fmla="*/ 276225 h 1776413"/>
              <a:gd name="connsiteX6" fmla="*/ 226219 w 511969"/>
              <a:gd name="connsiteY6" fmla="*/ 238125 h 1776413"/>
              <a:gd name="connsiteX7" fmla="*/ 235744 w 511969"/>
              <a:gd name="connsiteY7" fmla="*/ 192882 h 1776413"/>
              <a:gd name="connsiteX8" fmla="*/ 252412 w 511969"/>
              <a:gd name="connsiteY8" fmla="*/ 152400 h 1776413"/>
              <a:gd name="connsiteX9" fmla="*/ 278606 w 511969"/>
              <a:gd name="connsiteY9" fmla="*/ 109538 h 1776413"/>
              <a:gd name="connsiteX10" fmla="*/ 309562 w 511969"/>
              <a:gd name="connsiteY10" fmla="*/ 69057 h 1776413"/>
              <a:gd name="connsiteX11" fmla="*/ 333375 w 511969"/>
              <a:gd name="connsiteY11" fmla="*/ 38100 h 1776413"/>
              <a:gd name="connsiteX12" fmla="*/ 342900 w 511969"/>
              <a:gd name="connsiteY12" fmla="*/ 23813 h 1776413"/>
              <a:gd name="connsiteX13" fmla="*/ 342900 w 511969"/>
              <a:gd name="connsiteY13" fmla="*/ 14288 h 1776413"/>
              <a:gd name="connsiteX14" fmla="*/ 338137 w 511969"/>
              <a:gd name="connsiteY14" fmla="*/ 0 h 1776413"/>
              <a:gd name="connsiteX15" fmla="*/ 321469 w 511969"/>
              <a:gd name="connsiteY15" fmla="*/ 0 h 1776413"/>
              <a:gd name="connsiteX16" fmla="*/ 292894 w 511969"/>
              <a:gd name="connsiteY16" fmla="*/ 9525 h 1776413"/>
              <a:gd name="connsiteX17" fmla="*/ 216694 w 511969"/>
              <a:gd name="connsiteY17" fmla="*/ 69057 h 1776413"/>
              <a:gd name="connsiteX18" fmla="*/ 166687 w 511969"/>
              <a:gd name="connsiteY18" fmla="*/ 119063 h 1776413"/>
              <a:gd name="connsiteX19" fmla="*/ 116681 w 511969"/>
              <a:gd name="connsiteY19" fmla="*/ 200025 h 1776413"/>
              <a:gd name="connsiteX20" fmla="*/ 47625 w 511969"/>
              <a:gd name="connsiteY20" fmla="*/ 321469 h 1776413"/>
              <a:gd name="connsiteX21" fmla="*/ 14287 w 511969"/>
              <a:gd name="connsiteY21" fmla="*/ 395288 h 1776413"/>
              <a:gd name="connsiteX22" fmla="*/ 0 w 511969"/>
              <a:gd name="connsiteY22" fmla="*/ 442913 h 1776413"/>
              <a:gd name="connsiteX23" fmla="*/ 0 w 511969"/>
              <a:gd name="connsiteY23" fmla="*/ 461963 h 1776413"/>
              <a:gd name="connsiteX24" fmla="*/ 9525 w 511969"/>
              <a:gd name="connsiteY24" fmla="*/ 492919 h 1776413"/>
              <a:gd name="connsiteX25" fmla="*/ 28575 w 511969"/>
              <a:gd name="connsiteY25" fmla="*/ 535782 h 1776413"/>
              <a:gd name="connsiteX26" fmla="*/ 45244 w 511969"/>
              <a:gd name="connsiteY26" fmla="*/ 566738 h 1776413"/>
              <a:gd name="connsiteX27" fmla="*/ 78581 w 511969"/>
              <a:gd name="connsiteY27" fmla="*/ 664369 h 1776413"/>
              <a:gd name="connsiteX28" fmla="*/ 138112 w 511969"/>
              <a:gd name="connsiteY28" fmla="*/ 859632 h 1776413"/>
              <a:gd name="connsiteX29" fmla="*/ 185737 w 511969"/>
              <a:gd name="connsiteY29" fmla="*/ 1012032 h 1776413"/>
              <a:gd name="connsiteX30" fmla="*/ 240506 w 511969"/>
              <a:gd name="connsiteY30" fmla="*/ 1193007 h 1776413"/>
              <a:gd name="connsiteX31" fmla="*/ 278606 w 511969"/>
              <a:gd name="connsiteY31" fmla="*/ 1385888 h 1776413"/>
              <a:gd name="connsiteX32" fmla="*/ 314325 w 511969"/>
              <a:gd name="connsiteY32" fmla="*/ 1585913 h 1776413"/>
              <a:gd name="connsiteX33" fmla="*/ 330994 w 511969"/>
              <a:gd name="connsiteY33" fmla="*/ 1659732 h 1776413"/>
              <a:gd name="connsiteX34" fmla="*/ 352425 w 511969"/>
              <a:gd name="connsiteY34" fmla="*/ 1712119 h 1776413"/>
              <a:gd name="connsiteX35" fmla="*/ 371475 w 511969"/>
              <a:gd name="connsiteY35" fmla="*/ 1745457 h 1776413"/>
              <a:gd name="connsiteX36" fmla="*/ 390525 w 511969"/>
              <a:gd name="connsiteY36" fmla="*/ 1769269 h 1776413"/>
              <a:gd name="connsiteX37" fmla="*/ 402431 w 511969"/>
              <a:gd name="connsiteY37" fmla="*/ 1776413 h 1776413"/>
              <a:gd name="connsiteX38" fmla="*/ 407194 w 511969"/>
              <a:gd name="connsiteY38" fmla="*/ 1776413 h 1776413"/>
              <a:gd name="connsiteX39" fmla="*/ 426244 w 511969"/>
              <a:gd name="connsiteY39" fmla="*/ 1764507 h 1776413"/>
              <a:gd name="connsiteX40" fmla="*/ 445294 w 511969"/>
              <a:gd name="connsiteY40" fmla="*/ 1747838 h 1776413"/>
              <a:gd name="connsiteX41" fmla="*/ 459581 w 511969"/>
              <a:gd name="connsiteY41" fmla="*/ 1728788 h 1776413"/>
              <a:gd name="connsiteX42" fmla="*/ 481012 w 511969"/>
              <a:gd name="connsiteY42" fmla="*/ 1690688 h 1776413"/>
              <a:gd name="connsiteX43" fmla="*/ 492919 w 511969"/>
              <a:gd name="connsiteY43" fmla="*/ 1652588 h 1776413"/>
              <a:gd name="connsiteX44" fmla="*/ 504825 w 511969"/>
              <a:gd name="connsiteY44" fmla="*/ 1585913 h 1776413"/>
              <a:gd name="connsiteX45" fmla="*/ 511969 w 511969"/>
              <a:gd name="connsiteY45" fmla="*/ 1493044 h 1776413"/>
              <a:gd name="connsiteX46" fmla="*/ 511969 w 511969"/>
              <a:gd name="connsiteY46" fmla="*/ 1471613 h 1776413"/>
              <a:gd name="connsiteX47" fmla="*/ 492919 w 511969"/>
              <a:gd name="connsiteY47" fmla="*/ 1433513 h 1776413"/>
              <a:gd name="connsiteX48" fmla="*/ 469106 w 511969"/>
              <a:gd name="connsiteY48" fmla="*/ 1373982 h 1776413"/>
              <a:gd name="connsiteX49" fmla="*/ 440531 w 511969"/>
              <a:gd name="connsiteY49" fmla="*/ 1285875 h 1776413"/>
              <a:gd name="connsiteX50" fmla="*/ 414337 w 511969"/>
              <a:gd name="connsiteY50" fmla="*/ 1171575 h 1776413"/>
              <a:gd name="connsiteX51" fmla="*/ 359569 w 511969"/>
              <a:gd name="connsiteY51" fmla="*/ 995363 h 1776413"/>
              <a:gd name="connsiteX52" fmla="*/ 307181 w 511969"/>
              <a:gd name="connsiteY52" fmla="*/ 762000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11969" h="1776413">
                <a:moveTo>
                  <a:pt x="307181" y="762000"/>
                </a:moveTo>
                <a:lnTo>
                  <a:pt x="264319" y="554832"/>
                </a:lnTo>
                <a:lnTo>
                  <a:pt x="240506" y="433388"/>
                </a:lnTo>
                <a:lnTo>
                  <a:pt x="226219" y="347663"/>
                </a:lnTo>
                <a:lnTo>
                  <a:pt x="221456" y="309563"/>
                </a:lnTo>
                <a:lnTo>
                  <a:pt x="221456" y="276225"/>
                </a:lnTo>
                <a:lnTo>
                  <a:pt x="226219" y="238125"/>
                </a:lnTo>
                <a:lnTo>
                  <a:pt x="235744" y="192882"/>
                </a:lnTo>
                <a:lnTo>
                  <a:pt x="252412" y="152400"/>
                </a:lnTo>
                <a:lnTo>
                  <a:pt x="278606" y="109538"/>
                </a:lnTo>
                <a:lnTo>
                  <a:pt x="309562" y="69057"/>
                </a:lnTo>
                <a:lnTo>
                  <a:pt x="333375" y="38100"/>
                </a:lnTo>
                <a:lnTo>
                  <a:pt x="342900" y="23813"/>
                </a:lnTo>
                <a:lnTo>
                  <a:pt x="342900" y="14288"/>
                </a:lnTo>
                <a:lnTo>
                  <a:pt x="338137" y="0"/>
                </a:lnTo>
                <a:lnTo>
                  <a:pt x="321469" y="0"/>
                </a:lnTo>
                <a:lnTo>
                  <a:pt x="292894" y="9525"/>
                </a:lnTo>
                <a:lnTo>
                  <a:pt x="216694" y="69057"/>
                </a:lnTo>
                <a:lnTo>
                  <a:pt x="166687" y="119063"/>
                </a:lnTo>
                <a:lnTo>
                  <a:pt x="116681" y="200025"/>
                </a:lnTo>
                <a:lnTo>
                  <a:pt x="47625" y="321469"/>
                </a:lnTo>
                <a:lnTo>
                  <a:pt x="14287" y="395288"/>
                </a:lnTo>
                <a:lnTo>
                  <a:pt x="0" y="442913"/>
                </a:lnTo>
                <a:lnTo>
                  <a:pt x="0" y="461963"/>
                </a:lnTo>
                <a:lnTo>
                  <a:pt x="9525" y="492919"/>
                </a:lnTo>
                <a:lnTo>
                  <a:pt x="28575" y="535782"/>
                </a:lnTo>
                <a:lnTo>
                  <a:pt x="45244" y="566738"/>
                </a:lnTo>
                <a:lnTo>
                  <a:pt x="78581" y="664369"/>
                </a:lnTo>
                <a:lnTo>
                  <a:pt x="138112" y="859632"/>
                </a:lnTo>
                <a:lnTo>
                  <a:pt x="185737" y="1012032"/>
                </a:lnTo>
                <a:lnTo>
                  <a:pt x="240506" y="1193007"/>
                </a:lnTo>
                <a:lnTo>
                  <a:pt x="278606" y="1385888"/>
                </a:lnTo>
                <a:lnTo>
                  <a:pt x="314325" y="1585913"/>
                </a:lnTo>
                <a:lnTo>
                  <a:pt x="330994" y="1659732"/>
                </a:lnTo>
                <a:lnTo>
                  <a:pt x="352425" y="1712119"/>
                </a:lnTo>
                <a:lnTo>
                  <a:pt x="371475" y="1745457"/>
                </a:lnTo>
                <a:lnTo>
                  <a:pt x="390525" y="1769269"/>
                </a:lnTo>
                <a:lnTo>
                  <a:pt x="402431" y="1776413"/>
                </a:lnTo>
                <a:lnTo>
                  <a:pt x="407194" y="1776413"/>
                </a:lnTo>
                <a:lnTo>
                  <a:pt x="426244" y="1764507"/>
                </a:lnTo>
                <a:lnTo>
                  <a:pt x="445294" y="1747838"/>
                </a:lnTo>
                <a:lnTo>
                  <a:pt x="459581" y="1728788"/>
                </a:lnTo>
                <a:lnTo>
                  <a:pt x="481012" y="1690688"/>
                </a:lnTo>
                <a:lnTo>
                  <a:pt x="492919" y="1652588"/>
                </a:lnTo>
                <a:lnTo>
                  <a:pt x="504825" y="1585913"/>
                </a:lnTo>
                <a:lnTo>
                  <a:pt x="511969" y="1493044"/>
                </a:lnTo>
                <a:lnTo>
                  <a:pt x="511969" y="1471613"/>
                </a:lnTo>
                <a:lnTo>
                  <a:pt x="492919" y="1433513"/>
                </a:lnTo>
                <a:lnTo>
                  <a:pt x="469106" y="1373982"/>
                </a:lnTo>
                <a:lnTo>
                  <a:pt x="440531" y="1285875"/>
                </a:lnTo>
                <a:lnTo>
                  <a:pt x="414337" y="1171575"/>
                </a:lnTo>
                <a:lnTo>
                  <a:pt x="359569" y="995363"/>
                </a:lnTo>
                <a:lnTo>
                  <a:pt x="307181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C4B2E9E2-DB13-4D4E-A42D-725A23904233}"/>
              </a:ext>
            </a:extLst>
          </p:cNvPr>
          <p:cNvSpPr/>
          <p:nvPr/>
        </p:nvSpPr>
        <p:spPr>
          <a:xfrm rot="16200000">
            <a:off x="1389857" y="3504406"/>
            <a:ext cx="4335462" cy="600075"/>
          </a:xfrm>
          <a:custGeom>
            <a:avLst/>
            <a:gdLst>
              <a:gd name="connsiteX0" fmla="*/ 2722017 w 4335457"/>
              <a:gd name="connsiteY0" fmla="*/ 236544 h 600185"/>
              <a:gd name="connsiteX1" fmla="*/ 2132423 w 4335457"/>
              <a:gd name="connsiteY1" fmla="*/ 240074 h 600185"/>
              <a:gd name="connsiteX2" fmla="*/ 1789965 w 4335457"/>
              <a:gd name="connsiteY2" fmla="*/ 229483 h 600185"/>
              <a:gd name="connsiteX3" fmla="*/ 1334530 w 4335457"/>
              <a:gd name="connsiteY3" fmla="*/ 215361 h 600185"/>
              <a:gd name="connsiteX4" fmla="*/ 843790 w 4335457"/>
              <a:gd name="connsiteY4" fmla="*/ 197708 h 600185"/>
              <a:gd name="connsiteX5" fmla="*/ 557820 w 4335457"/>
              <a:gd name="connsiteY5" fmla="*/ 187117 h 600185"/>
              <a:gd name="connsiteX6" fmla="*/ 70610 w 4335457"/>
              <a:gd name="connsiteY6" fmla="*/ 134159 h 600185"/>
              <a:gd name="connsiteX7" fmla="*/ 28244 w 4335457"/>
              <a:gd name="connsiteY7" fmla="*/ 155342 h 600185"/>
              <a:gd name="connsiteX8" fmla="*/ 3531 w 4335457"/>
              <a:gd name="connsiteY8" fmla="*/ 176525 h 600185"/>
              <a:gd name="connsiteX9" fmla="*/ 0 w 4335457"/>
              <a:gd name="connsiteY9" fmla="*/ 190647 h 600185"/>
              <a:gd name="connsiteX10" fmla="*/ 0 w 4335457"/>
              <a:gd name="connsiteY10" fmla="*/ 211830 h 600185"/>
              <a:gd name="connsiteX11" fmla="*/ 14122 w 4335457"/>
              <a:gd name="connsiteY11" fmla="*/ 240074 h 600185"/>
              <a:gd name="connsiteX12" fmla="*/ 45897 w 4335457"/>
              <a:gd name="connsiteY12" fmla="*/ 282440 h 600185"/>
              <a:gd name="connsiteX13" fmla="*/ 81202 w 4335457"/>
              <a:gd name="connsiteY13" fmla="*/ 321276 h 600185"/>
              <a:gd name="connsiteX14" fmla="*/ 102385 w 4335457"/>
              <a:gd name="connsiteY14" fmla="*/ 335398 h 600185"/>
              <a:gd name="connsiteX15" fmla="*/ 134159 w 4335457"/>
              <a:gd name="connsiteY15" fmla="*/ 349520 h 600185"/>
              <a:gd name="connsiteX16" fmla="*/ 247135 w 4335457"/>
              <a:gd name="connsiteY16" fmla="*/ 413069 h 600185"/>
              <a:gd name="connsiteX17" fmla="*/ 416600 w 4335457"/>
              <a:gd name="connsiteY17" fmla="*/ 494270 h 600185"/>
              <a:gd name="connsiteX18" fmla="*/ 441313 w 4335457"/>
              <a:gd name="connsiteY18" fmla="*/ 504862 h 600185"/>
              <a:gd name="connsiteX19" fmla="*/ 508393 w 4335457"/>
              <a:gd name="connsiteY19" fmla="*/ 497801 h 600185"/>
              <a:gd name="connsiteX20" fmla="*/ 748467 w 4335457"/>
              <a:gd name="connsiteY20" fmla="*/ 480148 h 600185"/>
              <a:gd name="connsiteX21" fmla="*/ 992071 w 4335457"/>
              <a:gd name="connsiteY21" fmla="*/ 466026 h 600185"/>
              <a:gd name="connsiteX22" fmla="*/ 1210962 w 4335457"/>
              <a:gd name="connsiteY22" fmla="*/ 458965 h 600185"/>
              <a:gd name="connsiteX23" fmla="*/ 1461628 w 4335457"/>
              <a:gd name="connsiteY23" fmla="*/ 455435 h 600185"/>
              <a:gd name="connsiteX24" fmla="*/ 1722885 w 4335457"/>
              <a:gd name="connsiteY24" fmla="*/ 455435 h 600185"/>
              <a:gd name="connsiteX25" fmla="*/ 2047691 w 4335457"/>
              <a:gd name="connsiteY25" fmla="*/ 458965 h 600185"/>
              <a:gd name="connsiteX26" fmla="*/ 2390150 w 4335457"/>
              <a:gd name="connsiteY26" fmla="*/ 458965 h 600185"/>
              <a:gd name="connsiteX27" fmla="*/ 2750261 w 4335457"/>
              <a:gd name="connsiteY27" fmla="*/ 458965 h 600185"/>
              <a:gd name="connsiteX28" fmla="*/ 3142147 w 4335457"/>
              <a:gd name="connsiteY28" fmla="*/ 462496 h 600185"/>
              <a:gd name="connsiteX29" fmla="*/ 3435179 w 4335457"/>
              <a:gd name="connsiteY29" fmla="*/ 466026 h 600185"/>
              <a:gd name="connsiteX30" fmla="*/ 3791759 w 4335457"/>
              <a:gd name="connsiteY30" fmla="*/ 480148 h 600185"/>
              <a:gd name="connsiteX31" fmla="*/ 3844717 w 4335457"/>
              <a:gd name="connsiteY31" fmla="*/ 483679 h 600185"/>
              <a:gd name="connsiteX32" fmla="*/ 3880022 w 4335457"/>
              <a:gd name="connsiteY32" fmla="*/ 501331 h 600185"/>
              <a:gd name="connsiteX33" fmla="*/ 3904735 w 4335457"/>
              <a:gd name="connsiteY33" fmla="*/ 515453 h 600185"/>
              <a:gd name="connsiteX34" fmla="*/ 3925918 w 4335457"/>
              <a:gd name="connsiteY34" fmla="*/ 529575 h 600185"/>
              <a:gd name="connsiteX35" fmla="*/ 3971815 w 4335457"/>
              <a:gd name="connsiteY35" fmla="*/ 568411 h 600185"/>
              <a:gd name="connsiteX36" fmla="*/ 3992998 w 4335457"/>
              <a:gd name="connsiteY36" fmla="*/ 589594 h 600185"/>
              <a:gd name="connsiteX37" fmla="*/ 4003589 w 4335457"/>
              <a:gd name="connsiteY37" fmla="*/ 596655 h 600185"/>
              <a:gd name="connsiteX38" fmla="*/ 4010650 w 4335457"/>
              <a:gd name="connsiteY38" fmla="*/ 600185 h 600185"/>
              <a:gd name="connsiteX39" fmla="*/ 4035364 w 4335457"/>
              <a:gd name="connsiteY39" fmla="*/ 600185 h 600185"/>
              <a:gd name="connsiteX40" fmla="*/ 4070669 w 4335457"/>
              <a:gd name="connsiteY40" fmla="*/ 589594 h 600185"/>
              <a:gd name="connsiteX41" fmla="*/ 4095383 w 4335457"/>
              <a:gd name="connsiteY41" fmla="*/ 571941 h 600185"/>
              <a:gd name="connsiteX42" fmla="*/ 4116566 w 4335457"/>
              <a:gd name="connsiteY42" fmla="*/ 550758 h 600185"/>
              <a:gd name="connsiteX43" fmla="*/ 4144810 w 4335457"/>
              <a:gd name="connsiteY43" fmla="*/ 508392 h 600185"/>
              <a:gd name="connsiteX44" fmla="*/ 4187176 w 4335457"/>
              <a:gd name="connsiteY44" fmla="*/ 434252 h 600185"/>
              <a:gd name="connsiteX45" fmla="*/ 4229542 w 4335457"/>
              <a:gd name="connsiteY45" fmla="*/ 345989 h 600185"/>
              <a:gd name="connsiteX46" fmla="*/ 4264847 w 4335457"/>
              <a:gd name="connsiteY46" fmla="*/ 261257 h 600185"/>
              <a:gd name="connsiteX47" fmla="*/ 4300152 w 4335457"/>
              <a:gd name="connsiteY47" fmla="*/ 165933 h 600185"/>
              <a:gd name="connsiteX48" fmla="*/ 4321335 w 4335457"/>
              <a:gd name="connsiteY48" fmla="*/ 88262 h 600185"/>
              <a:gd name="connsiteX49" fmla="*/ 4335457 w 4335457"/>
              <a:gd name="connsiteY49" fmla="*/ 31774 h 600185"/>
              <a:gd name="connsiteX50" fmla="*/ 4331926 w 4335457"/>
              <a:gd name="connsiteY50" fmla="*/ 10591 h 600185"/>
              <a:gd name="connsiteX51" fmla="*/ 4324865 w 4335457"/>
              <a:gd name="connsiteY51" fmla="*/ 3530 h 600185"/>
              <a:gd name="connsiteX52" fmla="*/ 4310743 w 4335457"/>
              <a:gd name="connsiteY52" fmla="*/ 0 h 600185"/>
              <a:gd name="connsiteX53" fmla="*/ 4289560 w 4335457"/>
              <a:gd name="connsiteY53" fmla="*/ 10591 h 600185"/>
              <a:gd name="connsiteX54" fmla="*/ 4250725 w 4335457"/>
              <a:gd name="connsiteY54" fmla="*/ 56488 h 600185"/>
              <a:gd name="connsiteX55" fmla="*/ 4197767 w 4335457"/>
              <a:gd name="connsiteY55" fmla="*/ 109445 h 600185"/>
              <a:gd name="connsiteX56" fmla="*/ 4158932 w 4335457"/>
              <a:gd name="connsiteY56" fmla="*/ 144750 h 600185"/>
              <a:gd name="connsiteX57" fmla="*/ 4105974 w 4335457"/>
              <a:gd name="connsiteY57" fmla="*/ 187117 h 600185"/>
              <a:gd name="connsiteX58" fmla="*/ 4042425 w 4335457"/>
              <a:gd name="connsiteY58" fmla="*/ 222422 h 600185"/>
              <a:gd name="connsiteX59" fmla="*/ 3992998 w 4335457"/>
              <a:gd name="connsiteY59" fmla="*/ 236544 h 600185"/>
              <a:gd name="connsiteX60" fmla="*/ 3816473 w 4335457"/>
              <a:gd name="connsiteY60" fmla="*/ 240074 h 600185"/>
              <a:gd name="connsiteX61" fmla="*/ 3428118 w 4335457"/>
              <a:gd name="connsiteY61" fmla="*/ 236544 h 600185"/>
              <a:gd name="connsiteX62" fmla="*/ 2722017 w 4335457"/>
              <a:gd name="connsiteY62" fmla="*/ 236544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335457" h="600185">
                <a:moveTo>
                  <a:pt x="2722017" y="236544"/>
                </a:moveTo>
                <a:lnTo>
                  <a:pt x="2132423" y="240074"/>
                </a:lnTo>
                <a:lnTo>
                  <a:pt x="1789965" y="229483"/>
                </a:lnTo>
                <a:lnTo>
                  <a:pt x="1334530" y="215361"/>
                </a:lnTo>
                <a:lnTo>
                  <a:pt x="843790" y="197708"/>
                </a:lnTo>
                <a:lnTo>
                  <a:pt x="557820" y="187117"/>
                </a:lnTo>
                <a:lnTo>
                  <a:pt x="70610" y="134159"/>
                </a:lnTo>
                <a:lnTo>
                  <a:pt x="28244" y="155342"/>
                </a:lnTo>
                <a:lnTo>
                  <a:pt x="3531" y="176525"/>
                </a:lnTo>
                <a:lnTo>
                  <a:pt x="0" y="190647"/>
                </a:lnTo>
                <a:lnTo>
                  <a:pt x="0" y="211830"/>
                </a:lnTo>
                <a:lnTo>
                  <a:pt x="14122" y="240074"/>
                </a:lnTo>
                <a:lnTo>
                  <a:pt x="45897" y="282440"/>
                </a:lnTo>
                <a:lnTo>
                  <a:pt x="81202" y="321276"/>
                </a:lnTo>
                <a:lnTo>
                  <a:pt x="102385" y="335398"/>
                </a:lnTo>
                <a:lnTo>
                  <a:pt x="134159" y="349520"/>
                </a:lnTo>
                <a:lnTo>
                  <a:pt x="247135" y="413069"/>
                </a:lnTo>
                <a:lnTo>
                  <a:pt x="416600" y="494270"/>
                </a:lnTo>
                <a:lnTo>
                  <a:pt x="441313" y="504862"/>
                </a:lnTo>
                <a:lnTo>
                  <a:pt x="508393" y="497801"/>
                </a:lnTo>
                <a:lnTo>
                  <a:pt x="748467" y="480148"/>
                </a:lnTo>
                <a:lnTo>
                  <a:pt x="992071" y="466026"/>
                </a:lnTo>
                <a:lnTo>
                  <a:pt x="1210962" y="458965"/>
                </a:lnTo>
                <a:lnTo>
                  <a:pt x="1461628" y="455435"/>
                </a:lnTo>
                <a:lnTo>
                  <a:pt x="1722885" y="455435"/>
                </a:lnTo>
                <a:lnTo>
                  <a:pt x="2047691" y="458965"/>
                </a:lnTo>
                <a:lnTo>
                  <a:pt x="2390150" y="458965"/>
                </a:lnTo>
                <a:lnTo>
                  <a:pt x="2750261" y="458965"/>
                </a:lnTo>
                <a:lnTo>
                  <a:pt x="3142147" y="462496"/>
                </a:lnTo>
                <a:lnTo>
                  <a:pt x="3435179" y="466026"/>
                </a:lnTo>
                <a:lnTo>
                  <a:pt x="3791759" y="480148"/>
                </a:lnTo>
                <a:lnTo>
                  <a:pt x="3844717" y="483679"/>
                </a:lnTo>
                <a:lnTo>
                  <a:pt x="3880022" y="501331"/>
                </a:lnTo>
                <a:lnTo>
                  <a:pt x="3904735" y="515453"/>
                </a:lnTo>
                <a:lnTo>
                  <a:pt x="3925918" y="529575"/>
                </a:lnTo>
                <a:lnTo>
                  <a:pt x="3971815" y="568411"/>
                </a:lnTo>
                <a:lnTo>
                  <a:pt x="3992998" y="589594"/>
                </a:lnTo>
                <a:lnTo>
                  <a:pt x="4003589" y="596655"/>
                </a:lnTo>
                <a:lnTo>
                  <a:pt x="4010650" y="600185"/>
                </a:lnTo>
                <a:lnTo>
                  <a:pt x="4035364" y="600185"/>
                </a:lnTo>
                <a:lnTo>
                  <a:pt x="4070669" y="589594"/>
                </a:lnTo>
                <a:lnTo>
                  <a:pt x="4095383" y="571941"/>
                </a:lnTo>
                <a:lnTo>
                  <a:pt x="4116566" y="550758"/>
                </a:lnTo>
                <a:lnTo>
                  <a:pt x="4144810" y="508392"/>
                </a:lnTo>
                <a:lnTo>
                  <a:pt x="4187176" y="434252"/>
                </a:lnTo>
                <a:lnTo>
                  <a:pt x="4229542" y="345989"/>
                </a:lnTo>
                <a:lnTo>
                  <a:pt x="4264847" y="261257"/>
                </a:lnTo>
                <a:lnTo>
                  <a:pt x="4300152" y="165933"/>
                </a:lnTo>
                <a:lnTo>
                  <a:pt x="4321335" y="88262"/>
                </a:lnTo>
                <a:lnTo>
                  <a:pt x="4335457" y="31774"/>
                </a:lnTo>
                <a:lnTo>
                  <a:pt x="4331926" y="10591"/>
                </a:lnTo>
                <a:lnTo>
                  <a:pt x="4324865" y="3530"/>
                </a:lnTo>
                <a:lnTo>
                  <a:pt x="4310743" y="0"/>
                </a:lnTo>
                <a:lnTo>
                  <a:pt x="4289560" y="10591"/>
                </a:lnTo>
                <a:lnTo>
                  <a:pt x="4250725" y="56488"/>
                </a:lnTo>
                <a:lnTo>
                  <a:pt x="4197767" y="109445"/>
                </a:lnTo>
                <a:lnTo>
                  <a:pt x="4158932" y="144750"/>
                </a:lnTo>
                <a:lnTo>
                  <a:pt x="4105974" y="187117"/>
                </a:lnTo>
                <a:lnTo>
                  <a:pt x="4042425" y="222422"/>
                </a:lnTo>
                <a:lnTo>
                  <a:pt x="3992998" y="236544"/>
                </a:lnTo>
                <a:lnTo>
                  <a:pt x="3816473" y="240074"/>
                </a:lnTo>
                <a:lnTo>
                  <a:pt x="3428118" y="236544"/>
                </a:lnTo>
                <a:lnTo>
                  <a:pt x="2722017" y="236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6A25016-E494-4E89-88FB-D865697AC1D5}"/>
              </a:ext>
            </a:extLst>
          </p:cNvPr>
          <p:cNvSpPr/>
          <p:nvPr/>
        </p:nvSpPr>
        <p:spPr>
          <a:xfrm rot="16200000">
            <a:off x="2686050" y="3175000"/>
            <a:ext cx="1295400" cy="1689100"/>
          </a:xfrm>
          <a:custGeom>
            <a:avLst/>
            <a:gdLst>
              <a:gd name="connsiteX0" fmla="*/ 616743 w 1295400"/>
              <a:gd name="connsiteY0" fmla="*/ 619125 h 1688306"/>
              <a:gd name="connsiteX1" fmla="*/ 723900 w 1295400"/>
              <a:gd name="connsiteY1" fmla="*/ 792956 h 1688306"/>
              <a:gd name="connsiteX2" fmla="*/ 869156 w 1295400"/>
              <a:gd name="connsiteY2" fmla="*/ 1021556 h 1688306"/>
              <a:gd name="connsiteX3" fmla="*/ 1007268 w 1295400"/>
              <a:gd name="connsiteY3" fmla="*/ 1212056 h 1688306"/>
              <a:gd name="connsiteX4" fmla="*/ 1095375 w 1295400"/>
              <a:gd name="connsiteY4" fmla="*/ 1350168 h 1688306"/>
              <a:gd name="connsiteX5" fmla="*/ 1212056 w 1295400"/>
              <a:gd name="connsiteY5" fmla="*/ 1526381 h 1688306"/>
              <a:gd name="connsiteX6" fmla="*/ 1273968 w 1295400"/>
              <a:gd name="connsiteY6" fmla="*/ 1614487 h 1688306"/>
              <a:gd name="connsiteX7" fmla="*/ 1285875 w 1295400"/>
              <a:gd name="connsiteY7" fmla="*/ 1635918 h 1688306"/>
              <a:gd name="connsiteX8" fmla="*/ 1293018 w 1295400"/>
              <a:gd name="connsiteY8" fmla="*/ 1654968 h 1688306"/>
              <a:gd name="connsiteX9" fmla="*/ 1295400 w 1295400"/>
              <a:gd name="connsiteY9" fmla="*/ 1669256 h 1688306"/>
              <a:gd name="connsiteX10" fmla="*/ 1288256 w 1295400"/>
              <a:gd name="connsiteY10" fmla="*/ 1683543 h 1688306"/>
              <a:gd name="connsiteX11" fmla="*/ 1283493 w 1295400"/>
              <a:gd name="connsiteY11" fmla="*/ 1685925 h 1688306"/>
              <a:gd name="connsiteX12" fmla="*/ 1276350 w 1295400"/>
              <a:gd name="connsiteY12" fmla="*/ 1688306 h 1688306"/>
              <a:gd name="connsiteX13" fmla="*/ 1259681 w 1295400"/>
              <a:gd name="connsiteY13" fmla="*/ 1688306 h 1688306"/>
              <a:gd name="connsiteX14" fmla="*/ 1231106 w 1295400"/>
              <a:gd name="connsiteY14" fmla="*/ 1669256 h 1688306"/>
              <a:gd name="connsiteX15" fmla="*/ 1154906 w 1295400"/>
              <a:gd name="connsiteY15" fmla="*/ 1593056 h 1688306"/>
              <a:gd name="connsiteX16" fmla="*/ 1057275 w 1295400"/>
              <a:gd name="connsiteY16" fmla="*/ 1495425 h 1688306"/>
              <a:gd name="connsiteX17" fmla="*/ 940593 w 1295400"/>
              <a:gd name="connsiteY17" fmla="*/ 1378743 h 1688306"/>
              <a:gd name="connsiteX18" fmla="*/ 769143 w 1295400"/>
              <a:gd name="connsiteY18" fmla="*/ 1207293 h 1688306"/>
              <a:gd name="connsiteX19" fmla="*/ 669131 w 1295400"/>
              <a:gd name="connsiteY19" fmla="*/ 1019175 h 1688306"/>
              <a:gd name="connsiteX20" fmla="*/ 547687 w 1295400"/>
              <a:gd name="connsiteY20" fmla="*/ 878681 h 1688306"/>
              <a:gd name="connsiteX21" fmla="*/ 333375 w 1295400"/>
              <a:gd name="connsiteY21" fmla="*/ 633412 h 1688306"/>
              <a:gd name="connsiteX22" fmla="*/ 171450 w 1295400"/>
              <a:gd name="connsiteY22" fmla="*/ 445293 h 1688306"/>
              <a:gd name="connsiteX23" fmla="*/ 104775 w 1295400"/>
              <a:gd name="connsiteY23" fmla="*/ 366712 h 1688306"/>
              <a:gd name="connsiteX24" fmla="*/ 78581 w 1295400"/>
              <a:gd name="connsiteY24" fmla="*/ 352425 h 1688306"/>
              <a:gd name="connsiteX25" fmla="*/ 47625 w 1295400"/>
              <a:gd name="connsiteY25" fmla="*/ 338137 h 1688306"/>
              <a:gd name="connsiteX26" fmla="*/ 21431 w 1295400"/>
              <a:gd name="connsiteY26" fmla="*/ 321468 h 1688306"/>
              <a:gd name="connsiteX27" fmla="*/ 9525 w 1295400"/>
              <a:gd name="connsiteY27" fmla="*/ 307181 h 1688306"/>
              <a:gd name="connsiteX28" fmla="*/ 0 w 1295400"/>
              <a:gd name="connsiteY28" fmla="*/ 285750 h 1688306"/>
              <a:gd name="connsiteX29" fmla="*/ 0 w 1295400"/>
              <a:gd name="connsiteY29" fmla="*/ 264318 h 1688306"/>
              <a:gd name="connsiteX30" fmla="*/ 9525 w 1295400"/>
              <a:gd name="connsiteY30" fmla="*/ 245268 h 1688306"/>
              <a:gd name="connsiteX31" fmla="*/ 111918 w 1295400"/>
              <a:gd name="connsiteY31" fmla="*/ 161925 h 1688306"/>
              <a:gd name="connsiteX32" fmla="*/ 214312 w 1295400"/>
              <a:gd name="connsiteY32" fmla="*/ 88106 h 1688306"/>
              <a:gd name="connsiteX33" fmla="*/ 280987 w 1295400"/>
              <a:gd name="connsiteY33" fmla="*/ 47625 h 1688306"/>
              <a:gd name="connsiteX34" fmla="*/ 342900 w 1295400"/>
              <a:gd name="connsiteY34" fmla="*/ 16668 h 1688306"/>
              <a:gd name="connsiteX35" fmla="*/ 395287 w 1295400"/>
              <a:gd name="connsiteY35" fmla="*/ 0 h 1688306"/>
              <a:gd name="connsiteX36" fmla="*/ 414337 w 1295400"/>
              <a:gd name="connsiteY36" fmla="*/ 0 h 1688306"/>
              <a:gd name="connsiteX37" fmla="*/ 433387 w 1295400"/>
              <a:gd name="connsiteY37" fmla="*/ 4762 h 1688306"/>
              <a:gd name="connsiteX38" fmla="*/ 469106 w 1295400"/>
              <a:gd name="connsiteY38" fmla="*/ 16668 h 1688306"/>
              <a:gd name="connsiteX39" fmla="*/ 478631 w 1295400"/>
              <a:gd name="connsiteY39" fmla="*/ 21431 h 1688306"/>
              <a:gd name="connsiteX40" fmla="*/ 485775 w 1295400"/>
              <a:gd name="connsiteY40" fmla="*/ 28575 h 1688306"/>
              <a:gd name="connsiteX41" fmla="*/ 488156 w 1295400"/>
              <a:gd name="connsiteY41" fmla="*/ 33337 h 1688306"/>
              <a:gd name="connsiteX42" fmla="*/ 488156 w 1295400"/>
              <a:gd name="connsiteY42" fmla="*/ 42862 h 1688306"/>
              <a:gd name="connsiteX43" fmla="*/ 481012 w 1295400"/>
              <a:gd name="connsiteY43" fmla="*/ 57150 h 1688306"/>
              <a:gd name="connsiteX44" fmla="*/ 459581 w 1295400"/>
              <a:gd name="connsiteY44" fmla="*/ 73818 h 1688306"/>
              <a:gd name="connsiteX45" fmla="*/ 438150 w 1295400"/>
              <a:gd name="connsiteY45" fmla="*/ 90487 h 1688306"/>
              <a:gd name="connsiteX46" fmla="*/ 411956 w 1295400"/>
              <a:gd name="connsiteY46" fmla="*/ 111918 h 1688306"/>
              <a:gd name="connsiteX47" fmla="*/ 397668 w 1295400"/>
              <a:gd name="connsiteY47" fmla="*/ 128587 h 1688306"/>
              <a:gd name="connsiteX48" fmla="*/ 388143 w 1295400"/>
              <a:gd name="connsiteY48" fmla="*/ 159543 h 1688306"/>
              <a:gd name="connsiteX49" fmla="*/ 395287 w 1295400"/>
              <a:gd name="connsiteY49" fmla="*/ 204787 h 1688306"/>
              <a:gd name="connsiteX50" fmla="*/ 435768 w 1295400"/>
              <a:gd name="connsiteY50" fmla="*/ 297656 h 1688306"/>
              <a:gd name="connsiteX51" fmla="*/ 616743 w 1295400"/>
              <a:gd name="connsiteY51" fmla="*/ 619125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95400" h="1688306">
                <a:moveTo>
                  <a:pt x="616743" y="619125"/>
                </a:moveTo>
                <a:lnTo>
                  <a:pt x="723900" y="792956"/>
                </a:lnTo>
                <a:lnTo>
                  <a:pt x="869156" y="1021556"/>
                </a:lnTo>
                <a:lnTo>
                  <a:pt x="1007268" y="1212056"/>
                </a:lnTo>
                <a:lnTo>
                  <a:pt x="1095375" y="1350168"/>
                </a:lnTo>
                <a:lnTo>
                  <a:pt x="1212056" y="1526381"/>
                </a:lnTo>
                <a:lnTo>
                  <a:pt x="1273968" y="1614487"/>
                </a:lnTo>
                <a:lnTo>
                  <a:pt x="1285875" y="1635918"/>
                </a:lnTo>
                <a:lnTo>
                  <a:pt x="1293018" y="1654968"/>
                </a:lnTo>
                <a:lnTo>
                  <a:pt x="1295400" y="1669256"/>
                </a:lnTo>
                <a:lnTo>
                  <a:pt x="1288256" y="1683543"/>
                </a:lnTo>
                <a:lnTo>
                  <a:pt x="1283493" y="1685925"/>
                </a:lnTo>
                <a:lnTo>
                  <a:pt x="1276350" y="1688306"/>
                </a:lnTo>
                <a:lnTo>
                  <a:pt x="1259681" y="1688306"/>
                </a:lnTo>
                <a:lnTo>
                  <a:pt x="1231106" y="1669256"/>
                </a:lnTo>
                <a:lnTo>
                  <a:pt x="1154906" y="1593056"/>
                </a:lnTo>
                <a:lnTo>
                  <a:pt x="1057275" y="1495425"/>
                </a:lnTo>
                <a:lnTo>
                  <a:pt x="940593" y="1378743"/>
                </a:lnTo>
                <a:lnTo>
                  <a:pt x="769143" y="1207293"/>
                </a:lnTo>
                <a:lnTo>
                  <a:pt x="669131" y="1019175"/>
                </a:lnTo>
                <a:lnTo>
                  <a:pt x="547687" y="878681"/>
                </a:lnTo>
                <a:lnTo>
                  <a:pt x="333375" y="633412"/>
                </a:lnTo>
                <a:lnTo>
                  <a:pt x="171450" y="445293"/>
                </a:lnTo>
                <a:lnTo>
                  <a:pt x="104775" y="366712"/>
                </a:lnTo>
                <a:lnTo>
                  <a:pt x="78581" y="352425"/>
                </a:lnTo>
                <a:lnTo>
                  <a:pt x="47625" y="338137"/>
                </a:lnTo>
                <a:lnTo>
                  <a:pt x="21431" y="321468"/>
                </a:lnTo>
                <a:lnTo>
                  <a:pt x="9525" y="307181"/>
                </a:lnTo>
                <a:lnTo>
                  <a:pt x="0" y="285750"/>
                </a:lnTo>
                <a:lnTo>
                  <a:pt x="0" y="264318"/>
                </a:lnTo>
                <a:lnTo>
                  <a:pt x="9525" y="245268"/>
                </a:lnTo>
                <a:lnTo>
                  <a:pt x="111918" y="161925"/>
                </a:lnTo>
                <a:lnTo>
                  <a:pt x="214312" y="88106"/>
                </a:lnTo>
                <a:lnTo>
                  <a:pt x="280987" y="47625"/>
                </a:lnTo>
                <a:lnTo>
                  <a:pt x="342900" y="16668"/>
                </a:lnTo>
                <a:lnTo>
                  <a:pt x="395287" y="0"/>
                </a:lnTo>
                <a:lnTo>
                  <a:pt x="414337" y="0"/>
                </a:lnTo>
                <a:lnTo>
                  <a:pt x="433387" y="4762"/>
                </a:lnTo>
                <a:lnTo>
                  <a:pt x="469106" y="16668"/>
                </a:lnTo>
                <a:lnTo>
                  <a:pt x="478631" y="21431"/>
                </a:lnTo>
                <a:lnTo>
                  <a:pt x="485775" y="28575"/>
                </a:lnTo>
                <a:lnTo>
                  <a:pt x="488156" y="33337"/>
                </a:lnTo>
                <a:lnTo>
                  <a:pt x="488156" y="42862"/>
                </a:lnTo>
                <a:lnTo>
                  <a:pt x="481012" y="57150"/>
                </a:lnTo>
                <a:lnTo>
                  <a:pt x="459581" y="73818"/>
                </a:lnTo>
                <a:lnTo>
                  <a:pt x="438150" y="90487"/>
                </a:lnTo>
                <a:lnTo>
                  <a:pt x="411956" y="111918"/>
                </a:lnTo>
                <a:lnTo>
                  <a:pt x="397668" y="128587"/>
                </a:lnTo>
                <a:lnTo>
                  <a:pt x="388143" y="159543"/>
                </a:lnTo>
                <a:lnTo>
                  <a:pt x="395287" y="204787"/>
                </a:lnTo>
                <a:lnTo>
                  <a:pt x="435768" y="297656"/>
                </a:lnTo>
                <a:lnTo>
                  <a:pt x="616743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71C6056-1D38-4EF0-801D-0AAA42A86329}"/>
              </a:ext>
            </a:extLst>
          </p:cNvPr>
          <p:cNvSpPr/>
          <p:nvPr/>
        </p:nvSpPr>
        <p:spPr>
          <a:xfrm rot="16200000">
            <a:off x="2804319" y="5323682"/>
            <a:ext cx="746125" cy="547687"/>
          </a:xfrm>
          <a:custGeom>
            <a:avLst/>
            <a:gdLst>
              <a:gd name="connsiteX0" fmla="*/ 547687 w 745331"/>
              <a:gd name="connsiteY0" fmla="*/ 138113 h 547688"/>
              <a:gd name="connsiteX1" fmla="*/ 421481 w 745331"/>
              <a:gd name="connsiteY1" fmla="*/ 247650 h 547688"/>
              <a:gd name="connsiteX2" fmla="*/ 311944 w 745331"/>
              <a:gd name="connsiteY2" fmla="*/ 333375 h 547688"/>
              <a:gd name="connsiteX3" fmla="*/ 214312 w 745331"/>
              <a:gd name="connsiteY3" fmla="*/ 404813 h 547688"/>
              <a:gd name="connsiteX4" fmla="*/ 135731 w 745331"/>
              <a:gd name="connsiteY4" fmla="*/ 452438 h 547688"/>
              <a:gd name="connsiteX5" fmla="*/ 73819 w 745331"/>
              <a:gd name="connsiteY5" fmla="*/ 485775 h 547688"/>
              <a:gd name="connsiteX6" fmla="*/ 30956 w 745331"/>
              <a:gd name="connsiteY6" fmla="*/ 509588 h 547688"/>
              <a:gd name="connsiteX7" fmla="*/ 0 w 745331"/>
              <a:gd name="connsiteY7" fmla="*/ 538163 h 547688"/>
              <a:gd name="connsiteX8" fmla="*/ 640556 w 745331"/>
              <a:gd name="connsiteY8" fmla="*/ 547688 h 547688"/>
              <a:gd name="connsiteX9" fmla="*/ 566737 w 745331"/>
              <a:gd name="connsiteY9" fmla="*/ 538163 h 547688"/>
              <a:gd name="connsiteX10" fmla="*/ 542925 w 745331"/>
              <a:gd name="connsiteY10" fmla="*/ 523875 h 547688"/>
              <a:gd name="connsiteX11" fmla="*/ 531019 w 745331"/>
              <a:gd name="connsiteY11" fmla="*/ 509588 h 547688"/>
              <a:gd name="connsiteX12" fmla="*/ 526256 w 745331"/>
              <a:gd name="connsiteY12" fmla="*/ 495300 h 547688"/>
              <a:gd name="connsiteX13" fmla="*/ 528637 w 745331"/>
              <a:gd name="connsiteY13" fmla="*/ 459581 h 547688"/>
              <a:gd name="connsiteX14" fmla="*/ 550069 w 745331"/>
              <a:gd name="connsiteY14" fmla="*/ 392906 h 547688"/>
              <a:gd name="connsiteX15" fmla="*/ 590550 w 745331"/>
              <a:gd name="connsiteY15" fmla="*/ 292894 h 547688"/>
              <a:gd name="connsiteX16" fmla="*/ 635794 w 745331"/>
              <a:gd name="connsiteY16" fmla="*/ 207169 h 547688"/>
              <a:gd name="connsiteX17" fmla="*/ 697706 w 745331"/>
              <a:gd name="connsiteY17" fmla="*/ 107156 h 547688"/>
              <a:gd name="connsiteX18" fmla="*/ 735806 w 745331"/>
              <a:gd name="connsiteY18" fmla="*/ 50006 h 547688"/>
              <a:gd name="connsiteX19" fmla="*/ 745331 w 745331"/>
              <a:gd name="connsiteY19" fmla="*/ 23813 h 547688"/>
              <a:gd name="connsiteX20" fmla="*/ 745331 w 745331"/>
              <a:gd name="connsiteY20" fmla="*/ 7144 h 547688"/>
              <a:gd name="connsiteX21" fmla="*/ 740569 w 745331"/>
              <a:gd name="connsiteY21" fmla="*/ 0 h 547688"/>
              <a:gd name="connsiteX22" fmla="*/ 731044 w 745331"/>
              <a:gd name="connsiteY22" fmla="*/ 0 h 547688"/>
              <a:gd name="connsiteX23" fmla="*/ 707231 w 745331"/>
              <a:gd name="connsiteY23" fmla="*/ 0 h 547688"/>
              <a:gd name="connsiteX24" fmla="*/ 690562 w 745331"/>
              <a:gd name="connsiteY24" fmla="*/ 7144 h 547688"/>
              <a:gd name="connsiteX25" fmla="*/ 623887 w 745331"/>
              <a:gd name="connsiteY25" fmla="*/ 66675 h 547688"/>
              <a:gd name="connsiteX26" fmla="*/ 547687 w 745331"/>
              <a:gd name="connsiteY26" fmla="*/ 138113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45331" h="547688">
                <a:moveTo>
                  <a:pt x="547687" y="138113"/>
                </a:moveTo>
                <a:lnTo>
                  <a:pt x="421481" y="247650"/>
                </a:lnTo>
                <a:lnTo>
                  <a:pt x="311944" y="333375"/>
                </a:lnTo>
                <a:lnTo>
                  <a:pt x="214312" y="404813"/>
                </a:lnTo>
                <a:lnTo>
                  <a:pt x="135731" y="452438"/>
                </a:lnTo>
                <a:lnTo>
                  <a:pt x="73819" y="485775"/>
                </a:lnTo>
                <a:lnTo>
                  <a:pt x="30956" y="509588"/>
                </a:lnTo>
                <a:lnTo>
                  <a:pt x="0" y="538163"/>
                </a:lnTo>
                <a:lnTo>
                  <a:pt x="640556" y="547688"/>
                </a:lnTo>
                <a:lnTo>
                  <a:pt x="566737" y="538163"/>
                </a:lnTo>
                <a:lnTo>
                  <a:pt x="542925" y="523875"/>
                </a:lnTo>
                <a:lnTo>
                  <a:pt x="531019" y="509588"/>
                </a:lnTo>
                <a:lnTo>
                  <a:pt x="526256" y="495300"/>
                </a:lnTo>
                <a:lnTo>
                  <a:pt x="528637" y="459581"/>
                </a:lnTo>
                <a:lnTo>
                  <a:pt x="550069" y="392906"/>
                </a:lnTo>
                <a:lnTo>
                  <a:pt x="590550" y="292894"/>
                </a:lnTo>
                <a:lnTo>
                  <a:pt x="635794" y="207169"/>
                </a:lnTo>
                <a:lnTo>
                  <a:pt x="697706" y="107156"/>
                </a:lnTo>
                <a:lnTo>
                  <a:pt x="735806" y="50006"/>
                </a:lnTo>
                <a:lnTo>
                  <a:pt x="745331" y="23813"/>
                </a:lnTo>
                <a:lnTo>
                  <a:pt x="745331" y="7144"/>
                </a:lnTo>
                <a:lnTo>
                  <a:pt x="740569" y="0"/>
                </a:lnTo>
                <a:lnTo>
                  <a:pt x="731044" y="0"/>
                </a:lnTo>
                <a:lnTo>
                  <a:pt x="707231" y="0"/>
                </a:lnTo>
                <a:lnTo>
                  <a:pt x="690562" y="7144"/>
                </a:lnTo>
                <a:lnTo>
                  <a:pt x="623887" y="66675"/>
                </a:lnTo>
                <a:lnTo>
                  <a:pt x="547687" y="1381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FDA545F-923E-49E3-82AF-1EF4B1E56454}"/>
              </a:ext>
            </a:extLst>
          </p:cNvPr>
          <p:cNvSpPr/>
          <p:nvPr/>
        </p:nvSpPr>
        <p:spPr>
          <a:xfrm rot="16200000">
            <a:off x="5059362" y="2676526"/>
            <a:ext cx="377825" cy="1041400"/>
          </a:xfrm>
          <a:custGeom>
            <a:avLst/>
            <a:gdLst>
              <a:gd name="connsiteX0" fmla="*/ 292894 w 378619"/>
              <a:gd name="connsiteY0" fmla="*/ 602456 h 1040606"/>
              <a:gd name="connsiteX1" fmla="*/ 254794 w 378619"/>
              <a:gd name="connsiteY1" fmla="*/ 500062 h 1040606"/>
              <a:gd name="connsiteX2" fmla="*/ 230981 w 378619"/>
              <a:gd name="connsiteY2" fmla="*/ 431006 h 1040606"/>
              <a:gd name="connsiteX3" fmla="*/ 204788 w 378619"/>
              <a:gd name="connsiteY3" fmla="*/ 347662 h 1040606"/>
              <a:gd name="connsiteX4" fmla="*/ 192881 w 378619"/>
              <a:gd name="connsiteY4" fmla="*/ 300037 h 1040606"/>
              <a:gd name="connsiteX5" fmla="*/ 183356 w 378619"/>
              <a:gd name="connsiteY5" fmla="*/ 240506 h 1040606"/>
              <a:gd name="connsiteX6" fmla="*/ 178594 w 378619"/>
              <a:gd name="connsiteY6" fmla="*/ 145256 h 1040606"/>
              <a:gd name="connsiteX7" fmla="*/ 185738 w 378619"/>
              <a:gd name="connsiteY7" fmla="*/ 4762 h 1040606"/>
              <a:gd name="connsiteX8" fmla="*/ 38100 w 378619"/>
              <a:gd name="connsiteY8" fmla="*/ 0 h 1040606"/>
              <a:gd name="connsiteX9" fmla="*/ 19050 w 378619"/>
              <a:gd name="connsiteY9" fmla="*/ 123825 h 1040606"/>
              <a:gd name="connsiteX10" fmla="*/ 7144 w 378619"/>
              <a:gd name="connsiteY10" fmla="*/ 211931 h 1040606"/>
              <a:gd name="connsiteX11" fmla="*/ 0 w 378619"/>
              <a:gd name="connsiteY11" fmla="*/ 300037 h 1040606"/>
              <a:gd name="connsiteX12" fmla="*/ 7144 w 378619"/>
              <a:gd name="connsiteY12" fmla="*/ 369093 h 1040606"/>
              <a:gd name="connsiteX13" fmla="*/ 38100 w 378619"/>
              <a:gd name="connsiteY13" fmla="*/ 521493 h 1040606"/>
              <a:gd name="connsiteX14" fmla="*/ 71438 w 378619"/>
              <a:gd name="connsiteY14" fmla="*/ 642937 h 1040606"/>
              <a:gd name="connsiteX15" fmla="*/ 111919 w 378619"/>
              <a:gd name="connsiteY15" fmla="*/ 778668 h 1040606"/>
              <a:gd name="connsiteX16" fmla="*/ 150019 w 378619"/>
              <a:gd name="connsiteY16" fmla="*/ 890587 h 1040606"/>
              <a:gd name="connsiteX17" fmla="*/ 178594 w 378619"/>
              <a:gd name="connsiteY17" fmla="*/ 962025 h 1040606"/>
              <a:gd name="connsiteX18" fmla="*/ 204788 w 378619"/>
              <a:gd name="connsiteY18" fmla="*/ 1007268 h 1040606"/>
              <a:gd name="connsiteX19" fmla="*/ 221456 w 378619"/>
              <a:gd name="connsiteY19" fmla="*/ 1026318 h 1040606"/>
              <a:gd name="connsiteX20" fmla="*/ 240506 w 378619"/>
              <a:gd name="connsiteY20" fmla="*/ 1038225 h 1040606"/>
              <a:gd name="connsiteX21" fmla="*/ 254794 w 378619"/>
              <a:gd name="connsiteY21" fmla="*/ 1040606 h 1040606"/>
              <a:gd name="connsiteX22" fmla="*/ 273844 w 378619"/>
              <a:gd name="connsiteY22" fmla="*/ 1033462 h 1040606"/>
              <a:gd name="connsiteX23" fmla="*/ 285750 w 378619"/>
              <a:gd name="connsiteY23" fmla="*/ 1023937 h 1040606"/>
              <a:gd name="connsiteX24" fmla="*/ 307181 w 378619"/>
              <a:gd name="connsiteY24" fmla="*/ 985837 h 1040606"/>
              <a:gd name="connsiteX25" fmla="*/ 357188 w 378619"/>
              <a:gd name="connsiteY25" fmla="*/ 852487 h 1040606"/>
              <a:gd name="connsiteX26" fmla="*/ 378619 w 378619"/>
              <a:gd name="connsiteY26" fmla="*/ 778668 h 1040606"/>
              <a:gd name="connsiteX27" fmla="*/ 369094 w 378619"/>
              <a:gd name="connsiteY27" fmla="*/ 762000 h 1040606"/>
              <a:gd name="connsiteX28" fmla="*/ 330994 w 378619"/>
              <a:gd name="connsiteY28" fmla="*/ 692943 h 1040606"/>
              <a:gd name="connsiteX29" fmla="*/ 292894 w 378619"/>
              <a:gd name="connsiteY29" fmla="*/ 602456 h 104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8619" h="1040606">
                <a:moveTo>
                  <a:pt x="292894" y="602456"/>
                </a:moveTo>
                <a:lnTo>
                  <a:pt x="254794" y="500062"/>
                </a:lnTo>
                <a:lnTo>
                  <a:pt x="230981" y="431006"/>
                </a:lnTo>
                <a:lnTo>
                  <a:pt x="204788" y="347662"/>
                </a:lnTo>
                <a:lnTo>
                  <a:pt x="192881" y="300037"/>
                </a:lnTo>
                <a:lnTo>
                  <a:pt x="183356" y="240506"/>
                </a:lnTo>
                <a:lnTo>
                  <a:pt x="178594" y="145256"/>
                </a:lnTo>
                <a:lnTo>
                  <a:pt x="185738" y="4762"/>
                </a:lnTo>
                <a:lnTo>
                  <a:pt x="38100" y="0"/>
                </a:lnTo>
                <a:lnTo>
                  <a:pt x="19050" y="123825"/>
                </a:lnTo>
                <a:lnTo>
                  <a:pt x="7144" y="211931"/>
                </a:lnTo>
                <a:lnTo>
                  <a:pt x="0" y="300037"/>
                </a:lnTo>
                <a:lnTo>
                  <a:pt x="7144" y="369093"/>
                </a:lnTo>
                <a:lnTo>
                  <a:pt x="38100" y="521493"/>
                </a:lnTo>
                <a:lnTo>
                  <a:pt x="71438" y="642937"/>
                </a:lnTo>
                <a:lnTo>
                  <a:pt x="111919" y="778668"/>
                </a:lnTo>
                <a:lnTo>
                  <a:pt x="150019" y="890587"/>
                </a:lnTo>
                <a:lnTo>
                  <a:pt x="178594" y="962025"/>
                </a:lnTo>
                <a:lnTo>
                  <a:pt x="204788" y="1007268"/>
                </a:lnTo>
                <a:lnTo>
                  <a:pt x="221456" y="1026318"/>
                </a:lnTo>
                <a:lnTo>
                  <a:pt x="240506" y="1038225"/>
                </a:lnTo>
                <a:lnTo>
                  <a:pt x="254794" y="1040606"/>
                </a:lnTo>
                <a:lnTo>
                  <a:pt x="273844" y="1033462"/>
                </a:lnTo>
                <a:lnTo>
                  <a:pt x="285750" y="1023937"/>
                </a:lnTo>
                <a:lnTo>
                  <a:pt x="307181" y="985837"/>
                </a:lnTo>
                <a:lnTo>
                  <a:pt x="357188" y="852487"/>
                </a:lnTo>
                <a:lnTo>
                  <a:pt x="378619" y="778668"/>
                </a:lnTo>
                <a:lnTo>
                  <a:pt x="369094" y="762000"/>
                </a:lnTo>
                <a:lnTo>
                  <a:pt x="330994" y="692943"/>
                </a:lnTo>
                <a:lnTo>
                  <a:pt x="292894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35305099-7F10-4F09-B952-74C2D24BEBC5}"/>
              </a:ext>
            </a:extLst>
          </p:cNvPr>
          <p:cNvSpPr/>
          <p:nvPr/>
        </p:nvSpPr>
        <p:spPr>
          <a:xfrm rot="16200000">
            <a:off x="3020219" y="3329782"/>
            <a:ext cx="3328987" cy="533400"/>
          </a:xfrm>
          <a:custGeom>
            <a:avLst/>
            <a:gdLst>
              <a:gd name="connsiteX0" fmla="*/ 1687286 w 3328308"/>
              <a:gd name="connsiteY0" fmla="*/ 179614 h 533400"/>
              <a:gd name="connsiteX1" fmla="*/ 2212522 w 3328308"/>
              <a:gd name="connsiteY1" fmla="*/ 187779 h 533400"/>
              <a:gd name="connsiteX2" fmla="*/ 2667000 w 3328308"/>
              <a:gd name="connsiteY2" fmla="*/ 193221 h 533400"/>
              <a:gd name="connsiteX3" fmla="*/ 2969079 w 3328308"/>
              <a:gd name="connsiteY3" fmla="*/ 193221 h 533400"/>
              <a:gd name="connsiteX4" fmla="*/ 3042558 w 3328308"/>
              <a:gd name="connsiteY4" fmla="*/ 185057 h 533400"/>
              <a:gd name="connsiteX5" fmla="*/ 3088822 w 3328308"/>
              <a:gd name="connsiteY5" fmla="*/ 174171 h 533400"/>
              <a:gd name="connsiteX6" fmla="*/ 3129643 w 3328308"/>
              <a:gd name="connsiteY6" fmla="*/ 152400 h 533400"/>
              <a:gd name="connsiteX7" fmla="*/ 3184072 w 3328308"/>
              <a:gd name="connsiteY7" fmla="*/ 114300 h 533400"/>
              <a:gd name="connsiteX8" fmla="*/ 3243943 w 3328308"/>
              <a:gd name="connsiteY8" fmla="*/ 59871 h 533400"/>
              <a:gd name="connsiteX9" fmla="*/ 3282043 w 3328308"/>
              <a:gd name="connsiteY9" fmla="*/ 16329 h 533400"/>
              <a:gd name="connsiteX10" fmla="*/ 3301093 w 3328308"/>
              <a:gd name="connsiteY10" fmla="*/ 2721 h 533400"/>
              <a:gd name="connsiteX11" fmla="*/ 3314700 w 3328308"/>
              <a:gd name="connsiteY11" fmla="*/ 0 h 533400"/>
              <a:gd name="connsiteX12" fmla="*/ 3322865 w 3328308"/>
              <a:gd name="connsiteY12" fmla="*/ 0 h 533400"/>
              <a:gd name="connsiteX13" fmla="*/ 3328308 w 3328308"/>
              <a:gd name="connsiteY13" fmla="*/ 8164 h 533400"/>
              <a:gd name="connsiteX14" fmla="*/ 3328308 w 3328308"/>
              <a:gd name="connsiteY14" fmla="*/ 32657 h 533400"/>
              <a:gd name="connsiteX15" fmla="*/ 3317422 w 3328308"/>
              <a:gd name="connsiteY15" fmla="*/ 95250 h 533400"/>
              <a:gd name="connsiteX16" fmla="*/ 3301093 w 3328308"/>
              <a:gd name="connsiteY16" fmla="*/ 160564 h 533400"/>
              <a:gd name="connsiteX17" fmla="*/ 3279322 w 3328308"/>
              <a:gd name="connsiteY17" fmla="*/ 223157 h 533400"/>
              <a:gd name="connsiteX18" fmla="*/ 3257550 w 3328308"/>
              <a:gd name="connsiteY18" fmla="*/ 272143 h 533400"/>
              <a:gd name="connsiteX19" fmla="*/ 3238500 w 3328308"/>
              <a:gd name="connsiteY19" fmla="*/ 312964 h 533400"/>
              <a:gd name="connsiteX20" fmla="*/ 3208565 w 3328308"/>
              <a:gd name="connsiteY20" fmla="*/ 359229 h 533400"/>
              <a:gd name="connsiteX21" fmla="*/ 3181350 w 3328308"/>
              <a:gd name="connsiteY21" fmla="*/ 397329 h 533400"/>
              <a:gd name="connsiteX22" fmla="*/ 3137808 w 3328308"/>
              <a:gd name="connsiteY22" fmla="*/ 443593 h 533400"/>
              <a:gd name="connsiteX23" fmla="*/ 3083379 w 3328308"/>
              <a:gd name="connsiteY23" fmla="*/ 487136 h 533400"/>
              <a:gd name="connsiteX24" fmla="*/ 3028950 w 3328308"/>
              <a:gd name="connsiteY24" fmla="*/ 519793 h 533400"/>
              <a:gd name="connsiteX25" fmla="*/ 3001736 w 3328308"/>
              <a:gd name="connsiteY25" fmla="*/ 527957 h 533400"/>
              <a:gd name="connsiteX26" fmla="*/ 2979965 w 3328308"/>
              <a:gd name="connsiteY26" fmla="*/ 533400 h 533400"/>
              <a:gd name="connsiteX27" fmla="*/ 2955472 w 3328308"/>
              <a:gd name="connsiteY27" fmla="*/ 530679 h 533400"/>
              <a:gd name="connsiteX28" fmla="*/ 2928258 w 3328308"/>
              <a:gd name="connsiteY28" fmla="*/ 517071 h 533400"/>
              <a:gd name="connsiteX29" fmla="*/ 2884715 w 3328308"/>
              <a:gd name="connsiteY29" fmla="*/ 487136 h 533400"/>
              <a:gd name="connsiteX30" fmla="*/ 2860222 w 3328308"/>
              <a:gd name="connsiteY30" fmla="*/ 465364 h 533400"/>
              <a:gd name="connsiteX31" fmla="*/ 2764972 w 3328308"/>
              <a:gd name="connsiteY31" fmla="*/ 457200 h 533400"/>
              <a:gd name="connsiteX32" fmla="*/ 2411186 w 3328308"/>
              <a:gd name="connsiteY32" fmla="*/ 435429 h 533400"/>
              <a:gd name="connsiteX33" fmla="*/ 2041072 w 3328308"/>
              <a:gd name="connsiteY33" fmla="*/ 416379 h 533400"/>
              <a:gd name="connsiteX34" fmla="*/ 1717222 w 3328308"/>
              <a:gd name="connsiteY34" fmla="*/ 413657 h 533400"/>
              <a:gd name="connsiteX35" fmla="*/ 1227365 w 3328308"/>
              <a:gd name="connsiteY35" fmla="*/ 408214 h 533400"/>
              <a:gd name="connsiteX36" fmla="*/ 868136 w 3328308"/>
              <a:gd name="connsiteY36" fmla="*/ 408214 h 533400"/>
              <a:gd name="connsiteX37" fmla="*/ 487136 w 3328308"/>
              <a:gd name="connsiteY37" fmla="*/ 413657 h 533400"/>
              <a:gd name="connsiteX38" fmla="*/ 375558 w 3328308"/>
              <a:gd name="connsiteY38" fmla="*/ 416379 h 533400"/>
              <a:gd name="connsiteX39" fmla="*/ 19050 w 3328308"/>
              <a:gd name="connsiteY39" fmla="*/ 323850 h 533400"/>
              <a:gd name="connsiteX40" fmla="*/ 5443 w 3328308"/>
              <a:gd name="connsiteY40" fmla="*/ 307521 h 533400"/>
              <a:gd name="connsiteX41" fmla="*/ 0 w 3328308"/>
              <a:gd name="connsiteY41" fmla="*/ 288471 h 533400"/>
              <a:gd name="connsiteX42" fmla="*/ 2722 w 3328308"/>
              <a:gd name="connsiteY42" fmla="*/ 269421 h 533400"/>
              <a:gd name="connsiteX43" fmla="*/ 27215 w 3328308"/>
              <a:gd name="connsiteY43" fmla="*/ 231321 h 533400"/>
              <a:gd name="connsiteX44" fmla="*/ 70758 w 3328308"/>
              <a:gd name="connsiteY44" fmla="*/ 174171 h 533400"/>
              <a:gd name="connsiteX45" fmla="*/ 111579 w 3328308"/>
              <a:gd name="connsiteY45" fmla="*/ 130629 h 533400"/>
              <a:gd name="connsiteX46" fmla="*/ 144236 w 3328308"/>
              <a:gd name="connsiteY46" fmla="*/ 103414 h 533400"/>
              <a:gd name="connsiteX47" fmla="*/ 198665 w 3328308"/>
              <a:gd name="connsiteY47" fmla="*/ 78921 h 533400"/>
              <a:gd name="connsiteX48" fmla="*/ 239486 w 3328308"/>
              <a:gd name="connsiteY48" fmla="*/ 68036 h 533400"/>
              <a:gd name="connsiteX49" fmla="*/ 272143 w 3328308"/>
              <a:gd name="connsiteY49" fmla="*/ 68036 h 533400"/>
              <a:gd name="connsiteX50" fmla="*/ 304800 w 3328308"/>
              <a:gd name="connsiteY50" fmla="*/ 70757 h 533400"/>
              <a:gd name="connsiteX51" fmla="*/ 329293 w 3328308"/>
              <a:gd name="connsiteY51" fmla="*/ 78921 h 533400"/>
              <a:gd name="connsiteX52" fmla="*/ 348343 w 3328308"/>
              <a:gd name="connsiteY52" fmla="*/ 95250 h 533400"/>
              <a:gd name="connsiteX53" fmla="*/ 383722 w 3328308"/>
              <a:gd name="connsiteY53" fmla="*/ 117021 h 533400"/>
              <a:gd name="connsiteX54" fmla="*/ 443593 w 3328308"/>
              <a:gd name="connsiteY54" fmla="*/ 136071 h 533400"/>
              <a:gd name="connsiteX55" fmla="*/ 530679 w 3328308"/>
              <a:gd name="connsiteY55" fmla="*/ 149679 h 533400"/>
              <a:gd name="connsiteX56" fmla="*/ 704850 w 3328308"/>
              <a:gd name="connsiteY56" fmla="*/ 163286 h 533400"/>
              <a:gd name="connsiteX57" fmla="*/ 1129393 w 3328308"/>
              <a:gd name="connsiteY57" fmla="*/ 171450 h 533400"/>
              <a:gd name="connsiteX58" fmla="*/ 1687286 w 3328308"/>
              <a:gd name="connsiteY58" fmla="*/ 17961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28308" h="533400">
                <a:moveTo>
                  <a:pt x="1687286" y="179614"/>
                </a:moveTo>
                <a:lnTo>
                  <a:pt x="2212522" y="187779"/>
                </a:lnTo>
                <a:lnTo>
                  <a:pt x="2667000" y="193221"/>
                </a:lnTo>
                <a:lnTo>
                  <a:pt x="2969079" y="193221"/>
                </a:lnTo>
                <a:lnTo>
                  <a:pt x="3042558" y="185057"/>
                </a:lnTo>
                <a:lnTo>
                  <a:pt x="3088822" y="174171"/>
                </a:lnTo>
                <a:lnTo>
                  <a:pt x="3129643" y="152400"/>
                </a:lnTo>
                <a:lnTo>
                  <a:pt x="3184072" y="114300"/>
                </a:lnTo>
                <a:lnTo>
                  <a:pt x="3243943" y="59871"/>
                </a:lnTo>
                <a:lnTo>
                  <a:pt x="3282043" y="16329"/>
                </a:lnTo>
                <a:lnTo>
                  <a:pt x="3301093" y="2721"/>
                </a:lnTo>
                <a:lnTo>
                  <a:pt x="3314700" y="0"/>
                </a:lnTo>
                <a:lnTo>
                  <a:pt x="3322865" y="0"/>
                </a:lnTo>
                <a:lnTo>
                  <a:pt x="3328308" y="8164"/>
                </a:lnTo>
                <a:lnTo>
                  <a:pt x="3328308" y="32657"/>
                </a:lnTo>
                <a:lnTo>
                  <a:pt x="3317422" y="95250"/>
                </a:lnTo>
                <a:lnTo>
                  <a:pt x="3301093" y="160564"/>
                </a:lnTo>
                <a:lnTo>
                  <a:pt x="3279322" y="223157"/>
                </a:lnTo>
                <a:lnTo>
                  <a:pt x="3257550" y="272143"/>
                </a:lnTo>
                <a:lnTo>
                  <a:pt x="3238500" y="312964"/>
                </a:lnTo>
                <a:lnTo>
                  <a:pt x="3208565" y="359229"/>
                </a:lnTo>
                <a:lnTo>
                  <a:pt x="3181350" y="397329"/>
                </a:lnTo>
                <a:lnTo>
                  <a:pt x="3137808" y="443593"/>
                </a:lnTo>
                <a:lnTo>
                  <a:pt x="3083379" y="487136"/>
                </a:lnTo>
                <a:lnTo>
                  <a:pt x="3028950" y="519793"/>
                </a:lnTo>
                <a:lnTo>
                  <a:pt x="3001736" y="527957"/>
                </a:lnTo>
                <a:lnTo>
                  <a:pt x="2979965" y="533400"/>
                </a:lnTo>
                <a:lnTo>
                  <a:pt x="2955472" y="530679"/>
                </a:lnTo>
                <a:lnTo>
                  <a:pt x="2928258" y="517071"/>
                </a:lnTo>
                <a:lnTo>
                  <a:pt x="2884715" y="487136"/>
                </a:lnTo>
                <a:lnTo>
                  <a:pt x="2860222" y="465364"/>
                </a:lnTo>
                <a:lnTo>
                  <a:pt x="2764972" y="457200"/>
                </a:lnTo>
                <a:lnTo>
                  <a:pt x="2411186" y="435429"/>
                </a:lnTo>
                <a:lnTo>
                  <a:pt x="2041072" y="416379"/>
                </a:lnTo>
                <a:lnTo>
                  <a:pt x="1717222" y="413657"/>
                </a:lnTo>
                <a:lnTo>
                  <a:pt x="1227365" y="408214"/>
                </a:lnTo>
                <a:lnTo>
                  <a:pt x="868136" y="408214"/>
                </a:lnTo>
                <a:lnTo>
                  <a:pt x="487136" y="413657"/>
                </a:lnTo>
                <a:lnTo>
                  <a:pt x="375558" y="416379"/>
                </a:lnTo>
                <a:lnTo>
                  <a:pt x="19050" y="323850"/>
                </a:lnTo>
                <a:lnTo>
                  <a:pt x="5443" y="307521"/>
                </a:lnTo>
                <a:lnTo>
                  <a:pt x="0" y="288471"/>
                </a:lnTo>
                <a:lnTo>
                  <a:pt x="2722" y="269421"/>
                </a:lnTo>
                <a:lnTo>
                  <a:pt x="27215" y="231321"/>
                </a:lnTo>
                <a:lnTo>
                  <a:pt x="70758" y="174171"/>
                </a:lnTo>
                <a:lnTo>
                  <a:pt x="111579" y="130629"/>
                </a:lnTo>
                <a:lnTo>
                  <a:pt x="144236" y="103414"/>
                </a:lnTo>
                <a:lnTo>
                  <a:pt x="198665" y="78921"/>
                </a:lnTo>
                <a:lnTo>
                  <a:pt x="239486" y="68036"/>
                </a:lnTo>
                <a:lnTo>
                  <a:pt x="272143" y="68036"/>
                </a:lnTo>
                <a:lnTo>
                  <a:pt x="304800" y="70757"/>
                </a:lnTo>
                <a:lnTo>
                  <a:pt x="329293" y="78921"/>
                </a:lnTo>
                <a:lnTo>
                  <a:pt x="348343" y="95250"/>
                </a:lnTo>
                <a:lnTo>
                  <a:pt x="383722" y="117021"/>
                </a:lnTo>
                <a:lnTo>
                  <a:pt x="443593" y="136071"/>
                </a:lnTo>
                <a:lnTo>
                  <a:pt x="530679" y="149679"/>
                </a:lnTo>
                <a:lnTo>
                  <a:pt x="704850" y="163286"/>
                </a:lnTo>
                <a:lnTo>
                  <a:pt x="1129393" y="171450"/>
                </a:lnTo>
                <a:lnTo>
                  <a:pt x="1687286" y="179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C61E9F9-2A28-4B50-991A-20E9813B88B1}"/>
              </a:ext>
            </a:extLst>
          </p:cNvPr>
          <p:cNvSpPr/>
          <p:nvPr/>
        </p:nvSpPr>
        <p:spPr>
          <a:xfrm rot="16200000">
            <a:off x="4791869" y="4309269"/>
            <a:ext cx="822325" cy="1074737"/>
          </a:xfrm>
          <a:custGeom>
            <a:avLst/>
            <a:gdLst>
              <a:gd name="connsiteX0" fmla="*/ 647700 w 821871"/>
              <a:gd name="connsiteY0" fmla="*/ 683079 h 1074964"/>
              <a:gd name="connsiteX1" fmla="*/ 549728 w 821871"/>
              <a:gd name="connsiteY1" fmla="*/ 481693 h 1074964"/>
              <a:gd name="connsiteX2" fmla="*/ 364671 w 821871"/>
              <a:gd name="connsiteY2" fmla="*/ 100693 h 1074964"/>
              <a:gd name="connsiteX3" fmla="*/ 16328 w 821871"/>
              <a:gd name="connsiteY3" fmla="*/ 0 h 1074964"/>
              <a:gd name="connsiteX4" fmla="*/ 0 w 821871"/>
              <a:gd name="connsiteY4" fmla="*/ 29936 h 1074964"/>
              <a:gd name="connsiteX5" fmla="*/ 13607 w 821871"/>
              <a:gd name="connsiteY5" fmla="*/ 70757 h 1074964"/>
              <a:gd name="connsiteX6" fmla="*/ 40821 w 821871"/>
              <a:gd name="connsiteY6" fmla="*/ 103414 h 1074964"/>
              <a:gd name="connsiteX7" fmla="*/ 149678 w 821871"/>
              <a:gd name="connsiteY7" fmla="*/ 217714 h 1074964"/>
              <a:gd name="connsiteX8" fmla="*/ 296636 w 821871"/>
              <a:gd name="connsiteY8" fmla="*/ 397329 h 1074964"/>
              <a:gd name="connsiteX9" fmla="*/ 489857 w 821871"/>
              <a:gd name="connsiteY9" fmla="*/ 653143 h 1074964"/>
              <a:gd name="connsiteX10" fmla="*/ 636814 w 821871"/>
              <a:gd name="connsiteY10" fmla="*/ 857250 h 1074964"/>
              <a:gd name="connsiteX11" fmla="*/ 756557 w 821871"/>
              <a:gd name="connsiteY11" fmla="*/ 1034143 h 1074964"/>
              <a:gd name="connsiteX12" fmla="*/ 783771 w 821871"/>
              <a:gd name="connsiteY12" fmla="*/ 1064079 h 1074964"/>
              <a:gd name="connsiteX13" fmla="*/ 794657 w 821871"/>
              <a:gd name="connsiteY13" fmla="*/ 1072243 h 1074964"/>
              <a:gd name="connsiteX14" fmla="*/ 810986 w 821871"/>
              <a:gd name="connsiteY14" fmla="*/ 1074964 h 1074964"/>
              <a:gd name="connsiteX15" fmla="*/ 821871 w 821871"/>
              <a:gd name="connsiteY15" fmla="*/ 1061357 h 1074964"/>
              <a:gd name="connsiteX16" fmla="*/ 819150 w 821871"/>
              <a:gd name="connsiteY16" fmla="*/ 1034143 h 1074964"/>
              <a:gd name="connsiteX17" fmla="*/ 794657 w 821871"/>
              <a:gd name="connsiteY17" fmla="*/ 987879 h 1074964"/>
              <a:gd name="connsiteX18" fmla="*/ 742950 w 821871"/>
              <a:gd name="connsiteY18" fmla="*/ 876300 h 1074964"/>
              <a:gd name="connsiteX19" fmla="*/ 647700 w 821871"/>
              <a:gd name="connsiteY19" fmla="*/ 683079 h 1074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1871" h="1074964">
                <a:moveTo>
                  <a:pt x="647700" y="683079"/>
                </a:moveTo>
                <a:lnTo>
                  <a:pt x="549728" y="481693"/>
                </a:lnTo>
                <a:lnTo>
                  <a:pt x="364671" y="100693"/>
                </a:lnTo>
                <a:lnTo>
                  <a:pt x="16328" y="0"/>
                </a:lnTo>
                <a:lnTo>
                  <a:pt x="0" y="29936"/>
                </a:lnTo>
                <a:lnTo>
                  <a:pt x="13607" y="70757"/>
                </a:lnTo>
                <a:lnTo>
                  <a:pt x="40821" y="103414"/>
                </a:lnTo>
                <a:lnTo>
                  <a:pt x="149678" y="217714"/>
                </a:lnTo>
                <a:lnTo>
                  <a:pt x="296636" y="397329"/>
                </a:lnTo>
                <a:lnTo>
                  <a:pt x="489857" y="653143"/>
                </a:lnTo>
                <a:lnTo>
                  <a:pt x="636814" y="857250"/>
                </a:lnTo>
                <a:lnTo>
                  <a:pt x="756557" y="1034143"/>
                </a:lnTo>
                <a:lnTo>
                  <a:pt x="783771" y="1064079"/>
                </a:lnTo>
                <a:lnTo>
                  <a:pt x="794657" y="1072243"/>
                </a:lnTo>
                <a:lnTo>
                  <a:pt x="810986" y="1074964"/>
                </a:lnTo>
                <a:lnTo>
                  <a:pt x="821871" y="1061357"/>
                </a:lnTo>
                <a:lnTo>
                  <a:pt x="819150" y="1034143"/>
                </a:lnTo>
                <a:lnTo>
                  <a:pt x="794657" y="987879"/>
                </a:lnTo>
                <a:lnTo>
                  <a:pt x="742950" y="876300"/>
                </a:lnTo>
                <a:lnTo>
                  <a:pt x="647700" y="6830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2D26F3C-FACB-4D77-AF15-28B5117E8F6F}"/>
              </a:ext>
            </a:extLst>
          </p:cNvPr>
          <p:cNvSpPr/>
          <p:nvPr/>
        </p:nvSpPr>
        <p:spPr>
          <a:xfrm rot="16200000">
            <a:off x="6262688" y="2449512"/>
            <a:ext cx="839788" cy="1166813"/>
          </a:xfrm>
          <a:custGeom>
            <a:avLst/>
            <a:gdLst>
              <a:gd name="connsiteX0" fmla="*/ 359569 w 840581"/>
              <a:gd name="connsiteY0" fmla="*/ 457200 h 1166812"/>
              <a:gd name="connsiteX1" fmla="*/ 264319 w 840581"/>
              <a:gd name="connsiteY1" fmla="*/ 314325 h 1166812"/>
              <a:gd name="connsiteX2" fmla="*/ 169069 w 840581"/>
              <a:gd name="connsiteY2" fmla="*/ 164306 h 1166812"/>
              <a:gd name="connsiteX3" fmla="*/ 71438 w 840581"/>
              <a:gd name="connsiteY3" fmla="*/ 0 h 1166812"/>
              <a:gd name="connsiteX4" fmla="*/ 0 w 840581"/>
              <a:gd name="connsiteY4" fmla="*/ 2381 h 1166812"/>
              <a:gd name="connsiteX5" fmla="*/ 40481 w 840581"/>
              <a:gd name="connsiteY5" fmla="*/ 121443 h 1166812"/>
              <a:gd name="connsiteX6" fmla="*/ 121444 w 840581"/>
              <a:gd name="connsiteY6" fmla="*/ 321468 h 1166812"/>
              <a:gd name="connsiteX7" fmla="*/ 211931 w 840581"/>
              <a:gd name="connsiteY7" fmla="*/ 552450 h 1166812"/>
              <a:gd name="connsiteX8" fmla="*/ 278606 w 840581"/>
              <a:gd name="connsiteY8" fmla="*/ 721518 h 1166812"/>
              <a:gd name="connsiteX9" fmla="*/ 309563 w 840581"/>
              <a:gd name="connsiteY9" fmla="*/ 809625 h 1166812"/>
              <a:gd name="connsiteX10" fmla="*/ 326231 w 840581"/>
              <a:gd name="connsiteY10" fmla="*/ 869156 h 1166812"/>
              <a:gd name="connsiteX11" fmla="*/ 342900 w 840581"/>
              <a:gd name="connsiteY11" fmla="*/ 931068 h 1166812"/>
              <a:gd name="connsiteX12" fmla="*/ 352425 w 840581"/>
              <a:gd name="connsiteY12" fmla="*/ 992981 h 1166812"/>
              <a:gd name="connsiteX13" fmla="*/ 357188 w 840581"/>
              <a:gd name="connsiteY13" fmla="*/ 1052512 h 1166812"/>
              <a:gd name="connsiteX14" fmla="*/ 364331 w 840581"/>
              <a:gd name="connsiteY14" fmla="*/ 1104900 h 1166812"/>
              <a:gd name="connsiteX15" fmla="*/ 373856 w 840581"/>
              <a:gd name="connsiteY15" fmla="*/ 1131093 h 1166812"/>
              <a:gd name="connsiteX16" fmla="*/ 388144 w 840581"/>
              <a:gd name="connsiteY16" fmla="*/ 1147762 h 1166812"/>
              <a:gd name="connsiteX17" fmla="*/ 402431 w 840581"/>
              <a:gd name="connsiteY17" fmla="*/ 1157287 h 1166812"/>
              <a:gd name="connsiteX18" fmla="*/ 419100 w 840581"/>
              <a:gd name="connsiteY18" fmla="*/ 1164431 h 1166812"/>
              <a:gd name="connsiteX19" fmla="*/ 440531 w 840581"/>
              <a:gd name="connsiteY19" fmla="*/ 1166812 h 1166812"/>
              <a:gd name="connsiteX20" fmla="*/ 469106 w 840581"/>
              <a:gd name="connsiteY20" fmla="*/ 1164431 h 1166812"/>
              <a:gd name="connsiteX21" fmla="*/ 514350 w 840581"/>
              <a:gd name="connsiteY21" fmla="*/ 1152525 h 1166812"/>
              <a:gd name="connsiteX22" fmla="*/ 595313 w 840581"/>
              <a:gd name="connsiteY22" fmla="*/ 1102518 h 1166812"/>
              <a:gd name="connsiteX23" fmla="*/ 654844 w 840581"/>
              <a:gd name="connsiteY23" fmla="*/ 1052512 h 1166812"/>
              <a:gd name="connsiteX24" fmla="*/ 711994 w 840581"/>
              <a:gd name="connsiteY24" fmla="*/ 1000125 h 1166812"/>
              <a:gd name="connsiteX25" fmla="*/ 771525 w 840581"/>
              <a:gd name="connsiteY25" fmla="*/ 926306 h 1166812"/>
              <a:gd name="connsiteX26" fmla="*/ 809625 w 840581"/>
              <a:gd name="connsiteY26" fmla="*/ 864393 h 1166812"/>
              <a:gd name="connsiteX27" fmla="*/ 833438 w 840581"/>
              <a:gd name="connsiteY27" fmla="*/ 814387 h 1166812"/>
              <a:gd name="connsiteX28" fmla="*/ 840581 w 840581"/>
              <a:gd name="connsiteY28" fmla="*/ 788193 h 1166812"/>
              <a:gd name="connsiteX29" fmla="*/ 840581 w 840581"/>
              <a:gd name="connsiteY29" fmla="*/ 781050 h 1166812"/>
              <a:gd name="connsiteX30" fmla="*/ 838200 w 840581"/>
              <a:gd name="connsiteY30" fmla="*/ 773906 h 1166812"/>
              <a:gd name="connsiteX31" fmla="*/ 823913 w 840581"/>
              <a:gd name="connsiteY31" fmla="*/ 773906 h 1166812"/>
              <a:gd name="connsiteX32" fmla="*/ 802481 w 840581"/>
              <a:gd name="connsiteY32" fmla="*/ 781050 h 1166812"/>
              <a:gd name="connsiteX33" fmla="*/ 750094 w 840581"/>
              <a:gd name="connsiteY33" fmla="*/ 807243 h 1166812"/>
              <a:gd name="connsiteX34" fmla="*/ 714375 w 840581"/>
              <a:gd name="connsiteY34" fmla="*/ 821531 h 1166812"/>
              <a:gd name="connsiteX35" fmla="*/ 683419 w 840581"/>
              <a:gd name="connsiteY35" fmla="*/ 828675 h 1166812"/>
              <a:gd name="connsiteX36" fmla="*/ 657225 w 840581"/>
              <a:gd name="connsiteY36" fmla="*/ 826293 h 1166812"/>
              <a:gd name="connsiteX37" fmla="*/ 628650 w 840581"/>
              <a:gd name="connsiteY37" fmla="*/ 814387 h 1166812"/>
              <a:gd name="connsiteX38" fmla="*/ 590550 w 840581"/>
              <a:gd name="connsiteY38" fmla="*/ 776287 h 1166812"/>
              <a:gd name="connsiteX39" fmla="*/ 552450 w 840581"/>
              <a:gd name="connsiteY39" fmla="*/ 735806 h 1166812"/>
              <a:gd name="connsiteX40" fmla="*/ 481013 w 840581"/>
              <a:gd name="connsiteY40" fmla="*/ 633412 h 1166812"/>
              <a:gd name="connsiteX41" fmla="*/ 359569 w 840581"/>
              <a:gd name="connsiteY41" fmla="*/ 457200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40581" h="1166812">
                <a:moveTo>
                  <a:pt x="359569" y="457200"/>
                </a:moveTo>
                <a:lnTo>
                  <a:pt x="264319" y="314325"/>
                </a:lnTo>
                <a:lnTo>
                  <a:pt x="169069" y="164306"/>
                </a:lnTo>
                <a:lnTo>
                  <a:pt x="71438" y="0"/>
                </a:lnTo>
                <a:lnTo>
                  <a:pt x="0" y="2381"/>
                </a:lnTo>
                <a:lnTo>
                  <a:pt x="40481" y="121443"/>
                </a:lnTo>
                <a:lnTo>
                  <a:pt x="121444" y="321468"/>
                </a:lnTo>
                <a:lnTo>
                  <a:pt x="211931" y="552450"/>
                </a:lnTo>
                <a:lnTo>
                  <a:pt x="278606" y="721518"/>
                </a:lnTo>
                <a:lnTo>
                  <a:pt x="309563" y="809625"/>
                </a:lnTo>
                <a:lnTo>
                  <a:pt x="326231" y="869156"/>
                </a:lnTo>
                <a:lnTo>
                  <a:pt x="342900" y="931068"/>
                </a:lnTo>
                <a:lnTo>
                  <a:pt x="352425" y="992981"/>
                </a:lnTo>
                <a:lnTo>
                  <a:pt x="357188" y="1052512"/>
                </a:lnTo>
                <a:lnTo>
                  <a:pt x="364331" y="1104900"/>
                </a:lnTo>
                <a:lnTo>
                  <a:pt x="373856" y="1131093"/>
                </a:lnTo>
                <a:lnTo>
                  <a:pt x="388144" y="1147762"/>
                </a:lnTo>
                <a:lnTo>
                  <a:pt x="402431" y="1157287"/>
                </a:lnTo>
                <a:lnTo>
                  <a:pt x="419100" y="1164431"/>
                </a:lnTo>
                <a:lnTo>
                  <a:pt x="440531" y="1166812"/>
                </a:lnTo>
                <a:lnTo>
                  <a:pt x="469106" y="1164431"/>
                </a:lnTo>
                <a:lnTo>
                  <a:pt x="514350" y="1152525"/>
                </a:lnTo>
                <a:lnTo>
                  <a:pt x="595313" y="1102518"/>
                </a:lnTo>
                <a:lnTo>
                  <a:pt x="654844" y="1052512"/>
                </a:lnTo>
                <a:lnTo>
                  <a:pt x="711994" y="1000125"/>
                </a:lnTo>
                <a:lnTo>
                  <a:pt x="771525" y="926306"/>
                </a:lnTo>
                <a:lnTo>
                  <a:pt x="809625" y="864393"/>
                </a:lnTo>
                <a:lnTo>
                  <a:pt x="833438" y="814387"/>
                </a:lnTo>
                <a:lnTo>
                  <a:pt x="840581" y="788193"/>
                </a:lnTo>
                <a:lnTo>
                  <a:pt x="840581" y="781050"/>
                </a:lnTo>
                <a:lnTo>
                  <a:pt x="838200" y="773906"/>
                </a:lnTo>
                <a:lnTo>
                  <a:pt x="823913" y="773906"/>
                </a:lnTo>
                <a:lnTo>
                  <a:pt x="802481" y="781050"/>
                </a:lnTo>
                <a:lnTo>
                  <a:pt x="750094" y="807243"/>
                </a:lnTo>
                <a:lnTo>
                  <a:pt x="714375" y="821531"/>
                </a:lnTo>
                <a:lnTo>
                  <a:pt x="683419" y="828675"/>
                </a:lnTo>
                <a:lnTo>
                  <a:pt x="657225" y="826293"/>
                </a:lnTo>
                <a:lnTo>
                  <a:pt x="628650" y="814387"/>
                </a:lnTo>
                <a:lnTo>
                  <a:pt x="590550" y="776287"/>
                </a:lnTo>
                <a:lnTo>
                  <a:pt x="552450" y="735806"/>
                </a:lnTo>
                <a:lnTo>
                  <a:pt x="481013" y="633412"/>
                </a:lnTo>
                <a:lnTo>
                  <a:pt x="359569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22FA63F-22F8-4CCB-8207-D1D795A4AF27}"/>
              </a:ext>
            </a:extLst>
          </p:cNvPr>
          <p:cNvSpPr/>
          <p:nvPr/>
        </p:nvSpPr>
        <p:spPr>
          <a:xfrm rot="16200000">
            <a:off x="4827588" y="2735263"/>
            <a:ext cx="3560762" cy="1630362"/>
          </a:xfrm>
          <a:custGeom>
            <a:avLst/>
            <a:gdLst>
              <a:gd name="connsiteX0" fmla="*/ 2039372 w 3559526"/>
              <a:gd name="connsiteY0" fmla="*/ 155765 h 1629766"/>
              <a:gd name="connsiteX1" fmla="*/ 1647074 w 3559526"/>
              <a:gd name="connsiteY1" fmla="*/ 149996 h 1629766"/>
              <a:gd name="connsiteX2" fmla="*/ 1315352 w 3559526"/>
              <a:gd name="connsiteY2" fmla="*/ 147112 h 1629766"/>
              <a:gd name="connsiteX3" fmla="*/ 943246 w 3559526"/>
              <a:gd name="connsiteY3" fmla="*/ 141343 h 1629766"/>
              <a:gd name="connsiteX4" fmla="*/ 686521 w 3559526"/>
              <a:gd name="connsiteY4" fmla="*/ 135573 h 1629766"/>
              <a:gd name="connsiteX5" fmla="*/ 556717 w 3559526"/>
              <a:gd name="connsiteY5" fmla="*/ 135573 h 1629766"/>
              <a:gd name="connsiteX6" fmla="*/ 501911 w 3559526"/>
              <a:gd name="connsiteY6" fmla="*/ 138458 h 1629766"/>
              <a:gd name="connsiteX7" fmla="*/ 429797 w 3559526"/>
              <a:gd name="connsiteY7" fmla="*/ 149996 h 1629766"/>
              <a:gd name="connsiteX8" fmla="*/ 357684 w 3559526"/>
              <a:gd name="connsiteY8" fmla="*/ 170188 h 1629766"/>
              <a:gd name="connsiteX9" fmla="*/ 291339 w 3559526"/>
              <a:gd name="connsiteY9" fmla="*/ 196149 h 1629766"/>
              <a:gd name="connsiteX10" fmla="*/ 242302 w 3559526"/>
              <a:gd name="connsiteY10" fmla="*/ 222110 h 1629766"/>
              <a:gd name="connsiteX11" fmla="*/ 190380 w 3559526"/>
              <a:gd name="connsiteY11" fmla="*/ 259609 h 1629766"/>
              <a:gd name="connsiteX12" fmla="*/ 138458 w 3559526"/>
              <a:gd name="connsiteY12" fmla="*/ 311531 h 1629766"/>
              <a:gd name="connsiteX13" fmla="*/ 103844 w 3559526"/>
              <a:gd name="connsiteY13" fmla="*/ 360568 h 1629766"/>
              <a:gd name="connsiteX14" fmla="*/ 77883 w 3559526"/>
              <a:gd name="connsiteY14" fmla="*/ 418259 h 1629766"/>
              <a:gd name="connsiteX15" fmla="*/ 51922 w 3559526"/>
              <a:gd name="connsiteY15" fmla="*/ 496141 h 1629766"/>
              <a:gd name="connsiteX16" fmla="*/ 28846 w 3559526"/>
              <a:gd name="connsiteY16" fmla="*/ 597100 h 1629766"/>
              <a:gd name="connsiteX17" fmla="*/ 8654 w 3559526"/>
              <a:gd name="connsiteY17" fmla="*/ 770173 h 1629766"/>
              <a:gd name="connsiteX18" fmla="*/ 0 w 3559526"/>
              <a:gd name="connsiteY18" fmla="*/ 995167 h 1629766"/>
              <a:gd name="connsiteX19" fmla="*/ 2885 w 3559526"/>
              <a:gd name="connsiteY19" fmla="*/ 1093242 h 1629766"/>
              <a:gd name="connsiteX20" fmla="*/ 11538 w 3559526"/>
              <a:gd name="connsiteY20" fmla="*/ 1228815 h 1629766"/>
              <a:gd name="connsiteX21" fmla="*/ 23077 w 3559526"/>
              <a:gd name="connsiteY21" fmla="*/ 1344197 h 1629766"/>
              <a:gd name="connsiteX22" fmla="*/ 40384 w 3559526"/>
              <a:gd name="connsiteY22" fmla="*/ 1453809 h 1629766"/>
              <a:gd name="connsiteX23" fmla="*/ 60576 w 3559526"/>
              <a:gd name="connsiteY23" fmla="*/ 1517269 h 1629766"/>
              <a:gd name="connsiteX24" fmla="*/ 83652 w 3559526"/>
              <a:gd name="connsiteY24" fmla="*/ 1566307 h 1629766"/>
              <a:gd name="connsiteX25" fmla="*/ 98075 w 3559526"/>
              <a:gd name="connsiteY25" fmla="*/ 1589383 h 1629766"/>
              <a:gd name="connsiteX26" fmla="*/ 115382 w 3559526"/>
              <a:gd name="connsiteY26" fmla="*/ 1609575 h 1629766"/>
              <a:gd name="connsiteX27" fmla="*/ 126920 w 3559526"/>
              <a:gd name="connsiteY27" fmla="*/ 1621113 h 1629766"/>
              <a:gd name="connsiteX28" fmla="*/ 144227 w 3559526"/>
              <a:gd name="connsiteY28" fmla="*/ 1629766 h 1629766"/>
              <a:gd name="connsiteX29" fmla="*/ 170188 w 3559526"/>
              <a:gd name="connsiteY29" fmla="*/ 1629766 h 1629766"/>
              <a:gd name="connsiteX30" fmla="*/ 210572 w 3559526"/>
              <a:gd name="connsiteY30" fmla="*/ 1606690 h 1629766"/>
              <a:gd name="connsiteX31" fmla="*/ 253840 w 3559526"/>
              <a:gd name="connsiteY31" fmla="*/ 1574960 h 1629766"/>
              <a:gd name="connsiteX32" fmla="*/ 268263 w 3559526"/>
              <a:gd name="connsiteY32" fmla="*/ 1113433 h 1629766"/>
              <a:gd name="connsiteX33" fmla="*/ 239417 w 3559526"/>
              <a:gd name="connsiteY33" fmla="*/ 1003821 h 1629766"/>
              <a:gd name="connsiteX34" fmla="*/ 227879 w 3559526"/>
              <a:gd name="connsiteY34" fmla="*/ 888439 h 1629766"/>
              <a:gd name="connsiteX35" fmla="*/ 224995 w 3559526"/>
              <a:gd name="connsiteY35" fmla="*/ 752866 h 1629766"/>
              <a:gd name="connsiteX36" fmla="*/ 227879 w 3559526"/>
              <a:gd name="connsiteY36" fmla="*/ 660560 h 1629766"/>
              <a:gd name="connsiteX37" fmla="*/ 239417 w 3559526"/>
              <a:gd name="connsiteY37" fmla="*/ 571139 h 1629766"/>
              <a:gd name="connsiteX38" fmla="*/ 253840 w 3559526"/>
              <a:gd name="connsiteY38" fmla="*/ 510564 h 1629766"/>
              <a:gd name="connsiteX39" fmla="*/ 276916 w 3559526"/>
              <a:gd name="connsiteY39" fmla="*/ 461527 h 1629766"/>
              <a:gd name="connsiteX40" fmla="*/ 302877 w 3559526"/>
              <a:gd name="connsiteY40" fmla="*/ 426912 h 1629766"/>
              <a:gd name="connsiteX41" fmla="*/ 337492 w 3559526"/>
              <a:gd name="connsiteY41" fmla="*/ 400951 h 1629766"/>
              <a:gd name="connsiteX42" fmla="*/ 389414 w 3559526"/>
              <a:gd name="connsiteY42" fmla="*/ 372106 h 1629766"/>
              <a:gd name="connsiteX43" fmla="*/ 435566 w 3559526"/>
              <a:gd name="connsiteY43" fmla="*/ 354799 h 1629766"/>
              <a:gd name="connsiteX44" fmla="*/ 487488 w 3559526"/>
              <a:gd name="connsiteY44" fmla="*/ 343260 h 1629766"/>
              <a:gd name="connsiteX45" fmla="*/ 574024 w 3559526"/>
              <a:gd name="connsiteY45" fmla="*/ 337491 h 1629766"/>
              <a:gd name="connsiteX46" fmla="*/ 666330 w 3559526"/>
              <a:gd name="connsiteY46" fmla="*/ 337491 h 1629766"/>
              <a:gd name="connsiteX47" fmla="*/ 1049974 w 3559526"/>
              <a:gd name="connsiteY47" fmla="*/ 343260 h 1629766"/>
              <a:gd name="connsiteX48" fmla="*/ 1361504 w 3559526"/>
              <a:gd name="connsiteY48" fmla="*/ 354799 h 1629766"/>
              <a:gd name="connsiteX49" fmla="*/ 1834569 w 3559526"/>
              <a:gd name="connsiteY49" fmla="*/ 377875 h 1629766"/>
              <a:gd name="connsiteX50" fmla="*/ 2076871 w 3559526"/>
              <a:gd name="connsiteY50" fmla="*/ 383644 h 1629766"/>
              <a:gd name="connsiteX51" fmla="*/ 2529744 w 3559526"/>
              <a:gd name="connsiteY51" fmla="*/ 406720 h 1629766"/>
              <a:gd name="connsiteX52" fmla="*/ 2893197 w 3559526"/>
              <a:gd name="connsiteY52" fmla="*/ 424028 h 1629766"/>
              <a:gd name="connsiteX53" fmla="*/ 2956656 w 3559526"/>
              <a:gd name="connsiteY53" fmla="*/ 438450 h 1629766"/>
              <a:gd name="connsiteX54" fmla="*/ 3046077 w 3559526"/>
              <a:gd name="connsiteY54" fmla="*/ 464411 h 1629766"/>
              <a:gd name="connsiteX55" fmla="*/ 3132614 w 3559526"/>
              <a:gd name="connsiteY55" fmla="*/ 499026 h 1629766"/>
              <a:gd name="connsiteX56" fmla="*/ 3170113 w 3559526"/>
              <a:gd name="connsiteY56" fmla="*/ 516333 h 1629766"/>
              <a:gd name="connsiteX57" fmla="*/ 3198958 w 3559526"/>
              <a:gd name="connsiteY57" fmla="*/ 516333 h 1629766"/>
              <a:gd name="connsiteX58" fmla="*/ 3239342 w 3559526"/>
              <a:gd name="connsiteY58" fmla="*/ 499026 h 1629766"/>
              <a:gd name="connsiteX59" fmla="*/ 3302802 w 3559526"/>
              <a:gd name="connsiteY59" fmla="*/ 452873 h 1629766"/>
              <a:gd name="connsiteX60" fmla="*/ 3377800 w 3559526"/>
              <a:gd name="connsiteY60" fmla="*/ 380760 h 1629766"/>
              <a:gd name="connsiteX61" fmla="*/ 3441260 w 3559526"/>
              <a:gd name="connsiteY61" fmla="*/ 299992 h 1629766"/>
              <a:gd name="connsiteX62" fmla="*/ 3498950 w 3559526"/>
              <a:gd name="connsiteY62" fmla="*/ 210572 h 1629766"/>
              <a:gd name="connsiteX63" fmla="*/ 3533565 w 3559526"/>
              <a:gd name="connsiteY63" fmla="*/ 138458 h 1629766"/>
              <a:gd name="connsiteX64" fmla="*/ 3547988 w 3559526"/>
              <a:gd name="connsiteY64" fmla="*/ 92305 h 1629766"/>
              <a:gd name="connsiteX65" fmla="*/ 3556641 w 3559526"/>
              <a:gd name="connsiteY65" fmla="*/ 46153 h 1629766"/>
              <a:gd name="connsiteX66" fmla="*/ 3559526 w 3559526"/>
              <a:gd name="connsiteY66" fmla="*/ 25961 h 1629766"/>
              <a:gd name="connsiteX67" fmla="*/ 3556641 w 3559526"/>
              <a:gd name="connsiteY67" fmla="*/ 17307 h 1629766"/>
              <a:gd name="connsiteX68" fmla="*/ 3550872 w 3559526"/>
              <a:gd name="connsiteY68" fmla="*/ 8654 h 1629766"/>
              <a:gd name="connsiteX69" fmla="*/ 3519142 w 3559526"/>
              <a:gd name="connsiteY69" fmla="*/ 0 h 1629766"/>
              <a:gd name="connsiteX70" fmla="*/ 3504720 w 3559526"/>
              <a:gd name="connsiteY70" fmla="*/ 5769 h 1629766"/>
              <a:gd name="connsiteX71" fmla="*/ 3484528 w 3559526"/>
              <a:gd name="connsiteY71" fmla="*/ 25961 h 1629766"/>
              <a:gd name="connsiteX72" fmla="*/ 3444144 w 3559526"/>
              <a:gd name="connsiteY72" fmla="*/ 60575 h 1629766"/>
              <a:gd name="connsiteX73" fmla="*/ 3386453 w 3559526"/>
              <a:gd name="connsiteY73" fmla="*/ 100959 h 1629766"/>
              <a:gd name="connsiteX74" fmla="*/ 3331647 w 3559526"/>
              <a:gd name="connsiteY74" fmla="*/ 132689 h 1629766"/>
              <a:gd name="connsiteX75" fmla="*/ 3268187 w 3559526"/>
              <a:gd name="connsiteY75" fmla="*/ 155765 h 1629766"/>
              <a:gd name="connsiteX76" fmla="*/ 3204727 w 3559526"/>
              <a:gd name="connsiteY76" fmla="*/ 158650 h 1629766"/>
              <a:gd name="connsiteX77" fmla="*/ 2950887 w 3559526"/>
              <a:gd name="connsiteY77" fmla="*/ 158650 h 1629766"/>
              <a:gd name="connsiteX78" fmla="*/ 2405709 w 3559526"/>
              <a:gd name="connsiteY78" fmla="*/ 158650 h 1629766"/>
              <a:gd name="connsiteX79" fmla="*/ 2039372 w 3559526"/>
              <a:gd name="connsiteY79" fmla="*/ 155765 h 162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59526" h="1629766">
                <a:moveTo>
                  <a:pt x="2039372" y="155765"/>
                </a:moveTo>
                <a:lnTo>
                  <a:pt x="1647074" y="149996"/>
                </a:lnTo>
                <a:lnTo>
                  <a:pt x="1315352" y="147112"/>
                </a:lnTo>
                <a:lnTo>
                  <a:pt x="943246" y="141343"/>
                </a:lnTo>
                <a:lnTo>
                  <a:pt x="686521" y="135573"/>
                </a:lnTo>
                <a:lnTo>
                  <a:pt x="556717" y="135573"/>
                </a:lnTo>
                <a:lnTo>
                  <a:pt x="501911" y="138458"/>
                </a:lnTo>
                <a:lnTo>
                  <a:pt x="429797" y="149996"/>
                </a:lnTo>
                <a:lnTo>
                  <a:pt x="357684" y="170188"/>
                </a:lnTo>
                <a:lnTo>
                  <a:pt x="291339" y="196149"/>
                </a:lnTo>
                <a:lnTo>
                  <a:pt x="242302" y="222110"/>
                </a:lnTo>
                <a:lnTo>
                  <a:pt x="190380" y="259609"/>
                </a:lnTo>
                <a:lnTo>
                  <a:pt x="138458" y="311531"/>
                </a:lnTo>
                <a:lnTo>
                  <a:pt x="103844" y="360568"/>
                </a:lnTo>
                <a:lnTo>
                  <a:pt x="77883" y="418259"/>
                </a:lnTo>
                <a:lnTo>
                  <a:pt x="51922" y="496141"/>
                </a:lnTo>
                <a:lnTo>
                  <a:pt x="28846" y="597100"/>
                </a:lnTo>
                <a:lnTo>
                  <a:pt x="8654" y="770173"/>
                </a:lnTo>
                <a:lnTo>
                  <a:pt x="0" y="995167"/>
                </a:lnTo>
                <a:cubicBezTo>
                  <a:pt x="962" y="1027859"/>
                  <a:pt x="1923" y="1060550"/>
                  <a:pt x="2885" y="1093242"/>
                </a:cubicBezTo>
                <a:lnTo>
                  <a:pt x="11538" y="1228815"/>
                </a:lnTo>
                <a:lnTo>
                  <a:pt x="23077" y="1344197"/>
                </a:lnTo>
                <a:lnTo>
                  <a:pt x="40384" y="1453809"/>
                </a:lnTo>
                <a:lnTo>
                  <a:pt x="60576" y="1517269"/>
                </a:lnTo>
                <a:lnTo>
                  <a:pt x="83652" y="1566307"/>
                </a:lnTo>
                <a:lnTo>
                  <a:pt x="98075" y="1589383"/>
                </a:lnTo>
                <a:lnTo>
                  <a:pt x="115382" y="1609575"/>
                </a:lnTo>
                <a:lnTo>
                  <a:pt x="126920" y="1621113"/>
                </a:lnTo>
                <a:lnTo>
                  <a:pt x="144227" y="1629766"/>
                </a:lnTo>
                <a:lnTo>
                  <a:pt x="170188" y="1629766"/>
                </a:lnTo>
                <a:lnTo>
                  <a:pt x="210572" y="1606690"/>
                </a:lnTo>
                <a:lnTo>
                  <a:pt x="253840" y="1574960"/>
                </a:lnTo>
                <a:lnTo>
                  <a:pt x="268263" y="1113433"/>
                </a:lnTo>
                <a:lnTo>
                  <a:pt x="239417" y="1003821"/>
                </a:lnTo>
                <a:lnTo>
                  <a:pt x="227879" y="888439"/>
                </a:lnTo>
                <a:cubicBezTo>
                  <a:pt x="226918" y="843248"/>
                  <a:pt x="225956" y="798057"/>
                  <a:pt x="224995" y="752866"/>
                </a:cubicBezTo>
                <a:cubicBezTo>
                  <a:pt x="225956" y="722097"/>
                  <a:pt x="226918" y="691329"/>
                  <a:pt x="227879" y="660560"/>
                </a:cubicBezTo>
                <a:lnTo>
                  <a:pt x="239417" y="571139"/>
                </a:lnTo>
                <a:lnTo>
                  <a:pt x="253840" y="510564"/>
                </a:lnTo>
                <a:lnTo>
                  <a:pt x="276916" y="461527"/>
                </a:lnTo>
                <a:lnTo>
                  <a:pt x="302877" y="426912"/>
                </a:lnTo>
                <a:lnTo>
                  <a:pt x="337492" y="400951"/>
                </a:lnTo>
                <a:lnTo>
                  <a:pt x="389414" y="372106"/>
                </a:lnTo>
                <a:lnTo>
                  <a:pt x="435566" y="354799"/>
                </a:lnTo>
                <a:lnTo>
                  <a:pt x="487488" y="343260"/>
                </a:lnTo>
                <a:lnTo>
                  <a:pt x="574024" y="337491"/>
                </a:lnTo>
                <a:lnTo>
                  <a:pt x="666330" y="337491"/>
                </a:lnTo>
                <a:lnTo>
                  <a:pt x="1049974" y="343260"/>
                </a:lnTo>
                <a:lnTo>
                  <a:pt x="1361504" y="354799"/>
                </a:lnTo>
                <a:lnTo>
                  <a:pt x="1834569" y="377875"/>
                </a:lnTo>
                <a:lnTo>
                  <a:pt x="2076871" y="383644"/>
                </a:lnTo>
                <a:lnTo>
                  <a:pt x="2529744" y="406720"/>
                </a:lnTo>
                <a:lnTo>
                  <a:pt x="2893197" y="424028"/>
                </a:lnTo>
                <a:lnTo>
                  <a:pt x="2956656" y="438450"/>
                </a:lnTo>
                <a:lnTo>
                  <a:pt x="3046077" y="464411"/>
                </a:lnTo>
                <a:lnTo>
                  <a:pt x="3132614" y="499026"/>
                </a:lnTo>
                <a:lnTo>
                  <a:pt x="3170113" y="516333"/>
                </a:lnTo>
                <a:lnTo>
                  <a:pt x="3198958" y="516333"/>
                </a:lnTo>
                <a:lnTo>
                  <a:pt x="3239342" y="499026"/>
                </a:lnTo>
                <a:lnTo>
                  <a:pt x="3302802" y="452873"/>
                </a:lnTo>
                <a:lnTo>
                  <a:pt x="3377800" y="380760"/>
                </a:lnTo>
                <a:lnTo>
                  <a:pt x="3441260" y="299992"/>
                </a:lnTo>
                <a:lnTo>
                  <a:pt x="3498950" y="210572"/>
                </a:lnTo>
                <a:lnTo>
                  <a:pt x="3533565" y="138458"/>
                </a:lnTo>
                <a:lnTo>
                  <a:pt x="3547988" y="92305"/>
                </a:lnTo>
                <a:lnTo>
                  <a:pt x="3556641" y="46153"/>
                </a:lnTo>
                <a:lnTo>
                  <a:pt x="3559526" y="25961"/>
                </a:lnTo>
                <a:lnTo>
                  <a:pt x="3556641" y="17307"/>
                </a:lnTo>
                <a:lnTo>
                  <a:pt x="3550872" y="8654"/>
                </a:lnTo>
                <a:lnTo>
                  <a:pt x="3519142" y="0"/>
                </a:lnTo>
                <a:lnTo>
                  <a:pt x="3504720" y="5769"/>
                </a:lnTo>
                <a:lnTo>
                  <a:pt x="3484528" y="25961"/>
                </a:lnTo>
                <a:lnTo>
                  <a:pt x="3444144" y="60575"/>
                </a:lnTo>
                <a:lnTo>
                  <a:pt x="3386453" y="100959"/>
                </a:lnTo>
                <a:lnTo>
                  <a:pt x="3331647" y="132689"/>
                </a:lnTo>
                <a:lnTo>
                  <a:pt x="3268187" y="155765"/>
                </a:lnTo>
                <a:lnTo>
                  <a:pt x="3204727" y="158650"/>
                </a:lnTo>
                <a:lnTo>
                  <a:pt x="2950887" y="158650"/>
                </a:lnTo>
                <a:lnTo>
                  <a:pt x="2405709" y="158650"/>
                </a:lnTo>
                <a:lnTo>
                  <a:pt x="2039372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4FF0C38-D60E-4210-93FA-CE229E05B66F}"/>
              </a:ext>
            </a:extLst>
          </p:cNvPr>
          <p:cNvSpPr/>
          <p:nvPr/>
        </p:nvSpPr>
        <p:spPr>
          <a:xfrm rot="16200000">
            <a:off x="6634163" y="4368800"/>
            <a:ext cx="960438" cy="604837"/>
          </a:xfrm>
          <a:custGeom>
            <a:avLst/>
            <a:gdLst>
              <a:gd name="connsiteX0" fmla="*/ 664369 w 959644"/>
              <a:gd name="connsiteY0" fmla="*/ 378619 h 604838"/>
              <a:gd name="connsiteX1" fmla="*/ 442912 w 959644"/>
              <a:gd name="connsiteY1" fmla="*/ 328613 h 604838"/>
              <a:gd name="connsiteX2" fmla="*/ 226219 w 959644"/>
              <a:gd name="connsiteY2" fmla="*/ 266700 h 604838"/>
              <a:gd name="connsiteX3" fmla="*/ 202406 w 959644"/>
              <a:gd name="connsiteY3" fmla="*/ 254794 h 604838"/>
              <a:gd name="connsiteX4" fmla="*/ 178594 w 959644"/>
              <a:gd name="connsiteY4" fmla="*/ 233363 h 604838"/>
              <a:gd name="connsiteX5" fmla="*/ 145256 w 959644"/>
              <a:gd name="connsiteY5" fmla="*/ 197644 h 604838"/>
              <a:gd name="connsiteX6" fmla="*/ 119062 w 959644"/>
              <a:gd name="connsiteY6" fmla="*/ 161925 h 604838"/>
              <a:gd name="connsiteX7" fmla="*/ 97631 w 959644"/>
              <a:gd name="connsiteY7" fmla="*/ 123825 h 604838"/>
              <a:gd name="connsiteX8" fmla="*/ 88106 w 959644"/>
              <a:gd name="connsiteY8" fmla="*/ 95250 h 604838"/>
              <a:gd name="connsiteX9" fmla="*/ 61912 w 959644"/>
              <a:gd name="connsiteY9" fmla="*/ 0 h 604838"/>
              <a:gd name="connsiteX10" fmla="*/ 0 w 959644"/>
              <a:gd name="connsiteY10" fmla="*/ 604838 h 604838"/>
              <a:gd name="connsiteX11" fmla="*/ 76200 w 959644"/>
              <a:gd name="connsiteY11" fmla="*/ 557213 h 604838"/>
              <a:gd name="connsiteX12" fmla="*/ 100012 w 959644"/>
              <a:gd name="connsiteY12" fmla="*/ 540544 h 604838"/>
              <a:gd name="connsiteX13" fmla="*/ 138112 w 959644"/>
              <a:gd name="connsiteY13" fmla="*/ 516732 h 604838"/>
              <a:gd name="connsiteX14" fmla="*/ 173831 w 959644"/>
              <a:gd name="connsiteY14" fmla="*/ 502444 h 604838"/>
              <a:gd name="connsiteX15" fmla="*/ 221456 w 959644"/>
              <a:gd name="connsiteY15" fmla="*/ 488157 h 604838"/>
              <a:gd name="connsiteX16" fmla="*/ 290512 w 959644"/>
              <a:gd name="connsiteY16" fmla="*/ 481013 h 604838"/>
              <a:gd name="connsiteX17" fmla="*/ 476250 w 959644"/>
              <a:gd name="connsiteY17" fmla="*/ 478632 h 604838"/>
              <a:gd name="connsiteX18" fmla="*/ 857250 w 959644"/>
              <a:gd name="connsiteY18" fmla="*/ 478632 h 604838"/>
              <a:gd name="connsiteX19" fmla="*/ 923925 w 959644"/>
              <a:gd name="connsiteY19" fmla="*/ 478632 h 604838"/>
              <a:gd name="connsiteX20" fmla="*/ 938212 w 959644"/>
              <a:gd name="connsiteY20" fmla="*/ 476250 h 604838"/>
              <a:gd name="connsiteX21" fmla="*/ 957262 w 959644"/>
              <a:gd name="connsiteY21" fmla="*/ 466725 h 604838"/>
              <a:gd name="connsiteX22" fmla="*/ 959644 w 959644"/>
              <a:gd name="connsiteY22" fmla="*/ 450057 h 604838"/>
              <a:gd name="connsiteX23" fmla="*/ 947737 w 959644"/>
              <a:gd name="connsiteY23" fmla="*/ 435769 h 604838"/>
              <a:gd name="connsiteX24" fmla="*/ 928687 w 959644"/>
              <a:gd name="connsiteY24" fmla="*/ 431007 h 604838"/>
              <a:gd name="connsiteX25" fmla="*/ 821531 w 959644"/>
              <a:gd name="connsiteY25" fmla="*/ 409575 h 604838"/>
              <a:gd name="connsiteX26" fmla="*/ 716756 w 959644"/>
              <a:gd name="connsiteY26" fmla="*/ 388144 h 604838"/>
              <a:gd name="connsiteX27" fmla="*/ 664369 w 959644"/>
              <a:gd name="connsiteY27" fmla="*/ 378619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59644" h="604838">
                <a:moveTo>
                  <a:pt x="664369" y="378619"/>
                </a:moveTo>
                <a:lnTo>
                  <a:pt x="442912" y="328613"/>
                </a:lnTo>
                <a:lnTo>
                  <a:pt x="226219" y="266700"/>
                </a:lnTo>
                <a:lnTo>
                  <a:pt x="202406" y="254794"/>
                </a:lnTo>
                <a:lnTo>
                  <a:pt x="178594" y="233363"/>
                </a:lnTo>
                <a:lnTo>
                  <a:pt x="145256" y="197644"/>
                </a:lnTo>
                <a:lnTo>
                  <a:pt x="119062" y="161925"/>
                </a:lnTo>
                <a:lnTo>
                  <a:pt x="97631" y="123825"/>
                </a:lnTo>
                <a:lnTo>
                  <a:pt x="88106" y="95250"/>
                </a:lnTo>
                <a:lnTo>
                  <a:pt x="61912" y="0"/>
                </a:lnTo>
                <a:lnTo>
                  <a:pt x="0" y="604838"/>
                </a:lnTo>
                <a:lnTo>
                  <a:pt x="76200" y="557213"/>
                </a:lnTo>
                <a:lnTo>
                  <a:pt x="100012" y="540544"/>
                </a:lnTo>
                <a:lnTo>
                  <a:pt x="138112" y="516732"/>
                </a:lnTo>
                <a:lnTo>
                  <a:pt x="173831" y="502444"/>
                </a:lnTo>
                <a:lnTo>
                  <a:pt x="221456" y="488157"/>
                </a:lnTo>
                <a:lnTo>
                  <a:pt x="290512" y="481013"/>
                </a:lnTo>
                <a:lnTo>
                  <a:pt x="476250" y="478632"/>
                </a:lnTo>
                <a:lnTo>
                  <a:pt x="857250" y="478632"/>
                </a:lnTo>
                <a:lnTo>
                  <a:pt x="923925" y="478632"/>
                </a:lnTo>
                <a:lnTo>
                  <a:pt x="938212" y="476250"/>
                </a:lnTo>
                <a:lnTo>
                  <a:pt x="957262" y="466725"/>
                </a:lnTo>
                <a:lnTo>
                  <a:pt x="959644" y="450057"/>
                </a:lnTo>
                <a:lnTo>
                  <a:pt x="947737" y="435769"/>
                </a:lnTo>
                <a:lnTo>
                  <a:pt x="928687" y="431007"/>
                </a:lnTo>
                <a:lnTo>
                  <a:pt x="821531" y="409575"/>
                </a:lnTo>
                <a:lnTo>
                  <a:pt x="716756" y="388144"/>
                </a:lnTo>
                <a:lnTo>
                  <a:pt x="6643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C5CC87-3C3C-4DB4-B45A-74CBAE17E5CD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619250"/>
            <a:ext cx="4933950" cy="4335463"/>
            <a:chOff x="2641600" y="1789113"/>
            <a:chExt cx="4933950" cy="4335462"/>
          </a:xfrm>
        </p:grpSpPr>
        <p:sp>
          <p:nvSpPr>
            <p:cNvPr id="12" name="フリーフォーム 70">
              <a:extLst>
                <a:ext uri="{FF2B5EF4-FFF2-40B4-BE49-F238E27FC236}">
                  <a16:creationId xmlns:a16="http://schemas.microsoft.com/office/drawing/2014/main" id="{F053448D-06C7-48BD-B6F8-11BAC9950299}"/>
                </a:ext>
              </a:extLst>
            </p:cNvPr>
            <p:cNvSpPr/>
            <p:nvPr/>
          </p:nvSpPr>
          <p:spPr>
            <a:xfrm rot="16200000">
              <a:off x="3300413" y="2101851"/>
              <a:ext cx="512762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E86846AF-232B-4689-90C5-1A3C4A8CEF07}"/>
                </a:ext>
              </a:extLst>
            </p:cNvPr>
            <p:cNvSpPr/>
            <p:nvPr/>
          </p:nvSpPr>
          <p:spPr>
            <a:xfrm rot="16200000">
              <a:off x="1542257" y="36568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E8B5CEE1-FB0D-4BAA-AB15-18997C95FD36}"/>
                </a:ext>
              </a:extLst>
            </p:cNvPr>
            <p:cNvSpPr/>
            <p:nvPr/>
          </p:nvSpPr>
          <p:spPr>
            <a:xfrm rot="16200000">
              <a:off x="2838450" y="33274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EBB725D0-E452-4471-B344-0455C493CD9A}"/>
                </a:ext>
              </a:extLst>
            </p:cNvPr>
            <p:cNvSpPr/>
            <p:nvPr/>
          </p:nvSpPr>
          <p:spPr>
            <a:xfrm rot="16200000">
              <a:off x="2956719" y="5476081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435D5E4D-53F8-4622-8BF5-4574B0003CA1}"/>
                </a:ext>
              </a:extLst>
            </p:cNvPr>
            <p:cNvSpPr/>
            <p:nvPr/>
          </p:nvSpPr>
          <p:spPr>
            <a:xfrm rot="16200000">
              <a:off x="5211762" y="28289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C4BECF55-3B66-47BC-B990-F7174FBBC24B}"/>
                </a:ext>
              </a:extLst>
            </p:cNvPr>
            <p:cNvSpPr/>
            <p:nvPr/>
          </p:nvSpPr>
          <p:spPr>
            <a:xfrm rot="16200000">
              <a:off x="3172619" y="34821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27C0AA45-694D-490C-B38E-B9A331739896}"/>
                </a:ext>
              </a:extLst>
            </p:cNvPr>
            <p:cNvSpPr/>
            <p:nvPr/>
          </p:nvSpPr>
          <p:spPr>
            <a:xfrm rot="16200000">
              <a:off x="4944269" y="44616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6">
              <a:extLst>
                <a:ext uri="{FF2B5EF4-FFF2-40B4-BE49-F238E27FC236}">
                  <a16:creationId xmlns:a16="http://schemas.microsoft.com/office/drawing/2014/main" id="{5DBD80B9-54D5-4EFF-BDC0-B8FE88EBC17E}"/>
                </a:ext>
              </a:extLst>
            </p:cNvPr>
            <p:cNvSpPr/>
            <p:nvPr/>
          </p:nvSpPr>
          <p:spPr>
            <a:xfrm rot="16200000">
              <a:off x="6415088" y="2601913"/>
              <a:ext cx="839787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E8528D17-95C5-4963-9ECE-FC99C12A32D6}"/>
                </a:ext>
              </a:extLst>
            </p:cNvPr>
            <p:cNvSpPr/>
            <p:nvPr/>
          </p:nvSpPr>
          <p:spPr>
            <a:xfrm rot="16200000">
              <a:off x="4979987" y="2887664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6DC9AC6C-38AE-4032-A524-26D3056AE766}"/>
                </a:ext>
              </a:extLst>
            </p:cNvPr>
            <p:cNvSpPr/>
            <p:nvPr/>
          </p:nvSpPr>
          <p:spPr>
            <a:xfrm rot="16200000">
              <a:off x="6786563" y="4521200"/>
              <a:ext cx="960437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DA0D3FC-3969-4335-8BD3-0E8C001B385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24" name="フリーフォーム 70">
              <a:extLst>
                <a:ext uri="{FF2B5EF4-FFF2-40B4-BE49-F238E27FC236}">
                  <a16:creationId xmlns:a16="http://schemas.microsoft.com/office/drawing/2014/main" id="{7E8C56E7-8D92-46CC-BC75-5F9D4AFE747E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0440A769-A3F5-4D16-B36D-E83699F6BD52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13AE8AC9-9248-41C3-BAAC-272113606194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0FACA069-B500-4AA0-941E-112BE71739EC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7523A3EE-BDE1-42E5-829C-85836FE5E2A0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EC2B18A9-14CF-41F9-A5FE-D8A012D675DD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31EB6617-1175-483D-BA77-83C5599E0B8B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6E25D94D-B644-46D5-808E-05FE689EC450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BED02985-03EB-43AC-AD6F-B78154EECC02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5">
              <a:extLst>
                <a:ext uri="{FF2B5EF4-FFF2-40B4-BE49-F238E27FC236}">
                  <a16:creationId xmlns:a16="http://schemas.microsoft.com/office/drawing/2014/main" id="{B5A4E420-F412-4711-9864-EEF75356A135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602" name="グループ化 1">
            <a:extLst>
              <a:ext uri="{FF2B5EF4-FFF2-40B4-BE49-F238E27FC236}">
                <a16:creationId xmlns:a16="http://schemas.microsoft.com/office/drawing/2014/main" id="{1B844E2B-AF51-4835-AA14-518DD42997BF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E1878D9-5C92-4067-A4F9-C6DA2D937CF6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455661BE-3D41-43C4-91BA-47090ACE2EBF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F0ACE63-1889-4CA7-9460-22DBF68F0685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DF384A3C-D107-404F-ACF0-56616D7C491E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7A3F3DC-AF7D-4429-9491-4CE722EE12AE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F47AF9C4-A724-423F-B3D0-4E9A2A3437E6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2E5970CA-AA4A-4541-BCC2-4C6A30B629AC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D52901A-6005-40DB-B572-F34DE40C75CA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8756603F-EF40-47DC-972F-4B523BEA9FA6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2D43A78-9C03-4BFA-A00C-62571DD39C1C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764704"/>
            <a:ext cx="8856983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気持ちよく対話を続けよう　　　　　　　　　　　　　　　盛 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原因と結果に着目しよう　　　　　　　　　　　　　　　　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サボテンの花／生きる　　　　　　　　　　　　　　　　　砂 巻 割 傷 朗 異 論 磁 尺 券 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域 宗 郷 展 模 映 宇 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イースター島にはなぜ森林がないのか　　　　　　　　　　遺 乳 樹 蔵 敬 刻 恩 推 存 供 敵 系 誤 劇 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さまざまな熟語　　　　　　　　　　　　　　　　　　　　熟 賃 警 署 蚕 臨 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友達の意見を聞きて考えよう　　　　　　　　　　　　　　簡 届 収 納 閉 秘 密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防災ポスターをつくろう　　　　　　　　　　　　　　　　呼 策 難 閣 庁 貴 討 値 処 誌 詞 誠 忠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風切るつばさ　　　　　　　　　　　　　　　　　　　　　若 幼 訳 背 片 危 腹 縦 蒸 著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　　　　　　　訪 縮 律 権 憲 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インターネットの投稿を読みくらべよう　　　　　　　　　延 誕 担 欲 厳 痛 潮 優 揮 筋 障 尊 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いま始まる新しいいま　　　　　　　　　　　　　　　　　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話し合って考えを深めよう　　　　　　　　　　　　　　　絹 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場面に応じた言葉づかい　　　　　　　　　　　　　　　　洗 宅 班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海のいのち　　　　　　　　　　　　　　　　　　　　　　針 棒 激 穴 宝 吸 灰 奮 骨 鋼 銭 宣 退 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　　　　　　　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文と文とのつながり　　　　　　　　　　　　　　　　　　補 拝 郵 仁 胃 腸 肺 脳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町の幸福論　　　　　　　　　　　　　　　　　　　　　　姿 至 暮 奏 幕 垂 革 批 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世界に目を向けて意見文を書こう　　　　　　　　　　　　困 段 善 認 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ヒロシマのうた　　　　　　　　　　　　　　　　　　　　裏 胸 預 忘 勤 裁 窓 座 盟 否 寸 頂 派 源 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読書とわたし　　　　　　　　　　　　　　　　　　　　　冊 乱 従 染 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表現をくふうする　　　　　　　　　　　　　　　　　　　紅 降 陛 皇 后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心が動いたことを十七音で表そう　　　　　　　　　　　　俳 探 装 諸 孝 干 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プロフェッショナルたち　　　　　　　　　　　　　　　　将 枚 専 射 捨 沿 就 翌 層 舌 糖 除 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言葉の学習をふり返る　　　　　　　　　　　　　　　　　私 操 俵 聖 我 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「卒業文集」をつくろう　　　　　　　　　　　　　　　　机 看 覧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253717"/>
            <a:ext cx="58467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9EBF9FA4-1CCA-4807-AF65-D2DB5799DADB}"/>
              </a:ext>
            </a:extLst>
          </p:cNvPr>
          <p:cNvSpPr/>
          <p:nvPr/>
        </p:nvSpPr>
        <p:spPr>
          <a:xfrm>
            <a:off x="524508" y="4653136"/>
            <a:ext cx="9112001" cy="2016224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3B05364-9896-486E-B048-1778BE019655}"/>
              </a:ext>
            </a:extLst>
          </p:cNvPr>
          <p:cNvSpPr/>
          <p:nvPr/>
        </p:nvSpPr>
        <p:spPr>
          <a:xfrm>
            <a:off x="3679825" y="1465263"/>
            <a:ext cx="1976438" cy="561975"/>
          </a:xfrm>
          <a:custGeom>
            <a:avLst/>
            <a:gdLst>
              <a:gd name="connsiteX0" fmla="*/ 1016794 w 1976438"/>
              <a:gd name="connsiteY0" fmla="*/ 359569 h 561975"/>
              <a:gd name="connsiteX1" fmla="*/ 740569 w 1976438"/>
              <a:gd name="connsiteY1" fmla="*/ 452437 h 561975"/>
              <a:gd name="connsiteX2" fmla="*/ 557213 w 1976438"/>
              <a:gd name="connsiteY2" fmla="*/ 516731 h 561975"/>
              <a:gd name="connsiteX3" fmla="*/ 421482 w 1976438"/>
              <a:gd name="connsiteY3" fmla="*/ 561975 h 561975"/>
              <a:gd name="connsiteX4" fmla="*/ 404813 w 1976438"/>
              <a:gd name="connsiteY4" fmla="*/ 561975 h 561975"/>
              <a:gd name="connsiteX5" fmla="*/ 323850 w 1976438"/>
              <a:gd name="connsiteY5" fmla="*/ 540544 h 561975"/>
              <a:gd name="connsiteX6" fmla="*/ 269082 w 1976438"/>
              <a:gd name="connsiteY6" fmla="*/ 511969 h 561975"/>
              <a:gd name="connsiteX7" fmla="*/ 209550 w 1976438"/>
              <a:gd name="connsiteY7" fmla="*/ 476250 h 561975"/>
              <a:gd name="connsiteX8" fmla="*/ 147638 w 1976438"/>
              <a:gd name="connsiteY8" fmla="*/ 421481 h 561975"/>
              <a:gd name="connsiteX9" fmla="*/ 107157 w 1976438"/>
              <a:gd name="connsiteY9" fmla="*/ 383381 h 561975"/>
              <a:gd name="connsiteX10" fmla="*/ 64294 w 1976438"/>
              <a:gd name="connsiteY10" fmla="*/ 335756 h 561975"/>
              <a:gd name="connsiteX11" fmla="*/ 26194 w 1976438"/>
              <a:gd name="connsiteY11" fmla="*/ 292894 h 561975"/>
              <a:gd name="connsiteX12" fmla="*/ 11907 w 1976438"/>
              <a:gd name="connsiteY12" fmla="*/ 271462 h 561975"/>
              <a:gd name="connsiteX13" fmla="*/ 4763 w 1976438"/>
              <a:gd name="connsiteY13" fmla="*/ 245269 h 561975"/>
              <a:gd name="connsiteX14" fmla="*/ 0 w 1976438"/>
              <a:gd name="connsiteY14" fmla="*/ 216694 h 561975"/>
              <a:gd name="connsiteX15" fmla="*/ 4763 w 1976438"/>
              <a:gd name="connsiteY15" fmla="*/ 195262 h 561975"/>
              <a:gd name="connsiteX16" fmla="*/ 19050 w 1976438"/>
              <a:gd name="connsiteY16" fmla="*/ 185737 h 561975"/>
              <a:gd name="connsiteX17" fmla="*/ 33338 w 1976438"/>
              <a:gd name="connsiteY17" fmla="*/ 185737 h 561975"/>
              <a:gd name="connsiteX18" fmla="*/ 52388 w 1976438"/>
              <a:gd name="connsiteY18" fmla="*/ 192881 h 561975"/>
              <a:gd name="connsiteX19" fmla="*/ 78582 w 1976438"/>
              <a:gd name="connsiteY19" fmla="*/ 214312 h 561975"/>
              <a:gd name="connsiteX20" fmla="*/ 140494 w 1976438"/>
              <a:gd name="connsiteY20" fmla="*/ 254794 h 561975"/>
              <a:gd name="connsiteX21" fmla="*/ 183357 w 1976438"/>
              <a:gd name="connsiteY21" fmla="*/ 276225 h 561975"/>
              <a:gd name="connsiteX22" fmla="*/ 226219 w 1976438"/>
              <a:gd name="connsiteY22" fmla="*/ 295275 h 561975"/>
              <a:gd name="connsiteX23" fmla="*/ 259557 w 1976438"/>
              <a:gd name="connsiteY23" fmla="*/ 304800 h 561975"/>
              <a:gd name="connsiteX24" fmla="*/ 311944 w 1976438"/>
              <a:gd name="connsiteY24" fmla="*/ 319087 h 561975"/>
              <a:gd name="connsiteX25" fmla="*/ 361950 w 1976438"/>
              <a:gd name="connsiteY25" fmla="*/ 326231 h 561975"/>
              <a:gd name="connsiteX26" fmla="*/ 395288 w 1976438"/>
              <a:gd name="connsiteY26" fmla="*/ 326231 h 561975"/>
              <a:gd name="connsiteX27" fmla="*/ 469107 w 1976438"/>
              <a:gd name="connsiteY27" fmla="*/ 319087 h 561975"/>
              <a:gd name="connsiteX28" fmla="*/ 611982 w 1976438"/>
              <a:gd name="connsiteY28" fmla="*/ 283369 h 561975"/>
              <a:gd name="connsiteX29" fmla="*/ 840582 w 1976438"/>
              <a:gd name="connsiteY29" fmla="*/ 230981 h 561975"/>
              <a:gd name="connsiteX30" fmla="*/ 1140619 w 1976438"/>
              <a:gd name="connsiteY30" fmla="*/ 164306 h 561975"/>
              <a:gd name="connsiteX31" fmla="*/ 1381125 w 1976438"/>
              <a:gd name="connsiteY31" fmla="*/ 111919 h 561975"/>
              <a:gd name="connsiteX32" fmla="*/ 1407319 w 1976438"/>
              <a:gd name="connsiteY32" fmla="*/ 83344 h 561975"/>
              <a:gd name="connsiteX33" fmla="*/ 1435894 w 1976438"/>
              <a:gd name="connsiteY33" fmla="*/ 59531 h 561975"/>
              <a:gd name="connsiteX34" fmla="*/ 1471613 w 1976438"/>
              <a:gd name="connsiteY34" fmla="*/ 38100 h 561975"/>
              <a:gd name="connsiteX35" fmla="*/ 1507332 w 1976438"/>
              <a:gd name="connsiteY35" fmla="*/ 21431 h 561975"/>
              <a:gd name="connsiteX36" fmla="*/ 1552575 w 1976438"/>
              <a:gd name="connsiteY36" fmla="*/ 7144 h 561975"/>
              <a:gd name="connsiteX37" fmla="*/ 1597819 w 1976438"/>
              <a:gd name="connsiteY37" fmla="*/ 0 h 561975"/>
              <a:gd name="connsiteX38" fmla="*/ 1638300 w 1976438"/>
              <a:gd name="connsiteY38" fmla="*/ 2381 h 561975"/>
              <a:gd name="connsiteX39" fmla="*/ 1695450 w 1976438"/>
              <a:gd name="connsiteY39" fmla="*/ 19050 h 561975"/>
              <a:gd name="connsiteX40" fmla="*/ 1790700 w 1976438"/>
              <a:gd name="connsiteY40" fmla="*/ 59531 h 561975"/>
              <a:gd name="connsiteX41" fmla="*/ 1893094 w 1976438"/>
              <a:gd name="connsiteY41" fmla="*/ 109537 h 561975"/>
              <a:gd name="connsiteX42" fmla="*/ 1931194 w 1976438"/>
              <a:gd name="connsiteY42" fmla="*/ 130969 h 561975"/>
              <a:gd name="connsiteX43" fmla="*/ 1943100 w 1976438"/>
              <a:gd name="connsiteY43" fmla="*/ 138112 h 561975"/>
              <a:gd name="connsiteX44" fmla="*/ 1959769 w 1976438"/>
              <a:gd name="connsiteY44" fmla="*/ 154781 h 561975"/>
              <a:gd name="connsiteX45" fmla="*/ 1971675 w 1976438"/>
              <a:gd name="connsiteY45" fmla="*/ 180975 h 561975"/>
              <a:gd name="connsiteX46" fmla="*/ 1976438 w 1976438"/>
              <a:gd name="connsiteY46" fmla="*/ 200025 h 561975"/>
              <a:gd name="connsiteX47" fmla="*/ 1976438 w 1976438"/>
              <a:gd name="connsiteY47" fmla="*/ 221456 h 561975"/>
              <a:gd name="connsiteX48" fmla="*/ 1964532 w 1976438"/>
              <a:gd name="connsiteY48" fmla="*/ 247650 h 561975"/>
              <a:gd name="connsiteX49" fmla="*/ 1943100 w 1976438"/>
              <a:gd name="connsiteY49" fmla="*/ 271462 h 561975"/>
              <a:gd name="connsiteX50" fmla="*/ 1909763 w 1976438"/>
              <a:gd name="connsiteY50" fmla="*/ 295275 h 561975"/>
              <a:gd name="connsiteX51" fmla="*/ 1483519 w 1976438"/>
              <a:gd name="connsiteY51" fmla="*/ 271462 h 561975"/>
              <a:gd name="connsiteX52" fmla="*/ 1414463 w 1976438"/>
              <a:gd name="connsiteY52" fmla="*/ 266700 h 561975"/>
              <a:gd name="connsiteX53" fmla="*/ 1369219 w 1976438"/>
              <a:gd name="connsiteY53" fmla="*/ 269081 h 561975"/>
              <a:gd name="connsiteX54" fmla="*/ 1319213 w 1976438"/>
              <a:gd name="connsiteY54" fmla="*/ 278606 h 561975"/>
              <a:gd name="connsiteX55" fmla="*/ 1016794 w 1976438"/>
              <a:gd name="connsiteY55" fmla="*/ 359569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76438" h="561975">
                <a:moveTo>
                  <a:pt x="1016794" y="359569"/>
                </a:moveTo>
                <a:lnTo>
                  <a:pt x="740569" y="452437"/>
                </a:lnTo>
                <a:lnTo>
                  <a:pt x="557213" y="516731"/>
                </a:lnTo>
                <a:lnTo>
                  <a:pt x="421482" y="561975"/>
                </a:lnTo>
                <a:lnTo>
                  <a:pt x="404813" y="561975"/>
                </a:lnTo>
                <a:lnTo>
                  <a:pt x="323850" y="540544"/>
                </a:lnTo>
                <a:lnTo>
                  <a:pt x="269082" y="511969"/>
                </a:lnTo>
                <a:lnTo>
                  <a:pt x="209550" y="476250"/>
                </a:lnTo>
                <a:lnTo>
                  <a:pt x="147638" y="421481"/>
                </a:lnTo>
                <a:lnTo>
                  <a:pt x="107157" y="383381"/>
                </a:lnTo>
                <a:lnTo>
                  <a:pt x="64294" y="335756"/>
                </a:lnTo>
                <a:lnTo>
                  <a:pt x="26194" y="292894"/>
                </a:lnTo>
                <a:lnTo>
                  <a:pt x="11907" y="271462"/>
                </a:lnTo>
                <a:lnTo>
                  <a:pt x="4763" y="245269"/>
                </a:lnTo>
                <a:lnTo>
                  <a:pt x="0" y="216694"/>
                </a:lnTo>
                <a:lnTo>
                  <a:pt x="4763" y="195262"/>
                </a:lnTo>
                <a:lnTo>
                  <a:pt x="19050" y="185737"/>
                </a:lnTo>
                <a:lnTo>
                  <a:pt x="33338" y="185737"/>
                </a:lnTo>
                <a:lnTo>
                  <a:pt x="52388" y="192881"/>
                </a:lnTo>
                <a:lnTo>
                  <a:pt x="78582" y="214312"/>
                </a:lnTo>
                <a:lnTo>
                  <a:pt x="140494" y="254794"/>
                </a:lnTo>
                <a:lnTo>
                  <a:pt x="183357" y="276225"/>
                </a:lnTo>
                <a:lnTo>
                  <a:pt x="226219" y="295275"/>
                </a:lnTo>
                <a:lnTo>
                  <a:pt x="259557" y="304800"/>
                </a:lnTo>
                <a:lnTo>
                  <a:pt x="311944" y="319087"/>
                </a:lnTo>
                <a:lnTo>
                  <a:pt x="361950" y="326231"/>
                </a:lnTo>
                <a:lnTo>
                  <a:pt x="395288" y="326231"/>
                </a:lnTo>
                <a:lnTo>
                  <a:pt x="469107" y="319087"/>
                </a:lnTo>
                <a:lnTo>
                  <a:pt x="611982" y="283369"/>
                </a:lnTo>
                <a:lnTo>
                  <a:pt x="840582" y="230981"/>
                </a:lnTo>
                <a:lnTo>
                  <a:pt x="1140619" y="164306"/>
                </a:lnTo>
                <a:lnTo>
                  <a:pt x="1381125" y="111919"/>
                </a:lnTo>
                <a:lnTo>
                  <a:pt x="1407319" y="83344"/>
                </a:lnTo>
                <a:lnTo>
                  <a:pt x="1435894" y="59531"/>
                </a:lnTo>
                <a:lnTo>
                  <a:pt x="1471613" y="38100"/>
                </a:lnTo>
                <a:lnTo>
                  <a:pt x="1507332" y="21431"/>
                </a:lnTo>
                <a:lnTo>
                  <a:pt x="1552575" y="7144"/>
                </a:lnTo>
                <a:lnTo>
                  <a:pt x="1597819" y="0"/>
                </a:lnTo>
                <a:lnTo>
                  <a:pt x="1638300" y="2381"/>
                </a:lnTo>
                <a:lnTo>
                  <a:pt x="1695450" y="19050"/>
                </a:lnTo>
                <a:lnTo>
                  <a:pt x="1790700" y="59531"/>
                </a:lnTo>
                <a:lnTo>
                  <a:pt x="1893094" y="109537"/>
                </a:lnTo>
                <a:lnTo>
                  <a:pt x="1931194" y="130969"/>
                </a:lnTo>
                <a:lnTo>
                  <a:pt x="1943100" y="138112"/>
                </a:lnTo>
                <a:lnTo>
                  <a:pt x="1959769" y="154781"/>
                </a:lnTo>
                <a:lnTo>
                  <a:pt x="1971675" y="180975"/>
                </a:lnTo>
                <a:lnTo>
                  <a:pt x="1976438" y="200025"/>
                </a:lnTo>
                <a:lnTo>
                  <a:pt x="1976438" y="221456"/>
                </a:lnTo>
                <a:lnTo>
                  <a:pt x="1964532" y="247650"/>
                </a:lnTo>
                <a:lnTo>
                  <a:pt x="1943100" y="271462"/>
                </a:lnTo>
                <a:lnTo>
                  <a:pt x="1909763" y="295275"/>
                </a:lnTo>
                <a:lnTo>
                  <a:pt x="1483519" y="271462"/>
                </a:lnTo>
                <a:lnTo>
                  <a:pt x="1414463" y="266700"/>
                </a:lnTo>
                <a:lnTo>
                  <a:pt x="1369219" y="269081"/>
                </a:lnTo>
                <a:lnTo>
                  <a:pt x="1319213" y="278606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2761A8B-6782-4F1D-B194-A571EDB8BABA}"/>
              </a:ext>
            </a:extLst>
          </p:cNvPr>
          <p:cNvSpPr/>
          <p:nvPr/>
        </p:nvSpPr>
        <p:spPr>
          <a:xfrm>
            <a:off x="2617788" y="3021013"/>
            <a:ext cx="1416050" cy="476250"/>
          </a:xfrm>
          <a:custGeom>
            <a:avLst/>
            <a:gdLst>
              <a:gd name="connsiteX0" fmla="*/ 788194 w 1416844"/>
              <a:gd name="connsiteY0" fmla="*/ 307182 h 476250"/>
              <a:gd name="connsiteX1" fmla="*/ 602456 w 1416844"/>
              <a:gd name="connsiteY1" fmla="*/ 390525 h 476250"/>
              <a:gd name="connsiteX2" fmla="*/ 507206 w 1416844"/>
              <a:gd name="connsiteY2" fmla="*/ 435769 h 476250"/>
              <a:gd name="connsiteX3" fmla="*/ 464344 w 1416844"/>
              <a:gd name="connsiteY3" fmla="*/ 454819 h 476250"/>
              <a:gd name="connsiteX4" fmla="*/ 426244 w 1416844"/>
              <a:gd name="connsiteY4" fmla="*/ 466725 h 476250"/>
              <a:gd name="connsiteX5" fmla="*/ 381000 w 1416844"/>
              <a:gd name="connsiteY5" fmla="*/ 473869 h 476250"/>
              <a:gd name="connsiteX6" fmla="*/ 340519 w 1416844"/>
              <a:gd name="connsiteY6" fmla="*/ 476250 h 476250"/>
              <a:gd name="connsiteX7" fmla="*/ 304800 w 1416844"/>
              <a:gd name="connsiteY7" fmla="*/ 469107 h 476250"/>
              <a:gd name="connsiteX8" fmla="*/ 261937 w 1416844"/>
              <a:gd name="connsiteY8" fmla="*/ 450057 h 476250"/>
              <a:gd name="connsiteX9" fmla="*/ 195262 w 1416844"/>
              <a:gd name="connsiteY9" fmla="*/ 414338 h 476250"/>
              <a:gd name="connsiteX10" fmla="*/ 142875 w 1416844"/>
              <a:gd name="connsiteY10" fmla="*/ 378619 h 476250"/>
              <a:gd name="connsiteX11" fmla="*/ 76200 w 1416844"/>
              <a:gd name="connsiteY11" fmla="*/ 323850 h 476250"/>
              <a:gd name="connsiteX12" fmla="*/ 45244 w 1416844"/>
              <a:gd name="connsiteY12" fmla="*/ 292894 h 476250"/>
              <a:gd name="connsiteX13" fmla="*/ 11906 w 1416844"/>
              <a:gd name="connsiteY13" fmla="*/ 264319 h 476250"/>
              <a:gd name="connsiteX14" fmla="*/ 2381 w 1416844"/>
              <a:gd name="connsiteY14" fmla="*/ 247650 h 476250"/>
              <a:gd name="connsiteX15" fmla="*/ 0 w 1416844"/>
              <a:gd name="connsiteY15" fmla="*/ 226219 h 476250"/>
              <a:gd name="connsiteX16" fmla="*/ 4762 w 1416844"/>
              <a:gd name="connsiteY16" fmla="*/ 202407 h 476250"/>
              <a:gd name="connsiteX17" fmla="*/ 16669 w 1416844"/>
              <a:gd name="connsiteY17" fmla="*/ 190500 h 476250"/>
              <a:gd name="connsiteX18" fmla="*/ 40481 w 1416844"/>
              <a:gd name="connsiteY18" fmla="*/ 180975 h 476250"/>
              <a:gd name="connsiteX19" fmla="*/ 59531 w 1416844"/>
              <a:gd name="connsiteY19" fmla="*/ 185738 h 476250"/>
              <a:gd name="connsiteX20" fmla="*/ 97631 w 1416844"/>
              <a:gd name="connsiteY20" fmla="*/ 204788 h 476250"/>
              <a:gd name="connsiteX21" fmla="*/ 123825 w 1416844"/>
              <a:gd name="connsiteY21" fmla="*/ 216694 h 476250"/>
              <a:gd name="connsiteX22" fmla="*/ 185737 w 1416844"/>
              <a:gd name="connsiteY22" fmla="*/ 235744 h 476250"/>
              <a:gd name="connsiteX23" fmla="*/ 230981 w 1416844"/>
              <a:gd name="connsiteY23" fmla="*/ 247650 h 476250"/>
              <a:gd name="connsiteX24" fmla="*/ 285750 w 1416844"/>
              <a:gd name="connsiteY24" fmla="*/ 254794 h 476250"/>
              <a:gd name="connsiteX25" fmla="*/ 335756 w 1416844"/>
              <a:gd name="connsiteY25" fmla="*/ 259557 h 476250"/>
              <a:gd name="connsiteX26" fmla="*/ 359569 w 1416844"/>
              <a:gd name="connsiteY26" fmla="*/ 257175 h 476250"/>
              <a:gd name="connsiteX27" fmla="*/ 392906 w 1416844"/>
              <a:gd name="connsiteY27" fmla="*/ 254794 h 476250"/>
              <a:gd name="connsiteX28" fmla="*/ 481012 w 1416844"/>
              <a:gd name="connsiteY28" fmla="*/ 221457 h 476250"/>
              <a:gd name="connsiteX29" fmla="*/ 697706 w 1416844"/>
              <a:gd name="connsiteY29" fmla="*/ 145257 h 476250"/>
              <a:gd name="connsiteX30" fmla="*/ 895350 w 1416844"/>
              <a:gd name="connsiteY30" fmla="*/ 73819 h 476250"/>
              <a:gd name="connsiteX31" fmla="*/ 935831 w 1416844"/>
              <a:gd name="connsiteY31" fmla="*/ 45244 h 476250"/>
              <a:gd name="connsiteX32" fmla="*/ 971550 w 1416844"/>
              <a:gd name="connsiteY32" fmla="*/ 26194 h 476250"/>
              <a:gd name="connsiteX33" fmla="*/ 1009650 w 1416844"/>
              <a:gd name="connsiteY33" fmla="*/ 9525 h 476250"/>
              <a:gd name="connsiteX34" fmla="*/ 1057275 w 1416844"/>
              <a:gd name="connsiteY34" fmla="*/ 0 h 476250"/>
              <a:gd name="connsiteX35" fmla="*/ 1100137 w 1416844"/>
              <a:gd name="connsiteY35" fmla="*/ 4763 h 476250"/>
              <a:gd name="connsiteX36" fmla="*/ 1135856 w 1416844"/>
              <a:gd name="connsiteY36" fmla="*/ 21432 h 476250"/>
              <a:gd name="connsiteX37" fmla="*/ 1214437 w 1416844"/>
              <a:gd name="connsiteY37" fmla="*/ 64294 h 476250"/>
              <a:gd name="connsiteX38" fmla="*/ 1307306 w 1416844"/>
              <a:gd name="connsiteY38" fmla="*/ 116682 h 476250"/>
              <a:gd name="connsiteX39" fmla="*/ 1357312 w 1416844"/>
              <a:gd name="connsiteY39" fmla="*/ 142875 h 476250"/>
              <a:gd name="connsiteX40" fmla="*/ 1390650 w 1416844"/>
              <a:gd name="connsiteY40" fmla="*/ 166688 h 476250"/>
              <a:gd name="connsiteX41" fmla="*/ 1407319 w 1416844"/>
              <a:gd name="connsiteY41" fmla="*/ 185738 h 476250"/>
              <a:gd name="connsiteX42" fmla="*/ 1416844 w 1416844"/>
              <a:gd name="connsiteY42" fmla="*/ 211932 h 476250"/>
              <a:gd name="connsiteX43" fmla="*/ 1416844 w 1416844"/>
              <a:gd name="connsiteY43" fmla="*/ 240507 h 476250"/>
              <a:gd name="connsiteX44" fmla="*/ 1400175 w 1416844"/>
              <a:gd name="connsiteY44" fmla="*/ 266700 h 476250"/>
              <a:gd name="connsiteX45" fmla="*/ 1347787 w 1416844"/>
              <a:gd name="connsiteY45" fmla="*/ 328613 h 476250"/>
              <a:gd name="connsiteX46" fmla="*/ 1302544 w 1416844"/>
              <a:gd name="connsiteY46" fmla="*/ 388144 h 476250"/>
              <a:gd name="connsiteX47" fmla="*/ 1028700 w 1416844"/>
              <a:gd name="connsiteY47" fmla="*/ 257175 h 476250"/>
              <a:gd name="connsiteX48" fmla="*/ 992981 w 1416844"/>
              <a:gd name="connsiteY48" fmla="*/ 242888 h 476250"/>
              <a:gd name="connsiteX49" fmla="*/ 964406 w 1416844"/>
              <a:gd name="connsiteY49" fmla="*/ 238125 h 476250"/>
              <a:gd name="connsiteX50" fmla="*/ 919162 w 1416844"/>
              <a:gd name="connsiteY50" fmla="*/ 252413 h 476250"/>
              <a:gd name="connsiteX51" fmla="*/ 788194 w 1416844"/>
              <a:gd name="connsiteY51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16844" h="476250">
                <a:moveTo>
                  <a:pt x="788194" y="307182"/>
                </a:moveTo>
                <a:lnTo>
                  <a:pt x="602456" y="390525"/>
                </a:lnTo>
                <a:lnTo>
                  <a:pt x="507206" y="435769"/>
                </a:lnTo>
                <a:lnTo>
                  <a:pt x="464344" y="454819"/>
                </a:lnTo>
                <a:lnTo>
                  <a:pt x="426244" y="466725"/>
                </a:lnTo>
                <a:lnTo>
                  <a:pt x="381000" y="473869"/>
                </a:lnTo>
                <a:lnTo>
                  <a:pt x="340519" y="476250"/>
                </a:lnTo>
                <a:lnTo>
                  <a:pt x="304800" y="469107"/>
                </a:lnTo>
                <a:lnTo>
                  <a:pt x="261937" y="450057"/>
                </a:lnTo>
                <a:lnTo>
                  <a:pt x="195262" y="414338"/>
                </a:lnTo>
                <a:lnTo>
                  <a:pt x="142875" y="378619"/>
                </a:lnTo>
                <a:lnTo>
                  <a:pt x="76200" y="323850"/>
                </a:lnTo>
                <a:lnTo>
                  <a:pt x="45244" y="292894"/>
                </a:lnTo>
                <a:lnTo>
                  <a:pt x="11906" y="264319"/>
                </a:lnTo>
                <a:lnTo>
                  <a:pt x="2381" y="247650"/>
                </a:lnTo>
                <a:lnTo>
                  <a:pt x="0" y="226219"/>
                </a:lnTo>
                <a:lnTo>
                  <a:pt x="4762" y="202407"/>
                </a:lnTo>
                <a:lnTo>
                  <a:pt x="16669" y="190500"/>
                </a:lnTo>
                <a:lnTo>
                  <a:pt x="40481" y="180975"/>
                </a:lnTo>
                <a:lnTo>
                  <a:pt x="59531" y="185738"/>
                </a:lnTo>
                <a:lnTo>
                  <a:pt x="97631" y="204788"/>
                </a:lnTo>
                <a:lnTo>
                  <a:pt x="123825" y="216694"/>
                </a:lnTo>
                <a:lnTo>
                  <a:pt x="185737" y="235744"/>
                </a:lnTo>
                <a:lnTo>
                  <a:pt x="230981" y="247650"/>
                </a:lnTo>
                <a:lnTo>
                  <a:pt x="285750" y="254794"/>
                </a:lnTo>
                <a:lnTo>
                  <a:pt x="335756" y="259557"/>
                </a:lnTo>
                <a:lnTo>
                  <a:pt x="359569" y="257175"/>
                </a:lnTo>
                <a:lnTo>
                  <a:pt x="392906" y="254794"/>
                </a:lnTo>
                <a:lnTo>
                  <a:pt x="481012" y="221457"/>
                </a:lnTo>
                <a:lnTo>
                  <a:pt x="697706" y="145257"/>
                </a:lnTo>
                <a:lnTo>
                  <a:pt x="895350" y="73819"/>
                </a:lnTo>
                <a:lnTo>
                  <a:pt x="935831" y="45244"/>
                </a:lnTo>
                <a:lnTo>
                  <a:pt x="971550" y="26194"/>
                </a:lnTo>
                <a:lnTo>
                  <a:pt x="1009650" y="9525"/>
                </a:lnTo>
                <a:lnTo>
                  <a:pt x="1057275" y="0"/>
                </a:lnTo>
                <a:lnTo>
                  <a:pt x="1100137" y="4763"/>
                </a:lnTo>
                <a:lnTo>
                  <a:pt x="1135856" y="21432"/>
                </a:lnTo>
                <a:lnTo>
                  <a:pt x="1214437" y="64294"/>
                </a:lnTo>
                <a:lnTo>
                  <a:pt x="1307306" y="116682"/>
                </a:lnTo>
                <a:lnTo>
                  <a:pt x="1357312" y="142875"/>
                </a:lnTo>
                <a:lnTo>
                  <a:pt x="1390650" y="166688"/>
                </a:lnTo>
                <a:lnTo>
                  <a:pt x="1407319" y="185738"/>
                </a:lnTo>
                <a:lnTo>
                  <a:pt x="1416844" y="211932"/>
                </a:lnTo>
                <a:lnTo>
                  <a:pt x="1416844" y="240507"/>
                </a:lnTo>
                <a:lnTo>
                  <a:pt x="1400175" y="266700"/>
                </a:lnTo>
                <a:lnTo>
                  <a:pt x="1347787" y="328613"/>
                </a:lnTo>
                <a:lnTo>
                  <a:pt x="1302544" y="388144"/>
                </a:lnTo>
                <a:lnTo>
                  <a:pt x="1028700" y="257175"/>
                </a:lnTo>
                <a:lnTo>
                  <a:pt x="992981" y="242888"/>
                </a:lnTo>
                <a:lnTo>
                  <a:pt x="964406" y="238125"/>
                </a:lnTo>
                <a:lnTo>
                  <a:pt x="919162" y="252413"/>
                </a:lnTo>
                <a:lnTo>
                  <a:pt x="788194" y="3071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D55063-7FB9-45A9-921A-120E6FB6B420}"/>
              </a:ext>
            </a:extLst>
          </p:cNvPr>
          <p:cNvSpPr/>
          <p:nvPr/>
        </p:nvSpPr>
        <p:spPr>
          <a:xfrm>
            <a:off x="5546725" y="2274888"/>
            <a:ext cx="1266825" cy="1047750"/>
          </a:xfrm>
          <a:custGeom>
            <a:avLst/>
            <a:gdLst>
              <a:gd name="connsiteX0" fmla="*/ 361950 w 1266825"/>
              <a:gd name="connsiteY0" fmla="*/ 881062 h 1047750"/>
              <a:gd name="connsiteX1" fmla="*/ 42863 w 1266825"/>
              <a:gd name="connsiteY1" fmla="*/ 1047750 h 1047750"/>
              <a:gd name="connsiteX2" fmla="*/ 0 w 1266825"/>
              <a:gd name="connsiteY2" fmla="*/ 1014412 h 1047750"/>
              <a:gd name="connsiteX3" fmla="*/ 76200 w 1266825"/>
              <a:gd name="connsiteY3" fmla="*/ 957262 h 1047750"/>
              <a:gd name="connsiteX4" fmla="*/ 204788 w 1266825"/>
              <a:gd name="connsiteY4" fmla="*/ 864394 h 1047750"/>
              <a:gd name="connsiteX5" fmla="*/ 302419 w 1266825"/>
              <a:gd name="connsiteY5" fmla="*/ 790575 h 1047750"/>
              <a:gd name="connsiteX6" fmla="*/ 376238 w 1266825"/>
              <a:gd name="connsiteY6" fmla="*/ 733425 h 1047750"/>
              <a:gd name="connsiteX7" fmla="*/ 488157 w 1266825"/>
              <a:gd name="connsiteY7" fmla="*/ 638175 h 1047750"/>
              <a:gd name="connsiteX8" fmla="*/ 590550 w 1266825"/>
              <a:gd name="connsiteY8" fmla="*/ 550069 h 1047750"/>
              <a:gd name="connsiteX9" fmla="*/ 669132 w 1266825"/>
              <a:gd name="connsiteY9" fmla="*/ 473869 h 1047750"/>
              <a:gd name="connsiteX10" fmla="*/ 728663 w 1266825"/>
              <a:gd name="connsiteY10" fmla="*/ 416719 h 1047750"/>
              <a:gd name="connsiteX11" fmla="*/ 795338 w 1266825"/>
              <a:gd name="connsiteY11" fmla="*/ 345281 h 1047750"/>
              <a:gd name="connsiteX12" fmla="*/ 828675 w 1266825"/>
              <a:gd name="connsiteY12" fmla="*/ 307181 h 1047750"/>
              <a:gd name="connsiteX13" fmla="*/ 845344 w 1266825"/>
              <a:gd name="connsiteY13" fmla="*/ 280987 h 1047750"/>
              <a:gd name="connsiteX14" fmla="*/ 854869 w 1266825"/>
              <a:gd name="connsiteY14" fmla="*/ 252412 h 1047750"/>
              <a:gd name="connsiteX15" fmla="*/ 850107 w 1266825"/>
              <a:gd name="connsiteY15" fmla="*/ 216694 h 1047750"/>
              <a:gd name="connsiteX16" fmla="*/ 838200 w 1266825"/>
              <a:gd name="connsiteY16" fmla="*/ 178594 h 1047750"/>
              <a:gd name="connsiteX17" fmla="*/ 823913 w 1266825"/>
              <a:gd name="connsiteY17" fmla="*/ 152400 h 1047750"/>
              <a:gd name="connsiteX18" fmla="*/ 788194 w 1266825"/>
              <a:gd name="connsiteY18" fmla="*/ 107156 h 1047750"/>
              <a:gd name="connsiteX19" fmla="*/ 757238 w 1266825"/>
              <a:gd name="connsiteY19" fmla="*/ 80962 h 1047750"/>
              <a:gd name="connsiteX20" fmla="*/ 740569 w 1266825"/>
              <a:gd name="connsiteY20" fmla="*/ 66675 h 1047750"/>
              <a:gd name="connsiteX21" fmla="*/ 726282 w 1266825"/>
              <a:gd name="connsiteY21" fmla="*/ 47625 h 1047750"/>
              <a:gd name="connsiteX22" fmla="*/ 723900 w 1266825"/>
              <a:gd name="connsiteY22" fmla="*/ 30956 h 1047750"/>
              <a:gd name="connsiteX23" fmla="*/ 728663 w 1266825"/>
              <a:gd name="connsiteY23" fmla="*/ 9525 h 1047750"/>
              <a:gd name="connsiteX24" fmla="*/ 745332 w 1266825"/>
              <a:gd name="connsiteY24" fmla="*/ 0 h 1047750"/>
              <a:gd name="connsiteX25" fmla="*/ 781050 w 1266825"/>
              <a:gd name="connsiteY25" fmla="*/ 4762 h 1047750"/>
              <a:gd name="connsiteX26" fmla="*/ 814388 w 1266825"/>
              <a:gd name="connsiteY26" fmla="*/ 16669 h 1047750"/>
              <a:gd name="connsiteX27" fmla="*/ 873919 w 1266825"/>
              <a:gd name="connsiteY27" fmla="*/ 21431 h 1047750"/>
              <a:gd name="connsiteX28" fmla="*/ 933450 w 1266825"/>
              <a:gd name="connsiteY28" fmla="*/ 35719 h 1047750"/>
              <a:gd name="connsiteX29" fmla="*/ 988219 w 1266825"/>
              <a:gd name="connsiteY29" fmla="*/ 57150 h 1047750"/>
              <a:gd name="connsiteX30" fmla="*/ 1031082 w 1266825"/>
              <a:gd name="connsiteY30" fmla="*/ 80962 h 1047750"/>
              <a:gd name="connsiteX31" fmla="*/ 1073944 w 1266825"/>
              <a:gd name="connsiteY31" fmla="*/ 109537 h 1047750"/>
              <a:gd name="connsiteX32" fmla="*/ 1121569 w 1266825"/>
              <a:gd name="connsiteY32" fmla="*/ 152400 h 1047750"/>
              <a:gd name="connsiteX33" fmla="*/ 1171575 w 1266825"/>
              <a:gd name="connsiteY33" fmla="*/ 197644 h 1047750"/>
              <a:gd name="connsiteX34" fmla="*/ 1214438 w 1266825"/>
              <a:gd name="connsiteY34" fmla="*/ 242887 h 1047750"/>
              <a:gd name="connsiteX35" fmla="*/ 1245394 w 1266825"/>
              <a:gd name="connsiteY35" fmla="*/ 285750 h 1047750"/>
              <a:gd name="connsiteX36" fmla="*/ 1262063 w 1266825"/>
              <a:gd name="connsiteY36" fmla="*/ 314325 h 1047750"/>
              <a:gd name="connsiteX37" fmla="*/ 1266825 w 1266825"/>
              <a:gd name="connsiteY37" fmla="*/ 333375 h 1047750"/>
              <a:gd name="connsiteX38" fmla="*/ 1266825 w 1266825"/>
              <a:gd name="connsiteY38" fmla="*/ 354806 h 1047750"/>
              <a:gd name="connsiteX39" fmla="*/ 1259682 w 1266825"/>
              <a:gd name="connsiteY39" fmla="*/ 381000 h 1047750"/>
              <a:gd name="connsiteX40" fmla="*/ 1235869 w 1266825"/>
              <a:gd name="connsiteY40" fmla="*/ 400050 h 1047750"/>
              <a:gd name="connsiteX41" fmla="*/ 1164432 w 1266825"/>
              <a:gd name="connsiteY41" fmla="*/ 428625 h 1047750"/>
              <a:gd name="connsiteX42" fmla="*/ 1042988 w 1266825"/>
              <a:gd name="connsiteY42" fmla="*/ 495300 h 1047750"/>
              <a:gd name="connsiteX43" fmla="*/ 842963 w 1266825"/>
              <a:gd name="connsiteY43" fmla="*/ 616744 h 1047750"/>
              <a:gd name="connsiteX44" fmla="*/ 619125 w 1266825"/>
              <a:gd name="connsiteY44" fmla="*/ 740569 h 1047750"/>
              <a:gd name="connsiteX45" fmla="*/ 361950 w 1266825"/>
              <a:gd name="connsiteY45" fmla="*/ 88106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66825" h="1047750">
                <a:moveTo>
                  <a:pt x="361950" y="881062"/>
                </a:moveTo>
                <a:lnTo>
                  <a:pt x="42863" y="1047750"/>
                </a:lnTo>
                <a:lnTo>
                  <a:pt x="0" y="1014412"/>
                </a:lnTo>
                <a:lnTo>
                  <a:pt x="76200" y="957262"/>
                </a:lnTo>
                <a:lnTo>
                  <a:pt x="204788" y="864394"/>
                </a:lnTo>
                <a:lnTo>
                  <a:pt x="302419" y="790575"/>
                </a:lnTo>
                <a:lnTo>
                  <a:pt x="376238" y="733425"/>
                </a:lnTo>
                <a:lnTo>
                  <a:pt x="488157" y="638175"/>
                </a:lnTo>
                <a:lnTo>
                  <a:pt x="590550" y="550069"/>
                </a:lnTo>
                <a:lnTo>
                  <a:pt x="669132" y="473869"/>
                </a:lnTo>
                <a:lnTo>
                  <a:pt x="728663" y="416719"/>
                </a:lnTo>
                <a:lnTo>
                  <a:pt x="795338" y="345281"/>
                </a:lnTo>
                <a:lnTo>
                  <a:pt x="828675" y="307181"/>
                </a:lnTo>
                <a:lnTo>
                  <a:pt x="845344" y="280987"/>
                </a:lnTo>
                <a:lnTo>
                  <a:pt x="854869" y="252412"/>
                </a:lnTo>
                <a:lnTo>
                  <a:pt x="850107" y="216694"/>
                </a:lnTo>
                <a:lnTo>
                  <a:pt x="838200" y="178594"/>
                </a:lnTo>
                <a:lnTo>
                  <a:pt x="823913" y="152400"/>
                </a:lnTo>
                <a:lnTo>
                  <a:pt x="788194" y="107156"/>
                </a:lnTo>
                <a:lnTo>
                  <a:pt x="757238" y="80962"/>
                </a:lnTo>
                <a:lnTo>
                  <a:pt x="740569" y="66675"/>
                </a:lnTo>
                <a:lnTo>
                  <a:pt x="726282" y="47625"/>
                </a:lnTo>
                <a:lnTo>
                  <a:pt x="723900" y="30956"/>
                </a:lnTo>
                <a:lnTo>
                  <a:pt x="728663" y="9525"/>
                </a:lnTo>
                <a:lnTo>
                  <a:pt x="745332" y="0"/>
                </a:lnTo>
                <a:lnTo>
                  <a:pt x="781050" y="4762"/>
                </a:lnTo>
                <a:lnTo>
                  <a:pt x="814388" y="16669"/>
                </a:lnTo>
                <a:lnTo>
                  <a:pt x="873919" y="21431"/>
                </a:lnTo>
                <a:lnTo>
                  <a:pt x="933450" y="35719"/>
                </a:lnTo>
                <a:lnTo>
                  <a:pt x="988219" y="57150"/>
                </a:lnTo>
                <a:lnTo>
                  <a:pt x="1031082" y="80962"/>
                </a:lnTo>
                <a:lnTo>
                  <a:pt x="1073944" y="109537"/>
                </a:lnTo>
                <a:lnTo>
                  <a:pt x="1121569" y="152400"/>
                </a:lnTo>
                <a:lnTo>
                  <a:pt x="1171575" y="197644"/>
                </a:lnTo>
                <a:lnTo>
                  <a:pt x="1214438" y="242887"/>
                </a:lnTo>
                <a:lnTo>
                  <a:pt x="1245394" y="285750"/>
                </a:lnTo>
                <a:lnTo>
                  <a:pt x="1262063" y="314325"/>
                </a:lnTo>
                <a:lnTo>
                  <a:pt x="1266825" y="333375"/>
                </a:lnTo>
                <a:lnTo>
                  <a:pt x="1266825" y="354806"/>
                </a:lnTo>
                <a:lnTo>
                  <a:pt x="1259682" y="381000"/>
                </a:lnTo>
                <a:lnTo>
                  <a:pt x="1235869" y="400050"/>
                </a:lnTo>
                <a:lnTo>
                  <a:pt x="1164432" y="428625"/>
                </a:lnTo>
                <a:lnTo>
                  <a:pt x="1042988" y="495300"/>
                </a:lnTo>
                <a:lnTo>
                  <a:pt x="842963" y="616744"/>
                </a:lnTo>
                <a:lnTo>
                  <a:pt x="619125" y="740569"/>
                </a:lnTo>
                <a:lnTo>
                  <a:pt x="361950" y="881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C599A74-8806-4694-954C-C70B0B6F4696}"/>
              </a:ext>
            </a:extLst>
          </p:cNvPr>
          <p:cNvSpPr/>
          <p:nvPr/>
        </p:nvSpPr>
        <p:spPr>
          <a:xfrm>
            <a:off x="4552950" y="1681163"/>
            <a:ext cx="1047750" cy="958850"/>
          </a:xfrm>
          <a:custGeom>
            <a:avLst/>
            <a:gdLst>
              <a:gd name="connsiteX0" fmla="*/ 280988 w 1047750"/>
              <a:gd name="connsiteY0" fmla="*/ 731043 h 959643"/>
              <a:gd name="connsiteX1" fmla="*/ 66675 w 1047750"/>
              <a:gd name="connsiteY1" fmla="*/ 959643 h 959643"/>
              <a:gd name="connsiteX2" fmla="*/ 0 w 1047750"/>
              <a:gd name="connsiteY2" fmla="*/ 900112 h 959643"/>
              <a:gd name="connsiteX3" fmla="*/ 90488 w 1047750"/>
              <a:gd name="connsiteY3" fmla="*/ 785812 h 959643"/>
              <a:gd name="connsiteX4" fmla="*/ 240506 w 1047750"/>
              <a:gd name="connsiteY4" fmla="*/ 600075 h 959643"/>
              <a:gd name="connsiteX5" fmla="*/ 321469 w 1047750"/>
              <a:gd name="connsiteY5" fmla="*/ 492918 h 959643"/>
              <a:gd name="connsiteX6" fmla="*/ 400050 w 1047750"/>
              <a:gd name="connsiteY6" fmla="*/ 388143 h 959643"/>
              <a:gd name="connsiteX7" fmla="*/ 442913 w 1047750"/>
              <a:gd name="connsiteY7" fmla="*/ 321468 h 959643"/>
              <a:gd name="connsiteX8" fmla="*/ 490538 w 1047750"/>
              <a:gd name="connsiteY8" fmla="*/ 250031 h 959643"/>
              <a:gd name="connsiteX9" fmla="*/ 516731 w 1047750"/>
              <a:gd name="connsiteY9" fmla="*/ 211931 h 959643"/>
              <a:gd name="connsiteX10" fmla="*/ 550069 w 1047750"/>
              <a:gd name="connsiteY10" fmla="*/ 161925 h 959643"/>
              <a:gd name="connsiteX11" fmla="*/ 573881 w 1047750"/>
              <a:gd name="connsiteY11" fmla="*/ 116681 h 959643"/>
              <a:gd name="connsiteX12" fmla="*/ 583406 w 1047750"/>
              <a:gd name="connsiteY12" fmla="*/ 88106 h 959643"/>
              <a:gd name="connsiteX13" fmla="*/ 583406 w 1047750"/>
              <a:gd name="connsiteY13" fmla="*/ 66675 h 959643"/>
              <a:gd name="connsiteX14" fmla="*/ 550069 w 1047750"/>
              <a:gd name="connsiteY14" fmla="*/ 0 h 959643"/>
              <a:gd name="connsiteX15" fmla="*/ 1047750 w 1047750"/>
              <a:gd name="connsiteY15" fmla="*/ 35718 h 959643"/>
              <a:gd name="connsiteX16" fmla="*/ 1040606 w 1047750"/>
              <a:gd name="connsiteY16" fmla="*/ 76200 h 959643"/>
              <a:gd name="connsiteX17" fmla="*/ 985838 w 1047750"/>
              <a:gd name="connsiteY17" fmla="*/ 107156 h 959643"/>
              <a:gd name="connsiteX18" fmla="*/ 904875 w 1047750"/>
              <a:gd name="connsiteY18" fmla="*/ 154781 h 959643"/>
              <a:gd name="connsiteX19" fmla="*/ 812006 w 1047750"/>
              <a:gd name="connsiteY19" fmla="*/ 221456 h 959643"/>
              <a:gd name="connsiteX20" fmla="*/ 704850 w 1047750"/>
              <a:gd name="connsiteY20" fmla="*/ 314325 h 959643"/>
              <a:gd name="connsiteX21" fmla="*/ 552450 w 1047750"/>
              <a:gd name="connsiteY21" fmla="*/ 457200 h 959643"/>
              <a:gd name="connsiteX22" fmla="*/ 447675 w 1047750"/>
              <a:gd name="connsiteY22" fmla="*/ 561975 h 959643"/>
              <a:gd name="connsiteX23" fmla="*/ 280988 w 1047750"/>
              <a:gd name="connsiteY23" fmla="*/ 7310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47750" h="959643">
                <a:moveTo>
                  <a:pt x="280988" y="731043"/>
                </a:moveTo>
                <a:lnTo>
                  <a:pt x="66675" y="959643"/>
                </a:lnTo>
                <a:lnTo>
                  <a:pt x="0" y="900112"/>
                </a:lnTo>
                <a:lnTo>
                  <a:pt x="90488" y="785812"/>
                </a:lnTo>
                <a:lnTo>
                  <a:pt x="240506" y="600075"/>
                </a:lnTo>
                <a:lnTo>
                  <a:pt x="321469" y="492918"/>
                </a:lnTo>
                <a:lnTo>
                  <a:pt x="400050" y="388143"/>
                </a:lnTo>
                <a:lnTo>
                  <a:pt x="442913" y="321468"/>
                </a:lnTo>
                <a:lnTo>
                  <a:pt x="490538" y="250031"/>
                </a:lnTo>
                <a:lnTo>
                  <a:pt x="516731" y="211931"/>
                </a:lnTo>
                <a:lnTo>
                  <a:pt x="550069" y="161925"/>
                </a:lnTo>
                <a:lnTo>
                  <a:pt x="573881" y="116681"/>
                </a:lnTo>
                <a:lnTo>
                  <a:pt x="583406" y="88106"/>
                </a:lnTo>
                <a:lnTo>
                  <a:pt x="583406" y="66675"/>
                </a:lnTo>
                <a:lnTo>
                  <a:pt x="550069" y="0"/>
                </a:lnTo>
                <a:lnTo>
                  <a:pt x="1047750" y="35718"/>
                </a:lnTo>
                <a:lnTo>
                  <a:pt x="1040606" y="76200"/>
                </a:lnTo>
                <a:lnTo>
                  <a:pt x="985838" y="107156"/>
                </a:lnTo>
                <a:lnTo>
                  <a:pt x="904875" y="154781"/>
                </a:lnTo>
                <a:lnTo>
                  <a:pt x="812006" y="221456"/>
                </a:lnTo>
                <a:lnTo>
                  <a:pt x="704850" y="314325"/>
                </a:lnTo>
                <a:lnTo>
                  <a:pt x="552450" y="457200"/>
                </a:lnTo>
                <a:lnTo>
                  <a:pt x="447675" y="561975"/>
                </a:lnTo>
                <a:lnTo>
                  <a:pt x="280988" y="731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C458A47-28AF-4ACD-9AC7-48CBAD601809}"/>
              </a:ext>
            </a:extLst>
          </p:cNvPr>
          <p:cNvSpPr/>
          <p:nvPr/>
        </p:nvSpPr>
        <p:spPr>
          <a:xfrm rot="16200000">
            <a:off x="3827463" y="3116263"/>
            <a:ext cx="1946275" cy="70167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238125 w 3552825"/>
              <a:gd name="connsiteY21" fmla="*/ 0 h 720725"/>
              <a:gd name="connsiteX22" fmla="*/ 488950 w 3552825"/>
              <a:gd name="connsiteY22" fmla="*/ 200025 h 720725"/>
              <a:gd name="connsiteX23" fmla="*/ 498475 w 3552825"/>
              <a:gd name="connsiteY23" fmla="*/ 225425 h 720725"/>
              <a:gd name="connsiteX24" fmla="*/ 517525 w 3552825"/>
              <a:gd name="connsiteY24" fmla="*/ 260350 h 720725"/>
              <a:gd name="connsiteX25" fmla="*/ 555625 w 3552825"/>
              <a:gd name="connsiteY25" fmla="*/ 304800 h 720725"/>
              <a:gd name="connsiteX26" fmla="*/ 600075 w 3552825"/>
              <a:gd name="connsiteY26" fmla="*/ 336550 h 720725"/>
              <a:gd name="connsiteX27" fmla="*/ 676275 w 3552825"/>
              <a:gd name="connsiteY27" fmla="*/ 368300 h 720725"/>
              <a:gd name="connsiteX28" fmla="*/ 777875 w 3552825"/>
              <a:gd name="connsiteY28" fmla="*/ 396875 h 720725"/>
              <a:gd name="connsiteX29" fmla="*/ 895350 w 3552825"/>
              <a:gd name="connsiteY29" fmla="*/ 425450 h 720725"/>
              <a:gd name="connsiteX30" fmla="*/ 1016000 w 3552825"/>
              <a:gd name="connsiteY30" fmla="*/ 454025 h 720725"/>
              <a:gd name="connsiteX31" fmla="*/ 1123950 w 3552825"/>
              <a:gd name="connsiteY31" fmla="*/ 473075 h 720725"/>
              <a:gd name="connsiteX32" fmla="*/ 1225550 w 3552825"/>
              <a:gd name="connsiteY32" fmla="*/ 485775 h 720725"/>
              <a:gd name="connsiteX33" fmla="*/ 1327150 w 3552825"/>
              <a:gd name="connsiteY33" fmla="*/ 495300 h 720725"/>
              <a:gd name="connsiteX34" fmla="*/ 1412875 w 3552825"/>
              <a:gd name="connsiteY34" fmla="*/ 495300 h 720725"/>
              <a:gd name="connsiteX35" fmla="*/ 1606550 w 3552825"/>
              <a:gd name="connsiteY35" fmla="*/ 495300 h 720725"/>
              <a:gd name="connsiteX36" fmla="*/ 1793875 w 3552825"/>
              <a:gd name="connsiteY36" fmla="*/ 508000 h 720725"/>
              <a:gd name="connsiteX37" fmla="*/ 1908175 w 3552825"/>
              <a:gd name="connsiteY37" fmla="*/ 508000 h 720725"/>
              <a:gd name="connsiteX38" fmla="*/ 2070100 w 3552825"/>
              <a:gd name="connsiteY38" fmla="*/ 498475 h 720725"/>
              <a:gd name="connsiteX39" fmla="*/ 2124075 w 3552825"/>
              <a:gd name="connsiteY39" fmla="*/ 492125 h 720725"/>
              <a:gd name="connsiteX40" fmla="*/ 2279650 w 3552825"/>
              <a:gd name="connsiteY40" fmla="*/ 473075 h 720725"/>
              <a:gd name="connsiteX41" fmla="*/ 2428875 w 3552825"/>
              <a:gd name="connsiteY41" fmla="*/ 454025 h 720725"/>
              <a:gd name="connsiteX42" fmla="*/ 2552700 w 3552825"/>
              <a:gd name="connsiteY42" fmla="*/ 438150 h 720725"/>
              <a:gd name="connsiteX43" fmla="*/ 2667000 w 3552825"/>
              <a:gd name="connsiteY43" fmla="*/ 419100 h 720725"/>
              <a:gd name="connsiteX44" fmla="*/ 2749550 w 3552825"/>
              <a:gd name="connsiteY44" fmla="*/ 403225 h 720725"/>
              <a:gd name="connsiteX45" fmla="*/ 2832100 w 3552825"/>
              <a:gd name="connsiteY45" fmla="*/ 381000 h 720725"/>
              <a:gd name="connsiteX46" fmla="*/ 2987675 w 3552825"/>
              <a:gd name="connsiteY46" fmla="*/ 320675 h 720725"/>
              <a:gd name="connsiteX47" fmla="*/ 3098800 w 3552825"/>
              <a:gd name="connsiteY47" fmla="*/ 276225 h 720725"/>
              <a:gd name="connsiteX48" fmla="*/ 3206750 w 3552825"/>
              <a:gd name="connsiteY48" fmla="*/ 219075 h 720725"/>
              <a:gd name="connsiteX49" fmla="*/ 3276600 w 3552825"/>
              <a:gd name="connsiteY49" fmla="*/ 177800 h 720725"/>
              <a:gd name="connsiteX50" fmla="*/ 3362325 w 3552825"/>
              <a:gd name="connsiteY50" fmla="*/ 120650 h 720725"/>
              <a:gd name="connsiteX51" fmla="*/ 3441700 w 3552825"/>
              <a:gd name="connsiteY51" fmla="*/ 60325 h 720725"/>
              <a:gd name="connsiteX52" fmla="*/ 3463925 w 3552825"/>
              <a:gd name="connsiteY52" fmla="*/ 47625 h 720725"/>
              <a:gd name="connsiteX53" fmla="*/ 3498850 w 3552825"/>
              <a:gd name="connsiteY53" fmla="*/ 28575 h 720725"/>
              <a:gd name="connsiteX54" fmla="*/ 3524250 w 3552825"/>
              <a:gd name="connsiteY54" fmla="*/ 19050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238125 w 3552825"/>
              <a:gd name="connsiteY20" fmla="*/ 0 h 720725"/>
              <a:gd name="connsiteX21" fmla="*/ 488950 w 3552825"/>
              <a:gd name="connsiteY21" fmla="*/ 200025 h 720725"/>
              <a:gd name="connsiteX22" fmla="*/ 498475 w 3552825"/>
              <a:gd name="connsiteY22" fmla="*/ 225425 h 720725"/>
              <a:gd name="connsiteX23" fmla="*/ 517525 w 3552825"/>
              <a:gd name="connsiteY23" fmla="*/ 260350 h 720725"/>
              <a:gd name="connsiteX24" fmla="*/ 555625 w 3552825"/>
              <a:gd name="connsiteY24" fmla="*/ 304800 h 720725"/>
              <a:gd name="connsiteX25" fmla="*/ 600075 w 3552825"/>
              <a:gd name="connsiteY25" fmla="*/ 336550 h 720725"/>
              <a:gd name="connsiteX26" fmla="*/ 676275 w 3552825"/>
              <a:gd name="connsiteY26" fmla="*/ 368300 h 720725"/>
              <a:gd name="connsiteX27" fmla="*/ 777875 w 3552825"/>
              <a:gd name="connsiteY27" fmla="*/ 396875 h 720725"/>
              <a:gd name="connsiteX28" fmla="*/ 895350 w 3552825"/>
              <a:gd name="connsiteY28" fmla="*/ 425450 h 720725"/>
              <a:gd name="connsiteX29" fmla="*/ 1016000 w 3552825"/>
              <a:gd name="connsiteY29" fmla="*/ 454025 h 720725"/>
              <a:gd name="connsiteX30" fmla="*/ 1123950 w 3552825"/>
              <a:gd name="connsiteY30" fmla="*/ 473075 h 720725"/>
              <a:gd name="connsiteX31" fmla="*/ 1225550 w 3552825"/>
              <a:gd name="connsiteY31" fmla="*/ 485775 h 720725"/>
              <a:gd name="connsiteX32" fmla="*/ 1327150 w 3552825"/>
              <a:gd name="connsiteY32" fmla="*/ 495300 h 720725"/>
              <a:gd name="connsiteX33" fmla="*/ 1412875 w 3552825"/>
              <a:gd name="connsiteY33" fmla="*/ 495300 h 720725"/>
              <a:gd name="connsiteX34" fmla="*/ 1606550 w 3552825"/>
              <a:gd name="connsiteY34" fmla="*/ 495300 h 720725"/>
              <a:gd name="connsiteX35" fmla="*/ 1793875 w 3552825"/>
              <a:gd name="connsiteY35" fmla="*/ 508000 h 720725"/>
              <a:gd name="connsiteX36" fmla="*/ 1908175 w 3552825"/>
              <a:gd name="connsiteY36" fmla="*/ 508000 h 720725"/>
              <a:gd name="connsiteX37" fmla="*/ 2070100 w 3552825"/>
              <a:gd name="connsiteY37" fmla="*/ 498475 h 720725"/>
              <a:gd name="connsiteX38" fmla="*/ 2124075 w 3552825"/>
              <a:gd name="connsiteY38" fmla="*/ 492125 h 720725"/>
              <a:gd name="connsiteX39" fmla="*/ 2279650 w 3552825"/>
              <a:gd name="connsiteY39" fmla="*/ 473075 h 720725"/>
              <a:gd name="connsiteX40" fmla="*/ 2428875 w 3552825"/>
              <a:gd name="connsiteY40" fmla="*/ 454025 h 720725"/>
              <a:gd name="connsiteX41" fmla="*/ 2552700 w 3552825"/>
              <a:gd name="connsiteY41" fmla="*/ 438150 h 720725"/>
              <a:gd name="connsiteX42" fmla="*/ 2667000 w 3552825"/>
              <a:gd name="connsiteY42" fmla="*/ 419100 h 720725"/>
              <a:gd name="connsiteX43" fmla="*/ 2749550 w 3552825"/>
              <a:gd name="connsiteY43" fmla="*/ 403225 h 720725"/>
              <a:gd name="connsiteX44" fmla="*/ 2832100 w 3552825"/>
              <a:gd name="connsiteY44" fmla="*/ 381000 h 720725"/>
              <a:gd name="connsiteX45" fmla="*/ 2987675 w 3552825"/>
              <a:gd name="connsiteY45" fmla="*/ 320675 h 720725"/>
              <a:gd name="connsiteX46" fmla="*/ 3098800 w 3552825"/>
              <a:gd name="connsiteY46" fmla="*/ 276225 h 720725"/>
              <a:gd name="connsiteX47" fmla="*/ 3206750 w 3552825"/>
              <a:gd name="connsiteY47" fmla="*/ 219075 h 720725"/>
              <a:gd name="connsiteX48" fmla="*/ 3276600 w 3552825"/>
              <a:gd name="connsiteY48" fmla="*/ 177800 h 720725"/>
              <a:gd name="connsiteX49" fmla="*/ 3362325 w 3552825"/>
              <a:gd name="connsiteY49" fmla="*/ 120650 h 720725"/>
              <a:gd name="connsiteX50" fmla="*/ 3441700 w 3552825"/>
              <a:gd name="connsiteY50" fmla="*/ 60325 h 720725"/>
              <a:gd name="connsiteX51" fmla="*/ 3463925 w 3552825"/>
              <a:gd name="connsiteY51" fmla="*/ 47625 h 720725"/>
              <a:gd name="connsiteX52" fmla="*/ 3498850 w 3552825"/>
              <a:gd name="connsiteY52" fmla="*/ 28575 h 720725"/>
              <a:gd name="connsiteX53" fmla="*/ 3524250 w 3552825"/>
              <a:gd name="connsiteY53" fmla="*/ 19050 h 720725"/>
              <a:gd name="connsiteX54" fmla="*/ 3543300 w 3552825"/>
              <a:gd name="connsiteY54" fmla="*/ 2222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238125 w 3552825"/>
              <a:gd name="connsiteY19" fmla="*/ 0 h 720725"/>
              <a:gd name="connsiteX20" fmla="*/ 488950 w 3552825"/>
              <a:gd name="connsiteY20" fmla="*/ 200025 h 720725"/>
              <a:gd name="connsiteX21" fmla="*/ 498475 w 3552825"/>
              <a:gd name="connsiteY21" fmla="*/ 225425 h 720725"/>
              <a:gd name="connsiteX22" fmla="*/ 517525 w 3552825"/>
              <a:gd name="connsiteY22" fmla="*/ 260350 h 720725"/>
              <a:gd name="connsiteX23" fmla="*/ 555625 w 3552825"/>
              <a:gd name="connsiteY23" fmla="*/ 304800 h 720725"/>
              <a:gd name="connsiteX24" fmla="*/ 600075 w 3552825"/>
              <a:gd name="connsiteY24" fmla="*/ 336550 h 720725"/>
              <a:gd name="connsiteX25" fmla="*/ 676275 w 3552825"/>
              <a:gd name="connsiteY25" fmla="*/ 368300 h 720725"/>
              <a:gd name="connsiteX26" fmla="*/ 777875 w 3552825"/>
              <a:gd name="connsiteY26" fmla="*/ 396875 h 720725"/>
              <a:gd name="connsiteX27" fmla="*/ 895350 w 3552825"/>
              <a:gd name="connsiteY27" fmla="*/ 425450 h 720725"/>
              <a:gd name="connsiteX28" fmla="*/ 1016000 w 3552825"/>
              <a:gd name="connsiteY28" fmla="*/ 454025 h 720725"/>
              <a:gd name="connsiteX29" fmla="*/ 1123950 w 3552825"/>
              <a:gd name="connsiteY29" fmla="*/ 473075 h 720725"/>
              <a:gd name="connsiteX30" fmla="*/ 1225550 w 3552825"/>
              <a:gd name="connsiteY30" fmla="*/ 485775 h 720725"/>
              <a:gd name="connsiteX31" fmla="*/ 1327150 w 3552825"/>
              <a:gd name="connsiteY31" fmla="*/ 495300 h 720725"/>
              <a:gd name="connsiteX32" fmla="*/ 1412875 w 3552825"/>
              <a:gd name="connsiteY32" fmla="*/ 495300 h 720725"/>
              <a:gd name="connsiteX33" fmla="*/ 1606550 w 3552825"/>
              <a:gd name="connsiteY33" fmla="*/ 495300 h 720725"/>
              <a:gd name="connsiteX34" fmla="*/ 1793875 w 3552825"/>
              <a:gd name="connsiteY34" fmla="*/ 508000 h 720725"/>
              <a:gd name="connsiteX35" fmla="*/ 1908175 w 3552825"/>
              <a:gd name="connsiteY35" fmla="*/ 508000 h 720725"/>
              <a:gd name="connsiteX36" fmla="*/ 2070100 w 3552825"/>
              <a:gd name="connsiteY36" fmla="*/ 498475 h 720725"/>
              <a:gd name="connsiteX37" fmla="*/ 2124075 w 3552825"/>
              <a:gd name="connsiteY37" fmla="*/ 492125 h 720725"/>
              <a:gd name="connsiteX38" fmla="*/ 2279650 w 3552825"/>
              <a:gd name="connsiteY38" fmla="*/ 473075 h 720725"/>
              <a:gd name="connsiteX39" fmla="*/ 2428875 w 3552825"/>
              <a:gd name="connsiteY39" fmla="*/ 454025 h 720725"/>
              <a:gd name="connsiteX40" fmla="*/ 2552700 w 3552825"/>
              <a:gd name="connsiteY40" fmla="*/ 438150 h 720725"/>
              <a:gd name="connsiteX41" fmla="*/ 2667000 w 3552825"/>
              <a:gd name="connsiteY41" fmla="*/ 419100 h 720725"/>
              <a:gd name="connsiteX42" fmla="*/ 2749550 w 3552825"/>
              <a:gd name="connsiteY42" fmla="*/ 403225 h 720725"/>
              <a:gd name="connsiteX43" fmla="*/ 2832100 w 3552825"/>
              <a:gd name="connsiteY43" fmla="*/ 381000 h 720725"/>
              <a:gd name="connsiteX44" fmla="*/ 2987675 w 3552825"/>
              <a:gd name="connsiteY44" fmla="*/ 320675 h 720725"/>
              <a:gd name="connsiteX45" fmla="*/ 3098800 w 3552825"/>
              <a:gd name="connsiteY45" fmla="*/ 276225 h 720725"/>
              <a:gd name="connsiteX46" fmla="*/ 3206750 w 3552825"/>
              <a:gd name="connsiteY46" fmla="*/ 219075 h 720725"/>
              <a:gd name="connsiteX47" fmla="*/ 3276600 w 3552825"/>
              <a:gd name="connsiteY47" fmla="*/ 177800 h 720725"/>
              <a:gd name="connsiteX48" fmla="*/ 3362325 w 3552825"/>
              <a:gd name="connsiteY48" fmla="*/ 120650 h 720725"/>
              <a:gd name="connsiteX49" fmla="*/ 3441700 w 3552825"/>
              <a:gd name="connsiteY49" fmla="*/ 60325 h 720725"/>
              <a:gd name="connsiteX50" fmla="*/ 3463925 w 3552825"/>
              <a:gd name="connsiteY50" fmla="*/ 47625 h 720725"/>
              <a:gd name="connsiteX51" fmla="*/ 3498850 w 3552825"/>
              <a:gd name="connsiteY51" fmla="*/ 28575 h 720725"/>
              <a:gd name="connsiteX52" fmla="*/ 3524250 w 3552825"/>
              <a:gd name="connsiteY52" fmla="*/ 19050 h 720725"/>
              <a:gd name="connsiteX53" fmla="*/ 3543300 w 3552825"/>
              <a:gd name="connsiteY53" fmla="*/ 2222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38125 w 3552825"/>
              <a:gd name="connsiteY18" fmla="*/ 0 h 720725"/>
              <a:gd name="connsiteX19" fmla="*/ 488950 w 3552825"/>
              <a:gd name="connsiteY19" fmla="*/ 200025 h 720725"/>
              <a:gd name="connsiteX20" fmla="*/ 498475 w 3552825"/>
              <a:gd name="connsiteY20" fmla="*/ 225425 h 720725"/>
              <a:gd name="connsiteX21" fmla="*/ 517525 w 3552825"/>
              <a:gd name="connsiteY21" fmla="*/ 260350 h 720725"/>
              <a:gd name="connsiteX22" fmla="*/ 555625 w 3552825"/>
              <a:gd name="connsiteY22" fmla="*/ 304800 h 720725"/>
              <a:gd name="connsiteX23" fmla="*/ 600075 w 3552825"/>
              <a:gd name="connsiteY23" fmla="*/ 336550 h 720725"/>
              <a:gd name="connsiteX24" fmla="*/ 676275 w 3552825"/>
              <a:gd name="connsiteY24" fmla="*/ 368300 h 720725"/>
              <a:gd name="connsiteX25" fmla="*/ 777875 w 3552825"/>
              <a:gd name="connsiteY25" fmla="*/ 396875 h 720725"/>
              <a:gd name="connsiteX26" fmla="*/ 895350 w 3552825"/>
              <a:gd name="connsiteY26" fmla="*/ 425450 h 720725"/>
              <a:gd name="connsiteX27" fmla="*/ 1016000 w 3552825"/>
              <a:gd name="connsiteY27" fmla="*/ 454025 h 720725"/>
              <a:gd name="connsiteX28" fmla="*/ 1123950 w 3552825"/>
              <a:gd name="connsiteY28" fmla="*/ 473075 h 720725"/>
              <a:gd name="connsiteX29" fmla="*/ 1225550 w 3552825"/>
              <a:gd name="connsiteY29" fmla="*/ 485775 h 720725"/>
              <a:gd name="connsiteX30" fmla="*/ 1327150 w 3552825"/>
              <a:gd name="connsiteY30" fmla="*/ 495300 h 720725"/>
              <a:gd name="connsiteX31" fmla="*/ 1412875 w 3552825"/>
              <a:gd name="connsiteY31" fmla="*/ 495300 h 720725"/>
              <a:gd name="connsiteX32" fmla="*/ 1606550 w 3552825"/>
              <a:gd name="connsiteY32" fmla="*/ 495300 h 720725"/>
              <a:gd name="connsiteX33" fmla="*/ 1793875 w 3552825"/>
              <a:gd name="connsiteY33" fmla="*/ 508000 h 720725"/>
              <a:gd name="connsiteX34" fmla="*/ 1908175 w 3552825"/>
              <a:gd name="connsiteY34" fmla="*/ 508000 h 720725"/>
              <a:gd name="connsiteX35" fmla="*/ 2070100 w 3552825"/>
              <a:gd name="connsiteY35" fmla="*/ 498475 h 720725"/>
              <a:gd name="connsiteX36" fmla="*/ 2124075 w 3552825"/>
              <a:gd name="connsiteY36" fmla="*/ 492125 h 720725"/>
              <a:gd name="connsiteX37" fmla="*/ 2279650 w 3552825"/>
              <a:gd name="connsiteY37" fmla="*/ 473075 h 720725"/>
              <a:gd name="connsiteX38" fmla="*/ 2428875 w 3552825"/>
              <a:gd name="connsiteY38" fmla="*/ 454025 h 720725"/>
              <a:gd name="connsiteX39" fmla="*/ 2552700 w 3552825"/>
              <a:gd name="connsiteY39" fmla="*/ 438150 h 720725"/>
              <a:gd name="connsiteX40" fmla="*/ 2667000 w 3552825"/>
              <a:gd name="connsiteY40" fmla="*/ 419100 h 720725"/>
              <a:gd name="connsiteX41" fmla="*/ 2749550 w 3552825"/>
              <a:gd name="connsiteY41" fmla="*/ 403225 h 720725"/>
              <a:gd name="connsiteX42" fmla="*/ 2832100 w 3552825"/>
              <a:gd name="connsiteY42" fmla="*/ 381000 h 720725"/>
              <a:gd name="connsiteX43" fmla="*/ 2987675 w 3552825"/>
              <a:gd name="connsiteY43" fmla="*/ 320675 h 720725"/>
              <a:gd name="connsiteX44" fmla="*/ 3098800 w 3552825"/>
              <a:gd name="connsiteY44" fmla="*/ 276225 h 720725"/>
              <a:gd name="connsiteX45" fmla="*/ 3206750 w 3552825"/>
              <a:gd name="connsiteY45" fmla="*/ 219075 h 720725"/>
              <a:gd name="connsiteX46" fmla="*/ 3276600 w 3552825"/>
              <a:gd name="connsiteY46" fmla="*/ 177800 h 720725"/>
              <a:gd name="connsiteX47" fmla="*/ 3362325 w 3552825"/>
              <a:gd name="connsiteY47" fmla="*/ 120650 h 720725"/>
              <a:gd name="connsiteX48" fmla="*/ 3441700 w 3552825"/>
              <a:gd name="connsiteY48" fmla="*/ 60325 h 720725"/>
              <a:gd name="connsiteX49" fmla="*/ 3463925 w 3552825"/>
              <a:gd name="connsiteY49" fmla="*/ 47625 h 720725"/>
              <a:gd name="connsiteX50" fmla="*/ 3498850 w 3552825"/>
              <a:gd name="connsiteY50" fmla="*/ 28575 h 720725"/>
              <a:gd name="connsiteX51" fmla="*/ 3524250 w 3552825"/>
              <a:gd name="connsiteY51" fmla="*/ 19050 h 720725"/>
              <a:gd name="connsiteX52" fmla="*/ 3543300 w 3552825"/>
              <a:gd name="connsiteY52" fmla="*/ 222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238125 w 3552825"/>
              <a:gd name="connsiteY17" fmla="*/ 0 h 720725"/>
              <a:gd name="connsiteX18" fmla="*/ 488950 w 3552825"/>
              <a:gd name="connsiteY18" fmla="*/ 200025 h 720725"/>
              <a:gd name="connsiteX19" fmla="*/ 498475 w 3552825"/>
              <a:gd name="connsiteY19" fmla="*/ 225425 h 720725"/>
              <a:gd name="connsiteX20" fmla="*/ 517525 w 3552825"/>
              <a:gd name="connsiteY20" fmla="*/ 260350 h 720725"/>
              <a:gd name="connsiteX21" fmla="*/ 555625 w 3552825"/>
              <a:gd name="connsiteY21" fmla="*/ 304800 h 720725"/>
              <a:gd name="connsiteX22" fmla="*/ 600075 w 3552825"/>
              <a:gd name="connsiteY22" fmla="*/ 336550 h 720725"/>
              <a:gd name="connsiteX23" fmla="*/ 676275 w 3552825"/>
              <a:gd name="connsiteY23" fmla="*/ 368300 h 720725"/>
              <a:gd name="connsiteX24" fmla="*/ 777875 w 3552825"/>
              <a:gd name="connsiteY24" fmla="*/ 396875 h 720725"/>
              <a:gd name="connsiteX25" fmla="*/ 895350 w 3552825"/>
              <a:gd name="connsiteY25" fmla="*/ 425450 h 720725"/>
              <a:gd name="connsiteX26" fmla="*/ 1016000 w 3552825"/>
              <a:gd name="connsiteY26" fmla="*/ 454025 h 720725"/>
              <a:gd name="connsiteX27" fmla="*/ 1123950 w 3552825"/>
              <a:gd name="connsiteY27" fmla="*/ 473075 h 720725"/>
              <a:gd name="connsiteX28" fmla="*/ 1225550 w 3552825"/>
              <a:gd name="connsiteY28" fmla="*/ 485775 h 720725"/>
              <a:gd name="connsiteX29" fmla="*/ 1327150 w 3552825"/>
              <a:gd name="connsiteY29" fmla="*/ 495300 h 720725"/>
              <a:gd name="connsiteX30" fmla="*/ 1412875 w 3552825"/>
              <a:gd name="connsiteY30" fmla="*/ 495300 h 720725"/>
              <a:gd name="connsiteX31" fmla="*/ 1606550 w 3552825"/>
              <a:gd name="connsiteY31" fmla="*/ 495300 h 720725"/>
              <a:gd name="connsiteX32" fmla="*/ 1793875 w 3552825"/>
              <a:gd name="connsiteY32" fmla="*/ 508000 h 720725"/>
              <a:gd name="connsiteX33" fmla="*/ 1908175 w 3552825"/>
              <a:gd name="connsiteY33" fmla="*/ 508000 h 720725"/>
              <a:gd name="connsiteX34" fmla="*/ 2070100 w 3552825"/>
              <a:gd name="connsiteY34" fmla="*/ 498475 h 720725"/>
              <a:gd name="connsiteX35" fmla="*/ 2124075 w 3552825"/>
              <a:gd name="connsiteY35" fmla="*/ 492125 h 720725"/>
              <a:gd name="connsiteX36" fmla="*/ 2279650 w 3552825"/>
              <a:gd name="connsiteY36" fmla="*/ 473075 h 720725"/>
              <a:gd name="connsiteX37" fmla="*/ 2428875 w 3552825"/>
              <a:gd name="connsiteY37" fmla="*/ 454025 h 720725"/>
              <a:gd name="connsiteX38" fmla="*/ 2552700 w 3552825"/>
              <a:gd name="connsiteY38" fmla="*/ 438150 h 720725"/>
              <a:gd name="connsiteX39" fmla="*/ 2667000 w 3552825"/>
              <a:gd name="connsiteY39" fmla="*/ 419100 h 720725"/>
              <a:gd name="connsiteX40" fmla="*/ 2749550 w 3552825"/>
              <a:gd name="connsiteY40" fmla="*/ 403225 h 720725"/>
              <a:gd name="connsiteX41" fmla="*/ 2832100 w 3552825"/>
              <a:gd name="connsiteY41" fmla="*/ 381000 h 720725"/>
              <a:gd name="connsiteX42" fmla="*/ 2987675 w 3552825"/>
              <a:gd name="connsiteY42" fmla="*/ 320675 h 720725"/>
              <a:gd name="connsiteX43" fmla="*/ 3098800 w 3552825"/>
              <a:gd name="connsiteY43" fmla="*/ 276225 h 720725"/>
              <a:gd name="connsiteX44" fmla="*/ 3206750 w 3552825"/>
              <a:gd name="connsiteY44" fmla="*/ 219075 h 720725"/>
              <a:gd name="connsiteX45" fmla="*/ 3276600 w 3552825"/>
              <a:gd name="connsiteY45" fmla="*/ 177800 h 720725"/>
              <a:gd name="connsiteX46" fmla="*/ 3362325 w 3552825"/>
              <a:gd name="connsiteY46" fmla="*/ 120650 h 720725"/>
              <a:gd name="connsiteX47" fmla="*/ 3441700 w 3552825"/>
              <a:gd name="connsiteY47" fmla="*/ 60325 h 720725"/>
              <a:gd name="connsiteX48" fmla="*/ 3463925 w 3552825"/>
              <a:gd name="connsiteY48" fmla="*/ 47625 h 720725"/>
              <a:gd name="connsiteX49" fmla="*/ 3498850 w 3552825"/>
              <a:gd name="connsiteY49" fmla="*/ 28575 h 720725"/>
              <a:gd name="connsiteX50" fmla="*/ 3524250 w 3552825"/>
              <a:gd name="connsiteY50" fmla="*/ 19050 h 720725"/>
              <a:gd name="connsiteX51" fmla="*/ 3543300 w 3552825"/>
              <a:gd name="connsiteY51" fmla="*/ 22225 h 720725"/>
              <a:gd name="connsiteX52" fmla="*/ 3552825 w 3552825"/>
              <a:gd name="connsiteY52" fmla="*/ 38100 h 720725"/>
              <a:gd name="connsiteX53" fmla="*/ 3549650 w 3552825"/>
              <a:gd name="connsiteY53" fmla="*/ 63500 h 720725"/>
              <a:gd name="connsiteX54" fmla="*/ 3540125 w 3552825"/>
              <a:gd name="connsiteY54" fmla="*/ 104775 h 720725"/>
              <a:gd name="connsiteX55" fmla="*/ 3508375 w 3552825"/>
              <a:gd name="connsiteY55" fmla="*/ 158750 h 720725"/>
              <a:gd name="connsiteX56" fmla="*/ 3441700 w 3552825"/>
              <a:gd name="connsiteY56" fmla="*/ 222250 h 720725"/>
              <a:gd name="connsiteX57" fmla="*/ 3371850 w 3552825"/>
              <a:gd name="connsiteY57" fmla="*/ 285750 h 720725"/>
              <a:gd name="connsiteX58" fmla="*/ 3251200 w 3552825"/>
              <a:gd name="connsiteY58" fmla="*/ 371475 h 720725"/>
              <a:gd name="connsiteX59" fmla="*/ 3159125 w 3552825"/>
              <a:gd name="connsiteY59" fmla="*/ 431800 h 720725"/>
              <a:gd name="connsiteX60" fmla="*/ 3003550 w 3552825"/>
              <a:gd name="connsiteY60" fmla="*/ 511175 h 720725"/>
              <a:gd name="connsiteX61" fmla="*/ 2863850 w 3552825"/>
              <a:gd name="connsiteY61" fmla="*/ 561975 h 720725"/>
              <a:gd name="connsiteX62" fmla="*/ 2711450 w 3552825"/>
              <a:gd name="connsiteY62" fmla="*/ 606425 h 720725"/>
              <a:gd name="connsiteX63" fmla="*/ 2578100 w 3552825"/>
              <a:gd name="connsiteY63" fmla="*/ 638175 h 720725"/>
              <a:gd name="connsiteX64" fmla="*/ 2441575 w 3552825"/>
              <a:gd name="connsiteY64" fmla="*/ 660400 h 720725"/>
              <a:gd name="connsiteX65" fmla="*/ 2327275 w 3552825"/>
              <a:gd name="connsiteY65" fmla="*/ 679450 h 720725"/>
              <a:gd name="connsiteX66" fmla="*/ 2155825 w 3552825"/>
              <a:gd name="connsiteY66" fmla="*/ 692150 h 720725"/>
              <a:gd name="connsiteX67" fmla="*/ 1879600 w 3552825"/>
              <a:gd name="connsiteY67" fmla="*/ 711200 h 720725"/>
              <a:gd name="connsiteX0" fmla="*/ 1876425 w 3549650"/>
              <a:gd name="connsiteY0" fmla="*/ 711200 h 720725"/>
              <a:gd name="connsiteX1" fmla="*/ 1619250 w 3549650"/>
              <a:gd name="connsiteY1" fmla="*/ 720725 h 720725"/>
              <a:gd name="connsiteX2" fmla="*/ 1454150 w 3549650"/>
              <a:gd name="connsiteY2" fmla="*/ 714375 h 720725"/>
              <a:gd name="connsiteX3" fmla="*/ 1222375 w 3549650"/>
              <a:gd name="connsiteY3" fmla="*/ 701675 h 720725"/>
              <a:gd name="connsiteX4" fmla="*/ 1069975 w 3549650"/>
              <a:gd name="connsiteY4" fmla="*/ 685800 h 720725"/>
              <a:gd name="connsiteX5" fmla="*/ 895350 w 3549650"/>
              <a:gd name="connsiteY5" fmla="*/ 663575 h 720725"/>
              <a:gd name="connsiteX6" fmla="*/ 746125 w 3549650"/>
              <a:gd name="connsiteY6" fmla="*/ 638175 h 720725"/>
              <a:gd name="connsiteX7" fmla="*/ 606425 w 3549650"/>
              <a:gd name="connsiteY7" fmla="*/ 600075 h 720725"/>
              <a:gd name="connsiteX8" fmla="*/ 508000 w 3549650"/>
              <a:gd name="connsiteY8" fmla="*/ 565150 h 720725"/>
              <a:gd name="connsiteX9" fmla="*/ 396875 w 3549650"/>
              <a:gd name="connsiteY9" fmla="*/ 511175 h 720725"/>
              <a:gd name="connsiteX10" fmla="*/ 298450 w 3549650"/>
              <a:gd name="connsiteY10" fmla="*/ 450850 h 720725"/>
              <a:gd name="connsiteX11" fmla="*/ 209550 w 3549650"/>
              <a:gd name="connsiteY11" fmla="*/ 384175 h 720725"/>
              <a:gd name="connsiteX12" fmla="*/ 114300 w 3549650"/>
              <a:gd name="connsiteY12" fmla="*/ 298450 h 720725"/>
              <a:gd name="connsiteX13" fmla="*/ 69850 w 3549650"/>
              <a:gd name="connsiteY13" fmla="*/ 254000 h 720725"/>
              <a:gd name="connsiteX14" fmla="*/ 28575 w 3549650"/>
              <a:gd name="connsiteY14" fmla="*/ 203200 h 720725"/>
              <a:gd name="connsiteX15" fmla="*/ 0 w 3549650"/>
              <a:gd name="connsiteY15" fmla="*/ 149225 h 720725"/>
              <a:gd name="connsiteX16" fmla="*/ 234950 w 3549650"/>
              <a:gd name="connsiteY16" fmla="*/ 0 h 720725"/>
              <a:gd name="connsiteX17" fmla="*/ 485775 w 3549650"/>
              <a:gd name="connsiteY17" fmla="*/ 200025 h 720725"/>
              <a:gd name="connsiteX18" fmla="*/ 495300 w 3549650"/>
              <a:gd name="connsiteY18" fmla="*/ 225425 h 720725"/>
              <a:gd name="connsiteX19" fmla="*/ 514350 w 3549650"/>
              <a:gd name="connsiteY19" fmla="*/ 260350 h 720725"/>
              <a:gd name="connsiteX20" fmla="*/ 552450 w 3549650"/>
              <a:gd name="connsiteY20" fmla="*/ 304800 h 720725"/>
              <a:gd name="connsiteX21" fmla="*/ 596900 w 3549650"/>
              <a:gd name="connsiteY21" fmla="*/ 336550 h 720725"/>
              <a:gd name="connsiteX22" fmla="*/ 673100 w 3549650"/>
              <a:gd name="connsiteY22" fmla="*/ 368300 h 720725"/>
              <a:gd name="connsiteX23" fmla="*/ 774700 w 3549650"/>
              <a:gd name="connsiteY23" fmla="*/ 396875 h 720725"/>
              <a:gd name="connsiteX24" fmla="*/ 892175 w 3549650"/>
              <a:gd name="connsiteY24" fmla="*/ 425450 h 720725"/>
              <a:gd name="connsiteX25" fmla="*/ 1012825 w 3549650"/>
              <a:gd name="connsiteY25" fmla="*/ 454025 h 720725"/>
              <a:gd name="connsiteX26" fmla="*/ 1120775 w 3549650"/>
              <a:gd name="connsiteY26" fmla="*/ 473075 h 720725"/>
              <a:gd name="connsiteX27" fmla="*/ 1222375 w 3549650"/>
              <a:gd name="connsiteY27" fmla="*/ 485775 h 720725"/>
              <a:gd name="connsiteX28" fmla="*/ 1323975 w 3549650"/>
              <a:gd name="connsiteY28" fmla="*/ 495300 h 720725"/>
              <a:gd name="connsiteX29" fmla="*/ 1409700 w 3549650"/>
              <a:gd name="connsiteY29" fmla="*/ 495300 h 720725"/>
              <a:gd name="connsiteX30" fmla="*/ 1603375 w 3549650"/>
              <a:gd name="connsiteY30" fmla="*/ 495300 h 720725"/>
              <a:gd name="connsiteX31" fmla="*/ 1790700 w 3549650"/>
              <a:gd name="connsiteY31" fmla="*/ 508000 h 720725"/>
              <a:gd name="connsiteX32" fmla="*/ 1905000 w 3549650"/>
              <a:gd name="connsiteY32" fmla="*/ 508000 h 720725"/>
              <a:gd name="connsiteX33" fmla="*/ 2066925 w 3549650"/>
              <a:gd name="connsiteY33" fmla="*/ 498475 h 720725"/>
              <a:gd name="connsiteX34" fmla="*/ 2120900 w 3549650"/>
              <a:gd name="connsiteY34" fmla="*/ 492125 h 720725"/>
              <a:gd name="connsiteX35" fmla="*/ 2276475 w 3549650"/>
              <a:gd name="connsiteY35" fmla="*/ 473075 h 720725"/>
              <a:gd name="connsiteX36" fmla="*/ 2425700 w 3549650"/>
              <a:gd name="connsiteY36" fmla="*/ 454025 h 720725"/>
              <a:gd name="connsiteX37" fmla="*/ 2549525 w 3549650"/>
              <a:gd name="connsiteY37" fmla="*/ 438150 h 720725"/>
              <a:gd name="connsiteX38" fmla="*/ 2663825 w 3549650"/>
              <a:gd name="connsiteY38" fmla="*/ 419100 h 720725"/>
              <a:gd name="connsiteX39" fmla="*/ 2746375 w 3549650"/>
              <a:gd name="connsiteY39" fmla="*/ 403225 h 720725"/>
              <a:gd name="connsiteX40" fmla="*/ 2828925 w 3549650"/>
              <a:gd name="connsiteY40" fmla="*/ 381000 h 720725"/>
              <a:gd name="connsiteX41" fmla="*/ 2984500 w 3549650"/>
              <a:gd name="connsiteY41" fmla="*/ 320675 h 720725"/>
              <a:gd name="connsiteX42" fmla="*/ 3095625 w 3549650"/>
              <a:gd name="connsiteY42" fmla="*/ 276225 h 720725"/>
              <a:gd name="connsiteX43" fmla="*/ 3203575 w 3549650"/>
              <a:gd name="connsiteY43" fmla="*/ 219075 h 720725"/>
              <a:gd name="connsiteX44" fmla="*/ 3273425 w 3549650"/>
              <a:gd name="connsiteY44" fmla="*/ 177800 h 720725"/>
              <a:gd name="connsiteX45" fmla="*/ 3359150 w 3549650"/>
              <a:gd name="connsiteY45" fmla="*/ 120650 h 720725"/>
              <a:gd name="connsiteX46" fmla="*/ 3438525 w 3549650"/>
              <a:gd name="connsiteY46" fmla="*/ 60325 h 720725"/>
              <a:gd name="connsiteX47" fmla="*/ 3460750 w 3549650"/>
              <a:gd name="connsiteY47" fmla="*/ 47625 h 720725"/>
              <a:gd name="connsiteX48" fmla="*/ 3495675 w 3549650"/>
              <a:gd name="connsiteY48" fmla="*/ 28575 h 720725"/>
              <a:gd name="connsiteX49" fmla="*/ 3521075 w 3549650"/>
              <a:gd name="connsiteY49" fmla="*/ 19050 h 720725"/>
              <a:gd name="connsiteX50" fmla="*/ 3540125 w 3549650"/>
              <a:gd name="connsiteY50" fmla="*/ 22225 h 720725"/>
              <a:gd name="connsiteX51" fmla="*/ 3549650 w 3549650"/>
              <a:gd name="connsiteY51" fmla="*/ 38100 h 720725"/>
              <a:gd name="connsiteX52" fmla="*/ 3546475 w 3549650"/>
              <a:gd name="connsiteY52" fmla="*/ 63500 h 720725"/>
              <a:gd name="connsiteX53" fmla="*/ 3536950 w 3549650"/>
              <a:gd name="connsiteY53" fmla="*/ 104775 h 720725"/>
              <a:gd name="connsiteX54" fmla="*/ 3505200 w 3549650"/>
              <a:gd name="connsiteY54" fmla="*/ 158750 h 720725"/>
              <a:gd name="connsiteX55" fmla="*/ 3438525 w 3549650"/>
              <a:gd name="connsiteY55" fmla="*/ 222250 h 720725"/>
              <a:gd name="connsiteX56" fmla="*/ 3368675 w 3549650"/>
              <a:gd name="connsiteY56" fmla="*/ 285750 h 720725"/>
              <a:gd name="connsiteX57" fmla="*/ 3248025 w 3549650"/>
              <a:gd name="connsiteY57" fmla="*/ 371475 h 720725"/>
              <a:gd name="connsiteX58" fmla="*/ 3155950 w 3549650"/>
              <a:gd name="connsiteY58" fmla="*/ 431800 h 720725"/>
              <a:gd name="connsiteX59" fmla="*/ 3000375 w 3549650"/>
              <a:gd name="connsiteY59" fmla="*/ 511175 h 720725"/>
              <a:gd name="connsiteX60" fmla="*/ 2860675 w 3549650"/>
              <a:gd name="connsiteY60" fmla="*/ 561975 h 720725"/>
              <a:gd name="connsiteX61" fmla="*/ 2708275 w 3549650"/>
              <a:gd name="connsiteY61" fmla="*/ 606425 h 720725"/>
              <a:gd name="connsiteX62" fmla="*/ 2574925 w 3549650"/>
              <a:gd name="connsiteY62" fmla="*/ 638175 h 720725"/>
              <a:gd name="connsiteX63" fmla="*/ 2438400 w 3549650"/>
              <a:gd name="connsiteY63" fmla="*/ 660400 h 720725"/>
              <a:gd name="connsiteX64" fmla="*/ 2324100 w 3549650"/>
              <a:gd name="connsiteY64" fmla="*/ 679450 h 720725"/>
              <a:gd name="connsiteX65" fmla="*/ 2152650 w 3549650"/>
              <a:gd name="connsiteY65" fmla="*/ 692150 h 720725"/>
              <a:gd name="connsiteX66" fmla="*/ 1876425 w 3549650"/>
              <a:gd name="connsiteY66" fmla="*/ 711200 h 720725"/>
              <a:gd name="connsiteX0" fmla="*/ 1847850 w 3521075"/>
              <a:gd name="connsiteY0" fmla="*/ 711200 h 720725"/>
              <a:gd name="connsiteX1" fmla="*/ 1590675 w 3521075"/>
              <a:gd name="connsiteY1" fmla="*/ 720725 h 720725"/>
              <a:gd name="connsiteX2" fmla="*/ 1425575 w 3521075"/>
              <a:gd name="connsiteY2" fmla="*/ 714375 h 720725"/>
              <a:gd name="connsiteX3" fmla="*/ 1193800 w 3521075"/>
              <a:gd name="connsiteY3" fmla="*/ 701675 h 720725"/>
              <a:gd name="connsiteX4" fmla="*/ 1041400 w 3521075"/>
              <a:gd name="connsiteY4" fmla="*/ 685800 h 720725"/>
              <a:gd name="connsiteX5" fmla="*/ 866775 w 3521075"/>
              <a:gd name="connsiteY5" fmla="*/ 663575 h 720725"/>
              <a:gd name="connsiteX6" fmla="*/ 717550 w 3521075"/>
              <a:gd name="connsiteY6" fmla="*/ 638175 h 720725"/>
              <a:gd name="connsiteX7" fmla="*/ 577850 w 3521075"/>
              <a:gd name="connsiteY7" fmla="*/ 600075 h 720725"/>
              <a:gd name="connsiteX8" fmla="*/ 479425 w 3521075"/>
              <a:gd name="connsiteY8" fmla="*/ 565150 h 720725"/>
              <a:gd name="connsiteX9" fmla="*/ 368300 w 3521075"/>
              <a:gd name="connsiteY9" fmla="*/ 511175 h 720725"/>
              <a:gd name="connsiteX10" fmla="*/ 269875 w 3521075"/>
              <a:gd name="connsiteY10" fmla="*/ 450850 h 720725"/>
              <a:gd name="connsiteX11" fmla="*/ 180975 w 3521075"/>
              <a:gd name="connsiteY11" fmla="*/ 384175 h 720725"/>
              <a:gd name="connsiteX12" fmla="*/ 85725 w 3521075"/>
              <a:gd name="connsiteY12" fmla="*/ 298450 h 720725"/>
              <a:gd name="connsiteX13" fmla="*/ 41275 w 3521075"/>
              <a:gd name="connsiteY13" fmla="*/ 254000 h 720725"/>
              <a:gd name="connsiteX14" fmla="*/ 0 w 3521075"/>
              <a:gd name="connsiteY14" fmla="*/ 203200 h 720725"/>
              <a:gd name="connsiteX15" fmla="*/ 206375 w 3521075"/>
              <a:gd name="connsiteY15" fmla="*/ 0 h 720725"/>
              <a:gd name="connsiteX16" fmla="*/ 457200 w 3521075"/>
              <a:gd name="connsiteY16" fmla="*/ 200025 h 720725"/>
              <a:gd name="connsiteX17" fmla="*/ 466725 w 3521075"/>
              <a:gd name="connsiteY17" fmla="*/ 225425 h 720725"/>
              <a:gd name="connsiteX18" fmla="*/ 485775 w 3521075"/>
              <a:gd name="connsiteY18" fmla="*/ 260350 h 720725"/>
              <a:gd name="connsiteX19" fmla="*/ 523875 w 3521075"/>
              <a:gd name="connsiteY19" fmla="*/ 304800 h 720725"/>
              <a:gd name="connsiteX20" fmla="*/ 568325 w 3521075"/>
              <a:gd name="connsiteY20" fmla="*/ 336550 h 720725"/>
              <a:gd name="connsiteX21" fmla="*/ 644525 w 3521075"/>
              <a:gd name="connsiteY21" fmla="*/ 368300 h 720725"/>
              <a:gd name="connsiteX22" fmla="*/ 746125 w 3521075"/>
              <a:gd name="connsiteY22" fmla="*/ 396875 h 720725"/>
              <a:gd name="connsiteX23" fmla="*/ 863600 w 3521075"/>
              <a:gd name="connsiteY23" fmla="*/ 425450 h 720725"/>
              <a:gd name="connsiteX24" fmla="*/ 984250 w 3521075"/>
              <a:gd name="connsiteY24" fmla="*/ 454025 h 720725"/>
              <a:gd name="connsiteX25" fmla="*/ 1092200 w 3521075"/>
              <a:gd name="connsiteY25" fmla="*/ 473075 h 720725"/>
              <a:gd name="connsiteX26" fmla="*/ 1193800 w 3521075"/>
              <a:gd name="connsiteY26" fmla="*/ 485775 h 720725"/>
              <a:gd name="connsiteX27" fmla="*/ 1295400 w 3521075"/>
              <a:gd name="connsiteY27" fmla="*/ 495300 h 720725"/>
              <a:gd name="connsiteX28" fmla="*/ 1381125 w 3521075"/>
              <a:gd name="connsiteY28" fmla="*/ 495300 h 720725"/>
              <a:gd name="connsiteX29" fmla="*/ 1574800 w 3521075"/>
              <a:gd name="connsiteY29" fmla="*/ 495300 h 720725"/>
              <a:gd name="connsiteX30" fmla="*/ 1762125 w 3521075"/>
              <a:gd name="connsiteY30" fmla="*/ 508000 h 720725"/>
              <a:gd name="connsiteX31" fmla="*/ 1876425 w 3521075"/>
              <a:gd name="connsiteY31" fmla="*/ 508000 h 720725"/>
              <a:gd name="connsiteX32" fmla="*/ 2038350 w 3521075"/>
              <a:gd name="connsiteY32" fmla="*/ 498475 h 720725"/>
              <a:gd name="connsiteX33" fmla="*/ 2092325 w 3521075"/>
              <a:gd name="connsiteY33" fmla="*/ 492125 h 720725"/>
              <a:gd name="connsiteX34" fmla="*/ 2247900 w 3521075"/>
              <a:gd name="connsiteY34" fmla="*/ 473075 h 720725"/>
              <a:gd name="connsiteX35" fmla="*/ 2397125 w 3521075"/>
              <a:gd name="connsiteY35" fmla="*/ 454025 h 720725"/>
              <a:gd name="connsiteX36" fmla="*/ 2520950 w 3521075"/>
              <a:gd name="connsiteY36" fmla="*/ 438150 h 720725"/>
              <a:gd name="connsiteX37" fmla="*/ 2635250 w 3521075"/>
              <a:gd name="connsiteY37" fmla="*/ 419100 h 720725"/>
              <a:gd name="connsiteX38" fmla="*/ 2717800 w 3521075"/>
              <a:gd name="connsiteY38" fmla="*/ 403225 h 720725"/>
              <a:gd name="connsiteX39" fmla="*/ 2800350 w 3521075"/>
              <a:gd name="connsiteY39" fmla="*/ 381000 h 720725"/>
              <a:gd name="connsiteX40" fmla="*/ 2955925 w 3521075"/>
              <a:gd name="connsiteY40" fmla="*/ 320675 h 720725"/>
              <a:gd name="connsiteX41" fmla="*/ 3067050 w 3521075"/>
              <a:gd name="connsiteY41" fmla="*/ 276225 h 720725"/>
              <a:gd name="connsiteX42" fmla="*/ 3175000 w 3521075"/>
              <a:gd name="connsiteY42" fmla="*/ 219075 h 720725"/>
              <a:gd name="connsiteX43" fmla="*/ 3244850 w 3521075"/>
              <a:gd name="connsiteY43" fmla="*/ 177800 h 720725"/>
              <a:gd name="connsiteX44" fmla="*/ 3330575 w 3521075"/>
              <a:gd name="connsiteY44" fmla="*/ 120650 h 720725"/>
              <a:gd name="connsiteX45" fmla="*/ 3409950 w 3521075"/>
              <a:gd name="connsiteY45" fmla="*/ 60325 h 720725"/>
              <a:gd name="connsiteX46" fmla="*/ 3432175 w 3521075"/>
              <a:gd name="connsiteY46" fmla="*/ 47625 h 720725"/>
              <a:gd name="connsiteX47" fmla="*/ 3467100 w 3521075"/>
              <a:gd name="connsiteY47" fmla="*/ 28575 h 720725"/>
              <a:gd name="connsiteX48" fmla="*/ 3492500 w 3521075"/>
              <a:gd name="connsiteY48" fmla="*/ 19050 h 720725"/>
              <a:gd name="connsiteX49" fmla="*/ 3511550 w 3521075"/>
              <a:gd name="connsiteY49" fmla="*/ 22225 h 720725"/>
              <a:gd name="connsiteX50" fmla="*/ 3521075 w 3521075"/>
              <a:gd name="connsiteY50" fmla="*/ 38100 h 720725"/>
              <a:gd name="connsiteX51" fmla="*/ 3517900 w 3521075"/>
              <a:gd name="connsiteY51" fmla="*/ 63500 h 720725"/>
              <a:gd name="connsiteX52" fmla="*/ 3508375 w 3521075"/>
              <a:gd name="connsiteY52" fmla="*/ 104775 h 720725"/>
              <a:gd name="connsiteX53" fmla="*/ 3476625 w 3521075"/>
              <a:gd name="connsiteY53" fmla="*/ 158750 h 720725"/>
              <a:gd name="connsiteX54" fmla="*/ 3409950 w 3521075"/>
              <a:gd name="connsiteY54" fmla="*/ 222250 h 720725"/>
              <a:gd name="connsiteX55" fmla="*/ 3340100 w 3521075"/>
              <a:gd name="connsiteY55" fmla="*/ 285750 h 720725"/>
              <a:gd name="connsiteX56" fmla="*/ 3219450 w 3521075"/>
              <a:gd name="connsiteY56" fmla="*/ 371475 h 720725"/>
              <a:gd name="connsiteX57" fmla="*/ 3127375 w 3521075"/>
              <a:gd name="connsiteY57" fmla="*/ 431800 h 720725"/>
              <a:gd name="connsiteX58" fmla="*/ 2971800 w 3521075"/>
              <a:gd name="connsiteY58" fmla="*/ 511175 h 720725"/>
              <a:gd name="connsiteX59" fmla="*/ 2832100 w 3521075"/>
              <a:gd name="connsiteY59" fmla="*/ 561975 h 720725"/>
              <a:gd name="connsiteX60" fmla="*/ 2679700 w 3521075"/>
              <a:gd name="connsiteY60" fmla="*/ 606425 h 720725"/>
              <a:gd name="connsiteX61" fmla="*/ 2546350 w 3521075"/>
              <a:gd name="connsiteY61" fmla="*/ 638175 h 720725"/>
              <a:gd name="connsiteX62" fmla="*/ 2409825 w 3521075"/>
              <a:gd name="connsiteY62" fmla="*/ 660400 h 720725"/>
              <a:gd name="connsiteX63" fmla="*/ 2295525 w 3521075"/>
              <a:gd name="connsiteY63" fmla="*/ 679450 h 720725"/>
              <a:gd name="connsiteX64" fmla="*/ 2124075 w 3521075"/>
              <a:gd name="connsiteY64" fmla="*/ 692150 h 720725"/>
              <a:gd name="connsiteX65" fmla="*/ 1847850 w 3521075"/>
              <a:gd name="connsiteY65" fmla="*/ 711200 h 720725"/>
              <a:gd name="connsiteX0" fmla="*/ 1806575 w 3479800"/>
              <a:gd name="connsiteY0" fmla="*/ 711200 h 720725"/>
              <a:gd name="connsiteX1" fmla="*/ 1549400 w 3479800"/>
              <a:gd name="connsiteY1" fmla="*/ 720725 h 720725"/>
              <a:gd name="connsiteX2" fmla="*/ 1384300 w 3479800"/>
              <a:gd name="connsiteY2" fmla="*/ 714375 h 720725"/>
              <a:gd name="connsiteX3" fmla="*/ 1152525 w 3479800"/>
              <a:gd name="connsiteY3" fmla="*/ 701675 h 720725"/>
              <a:gd name="connsiteX4" fmla="*/ 1000125 w 3479800"/>
              <a:gd name="connsiteY4" fmla="*/ 685800 h 720725"/>
              <a:gd name="connsiteX5" fmla="*/ 825500 w 3479800"/>
              <a:gd name="connsiteY5" fmla="*/ 663575 h 720725"/>
              <a:gd name="connsiteX6" fmla="*/ 676275 w 3479800"/>
              <a:gd name="connsiteY6" fmla="*/ 638175 h 720725"/>
              <a:gd name="connsiteX7" fmla="*/ 536575 w 3479800"/>
              <a:gd name="connsiteY7" fmla="*/ 600075 h 720725"/>
              <a:gd name="connsiteX8" fmla="*/ 438150 w 3479800"/>
              <a:gd name="connsiteY8" fmla="*/ 565150 h 720725"/>
              <a:gd name="connsiteX9" fmla="*/ 327025 w 3479800"/>
              <a:gd name="connsiteY9" fmla="*/ 511175 h 720725"/>
              <a:gd name="connsiteX10" fmla="*/ 228600 w 3479800"/>
              <a:gd name="connsiteY10" fmla="*/ 450850 h 720725"/>
              <a:gd name="connsiteX11" fmla="*/ 139700 w 3479800"/>
              <a:gd name="connsiteY11" fmla="*/ 384175 h 720725"/>
              <a:gd name="connsiteX12" fmla="*/ 44450 w 3479800"/>
              <a:gd name="connsiteY12" fmla="*/ 298450 h 720725"/>
              <a:gd name="connsiteX13" fmla="*/ 0 w 3479800"/>
              <a:gd name="connsiteY13" fmla="*/ 254000 h 720725"/>
              <a:gd name="connsiteX14" fmla="*/ 165100 w 3479800"/>
              <a:gd name="connsiteY14" fmla="*/ 0 h 720725"/>
              <a:gd name="connsiteX15" fmla="*/ 415925 w 3479800"/>
              <a:gd name="connsiteY15" fmla="*/ 200025 h 720725"/>
              <a:gd name="connsiteX16" fmla="*/ 425450 w 3479800"/>
              <a:gd name="connsiteY16" fmla="*/ 225425 h 720725"/>
              <a:gd name="connsiteX17" fmla="*/ 444500 w 3479800"/>
              <a:gd name="connsiteY17" fmla="*/ 260350 h 720725"/>
              <a:gd name="connsiteX18" fmla="*/ 482600 w 3479800"/>
              <a:gd name="connsiteY18" fmla="*/ 304800 h 720725"/>
              <a:gd name="connsiteX19" fmla="*/ 527050 w 3479800"/>
              <a:gd name="connsiteY19" fmla="*/ 336550 h 720725"/>
              <a:gd name="connsiteX20" fmla="*/ 603250 w 3479800"/>
              <a:gd name="connsiteY20" fmla="*/ 368300 h 720725"/>
              <a:gd name="connsiteX21" fmla="*/ 704850 w 3479800"/>
              <a:gd name="connsiteY21" fmla="*/ 396875 h 720725"/>
              <a:gd name="connsiteX22" fmla="*/ 822325 w 3479800"/>
              <a:gd name="connsiteY22" fmla="*/ 425450 h 720725"/>
              <a:gd name="connsiteX23" fmla="*/ 942975 w 3479800"/>
              <a:gd name="connsiteY23" fmla="*/ 454025 h 720725"/>
              <a:gd name="connsiteX24" fmla="*/ 1050925 w 3479800"/>
              <a:gd name="connsiteY24" fmla="*/ 473075 h 720725"/>
              <a:gd name="connsiteX25" fmla="*/ 1152525 w 3479800"/>
              <a:gd name="connsiteY25" fmla="*/ 485775 h 720725"/>
              <a:gd name="connsiteX26" fmla="*/ 1254125 w 3479800"/>
              <a:gd name="connsiteY26" fmla="*/ 495300 h 720725"/>
              <a:gd name="connsiteX27" fmla="*/ 1339850 w 3479800"/>
              <a:gd name="connsiteY27" fmla="*/ 495300 h 720725"/>
              <a:gd name="connsiteX28" fmla="*/ 1533525 w 3479800"/>
              <a:gd name="connsiteY28" fmla="*/ 495300 h 720725"/>
              <a:gd name="connsiteX29" fmla="*/ 1720850 w 3479800"/>
              <a:gd name="connsiteY29" fmla="*/ 508000 h 720725"/>
              <a:gd name="connsiteX30" fmla="*/ 1835150 w 3479800"/>
              <a:gd name="connsiteY30" fmla="*/ 508000 h 720725"/>
              <a:gd name="connsiteX31" fmla="*/ 1997075 w 3479800"/>
              <a:gd name="connsiteY31" fmla="*/ 498475 h 720725"/>
              <a:gd name="connsiteX32" fmla="*/ 2051050 w 3479800"/>
              <a:gd name="connsiteY32" fmla="*/ 492125 h 720725"/>
              <a:gd name="connsiteX33" fmla="*/ 2206625 w 3479800"/>
              <a:gd name="connsiteY33" fmla="*/ 473075 h 720725"/>
              <a:gd name="connsiteX34" fmla="*/ 2355850 w 3479800"/>
              <a:gd name="connsiteY34" fmla="*/ 454025 h 720725"/>
              <a:gd name="connsiteX35" fmla="*/ 2479675 w 3479800"/>
              <a:gd name="connsiteY35" fmla="*/ 438150 h 720725"/>
              <a:gd name="connsiteX36" fmla="*/ 2593975 w 3479800"/>
              <a:gd name="connsiteY36" fmla="*/ 419100 h 720725"/>
              <a:gd name="connsiteX37" fmla="*/ 2676525 w 3479800"/>
              <a:gd name="connsiteY37" fmla="*/ 403225 h 720725"/>
              <a:gd name="connsiteX38" fmla="*/ 2759075 w 3479800"/>
              <a:gd name="connsiteY38" fmla="*/ 381000 h 720725"/>
              <a:gd name="connsiteX39" fmla="*/ 2914650 w 3479800"/>
              <a:gd name="connsiteY39" fmla="*/ 320675 h 720725"/>
              <a:gd name="connsiteX40" fmla="*/ 3025775 w 3479800"/>
              <a:gd name="connsiteY40" fmla="*/ 276225 h 720725"/>
              <a:gd name="connsiteX41" fmla="*/ 3133725 w 3479800"/>
              <a:gd name="connsiteY41" fmla="*/ 219075 h 720725"/>
              <a:gd name="connsiteX42" fmla="*/ 3203575 w 3479800"/>
              <a:gd name="connsiteY42" fmla="*/ 177800 h 720725"/>
              <a:gd name="connsiteX43" fmla="*/ 3289300 w 3479800"/>
              <a:gd name="connsiteY43" fmla="*/ 120650 h 720725"/>
              <a:gd name="connsiteX44" fmla="*/ 3368675 w 3479800"/>
              <a:gd name="connsiteY44" fmla="*/ 60325 h 720725"/>
              <a:gd name="connsiteX45" fmla="*/ 3390900 w 3479800"/>
              <a:gd name="connsiteY45" fmla="*/ 47625 h 720725"/>
              <a:gd name="connsiteX46" fmla="*/ 3425825 w 3479800"/>
              <a:gd name="connsiteY46" fmla="*/ 28575 h 720725"/>
              <a:gd name="connsiteX47" fmla="*/ 3451225 w 3479800"/>
              <a:gd name="connsiteY47" fmla="*/ 19050 h 720725"/>
              <a:gd name="connsiteX48" fmla="*/ 3470275 w 3479800"/>
              <a:gd name="connsiteY48" fmla="*/ 22225 h 720725"/>
              <a:gd name="connsiteX49" fmla="*/ 3479800 w 3479800"/>
              <a:gd name="connsiteY49" fmla="*/ 38100 h 720725"/>
              <a:gd name="connsiteX50" fmla="*/ 3476625 w 3479800"/>
              <a:gd name="connsiteY50" fmla="*/ 63500 h 720725"/>
              <a:gd name="connsiteX51" fmla="*/ 3467100 w 3479800"/>
              <a:gd name="connsiteY51" fmla="*/ 104775 h 720725"/>
              <a:gd name="connsiteX52" fmla="*/ 3435350 w 3479800"/>
              <a:gd name="connsiteY52" fmla="*/ 158750 h 720725"/>
              <a:gd name="connsiteX53" fmla="*/ 3368675 w 3479800"/>
              <a:gd name="connsiteY53" fmla="*/ 222250 h 720725"/>
              <a:gd name="connsiteX54" fmla="*/ 3298825 w 3479800"/>
              <a:gd name="connsiteY54" fmla="*/ 285750 h 720725"/>
              <a:gd name="connsiteX55" fmla="*/ 3178175 w 3479800"/>
              <a:gd name="connsiteY55" fmla="*/ 371475 h 720725"/>
              <a:gd name="connsiteX56" fmla="*/ 3086100 w 3479800"/>
              <a:gd name="connsiteY56" fmla="*/ 431800 h 720725"/>
              <a:gd name="connsiteX57" fmla="*/ 2930525 w 3479800"/>
              <a:gd name="connsiteY57" fmla="*/ 511175 h 720725"/>
              <a:gd name="connsiteX58" fmla="*/ 2790825 w 3479800"/>
              <a:gd name="connsiteY58" fmla="*/ 561975 h 720725"/>
              <a:gd name="connsiteX59" fmla="*/ 2638425 w 3479800"/>
              <a:gd name="connsiteY59" fmla="*/ 606425 h 720725"/>
              <a:gd name="connsiteX60" fmla="*/ 2505075 w 3479800"/>
              <a:gd name="connsiteY60" fmla="*/ 638175 h 720725"/>
              <a:gd name="connsiteX61" fmla="*/ 2368550 w 3479800"/>
              <a:gd name="connsiteY61" fmla="*/ 660400 h 720725"/>
              <a:gd name="connsiteX62" fmla="*/ 2254250 w 3479800"/>
              <a:gd name="connsiteY62" fmla="*/ 679450 h 720725"/>
              <a:gd name="connsiteX63" fmla="*/ 2082800 w 3479800"/>
              <a:gd name="connsiteY63" fmla="*/ 692150 h 720725"/>
              <a:gd name="connsiteX64" fmla="*/ 1806575 w 3479800"/>
              <a:gd name="connsiteY64" fmla="*/ 711200 h 72072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15925 w 3479800"/>
              <a:gd name="connsiteY14" fmla="*/ 180975 h 701675"/>
              <a:gd name="connsiteX15" fmla="*/ 425450 w 3479800"/>
              <a:gd name="connsiteY15" fmla="*/ 206375 h 701675"/>
              <a:gd name="connsiteX16" fmla="*/ 444500 w 3479800"/>
              <a:gd name="connsiteY16" fmla="*/ 241300 h 701675"/>
              <a:gd name="connsiteX17" fmla="*/ 482600 w 3479800"/>
              <a:gd name="connsiteY17" fmla="*/ 285750 h 701675"/>
              <a:gd name="connsiteX18" fmla="*/ 527050 w 3479800"/>
              <a:gd name="connsiteY18" fmla="*/ 317500 h 701675"/>
              <a:gd name="connsiteX19" fmla="*/ 603250 w 3479800"/>
              <a:gd name="connsiteY19" fmla="*/ 349250 h 701675"/>
              <a:gd name="connsiteX20" fmla="*/ 704850 w 3479800"/>
              <a:gd name="connsiteY20" fmla="*/ 377825 h 701675"/>
              <a:gd name="connsiteX21" fmla="*/ 822325 w 3479800"/>
              <a:gd name="connsiteY21" fmla="*/ 406400 h 701675"/>
              <a:gd name="connsiteX22" fmla="*/ 942975 w 3479800"/>
              <a:gd name="connsiteY22" fmla="*/ 434975 h 701675"/>
              <a:gd name="connsiteX23" fmla="*/ 1050925 w 3479800"/>
              <a:gd name="connsiteY23" fmla="*/ 454025 h 701675"/>
              <a:gd name="connsiteX24" fmla="*/ 1152525 w 3479800"/>
              <a:gd name="connsiteY24" fmla="*/ 466725 h 701675"/>
              <a:gd name="connsiteX25" fmla="*/ 1254125 w 3479800"/>
              <a:gd name="connsiteY25" fmla="*/ 476250 h 701675"/>
              <a:gd name="connsiteX26" fmla="*/ 1339850 w 3479800"/>
              <a:gd name="connsiteY26" fmla="*/ 476250 h 701675"/>
              <a:gd name="connsiteX27" fmla="*/ 1533525 w 3479800"/>
              <a:gd name="connsiteY27" fmla="*/ 476250 h 701675"/>
              <a:gd name="connsiteX28" fmla="*/ 1720850 w 3479800"/>
              <a:gd name="connsiteY28" fmla="*/ 488950 h 701675"/>
              <a:gd name="connsiteX29" fmla="*/ 1835150 w 3479800"/>
              <a:gd name="connsiteY29" fmla="*/ 488950 h 701675"/>
              <a:gd name="connsiteX30" fmla="*/ 1997075 w 3479800"/>
              <a:gd name="connsiteY30" fmla="*/ 479425 h 701675"/>
              <a:gd name="connsiteX31" fmla="*/ 2051050 w 3479800"/>
              <a:gd name="connsiteY31" fmla="*/ 473075 h 701675"/>
              <a:gd name="connsiteX32" fmla="*/ 2206625 w 3479800"/>
              <a:gd name="connsiteY32" fmla="*/ 454025 h 701675"/>
              <a:gd name="connsiteX33" fmla="*/ 2355850 w 3479800"/>
              <a:gd name="connsiteY33" fmla="*/ 434975 h 701675"/>
              <a:gd name="connsiteX34" fmla="*/ 2479675 w 3479800"/>
              <a:gd name="connsiteY34" fmla="*/ 419100 h 701675"/>
              <a:gd name="connsiteX35" fmla="*/ 2593975 w 3479800"/>
              <a:gd name="connsiteY35" fmla="*/ 400050 h 701675"/>
              <a:gd name="connsiteX36" fmla="*/ 2676525 w 3479800"/>
              <a:gd name="connsiteY36" fmla="*/ 384175 h 701675"/>
              <a:gd name="connsiteX37" fmla="*/ 2759075 w 3479800"/>
              <a:gd name="connsiteY37" fmla="*/ 361950 h 701675"/>
              <a:gd name="connsiteX38" fmla="*/ 2914650 w 3479800"/>
              <a:gd name="connsiteY38" fmla="*/ 301625 h 701675"/>
              <a:gd name="connsiteX39" fmla="*/ 3025775 w 3479800"/>
              <a:gd name="connsiteY39" fmla="*/ 257175 h 701675"/>
              <a:gd name="connsiteX40" fmla="*/ 3133725 w 3479800"/>
              <a:gd name="connsiteY40" fmla="*/ 200025 h 701675"/>
              <a:gd name="connsiteX41" fmla="*/ 3203575 w 3479800"/>
              <a:gd name="connsiteY41" fmla="*/ 158750 h 701675"/>
              <a:gd name="connsiteX42" fmla="*/ 3289300 w 3479800"/>
              <a:gd name="connsiteY42" fmla="*/ 101600 h 701675"/>
              <a:gd name="connsiteX43" fmla="*/ 3368675 w 3479800"/>
              <a:gd name="connsiteY43" fmla="*/ 41275 h 701675"/>
              <a:gd name="connsiteX44" fmla="*/ 3390900 w 3479800"/>
              <a:gd name="connsiteY44" fmla="*/ 28575 h 701675"/>
              <a:gd name="connsiteX45" fmla="*/ 3425825 w 3479800"/>
              <a:gd name="connsiteY45" fmla="*/ 9525 h 701675"/>
              <a:gd name="connsiteX46" fmla="*/ 3451225 w 3479800"/>
              <a:gd name="connsiteY46" fmla="*/ 0 h 701675"/>
              <a:gd name="connsiteX47" fmla="*/ 3470275 w 3479800"/>
              <a:gd name="connsiteY47" fmla="*/ 3175 h 701675"/>
              <a:gd name="connsiteX48" fmla="*/ 3479800 w 3479800"/>
              <a:gd name="connsiteY48" fmla="*/ 19050 h 701675"/>
              <a:gd name="connsiteX49" fmla="*/ 3476625 w 3479800"/>
              <a:gd name="connsiteY49" fmla="*/ 44450 h 701675"/>
              <a:gd name="connsiteX50" fmla="*/ 3467100 w 3479800"/>
              <a:gd name="connsiteY50" fmla="*/ 85725 h 701675"/>
              <a:gd name="connsiteX51" fmla="*/ 3435350 w 3479800"/>
              <a:gd name="connsiteY51" fmla="*/ 139700 h 701675"/>
              <a:gd name="connsiteX52" fmla="*/ 3368675 w 3479800"/>
              <a:gd name="connsiteY52" fmla="*/ 203200 h 701675"/>
              <a:gd name="connsiteX53" fmla="*/ 3298825 w 3479800"/>
              <a:gd name="connsiteY53" fmla="*/ 266700 h 701675"/>
              <a:gd name="connsiteX54" fmla="*/ 3178175 w 3479800"/>
              <a:gd name="connsiteY54" fmla="*/ 352425 h 701675"/>
              <a:gd name="connsiteX55" fmla="*/ 3086100 w 3479800"/>
              <a:gd name="connsiteY55" fmla="*/ 412750 h 701675"/>
              <a:gd name="connsiteX56" fmla="*/ 2930525 w 3479800"/>
              <a:gd name="connsiteY56" fmla="*/ 492125 h 701675"/>
              <a:gd name="connsiteX57" fmla="*/ 2790825 w 3479800"/>
              <a:gd name="connsiteY57" fmla="*/ 542925 h 701675"/>
              <a:gd name="connsiteX58" fmla="*/ 2638425 w 3479800"/>
              <a:gd name="connsiteY58" fmla="*/ 587375 h 701675"/>
              <a:gd name="connsiteX59" fmla="*/ 2505075 w 3479800"/>
              <a:gd name="connsiteY59" fmla="*/ 619125 h 701675"/>
              <a:gd name="connsiteX60" fmla="*/ 2368550 w 3479800"/>
              <a:gd name="connsiteY60" fmla="*/ 641350 h 701675"/>
              <a:gd name="connsiteX61" fmla="*/ 2254250 w 3479800"/>
              <a:gd name="connsiteY61" fmla="*/ 660400 h 701675"/>
              <a:gd name="connsiteX62" fmla="*/ 2082800 w 3479800"/>
              <a:gd name="connsiteY62" fmla="*/ 673100 h 701675"/>
              <a:gd name="connsiteX63" fmla="*/ 1806575 w 3479800"/>
              <a:gd name="connsiteY6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25450 w 3479800"/>
              <a:gd name="connsiteY14" fmla="*/ 206375 h 701675"/>
              <a:gd name="connsiteX15" fmla="*/ 444500 w 3479800"/>
              <a:gd name="connsiteY15" fmla="*/ 241300 h 701675"/>
              <a:gd name="connsiteX16" fmla="*/ 482600 w 3479800"/>
              <a:gd name="connsiteY16" fmla="*/ 285750 h 701675"/>
              <a:gd name="connsiteX17" fmla="*/ 527050 w 3479800"/>
              <a:gd name="connsiteY17" fmla="*/ 317500 h 701675"/>
              <a:gd name="connsiteX18" fmla="*/ 603250 w 3479800"/>
              <a:gd name="connsiteY18" fmla="*/ 349250 h 701675"/>
              <a:gd name="connsiteX19" fmla="*/ 704850 w 3479800"/>
              <a:gd name="connsiteY19" fmla="*/ 377825 h 701675"/>
              <a:gd name="connsiteX20" fmla="*/ 822325 w 3479800"/>
              <a:gd name="connsiteY20" fmla="*/ 406400 h 701675"/>
              <a:gd name="connsiteX21" fmla="*/ 942975 w 3479800"/>
              <a:gd name="connsiteY21" fmla="*/ 434975 h 701675"/>
              <a:gd name="connsiteX22" fmla="*/ 1050925 w 3479800"/>
              <a:gd name="connsiteY22" fmla="*/ 454025 h 701675"/>
              <a:gd name="connsiteX23" fmla="*/ 1152525 w 3479800"/>
              <a:gd name="connsiteY23" fmla="*/ 466725 h 701675"/>
              <a:gd name="connsiteX24" fmla="*/ 1254125 w 3479800"/>
              <a:gd name="connsiteY24" fmla="*/ 476250 h 701675"/>
              <a:gd name="connsiteX25" fmla="*/ 1339850 w 3479800"/>
              <a:gd name="connsiteY25" fmla="*/ 476250 h 701675"/>
              <a:gd name="connsiteX26" fmla="*/ 1533525 w 3479800"/>
              <a:gd name="connsiteY26" fmla="*/ 476250 h 701675"/>
              <a:gd name="connsiteX27" fmla="*/ 1720850 w 3479800"/>
              <a:gd name="connsiteY27" fmla="*/ 488950 h 701675"/>
              <a:gd name="connsiteX28" fmla="*/ 1835150 w 3479800"/>
              <a:gd name="connsiteY28" fmla="*/ 488950 h 701675"/>
              <a:gd name="connsiteX29" fmla="*/ 1997075 w 3479800"/>
              <a:gd name="connsiteY29" fmla="*/ 479425 h 701675"/>
              <a:gd name="connsiteX30" fmla="*/ 2051050 w 3479800"/>
              <a:gd name="connsiteY30" fmla="*/ 473075 h 701675"/>
              <a:gd name="connsiteX31" fmla="*/ 2206625 w 3479800"/>
              <a:gd name="connsiteY31" fmla="*/ 454025 h 701675"/>
              <a:gd name="connsiteX32" fmla="*/ 2355850 w 3479800"/>
              <a:gd name="connsiteY32" fmla="*/ 434975 h 701675"/>
              <a:gd name="connsiteX33" fmla="*/ 2479675 w 3479800"/>
              <a:gd name="connsiteY33" fmla="*/ 419100 h 701675"/>
              <a:gd name="connsiteX34" fmla="*/ 2593975 w 3479800"/>
              <a:gd name="connsiteY34" fmla="*/ 400050 h 701675"/>
              <a:gd name="connsiteX35" fmla="*/ 2676525 w 3479800"/>
              <a:gd name="connsiteY35" fmla="*/ 384175 h 701675"/>
              <a:gd name="connsiteX36" fmla="*/ 2759075 w 3479800"/>
              <a:gd name="connsiteY36" fmla="*/ 361950 h 701675"/>
              <a:gd name="connsiteX37" fmla="*/ 2914650 w 3479800"/>
              <a:gd name="connsiteY37" fmla="*/ 301625 h 701675"/>
              <a:gd name="connsiteX38" fmla="*/ 3025775 w 3479800"/>
              <a:gd name="connsiteY38" fmla="*/ 257175 h 701675"/>
              <a:gd name="connsiteX39" fmla="*/ 3133725 w 3479800"/>
              <a:gd name="connsiteY39" fmla="*/ 200025 h 701675"/>
              <a:gd name="connsiteX40" fmla="*/ 3203575 w 3479800"/>
              <a:gd name="connsiteY40" fmla="*/ 158750 h 701675"/>
              <a:gd name="connsiteX41" fmla="*/ 3289300 w 3479800"/>
              <a:gd name="connsiteY41" fmla="*/ 101600 h 701675"/>
              <a:gd name="connsiteX42" fmla="*/ 3368675 w 3479800"/>
              <a:gd name="connsiteY42" fmla="*/ 41275 h 701675"/>
              <a:gd name="connsiteX43" fmla="*/ 3390900 w 3479800"/>
              <a:gd name="connsiteY43" fmla="*/ 28575 h 701675"/>
              <a:gd name="connsiteX44" fmla="*/ 3425825 w 3479800"/>
              <a:gd name="connsiteY44" fmla="*/ 9525 h 701675"/>
              <a:gd name="connsiteX45" fmla="*/ 3451225 w 3479800"/>
              <a:gd name="connsiteY45" fmla="*/ 0 h 701675"/>
              <a:gd name="connsiteX46" fmla="*/ 3470275 w 3479800"/>
              <a:gd name="connsiteY46" fmla="*/ 3175 h 701675"/>
              <a:gd name="connsiteX47" fmla="*/ 3479800 w 3479800"/>
              <a:gd name="connsiteY47" fmla="*/ 19050 h 701675"/>
              <a:gd name="connsiteX48" fmla="*/ 3476625 w 3479800"/>
              <a:gd name="connsiteY48" fmla="*/ 44450 h 701675"/>
              <a:gd name="connsiteX49" fmla="*/ 3467100 w 3479800"/>
              <a:gd name="connsiteY49" fmla="*/ 85725 h 701675"/>
              <a:gd name="connsiteX50" fmla="*/ 3435350 w 3479800"/>
              <a:gd name="connsiteY50" fmla="*/ 139700 h 701675"/>
              <a:gd name="connsiteX51" fmla="*/ 3368675 w 3479800"/>
              <a:gd name="connsiteY51" fmla="*/ 203200 h 701675"/>
              <a:gd name="connsiteX52" fmla="*/ 3298825 w 3479800"/>
              <a:gd name="connsiteY52" fmla="*/ 266700 h 701675"/>
              <a:gd name="connsiteX53" fmla="*/ 3178175 w 3479800"/>
              <a:gd name="connsiteY53" fmla="*/ 352425 h 701675"/>
              <a:gd name="connsiteX54" fmla="*/ 3086100 w 3479800"/>
              <a:gd name="connsiteY54" fmla="*/ 412750 h 701675"/>
              <a:gd name="connsiteX55" fmla="*/ 2930525 w 3479800"/>
              <a:gd name="connsiteY55" fmla="*/ 492125 h 701675"/>
              <a:gd name="connsiteX56" fmla="*/ 2790825 w 3479800"/>
              <a:gd name="connsiteY56" fmla="*/ 542925 h 701675"/>
              <a:gd name="connsiteX57" fmla="*/ 2638425 w 3479800"/>
              <a:gd name="connsiteY57" fmla="*/ 587375 h 701675"/>
              <a:gd name="connsiteX58" fmla="*/ 2505075 w 3479800"/>
              <a:gd name="connsiteY58" fmla="*/ 619125 h 701675"/>
              <a:gd name="connsiteX59" fmla="*/ 2368550 w 3479800"/>
              <a:gd name="connsiteY59" fmla="*/ 641350 h 701675"/>
              <a:gd name="connsiteX60" fmla="*/ 2254250 w 3479800"/>
              <a:gd name="connsiteY60" fmla="*/ 660400 h 701675"/>
              <a:gd name="connsiteX61" fmla="*/ 2082800 w 3479800"/>
              <a:gd name="connsiteY61" fmla="*/ 673100 h 701675"/>
              <a:gd name="connsiteX62" fmla="*/ 1806575 w 3479800"/>
              <a:gd name="connsiteY6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44500 w 3479800"/>
              <a:gd name="connsiteY14" fmla="*/ 241300 h 701675"/>
              <a:gd name="connsiteX15" fmla="*/ 482600 w 3479800"/>
              <a:gd name="connsiteY15" fmla="*/ 285750 h 701675"/>
              <a:gd name="connsiteX16" fmla="*/ 527050 w 3479800"/>
              <a:gd name="connsiteY16" fmla="*/ 317500 h 701675"/>
              <a:gd name="connsiteX17" fmla="*/ 603250 w 3479800"/>
              <a:gd name="connsiteY17" fmla="*/ 349250 h 701675"/>
              <a:gd name="connsiteX18" fmla="*/ 704850 w 3479800"/>
              <a:gd name="connsiteY18" fmla="*/ 377825 h 701675"/>
              <a:gd name="connsiteX19" fmla="*/ 822325 w 3479800"/>
              <a:gd name="connsiteY19" fmla="*/ 406400 h 701675"/>
              <a:gd name="connsiteX20" fmla="*/ 942975 w 3479800"/>
              <a:gd name="connsiteY20" fmla="*/ 434975 h 701675"/>
              <a:gd name="connsiteX21" fmla="*/ 1050925 w 3479800"/>
              <a:gd name="connsiteY21" fmla="*/ 454025 h 701675"/>
              <a:gd name="connsiteX22" fmla="*/ 1152525 w 3479800"/>
              <a:gd name="connsiteY22" fmla="*/ 466725 h 701675"/>
              <a:gd name="connsiteX23" fmla="*/ 1254125 w 3479800"/>
              <a:gd name="connsiteY23" fmla="*/ 476250 h 701675"/>
              <a:gd name="connsiteX24" fmla="*/ 1339850 w 3479800"/>
              <a:gd name="connsiteY24" fmla="*/ 476250 h 701675"/>
              <a:gd name="connsiteX25" fmla="*/ 1533525 w 3479800"/>
              <a:gd name="connsiteY25" fmla="*/ 476250 h 701675"/>
              <a:gd name="connsiteX26" fmla="*/ 1720850 w 3479800"/>
              <a:gd name="connsiteY26" fmla="*/ 488950 h 701675"/>
              <a:gd name="connsiteX27" fmla="*/ 1835150 w 3479800"/>
              <a:gd name="connsiteY27" fmla="*/ 488950 h 701675"/>
              <a:gd name="connsiteX28" fmla="*/ 1997075 w 3479800"/>
              <a:gd name="connsiteY28" fmla="*/ 479425 h 701675"/>
              <a:gd name="connsiteX29" fmla="*/ 2051050 w 3479800"/>
              <a:gd name="connsiteY29" fmla="*/ 473075 h 701675"/>
              <a:gd name="connsiteX30" fmla="*/ 2206625 w 3479800"/>
              <a:gd name="connsiteY30" fmla="*/ 454025 h 701675"/>
              <a:gd name="connsiteX31" fmla="*/ 2355850 w 3479800"/>
              <a:gd name="connsiteY31" fmla="*/ 434975 h 701675"/>
              <a:gd name="connsiteX32" fmla="*/ 2479675 w 3479800"/>
              <a:gd name="connsiteY32" fmla="*/ 419100 h 701675"/>
              <a:gd name="connsiteX33" fmla="*/ 2593975 w 3479800"/>
              <a:gd name="connsiteY33" fmla="*/ 400050 h 701675"/>
              <a:gd name="connsiteX34" fmla="*/ 2676525 w 3479800"/>
              <a:gd name="connsiteY34" fmla="*/ 384175 h 701675"/>
              <a:gd name="connsiteX35" fmla="*/ 2759075 w 3479800"/>
              <a:gd name="connsiteY35" fmla="*/ 361950 h 701675"/>
              <a:gd name="connsiteX36" fmla="*/ 2914650 w 3479800"/>
              <a:gd name="connsiteY36" fmla="*/ 301625 h 701675"/>
              <a:gd name="connsiteX37" fmla="*/ 3025775 w 3479800"/>
              <a:gd name="connsiteY37" fmla="*/ 257175 h 701675"/>
              <a:gd name="connsiteX38" fmla="*/ 3133725 w 3479800"/>
              <a:gd name="connsiteY38" fmla="*/ 200025 h 701675"/>
              <a:gd name="connsiteX39" fmla="*/ 3203575 w 3479800"/>
              <a:gd name="connsiteY39" fmla="*/ 158750 h 701675"/>
              <a:gd name="connsiteX40" fmla="*/ 3289300 w 3479800"/>
              <a:gd name="connsiteY40" fmla="*/ 101600 h 701675"/>
              <a:gd name="connsiteX41" fmla="*/ 3368675 w 3479800"/>
              <a:gd name="connsiteY41" fmla="*/ 41275 h 701675"/>
              <a:gd name="connsiteX42" fmla="*/ 3390900 w 3479800"/>
              <a:gd name="connsiteY42" fmla="*/ 28575 h 701675"/>
              <a:gd name="connsiteX43" fmla="*/ 3425825 w 3479800"/>
              <a:gd name="connsiteY43" fmla="*/ 9525 h 701675"/>
              <a:gd name="connsiteX44" fmla="*/ 3451225 w 3479800"/>
              <a:gd name="connsiteY44" fmla="*/ 0 h 701675"/>
              <a:gd name="connsiteX45" fmla="*/ 3470275 w 3479800"/>
              <a:gd name="connsiteY45" fmla="*/ 3175 h 701675"/>
              <a:gd name="connsiteX46" fmla="*/ 3479800 w 3479800"/>
              <a:gd name="connsiteY46" fmla="*/ 19050 h 701675"/>
              <a:gd name="connsiteX47" fmla="*/ 3476625 w 3479800"/>
              <a:gd name="connsiteY47" fmla="*/ 44450 h 701675"/>
              <a:gd name="connsiteX48" fmla="*/ 3467100 w 3479800"/>
              <a:gd name="connsiteY48" fmla="*/ 85725 h 701675"/>
              <a:gd name="connsiteX49" fmla="*/ 3435350 w 3479800"/>
              <a:gd name="connsiteY49" fmla="*/ 139700 h 701675"/>
              <a:gd name="connsiteX50" fmla="*/ 3368675 w 3479800"/>
              <a:gd name="connsiteY50" fmla="*/ 203200 h 701675"/>
              <a:gd name="connsiteX51" fmla="*/ 3298825 w 3479800"/>
              <a:gd name="connsiteY51" fmla="*/ 266700 h 701675"/>
              <a:gd name="connsiteX52" fmla="*/ 3178175 w 3479800"/>
              <a:gd name="connsiteY52" fmla="*/ 352425 h 701675"/>
              <a:gd name="connsiteX53" fmla="*/ 3086100 w 3479800"/>
              <a:gd name="connsiteY53" fmla="*/ 412750 h 701675"/>
              <a:gd name="connsiteX54" fmla="*/ 2930525 w 3479800"/>
              <a:gd name="connsiteY54" fmla="*/ 492125 h 701675"/>
              <a:gd name="connsiteX55" fmla="*/ 2790825 w 3479800"/>
              <a:gd name="connsiteY55" fmla="*/ 542925 h 701675"/>
              <a:gd name="connsiteX56" fmla="*/ 2638425 w 3479800"/>
              <a:gd name="connsiteY56" fmla="*/ 587375 h 701675"/>
              <a:gd name="connsiteX57" fmla="*/ 2505075 w 3479800"/>
              <a:gd name="connsiteY57" fmla="*/ 619125 h 701675"/>
              <a:gd name="connsiteX58" fmla="*/ 2368550 w 3479800"/>
              <a:gd name="connsiteY58" fmla="*/ 641350 h 701675"/>
              <a:gd name="connsiteX59" fmla="*/ 2254250 w 3479800"/>
              <a:gd name="connsiteY59" fmla="*/ 660400 h 701675"/>
              <a:gd name="connsiteX60" fmla="*/ 2082800 w 3479800"/>
              <a:gd name="connsiteY60" fmla="*/ 673100 h 701675"/>
              <a:gd name="connsiteX61" fmla="*/ 1806575 w 3479800"/>
              <a:gd name="connsiteY61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82600 w 3479800"/>
              <a:gd name="connsiteY14" fmla="*/ 285750 h 701675"/>
              <a:gd name="connsiteX15" fmla="*/ 527050 w 3479800"/>
              <a:gd name="connsiteY15" fmla="*/ 317500 h 701675"/>
              <a:gd name="connsiteX16" fmla="*/ 603250 w 3479800"/>
              <a:gd name="connsiteY16" fmla="*/ 349250 h 701675"/>
              <a:gd name="connsiteX17" fmla="*/ 704850 w 3479800"/>
              <a:gd name="connsiteY17" fmla="*/ 377825 h 701675"/>
              <a:gd name="connsiteX18" fmla="*/ 822325 w 3479800"/>
              <a:gd name="connsiteY18" fmla="*/ 406400 h 701675"/>
              <a:gd name="connsiteX19" fmla="*/ 942975 w 3479800"/>
              <a:gd name="connsiteY19" fmla="*/ 434975 h 701675"/>
              <a:gd name="connsiteX20" fmla="*/ 1050925 w 3479800"/>
              <a:gd name="connsiteY20" fmla="*/ 454025 h 701675"/>
              <a:gd name="connsiteX21" fmla="*/ 1152525 w 3479800"/>
              <a:gd name="connsiteY21" fmla="*/ 466725 h 701675"/>
              <a:gd name="connsiteX22" fmla="*/ 1254125 w 3479800"/>
              <a:gd name="connsiteY22" fmla="*/ 476250 h 701675"/>
              <a:gd name="connsiteX23" fmla="*/ 1339850 w 3479800"/>
              <a:gd name="connsiteY23" fmla="*/ 476250 h 701675"/>
              <a:gd name="connsiteX24" fmla="*/ 1533525 w 3479800"/>
              <a:gd name="connsiteY24" fmla="*/ 476250 h 701675"/>
              <a:gd name="connsiteX25" fmla="*/ 1720850 w 3479800"/>
              <a:gd name="connsiteY25" fmla="*/ 488950 h 701675"/>
              <a:gd name="connsiteX26" fmla="*/ 1835150 w 3479800"/>
              <a:gd name="connsiteY26" fmla="*/ 488950 h 701675"/>
              <a:gd name="connsiteX27" fmla="*/ 1997075 w 3479800"/>
              <a:gd name="connsiteY27" fmla="*/ 479425 h 701675"/>
              <a:gd name="connsiteX28" fmla="*/ 2051050 w 3479800"/>
              <a:gd name="connsiteY28" fmla="*/ 473075 h 701675"/>
              <a:gd name="connsiteX29" fmla="*/ 2206625 w 3479800"/>
              <a:gd name="connsiteY29" fmla="*/ 454025 h 701675"/>
              <a:gd name="connsiteX30" fmla="*/ 2355850 w 3479800"/>
              <a:gd name="connsiteY30" fmla="*/ 434975 h 701675"/>
              <a:gd name="connsiteX31" fmla="*/ 2479675 w 3479800"/>
              <a:gd name="connsiteY31" fmla="*/ 419100 h 701675"/>
              <a:gd name="connsiteX32" fmla="*/ 2593975 w 3479800"/>
              <a:gd name="connsiteY32" fmla="*/ 400050 h 701675"/>
              <a:gd name="connsiteX33" fmla="*/ 2676525 w 3479800"/>
              <a:gd name="connsiteY33" fmla="*/ 384175 h 701675"/>
              <a:gd name="connsiteX34" fmla="*/ 2759075 w 3479800"/>
              <a:gd name="connsiteY34" fmla="*/ 361950 h 701675"/>
              <a:gd name="connsiteX35" fmla="*/ 2914650 w 3479800"/>
              <a:gd name="connsiteY35" fmla="*/ 301625 h 701675"/>
              <a:gd name="connsiteX36" fmla="*/ 3025775 w 3479800"/>
              <a:gd name="connsiteY36" fmla="*/ 257175 h 701675"/>
              <a:gd name="connsiteX37" fmla="*/ 3133725 w 3479800"/>
              <a:gd name="connsiteY37" fmla="*/ 200025 h 701675"/>
              <a:gd name="connsiteX38" fmla="*/ 3203575 w 3479800"/>
              <a:gd name="connsiteY38" fmla="*/ 158750 h 701675"/>
              <a:gd name="connsiteX39" fmla="*/ 3289300 w 3479800"/>
              <a:gd name="connsiteY39" fmla="*/ 101600 h 701675"/>
              <a:gd name="connsiteX40" fmla="*/ 3368675 w 3479800"/>
              <a:gd name="connsiteY40" fmla="*/ 41275 h 701675"/>
              <a:gd name="connsiteX41" fmla="*/ 3390900 w 3479800"/>
              <a:gd name="connsiteY41" fmla="*/ 28575 h 701675"/>
              <a:gd name="connsiteX42" fmla="*/ 3425825 w 3479800"/>
              <a:gd name="connsiteY42" fmla="*/ 9525 h 701675"/>
              <a:gd name="connsiteX43" fmla="*/ 3451225 w 3479800"/>
              <a:gd name="connsiteY43" fmla="*/ 0 h 701675"/>
              <a:gd name="connsiteX44" fmla="*/ 3470275 w 3479800"/>
              <a:gd name="connsiteY44" fmla="*/ 3175 h 701675"/>
              <a:gd name="connsiteX45" fmla="*/ 3479800 w 3479800"/>
              <a:gd name="connsiteY45" fmla="*/ 19050 h 701675"/>
              <a:gd name="connsiteX46" fmla="*/ 3476625 w 3479800"/>
              <a:gd name="connsiteY46" fmla="*/ 44450 h 701675"/>
              <a:gd name="connsiteX47" fmla="*/ 3467100 w 3479800"/>
              <a:gd name="connsiteY47" fmla="*/ 85725 h 701675"/>
              <a:gd name="connsiteX48" fmla="*/ 3435350 w 3479800"/>
              <a:gd name="connsiteY48" fmla="*/ 139700 h 701675"/>
              <a:gd name="connsiteX49" fmla="*/ 3368675 w 3479800"/>
              <a:gd name="connsiteY49" fmla="*/ 203200 h 701675"/>
              <a:gd name="connsiteX50" fmla="*/ 3298825 w 3479800"/>
              <a:gd name="connsiteY50" fmla="*/ 266700 h 701675"/>
              <a:gd name="connsiteX51" fmla="*/ 3178175 w 3479800"/>
              <a:gd name="connsiteY51" fmla="*/ 352425 h 701675"/>
              <a:gd name="connsiteX52" fmla="*/ 3086100 w 3479800"/>
              <a:gd name="connsiteY52" fmla="*/ 412750 h 701675"/>
              <a:gd name="connsiteX53" fmla="*/ 2930525 w 3479800"/>
              <a:gd name="connsiteY53" fmla="*/ 492125 h 701675"/>
              <a:gd name="connsiteX54" fmla="*/ 2790825 w 3479800"/>
              <a:gd name="connsiteY54" fmla="*/ 542925 h 701675"/>
              <a:gd name="connsiteX55" fmla="*/ 2638425 w 3479800"/>
              <a:gd name="connsiteY55" fmla="*/ 587375 h 701675"/>
              <a:gd name="connsiteX56" fmla="*/ 2505075 w 3479800"/>
              <a:gd name="connsiteY56" fmla="*/ 619125 h 701675"/>
              <a:gd name="connsiteX57" fmla="*/ 2368550 w 3479800"/>
              <a:gd name="connsiteY57" fmla="*/ 641350 h 701675"/>
              <a:gd name="connsiteX58" fmla="*/ 2254250 w 3479800"/>
              <a:gd name="connsiteY58" fmla="*/ 660400 h 701675"/>
              <a:gd name="connsiteX59" fmla="*/ 2082800 w 3479800"/>
              <a:gd name="connsiteY59" fmla="*/ 673100 h 701675"/>
              <a:gd name="connsiteX60" fmla="*/ 1806575 w 3479800"/>
              <a:gd name="connsiteY60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527050 w 3479800"/>
              <a:gd name="connsiteY14" fmla="*/ 317500 h 701675"/>
              <a:gd name="connsiteX15" fmla="*/ 603250 w 3479800"/>
              <a:gd name="connsiteY15" fmla="*/ 349250 h 701675"/>
              <a:gd name="connsiteX16" fmla="*/ 704850 w 3479800"/>
              <a:gd name="connsiteY16" fmla="*/ 377825 h 701675"/>
              <a:gd name="connsiteX17" fmla="*/ 822325 w 3479800"/>
              <a:gd name="connsiteY17" fmla="*/ 406400 h 701675"/>
              <a:gd name="connsiteX18" fmla="*/ 942975 w 3479800"/>
              <a:gd name="connsiteY18" fmla="*/ 434975 h 701675"/>
              <a:gd name="connsiteX19" fmla="*/ 1050925 w 3479800"/>
              <a:gd name="connsiteY19" fmla="*/ 454025 h 701675"/>
              <a:gd name="connsiteX20" fmla="*/ 1152525 w 3479800"/>
              <a:gd name="connsiteY20" fmla="*/ 466725 h 701675"/>
              <a:gd name="connsiteX21" fmla="*/ 1254125 w 3479800"/>
              <a:gd name="connsiteY21" fmla="*/ 476250 h 701675"/>
              <a:gd name="connsiteX22" fmla="*/ 1339850 w 3479800"/>
              <a:gd name="connsiteY22" fmla="*/ 476250 h 701675"/>
              <a:gd name="connsiteX23" fmla="*/ 1533525 w 3479800"/>
              <a:gd name="connsiteY23" fmla="*/ 476250 h 701675"/>
              <a:gd name="connsiteX24" fmla="*/ 1720850 w 3479800"/>
              <a:gd name="connsiteY24" fmla="*/ 488950 h 701675"/>
              <a:gd name="connsiteX25" fmla="*/ 1835150 w 3479800"/>
              <a:gd name="connsiteY25" fmla="*/ 488950 h 701675"/>
              <a:gd name="connsiteX26" fmla="*/ 1997075 w 3479800"/>
              <a:gd name="connsiteY26" fmla="*/ 479425 h 701675"/>
              <a:gd name="connsiteX27" fmla="*/ 2051050 w 3479800"/>
              <a:gd name="connsiteY27" fmla="*/ 473075 h 701675"/>
              <a:gd name="connsiteX28" fmla="*/ 2206625 w 3479800"/>
              <a:gd name="connsiteY28" fmla="*/ 454025 h 701675"/>
              <a:gd name="connsiteX29" fmla="*/ 2355850 w 3479800"/>
              <a:gd name="connsiteY29" fmla="*/ 434975 h 701675"/>
              <a:gd name="connsiteX30" fmla="*/ 2479675 w 3479800"/>
              <a:gd name="connsiteY30" fmla="*/ 419100 h 701675"/>
              <a:gd name="connsiteX31" fmla="*/ 2593975 w 3479800"/>
              <a:gd name="connsiteY31" fmla="*/ 400050 h 701675"/>
              <a:gd name="connsiteX32" fmla="*/ 2676525 w 3479800"/>
              <a:gd name="connsiteY32" fmla="*/ 384175 h 701675"/>
              <a:gd name="connsiteX33" fmla="*/ 2759075 w 3479800"/>
              <a:gd name="connsiteY33" fmla="*/ 361950 h 701675"/>
              <a:gd name="connsiteX34" fmla="*/ 2914650 w 3479800"/>
              <a:gd name="connsiteY34" fmla="*/ 301625 h 701675"/>
              <a:gd name="connsiteX35" fmla="*/ 3025775 w 3479800"/>
              <a:gd name="connsiteY35" fmla="*/ 257175 h 701675"/>
              <a:gd name="connsiteX36" fmla="*/ 3133725 w 3479800"/>
              <a:gd name="connsiteY36" fmla="*/ 200025 h 701675"/>
              <a:gd name="connsiteX37" fmla="*/ 3203575 w 3479800"/>
              <a:gd name="connsiteY37" fmla="*/ 158750 h 701675"/>
              <a:gd name="connsiteX38" fmla="*/ 3289300 w 3479800"/>
              <a:gd name="connsiteY38" fmla="*/ 101600 h 701675"/>
              <a:gd name="connsiteX39" fmla="*/ 3368675 w 3479800"/>
              <a:gd name="connsiteY39" fmla="*/ 41275 h 701675"/>
              <a:gd name="connsiteX40" fmla="*/ 3390900 w 3479800"/>
              <a:gd name="connsiteY40" fmla="*/ 28575 h 701675"/>
              <a:gd name="connsiteX41" fmla="*/ 3425825 w 3479800"/>
              <a:gd name="connsiteY41" fmla="*/ 9525 h 701675"/>
              <a:gd name="connsiteX42" fmla="*/ 3451225 w 3479800"/>
              <a:gd name="connsiteY42" fmla="*/ 0 h 701675"/>
              <a:gd name="connsiteX43" fmla="*/ 3470275 w 3479800"/>
              <a:gd name="connsiteY43" fmla="*/ 3175 h 701675"/>
              <a:gd name="connsiteX44" fmla="*/ 3479800 w 3479800"/>
              <a:gd name="connsiteY44" fmla="*/ 19050 h 701675"/>
              <a:gd name="connsiteX45" fmla="*/ 3476625 w 3479800"/>
              <a:gd name="connsiteY45" fmla="*/ 44450 h 701675"/>
              <a:gd name="connsiteX46" fmla="*/ 3467100 w 3479800"/>
              <a:gd name="connsiteY46" fmla="*/ 85725 h 701675"/>
              <a:gd name="connsiteX47" fmla="*/ 3435350 w 3479800"/>
              <a:gd name="connsiteY47" fmla="*/ 139700 h 701675"/>
              <a:gd name="connsiteX48" fmla="*/ 3368675 w 3479800"/>
              <a:gd name="connsiteY48" fmla="*/ 203200 h 701675"/>
              <a:gd name="connsiteX49" fmla="*/ 3298825 w 3479800"/>
              <a:gd name="connsiteY49" fmla="*/ 266700 h 701675"/>
              <a:gd name="connsiteX50" fmla="*/ 3178175 w 3479800"/>
              <a:gd name="connsiteY50" fmla="*/ 352425 h 701675"/>
              <a:gd name="connsiteX51" fmla="*/ 3086100 w 3479800"/>
              <a:gd name="connsiteY51" fmla="*/ 412750 h 701675"/>
              <a:gd name="connsiteX52" fmla="*/ 2930525 w 3479800"/>
              <a:gd name="connsiteY52" fmla="*/ 492125 h 701675"/>
              <a:gd name="connsiteX53" fmla="*/ 2790825 w 3479800"/>
              <a:gd name="connsiteY53" fmla="*/ 542925 h 701675"/>
              <a:gd name="connsiteX54" fmla="*/ 2638425 w 3479800"/>
              <a:gd name="connsiteY54" fmla="*/ 587375 h 701675"/>
              <a:gd name="connsiteX55" fmla="*/ 2505075 w 3479800"/>
              <a:gd name="connsiteY55" fmla="*/ 619125 h 701675"/>
              <a:gd name="connsiteX56" fmla="*/ 2368550 w 3479800"/>
              <a:gd name="connsiteY56" fmla="*/ 641350 h 701675"/>
              <a:gd name="connsiteX57" fmla="*/ 2254250 w 3479800"/>
              <a:gd name="connsiteY57" fmla="*/ 660400 h 701675"/>
              <a:gd name="connsiteX58" fmla="*/ 2082800 w 3479800"/>
              <a:gd name="connsiteY58" fmla="*/ 673100 h 701675"/>
              <a:gd name="connsiteX59" fmla="*/ 1806575 w 3479800"/>
              <a:gd name="connsiteY59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603250 w 3479800"/>
              <a:gd name="connsiteY14" fmla="*/ 349250 h 701675"/>
              <a:gd name="connsiteX15" fmla="*/ 704850 w 3479800"/>
              <a:gd name="connsiteY15" fmla="*/ 377825 h 701675"/>
              <a:gd name="connsiteX16" fmla="*/ 822325 w 3479800"/>
              <a:gd name="connsiteY16" fmla="*/ 406400 h 701675"/>
              <a:gd name="connsiteX17" fmla="*/ 942975 w 3479800"/>
              <a:gd name="connsiteY17" fmla="*/ 434975 h 701675"/>
              <a:gd name="connsiteX18" fmla="*/ 1050925 w 3479800"/>
              <a:gd name="connsiteY18" fmla="*/ 454025 h 701675"/>
              <a:gd name="connsiteX19" fmla="*/ 1152525 w 3479800"/>
              <a:gd name="connsiteY19" fmla="*/ 466725 h 701675"/>
              <a:gd name="connsiteX20" fmla="*/ 1254125 w 3479800"/>
              <a:gd name="connsiteY20" fmla="*/ 476250 h 701675"/>
              <a:gd name="connsiteX21" fmla="*/ 1339850 w 3479800"/>
              <a:gd name="connsiteY21" fmla="*/ 476250 h 701675"/>
              <a:gd name="connsiteX22" fmla="*/ 1533525 w 3479800"/>
              <a:gd name="connsiteY22" fmla="*/ 476250 h 701675"/>
              <a:gd name="connsiteX23" fmla="*/ 1720850 w 3479800"/>
              <a:gd name="connsiteY23" fmla="*/ 488950 h 701675"/>
              <a:gd name="connsiteX24" fmla="*/ 1835150 w 3479800"/>
              <a:gd name="connsiteY24" fmla="*/ 488950 h 701675"/>
              <a:gd name="connsiteX25" fmla="*/ 1997075 w 3479800"/>
              <a:gd name="connsiteY25" fmla="*/ 479425 h 701675"/>
              <a:gd name="connsiteX26" fmla="*/ 2051050 w 3479800"/>
              <a:gd name="connsiteY26" fmla="*/ 473075 h 701675"/>
              <a:gd name="connsiteX27" fmla="*/ 2206625 w 3479800"/>
              <a:gd name="connsiteY27" fmla="*/ 454025 h 701675"/>
              <a:gd name="connsiteX28" fmla="*/ 2355850 w 3479800"/>
              <a:gd name="connsiteY28" fmla="*/ 434975 h 701675"/>
              <a:gd name="connsiteX29" fmla="*/ 2479675 w 3479800"/>
              <a:gd name="connsiteY29" fmla="*/ 419100 h 701675"/>
              <a:gd name="connsiteX30" fmla="*/ 2593975 w 3479800"/>
              <a:gd name="connsiteY30" fmla="*/ 400050 h 701675"/>
              <a:gd name="connsiteX31" fmla="*/ 2676525 w 3479800"/>
              <a:gd name="connsiteY31" fmla="*/ 384175 h 701675"/>
              <a:gd name="connsiteX32" fmla="*/ 2759075 w 3479800"/>
              <a:gd name="connsiteY32" fmla="*/ 361950 h 701675"/>
              <a:gd name="connsiteX33" fmla="*/ 2914650 w 3479800"/>
              <a:gd name="connsiteY33" fmla="*/ 301625 h 701675"/>
              <a:gd name="connsiteX34" fmla="*/ 3025775 w 3479800"/>
              <a:gd name="connsiteY34" fmla="*/ 257175 h 701675"/>
              <a:gd name="connsiteX35" fmla="*/ 3133725 w 3479800"/>
              <a:gd name="connsiteY35" fmla="*/ 200025 h 701675"/>
              <a:gd name="connsiteX36" fmla="*/ 3203575 w 3479800"/>
              <a:gd name="connsiteY36" fmla="*/ 158750 h 701675"/>
              <a:gd name="connsiteX37" fmla="*/ 3289300 w 3479800"/>
              <a:gd name="connsiteY37" fmla="*/ 101600 h 701675"/>
              <a:gd name="connsiteX38" fmla="*/ 3368675 w 3479800"/>
              <a:gd name="connsiteY38" fmla="*/ 41275 h 701675"/>
              <a:gd name="connsiteX39" fmla="*/ 3390900 w 3479800"/>
              <a:gd name="connsiteY39" fmla="*/ 28575 h 701675"/>
              <a:gd name="connsiteX40" fmla="*/ 3425825 w 3479800"/>
              <a:gd name="connsiteY40" fmla="*/ 9525 h 701675"/>
              <a:gd name="connsiteX41" fmla="*/ 3451225 w 3479800"/>
              <a:gd name="connsiteY41" fmla="*/ 0 h 701675"/>
              <a:gd name="connsiteX42" fmla="*/ 3470275 w 3479800"/>
              <a:gd name="connsiteY42" fmla="*/ 3175 h 701675"/>
              <a:gd name="connsiteX43" fmla="*/ 3479800 w 3479800"/>
              <a:gd name="connsiteY43" fmla="*/ 19050 h 701675"/>
              <a:gd name="connsiteX44" fmla="*/ 3476625 w 3479800"/>
              <a:gd name="connsiteY44" fmla="*/ 44450 h 701675"/>
              <a:gd name="connsiteX45" fmla="*/ 3467100 w 3479800"/>
              <a:gd name="connsiteY45" fmla="*/ 85725 h 701675"/>
              <a:gd name="connsiteX46" fmla="*/ 3435350 w 3479800"/>
              <a:gd name="connsiteY46" fmla="*/ 139700 h 701675"/>
              <a:gd name="connsiteX47" fmla="*/ 3368675 w 3479800"/>
              <a:gd name="connsiteY47" fmla="*/ 203200 h 701675"/>
              <a:gd name="connsiteX48" fmla="*/ 3298825 w 3479800"/>
              <a:gd name="connsiteY48" fmla="*/ 266700 h 701675"/>
              <a:gd name="connsiteX49" fmla="*/ 3178175 w 3479800"/>
              <a:gd name="connsiteY49" fmla="*/ 352425 h 701675"/>
              <a:gd name="connsiteX50" fmla="*/ 3086100 w 3479800"/>
              <a:gd name="connsiteY50" fmla="*/ 412750 h 701675"/>
              <a:gd name="connsiteX51" fmla="*/ 2930525 w 3479800"/>
              <a:gd name="connsiteY51" fmla="*/ 492125 h 701675"/>
              <a:gd name="connsiteX52" fmla="*/ 2790825 w 3479800"/>
              <a:gd name="connsiteY52" fmla="*/ 542925 h 701675"/>
              <a:gd name="connsiteX53" fmla="*/ 2638425 w 3479800"/>
              <a:gd name="connsiteY53" fmla="*/ 587375 h 701675"/>
              <a:gd name="connsiteX54" fmla="*/ 2505075 w 3479800"/>
              <a:gd name="connsiteY54" fmla="*/ 619125 h 701675"/>
              <a:gd name="connsiteX55" fmla="*/ 2368550 w 3479800"/>
              <a:gd name="connsiteY55" fmla="*/ 641350 h 701675"/>
              <a:gd name="connsiteX56" fmla="*/ 2254250 w 3479800"/>
              <a:gd name="connsiteY56" fmla="*/ 660400 h 701675"/>
              <a:gd name="connsiteX57" fmla="*/ 2082800 w 3479800"/>
              <a:gd name="connsiteY57" fmla="*/ 673100 h 701675"/>
              <a:gd name="connsiteX58" fmla="*/ 1806575 w 3479800"/>
              <a:gd name="connsiteY58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704850 w 3479800"/>
              <a:gd name="connsiteY14" fmla="*/ 377825 h 701675"/>
              <a:gd name="connsiteX15" fmla="*/ 822325 w 3479800"/>
              <a:gd name="connsiteY15" fmla="*/ 406400 h 701675"/>
              <a:gd name="connsiteX16" fmla="*/ 942975 w 3479800"/>
              <a:gd name="connsiteY16" fmla="*/ 434975 h 701675"/>
              <a:gd name="connsiteX17" fmla="*/ 1050925 w 3479800"/>
              <a:gd name="connsiteY17" fmla="*/ 454025 h 701675"/>
              <a:gd name="connsiteX18" fmla="*/ 1152525 w 3479800"/>
              <a:gd name="connsiteY18" fmla="*/ 466725 h 701675"/>
              <a:gd name="connsiteX19" fmla="*/ 1254125 w 3479800"/>
              <a:gd name="connsiteY19" fmla="*/ 476250 h 701675"/>
              <a:gd name="connsiteX20" fmla="*/ 1339850 w 3479800"/>
              <a:gd name="connsiteY20" fmla="*/ 476250 h 701675"/>
              <a:gd name="connsiteX21" fmla="*/ 1533525 w 3479800"/>
              <a:gd name="connsiteY21" fmla="*/ 476250 h 701675"/>
              <a:gd name="connsiteX22" fmla="*/ 1720850 w 3479800"/>
              <a:gd name="connsiteY22" fmla="*/ 488950 h 701675"/>
              <a:gd name="connsiteX23" fmla="*/ 1835150 w 3479800"/>
              <a:gd name="connsiteY23" fmla="*/ 488950 h 701675"/>
              <a:gd name="connsiteX24" fmla="*/ 1997075 w 3479800"/>
              <a:gd name="connsiteY24" fmla="*/ 479425 h 701675"/>
              <a:gd name="connsiteX25" fmla="*/ 2051050 w 3479800"/>
              <a:gd name="connsiteY25" fmla="*/ 473075 h 701675"/>
              <a:gd name="connsiteX26" fmla="*/ 2206625 w 3479800"/>
              <a:gd name="connsiteY26" fmla="*/ 454025 h 701675"/>
              <a:gd name="connsiteX27" fmla="*/ 2355850 w 3479800"/>
              <a:gd name="connsiteY27" fmla="*/ 434975 h 701675"/>
              <a:gd name="connsiteX28" fmla="*/ 2479675 w 3479800"/>
              <a:gd name="connsiteY28" fmla="*/ 419100 h 701675"/>
              <a:gd name="connsiteX29" fmla="*/ 2593975 w 3479800"/>
              <a:gd name="connsiteY29" fmla="*/ 400050 h 701675"/>
              <a:gd name="connsiteX30" fmla="*/ 2676525 w 3479800"/>
              <a:gd name="connsiteY30" fmla="*/ 384175 h 701675"/>
              <a:gd name="connsiteX31" fmla="*/ 2759075 w 3479800"/>
              <a:gd name="connsiteY31" fmla="*/ 361950 h 701675"/>
              <a:gd name="connsiteX32" fmla="*/ 2914650 w 3479800"/>
              <a:gd name="connsiteY32" fmla="*/ 301625 h 701675"/>
              <a:gd name="connsiteX33" fmla="*/ 3025775 w 3479800"/>
              <a:gd name="connsiteY33" fmla="*/ 257175 h 701675"/>
              <a:gd name="connsiteX34" fmla="*/ 3133725 w 3479800"/>
              <a:gd name="connsiteY34" fmla="*/ 200025 h 701675"/>
              <a:gd name="connsiteX35" fmla="*/ 3203575 w 3479800"/>
              <a:gd name="connsiteY35" fmla="*/ 158750 h 701675"/>
              <a:gd name="connsiteX36" fmla="*/ 3289300 w 3479800"/>
              <a:gd name="connsiteY36" fmla="*/ 101600 h 701675"/>
              <a:gd name="connsiteX37" fmla="*/ 3368675 w 3479800"/>
              <a:gd name="connsiteY37" fmla="*/ 41275 h 701675"/>
              <a:gd name="connsiteX38" fmla="*/ 3390900 w 3479800"/>
              <a:gd name="connsiteY38" fmla="*/ 28575 h 701675"/>
              <a:gd name="connsiteX39" fmla="*/ 3425825 w 3479800"/>
              <a:gd name="connsiteY39" fmla="*/ 9525 h 701675"/>
              <a:gd name="connsiteX40" fmla="*/ 3451225 w 3479800"/>
              <a:gd name="connsiteY40" fmla="*/ 0 h 701675"/>
              <a:gd name="connsiteX41" fmla="*/ 3470275 w 3479800"/>
              <a:gd name="connsiteY41" fmla="*/ 3175 h 701675"/>
              <a:gd name="connsiteX42" fmla="*/ 3479800 w 3479800"/>
              <a:gd name="connsiteY42" fmla="*/ 19050 h 701675"/>
              <a:gd name="connsiteX43" fmla="*/ 3476625 w 3479800"/>
              <a:gd name="connsiteY43" fmla="*/ 44450 h 701675"/>
              <a:gd name="connsiteX44" fmla="*/ 3467100 w 3479800"/>
              <a:gd name="connsiteY44" fmla="*/ 85725 h 701675"/>
              <a:gd name="connsiteX45" fmla="*/ 3435350 w 3479800"/>
              <a:gd name="connsiteY45" fmla="*/ 139700 h 701675"/>
              <a:gd name="connsiteX46" fmla="*/ 3368675 w 3479800"/>
              <a:gd name="connsiteY46" fmla="*/ 203200 h 701675"/>
              <a:gd name="connsiteX47" fmla="*/ 3298825 w 3479800"/>
              <a:gd name="connsiteY47" fmla="*/ 266700 h 701675"/>
              <a:gd name="connsiteX48" fmla="*/ 3178175 w 3479800"/>
              <a:gd name="connsiteY48" fmla="*/ 352425 h 701675"/>
              <a:gd name="connsiteX49" fmla="*/ 3086100 w 3479800"/>
              <a:gd name="connsiteY49" fmla="*/ 412750 h 701675"/>
              <a:gd name="connsiteX50" fmla="*/ 2930525 w 3479800"/>
              <a:gd name="connsiteY50" fmla="*/ 492125 h 701675"/>
              <a:gd name="connsiteX51" fmla="*/ 2790825 w 3479800"/>
              <a:gd name="connsiteY51" fmla="*/ 542925 h 701675"/>
              <a:gd name="connsiteX52" fmla="*/ 2638425 w 3479800"/>
              <a:gd name="connsiteY52" fmla="*/ 587375 h 701675"/>
              <a:gd name="connsiteX53" fmla="*/ 2505075 w 3479800"/>
              <a:gd name="connsiteY53" fmla="*/ 619125 h 701675"/>
              <a:gd name="connsiteX54" fmla="*/ 2368550 w 3479800"/>
              <a:gd name="connsiteY54" fmla="*/ 641350 h 701675"/>
              <a:gd name="connsiteX55" fmla="*/ 2254250 w 3479800"/>
              <a:gd name="connsiteY55" fmla="*/ 660400 h 701675"/>
              <a:gd name="connsiteX56" fmla="*/ 2082800 w 3479800"/>
              <a:gd name="connsiteY56" fmla="*/ 673100 h 701675"/>
              <a:gd name="connsiteX57" fmla="*/ 1806575 w 3479800"/>
              <a:gd name="connsiteY57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822325 w 3479800"/>
              <a:gd name="connsiteY14" fmla="*/ 406400 h 701675"/>
              <a:gd name="connsiteX15" fmla="*/ 942975 w 3479800"/>
              <a:gd name="connsiteY15" fmla="*/ 434975 h 701675"/>
              <a:gd name="connsiteX16" fmla="*/ 1050925 w 3479800"/>
              <a:gd name="connsiteY16" fmla="*/ 454025 h 701675"/>
              <a:gd name="connsiteX17" fmla="*/ 1152525 w 3479800"/>
              <a:gd name="connsiteY17" fmla="*/ 466725 h 701675"/>
              <a:gd name="connsiteX18" fmla="*/ 1254125 w 3479800"/>
              <a:gd name="connsiteY18" fmla="*/ 476250 h 701675"/>
              <a:gd name="connsiteX19" fmla="*/ 1339850 w 3479800"/>
              <a:gd name="connsiteY19" fmla="*/ 476250 h 701675"/>
              <a:gd name="connsiteX20" fmla="*/ 1533525 w 3479800"/>
              <a:gd name="connsiteY20" fmla="*/ 476250 h 701675"/>
              <a:gd name="connsiteX21" fmla="*/ 1720850 w 3479800"/>
              <a:gd name="connsiteY21" fmla="*/ 488950 h 701675"/>
              <a:gd name="connsiteX22" fmla="*/ 1835150 w 3479800"/>
              <a:gd name="connsiteY22" fmla="*/ 488950 h 701675"/>
              <a:gd name="connsiteX23" fmla="*/ 1997075 w 3479800"/>
              <a:gd name="connsiteY23" fmla="*/ 479425 h 701675"/>
              <a:gd name="connsiteX24" fmla="*/ 2051050 w 3479800"/>
              <a:gd name="connsiteY24" fmla="*/ 473075 h 701675"/>
              <a:gd name="connsiteX25" fmla="*/ 2206625 w 3479800"/>
              <a:gd name="connsiteY25" fmla="*/ 454025 h 701675"/>
              <a:gd name="connsiteX26" fmla="*/ 2355850 w 3479800"/>
              <a:gd name="connsiteY26" fmla="*/ 434975 h 701675"/>
              <a:gd name="connsiteX27" fmla="*/ 2479675 w 3479800"/>
              <a:gd name="connsiteY27" fmla="*/ 419100 h 701675"/>
              <a:gd name="connsiteX28" fmla="*/ 2593975 w 3479800"/>
              <a:gd name="connsiteY28" fmla="*/ 400050 h 701675"/>
              <a:gd name="connsiteX29" fmla="*/ 2676525 w 3479800"/>
              <a:gd name="connsiteY29" fmla="*/ 384175 h 701675"/>
              <a:gd name="connsiteX30" fmla="*/ 2759075 w 3479800"/>
              <a:gd name="connsiteY30" fmla="*/ 361950 h 701675"/>
              <a:gd name="connsiteX31" fmla="*/ 2914650 w 3479800"/>
              <a:gd name="connsiteY31" fmla="*/ 301625 h 701675"/>
              <a:gd name="connsiteX32" fmla="*/ 3025775 w 3479800"/>
              <a:gd name="connsiteY32" fmla="*/ 257175 h 701675"/>
              <a:gd name="connsiteX33" fmla="*/ 3133725 w 3479800"/>
              <a:gd name="connsiteY33" fmla="*/ 200025 h 701675"/>
              <a:gd name="connsiteX34" fmla="*/ 3203575 w 3479800"/>
              <a:gd name="connsiteY34" fmla="*/ 158750 h 701675"/>
              <a:gd name="connsiteX35" fmla="*/ 3289300 w 3479800"/>
              <a:gd name="connsiteY35" fmla="*/ 101600 h 701675"/>
              <a:gd name="connsiteX36" fmla="*/ 3368675 w 3479800"/>
              <a:gd name="connsiteY36" fmla="*/ 41275 h 701675"/>
              <a:gd name="connsiteX37" fmla="*/ 3390900 w 3479800"/>
              <a:gd name="connsiteY37" fmla="*/ 28575 h 701675"/>
              <a:gd name="connsiteX38" fmla="*/ 3425825 w 3479800"/>
              <a:gd name="connsiteY38" fmla="*/ 9525 h 701675"/>
              <a:gd name="connsiteX39" fmla="*/ 3451225 w 3479800"/>
              <a:gd name="connsiteY39" fmla="*/ 0 h 701675"/>
              <a:gd name="connsiteX40" fmla="*/ 3470275 w 3479800"/>
              <a:gd name="connsiteY40" fmla="*/ 3175 h 701675"/>
              <a:gd name="connsiteX41" fmla="*/ 3479800 w 3479800"/>
              <a:gd name="connsiteY41" fmla="*/ 19050 h 701675"/>
              <a:gd name="connsiteX42" fmla="*/ 3476625 w 3479800"/>
              <a:gd name="connsiteY42" fmla="*/ 44450 h 701675"/>
              <a:gd name="connsiteX43" fmla="*/ 3467100 w 3479800"/>
              <a:gd name="connsiteY43" fmla="*/ 85725 h 701675"/>
              <a:gd name="connsiteX44" fmla="*/ 3435350 w 3479800"/>
              <a:gd name="connsiteY44" fmla="*/ 139700 h 701675"/>
              <a:gd name="connsiteX45" fmla="*/ 3368675 w 3479800"/>
              <a:gd name="connsiteY45" fmla="*/ 203200 h 701675"/>
              <a:gd name="connsiteX46" fmla="*/ 3298825 w 3479800"/>
              <a:gd name="connsiteY46" fmla="*/ 266700 h 701675"/>
              <a:gd name="connsiteX47" fmla="*/ 3178175 w 3479800"/>
              <a:gd name="connsiteY47" fmla="*/ 352425 h 701675"/>
              <a:gd name="connsiteX48" fmla="*/ 3086100 w 3479800"/>
              <a:gd name="connsiteY48" fmla="*/ 412750 h 701675"/>
              <a:gd name="connsiteX49" fmla="*/ 2930525 w 3479800"/>
              <a:gd name="connsiteY49" fmla="*/ 492125 h 701675"/>
              <a:gd name="connsiteX50" fmla="*/ 2790825 w 3479800"/>
              <a:gd name="connsiteY50" fmla="*/ 542925 h 701675"/>
              <a:gd name="connsiteX51" fmla="*/ 2638425 w 3479800"/>
              <a:gd name="connsiteY51" fmla="*/ 587375 h 701675"/>
              <a:gd name="connsiteX52" fmla="*/ 2505075 w 3479800"/>
              <a:gd name="connsiteY52" fmla="*/ 619125 h 701675"/>
              <a:gd name="connsiteX53" fmla="*/ 2368550 w 3479800"/>
              <a:gd name="connsiteY53" fmla="*/ 641350 h 701675"/>
              <a:gd name="connsiteX54" fmla="*/ 2254250 w 3479800"/>
              <a:gd name="connsiteY54" fmla="*/ 660400 h 701675"/>
              <a:gd name="connsiteX55" fmla="*/ 2082800 w 3479800"/>
              <a:gd name="connsiteY55" fmla="*/ 673100 h 701675"/>
              <a:gd name="connsiteX56" fmla="*/ 1806575 w 3479800"/>
              <a:gd name="connsiteY56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942975 w 3479800"/>
              <a:gd name="connsiteY14" fmla="*/ 434975 h 701675"/>
              <a:gd name="connsiteX15" fmla="*/ 1050925 w 3479800"/>
              <a:gd name="connsiteY15" fmla="*/ 454025 h 701675"/>
              <a:gd name="connsiteX16" fmla="*/ 1152525 w 3479800"/>
              <a:gd name="connsiteY16" fmla="*/ 466725 h 701675"/>
              <a:gd name="connsiteX17" fmla="*/ 1254125 w 3479800"/>
              <a:gd name="connsiteY17" fmla="*/ 476250 h 701675"/>
              <a:gd name="connsiteX18" fmla="*/ 1339850 w 3479800"/>
              <a:gd name="connsiteY18" fmla="*/ 476250 h 701675"/>
              <a:gd name="connsiteX19" fmla="*/ 1533525 w 3479800"/>
              <a:gd name="connsiteY19" fmla="*/ 476250 h 701675"/>
              <a:gd name="connsiteX20" fmla="*/ 1720850 w 3479800"/>
              <a:gd name="connsiteY20" fmla="*/ 488950 h 701675"/>
              <a:gd name="connsiteX21" fmla="*/ 1835150 w 3479800"/>
              <a:gd name="connsiteY21" fmla="*/ 488950 h 701675"/>
              <a:gd name="connsiteX22" fmla="*/ 1997075 w 3479800"/>
              <a:gd name="connsiteY22" fmla="*/ 479425 h 701675"/>
              <a:gd name="connsiteX23" fmla="*/ 2051050 w 3479800"/>
              <a:gd name="connsiteY23" fmla="*/ 473075 h 701675"/>
              <a:gd name="connsiteX24" fmla="*/ 2206625 w 3479800"/>
              <a:gd name="connsiteY24" fmla="*/ 454025 h 701675"/>
              <a:gd name="connsiteX25" fmla="*/ 2355850 w 3479800"/>
              <a:gd name="connsiteY25" fmla="*/ 434975 h 701675"/>
              <a:gd name="connsiteX26" fmla="*/ 2479675 w 3479800"/>
              <a:gd name="connsiteY26" fmla="*/ 419100 h 701675"/>
              <a:gd name="connsiteX27" fmla="*/ 2593975 w 3479800"/>
              <a:gd name="connsiteY27" fmla="*/ 400050 h 701675"/>
              <a:gd name="connsiteX28" fmla="*/ 2676525 w 3479800"/>
              <a:gd name="connsiteY28" fmla="*/ 384175 h 701675"/>
              <a:gd name="connsiteX29" fmla="*/ 2759075 w 3479800"/>
              <a:gd name="connsiteY29" fmla="*/ 361950 h 701675"/>
              <a:gd name="connsiteX30" fmla="*/ 2914650 w 3479800"/>
              <a:gd name="connsiteY30" fmla="*/ 301625 h 701675"/>
              <a:gd name="connsiteX31" fmla="*/ 3025775 w 3479800"/>
              <a:gd name="connsiteY31" fmla="*/ 257175 h 701675"/>
              <a:gd name="connsiteX32" fmla="*/ 3133725 w 3479800"/>
              <a:gd name="connsiteY32" fmla="*/ 200025 h 701675"/>
              <a:gd name="connsiteX33" fmla="*/ 3203575 w 3479800"/>
              <a:gd name="connsiteY33" fmla="*/ 158750 h 701675"/>
              <a:gd name="connsiteX34" fmla="*/ 3289300 w 3479800"/>
              <a:gd name="connsiteY34" fmla="*/ 101600 h 701675"/>
              <a:gd name="connsiteX35" fmla="*/ 3368675 w 3479800"/>
              <a:gd name="connsiteY35" fmla="*/ 41275 h 701675"/>
              <a:gd name="connsiteX36" fmla="*/ 3390900 w 3479800"/>
              <a:gd name="connsiteY36" fmla="*/ 28575 h 701675"/>
              <a:gd name="connsiteX37" fmla="*/ 3425825 w 3479800"/>
              <a:gd name="connsiteY37" fmla="*/ 9525 h 701675"/>
              <a:gd name="connsiteX38" fmla="*/ 3451225 w 3479800"/>
              <a:gd name="connsiteY38" fmla="*/ 0 h 701675"/>
              <a:gd name="connsiteX39" fmla="*/ 3470275 w 3479800"/>
              <a:gd name="connsiteY39" fmla="*/ 3175 h 701675"/>
              <a:gd name="connsiteX40" fmla="*/ 3479800 w 3479800"/>
              <a:gd name="connsiteY40" fmla="*/ 19050 h 701675"/>
              <a:gd name="connsiteX41" fmla="*/ 3476625 w 3479800"/>
              <a:gd name="connsiteY41" fmla="*/ 44450 h 701675"/>
              <a:gd name="connsiteX42" fmla="*/ 3467100 w 3479800"/>
              <a:gd name="connsiteY42" fmla="*/ 85725 h 701675"/>
              <a:gd name="connsiteX43" fmla="*/ 3435350 w 3479800"/>
              <a:gd name="connsiteY43" fmla="*/ 139700 h 701675"/>
              <a:gd name="connsiteX44" fmla="*/ 3368675 w 3479800"/>
              <a:gd name="connsiteY44" fmla="*/ 203200 h 701675"/>
              <a:gd name="connsiteX45" fmla="*/ 3298825 w 3479800"/>
              <a:gd name="connsiteY45" fmla="*/ 266700 h 701675"/>
              <a:gd name="connsiteX46" fmla="*/ 3178175 w 3479800"/>
              <a:gd name="connsiteY46" fmla="*/ 352425 h 701675"/>
              <a:gd name="connsiteX47" fmla="*/ 3086100 w 3479800"/>
              <a:gd name="connsiteY47" fmla="*/ 412750 h 701675"/>
              <a:gd name="connsiteX48" fmla="*/ 2930525 w 3479800"/>
              <a:gd name="connsiteY48" fmla="*/ 492125 h 701675"/>
              <a:gd name="connsiteX49" fmla="*/ 2790825 w 3479800"/>
              <a:gd name="connsiteY49" fmla="*/ 542925 h 701675"/>
              <a:gd name="connsiteX50" fmla="*/ 2638425 w 3479800"/>
              <a:gd name="connsiteY50" fmla="*/ 587375 h 701675"/>
              <a:gd name="connsiteX51" fmla="*/ 2505075 w 3479800"/>
              <a:gd name="connsiteY51" fmla="*/ 619125 h 701675"/>
              <a:gd name="connsiteX52" fmla="*/ 2368550 w 3479800"/>
              <a:gd name="connsiteY52" fmla="*/ 641350 h 701675"/>
              <a:gd name="connsiteX53" fmla="*/ 2254250 w 3479800"/>
              <a:gd name="connsiteY53" fmla="*/ 660400 h 701675"/>
              <a:gd name="connsiteX54" fmla="*/ 2082800 w 3479800"/>
              <a:gd name="connsiteY54" fmla="*/ 673100 h 701675"/>
              <a:gd name="connsiteX55" fmla="*/ 1806575 w 3479800"/>
              <a:gd name="connsiteY55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050925 w 3479800"/>
              <a:gd name="connsiteY14" fmla="*/ 454025 h 701675"/>
              <a:gd name="connsiteX15" fmla="*/ 1152525 w 3479800"/>
              <a:gd name="connsiteY15" fmla="*/ 466725 h 701675"/>
              <a:gd name="connsiteX16" fmla="*/ 1254125 w 3479800"/>
              <a:gd name="connsiteY16" fmla="*/ 476250 h 701675"/>
              <a:gd name="connsiteX17" fmla="*/ 1339850 w 3479800"/>
              <a:gd name="connsiteY17" fmla="*/ 476250 h 701675"/>
              <a:gd name="connsiteX18" fmla="*/ 1533525 w 3479800"/>
              <a:gd name="connsiteY18" fmla="*/ 476250 h 701675"/>
              <a:gd name="connsiteX19" fmla="*/ 1720850 w 3479800"/>
              <a:gd name="connsiteY19" fmla="*/ 488950 h 701675"/>
              <a:gd name="connsiteX20" fmla="*/ 1835150 w 3479800"/>
              <a:gd name="connsiteY20" fmla="*/ 488950 h 701675"/>
              <a:gd name="connsiteX21" fmla="*/ 1997075 w 3479800"/>
              <a:gd name="connsiteY21" fmla="*/ 479425 h 701675"/>
              <a:gd name="connsiteX22" fmla="*/ 2051050 w 3479800"/>
              <a:gd name="connsiteY22" fmla="*/ 473075 h 701675"/>
              <a:gd name="connsiteX23" fmla="*/ 2206625 w 3479800"/>
              <a:gd name="connsiteY23" fmla="*/ 454025 h 701675"/>
              <a:gd name="connsiteX24" fmla="*/ 2355850 w 3479800"/>
              <a:gd name="connsiteY24" fmla="*/ 434975 h 701675"/>
              <a:gd name="connsiteX25" fmla="*/ 2479675 w 3479800"/>
              <a:gd name="connsiteY25" fmla="*/ 419100 h 701675"/>
              <a:gd name="connsiteX26" fmla="*/ 2593975 w 3479800"/>
              <a:gd name="connsiteY26" fmla="*/ 400050 h 701675"/>
              <a:gd name="connsiteX27" fmla="*/ 2676525 w 3479800"/>
              <a:gd name="connsiteY27" fmla="*/ 384175 h 701675"/>
              <a:gd name="connsiteX28" fmla="*/ 2759075 w 3479800"/>
              <a:gd name="connsiteY28" fmla="*/ 361950 h 701675"/>
              <a:gd name="connsiteX29" fmla="*/ 2914650 w 3479800"/>
              <a:gd name="connsiteY29" fmla="*/ 301625 h 701675"/>
              <a:gd name="connsiteX30" fmla="*/ 3025775 w 3479800"/>
              <a:gd name="connsiteY30" fmla="*/ 257175 h 701675"/>
              <a:gd name="connsiteX31" fmla="*/ 3133725 w 3479800"/>
              <a:gd name="connsiteY31" fmla="*/ 200025 h 701675"/>
              <a:gd name="connsiteX32" fmla="*/ 3203575 w 3479800"/>
              <a:gd name="connsiteY32" fmla="*/ 158750 h 701675"/>
              <a:gd name="connsiteX33" fmla="*/ 3289300 w 3479800"/>
              <a:gd name="connsiteY33" fmla="*/ 101600 h 701675"/>
              <a:gd name="connsiteX34" fmla="*/ 3368675 w 3479800"/>
              <a:gd name="connsiteY34" fmla="*/ 41275 h 701675"/>
              <a:gd name="connsiteX35" fmla="*/ 3390900 w 3479800"/>
              <a:gd name="connsiteY35" fmla="*/ 28575 h 701675"/>
              <a:gd name="connsiteX36" fmla="*/ 3425825 w 3479800"/>
              <a:gd name="connsiteY36" fmla="*/ 9525 h 701675"/>
              <a:gd name="connsiteX37" fmla="*/ 3451225 w 3479800"/>
              <a:gd name="connsiteY37" fmla="*/ 0 h 701675"/>
              <a:gd name="connsiteX38" fmla="*/ 3470275 w 3479800"/>
              <a:gd name="connsiteY38" fmla="*/ 3175 h 701675"/>
              <a:gd name="connsiteX39" fmla="*/ 3479800 w 3479800"/>
              <a:gd name="connsiteY39" fmla="*/ 19050 h 701675"/>
              <a:gd name="connsiteX40" fmla="*/ 3476625 w 3479800"/>
              <a:gd name="connsiteY40" fmla="*/ 44450 h 701675"/>
              <a:gd name="connsiteX41" fmla="*/ 3467100 w 3479800"/>
              <a:gd name="connsiteY41" fmla="*/ 85725 h 701675"/>
              <a:gd name="connsiteX42" fmla="*/ 3435350 w 3479800"/>
              <a:gd name="connsiteY42" fmla="*/ 139700 h 701675"/>
              <a:gd name="connsiteX43" fmla="*/ 3368675 w 3479800"/>
              <a:gd name="connsiteY43" fmla="*/ 203200 h 701675"/>
              <a:gd name="connsiteX44" fmla="*/ 3298825 w 3479800"/>
              <a:gd name="connsiteY44" fmla="*/ 266700 h 701675"/>
              <a:gd name="connsiteX45" fmla="*/ 3178175 w 3479800"/>
              <a:gd name="connsiteY45" fmla="*/ 352425 h 701675"/>
              <a:gd name="connsiteX46" fmla="*/ 3086100 w 3479800"/>
              <a:gd name="connsiteY46" fmla="*/ 412750 h 701675"/>
              <a:gd name="connsiteX47" fmla="*/ 2930525 w 3479800"/>
              <a:gd name="connsiteY47" fmla="*/ 492125 h 701675"/>
              <a:gd name="connsiteX48" fmla="*/ 2790825 w 3479800"/>
              <a:gd name="connsiteY48" fmla="*/ 542925 h 701675"/>
              <a:gd name="connsiteX49" fmla="*/ 2638425 w 3479800"/>
              <a:gd name="connsiteY49" fmla="*/ 587375 h 701675"/>
              <a:gd name="connsiteX50" fmla="*/ 2505075 w 3479800"/>
              <a:gd name="connsiteY50" fmla="*/ 619125 h 701675"/>
              <a:gd name="connsiteX51" fmla="*/ 2368550 w 3479800"/>
              <a:gd name="connsiteY51" fmla="*/ 641350 h 701675"/>
              <a:gd name="connsiteX52" fmla="*/ 2254250 w 3479800"/>
              <a:gd name="connsiteY52" fmla="*/ 660400 h 701675"/>
              <a:gd name="connsiteX53" fmla="*/ 2082800 w 3479800"/>
              <a:gd name="connsiteY53" fmla="*/ 673100 h 701675"/>
              <a:gd name="connsiteX54" fmla="*/ 1806575 w 3479800"/>
              <a:gd name="connsiteY54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152525 w 3479800"/>
              <a:gd name="connsiteY14" fmla="*/ 466725 h 701675"/>
              <a:gd name="connsiteX15" fmla="*/ 1254125 w 3479800"/>
              <a:gd name="connsiteY15" fmla="*/ 476250 h 701675"/>
              <a:gd name="connsiteX16" fmla="*/ 1339850 w 3479800"/>
              <a:gd name="connsiteY16" fmla="*/ 476250 h 701675"/>
              <a:gd name="connsiteX17" fmla="*/ 1533525 w 3479800"/>
              <a:gd name="connsiteY17" fmla="*/ 476250 h 701675"/>
              <a:gd name="connsiteX18" fmla="*/ 1720850 w 3479800"/>
              <a:gd name="connsiteY18" fmla="*/ 488950 h 701675"/>
              <a:gd name="connsiteX19" fmla="*/ 1835150 w 3479800"/>
              <a:gd name="connsiteY19" fmla="*/ 488950 h 701675"/>
              <a:gd name="connsiteX20" fmla="*/ 1997075 w 3479800"/>
              <a:gd name="connsiteY20" fmla="*/ 479425 h 701675"/>
              <a:gd name="connsiteX21" fmla="*/ 2051050 w 3479800"/>
              <a:gd name="connsiteY21" fmla="*/ 473075 h 701675"/>
              <a:gd name="connsiteX22" fmla="*/ 2206625 w 3479800"/>
              <a:gd name="connsiteY22" fmla="*/ 454025 h 701675"/>
              <a:gd name="connsiteX23" fmla="*/ 2355850 w 3479800"/>
              <a:gd name="connsiteY23" fmla="*/ 434975 h 701675"/>
              <a:gd name="connsiteX24" fmla="*/ 2479675 w 3479800"/>
              <a:gd name="connsiteY24" fmla="*/ 419100 h 701675"/>
              <a:gd name="connsiteX25" fmla="*/ 2593975 w 3479800"/>
              <a:gd name="connsiteY25" fmla="*/ 400050 h 701675"/>
              <a:gd name="connsiteX26" fmla="*/ 2676525 w 3479800"/>
              <a:gd name="connsiteY26" fmla="*/ 384175 h 701675"/>
              <a:gd name="connsiteX27" fmla="*/ 2759075 w 3479800"/>
              <a:gd name="connsiteY27" fmla="*/ 361950 h 701675"/>
              <a:gd name="connsiteX28" fmla="*/ 2914650 w 3479800"/>
              <a:gd name="connsiteY28" fmla="*/ 301625 h 701675"/>
              <a:gd name="connsiteX29" fmla="*/ 3025775 w 3479800"/>
              <a:gd name="connsiteY29" fmla="*/ 257175 h 701675"/>
              <a:gd name="connsiteX30" fmla="*/ 3133725 w 3479800"/>
              <a:gd name="connsiteY30" fmla="*/ 200025 h 701675"/>
              <a:gd name="connsiteX31" fmla="*/ 3203575 w 3479800"/>
              <a:gd name="connsiteY31" fmla="*/ 158750 h 701675"/>
              <a:gd name="connsiteX32" fmla="*/ 3289300 w 3479800"/>
              <a:gd name="connsiteY32" fmla="*/ 101600 h 701675"/>
              <a:gd name="connsiteX33" fmla="*/ 3368675 w 3479800"/>
              <a:gd name="connsiteY33" fmla="*/ 41275 h 701675"/>
              <a:gd name="connsiteX34" fmla="*/ 3390900 w 3479800"/>
              <a:gd name="connsiteY34" fmla="*/ 28575 h 701675"/>
              <a:gd name="connsiteX35" fmla="*/ 3425825 w 3479800"/>
              <a:gd name="connsiteY35" fmla="*/ 9525 h 701675"/>
              <a:gd name="connsiteX36" fmla="*/ 3451225 w 3479800"/>
              <a:gd name="connsiteY36" fmla="*/ 0 h 701675"/>
              <a:gd name="connsiteX37" fmla="*/ 3470275 w 3479800"/>
              <a:gd name="connsiteY37" fmla="*/ 3175 h 701675"/>
              <a:gd name="connsiteX38" fmla="*/ 3479800 w 3479800"/>
              <a:gd name="connsiteY38" fmla="*/ 19050 h 701675"/>
              <a:gd name="connsiteX39" fmla="*/ 3476625 w 3479800"/>
              <a:gd name="connsiteY39" fmla="*/ 44450 h 701675"/>
              <a:gd name="connsiteX40" fmla="*/ 3467100 w 3479800"/>
              <a:gd name="connsiteY40" fmla="*/ 85725 h 701675"/>
              <a:gd name="connsiteX41" fmla="*/ 3435350 w 3479800"/>
              <a:gd name="connsiteY41" fmla="*/ 139700 h 701675"/>
              <a:gd name="connsiteX42" fmla="*/ 3368675 w 3479800"/>
              <a:gd name="connsiteY42" fmla="*/ 203200 h 701675"/>
              <a:gd name="connsiteX43" fmla="*/ 3298825 w 3479800"/>
              <a:gd name="connsiteY43" fmla="*/ 266700 h 701675"/>
              <a:gd name="connsiteX44" fmla="*/ 3178175 w 3479800"/>
              <a:gd name="connsiteY44" fmla="*/ 352425 h 701675"/>
              <a:gd name="connsiteX45" fmla="*/ 3086100 w 3479800"/>
              <a:gd name="connsiteY45" fmla="*/ 412750 h 701675"/>
              <a:gd name="connsiteX46" fmla="*/ 2930525 w 3479800"/>
              <a:gd name="connsiteY46" fmla="*/ 492125 h 701675"/>
              <a:gd name="connsiteX47" fmla="*/ 2790825 w 3479800"/>
              <a:gd name="connsiteY47" fmla="*/ 542925 h 701675"/>
              <a:gd name="connsiteX48" fmla="*/ 2638425 w 3479800"/>
              <a:gd name="connsiteY48" fmla="*/ 587375 h 701675"/>
              <a:gd name="connsiteX49" fmla="*/ 2505075 w 3479800"/>
              <a:gd name="connsiteY49" fmla="*/ 619125 h 701675"/>
              <a:gd name="connsiteX50" fmla="*/ 2368550 w 3479800"/>
              <a:gd name="connsiteY50" fmla="*/ 641350 h 701675"/>
              <a:gd name="connsiteX51" fmla="*/ 2254250 w 3479800"/>
              <a:gd name="connsiteY51" fmla="*/ 660400 h 701675"/>
              <a:gd name="connsiteX52" fmla="*/ 2082800 w 3479800"/>
              <a:gd name="connsiteY52" fmla="*/ 673100 h 701675"/>
              <a:gd name="connsiteX53" fmla="*/ 1806575 w 3479800"/>
              <a:gd name="connsiteY5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254125 w 3479800"/>
              <a:gd name="connsiteY14" fmla="*/ 476250 h 701675"/>
              <a:gd name="connsiteX15" fmla="*/ 1339850 w 3479800"/>
              <a:gd name="connsiteY15" fmla="*/ 476250 h 701675"/>
              <a:gd name="connsiteX16" fmla="*/ 1533525 w 3479800"/>
              <a:gd name="connsiteY16" fmla="*/ 476250 h 701675"/>
              <a:gd name="connsiteX17" fmla="*/ 1720850 w 3479800"/>
              <a:gd name="connsiteY17" fmla="*/ 488950 h 701675"/>
              <a:gd name="connsiteX18" fmla="*/ 1835150 w 3479800"/>
              <a:gd name="connsiteY18" fmla="*/ 488950 h 701675"/>
              <a:gd name="connsiteX19" fmla="*/ 1997075 w 3479800"/>
              <a:gd name="connsiteY19" fmla="*/ 479425 h 701675"/>
              <a:gd name="connsiteX20" fmla="*/ 2051050 w 3479800"/>
              <a:gd name="connsiteY20" fmla="*/ 473075 h 701675"/>
              <a:gd name="connsiteX21" fmla="*/ 2206625 w 3479800"/>
              <a:gd name="connsiteY21" fmla="*/ 454025 h 701675"/>
              <a:gd name="connsiteX22" fmla="*/ 2355850 w 3479800"/>
              <a:gd name="connsiteY22" fmla="*/ 434975 h 701675"/>
              <a:gd name="connsiteX23" fmla="*/ 2479675 w 3479800"/>
              <a:gd name="connsiteY23" fmla="*/ 419100 h 701675"/>
              <a:gd name="connsiteX24" fmla="*/ 2593975 w 3479800"/>
              <a:gd name="connsiteY24" fmla="*/ 400050 h 701675"/>
              <a:gd name="connsiteX25" fmla="*/ 2676525 w 3479800"/>
              <a:gd name="connsiteY25" fmla="*/ 384175 h 701675"/>
              <a:gd name="connsiteX26" fmla="*/ 2759075 w 3479800"/>
              <a:gd name="connsiteY26" fmla="*/ 361950 h 701675"/>
              <a:gd name="connsiteX27" fmla="*/ 2914650 w 3479800"/>
              <a:gd name="connsiteY27" fmla="*/ 301625 h 701675"/>
              <a:gd name="connsiteX28" fmla="*/ 3025775 w 3479800"/>
              <a:gd name="connsiteY28" fmla="*/ 257175 h 701675"/>
              <a:gd name="connsiteX29" fmla="*/ 3133725 w 3479800"/>
              <a:gd name="connsiteY29" fmla="*/ 200025 h 701675"/>
              <a:gd name="connsiteX30" fmla="*/ 3203575 w 3479800"/>
              <a:gd name="connsiteY30" fmla="*/ 158750 h 701675"/>
              <a:gd name="connsiteX31" fmla="*/ 3289300 w 3479800"/>
              <a:gd name="connsiteY31" fmla="*/ 101600 h 701675"/>
              <a:gd name="connsiteX32" fmla="*/ 3368675 w 3479800"/>
              <a:gd name="connsiteY32" fmla="*/ 41275 h 701675"/>
              <a:gd name="connsiteX33" fmla="*/ 3390900 w 3479800"/>
              <a:gd name="connsiteY33" fmla="*/ 28575 h 701675"/>
              <a:gd name="connsiteX34" fmla="*/ 3425825 w 3479800"/>
              <a:gd name="connsiteY34" fmla="*/ 9525 h 701675"/>
              <a:gd name="connsiteX35" fmla="*/ 3451225 w 3479800"/>
              <a:gd name="connsiteY35" fmla="*/ 0 h 701675"/>
              <a:gd name="connsiteX36" fmla="*/ 3470275 w 3479800"/>
              <a:gd name="connsiteY36" fmla="*/ 3175 h 701675"/>
              <a:gd name="connsiteX37" fmla="*/ 3479800 w 3479800"/>
              <a:gd name="connsiteY37" fmla="*/ 19050 h 701675"/>
              <a:gd name="connsiteX38" fmla="*/ 3476625 w 3479800"/>
              <a:gd name="connsiteY38" fmla="*/ 44450 h 701675"/>
              <a:gd name="connsiteX39" fmla="*/ 3467100 w 3479800"/>
              <a:gd name="connsiteY39" fmla="*/ 85725 h 701675"/>
              <a:gd name="connsiteX40" fmla="*/ 3435350 w 3479800"/>
              <a:gd name="connsiteY40" fmla="*/ 139700 h 701675"/>
              <a:gd name="connsiteX41" fmla="*/ 3368675 w 3479800"/>
              <a:gd name="connsiteY41" fmla="*/ 203200 h 701675"/>
              <a:gd name="connsiteX42" fmla="*/ 3298825 w 3479800"/>
              <a:gd name="connsiteY42" fmla="*/ 266700 h 701675"/>
              <a:gd name="connsiteX43" fmla="*/ 3178175 w 3479800"/>
              <a:gd name="connsiteY43" fmla="*/ 352425 h 701675"/>
              <a:gd name="connsiteX44" fmla="*/ 3086100 w 3479800"/>
              <a:gd name="connsiteY44" fmla="*/ 412750 h 701675"/>
              <a:gd name="connsiteX45" fmla="*/ 2930525 w 3479800"/>
              <a:gd name="connsiteY45" fmla="*/ 492125 h 701675"/>
              <a:gd name="connsiteX46" fmla="*/ 2790825 w 3479800"/>
              <a:gd name="connsiteY46" fmla="*/ 542925 h 701675"/>
              <a:gd name="connsiteX47" fmla="*/ 2638425 w 3479800"/>
              <a:gd name="connsiteY47" fmla="*/ 587375 h 701675"/>
              <a:gd name="connsiteX48" fmla="*/ 2505075 w 3479800"/>
              <a:gd name="connsiteY48" fmla="*/ 619125 h 701675"/>
              <a:gd name="connsiteX49" fmla="*/ 2368550 w 3479800"/>
              <a:gd name="connsiteY49" fmla="*/ 641350 h 701675"/>
              <a:gd name="connsiteX50" fmla="*/ 2254250 w 3479800"/>
              <a:gd name="connsiteY50" fmla="*/ 660400 h 701675"/>
              <a:gd name="connsiteX51" fmla="*/ 2082800 w 3479800"/>
              <a:gd name="connsiteY51" fmla="*/ 673100 h 701675"/>
              <a:gd name="connsiteX52" fmla="*/ 1806575 w 3479800"/>
              <a:gd name="connsiteY5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339850 w 3479800"/>
              <a:gd name="connsiteY14" fmla="*/ 476250 h 701675"/>
              <a:gd name="connsiteX15" fmla="*/ 1533525 w 3479800"/>
              <a:gd name="connsiteY15" fmla="*/ 476250 h 701675"/>
              <a:gd name="connsiteX16" fmla="*/ 1720850 w 3479800"/>
              <a:gd name="connsiteY16" fmla="*/ 488950 h 701675"/>
              <a:gd name="connsiteX17" fmla="*/ 1835150 w 3479800"/>
              <a:gd name="connsiteY17" fmla="*/ 488950 h 701675"/>
              <a:gd name="connsiteX18" fmla="*/ 1997075 w 3479800"/>
              <a:gd name="connsiteY18" fmla="*/ 479425 h 701675"/>
              <a:gd name="connsiteX19" fmla="*/ 2051050 w 3479800"/>
              <a:gd name="connsiteY19" fmla="*/ 473075 h 701675"/>
              <a:gd name="connsiteX20" fmla="*/ 2206625 w 3479800"/>
              <a:gd name="connsiteY20" fmla="*/ 454025 h 701675"/>
              <a:gd name="connsiteX21" fmla="*/ 2355850 w 3479800"/>
              <a:gd name="connsiteY21" fmla="*/ 434975 h 701675"/>
              <a:gd name="connsiteX22" fmla="*/ 2479675 w 3479800"/>
              <a:gd name="connsiteY22" fmla="*/ 419100 h 701675"/>
              <a:gd name="connsiteX23" fmla="*/ 2593975 w 3479800"/>
              <a:gd name="connsiteY23" fmla="*/ 400050 h 701675"/>
              <a:gd name="connsiteX24" fmla="*/ 2676525 w 3479800"/>
              <a:gd name="connsiteY24" fmla="*/ 384175 h 701675"/>
              <a:gd name="connsiteX25" fmla="*/ 2759075 w 3479800"/>
              <a:gd name="connsiteY25" fmla="*/ 361950 h 701675"/>
              <a:gd name="connsiteX26" fmla="*/ 2914650 w 3479800"/>
              <a:gd name="connsiteY26" fmla="*/ 301625 h 701675"/>
              <a:gd name="connsiteX27" fmla="*/ 3025775 w 3479800"/>
              <a:gd name="connsiteY27" fmla="*/ 257175 h 701675"/>
              <a:gd name="connsiteX28" fmla="*/ 3133725 w 3479800"/>
              <a:gd name="connsiteY28" fmla="*/ 200025 h 701675"/>
              <a:gd name="connsiteX29" fmla="*/ 3203575 w 3479800"/>
              <a:gd name="connsiteY29" fmla="*/ 158750 h 701675"/>
              <a:gd name="connsiteX30" fmla="*/ 3289300 w 3479800"/>
              <a:gd name="connsiteY30" fmla="*/ 101600 h 701675"/>
              <a:gd name="connsiteX31" fmla="*/ 3368675 w 3479800"/>
              <a:gd name="connsiteY31" fmla="*/ 41275 h 701675"/>
              <a:gd name="connsiteX32" fmla="*/ 3390900 w 3479800"/>
              <a:gd name="connsiteY32" fmla="*/ 28575 h 701675"/>
              <a:gd name="connsiteX33" fmla="*/ 3425825 w 3479800"/>
              <a:gd name="connsiteY33" fmla="*/ 9525 h 701675"/>
              <a:gd name="connsiteX34" fmla="*/ 3451225 w 3479800"/>
              <a:gd name="connsiteY34" fmla="*/ 0 h 701675"/>
              <a:gd name="connsiteX35" fmla="*/ 3470275 w 3479800"/>
              <a:gd name="connsiteY35" fmla="*/ 3175 h 701675"/>
              <a:gd name="connsiteX36" fmla="*/ 3479800 w 3479800"/>
              <a:gd name="connsiteY36" fmla="*/ 19050 h 701675"/>
              <a:gd name="connsiteX37" fmla="*/ 3476625 w 3479800"/>
              <a:gd name="connsiteY37" fmla="*/ 44450 h 701675"/>
              <a:gd name="connsiteX38" fmla="*/ 3467100 w 3479800"/>
              <a:gd name="connsiteY38" fmla="*/ 85725 h 701675"/>
              <a:gd name="connsiteX39" fmla="*/ 3435350 w 3479800"/>
              <a:gd name="connsiteY39" fmla="*/ 139700 h 701675"/>
              <a:gd name="connsiteX40" fmla="*/ 3368675 w 3479800"/>
              <a:gd name="connsiteY40" fmla="*/ 203200 h 701675"/>
              <a:gd name="connsiteX41" fmla="*/ 3298825 w 3479800"/>
              <a:gd name="connsiteY41" fmla="*/ 266700 h 701675"/>
              <a:gd name="connsiteX42" fmla="*/ 3178175 w 3479800"/>
              <a:gd name="connsiteY42" fmla="*/ 352425 h 701675"/>
              <a:gd name="connsiteX43" fmla="*/ 3086100 w 3479800"/>
              <a:gd name="connsiteY43" fmla="*/ 412750 h 701675"/>
              <a:gd name="connsiteX44" fmla="*/ 2930525 w 3479800"/>
              <a:gd name="connsiteY44" fmla="*/ 492125 h 701675"/>
              <a:gd name="connsiteX45" fmla="*/ 2790825 w 3479800"/>
              <a:gd name="connsiteY45" fmla="*/ 542925 h 701675"/>
              <a:gd name="connsiteX46" fmla="*/ 2638425 w 3479800"/>
              <a:gd name="connsiteY46" fmla="*/ 587375 h 701675"/>
              <a:gd name="connsiteX47" fmla="*/ 2505075 w 3479800"/>
              <a:gd name="connsiteY47" fmla="*/ 619125 h 701675"/>
              <a:gd name="connsiteX48" fmla="*/ 2368550 w 3479800"/>
              <a:gd name="connsiteY48" fmla="*/ 641350 h 701675"/>
              <a:gd name="connsiteX49" fmla="*/ 2254250 w 3479800"/>
              <a:gd name="connsiteY49" fmla="*/ 660400 h 701675"/>
              <a:gd name="connsiteX50" fmla="*/ 2082800 w 3479800"/>
              <a:gd name="connsiteY50" fmla="*/ 673100 h 701675"/>
              <a:gd name="connsiteX51" fmla="*/ 1806575 w 3479800"/>
              <a:gd name="connsiteY51" fmla="*/ 692150 h 701675"/>
              <a:gd name="connsiteX0" fmla="*/ 1762125 w 3435350"/>
              <a:gd name="connsiteY0" fmla="*/ 692150 h 701675"/>
              <a:gd name="connsiteX1" fmla="*/ 1504950 w 3435350"/>
              <a:gd name="connsiteY1" fmla="*/ 701675 h 701675"/>
              <a:gd name="connsiteX2" fmla="*/ 1339850 w 3435350"/>
              <a:gd name="connsiteY2" fmla="*/ 695325 h 701675"/>
              <a:gd name="connsiteX3" fmla="*/ 1108075 w 3435350"/>
              <a:gd name="connsiteY3" fmla="*/ 682625 h 701675"/>
              <a:gd name="connsiteX4" fmla="*/ 955675 w 3435350"/>
              <a:gd name="connsiteY4" fmla="*/ 666750 h 701675"/>
              <a:gd name="connsiteX5" fmla="*/ 781050 w 3435350"/>
              <a:gd name="connsiteY5" fmla="*/ 644525 h 701675"/>
              <a:gd name="connsiteX6" fmla="*/ 631825 w 3435350"/>
              <a:gd name="connsiteY6" fmla="*/ 619125 h 701675"/>
              <a:gd name="connsiteX7" fmla="*/ 492125 w 3435350"/>
              <a:gd name="connsiteY7" fmla="*/ 581025 h 701675"/>
              <a:gd name="connsiteX8" fmla="*/ 393700 w 3435350"/>
              <a:gd name="connsiteY8" fmla="*/ 546100 h 701675"/>
              <a:gd name="connsiteX9" fmla="*/ 282575 w 3435350"/>
              <a:gd name="connsiteY9" fmla="*/ 492125 h 701675"/>
              <a:gd name="connsiteX10" fmla="*/ 184150 w 3435350"/>
              <a:gd name="connsiteY10" fmla="*/ 431800 h 701675"/>
              <a:gd name="connsiteX11" fmla="*/ 95250 w 3435350"/>
              <a:gd name="connsiteY11" fmla="*/ 365125 h 701675"/>
              <a:gd name="connsiteX12" fmla="*/ 0 w 3435350"/>
              <a:gd name="connsiteY12" fmla="*/ 279400 h 701675"/>
              <a:gd name="connsiteX13" fmla="*/ 1295400 w 3435350"/>
              <a:gd name="connsiteY13" fmla="*/ 476250 h 701675"/>
              <a:gd name="connsiteX14" fmla="*/ 1489075 w 3435350"/>
              <a:gd name="connsiteY14" fmla="*/ 476250 h 701675"/>
              <a:gd name="connsiteX15" fmla="*/ 1676400 w 3435350"/>
              <a:gd name="connsiteY15" fmla="*/ 488950 h 701675"/>
              <a:gd name="connsiteX16" fmla="*/ 1790700 w 3435350"/>
              <a:gd name="connsiteY16" fmla="*/ 488950 h 701675"/>
              <a:gd name="connsiteX17" fmla="*/ 1952625 w 3435350"/>
              <a:gd name="connsiteY17" fmla="*/ 479425 h 701675"/>
              <a:gd name="connsiteX18" fmla="*/ 2006600 w 3435350"/>
              <a:gd name="connsiteY18" fmla="*/ 473075 h 701675"/>
              <a:gd name="connsiteX19" fmla="*/ 2162175 w 3435350"/>
              <a:gd name="connsiteY19" fmla="*/ 454025 h 701675"/>
              <a:gd name="connsiteX20" fmla="*/ 2311400 w 3435350"/>
              <a:gd name="connsiteY20" fmla="*/ 434975 h 701675"/>
              <a:gd name="connsiteX21" fmla="*/ 2435225 w 3435350"/>
              <a:gd name="connsiteY21" fmla="*/ 419100 h 701675"/>
              <a:gd name="connsiteX22" fmla="*/ 2549525 w 3435350"/>
              <a:gd name="connsiteY22" fmla="*/ 400050 h 701675"/>
              <a:gd name="connsiteX23" fmla="*/ 2632075 w 3435350"/>
              <a:gd name="connsiteY23" fmla="*/ 384175 h 701675"/>
              <a:gd name="connsiteX24" fmla="*/ 2714625 w 3435350"/>
              <a:gd name="connsiteY24" fmla="*/ 361950 h 701675"/>
              <a:gd name="connsiteX25" fmla="*/ 2870200 w 3435350"/>
              <a:gd name="connsiteY25" fmla="*/ 301625 h 701675"/>
              <a:gd name="connsiteX26" fmla="*/ 2981325 w 3435350"/>
              <a:gd name="connsiteY26" fmla="*/ 257175 h 701675"/>
              <a:gd name="connsiteX27" fmla="*/ 3089275 w 3435350"/>
              <a:gd name="connsiteY27" fmla="*/ 200025 h 701675"/>
              <a:gd name="connsiteX28" fmla="*/ 3159125 w 3435350"/>
              <a:gd name="connsiteY28" fmla="*/ 158750 h 701675"/>
              <a:gd name="connsiteX29" fmla="*/ 3244850 w 3435350"/>
              <a:gd name="connsiteY29" fmla="*/ 101600 h 701675"/>
              <a:gd name="connsiteX30" fmla="*/ 3324225 w 3435350"/>
              <a:gd name="connsiteY30" fmla="*/ 41275 h 701675"/>
              <a:gd name="connsiteX31" fmla="*/ 3346450 w 3435350"/>
              <a:gd name="connsiteY31" fmla="*/ 28575 h 701675"/>
              <a:gd name="connsiteX32" fmla="*/ 3381375 w 3435350"/>
              <a:gd name="connsiteY32" fmla="*/ 9525 h 701675"/>
              <a:gd name="connsiteX33" fmla="*/ 3406775 w 3435350"/>
              <a:gd name="connsiteY33" fmla="*/ 0 h 701675"/>
              <a:gd name="connsiteX34" fmla="*/ 3425825 w 3435350"/>
              <a:gd name="connsiteY34" fmla="*/ 3175 h 701675"/>
              <a:gd name="connsiteX35" fmla="*/ 3435350 w 3435350"/>
              <a:gd name="connsiteY35" fmla="*/ 19050 h 701675"/>
              <a:gd name="connsiteX36" fmla="*/ 3432175 w 3435350"/>
              <a:gd name="connsiteY36" fmla="*/ 44450 h 701675"/>
              <a:gd name="connsiteX37" fmla="*/ 3422650 w 3435350"/>
              <a:gd name="connsiteY37" fmla="*/ 85725 h 701675"/>
              <a:gd name="connsiteX38" fmla="*/ 3390900 w 3435350"/>
              <a:gd name="connsiteY38" fmla="*/ 139700 h 701675"/>
              <a:gd name="connsiteX39" fmla="*/ 3324225 w 3435350"/>
              <a:gd name="connsiteY39" fmla="*/ 203200 h 701675"/>
              <a:gd name="connsiteX40" fmla="*/ 3254375 w 3435350"/>
              <a:gd name="connsiteY40" fmla="*/ 266700 h 701675"/>
              <a:gd name="connsiteX41" fmla="*/ 3133725 w 3435350"/>
              <a:gd name="connsiteY41" fmla="*/ 352425 h 701675"/>
              <a:gd name="connsiteX42" fmla="*/ 3041650 w 3435350"/>
              <a:gd name="connsiteY42" fmla="*/ 412750 h 701675"/>
              <a:gd name="connsiteX43" fmla="*/ 2886075 w 3435350"/>
              <a:gd name="connsiteY43" fmla="*/ 492125 h 701675"/>
              <a:gd name="connsiteX44" fmla="*/ 2746375 w 3435350"/>
              <a:gd name="connsiteY44" fmla="*/ 542925 h 701675"/>
              <a:gd name="connsiteX45" fmla="*/ 2593975 w 3435350"/>
              <a:gd name="connsiteY45" fmla="*/ 587375 h 701675"/>
              <a:gd name="connsiteX46" fmla="*/ 2460625 w 3435350"/>
              <a:gd name="connsiteY46" fmla="*/ 619125 h 701675"/>
              <a:gd name="connsiteX47" fmla="*/ 2324100 w 3435350"/>
              <a:gd name="connsiteY47" fmla="*/ 641350 h 701675"/>
              <a:gd name="connsiteX48" fmla="*/ 2209800 w 3435350"/>
              <a:gd name="connsiteY48" fmla="*/ 660400 h 701675"/>
              <a:gd name="connsiteX49" fmla="*/ 2038350 w 3435350"/>
              <a:gd name="connsiteY49" fmla="*/ 673100 h 701675"/>
              <a:gd name="connsiteX50" fmla="*/ 1762125 w 3435350"/>
              <a:gd name="connsiteY50" fmla="*/ 692150 h 701675"/>
              <a:gd name="connsiteX0" fmla="*/ 1666875 w 3340100"/>
              <a:gd name="connsiteY0" fmla="*/ 692150 h 701675"/>
              <a:gd name="connsiteX1" fmla="*/ 1409700 w 3340100"/>
              <a:gd name="connsiteY1" fmla="*/ 701675 h 701675"/>
              <a:gd name="connsiteX2" fmla="*/ 1244600 w 3340100"/>
              <a:gd name="connsiteY2" fmla="*/ 695325 h 701675"/>
              <a:gd name="connsiteX3" fmla="*/ 1012825 w 3340100"/>
              <a:gd name="connsiteY3" fmla="*/ 682625 h 701675"/>
              <a:gd name="connsiteX4" fmla="*/ 860425 w 3340100"/>
              <a:gd name="connsiteY4" fmla="*/ 666750 h 701675"/>
              <a:gd name="connsiteX5" fmla="*/ 685800 w 3340100"/>
              <a:gd name="connsiteY5" fmla="*/ 644525 h 701675"/>
              <a:gd name="connsiteX6" fmla="*/ 536575 w 3340100"/>
              <a:gd name="connsiteY6" fmla="*/ 619125 h 701675"/>
              <a:gd name="connsiteX7" fmla="*/ 396875 w 3340100"/>
              <a:gd name="connsiteY7" fmla="*/ 581025 h 701675"/>
              <a:gd name="connsiteX8" fmla="*/ 298450 w 3340100"/>
              <a:gd name="connsiteY8" fmla="*/ 546100 h 701675"/>
              <a:gd name="connsiteX9" fmla="*/ 187325 w 3340100"/>
              <a:gd name="connsiteY9" fmla="*/ 492125 h 701675"/>
              <a:gd name="connsiteX10" fmla="*/ 88900 w 3340100"/>
              <a:gd name="connsiteY10" fmla="*/ 431800 h 701675"/>
              <a:gd name="connsiteX11" fmla="*/ 0 w 3340100"/>
              <a:gd name="connsiteY11" fmla="*/ 365125 h 701675"/>
              <a:gd name="connsiteX12" fmla="*/ 1200150 w 3340100"/>
              <a:gd name="connsiteY12" fmla="*/ 476250 h 701675"/>
              <a:gd name="connsiteX13" fmla="*/ 1393825 w 3340100"/>
              <a:gd name="connsiteY13" fmla="*/ 476250 h 701675"/>
              <a:gd name="connsiteX14" fmla="*/ 1581150 w 3340100"/>
              <a:gd name="connsiteY14" fmla="*/ 488950 h 701675"/>
              <a:gd name="connsiteX15" fmla="*/ 1695450 w 3340100"/>
              <a:gd name="connsiteY15" fmla="*/ 488950 h 701675"/>
              <a:gd name="connsiteX16" fmla="*/ 1857375 w 3340100"/>
              <a:gd name="connsiteY16" fmla="*/ 479425 h 701675"/>
              <a:gd name="connsiteX17" fmla="*/ 1911350 w 3340100"/>
              <a:gd name="connsiteY17" fmla="*/ 473075 h 701675"/>
              <a:gd name="connsiteX18" fmla="*/ 2066925 w 3340100"/>
              <a:gd name="connsiteY18" fmla="*/ 454025 h 701675"/>
              <a:gd name="connsiteX19" fmla="*/ 2216150 w 3340100"/>
              <a:gd name="connsiteY19" fmla="*/ 434975 h 701675"/>
              <a:gd name="connsiteX20" fmla="*/ 2339975 w 3340100"/>
              <a:gd name="connsiteY20" fmla="*/ 419100 h 701675"/>
              <a:gd name="connsiteX21" fmla="*/ 2454275 w 3340100"/>
              <a:gd name="connsiteY21" fmla="*/ 400050 h 701675"/>
              <a:gd name="connsiteX22" fmla="*/ 2536825 w 3340100"/>
              <a:gd name="connsiteY22" fmla="*/ 384175 h 701675"/>
              <a:gd name="connsiteX23" fmla="*/ 2619375 w 3340100"/>
              <a:gd name="connsiteY23" fmla="*/ 361950 h 701675"/>
              <a:gd name="connsiteX24" fmla="*/ 2774950 w 3340100"/>
              <a:gd name="connsiteY24" fmla="*/ 301625 h 701675"/>
              <a:gd name="connsiteX25" fmla="*/ 2886075 w 3340100"/>
              <a:gd name="connsiteY25" fmla="*/ 257175 h 701675"/>
              <a:gd name="connsiteX26" fmla="*/ 2994025 w 3340100"/>
              <a:gd name="connsiteY26" fmla="*/ 200025 h 701675"/>
              <a:gd name="connsiteX27" fmla="*/ 3063875 w 3340100"/>
              <a:gd name="connsiteY27" fmla="*/ 158750 h 701675"/>
              <a:gd name="connsiteX28" fmla="*/ 3149600 w 3340100"/>
              <a:gd name="connsiteY28" fmla="*/ 101600 h 701675"/>
              <a:gd name="connsiteX29" fmla="*/ 3228975 w 3340100"/>
              <a:gd name="connsiteY29" fmla="*/ 41275 h 701675"/>
              <a:gd name="connsiteX30" fmla="*/ 3251200 w 3340100"/>
              <a:gd name="connsiteY30" fmla="*/ 28575 h 701675"/>
              <a:gd name="connsiteX31" fmla="*/ 3286125 w 3340100"/>
              <a:gd name="connsiteY31" fmla="*/ 9525 h 701675"/>
              <a:gd name="connsiteX32" fmla="*/ 3311525 w 3340100"/>
              <a:gd name="connsiteY32" fmla="*/ 0 h 701675"/>
              <a:gd name="connsiteX33" fmla="*/ 3330575 w 3340100"/>
              <a:gd name="connsiteY33" fmla="*/ 3175 h 701675"/>
              <a:gd name="connsiteX34" fmla="*/ 3340100 w 3340100"/>
              <a:gd name="connsiteY34" fmla="*/ 19050 h 701675"/>
              <a:gd name="connsiteX35" fmla="*/ 3336925 w 3340100"/>
              <a:gd name="connsiteY35" fmla="*/ 44450 h 701675"/>
              <a:gd name="connsiteX36" fmla="*/ 3327400 w 3340100"/>
              <a:gd name="connsiteY36" fmla="*/ 85725 h 701675"/>
              <a:gd name="connsiteX37" fmla="*/ 3295650 w 3340100"/>
              <a:gd name="connsiteY37" fmla="*/ 139700 h 701675"/>
              <a:gd name="connsiteX38" fmla="*/ 3228975 w 3340100"/>
              <a:gd name="connsiteY38" fmla="*/ 203200 h 701675"/>
              <a:gd name="connsiteX39" fmla="*/ 3159125 w 3340100"/>
              <a:gd name="connsiteY39" fmla="*/ 266700 h 701675"/>
              <a:gd name="connsiteX40" fmla="*/ 3038475 w 3340100"/>
              <a:gd name="connsiteY40" fmla="*/ 352425 h 701675"/>
              <a:gd name="connsiteX41" fmla="*/ 2946400 w 3340100"/>
              <a:gd name="connsiteY41" fmla="*/ 412750 h 701675"/>
              <a:gd name="connsiteX42" fmla="*/ 2790825 w 3340100"/>
              <a:gd name="connsiteY42" fmla="*/ 492125 h 701675"/>
              <a:gd name="connsiteX43" fmla="*/ 2651125 w 3340100"/>
              <a:gd name="connsiteY43" fmla="*/ 542925 h 701675"/>
              <a:gd name="connsiteX44" fmla="*/ 2498725 w 3340100"/>
              <a:gd name="connsiteY44" fmla="*/ 587375 h 701675"/>
              <a:gd name="connsiteX45" fmla="*/ 2365375 w 3340100"/>
              <a:gd name="connsiteY45" fmla="*/ 619125 h 701675"/>
              <a:gd name="connsiteX46" fmla="*/ 2228850 w 3340100"/>
              <a:gd name="connsiteY46" fmla="*/ 641350 h 701675"/>
              <a:gd name="connsiteX47" fmla="*/ 2114550 w 3340100"/>
              <a:gd name="connsiteY47" fmla="*/ 660400 h 701675"/>
              <a:gd name="connsiteX48" fmla="*/ 1943100 w 3340100"/>
              <a:gd name="connsiteY48" fmla="*/ 673100 h 701675"/>
              <a:gd name="connsiteX49" fmla="*/ 1666875 w 3340100"/>
              <a:gd name="connsiteY49" fmla="*/ 692150 h 701675"/>
              <a:gd name="connsiteX0" fmla="*/ 1577975 w 3251200"/>
              <a:gd name="connsiteY0" fmla="*/ 692150 h 701675"/>
              <a:gd name="connsiteX1" fmla="*/ 1320800 w 3251200"/>
              <a:gd name="connsiteY1" fmla="*/ 701675 h 701675"/>
              <a:gd name="connsiteX2" fmla="*/ 1155700 w 3251200"/>
              <a:gd name="connsiteY2" fmla="*/ 695325 h 701675"/>
              <a:gd name="connsiteX3" fmla="*/ 923925 w 3251200"/>
              <a:gd name="connsiteY3" fmla="*/ 682625 h 701675"/>
              <a:gd name="connsiteX4" fmla="*/ 771525 w 3251200"/>
              <a:gd name="connsiteY4" fmla="*/ 666750 h 701675"/>
              <a:gd name="connsiteX5" fmla="*/ 596900 w 3251200"/>
              <a:gd name="connsiteY5" fmla="*/ 644525 h 701675"/>
              <a:gd name="connsiteX6" fmla="*/ 447675 w 3251200"/>
              <a:gd name="connsiteY6" fmla="*/ 619125 h 701675"/>
              <a:gd name="connsiteX7" fmla="*/ 307975 w 3251200"/>
              <a:gd name="connsiteY7" fmla="*/ 581025 h 701675"/>
              <a:gd name="connsiteX8" fmla="*/ 209550 w 3251200"/>
              <a:gd name="connsiteY8" fmla="*/ 546100 h 701675"/>
              <a:gd name="connsiteX9" fmla="*/ 98425 w 3251200"/>
              <a:gd name="connsiteY9" fmla="*/ 492125 h 701675"/>
              <a:gd name="connsiteX10" fmla="*/ 0 w 3251200"/>
              <a:gd name="connsiteY10" fmla="*/ 431800 h 701675"/>
              <a:gd name="connsiteX11" fmla="*/ 1111250 w 3251200"/>
              <a:gd name="connsiteY11" fmla="*/ 476250 h 701675"/>
              <a:gd name="connsiteX12" fmla="*/ 1304925 w 3251200"/>
              <a:gd name="connsiteY12" fmla="*/ 476250 h 701675"/>
              <a:gd name="connsiteX13" fmla="*/ 1492250 w 3251200"/>
              <a:gd name="connsiteY13" fmla="*/ 488950 h 701675"/>
              <a:gd name="connsiteX14" fmla="*/ 1606550 w 3251200"/>
              <a:gd name="connsiteY14" fmla="*/ 488950 h 701675"/>
              <a:gd name="connsiteX15" fmla="*/ 1768475 w 3251200"/>
              <a:gd name="connsiteY15" fmla="*/ 479425 h 701675"/>
              <a:gd name="connsiteX16" fmla="*/ 1822450 w 3251200"/>
              <a:gd name="connsiteY16" fmla="*/ 473075 h 701675"/>
              <a:gd name="connsiteX17" fmla="*/ 1978025 w 3251200"/>
              <a:gd name="connsiteY17" fmla="*/ 454025 h 701675"/>
              <a:gd name="connsiteX18" fmla="*/ 2127250 w 3251200"/>
              <a:gd name="connsiteY18" fmla="*/ 434975 h 701675"/>
              <a:gd name="connsiteX19" fmla="*/ 2251075 w 3251200"/>
              <a:gd name="connsiteY19" fmla="*/ 419100 h 701675"/>
              <a:gd name="connsiteX20" fmla="*/ 2365375 w 3251200"/>
              <a:gd name="connsiteY20" fmla="*/ 400050 h 701675"/>
              <a:gd name="connsiteX21" fmla="*/ 2447925 w 3251200"/>
              <a:gd name="connsiteY21" fmla="*/ 384175 h 701675"/>
              <a:gd name="connsiteX22" fmla="*/ 2530475 w 3251200"/>
              <a:gd name="connsiteY22" fmla="*/ 361950 h 701675"/>
              <a:gd name="connsiteX23" fmla="*/ 2686050 w 3251200"/>
              <a:gd name="connsiteY23" fmla="*/ 301625 h 701675"/>
              <a:gd name="connsiteX24" fmla="*/ 2797175 w 3251200"/>
              <a:gd name="connsiteY24" fmla="*/ 257175 h 701675"/>
              <a:gd name="connsiteX25" fmla="*/ 2905125 w 3251200"/>
              <a:gd name="connsiteY25" fmla="*/ 200025 h 701675"/>
              <a:gd name="connsiteX26" fmla="*/ 2974975 w 3251200"/>
              <a:gd name="connsiteY26" fmla="*/ 158750 h 701675"/>
              <a:gd name="connsiteX27" fmla="*/ 3060700 w 3251200"/>
              <a:gd name="connsiteY27" fmla="*/ 101600 h 701675"/>
              <a:gd name="connsiteX28" fmla="*/ 3140075 w 3251200"/>
              <a:gd name="connsiteY28" fmla="*/ 41275 h 701675"/>
              <a:gd name="connsiteX29" fmla="*/ 3162300 w 3251200"/>
              <a:gd name="connsiteY29" fmla="*/ 28575 h 701675"/>
              <a:gd name="connsiteX30" fmla="*/ 3197225 w 3251200"/>
              <a:gd name="connsiteY30" fmla="*/ 9525 h 701675"/>
              <a:gd name="connsiteX31" fmla="*/ 3222625 w 3251200"/>
              <a:gd name="connsiteY31" fmla="*/ 0 h 701675"/>
              <a:gd name="connsiteX32" fmla="*/ 3241675 w 3251200"/>
              <a:gd name="connsiteY32" fmla="*/ 3175 h 701675"/>
              <a:gd name="connsiteX33" fmla="*/ 3251200 w 3251200"/>
              <a:gd name="connsiteY33" fmla="*/ 19050 h 701675"/>
              <a:gd name="connsiteX34" fmla="*/ 3248025 w 3251200"/>
              <a:gd name="connsiteY34" fmla="*/ 44450 h 701675"/>
              <a:gd name="connsiteX35" fmla="*/ 3238500 w 3251200"/>
              <a:gd name="connsiteY35" fmla="*/ 85725 h 701675"/>
              <a:gd name="connsiteX36" fmla="*/ 3206750 w 3251200"/>
              <a:gd name="connsiteY36" fmla="*/ 139700 h 701675"/>
              <a:gd name="connsiteX37" fmla="*/ 3140075 w 3251200"/>
              <a:gd name="connsiteY37" fmla="*/ 203200 h 701675"/>
              <a:gd name="connsiteX38" fmla="*/ 3070225 w 3251200"/>
              <a:gd name="connsiteY38" fmla="*/ 266700 h 701675"/>
              <a:gd name="connsiteX39" fmla="*/ 2949575 w 3251200"/>
              <a:gd name="connsiteY39" fmla="*/ 352425 h 701675"/>
              <a:gd name="connsiteX40" fmla="*/ 2857500 w 3251200"/>
              <a:gd name="connsiteY40" fmla="*/ 412750 h 701675"/>
              <a:gd name="connsiteX41" fmla="*/ 2701925 w 3251200"/>
              <a:gd name="connsiteY41" fmla="*/ 492125 h 701675"/>
              <a:gd name="connsiteX42" fmla="*/ 2562225 w 3251200"/>
              <a:gd name="connsiteY42" fmla="*/ 542925 h 701675"/>
              <a:gd name="connsiteX43" fmla="*/ 2409825 w 3251200"/>
              <a:gd name="connsiteY43" fmla="*/ 587375 h 701675"/>
              <a:gd name="connsiteX44" fmla="*/ 2276475 w 3251200"/>
              <a:gd name="connsiteY44" fmla="*/ 619125 h 701675"/>
              <a:gd name="connsiteX45" fmla="*/ 2139950 w 3251200"/>
              <a:gd name="connsiteY45" fmla="*/ 641350 h 701675"/>
              <a:gd name="connsiteX46" fmla="*/ 2025650 w 3251200"/>
              <a:gd name="connsiteY46" fmla="*/ 660400 h 701675"/>
              <a:gd name="connsiteX47" fmla="*/ 1854200 w 3251200"/>
              <a:gd name="connsiteY47" fmla="*/ 673100 h 701675"/>
              <a:gd name="connsiteX48" fmla="*/ 1577975 w 3251200"/>
              <a:gd name="connsiteY48" fmla="*/ 692150 h 701675"/>
              <a:gd name="connsiteX0" fmla="*/ 1479550 w 3152775"/>
              <a:gd name="connsiteY0" fmla="*/ 692150 h 701675"/>
              <a:gd name="connsiteX1" fmla="*/ 1222375 w 3152775"/>
              <a:gd name="connsiteY1" fmla="*/ 701675 h 701675"/>
              <a:gd name="connsiteX2" fmla="*/ 1057275 w 3152775"/>
              <a:gd name="connsiteY2" fmla="*/ 695325 h 701675"/>
              <a:gd name="connsiteX3" fmla="*/ 825500 w 3152775"/>
              <a:gd name="connsiteY3" fmla="*/ 682625 h 701675"/>
              <a:gd name="connsiteX4" fmla="*/ 673100 w 3152775"/>
              <a:gd name="connsiteY4" fmla="*/ 666750 h 701675"/>
              <a:gd name="connsiteX5" fmla="*/ 498475 w 3152775"/>
              <a:gd name="connsiteY5" fmla="*/ 644525 h 701675"/>
              <a:gd name="connsiteX6" fmla="*/ 349250 w 3152775"/>
              <a:gd name="connsiteY6" fmla="*/ 619125 h 701675"/>
              <a:gd name="connsiteX7" fmla="*/ 209550 w 3152775"/>
              <a:gd name="connsiteY7" fmla="*/ 581025 h 701675"/>
              <a:gd name="connsiteX8" fmla="*/ 111125 w 3152775"/>
              <a:gd name="connsiteY8" fmla="*/ 546100 h 701675"/>
              <a:gd name="connsiteX9" fmla="*/ 0 w 3152775"/>
              <a:gd name="connsiteY9" fmla="*/ 492125 h 701675"/>
              <a:gd name="connsiteX10" fmla="*/ 1012825 w 3152775"/>
              <a:gd name="connsiteY10" fmla="*/ 476250 h 701675"/>
              <a:gd name="connsiteX11" fmla="*/ 1206500 w 3152775"/>
              <a:gd name="connsiteY11" fmla="*/ 476250 h 701675"/>
              <a:gd name="connsiteX12" fmla="*/ 1393825 w 3152775"/>
              <a:gd name="connsiteY12" fmla="*/ 488950 h 701675"/>
              <a:gd name="connsiteX13" fmla="*/ 1508125 w 3152775"/>
              <a:gd name="connsiteY13" fmla="*/ 488950 h 701675"/>
              <a:gd name="connsiteX14" fmla="*/ 1670050 w 3152775"/>
              <a:gd name="connsiteY14" fmla="*/ 479425 h 701675"/>
              <a:gd name="connsiteX15" fmla="*/ 1724025 w 3152775"/>
              <a:gd name="connsiteY15" fmla="*/ 473075 h 701675"/>
              <a:gd name="connsiteX16" fmla="*/ 1879600 w 3152775"/>
              <a:gd name="connsiteY16" fmla="*/ 454025 h 701675"/>
              <a:gd name="connsiteX17" fmla="*/ 2028825 w 3152775"/>
              <a:gd name="connsiteY17" fmla="*/ 434975 h 701675"/>
              <a:gd name="connsiteX18" fmla="*/ 2152650 w 3152775"/>
              <a:gd name="connsiteY18" fmla="*/ 419100 h 701675"/>
              <a:gd name="connsiteX19" fmla="*/ 2266950 w 3152775"/>
              <a:gd name="connsiteY19" fmla="*/ 400050 h 701675"/>
              <a:gd name="connsiteX20" fmla="*/ 2349500 w 3152775"/>
              <a:gd name="connsiteY20" fmla="*/ 384175 h 701675"/>
              <a:gd name="connsiteX21" fmla="*/ 2432050 w 3152775"/>
              <a:gd name="connsiteY21" fmla="*/ 361950 h 701675"/>
              <a:gd name="connsiteX22" fmla="*/ 2587625 w 3152775"/>
              <a:gd name="connsiteY22" fmla="*/ 301625 h 701675"/>
              <a:gd name="connsiteX23" fmla="*/ 2698750 w 3152775"/>
              <a:gd name="connsiteY23" fmla="*/ 257175 h 701675"/>
              <a:gd name="connsiteX24" fmla="*/ 2806700 w 3152775"/>
              <a:gd name="connsiteY24" fmla="*/ 200025 h 701675"/>
              <a:gd name="connsiteX25" fmla="*/ 2876550 w 3152775"/>
              <a:gd name="connsiteY25" fmla="*/ 158750 h 701675"/>
              <a:gd name="connsiteX26" fmla="*/ 2962275 w 3152775"/>
              <a:gd name="connsiteY26" fmla="*/ 101600 h 701675"/>
              <a:gd name="connsiteX27" fmla="*/ 3041650 w 3152775"/>
              <a:gd name="connsiteY27" fmla="*/ 41275 h 701675"/>
              <a:gd name="connsiteX28" fmla="*/ 3063875 w 3152775"/>
              <a:gd name="connsiteY28" fmla="*/ 28575 h 701675"/>
              <a:gd name="connsiteX29" fmla="*/ 3098800 w 3152775"/>
              <a:gd name="connsiteY29" fmla="*/ 9525 h 701675"/>
              <a:gd name="connsiteX30" fmla="*/ 3124200 w 3152775"/>
              <a:gd name="connsiteY30" fmla="*/ 0 h 701675"/>
              <a:gd name="connsiteX31" fmla="*/ 3143250 w 3152775"/>
              <a:gd name="connsiteY31" fmla="*/ 3175 h 701675"/>
              <a:gd name="connsiteX32" fmla="*/ 3152775 w 3152775"/>
              <a:gd name="connsiteY32" fmla="*/ 19050 h 701675"/>
              <a:gd name="connsiteX33" fmla="*/ 3149600 w 3152775"/>
              <a:gd name="connsiteY33" fmla="*/ 44450 h 701675"/>
              <a:gd name="connsiteX34" fmla="*/ 3140075 w 3152775"/>
              <a:gd name="connsiteY34" fmla="*/ 85725 h 701675"/>
              <a:gd name="connsiteX35" fmla="*/ 3108325 w 3152775"/>
              <a:gd name="connsiteY35" fmla="*/ 139700 h 701675"/>
              <a:gd name="connsiteX36" fmla="*/ 3041650 w 3152775"/>
              <a:gd name="connsiteY36" fmla="*/ 203200 h 701675"/>
              <a:gd name="connsiteX37" fmla="*/ 2971800 w 3152775"/>
              <a:gd name="connsiteY37" fmla="*/ 266700 h 701675"/>
              <a:gd name="connsiteX38" fmla="*/ 2851150 w 3152775"/>
              <a:gd name="connsiteY38" fmla="*/ 352425 h 701675"/>
              <a:gd name="connsiteX39" fmla="*/ 2759075 w 3152775"/>
              <a:gd name="connsiteY39" fmla="*/ 412750 h 701675"/>
              <a:gd name="connsiteX40" fmla="*/ 2603500 w 3152775"/>
              <a:gd name="connsiteY40" fmla="*/ 492125 h 701675"/>
              <a:gd name="connsiteX41" fmla="*/ 2463800 w 3152775"/>
              <a:gd name="connsiteY41" fmla="*/ 542925 h 701675"/>
              <a:gd name="connsiteX42" fmla="*/ 2311400 w 3152775"/>
              <a:gd name="connsiteY42" fmla="*/ 587375 h 701675"/>
              <a:gd name="connsiteX43" fmla="*/ 2178050 w 3152775"/>
              <a:gd name="connsiteY43" fmla="*/ 619125 h 701675"/>
              <a:gd name="connsiteX44" fmla="*/ 2041525 w 3152775"/>
              <a:gd name="connsiteY44" fmla="*/ 641350 h 701675"/>
              <a:gd name="connsiteX45" fmla="*/ 1927225 w 3152775"/>
              <a:gd name="connsiteY45" fmla="*/ 660400 h 701675"/>
              <a:gd name="connsiteX46" fmla="*/ 1755775 w 3152775"/>
              <a:gd name="connsiteY46" fmla="*/ 673100 h 701675"/>
              <a:gd name="connsiteX47" fmla="*/ 1479550 w 3152775"/>
              <a:gd name="connsiteY47" fmla="*/ 692150 h 701675"/>
              <a:gd name="connsiteX0" fmla="*/ 1368425 w 3041650"/>
              <a:gd name="connsiteY0" fmla="*/ 692150 h 701675"/>
              <a:gd name="connsiteX1" fmla="*/ 1111250 w 3041650"/>
              <a:gd name="connsiteY1" fmla="*/ 701675 h 701675"/>
              <a:gd name="connsiteX2" fmla="*/ 946150 w 3041650"/>
              <a:gd name="connsiteY2" fmla="*/ 695325 h 701675"/>
              <a:gd name="connsiteX3" fmla="*/ 714375 w 3041650"/>
              <a:gd name="connsiteY3" fmla="*/ 682625 h 701675"/>
              <a:gd name="connsiteX4" fmla="*/ 561975 w 3041650"/>
              <a:gd name="connsiteY4" fmla="*/ 666750 h 701675"/>
              <a:gd name="connsiteX5" fmla="*/ 387350 w 3041650"/>
              <a:gd name="connsiteY5" fmla="*/ 644525 h 701675"/>
              <a:gd name="connsiteX6" fmla="*/ 238125 w 3041650"/>
              <a:gd name="connsiteY6" fmla="*/ 619125 h 701675"/>
              <a:gd name="connsiteX7" fmla="*/ 98425 w 3041650"/>
              <a:gd name="connsiteY7" fmla="*/ 581025 h 701675"/>
              <a:gd name="connsiteX8" fmla="*/ 0 w 3041650"/>
              <a:gd name="connsiteY8" fmla="*/ 546100 h 701675"/>
              <a:gd name="connsiteX9" fmla="*/ 901700 w 3041650"/>
              <a:gd name="connsiteY9" fmla="*/ 476250 h 701675"/>
              <a:gd name="connsiteX10" fmla="*/ 1095375 w 3041650"/>
              <a:gd name="connsiteY10" fmla="*/ 476250 h 701675"/>
              <a:gd name="connsiteX11" fmla="*/ 1282700 w 3041650"/>
              <a:gd name="connsiteY11" fmla="*/ 488950 h 701675"/>
              <a:gd name="connsiteX12" fmla="*/ 1397000 w 3041650"/>
              <a:gd name="connsiteY12" fmla="*/ 488950 h 701675"/>
              <a:gd name="connsiteX13" fmla="*/ 1558925 w 3041650"/>
              <a:gd name="connsiteY13" fmla="*/ 479425 h 701675"/>
              <a:gd name="connsiteX14" fmla="*/ 1612900 w 3041650"/>
              <a:gd name="connsiteY14" fmla="*/ 473075 h 701675"/>
              <a:gd name="connsiteX15" fmla="*/ 1768475 w 3041650"/>
              <a:gd name="connsiteY15" fmla="*/ 454025 h 701675"/>
              <a:gd name="connsiteX16" fmla="*/ 1917700 w 3041650"/>
              <a:gd name="connsiteY16" fmla="*/ 434975 h 701675"/>
              <a:gd name="connsiteX17" fmla="*/ 2041525 w 3041650"/>
              <a:gd name="connsiteY17" fmla="*/ 419100 h 701675"/>
              <a:gd name="connsiteX18" fmla="*/ 2155825 w 3041650"/>
              <a:gd name="connsiteY18" fmla="*/ 400050 h 701675"/>
              <a:gd name="connsiteX19" fmla="*/ 2238375 w 3041650"/>
              <a:gd name="connsiteY19" fmla="*/ 384175 h 701675"/>
              <a:gd name="connsiteX20" fmla="*/ 2320925 w 3041650"/>
              <a:gd name="connsiteY20" fmla="*/ 361950 h 701675"/>
              <a:gd name="connsiteX21" fmla="*/ 2476500 w 3041650"/>
              <a:gd name="connsiteY21" fmla="*/ 301625 h 701675"/>
              <a:gd name="connsiteX22" fmla="*/ 2587625 w 3041650"/>
              <a:gd name="connsiteY22" fmla="*/ 257175 h 701675"/>
              <a:gd name="connsiteX23" fmla="*/ 2695575 w 3041650"/>
              <a:gd name="connsiteY23" fmla="*/ 200025 h 701675"/>
              <a:gd name="connsiteX24" fmla="*/ 2765425 w 3041650"/>
              <a:gd name="connsiteY24" fmla="*/ 158750 h 701675"/>
              <a:gd name="connsiteX25" fmla="*/ 2851150 w 3041650"/>
              <a:gd name="connsiteY25" fmla="*/ 101600 h 701675"/>
              <a:gd name="connsiteX26" fmla="*/ 2930525 w 3041650"/>
              <a:gd name="connsiteY26" fmla="*/ 41275 h 701675"/>
              <a:gd name="connsiteX27" fmla="*/ 2952750 w 3041650"/>
              <a:gd name="connsiteY27" fmla="*/ 28575 h 701675"/>
              <a:gd name="connsiteX28" fmla="*/ 2987675 w 3041650"/>
              <a:gd name="connsiteY28" fmla="*/ 9525 h 701675"/>
              <a:gd name="connsiteX29" fmla="*/ 3013075 w 3041650"/>
              <a:gd name="connsiteY29" fmla="*/ 0 h 701675"/>
              <a:gd name="connsiteX30" fmla="*/ 3032125 w 3041650"/>
              <a:gd name="connsiteY30" fmla="*/ 3175 h 701675"/>
              <a:gd name="connsiteX31" fmla="*/ 3041650 w 3041650"/>
              <a:gd name="connsiteY31" fmla="*/ 19050 h 701675"/>
              <a:gd name="connsiteX32" fmla="*/ 3038475 w 3041650"/>
              <a:gd name="connsiteY32" fmla="*/ 44450 h 701675"/>
              <a:gd name="connsiteX33" fmla="*/ 3028950 w 3041650"/>
              <a:gd name="connsiteY33" fmla="*/ 85725 h 701675"/>
              <a:gd name="connsiteX34" fmla="*/ 2997200 w 3041650"/>
              <a:gd name="connsiteY34" fmla="*/ 139700 h 701675"/>
              <a:gd name="connsiteX35" fmla="*/ 2930525 w 3041650"/>
              <a:gd name="connsiteY35" fmla="*/ 203200 h 701675"/>
              <a:gd name="connsiteX36" fmla="*/ 2860675 w 3041650"/>
              <a:gd name="connsiteY36" fmla="*/ 266700 h 701675"/>
              <a:gd name="connsiteX37" fmla="*/ 2740025 w 3041650"/>
              <a:gd name="connsiteY37" fmla="*/ 352425 h 701675"/>
              <a:gd name="connsiteX38" fmla="*/ 2647950 w 3041650"/>
              <a:gd name="connsiteY38" fmla="*/ 412750 h 701675"/>
              <a:gd name="connsiteX39" fmla="*/ 2492375 w 3041650"/>
              <a:gd name="connsiteY39" fmla="*/ 492125 h 701675"/>
              <a:gd name="connsiteX40" fmla="*/ 2352675 w 3041650"/>
              <a:gd name="connsiteY40" fmla="*/ 542925 h 701675"/>
              <a:gd name="connsiteX41" fmla="*/ 2200275 w 3041650"/>
              <a:gd name="connsiteY41" fmla="*/ 587375 h 701675"/>
              <a:gd name="connsiteX42" fmla="*/ 2066925 w 3041650"/>
              <a:gd name="connsiteY42" fmla="*/ 619125 h 701675"/>
              <a:gd name="connsiteX43" fmla="*/ 1930400 w 3041650"/>
              <a:gd name="connsiteY43" fmla="*/ 641350 h 701675"/>
              <a:gd name="connsiteX44" fmla="*/ 1816100 w 3041650"/>
              <a:gd name="connsiteY44" fmla="*/ 660400 h 701675"/>
              <a:gd name="connsiteX45" fmla="*/ 1644650 w 3041650"/>
              <a:gd name="connsiteY45" fmla="*/ 673100 h 701675"/>
              <a:gd name="connsiteX46" fmla="*/ 1368425 w 3041650"/>
              <a:gd name="connsiteY46" fmla="*/ 692150 h 701675"/>
              <a:gd name="connsiteX0" fmla="*/ 1270000 w 2943225"/>
              <a:gd name="connsiteY0" fmla="*/ 692150 h 701675"/>
              <a:gd name="connsiteX1" fmla="*/ 1012825 w 2943225"/>
              <a:gd name="connsiteY1" fmla="*/ 701675 h 701675"/>
              <a:gd name="connsiteX2" fmla="*/ 847725 w 2943225"/>
              <a:gd name="connsiteY2" fmla="*/ 695325 h 701675"/>
              <a:gd name="connsiteX3" fmla="*/ 615950 w 2943225"/>
              <a:gd name="connsiteY3" fmla="*/ 682625 h 701675"/>
              <a:gd name="connsiteX4" fmla="*/ 463550 w 2943225"/>
              <a:gd name="connsiteY4" fmla="*/ 666750 h 701675"/>
              <a:gd name="connsiteX5" fmla="*/ 288925 w 2943225"/>
              <a:gd name="connsiteY5" fmla="*/ 644525 h 701675"/>
              <a:gd name="connsiteX6" fmla="*/ 139700 w 2943225"/>
              <a:gd name="connsiteY6" fmla="*/ 619125 h 701675"/>
              <a:gd name="connsiteX7" fmla="*/ 0 w 2943225"/>
              <a:gd name="connsiteY7" fmla="*/ 581025 h 701675"/>
              <a:gd name="connsiteX8" fmla="*/ 803275 w 2943225"/>
              <a:gd name="connsiteY8" fmla="*/ 476250 h 701675"/>
              <a:gd name="connsiteX9" fmla="*/ 996950 w 2943225"/>
              <a:gd name="connsiteY9" fmla="*/ 476250 h 701675"/>
              <a:gd name="connsiteX10" fmla="*/ 1184275 w 2943225"/>
              <a:gd name="connsiteY10" fmla="*/ 488950 h 701675"/>
              <a:gd name="connsiteX11" fmla="*/ 1298575 w 2943225"/>
              <a:gd name="connsiteY11" fmla="*/ 488950 h 701675"/>
              <a:gd name="connsiteX12" fmla="*/ 1460500 w 2943225"/>
              <a:gd name="connsiteY12" fmla="*/ 479425 h 701675"/>
              <a:gd name="connsiteX13" fmla="*/ 1514475 w 2943225"/>
              <a:gd name="connsiteY13" fmla="*/ 473075 h 701675"/>
              <a:gd name="connsiteX14" fmla="*/ 1670050 w 2943225"/>
              <a:gd name="connsiteY14" fmla="*/ 454025 h 701675"/>
              <a:gd name="connsiteX15" fmla="*/ 1819275 w 2943225"/>
              <a:gd name="connsiteY15" fmla="*/ 434975 h 701675"/>
              <a:gd name="connsiteX16" fmla="*/ 1943100 w 2943225"/>
              <a:gd name="connsiteY16" fmla="*/ 419100 h 701675"/>
              <a:gd name="connsiteX17" fmla="*/ 2057400 w 2943225"/>
              <a:gd name="connsiteY17" fmla="*/ 400050 h 701675"/>
              <a:gd name="connsiteX18" fmla="*/ 2139950 w 2943225"/>
              <a:gd name="connsiteY18" fmla="*/ 384175 h 701675"/>
              <a:gd name="connsiteX19" fmla="*/ 2222500 w 2943225"/>
              <a:gd name="connsiteY19" fmla="*/ 361950 h 701675"/>
              <a:gd name="connsiteX20" fmla="*/ 2378075 w 2943225"/>
              <a:gd name="connsiteY20" fmla="*/ 301625 h 701675"/>
              <a:gd name="connsiteX21" fmla="*/ 2489200 w 2943225"/>
              <a:gd name="connsiteY21" fmla="*/ 257175 h 701675"/>
              <a:gd name="connsiteX22" fmla="*/ 2597150 w 2943225"/>
              <a:gd name="connsiteY22" fmla="*/ 200025 h 701675"/>
              <a:gd name="connsiteX23" fmla="*/ 2667000 w 2943225"/>
              <a:gd name="connsiteY23" fmla="*/ 158750 h 701675"/>
              <a:gd name="connsiteX24" fmla="*/ 2752725 w 2943225"/>
              <a:gd name="connsiteY24" fmla="*/ 101600 h 701675"/>
              <a:gd name="connsiteX25" fmla="*/ 2832100 w 2943225"/>
              <a:gd name="connsiteY25" fmla="*/ 41275 h 701675"/>
              <a:gd name="connsiteX26" fmla="*/ 2854325 w 2943225"/>
              <a:gd name="connsiteY26" fmla="*/ 28575 h 701675"/>
              <a:gd name="connsiteX27" fmla="*/ 2889250 w 2943225"/>
              <a:gd name="connsiteY27" fmla="*/ 9525 h 701675"/>
              <a:gd name="connsiteX28" fmla="*/ 2914650 w 2943225"/>
              <a:gd name="connsiteY28" fmla="*/ 0 h 701675"/>
              <a:gd name="connsiteX29" fmla="*/ 2933700 w 2943225"/>
              <a:gd name="connsiteY29" fmla="*/ 3175 h 701675"/>
              <a:gd name="connsiteX30" fmla="*/ 2943225 w 2943225"/>
              <a:gd name="connsiteY30" fmla="*/ 19050 h 701675"/>
              <a:gd name="connsiteX31" fmla="*/ 2940050 w 2943225"/>
              <a:gd name="connsiteY31" fmla="*/ 44450 h 701675"/>
              <a:gd name="connsiteX32" fmla="*/ 2930525 w 2943225"/>
              <a:gd name="connsiteY32" fmla="*/ 85725 h 701675"/>
              <a:gd name="connsiteX33" fmla="*/ 2898775 w 2943225"/>
              <a:gd name="connsiteY33" fmla="*/ 139700 h 701675"/>
              <a:gd name="connsiteX34" fmla="*/ 2832100 w 2943225"/>
              <a:gd name="connsiteY34" fmla="*/ 203200 h 701675"/>
              <a:gd name="connsiteX35" fmla="*/ 2762250 w 2943225"/>
              <a:gd name="connsiteY35" fmla="*/ 266700 h 701675"/>
              <a:gd name="connsiteX36" fmla="*/ 2641600 w 2943225"/>
              <a:gd name="connsiteY36" fmla="*/ 352425 h 701675"/>
              <a:gd name="connsiteX37" fmla="*/ 2549525 w 2943225"/>
              <a:gd name="connsiteY37" fmla="*/ 412750 h 701675"/>
              <a:gd name="connsiteX38" fmla="*/ 2393950 w 2943225"/>
              <a:gd name="connsiteY38" fmla="*/ 492125 h 701675"/>
              <a:gd name="connsiteX39" fmla="*/ 2254250 w 2943225"/>
              <a:gd name="connsiteY39" fmla="*/ 542925 h 701675"/>
              <a:gd name="connsiteX40" fmla="*/ 2101850 w 2943225"/>
              <a:gd name="connsiteY40" fmla="*/ 587375 h 701675"/>
              <a:gd name="connsiteX41" fmla="*/ 1968500 w 2943225"/>
              <a:gd name="connsiteY41" fmla="*/ 619125 h 701675"/>
              <a:gd name="connsiteX42" fmla="*/ 1831975 w 2943225"/>
              <a:gd name="connsiteY42" fmla="*/ 641350 h 701675"/>
              <a:gd name="connsiteX43" fmla="*/ 1717675 w 2943225"/>
              <a:gd name="connsiteY43" fmla="*/ 660400 h 701675"/>
              <a:gd name="connsiteX44" fmla="*/ 1546225 w 2943225"/>
              <a:gd name="connsiteY44" fmla="*/ 673100 h 701675"/>
              <a:gd name="connsiteX45" fmla="*/ 1270000 w 2943225"/>
              <a:gd name="connsiteY45" fmla="*/ 692150 h 701675"/>
              <a:gd name="connsiteX0" fmla="*/ 1130300 w 2803525"/>
              <a:gd name="connsiteY0" fmla="*/ 692150 h 701675"/>
              <a:gd name="connsiteX1" fmla="*/ 873125 w 2803525"/>
              <a:gd name="connsiteY1" fmla="*/ 701675 h 701675"/>
              <a:gd name="connsiteX2" fmla="*/ 708025 w 2803525"/>
              <a:gd name="connsiteY2" fmla="*/ 695325 h 701675"/>
              <a:gd name="connsiteX3" fmla="*/ 476250 w 2803525"/>
              <a:gd name="connsiteY3" fmla="*/ 682625 h 701675"/>
              <a:gd name="connsiteX4" fmla="*/ 323850 w 2803525"/>
              <a:gd name="connsiteY4" fmla="*/ 666750 h 701675"/>
              <a:gd name="connsiteX5" fmla="*/ 149225 w 2803525"/>
              <a:gd name="connsiteY5" fmla="*/ 644525 h 701675"/>
              <a:gd name="connsiteX6" fmla="*/ 0 w 2803525"/>
              <a:gd name="connsiteY6" fmla="*/ 619125 h 701675"/>
              <a:gd name="connsiteX7" fmla="*/ 663575 w 2803525"/>
              <a:gd name="connsiteY7" fmla="*/ 476250 h 701675"/>
              <a:gd name="connsiteX8" fmla="*/ 857250 w 2803525"/>
              <a:gd name="connsiteY8" fmla="*/ 476250 h 701675"/>
              <a:gd name="connsiteX9" fmla="*/ 1044575 w 2803525"/>
              <a:gd name="connsiteY9" fmla="*/ 488950 h 701675"/>
              <a:gd name="connsiteX10" fmla="*/ 1158875 w 2803525"/>
              <a:gd name="connsiteY10" fmla="*/ 488950 h 701675"/>
              <a:gd name="connsiteX11" fmla="*/ 1320800 w 2803525"/>
              <a:gd name="connsiteY11" fmla="*/ 479425 h 701675"/>
              <a:gd name="connsiteX12" fmla="*/ 1374775 w 2803525"/>
              <a:gd name="connsiteY12" fmla="*/ 473075 h 701675"/>
              <a:gd name="connsiteX13" fmla="*/ 1530350 w 2803525"/>
              <a:gd name="connsiteY13" fmla="*/ 454025 h 701675"/>
              <a:gd name="connsiteX14" fmla="*/ 1679575 w 2803525"/>
              <a:gd name="connsiteY14" fmla="*/ 434975 h 701675"/>
              <a:gd name="connsiteX15" fmla="*/ 1803400 w 2803525"/>
              <a:gd name="connsiteY15" fmla="*/ 419100 h 701675"/>
              <a:gd name="connsiteX16" fmla="*/ 1917700 w 2803525"/>
              <a:gd name="connsiteY16" fmla="*/ 400050 h 701675"/>
              <a:gd name="connsiteX17" fmla="*/ 2000250 w 2803525"/>
              <a:gd name="connsiteY17" fmla="*/ 384175 h 701675"/>
              <a:gd name="connsiteX18" fmla="*/ 2082800 w 2803525"/>
              <a:gd name="connsiteY18" fmla="*/ 361950 h 701675"/>
              <a:gd name="connsiteX19" fmla="*/ 2238375 w 2803525"/>
              <a:gd name="connsiteY19" fmla="*/ 301625 h 701675"/>
              <a:gd name="connsiteX20" fmla="*/ 2349500 w 2803525"/>
              <a:gd name="connsiteY20" fmla="*/ 257175 h 701675"/>
              <a:gd name="connsiteX21" fmla="*/ 2457450 w 2803525"/>
              <a:gd name="connsiteY21" fmla="*/ 200025 h 701675"/>
              <a:gd name="connsiteX22" fmla="*/ 2527300 w 2803525"/>
              <a:gd name="connsiteY22" fmla="*/ 158750 h 701675"/>
              <a:gd name="connsiteX23" fmla="*/ 2613025 w 2803525"/>
              <a:gd name="connsiteY23" fmla="*/ 101600 h 701675"/>
              <a:gd name="connsiteX24" fmla="*/ 2692400 w 2803525"/>
              <a:gd name="connsiteY24" fmla="*/ 41275 h 701675"/>
              <a:gd name="connsiteX25" fmla="*/ 2714625 w 2803525"/>
              <a:gd name="connsiteY25" fmla="*/ 28575 h 701675"/>
              <a:gd name="connsiteX26" fmla="*/ 2749550 w 2803525"/>
              <a:gd name="connsiteY26" fmla="*/ 9525 h 701675"/>
              <a:gd name="connsiteX27" fmla="*/ 2774950 w 2803525"/>
              <a:gd name="connsiteY27" fmla="*/ 0 h 701675"/>
              <a:gd name="connsiteX28" fmla="*/ 2794000 w 2803525"/>
              <a:gd name="connsiteY28" fmla="*/ 3175 h 701675"/>
              <a:gd name="connsiteX29" fmla="*/ 2803525 w 2803525"/>
              <a:gd name="connsiteY29" fmla="*/ 19050 h 701675"/>
              <a:gd name="connsiteX30" fmla="*/ 2800350 w 2803525"/>
              <a:gd name="connsiteY30" fmla="*/ 44450 h 701675"/>
              <a:gd name="connsiteX31" fmla="*/ 2790825 w 2803525"/>
              <a:gd name="connsiteY31" fmla="*/ 85725 h 701675"/>
              <a:gd name="connsiteX32" fmla="*/ 2759075 w 2803525"/>
              <a:gd name="connsiteY32" fmla="*/ 139700 h 701675"/>
              <a:gd name="connsiteX33" fmla="*/ 2692400 w 2803525"/>
              <a:gd name="connsiteY33" fmla="*/ 203200 h 701675"/>
              <a:gd name="connsiteX34" fmla="*/ 2622550 w 2803525"/>
              <a:gd name="connsiteY34" fmla="*/ 266700 h 701675"/>
              <a:gd name="connsiteX35" fmla="*/ 2501900 w 2803525"/>
              <a:gd name="connsiteY35" fmla="*/ 352425 h 701675"/>
              <a:gd name="connsiteX36" fmla="*/ 2409825 w 2803525"/>
              <a:gd name="connsiteY36" fmla="*/ 412750 h 701675"/>
              <a:gd name="connsiteX37" fmla="*/ 2254250 w 2803525"/>
              <a:gd name="connsiteY37" fmla="*/ 492125 h 701675"/>
              <a:gd name="connsiteX38" fmla="*/ 2114550 w 2803525"/>
              <a:gd name="connsiteY38" fmla="*/ 542925 h 701675"/>
              <a:gd name="connsiteX39" fmla="*/ 1962150 w 2803525"/>
              <a:gd name="connsiteY39" fmla="*/ 587375 h 701675"/>
              <a:gd name="connsiteX40" fmla="*/ 1828800 w 2803525"/>
              <a:gd name="connsiteY40" fmla="*/ 619125 h 701675"/>
              <a:gd name="connsiteX41" fmla="*/ 1692275 w 2803525"/>
              <a:gd name="connsiteY41" fmla="*/ 641350 h 701675"/>
              <a:gd name="connsiteX42" fmla="*/ 1577975 w 2803525"/>
              <a:gd name="connsiteY42" fmla="*/ 660400 h 701675"/>
              <a:gd name="connsiteX43" fmla="*/ 1406525 w 2803525"/>
              <a:gd name="connsiteY43" fmla="*/ 673100 h 701675"/>
              <a:gd name="connsiteX44" fmla="*/ 1130300 w 2803525"/>
              <a:gd name="connsiteY44" fmla="*/ 692150 h 701675"/>
              <a:gd name="connsiteX0" fmla="*/ 981075 w 2654300"/>
              <a:gd name="connsiteY0" fmla="*/ 692150 h 701675"/>
              <a:gd name="connsiteX1" fmla="*/ 723900 w 2654300"/>
              <a:gd name="connsiteY1" fmla="*/ 701675 h 701675"/>
              <a:gd name="connsiteX2" fmla="*/ 558800 w 2654300"/>
              <a:gd name="connsiteY2" fmla="*/ 695325 h 701675"/>
              <a:gd name="connsiteX3" fmla="*/ 327025 w 2654300"/>
              <a:gd name="connsiteY3" fmla="*/ 682625 h 701675"/>
              <a:gd name="connsiteX4" fmla="*/ 174625 w 2654300"/>
              <a:gd name="connsiteY4" fmla="*/ 666750 h 701675"/>
              <a:gd name="connsiteX5" fmla="*/ 0 w 2654300"/>
              <a:gd name="connsiteY5" fmla="*/ 644525 h 701675"/>
              <a:gd name="connsiteX6" fmla="*/ 514350 w 2654300"/>
              <a:gd name="connsiteY6" fmla="*/ 476250 h 701675"/>
              <a:gd name="connsiteX7" fmla="*/ 708025 w 2654300"/>
              <a:gd name="connsiteY7" fmla="*/ 476250 h 701675"/>
              <a:gd name="connsiteX8" fmla="*/ 895350 w 2654300"/>
              <a:gd name="connsiteY8" fmla="*/ 488950 h 701675"/>
              <a:gd name="connsiteX9" fmla="*/ 1009650 w 2654300"/>
              <a:gd name="connsiteY9" fmla="*/ 488950 h 701675"/>
              <a:gd name="connsiteX10" fmla="*/ 1171575 w 2654300"/>
              <a:gd name="connsiteY10" fmla="*/ 479425 h 701675"/>
              <a:gd name="connsiteX11" fmla="*/ 1225550 w 2654300"/>
              <a:gd name="connsiteY11" fmla="*/ 473075 h 701675"/>
              <a:gd name="connsiteX12" fmla="*/ 1381125 w 2654300"/>
              <a:gd name="connsiteY12" fmla="*/ 454025 h 701675"/>
              <a:gd name="connsiteX13" fmla="*/ 1530350 w 2654300"/>
              <a:gd name="connsiteY13" fmla="*/ 434975 h 701675"/>
              <a:gd name="connsiteX14" fmla="*/ 1654175 w 2654300"/>
              <a:gd name="connsiteY14" fmla="*/ 419100 h 701675"/>
              <a:gd name="connsiteX15" fmla="*/ 1768475 w 2654300"/>
              <a:gd name="connsiteY15" fmla="*/ 400050 h 701675"/>
              <a:gd name="connsiteX16" fmla="*/ 1851025 w 2654300"/>
              <a:gd name="connsiteY16" fmla="*/ 384175 h 701675"/>
              <a:gd name="connsiteX17" fmla="*/ 1933575 w 2654300"/>
              <a:gd name="connsiteY17" fmla="*/ 361950 h 701675"/>
              <a:gd name="connsiteX18" fmla="*/ 2089150 w 2654300"/>
              <a:gd name="connsiteY18" fmla="*/ 301625 h 701675"/>
              <a:gd name="connsiteX19" fmla="*/ 2200275 w 2654300"/>
              <a:gd name="connsiteY19" fmla="*/ 257175 h 701675"/>
              <a:gd name="connsiteX20" fmla="*/ 2308225 w 2654300"/>
              <a:gd name="connsiteY20" fmla="*/ 200025 h 701675"/>
              <a:gd name="connsiteX21" fmla="*/ 2378075 w 2654300"/>
              <a:gd name="connsiteY21" fmla="*/ 158750 h 701675"/>
              <a:gd name="connsiteX22" fmla="*/ 2463800 w 2654300"/>
              <a:gd name="connsiteY22" fmla="*/ 101600 h 701675"/>
              <a:gd name="connsiteX23" fmla="*/ 2543175 w 2654300"/>
              <a:gd name="connsiteY23" fmla="*/ 41275 h 701675"/>
              <a:gd name="connsiteX24" fmla="*/ 2565400 w 2654300"/>
              <a:gd name="connsiteY24" fmla="*/ 28575 h 701675"/>
              <a:gd name="connsiteX25" fmla="*/ 2600325 w 2654300"/>
              <a:gd name="connsiteY25" fmla="*/ 9525 h 701675"/>
              <a:gd name="connsiteX26" fmla="*/ 2625725 w 2654300"/>
              <a:gd name="connsiteY26" fmla="*/ 0 h 701675"/>
              <a:gd name="connsiteX27" fmla="*/ 2644775 w 2654300"/>
              <a:gd name="connsiteY27" fmla="*/ 3175 h 701675"/>
              <a:gd name="connsiteX28" fmla="*/ 2654300 w 2654300"/>
              <a:gd name="connsiteY28" fmla="*/ 19050 h 701675"/>
              <a:gd name="connsiteX29" fmla="*/ 2651125 w 2654300"/>
              <a:gd name="connsiteY29" fmla="*/ 44450 h 701675"/>
              <a:gd name="connsiteX30" fmla="*/ 2641600 w 2654300"/>
              <a:gd name="connsiteY30" fmla="*/ 85725 h 701675"/>
              <a:gd name="connsiteX31" fmla="*/ 2609850 w 2654300"/>
              <a:gd name="connsiteY31" fmla="*/ 139700 h 701675"/>
              <a:gd name="connsiteX32" fmla="*/ 2543175 w 2654300"/>
              <a:gd name="connsiteY32" fmla="*/ 203200 h 701675"/>
              <a:gd name="connsiteX33" fmla="*/ 2473325 w 2654300"/>
              <a:gd name="connsiteY33" fmla="*/ 266700 h 701675"/>
              <a:gd name="connsiteX34" fmla="*/ 2352675 w 2654300"/>
              <a:gd name="connsiteY34" fmla="*/ 352425 h 701675"/>
              <a:gd name="connsiteX35" fmla="*/ 2260600 w 2654300"/>
              <a:gd name="connsiteY35" fmla="*/ 412750 h 701675"/>
              <a:gd name="connsiteX36" fmla="*/ 2105025 w 2654300"/>
              <a:gd name="connsiteY36" fmla="*/ 492125 h 701675"/>
              <a:gd name="connsiteX37" fmla="*/ 1965325 w 2654300"/>
              <a:gd name="connsiteY37" fmla="*/ 542925 h 701675"/>
              <a:gd name="connsiteX38" fmla="*/ 1812925 w 2654300"/>
              <a:gd name="connsiteY38" fmla="*/ 587375 h 701675"/>
              <a:gd name="connsiteX39" fmla="*/ 1679575 w 2654300"/>
              <a:gd name="connsiteY39" fmla="*/ 619125 h 701675"/>
              <a:gd name="connsiteX40" fmla="*/ 1543050 w 2654300"/>
              <a:gd name="connsiteY40" fmla="*/ 641350 h 701675"/>
              <a:gd name="connsiteX41" fmla="*/ 1428750 w 2654300"/>
              <a:gd name="connsiteY41" fmla="*/ 660400 h 701675"/>
              <a:gd name="connsiteX42" fmla="*/ 1257300 w 2654300"/>
              <a:gd name="connsiteY42" fmla="*/ 673100 h 701675"/>
              <a:gd name="connsiteX43" fmla="*/ 981075 w 2654300"/>
              <a:gd name="connsiteY43" fmla="*/ 692150 h 701675"/>
              <a:gd name="connsiteX0" fmla="*/ 806450 w 2479675"/>
              <a:gd name="connsiteY0" fmla="*/ 692150 h 701675"/>
              <a:gd name="connsiteX1" fmla="*/ 549275 w 2479675"/>
              <a:gd name="connsiteY1" fmla="*/ 701675 h 701675"/>
              <a:gd name="connsiteX2" fmla="*/ 384175 w 2479675"/>
              <a:gd name="connsiteY2" fmla="*/ 695325 h 701675"/>
              <a:gd name="connsiteX3" fmla="*/ 152400 w 2479675"/>
              <a:gd name="connsiteY3" fmla="*/ 682625 h 701675"/>
              <a:gd name="connsiteX4" fmla="*/ 0 w 2479675"/>
              <a:gd name="connsiteY4" fmla="*/ 666750 h 701675"/>
              <a:gd name="connsiteX5" fmla="*/ 339725 w 2479675"/>
              <a:gd name="connsiteY5" fmla="*/ 476250 h 701675"/>
              <a:gd name="connsiteX6" fmla="*/ 533400 w 2479675"/>
              <a:gd name="connsiteY6" fmla="*/ 476250 h 701675"/>
              <a:gd name="connsiteX7" fmla="*/ 720725 w 2479675"/>
              <a:gd name="connsiteY7" fmla="*/ 488950 h 701675"/>
              <a:gd name="connsiteX8" fmla="*/ 835025 w 2479675"/>
              <a:gd name="connsiteY8" fmla="*/ 488950 h 701675"/>
              <a:gd name="connsiteX9" fmla="*/ 996950 w 2479675"/>
              <a:gd name="connsiteY9" fmla="*/ 479425 h 701675"/>
              <a:gd name="connsiteX10" fmla="*/ 1050925 w 2479675"/>
              <a:gd name="connsiteY10" fmla="*/ 473075 h 701675"/>
              <a:gd name="connsiteX11" fmla="*/ 1206500 w 2479675"/>
              <a:gd name="connsiteY11" fmla="*/ 454025 h 701675"/>
              <a:gd name="connsiteX12" fmla="*/ 1355725 w 2479675"/>
              <a:gd name="connsiteY12" fmla="*/ 434975 h 701675"/>
              <a:gd name="connsiteX13" fmla="*/ 1479550 w 2479675"/>
              <a:gd name="connsiteY13" fmla="*/ 419100 h 701675"/>
              <a:gd name="connsiteX14" fmla="*/ 1593850 w 2479675"/>
              <a:gd name="connsiteY14" fmla="*/ 400050 h 701675"/>
              <a:gd name="connsiteX15" fmla="*/ 1676400 w 2479675"/>
              <a:gd name="connsiteY15" fmla="*/ 384175 h 701675"/>
              <a:gd name="connsiteX16" fmla="*/ 1758950 w 2479675"/>
              <a:gd name="connsiteY16" fmla="*/ 361950 h 701675"/>
              <a:gd name="connsiteX17" fmla="*/ 1914525 w 2479675"/>
              <a:gd name="connsiteY17" fmla="*/ 301625 h 701675"/>
              <a:gd name="connsiteX18" fmla="*/ 2025650 w 2479675"/>
              <a:gd name="connsiteY18" fmla="*/ 257175 h 701675"/>
              <a:gd name="connsiteX19" fmla="*/ 2133600 w 2479675"/>
              <a:gd name="connsiteY19" fmla="*/ 200025 h 701675"/>
              <a:gd name="connsiteX20" fmla="*/ 2203450 w 2479675"/>
              <a:gd name="connsiteY20" fmla="*/ 158750 h 701675"/>
              <a:gd name="connsiteX21" fmla="*/ 2289175 w 2479675"/>
              <a:gd name="connsiteY21" fmla="*/ 101600 h 701675"/>
              <a:gd name="connsiteX22" fmla="*/ 2368550 w 2479675"/>
              <a:gd name="connsiteY22" fmla="*/ 41275 h 701675"/>
              <a:gd name="connsiteX23" fmla="*/ 2390775 w 2479675"/>
              <a:gd name="connsiteY23" fmla="*/ 28575 h 701675"/>
              <a:gd name="connsiteX24" fmla="*/ 2425700 w 2479675"/>
              <a:gd name="connsiteY24" fmla="*/ 9525 h 701675"/>
              <a:gd name="connsiteX25" fmla="*/ 2451100 w 2479675"/>
              <a:gd name="connsiteY25" fmla="*/ 0 h 701675"/>
              <a:gd name="connsiteX26" fmla="*/ 2470150 w 2479675"/>
              <a:gd name="connsiteY26" fmla="*/ 3175 h 701675"/>
              <a:gd name="connsiteX27" fmla="*/ 2479675 w 2479675"/>
              <a:gd name="connsiteY27" fmla="*/ 19050 h 701675"/>
              <a:gd name="connsiteX28" fmla="*/ 2476500 w 2479675"/>
              <a:gd name="connsiteY28" fmla="*/ 44450 h 701675"/>
              <a:gd name="connsiteX29" fmla="*/ 2466975 w 2479675"/>
              <a:gd name="connsiteY29" fmla="*/ 85725 h 701675"/>
              <a:gd name="connsiteX30" fmla="*/ 2435225 w 2479675"/>
              <a:gd name="connsiteY30" fmla="*/ 139700 h 701675"/>
              <a:gd name="connsiteX31" fmla="*/ 2368550 w 2479675"/>
              <a:gd name="connsiteY31" fmla="*/ 203200 h 701675"/>
              <a:gd name="connsiteX32" fmla="*/ 2298700 w 2479675"/>
              <a:gd name="connsiteY32" fmla="*/ 266700 h 701675"/>
              <a:gd name="connsiteX33" fmla="*/ 2178050 w 2479675"/>
              <a:gd name="connsiteY33" fmla="*/ 352425 h 701675"/>
              <a:gd name="connsiteX34" fmla="*/ 2085975 w 2479675"/>
              <a:gd name="connsiteY34" fmla="*/ 412750 h 701675"/>
              <a:gd name="connsiteX35" fmla="*/ 1930400 w 2479675"/>
              <a:gd name="connsiteY35" fmla="*/ 492125 h 701675"/>
              <a:gd name="connsiteX36" fmla="*/ 1790700 w 2479675"/>
              <a:gd name="connsiteY36" fmla="*/ 542925 h 701675"/>
              <a:gd name="connsiteX37" fmla="*/ 1638300 w 2479675"/>
              <a:gd name="connsiteY37" fmla="*/ 587375 h 701675"/>
              <a:gd name="connsiteX38" fmla="*/ 1504950 w 2479675"/>
              <a:gd name="connsiteY38" fmla="*/ 619125 h 701675"/>
              <a:gd name="connsiteX39" fmla="*/ 1368425 w 2479675"/>
              <a:gd name="connsiteY39" fmla="*/ 641350 h 701675"/>
              <a:gd name="connsiteX40" fmla="*/ 1254125 w 2479675"/>
              <a:gd name="connsiteY40" fmla="*/ 660400 h 701675"/>
              <a:gd name="connsiteX41" fmla="*/ 1082675 w 2479675"/>
              <a:gd name="connsiteY41" fmla="*/ 673100 h 701675"/>
              <a:gd name="connsiteX42" fmla="*/ 806450 w 2479675"/>
              <a:gd name="connsiteY42" fmla="*/ 692150 h 701675"/>
              <a:gd name="connsiteX0" fmla="*/ 654050 w 2327275"/>
              <a:gd name="connsiteY0" fmla="*/ 692150 h 701675"/>
              <a:gd name="connsiteX1" fmla="*/ 396875 w 2327275"/>
              <a:gd name="connsiteY1" fmla="*/ 701675 h 701675"/>
              <a:gd name="connsiteX2" fmla="*/ 231775 w 2327275"/>
              <a:gd name="connsiteY2" fmla="*/ 695325 h 701675"/>
              <a:gd name="connsiteX3" fmla="*/ 0 w 2327275"/>
              <a:gd name="connsiteY3" fmla="*/ 682625 h 701675"/>
              <a:gd name="connsiteX4" fmla="*/ 187325 w 2327275"/>
              <a:gd name="connsiteY4" fmla="*/ 476250 h 701675"/>
              <a:gd name="connsiteX5" fmla="*/ 381000 w 2327275"/>
              <a:gd name="connsiteY5" fmla="*/ 476250 h 701675"/>
              <a:gd name="connsiteX6" fmla="*/ 568325 w 2327275"/>
              <a:gd name="connsiteY6" fmla="*/ 488950 h 701675"/>
              <a:gd name="connsiteX7" fmla="*/ 682625 w 2327275"/>
              <a:gd name="connsiteY7" fmla="*/ 488950 h 701675"/>
              <a:gd name="connsiteX8" fmla="*/ 844550 w 2327275"/>
              <a:gd name="connsiteY8" fmla="*/ 479425 h 701675"/>
              <a:gd name="connsiteX9" fmla="*/ 898525 w 2327275"/>
              <a:gd name="connsiteY9" fmla="*/ 473075 h 701675"/>
              <a:gd name="connsiteX10" fmla="*/ 1054100 w 2327275"/>
              <a:gd name="connsiteY10" fmla="*/ 454025 h 701675"/>
              <a:gd name="connsiteX11" fmla="*/ 1203325 w 2327275"/>
              <a:gd name="connsiteY11" fmla="*/ 434975 h 701675"/>
              <a:gd name="connsiteX12" fmla="*/ 1327150 w 2327275"/>
              <a:gd name="connsiteY12" fmla="*/ 419100 h 701675"/>
              <a:gd name="connsiteX13" fmla="*/ 1441450 w 2327275"/>
              <a:gd name="connsiteY13" fmla="*/ 400050 h 701675"/>
              <a:gd name="connsiteX14" fmla="*/ 1524000 w 2327275"/>
              <a:gd name="connsiteY14" fmla="*/ 384175 h 701675"/>
              <a:gd name="connsiteX15" fmla="*/ 1606550 w 2327275"/>
              <a:gd name="connsiteY15" fmla="*/ 361950 h 701675"/>
              <a:gd name="connsiteX16" fmla="*/ 1762125 w 2327275"/>
              <a:gd name="connsiteY16" fmla="*/ 301625 h 701675"/>
              <a:gd name="connsiteX17" fmla="*/ 1873250 w 2327275"/>
              <a:gd name="connsiteY17" fmla="*/ 257175 h 701675"/>
              <a:gd name="connsiteX18" fmla="*/ 1981200 w 2327275"/>
              <a:gd name="connsiteY18" fmla="*/ 200025 h 701675"/>
              <a:gd name="connsiteX19" fmla="*/ 2051050 w 2327275"/>
              <a:gd name="connsiteY19" fmla="*/ 158750 h 701675"/>
              <a:gd name="connsiteX20" fmla="*/ 2136775 w 2327275"/>
              <a:gd name="connsiteY20" fmla="*/ 101600 h 701675"/>
              <a:gd name="connsiteX21" fmla="*/ 2216150 w 2327275"/>
              <a:gd name="connsiteY21" fmla="*/ 41275 h 701675"/>
              <a:gd name="connsiteX22" fmla="*/ 2238375 w 2327275"/>
              <a:gd name="connsiteY22" fmla="*/ 28575 h 701675"/>
              <a:gd name="connsiteX23" fmla="*/ 2273300 w 2327275"/>
              <a:gd name="connsiteY23" fmla="*/ 9525 h 701675"/>
              <a:gd name="connsiteX24" fmla="*/ 2298700 w 2327275"/>
              <a:gd name="connsiteY24" fmla="*/ 0 h 701675"/>
              <a:gd name="connsiteX25" fmla="*/ 2317750 w 2327275"/>
              <a:gd name="connsiteY25" fmla="*/ 3175 h 701675"/>
              <a:gd name="connsiteX26" fmla="*/ 2327275 w 2327275"/>
              <a:gd name="connsiteY26" fmla="*/ 19050 h 701675"/>
              <a:gd name="connsiteX27" fmla="*/ 2324100 w 2327275"/>
              <a:gd name="connsiteY27" fmla="*/ 44450 h 701675"/>
              <a:gd name="connsiteX28" fmla="*/ 2314575 w 2327275"/>
              <a:gd name="connsiteY28" fmla="*/ 85725 h 701675"/>
              <a:gd name="connsiteX29" fmla="*/ 2282825 w 2327275"/>
              <a:gd name="connsiteY29" fmla="*/ 139700 h 701675"/>
              <a:gd name="connsiteX30" fmla="*/ 2216150 w 2327275"/>
              <a:gd name="connsiteY30" fmla="*/ 203200 h 701675"/>
              <a:gd name="connsiteX31" fmla="*/ 2146300 w 2327275"/>
              <a:gd name="connsiteY31" fmla="*/ 266700 h 701675"/>
              <a:gd name="connsiteX32" fmla="*/ 2025650 w 2327275"/>
              <a:gd name="connsiteY32" fmla="*/ 352425 h 701675"/>
              <a:gd name="connsiteX33" fmla="*/ 1933575 w 2327275"/>
              <a:gd name="connsiteY33" fmla="*/ 412750 h 701675"/>
              <a:gd name="connsiteX34" fmla="*/ 1778000 w 2327275"/>
              <a:gd name="connsiteY34" fmla="*/ 492125 h 701675"/>
              <a:gd name="connsiteX35" fmla="*/ 1638300 w 2327275"/>
              <a:gd name="connsiteY35" fmla="*/ 542925 h 701675"/>
              <a:gd name="connsiteX36" fmla="*/ 1485900 w 2327275"/>
              <a:gd name="connsiteY36" fmla="*/ 587375 h 701675"/>
              <a:gd name="connsiteX37" fmla="*/ 1352550 w 2327275"/>
              <a:gd name="connsiteY37" fmla="*/ 619125 h 701675"/>
              <a:gd name="connsiteX38" fmla="*/ 1216025 w 2327275"/>
              <a:gd name="connsiteY38" fmla="*/ 641350 h 701675"/>
              <a:gd name="connsiteX39" fmla="*/ 1101725 w 2327275"/>
              <a:gd name="connsiteY39" fmla="*/ 660400 h 701675"/>
              <a:gd name="connsiteX40" fmla="*/ 930275 w 2327275"/>
              <a:gd name="connsiteY40" fmla="*/ 673100 h 701675"/>
              <a:gd name="connsiteX41" fmla="*/ 654050 w 2327275"/>
              <a:gd name="connsiteY41" fmla="*/ 692150 h 701675"/>
              <a:gd name="connsiteX0" fmla="*/ 466725 w 2139950"/>
              <a:gd name="connsiteY0" fmla="*/ 692150 h 701675"/>
              <a:gd name="connsiteX1" fmla="*/ 209550 w 2139950"/>
              <a:gd name="connsiteY1" fmla="*/ 701675 h 701675"/>
              <a:gd name="connsiteX2" fmla="*/ 44450 w 2139950"/>
              <a:gd name="connsiteY2" fmla="*/ 695325 h 701675"/>
              <a:gd name="connsiteX3" fmla="*/ 0 w 2139950"/>
              <a:gd name="connsiteY3" fmla="*/ 476250 h 701675"/>
              <a:gd name="connsiteX4" fmla="*/ 193675 w 2139950"/>
              <a:gd name="connsiteY4" fmla="*/ 476250 h 701675"/>
              <a:gd name="connsiteX5" fmla="*/ 381000 w 2139950"/>
              <a:gd name="connsiteY5" fmla="*/ 488950 h 701675"/>
              <a:gd name="connsiteX6" fmla="*/ 495300 w 2139950"/>
              <a:gd name="connsiteY6" fmla="*/ 488950 h 701675"/>
              <a:gd name="connsiteX7" fmla="*/ 657225 w 2139950"/>
              <a:gd name="connsiteY7" fmla="*/ 479425 h 701675"/>
              <a:gd name="connsiteX8" fmla="*/ 711200 w 2139950"/>
              <a:gd name="connsiteY8" fmla="*/ 473075 h 701675"/>
              <a:gd name="connsiteX9" fmla="*/ 866775 w 2139950"/>
              <a:gd name="connsiteY9" fmla="*/ 454025 h 701675"/>
              <a:gd name="connsiteX10" fmla="*/ 1016000 w 2139950"/>
              <a:gd name="connsiteY10" fmla="*/ 434975 h 701675"/>
              <a:gd name="connsiteX11" fmla="*/ 1139825 w 2139950"/>
              <a:gd name="connsiteY11" fmla="*/ 419100 h 701675"/>
              <a:gd name="connsiteX12" fmla="*/ 1254125 w 2139950"/>
              <a:gd name="connsiteY12" fmla="*/ 400050 h 701675"/>
              <a:gd name="connsiteX13" fmla="*/ 1336675 w 2139950"/>
              <a:gd name="connsiteY13" fmla="*/ 384175 h 701675"/>
              <a:gd name="connsiteX14" fmla="*/ 1419225 w 2139950"/>
              <a:gd name="connsiteY14" fmla="*/ 361950 h 701675"/>
              <a:gd name="connsiteX15" fmla="*/ 1574800 w 2139950"/>
              <a:gd name="connsiteY15" fmla="*/ 301625 h 701675"/>
              <a:gd name="connsiteX16" fmla="*/ 1685925 w 2139950"/>
              <a:gd name="connsiteY16" fmla="*/ 257175 h 701675"/>
              <a:gd name="connsiteX17" fmla="*/ 1793875 w 2139950"/>
              <a:gd name="connsiteY17" fmla="*/ 200025 h 701675"/>
              <a:gd name="connsiteX18" fmla="*/ 1863725 w 2139950"/>
              <a:gd name="connsiteY18" fmla="*/ 158750 h 701675"/>
              <a:gd name="connsiteX19" fmla="*/ 1949450 w 2139950"/>
              <a:gd name="connsiteY19" fmla="*/ 101600 h 701675"/>
              <a:gd name="connsiteX20" fmla="*/ 2028825 w 2139950"/>
              <a:gd name="connsiteY20" fmla="*/ 41275 h 701675"/>
              <a:gd name="connsiteX21" fmla="*/ 2051050 w 2139950"/>
              <a:gd name="connsiteY21" fmla="*/ 28575 h 701675"/>
              <a:gd name="connsiteX22" fmla="*/ 2085975 w 2139950"/>
              <a:gd name="connsiteY22" fmla="*/ 9525 h 701675"/>
              <a:gd name="connsiteX23" fmla="*/ 2111375 w 2139950"/>
              <a:gd name="connsiteY23" fmla="*/ 0 h 701675"/>
              <a:gd name="connsiteX24" fmla="*/ 2130425 w 2139950"/>
              <a:gd name="connsiteY24" fmla="*/ 3175 h 701675"/>
              <a:gd name="connsiteX25" fmla="*/ 2139950 w 2139950"/>
              <a:gd name="connsiteY25" fmla="*/ 19050 h 701675"/>
              <a:gd name="connsiteX26" fmla="*/ 2136775 w 2139950"/>
              <a:gd name="connsiteY26" fmla="*/ 44450 h 701675"/>
              <a:gd name="connsiteX27" fmla="*/ 2127250 w 2139950"/>
              <a:gd name="connsiteY27" fmla="*/ 85725 h 701675"/>
              <a:gd name="connsiteX28" fmla="*/ 2095500 w 2139950"/>
              <a:gd name="connsiteY28" fmla="*/ 139700 h 701675"/>
              <a:gd name="connsiteX29" fmla="*/ 2028825 w 2139950"/>
              <a:gd name="connsiteY29" fmla="*/ 203200 h 701675"/>
              <a:gd name="connsiteX30" fmla="*/ 1958975 w 2139950"/>
              <a:gd name="connsiteY30" fmla="*/ 266700 h 701675"/>
              <a:gd name="connsiteX31" fmla="*/ 1838325 w 2139950"/>
              <a:gd name="connsiteY31" fmla="*/ 352425 h 701675"/>
              <a:gd name="connsiteX32" fmla="*/ 1746250 w 2139950"/>
              <a:gd name="connsiteY32" fmla="*/ 412750 h 701675"/>
              <a:gd name="connsiteX33" fmla="*/ 1590675 w 2139950"/>
              <a:gd name="connsiteY33" fmla="*/ 492125 h 701675"/>
              <a:gd name="connsiteX34" fmla="*/ 1450975 w 2139950"/>
              <a:gd name="connsiteY34" fmla="*/ 542925 h 701675"/>
              <a:gd name="connsiteX35" fmla="*/ 1298575 w 2139950"/>
              <a:gd name="connsiteY35" fmla="*/ 587375 h 701675"/>
              <a:gd name="connsiteX36" fmla="*/ 1165225 w 2139950"/>
              <a:gd name="connsiteY36" fmla="*/ 619125 h 701675"/>
              <a:gd name="connsiteX37" fmla="*/ 1028700 w 2139950"/>
              <a:gd name="connsiteY37" fmla="*/ 641350 h 701675"/>
              <a:gd name="connsiteX38" fmla="*/ 914400 w 2139950"/>
              <a:gd name="connsiteY38" fmla="*/ 660400 h 701675"/>
              <a:gd name="connsiteX39" fmla="*/ 742950 w 2139950"/>
              <a:gd name="connsiteY39" fmla="*/ 673100 h 701675"/>
              <a:gd name="connsiteX40" fmla="*/ 466725 w 2139950"/>
              <a:gd name="connsiteY40" fmla="*/ 692150 h 701675"/>
              <a:gd name="connsiteX0" fmla="*/ 422275 w 2095500"/>
              <a:gd name="connsiteY0" fmla="*/ 692150 h 701675"/>
              <a:gd name="connsiteX1" fmla="*/ 165100 w 2095500"/>
              <a:gd name="connsiteY1" fmla="*/ 701675 h 701675"/>
              <a:gd name="connsiteX2" fmla="*/ 0 w 2095500"/>
              <a:gd name="connsiteY2" fmla="*/ 695325 h 701675"/>
              <a:gd name="connsiteX3" fmla="*/ 149225 w 2095500"/>
              <a:gd name="connsiteY3" fmla="*/ 476250 h 701675"/>
              <a:gd name="connsiteX4" fmla="*/ 336550 w 2095500"/>
              <a:gd name="connsiteY4" fmla="*/ 488950 h 701675"/>
              <a:gd name="connsiteX5" fmla="*/ 450850 w 2095500"/>
              <a:gd name="connsiteY5" fmla="*/ 488950 h 701675"/>
              <a:gd name="connsiteX6" fmla="*/ 612775 w 2095500"/>
              <a:gd name="connsiteY6" fmla="*/ 479425 h 701675"/>
              <a:gd name="connsiteX7" fmla="*/ 666750 w 2095500"/>
              <a:gd name="connsiteY7" fmla="*/ 473075 h 701675"/>
              <a:gd name="connsiteX8" fmla="*/ 822325 w 2095500"/>
              <a:gd name="connsiteY8" fmla="*/ 454025 h 701675"/>
              <a:gd name="connsiteX9" fmla="*/ 971550 w 2095500"/>
              <a:gd name="connsiteY9" fmla="*/ 434975 h 701675"/>
              <a:gd name="connsiteX10" fmla="*/ 1095375 w 2095500"/>
              <a:gd name="connsiteY10" fmla="*/ 419100 h 701675"/>
              <a:gd name="connsiteX11" fmla="*/ 1209675 w 2095500"/>
              <a:gd name="connsiteY11" fmla="*/ 400050 h 701675"/>
              <a:gd name="connsiteX12" fmla="*/ 1292225 w 2095500"/>
              <a:gd name="connsiteY12" fmla="*/ 384175 h 701675"/>
              <a:gd name="connsiteX13" fmla="*/ 1374775 w 2095500"/>
              <a:gd name="connsiteY13" fmla="*/ 361950 h 701675"/>
              <a:gd name="connsiteX14" fmla="*/ 1530350 w 2095500"/>
              <a:gd name="connsiteY14" fmla="*/ 301625 h 701675"/>
              <a:gd name="connsiteX15" fmla="*/ 1641475 w 2095500"/>
              <a:gd name="connsiteY15" fmla="*/ 257175 h 701675"/>
              <a:gd name="connsiteX16" fmla="*/ 1749425 w 2095500"/>
              <a:gd name="connsiteY16" fmla="*/ 200025 h 701675"/>
              <a:gd name="connsiteX17" fmla="*/ 1819275 w 2095500"/>
              <a:gd name="connsiteY17" fmla="*/ 158750 h 701675"/>
              <a:gd name="connsiteX18" fmla="*/ 1905000 w 2095500"/>
              <a:gd name="connsiteY18" fmla="*/ 101600 h 701675"/>
              <a:gd name="connsiteX19" fmla="*/ 1984375 w 2095500"/>
              <a:gd name="connsiteY19" fmla="*/ 41275 h 701675"/>
              <a:gd name="connsiteX20" fmla="*/ 2006600 w 2095500"/>
              <a:gd name="connsiteY20" fmla="*/ 28575 h 701675"/>
              <a:gd name="connsiteX21" fmla="*/ 2041525 w 2095500"/>
              <a:gd name="connsiteY21" fmla="*/ 9525 h 701675"/>
              <a:gd name="connsiteX22" fmla="*/ 2066925 w 2095500"/>
              <a:gd name="connsiteY22" fmla="*/ 0 h 701675"/>
              <a:gd name="connsiteX23" fmla="*/ 2085975 w 2095500"/>
              <a:gd name="connsiteY23" fmla="*/ 3175 h 701675"/>
              <a:gd name="connsiteX24" fmla="*/ 2095500 w 2095500"/>
              <a:gd name="connsiteY24" fmla="*/ 19050 h 701675"/>
              <a:gd name="connsiteX25" fmla="*/ 2092325 w 2095500"/>
              <a:gd name="connsiteY25" fmla="*/ 44450 h 701675"/>
              <a:gd name="connsiteX26" fmla="*/ 2082800 w 2095500"/>
              <a:gd name="connsiteY26" fmla="*/ 85725 h 701675"/>
              <a:gd name="connsiteX27" fmla="*/ 2051050 w 2095500"/>
              <a:gd name="connsiteY27" fmla="*/ 139700 h 701675"/>
              <a:gd name="connsiteX28" fmla="*/ 1984375 w 2095500"/>
              <a:gd name="connsiteY28" fmla="*/ 203200 h 701675"/>
              <a:gd name="connsiteX29" fmla="*/ 1914525 w 2095500"/>
              <a:gd name="connsiteY29" fmla="*/ 266700 h 701675"/>
              <a:gd name="connsiteX30" fmla="*/ 1793875 w 2095500"/>
              <a:gd name="connsiteY30" fmla="*/ 352425 h 701675"/>
              <a:gd name="connsiteX31" fmla="*/ 1701800 w 2095500"/>
              <a:gd name="connsiteY31" fmla="*/ 412750 h 701675"/>
              <a:gd name="connsiteX32" fmla="*/ 1546225 w 2095500"/>
              <a:gd name="connsiteY32" fmla="*/ 492125 h 701675"/>
              <a:gd name="connsiteX33" fmla="*/ 1406525 w 2095500"/>
              <a:gd name="connsiteY33" fmla="*/ 542925 h 701675"/>
              <a:gd name="connsiteX34" fmla="*/ 1254125 w 2095500"/>
              <a:gd name="connsiteY34" fmla="*/ 587375 h 701675"/>
              <a:gd name="connsiteX35" fmla="*/ 1120775 w 2095500"/>
              <a:gd name="connsiteY35" fmla="*/ 619125 h 701675"/>
              <a:gd name="connsiteX36" fmla="*/ 984250 w 2095500"/>
              <a:gd name="connsiteY36" fmla="*/ 641350 h 701675"/>
              <a:gd name="connsiteX37" fmla="*/ 869950 w 2095500"/>
              <a:gd name="connsiteY37" fmla="*/ 660400 h 701675"/>
              <a:gd name="connsiteX38" fmla="*/ 698500 w 2095500"/>
              <a:gd name="connsiteY38" fmla="*/ 673100 h 701675"/>
              <a:gd name="connsiteX39" fmla="*/ 422275 w 2095500"/>
              <a:gd name="connsiteY39" fmla="*/ 692150 h 701675"/>
              <a:gd name="connsiteX0" fmla="*/ 273050 w 1946275"/>
              <a:gd name="connsiteY0" fmla="*/ 692150 h 701675"/>
              <a:gd name="connsiteX1" fmla="*/ 15875 w 1946275"/>
              <a:gd name="connsiteY1" fmla="*/ 701675 h 701675"/>
              <a:gd name="connsiteX2" fmla="*/ 0 w 1946275"/>
              <a:gd name="connsiteY2" fmla="*/ 476250 h 701675"/>
              <a:gd name="connsiteX3" fmla="*/ 187325 w 1946275"/>
              <a:gd name="connsiteY3" fmla="*/ 488950 h 701675"/>
              <a:gd name="connsiteX4" fmla="*/ 301625 w 1946275"/>
              <a:gd name="connsiteY4" fmla="*/ 488950 h 701675"/>
              <a:gd name="connsiteX5" fmla="*/ 463550 w 1946275"/>
              <a:gd name="connsiteY5" fmla="*/ 479425 h 701675"/>
              <a:gd name="connsiteX6" fmla="*/ 517525 w 1946275"/>
              <a:gd name="connsiteY6" fmla="*/ 473075 h 701675"/>
              <a:gd name="connsiteX7" fmla="*/ 673100 w 1946275"/>
              <a:gd name="connsiteY7" fmla="*/ 454025 h 701675"/>
              <a:gd name="connsiteX8" fmla="*/ 822325 w 1946275"/>
              <a:gd name="connsiteY8" fmla="*/ 434975 h 701675"/>
              <a:gd name="connsiteX9" fmla="*/ 946150 w 1946275"/>
              <a:gd name="connsiteY9" fmla="*/ 419100 h 701675"/>
              <a:gd name="connsiteX10" fmla="*/ 1060450 w 1946275"/>
              <a:gd name="connsiteY10" fmla="*/ 400050 h 701675"/>
              <a:gd name="connsiteX11" fmla="*/ 1143000 w 1946275"/>
              <a:gd name="connsiteY11" fmla="*/ 384175 h 701675"/>
              <a:gd name="connsiteX12" fmla="*/ 1225550 w 1946275"/>
              <a:gd name="connsiteY12" fmla="*/ 361950 h 701675"/>
              <a:gd name="connsiteX13" fmla="*/ 1381125 w 1946275"/>
              <a:gd name="connsiteY13" fmla="*/ 301625 h 701675"/>
              <a:gd name="connsiteX14" fmla="*/ 1492250 w 1946275"/>
              <a:gd name="connsiteY14" fmla="*/ 257175 h 701675"/>
              <a:gd name="connsiteX15" fmla="*/ 1600200 w 1946275"/>
              <a:gd name="connsiteY15" fmla="*/ 200025 h 701675"/>
              <a:gd name="connsiteX16" fmla="*/ 1670050 w 1946275"/>
              <a:gd name="connsiteY16" fmla="*/ 158750 h 701675"/>
              <a:gd name="connsiteX17" fmla="*/ 1755775 w 1946275"/>
              <a:gd name="connsiteY17" fmla="*/ 101600 h 701675"/>
              <a:gd name="connsiteX18" fmla="*/ 1835150 w 1946275"/>
              <a:gd name="connsiteY18" fmla="*/ 41275 h 701675"/>
              <a:gd name="connsiteX19" fmla="*/ 1857375 w 1946275"/>
              <a:gd name="connsiteY19" fmla="*/ 28575 h 701675"/>
              <a:gd name="connsiteX20" fmla="*/ 1892300 w 1946275"/>
              <a:gd name="connsiteY20" fmla="*/ 9525 h 701675"/>
              <a:gd name="connsiteX21" fmla="*/ 1917700 w 1946275"/>
              <a:gd name="connsiteY21" fmla="*/ 0 h 701675"/>
              <a:gd name="connsiteX22" fmla="*/ 1936750 w 1946275"/>
              <a:gd name="connsiteY22" fmla="*/ 3175 h 701675"/>
              <a:gd name="connsiteX23" fmla="*/ 1946275 w 1946275"/>
              <a:gd name="connsiteY23" fmla="*/ 19050 h 701675"/>
              <a:gd name="connsiteX24" fmla="*/ 1943100 w 1946275"/>
              <a:gd name="connsiteY24" fmla="*/ 44450 h 701675"/>
              <a:gd name="connsiteX25" fmla="*/ 1933575 w 1946275"/>
              <a:gd name="connsiteY25" fmla="*/ 85725 h 701675"/>
              <a:gd name="connsiteX26" fmla="*/ 1901825 w 1946275"/>
              <a:gd name="connsiteY26" fmla="*/ 139700 h 701675"/>
              <a:gd name="connsiteX27" fmla="*/ 1835150 w 1946275"/>
              <a:gd name="connsiteY27" fmla="*/ 203200 h 701675"/>
              <a:gd name="connsiteX28" fmla="*/ 1765300 w 1946275"/>
              <a:gd name="connsiteY28" fmla="*/ 266700 h 701675"/>
              <a:gd name="connsiteX29" fmla="*/ 1644650 w 1946275"/>
              <a:gd name="connsiteY29" fmla="*/ 352425 h 701675"/>
              <a:gd name="connsiteX30" fmla="*/ 1552575 w 1946275"/>
              <a:gd name="connsiteY30" fmla="*/ 412750 h 701675"/>
              <a:gd name="connsiteX31" fmla="*/ 1397000 w 1946275"/>
              <a:gd name="connsiteY31" fmla="*/ 492125 h 701675"/>
              <a:gd name="connsiteX32" fmla="*/ 1257300 w 1946275"/>
              <a:gd name="connsiteY32" fmla="*/ 542925 h 701675"/>
              <a:gd name="connsiteX33" fmla="*/ 1104900 w 1946275"/>
              <a:gd name="connsiteY33" fmla="*/ 587375 h 701675"/>
              <a:gd name="connsiteX34" fmla="*/ 971550 w 1946275"/>
              <a:gd name="connsiteY34" fmla="*/ 619125 h 701675"/>
              <a:gd name="connsiteX35" fmla="*/ 835025 w 1946275"/>
              <a:gd name="connsiteY35" fmla="*/ 641350 h 701675"/>
              <a:gd name="connsiteX36" fmla="*/ 720725 w 1946275"/>
              <a:gd name="connsiteY36" fmla="*/ 660400 h 701675"/>
              <a:gd name="connsiteX37" fmla="*/ 549275 w 1946275"/>
              <a:gd name="connsiteY37" fmla="*/ 673100 h 701675"/>
              <a:gd name="connsiteX38" fmla="*/ 273050 w 1946275"/>
              <a:gd name="connsiteY38" fmla="*/ 692150 h 70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46275" h="701675">
                <a:moveTo>
                  <a:pt x="273050" y="692150"/>
                </a:moveTo>
                <a:lnTo>
                  <a:pt x="15875" y="701675"/>
                </a:lnTo>
                <a:lnTo>
                  <a:pt x="0" y="476250"/>
                </a:lnTo>
                <a:lnTo>
                  <a:pt x="187325" y="488950"/>
                </a:lnTo>
                <a:lnTo>
                  <a:pt x="301625" y="488950"/>
                </a:lnTo>
                <a:lnTo>
                  <a:pt x="463550" y="479425"/>
                </a:lnTo>
                <a:lnTo>
                  <a:pt x="517525" y="473075"/>
                </a:lnTo>
                <a:lnTo>
                  <a:pt x="673100" y="454025"/>
                </a:lnTo>
                <a:lnTo>
                  <a:pt x="822325" y="434975"/>
                </a:lnTo>
                <a:lnTo>
                  <a:pt x="946150" y="419100"/>
                </a:lnTo>
                <a:lnTo>
                  <a:pt x="1060450" y="400050"/>
                </a:lnTo>
                <a:lnTo>
                  <a:pt x="1143000" y="384175"/>
                </a:lnTo>
                <a:lnTo>
                  <a:pt x="1225550" y="361950"/>
                </a:lnTo>
                <a:lnTo>
                  <a:pt x="1381125" y="301625"/>
                </a:lnTo>
                <a:lnTo>
                  <a:pt x="1492250" y="257175"/>
                </a:lnTo>
                <a:lnTo>
                  <a:pt x="1600200" y="200025"/>
                </a:lnTo>
                <a:lnTo>
                  <a:pt x="1670050" y="158750"/>
                </a:lnTo>
                <a:lnTo>
                  <a:pt x="1755775" y="101600"/>
                </a:lnTo>
                <a:lnTo>
                  <a:pt x="1835150" y="41275"/>
                </a:lnTo>
                <a:lnTo>
                  <a:pt x="1857375" y="28575"/>
                </a:lnTo>
                <a:lnTo>
                  <a:pt x="1892300" y="9525"/>
                </a:lnTo>
                <a:lnTo>
                  <a:pt x="1917700" y="0"/>
                </a:lnTo>
                <a:lnTo>
                  <a:pt x="1936750" y="3175"/>
                </a:lnTo>
                <a:lnTo>
                  <a:pt x="1946275" y="19050"/>
                </a:lnTo>
                <a:lnTo>
                  <a:pt x="1943100" y="44450"/>
                </a:lnTo>
                <a:lnTo>
                  <a:pt x="1933575" y="85725"/>
                </a:lnTo>
                <a:lnTo>
                  <a:pt x="1901825" y="139700"/>
                </a:lnTo>
                <a:lnTo>
                  <a:pt x="1835150" y="203200"/>
                </a:lnTo>
                <a:lnTo>
                  <a:pt x="1765300" y="266700"/>
                </a:lnTo>
                <a:lnTo>
                  <a:pt x="1644650" y="352425"/>
                </a:lnTo>
                <a:lnTo>
                  <a:pt x="1552575" y="412750"/>
                </a:lnTo>
                <a:lnTo>
                  <a:pt x="1397000" y="492125"/>
                </a:lnTo>
                <a:lnTo>
                  <a:pt x="1257300" y="542925"/>
                </a:lnTo>
                <a:lnTo>
                  <a:pt x="1104900" y="587375"/>
                </a:lnTo>
                <a:lnTo>
                  <a:pt x="971550" y="619125"/>
                </a:lnTo>
                <a:lnTo>
                  <a:pt x="835025" y="641350"/>
                </a:lnTo>
                <a:lnTo>
                  <a:pt x="720725" y="660400"/>
                </a:lnTo>
                <a:lnTo>
                  <a:pt x="549275" y="673100"/>
                </a:lnTo>
                <a:lnTo>
                  <a:pt x="273050" y="692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B6434A84-5F5F-4DF2-8F15-991C0601158E}"/>
              </a:ext>
            </a:extLst>
          </p:cNvPr>
          <p:cNvSpPr/>
          <p:nvPr/>
        </p:nvSpPr>
        <p:spPr>
          <a:xfrm rot="16140000">
            <a:off x="3968750" y="4838700"/>
            <a:ext cx="1660525" cy="72072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98850 w 3552825"/>
              <a:gd name="connsiteY53" fmla="*/ 2857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49650"/>
              <a:gd name="connsiteY0" fmla="*/ 711200 h 720725"/>
              <a:gd name="connsiteX1" fmla="*/ 1622425 w 3549650"/>
              <a:gd name="connsiteY1" fmla="*/ 720725 h 720725"/>
              <a:gd name="connsiteX2" fmla="*/ 1457325 w 3549650"/>
              <a:gd name="connsiteY2" fmla="*/ 714375 h 720725"/>
              <a:gd name="connsiteX3" fmla="*/ 1225550 w 3549650"/>
              <a:gd name="connsiteY3" fmla="*/ 701675 h 720725"/>
              <a:gd name="connsiteX4" fmla="*/ 1073150 w 3549650"/>
              <a:gd name="connsiteY4" fmla="*/ 685800 h 720725"/>
              <a:gd name="connsiteX5" fmla="*/ 898525 w 3549650"/>
              <a:gd name="connsiteY5" fmla="*/ 663575 h 720725"/>
              <a:gd name="connsiteX6" fmla="*/ 749300 w 3549650"/>
              <a:gd name="connsiteY6" fmla="*/ 638175 h 720725"/>
              <a:gd name="connsiteX7" fmla="*/ 609600 w 3549650"/>
              <a:gd name="connsiteY7" fmla="*/ 600075 h 720725"/>
              <a:gd name="connsiteX8" fmla="*/ 511175 w 3549650"/>
              <a:gd name="connsiteY8" fmla="*/ 565150 h 720725"/>
              <a:gd name="connsiteX9" fmla="*/ 400050 w 3549650"/>
              <a:gd name="connsiteY9" fmla="*/ 511175 h 720725"/>
              <a:gd name="connsiteX10" fmla="*/ 301625 w 3549650"/>
              <a:gd name="connsiteY10" fmla="*/ 450850 h 720725"/>
              <a:gd name="connsiteX11" fmla="*/ 212725 w 3549650"/>
              <a:gd name="connsiteY11" fmla="*/ 384175 h 720725"/>
              <a:gd name="connsiteX12" fmla="*/ 117475 w 3549650"/>
              <a:gd name="connsiteY12" fmla="*/ 298450 h 720725"/>
              <a:gd name="connsiteX13" fmla="*/ 73025 w 3549650"/>
              <a:gd name="connsiteY13" fmla="*/ 254000 h 720725"/>
              <a:gd name="connsiteX14" fmla="*/ 31750 w 3549650"/>
              <a:gd name="connsiteY14" fmla="*/ 203200 h 720725"/>
              <a:gd name="connsiteX15" fmla="*/ 3175 w 3549650"/>
              <a:gd name="connsiteY15" fmla="*/ 149225 h 720725"/>
              <a:gd name="connsiteX16" fmla="*/ 0 w 3549650"/>
              <a:gd name="connsiteY16" fmla="*/ 111125 h 720725"/>
              <a:gd name="connsiteX17" fmla="*/ 6350 w 3549650"/>
              <a:gd name="connsiteY17" fmla="*/ 92075 h 720725"/>
              <a:gd name="connsiteX18" fmla="*/ 25400 w 3549650"/>
              <a:gd name="connsiteY18" fmla="*/ 69850 h 720725"/>
              <a:gd name="connsiteX19" fmla="*/ 63500 w 3549650"/>
              <a:gd name="connsiteY19" fmla="*/ 44450 h 720725"/>
              <a:gd name="connsiteX20" fmla="*/ 117475 w 3549650"/>
              <a:gd name="connsiteY20" fmla="*/ 22225 h 720725"/>
              <a:gd name="connsiteX21" fmla="*/ 190500 w 3549650"/>
              <a:gd name="connsiteY21" fmla="*/ 6350 h 720725"/>
              <a:gd name="connsiteX22" fmla="*/ 238125 w 3549650"/>
              <a:gd name="connsiteY22" fmla="*/ 0 h 720725"/>
              <a:gd name="connsiteX23" fmla="*/ 488950 w 3549650"/>
              <a:gd name="connsiteY23" fmla="*/ 200025 h 720725"/>
              <a:gd name="connsiteX24" fmla="*/ 498475 w 3549650"/>
              <a:gd name="connsiteY24" fmla="*/ 225425 h 720725"/>
              <a:gd name="connsiteX25" fmla="*/ 517525 w 3549650"/>
              <a:gd name="connsiteY25" fmla="*/ 260350 h 720725"/>
              <a:gd name="connsiteX26" fmla="*/ 555625 w 3549650"/>
              <a:gd name="connsiteY26" fmla="*/ 304800 h 720725"/>
              <a:gd name="connsiteX27" fmla="*/ 600075 w 3549650"/>
              <a:gd name="connsiteY27" fmla="*/ 336550 h 720725"/>
              <a:gd name="connsiteX28" fmla="*/ 676275 w 3549650"/>
              <a:gd name="connsiteY28" fmla="*/ 368300 h 720725"/>
              <a:gd name="connsiteX29" fmla="*/ 777875 w 3549650"/>
              <a:gd name="connsiteY29" fmla="*/ 396875 h 720725"/>
              <a:gd name="connsiteX30" fmla="*/ 895350 w 3549650"/>
              <a:gd name="connsiteY30" fmla="*/ 425450 h 720725"/>
              <a:gd name="connsiteX31" fmla="*/ 1016000 w 3549650"/>
              <a:gd name="connsiteY31" fmla="*/ 454025 h 720725"/>
              <a:gd name="connsiteX32" fmla="*/ 1123950 w 3549650"/>
              <a:gd name="connsiteY32" fmla="*/ 473075 h 720725"/>
              <a:gd name="connsiteX33" fmla="*/ 1225550 w 3549650"/>
              <a:gd name="connsiteY33" fmla="*/ 485775 h 720725"/>
              <a:gd name="connsiteX34" fmla="*/ 1327150 w 3549650"/>
              <a:gd name="connsiteY34" fmla="*/ 495300 h 720725"/>
              <a:gd name="connsiteX35" fmla="*/ 1412875 w 3549650"/>
              <a:gd name="connsiteY35" fmla="*/ 495300 h 720725"/>
              <a:gd name="connsiteX36" fmla="*/ 1606550 w 3549650"/>
              <a:gd name="connsiteY36" fmla="*/ 495300 h 720725"/>
              <a:gd name="connsiteX37" fmla="*/ 1793875 w 3549650"/>
              <a:gd name="connsiteY37" fmla="*/ 508000 h 720725"/>
              <a:gd name="connsiteX38" fmla="*/ 1908175 w 3549650"/>
              <a:gd name="connsiteY38" fmla="*/ 508000 h 720725"/>
              <a:gd name="connsiteX39" fmla="*/ 2070100 w 3549650"/>
              <a:gd name="connsiteY39" fmla="*/ 498475 h 720725"/>
              <a:gd name="connsiteX40" fmla="*/ 2124075 w 3549650"/>
              <a:gd name="connsiteY40" fmla="*/ 492125 h 720725"/>
              <a:gd name="connsiteX41" fmla="*/ 2279650 w 3549650"/>
              <a:gd name="connsiteY41" fmla="*/ 473075 h 720725"/>
              <a:gd name="connsiteX42" fmla="*/ 2428875 w 3549650"/>
              <a:gd name="connsiteY42" fmla="*/ 454025 h 720725"/>
              <a:gd name="connsiteX43" fmla="*/ 2552700 w 3549650"/>
              <a:gd name="connsiteY43" fmla="*/ 438150 h 720725"/>
              <a:gd name="connsiteX44" fmla="*/ 2667000 w 3549650"/>
              <a:gd name="connsiteY44" fmla="*/ 419100 h 720725"/>
              <a:gd name="connsiteX45" fmla="*/ 2749550 w 3549650"/>
              <a:gd name="connsiteY45" fmla="*/ 403225 h 720725"/>
              <a:gd name="connsiteX46" fmla="*/ 2832100 w 3549650"/>
              <a:gd name="connsiteY46" fmla="*/ 381000 h 720725"/>
              <a:gd name="connsiteX47" fmla="*/ 2987675 w 3549650"/>
              <a:gd name="connsiteY47" fmla="*/ 320675 h 720725"/>
              <a:gd name="connsiteX48" fmla="*/ 3098800 w 3549650"/>
              <a:gd name="connsiteY48" fmla="*/ 276225 h 720725"/>
              <a:gd name="connsiteX49" fmla="*/ 3206750 w 3549650"/>
              <a:gd name="connsiteY49" fmla="*/ 219075 h 720725"/>
              <a:gd name="connsiteX50" fmla="*/ 3276600 w 3549650"/>
              <a:gd name="connsiteY50" fmla="*/ 177800 h 720725"/>
              <a:gd name="connsiteX51" fmla="*/ 3362325 w 3549650"/>
              <a:gd name="connsiteY51" fmla="*/ 120650 h 720725"/>
              <a:gd name="connsiteX52" fmla="*/ 3441700 w 3549650"/>
              <a:gd name="connsiteY52" fmla="*/ 60325 h 720725"/>
              <a:gd name="connsiteX53" fmla="*/ 3549650 w 3549650"/>
              <a:gd name="connsiteY53" fmla="*/ 63500 h 720725"/>
              <a:gd name="connsiteX54" fmla="*/ 3540125 w 3549650"/>
              <a:gd name="connsiteY54" fmla="*/ 104775 h 720725"/>
              <a:gd name="connsiteX55" fmla="*/ 3508375 w 3549650"/>
              <a:gd name="connsiteY55" fmla="*/ 158750 h 720725"/>
              <a:gd name="connsiteX56" fmla="*/ 3441700 w 3549650"/>
              <a:gd name="connsiteY56" fmla="*/ 222250 h 720725"/>
              <a:gd name="connsiteX57" fmla="*/ 3371850 w 3549650"/>
              <a:gd name="connsiteY57" fmla="*/ 285750 h 720725"/>
              <a:gd name="connsiteX58" fmla="*/ 3251200 w 3549650"/>
              <a:gd name="connsiteY58" fmla="*/ 371475 h 720725"/>
              <a:gd name="connsiteX59" fmla="*/ 3159125 w 3549650"/>
              <a:gd name="connsiteY59" fmla="*/ 431800 h 720725"/>
              <a:gd name="connsiteX60" fmla="*/ 3003550 w 3549650"/>
              <a:gd name="connsiteY60" fmla="*/ 511175 h 720725"/>
              <a:gd name="connsiteX61" fmla="*/ 2863850 w 3549650"/>
              <a:gd name="connsiteY61" fmla="*/ 561975 h 720725"/>
              <a:gd name="connsiteX62" fmla="*/ 2711450 w 3549650"/>
              <a:gd name="connsiteY62" fmla="*/ 606425 h 720725"/>
              <a:gd name="connsiteX63" fmla="*/ 2578100 w 3549650"/>
              <a:gd name="connsiteY63" fmla="*/ 638175 h 720725"/>
              <a:gd name="connsiteX64" fmla="*/ 2441575 w 3549650"/>
              <a:gd name="connsiteY64" fmla="*/ 660400 h 720725"/>
              <a:gd name="connsiteX65" fmla="*/ 2327275 w 3549650"/>
              <a:gd name="connsiteY65" fmla="*/ 679450 h 720725"/>
              <a:gd name="connsiteX66" fmla="*/ 2155825 w 3549650"/>
              <a:gd name="connsiteY66" fmla="*/ 692150 h 720725"/>
              <a:gd name="connsiteX67" fmla="*/ 1879600 w 3549650"/>
              <a:gd name="connsiteY67" fmla="*/ 711200 h 720725"/>
              <a:gd name="connsiteX0" fmla="*/ 1879600 w 3540125"/>
              <a:gd name="connsiteY0" fmla="*/ 711200 h 720725"/>
              <a:gd name="connsiteX1" fmla="*/ 1622425 w 3540125"/>
              <a:gd name="connsiteY1" fmla="*/ 720725 h 720725"/>
              <a:gd name="connsiteX2" fmla="*/ 1457325 w 3540125"/>
              <a:gd name="connsiteY2" fmla="*/ 714375 h 720725"/>
              <a:gd name="connsiteX3" fmla="*/ 1225550 w 3540125"/>
              <a:gd name="connsiteY3" fmla="*/ 701675 h 720725"/>
              <a:gd name="connsiteX4" fmla="*/ 1073150 w 3540125"/>
              <a:gd name="connsiteY4" fmla="*/ 685800 h 720725"/>
              <a:gd name="connsiteX5" fmla="*/ 898525 w 3540125"/>
              <a:gd name="connsiteY5" fmla="*/ 663575 h 720725"/>
              <a:gd name="connsiteX6" fmla="*/ 749300 w 3540125"/>
              <a:gd name="connsiteY6" fmla="*/ 638175 h 720725"/>
              <a:gd name="connsiteX7" fmla="*/ 609600 w 3540125"/>
              <a:gd name="connsiteY7" fmla="*/ 600075 h 720725"/>
              <a:gd name="connsiteX8" fmla="*/ 511175 w 3540125"/>
              <a:gd name="connsiteY8" fmla="*/ 565150 h 720725"/>
              <a:gd name="connsiteX9" fmla="*/ 400050 w 3540125"/>
              <a:gd name="connsiteY9" fmla="*/ 511175 h 720725"/>
              <a:gd name="connsiteX10" fmla="*/ 301625 w 3540125"/>
              <a:gd name="connsiteY10" fmla="*/ 450850 h 720725"/>
              <a:gd name="connsiteX11" fmla="*/ 212725 w 3540125"/>
              <a:gd name="connsiteY11" fmla="*/ 384175 h 720725"/>
              <a:gd name="connsiteX12" fmla="*/ 117475 w 3540125"/>
              <a:gd name="connsiteY12" fmla="*/ 298450 h 720725"/>
              <a:gd name="connsiteX13" fmla="*/ 73025 w 3540125"/>
              <a:gd name="connsiteY13" fmla="*/ 254000 h 720725"/>
              <a:gd name="connsiteX14" fmla="*/ 31750 w 3540125"/>
              <a:gd name="connsiteY14" fmla="*/ 203200 h 720725"/>
              <a:gd name="connsiteX15" fmla="*/ 3175 w 3540125"/>
              <a:gd name="connsiteY15" fmla="*/ 149225 h 720725"/>
              <a:gd name="connsiteX16" fmla="*/ 0 w 3540125"/>
              <a:gd name="connsiteY16" fmla="*/ 111125 h 720725"/>
              <a:gd name="connsiteX17" fmla="*/ 6350 w 3540125"/>
              <a:gd name="connsiteY17" fmla="*/ 92075 h 720725"/>
              <a:gd name="connsiteX18" fmla="*/ 25400 w 3540125"/>
              <a:gd name="connsiteY18" fmla="*/ 69850 h 720725"/>
              <a:gd name="connsiteX19" fmla="*/ 63500 w 3540125"/>
              <a:gd name="connsiteY19" fmla="*/ 44450 h 720725"/>
              <a:gd name="connsiteX20" fmla="*/ 117475 w 3540125"/>
              <a:gd name="connsiteY20" fmla="*/ 22225 h 720725"/>
              <a:gd name="connsiteX21" fmla="*/ 190500 w 3540125"/>
              <a:gd name="connsiteY21" fmla="*/ 6350 h 720725"/>
              <a:gd name="connsiteX22" fmla="*/ 238125 w 3540125"/>
              <a:gd name="connsiteY22" fmla="*/ 0 h 720725"/>
              <a:gd name="connsiteX23" fmla="*/ 488950 w 3540125"/>
              <a:gd name="connsiteY23" fmla="*/ 200025 h 720725"/>
              <a:gd name="connsiteX24" fmla="*/ 498475 w 3540125"/>
              <a:gd name="connsiteY24" fmla="*/ 225425 h 720725"/>
              <a:gd name="connsiteX25" fmla="*/ 517525 w 3540125"/>
              <a:gd name="connsiteY25" fmla="*/ 260350 h 720725"/>
              <a:gd name="connsiteX26" fmla="*/ 555625 w 3540125"/>
              <a:gd name="connsiteY26" fmla="*/ 304800 h 720725"/>
              <a:gd name="connsiteX27" fmla="*/ 600075 w 3540125"/>
              <a:gd name="connsiteY27" fmla="*/ 336550 h 720725"/>
              <a:gd name="connsiteX28" fmla="*/ 676275 w 3540125"/>
              <a:gd name="connsiteY28" fmla="*/ 368300 h 720725"/>
              <a:gd name="connsiteX29" fmla="*/ 777875 w 3540125"/>
              <a:gd name="connsiteY29" fmla="*/ 396875 h 720725"/>
              <a:gd name="connsiteX30" fmla="*/ 895350 w 3540125"/>
              <a:gd name="connsiteY30" fmla="*/ 425450 h 720725"/>
              <a:gd name="connsiteX31" fmla="*/ 1016000 w 3540125"/>
              <a:gd name="connsiteY31" fmla="*/ 454025 h 720725"/>
              <a:gd name="connsiteX32" fmla="*/ 1123950 w 3540125"/>
              <a:gd name="connsiteY32" fmla="*/ 473075 h 720725"/>
              <a:gd name="connsiteX33" fmla="*/ 1225550 w 3540125"/>
              <a:gd name="connsiteY33" fmla="*/ 485775 h 720725"/>
              <a:gd name="connsiteX34" fmla="*/ 1327150 w 3540125"/>
              <a:gd name="connsiteY34" fmla="*/ 495300 h 720725"/>
              <a:gd name="connsiteX35" fmla="*/ 1412875 w 3540125"/>
              <a:gd name="connsiteY35" fmla="*/ 495300 h 720725"/>
              <a:gd name="connsiteX36" fmla="*/ 1606550 w 3540125"/>
              <a:gd name="connsiteY36" fmla="*/ 495300 h 720725"/>
              <a:gd name="connsiteX37" fmla="*/ 1793875 w 3540125"/>
              <a:gd name="connsiteY37" fmla="*/ 508000 h 720725"/>
              <a:gd name="connsiteX38" fmla="*/ 1908175 w 3540125"/>
              <a:gd name="connsiteY38" fmla="*/ 508000 h 720725"/>
              <a:gd name="connsiteX39" fmla="*/ 2070100 w 3540125"/>
              <a:gd name="connsiteY39" fmla="*/ 498475 h 720725"/>
              <a:gd name="connsiteX40" fmla="*/ 2124075 w 3540125"/>
              <a:gd name="connsiteY40" fmla="*/ 492125 h 720725"/>
              <a:gd name="connsiteX41" fmla="*/ 2279650 w 3540125"/>
              <a:gd name="connsiteY41" fmla="*/ 473075 h 720725"/>
              <a:gd name="connsiteX42" fmla="*/ 2428875 w 3540125"/>
              <a:gd name="connsiteY42" fmla="*/ 454025 h 720725"/>
              <a:gd name="connsiteX43" fmla="*/ 2552700 w 3540125"/>
              <a:gd name="connsiteY43" fmla="*/ 438150 h 720725"/>
              <a:gd name="connsiteX44" fmla="*/ 2667000 w 3540125"/>
              <a:gd name="connsiteY44" fmla="*/ 419100 h 720725"/>
              <a:gd name="connsiteX45" fmla="*/ 2749550 w 3540125"/>
              <a:gd name="connsiteY45" fmla="*/ 403225 h 720725"/>
              <a:gd name="connsiteX46" fmla="*/ 2832100 w 3540125"/>
              <a:gd name="connsiteY46" fmla="*/ 381000 h 720725"/>
              <a:gd name="connsiteX47" fmla="*/ 2987675 w 3540125"/>
              <a:gd name="connsiteY47" fmla="*/ 320675 h 720725"/>
              <a:gd name="connsiteX48" fmla="*/ 3098800 w 3540125"/>
              <a:gd name="connsiteY48" fmla="*/ 276225 h 720725"/>
              <a:gd name="connsiteX49" fmla="*/ 3206750 w 3540125"/>
              <a:gd name="connsiteY49" fmla="*/ 219075 h 720725"/>
              <a:gd name="connsiteX50" fmla="*/ 3276600 w 3540125"/>
              <a:gd name="connsiteY50" fmla="*/ 177800 h 720725"/>
              <a:gd name="connsiteX51" fmla="*/ 3362325 w 3540125"/>
              <a:gd name="connsiteY51" fmla="*/ 120650 h 720725"/>
              <a:gd name="connsiteX52" fmla="*/ 3441700 w 3540125"/>
              <a:gd name="connsiteY52" fmla="*/ 60325 h 720725"/>
              <a:gd name="connsiteX53" fmla="*/ 3540125 w 3540125"/>
              <a:gd name="connsiteY53" fmla="*/ 104775 h 720725"/>
              <a:gd name="connsiteX54" fmla="*/ 3508375 w 3540125"/>
              <a:gd name="connsiteY54" fmla="*/ 158750 h 720725"/>
              <a:gd name="connsiteX55" fmla="*/ 3441700 w 3540125"/>
              <a:gd name="connsiteY55" fmla="*/ 222250 h 720725"/>
              <a:gd name="connsiteX56" fmla="*/ 3371850 w 3540125"/>
              <a:gd name="connsiteY56" fmla="*/ 285750 h 720725"/>
              <a:gd name="connsiteX57" fmla="*/ 3251200 w 3540125"/>
              <a:gd name="connsiteY57" fmla="*/ 371475 h 720725"/>
              <a:gd name="connsiteX58" fmla="*/ 3159125 w 3540125"/>
              <a:gd name="connsiteY58" fmla="*/ 431800 h 720725"/>
              <a:gd name="connsiteX59" fmla="*/ 3003550 w 3540125"/>
              <a:gd name="connsiteY59" fmla="*/ 511175 h 720725"/>
              <a:gd name="connsiteX60" fmla="*/ 2863850 w 3540125"/>
              <a:gd name="connsiteY60" fmla="*/ 561975 h 720725"/>
              <a:gd name="connsiteX61" fmla="*/ 2711450 w 3540125"/>
              <a:gd name="connsiteY61" fmla="*/ 606425 h 720725"/>
              <a:gd name="connsiteX62" fmla="*/ 2578100 w 3540125"/>
              <a:gd name="connsiteY62" fmla="*/ 638175 h 720725"/>
              <a:gd name="connsiteX63" fmla="*/ 2441575 w 3540125"/>
              <a:gd name="connsiteY63" fmla="*/ 660400 h 720725"/>
              <a:gd name="connsiteX64" fmla="*/ 2327275 w 3540125"/>
              <a:gd name="connsiteY64" fmla="*/ 679450 h 720725"/>
              <a:gd name="connsiteX65" fmla="*/ 2155825 w 3540125"/>
              <a:gd name="connsiteY65" fmla="*/ 692150 h 720725"/>
              <a:gd name="connsiteX66" fmla="*/ 1879600 w 3540125"/>
              <a:gd name="connsiteY66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441700 w 3508375"/>
              <a:gd name="connsiteY52" fmla="*/ 60325 h 720725"/>
              <a:gd name="connsiteX53" fmla="*/ 3508375 w 3508375"/>
              <a:gd name="connsiteY53" fmla="*/ 158750 h 720725"/>
              <a:gd name="connsiteX54" fmla="*/ 3441700 w 3508375"/>
              <a:gd name="connsiteY54" fmla="*/ 222250 h 720725"/>
              <a:gd name="connsiteX55" fmla="*/ 3371850 w 3508375"/>
              <a:gd name="connsiteY55" fmla="*/ 285750 h 720725"/>
              <a:gd name="connsiteX56" fmla="*/ 3251200 w 3508375"/>
              <a:gd name="connsiteY56" fmla="*/ 371475 h 720725"/>
              <a:gd name="connsiteX57" fmla="*/ 3159125 w 3508375"/>
              <a:gd name="connsiteY57" fmla="*/ 431800 h 720725"/>
              <a:gd name="connsiteX58" fmla="*/ 3003550 w 3508375"/>
              <a:gd name="connsiteY58" fmla="*/ 511175 h 720725"/>
              <a:gd name="connsiteX59" fmla="*/ 2863850 w 3508375"/>
              <a:gd name="connsiteY59" fmla="*/ 561975 h 720725"/>
              <a:gd name="connsiteX60" fmla="*/ 2711450 w 3508375"/>
              <a:gd name="connsiteY60" fmla="*/ 606425 h 720725"/>
              <a:gd name="connsiteX61" fmla="*/ 2578100 w 3508375"/>
              <a:gd name="connsiteY61" fmla="*/ 638175 h 720725"/>
              <a:gd name="connsiteX62" fmla="*/ 2441575 w 3508375"/>
              <a:gd name="connsiteY62" fmla="*/ 660400 h 720725"/>
              <a:gd name="connsiteX63" fmla="*/ 2327275 w 3508375"/>
              <a:gd name="connsiteY63" fmla="*/ 679450 h 720725"/>
              <a:gd name="connsiteX64" fmla="*/ 2155825 w 3508375"/>
              <a:gd name="connsiteY64" fmla="*/ 692150 h 720725"/>
              <a:gd name="connsiteX65" fmla="*/ 1879600 w 3508375"/>
              <a:gd name="connsiteY65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508375 w 3508375"/>
              <a:gd name="connsiteY52" fmla="*/ 158750 h 720725"/>
              <a:gd name="connsiteX53" fmla="*/ 3441700 w 3508375"/>
              <a:gd name="connsiteY53" fmla="*/ 222250 h 720725"/>
              <a:gd name="connsiteX54" fmla="*/ 3371850 w 3508375"/>
              <a:gd name="connsiteY54" fmla="*/ 285750 h 720725"/>
              <a:gd name="connsiteX55" fmla="*/ 3251200 w 3508375"/>
              <a:gd name="connsiteY55" fmla="*/ 371475 h 720725"/>
              <a:gd name="connsiteX56" fmla="*/ 3159125 w 3508375"/>
              <a:gd name="connsiteY56" fmla="*/ 431800 h 720725"/>
              <a:gd name="connsiteX57" fmla="*/ 3003550 w 3508375"/>
              <a:gd name="connsiteY57" fmla="*/ 511175 h 720725"/>
              <a:gd name="connsiteX58" fmla="*/ 2863850 w 3508375"/>
              <a:gd name="connsiteY58" fmla="*/ 561975 h 720725"/>
              <a:gd name="connsiteX59" fmla="*/ 2711450 w 3508375"/>
              <a:gd name="connsiteY59" fmla="*/ 606425 h 720725"/>
              <a:gd name="connsiteX60" fmla="*/ 2578100 w 3508375"/>
              <a:gd name="connsiteY60" fmla="*/ 638175 h 720725"/>
              <a:gd name="connsiteX61" fmla="*/ 2441575 w 3508375"/>
              <a:gd name="connsiteY61" fmla="*/ 660400 h 720725"/>
              <a:gd name="connsiteX62" fmla="*/ 2327275 w 3508375"/>
              <a:gd name="connsiteY62" fmla="*/ 679450 h 720725"/>
              <a:gd name="connsiteX63" fmla="*/ 2155825 w 3508375"/>
              <a:gd name="connsiteY63" fmla="*/ 692150 h 720725"/>
              <a:gd name="connsiteX64" fmla="*/ 1879600 w 3508375"/>
              <a:gd name="connsiteY64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508375 w 3508375"/>
              <a:gd name="connsiteY51" fmla="*/ 158750 h 720725"/>
              <a:gd name="connsiteX52" fmla="*/ 3441700 w 3508375"/>
              <a:gd name="connsiteY52" fmla="*/ 222250 h 720725"/>
              <a:gd name="connsiteX53" fmla="*/ 3371850 w 3508375"/>
              <a:gd name="connsiteY53" fmla="*/ 285750 h 720725"/>
              <a:gd name="connsiteX54" fmla="*/ 3251200 w 3508375"/>
              <a:gd name="connsiteY54" fmla="*/ 371475 h 720725"/>
              <a:gd name="connsiteX55" fmla="*/ 3159125 w 3508375"/>
              <a:gd name="connsiteY55" fmla="*/ 431800 h 720725"/>
              <a:gd name="connsiteX56" fmla="*/ 3003550 w 3508375"/>
              <a:gd name="connsiteY56" fmla="*/ 511175 h 720725"/>
              <a:gd name="connsiteX57" fmla="*/ 2863850 w 3508375"/>
              <a:gd name="connsiteY57" fmla="*/ 561975 h 720725"/>
              <a:gd name="connsiteX58" fmla="*/ 2711450 w 3508375"/>
              <a:gd name="connsiteY58" fmla="*/ 606425 h 720725"/>
              <a:gd name="connsiteX59" fmla="*/ 2578100 w 3508375"/>
              <a:gd name="connsiteY59" fmla="*/ 638175 h 720725"/>
              <a:gd name="connsiteX60" fmla="*/ 2441575 w 3508375"/>
              <a:gd name="connsiteY60" fmla="*/ 660400 h 720725"/>
              <a:gd name="connsiteX61" fmla="*/ 2327275 w 3508375"/>
              <a:gd name="connsiteY61" fmla="*/ 679450 h 720725"/>
              <a:gd name="connsiteX62" fmla="*/ 2155825 w 3508375"/>
              <a:gd name="connsiteY62" fmla="*/ 692150 h 720725"/>
              <a:gd name="connsiteX63" fmla="*/ 1879600 w 3508375"/>
              <a:gd name="connsiteY63" fmla="*/ 711200 h 720725"/>
              <a:gd name="connsiteX0" fmla="*/ 1879600 w 3441700"/>
              <a:gd name="connsiteY0" fmla="*/ 711200 h 720725"/>
              <a:gd name="connsiteX1" fmla="*/ 1622425 w 3441700"/>
              <a:gd name="connsiteY1" fmla="*/ 720725 h 720725"/>
              <a:gd name="connsiteX2" fmla="*/ 1457325 w 3441700"/>
              <a:gd name="connsiteY2" fmla="*/ 714375 h 720725"/>
              <a:gd name="connsiteX3" fmla="*/ 1225550 w 3441700"/>
              <a:gd name="connsiteY3" fmla="*/ 701675 h 720725"/>
              <a:gd name="connsiteX4" fmla="*/ 1073150 w 3441700"/>
              <a:gd name="connsiteY4" fmla="*/ 685800 h 720725"/>
              <a:gd name="connsiteX5" fmla="*/ 898525 w 3441700"/>
              <a:gd name="connsiteY5" fmla="*/ 663575 h 720725"/>
              <a:gd name="connsiteX6" fmla="*/ 749300 w 3441700"/>
              <a:gd name="connsiteY6" fmla="*/ 638175 h 720725"/>
              <a:gd name="connsiteX7" fmla="*/ 609600 w 3441700"/>
              <a:gd name="connsiteY7" fmla="*/ 600075 h 720725"/>
              <a:gd name="connsiteX8" fmla="*/ 511175 w 3441700"/>
              <a:gd name="connsiteY8" fmla="*/ 565150 h 720725"/>
              <a:gd name="connsiteX9" fmla="*/ 400050 w 3441700"/>
              <a:gd name="connsiteY9" fmla="*/ 511175 h 720725"/>
              <a:gd name="connsiteX10" fmla="*/ 301625 w 3441700"/>
              <a:gd name="connsiteY10" fmla="*/ 450850 h 720725"/>
              <a:gd name="connsiteX11" fmla="*/ 212725 w 3441700"/>
              <a:gd name="connsiteY11" fmla="*/ 384175 h 720725"/>
              <a:gd name="connsiteX12" fmla="*/ 117475 w 3441700"/>
              <a:gd name="connsiteY12" fmla="*/ 298450 h 720725"/>
              <a:gd name="connsiteX13" fmla="*/ 73025 w 3441700"/>
              <a:gd name="connsiteY13" fmla="*/ 254000 h 720725"/>
              <a:gd name="connsiteX14" fmla="*/ 31750 w 3441700"/>
              <a:gd name="connsiteY14" fmla="*/ 203200 h 720725"/>
              <a:gd name="connsiteX15" fmla="*/ 3175 w 3441700"/>
              <a:gd name="connsiteY15" fmla="*/ 149225 h 720725"/>
              <a:gd name="connsiteX16" fmla="*/ 0 w 3441700"/>
              <a:gd name="connsiteY16" fmla="*/ 111125 h 720725"/>
              <a:gd name="connsiteX17" fmla="*/ 6350 w 3441700"/>
              <a:gd name="connsiteY17" fmla="*/ 92075 h 720725"/>
              <a:gd name="connsiteX18" fmla="*/ 25400 w 3441700"/>
              <a:gd name="connsiteY18" fmla="*/ 69850 h 720725"/>
              <a:gd name="connsiteX19" fmla="*/ 63500 w 3441700"/>
              <a:gd name="connsiteY19" fmla="*/ 44450 h 720725"/>
              <a:gd name="connsiteX20" fmla="*/ 117475 w 3441700"/>
              <a:gd name="connsiteY20" fmla="*/ 22225 h 720725"/>
              <a:gd name="connsiteX21" fmla="*/ 190500 w 3441700"/>
              <a:gd name="connsiteY21" fmla="*/ 6350 h 720725"/>
              <a:gd name="connsiteX22" fmla="*/ 238125 w 3441700"/>
              <a:gd name="connsiteY22" fmla="*/ 0 h 720725"/>
              <a:gd name="connsiteX23" fmla="*/ 488950 w 3441700"/>
              <a:gd name="connsiteY23" fmla="*/ 200025 h 720725"/>
              <a:gd name="connsiteX24" fmla="*/ 498475 w 3441700"/>
              <a:gd name="connsiteY24" fmla="*/ 225425 h 720725"/>
              <a:gd name="connsiteX25" fmla="*/ 517525 w 3441700"/>
              <a:gd name="connsiteY25" fmla="*/ 260350 h 720725"/>
              <a:gd name="connsiteX26" fmla="*/ 555625 w 3441700"/>
              <a:gd name="connsiteY26" fmla="*/ 304800 h 720725"/>
              <a:gd name="connsiteX27" fmla="*/ 600075 w 3441700"/>
              <a:gd name="connsiteY27" fmla="*/ 336550 h 720725"/>
              <a:gd name="connsiteX28" fmla="*/ 676275 w 3441700"/>
              <a:gd name="connsiteY28" fmla="*/ 368300 h 720725"/>
              <a:gd name="connsiteX29" fmla="*/ 777875 w 3441700"/>
              <a:gd name="connsiteY29" fmla="*/ 396875 h 720725"/>
              <a:gd name="connsiteX30" fmla="*/ 895350 w 3441700"/>
              <a:gd name="connsiteY30" fmla="*/ 425450 h 720725"/>
              <a:gd name="connsiteX31" fmla="*/ 1016000 w 3441700"/>
              <a:gd name="connsiteY31" fmla="*/ 454025 h 720725"/>
              <a:gd name="connsiteX32" fmla="*/ 1123950 w 3441700"/>
              <a:gd name="connsiteY32" fmla="*/ 473075 h 720725"/>
              <a:gd name="connsiteX33" fmla="*/ 1225550 w 3441700"/>
              <a:gd name="connsiteY33" fmla="*/ 485775 h 720725"/>
              <a:gd name="connsiteX34" fmla="*/ 1327150 w 3441700"/>
              <a:gd name="connsiteY34" fmla="*/ 495300 h 720725"/>
              <a:gd name="connsiteX35" fmla="*/ 1412875 w 3441700"/>
              <a:gd name="connsiteY35" fmla="*/ 495300 h 720725"/>
              <a:gd name="connsiteX36" fmla="*/ 1606550 w 3441700"/>
              <a:gd name="connsiteY36" fmla="*/ 495300 h 720725"/>
              <a:gd name="connsiteX37" fmla="*/ 1793875 w 3441700"/>
              <a:gd name="connsiteY37" fmla="*/ 508000 h 720725"/>
              <a:gd name="connsiteX38" fmla="*/ 1908175 w 3441700"/>
              <a:gd name="connsiteY38" fmla="*/ 508000 h 720725"/>
              <a:gd name="connsiteX39" fmla="*/ 2070100 w 3441700"/>
              <a:gd name="connsiteY39" fmla="*/ 498475 h 720725"/>
              <a:gd name="connsiteX40" fmla="*/ 2124075 w 3441700"/>
              <a:gd name="connsiteY40" fmla="*/ 492125 h 720725"/>
              <a:gd name="connsiteX41" fmla="*/ 2279650 w 3441700"/>
              <a:gd name="connsiteY41" fmla="*/ 473075 h 720725"/>
              <a:gd name="connsiteX42" fmla="*/ 2428875 w 3441700"/>
              <a:gd name="connsiteY42" fmla="*/ 454025 h 720725"/>
              <a:gd name="connsiteX43" fmla="*/ 2552700 w 3441700"/>
              <a:gd name="connsiteY43" fmla="*/ 438150 h 720725"/>
              <a:gd name="connsiteX44" fmla="*/ 2667000 w 3441700"/>
              <a:gd name="connsiteY44" fmla="*/ 419100 h 720725"/>
              <a:gd name="connsiteX45" fmla="*/ 2749550 w 3441700"/>
              <a:gd name="connsiteY45" fmla="*/ 403225 h 720725"/>
              <a:gd name="connsiteX46" fmla="*/ 2832100 w 3441700"/>
              <a:gd name="connsiteY46" fmla="*/ 381000 h 720725"/>
              <a:gd name="connsiteX47" fmla="*/ 2987675 w 3441700"/>
              <a:gd name="connsiteY47" fmla="*/ 320675 h 720725"/>
              <a:gd name="connsiteX48" fmla="*/ 3098800 w 3441700"/>
              <a:gd name="connsiteY48" fmla="*/ 276225 h 720725"/>
              <a:gd name="connsiteX49" fmla="*/ 3206750 w 3441700"/>
              <a:gd name="connsiteY49" fmla="*/ 219075 h 720725"/>
              <a:gd name="connsiteX50" fmla="*/ 3276600 w 3441700"/>
              <a:gd name="connsiteY50" fmla="*/ 177800 h 720725"/>
              <a:gd name="connsiteX51" fmla="*/ 3441700 w 3441700"/>
              <a:gd name="connsiteY51" fmla="*/ 222250 h 720725"/>
              <a:gd name="connsiteX52" fmla="*/ 3371850 w 3441700"/>
              <a:gd name="connsiteY52" fmla="*/ 285750 h 720725"/>
              <a:gd name="connsiteX53" fmla="*/ 3251200 w 3441700"/>
              <a:gd name="connsiteY53" fmla="*/ 371475 h 720725"/>
              <a:gd name="connsiteX54" fmla="*/ 3159125 w 3441700"/>
              <a:gd name="connsiteY54" fmla="*/ 431800 h 720725"/>
              <a:gd name="connsiteX55" fmla="*/ 3003550 w 3441700"/>
              <a:gd name="connsiteY55" fmla="*/ 511175 h 720725"/>
              <a:gd name="connsiteX56" fmla="*/ 2863850 w 3441700"/>
              <a:gd name="connsiteY56" fmla="*/ 561975 h 720725"/>
              <a:gd name="connsiteX57" fmla="*/ 2711450 w 3441700"/>
              <a:gd name="connsiteY57" fmla="*/ 606425 h 720725"/>
              <a:gd name="connsiteX58" fmla="*/ 2578100 w 3441700"/>
              <a:gd name="connsiteY58" fmla="*/ 638175 h 720725"/>
              <a:gd name="connsiteX59" fmla="*/ 2441575 w 3441700"/>
              <a:gd name="connsiteY59" fmla="*/ 660400 h 720725"/>
              <a:gd name="connsiteX60" fmla="*/ 2327275 w 3441700"/>
              <a:gd name="connsiteY60" fmla="*/ 679450 h 720725"/>
              <a:gd name="connsiteX61" fmla="*/ 2155825 w 3441700"/>
              <a:gd name="connsiteY61" fmla="*/ 692150 h 720725"/>
              <a:gd name="connsiteX62" fmla="*/ 1879600 w 3441700"/>
              <a:gd name="connsiteY62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276600 w 3371850"/>
              <a:gd name="connsiteY50" fmla="*/ 177800 h 720725"/>
              <a:gd name="connsiteX51" fmla="*/ 3371850 w 3371850"/>
              <a:gd name="connsiteY51" fmla="*/ 285750 h 720725"/>
              <a:gd name="connsiteX52" fmla="*/ 3251200 w 3371850"/>
              <a:gd name="connsiteY52" fmla="*/ 371475 h 720725"/>
              <a:gd name="connsiteX53" fmla="*/ 3159125 w 3371850"/>
              <a:gd name="connsiteY53" fmla="*/ 431800 h 720725"/>
              <a:gd name="connsiteX54" fmla="*/ 3003550 w 3371850"/>
              <a:gd name="connsiteY54" fmla="*/ 511175 h 720725"/>
              <a:gd name="connsiteX55" fmla="*/ 2863850 w 3371850"/>
              <a:gd name="connsiteY55" fmla="*/ 561975 h 720725"/>
              <a:gd name="connsiteX56" fmla="*/ 2711450 w 3371850"/>
              <a:gd name="connsiteY56" fmla="*/ 606425 h 720725"/>
              <a:gd name="connsiteX57" fmla="*/ 2578100 w 3371850"/>
              <a:gd name="connsiteY57" fmla="*/ 638175 h 720725"/>
              <a:gd name="connsiteX58" fmla="*/ 2441575 w 3371850"/>
              <a:gd name="connsiteY58" fmla="*/ 660400 h 720725"/>
              <a:gd name="connsiteX59" fmla="*/ 2327275 w 3371850"/>
              <a:gd name="connsiteY59" fmla="*/ 679450 h 720725"/>
              <a:gd name="connsiteX60" fmla="*/ 2155825 w 3371850"/>
              <a:gd name="connsiteY60" fmla="*/ 692150 h 720725"/>
              <a:gd name="connsiteX61" fmla="*/ 1879600 w 3371850"/>
              <a:gd name="connsiteY61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371850 w 3371850"/>
              <a:gd name="connsiteY50" fmla="*/ 285750 h 720725"/>
              <a:gd name="connsiteX51" fmla="*/ 3251200 w 3371850"/>
              <a:gd name="connsiteY51" fmla="*/ 371475 h 720725"/>
              <a:gd name="connsiteX52" fmla="*/ 3159125 w 3371850"/>
              <a:gd name="connsiteY52" fmla="*/ 431800 h 720725"/>
              <a:gd name="connsiteX53" fmla="*/ 3003550 w 3371850"/>
              <a:gd name="connsiteY53" fmla="*/ 511175 h 720725"/>
              <a:gd name="connsiteX54" fmla="*/ 2863850 w 3371850"/>
              <a:gd name="connsiteY54" fmla="*/ 561975 h 720725"/>
              <a:gd name="connsiteX55" fmla="*/ 2711450 w 3371850"/>
              <a:gd name="connsiteY55" fmla="*/ 606425 h 720725"/>
              <a:gd name="connsiteX56" fmla="*/ 2578100 w 3371850"/>
              <a:gd name="connsiteY56" fmla="*/ 638175 h 720725"/>
              <a:gd name="connsiteX57" fmla="*/ 2441575 w 3371850"/>
              <a:gd name="connsiteY57" fmla="*/ 660400 h 720725"/>
              <a:gd name="connsiteX58" fmla="*/ 2327275 w 3371850"/>
              <a:gd name="connsiteY58" fmla="*/ 679450 h 720725"/>
              <a:gd name="connsiteX59" fmla="*/ 2155825 w 3371850"/>
              <a:gd name="connsiteY59" fmla="*/ 692150 h 720725"/>
              <a:gd name="connsiteX60" fmla="*/ 1879600 w 3371850"/>
              <a:gd name="connsiteY60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371850 w 3371850"/>
              <a:gd name="connsiteY49" fmla="*/ 285750 h 720725"/>
              <a:gd name="connsiteX50" fmla="*/ 3251200 w 3371850"/>
              <a:gd name="connsiteY50" fmla="*/ 371475 h 720725"/>
              <a:gd name="connsiteX51" fmla="*/ 3159125 w 3371850"/>
              <a:gd name="connsiteY51" fmla="*/ 431800 h 720725"/>
              <a:gd name="connsiteX52" fmla="*/ 3003550 w 3371850"/>
              <a:gd name="connsiteY52" fmla="*/ 511175 h 720725"/>
              <a:gd name="connsiteX53" fmla="*/ 2863850 w 3371850"/>
              <a:gd name="connsiteY53" fmla="*/ 561975 h 720725"/>
              <a:gd name="connsiteX54" fmla="*/ 2711450 w 3371850"/>
              <a:gd name="connsiteY54" fmla="*/ 606425 h 720725"/>
              <a:gd name="connsiteX55" fmla="*/ 2578100 w 3371850"/>
              <a:gd name="connsiteY55" fmla="*/ 638175 h 720725"/>
              <a:gd name="connsiteX56" fmla="*/ 2441575 w 3371850"/>
              <a:gd name="connsiteY56" fmla="*/ 660400 h 720725"/>
              <a:gd name="connsiteX57" fmla="*/ 2327275 w 3371850"/>
              <a:gd name="connsiteY57" fmla="*/ 679450 h 720725"/>
              <a:gd name="connsiteX58" fmla="*/ 2155825 w 3371850"/>
              <a:gd name="connsiteY58" fmla="*/ 692150 h 720725"/>
              <a:gd name="connsiteX59" fmla="*/ 1879600 w 3371850"/>
              <a:gd name="connsiteY59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098800 w 3251200"/>
              <a:gd name="connsiteY48" fmla="*/ 276225 h 720725"/>
              <a:gd name="connsiteX49" fmla="*/ 3251200 w 3251200"/>
              <a:gd name="connsiteY49" fmla="*/ 371475 h 720725"/>
              <a:gd name="connsiteX50" fmla="*/ 3159125 w 3251200"/>
              <a:gd name="connsiteY50" fmla="*/ 431800 h 720725"/>
              <a:gd name="connsiteX51" fmla="*/ 3003550 w 3251200"/>
              <a:gd name="connsiteY51" fmla="*/ 511175 h 720725"/>
              <a:gd name="connsiteX52" fmla="*/ 2863850 w 3251200"/>
              <a:gd name="connsiteY52" fmla="*/ 561975 h 720725"/>
              <a:gd name="connsiteX53" fmla="*/ 2711450 w 3251200"/>
              <a:gd name="connsiteY53" fmla="*/ 606425 h 720725"/>
              <a:gd name="connsiteX54" fmla="*/ 2578100 w 3251200"/>
              <a:gd name="connsiteY54" fmla="*/ 638175 h 720725"/>
              <a:gd name="connsiteX55" fmla="*/ 2441575 w 3251200"/>
              <a:gd name="connsiteY55" fmla="*/ 660400 h 720725"/>
              <a:gd name="connsiteX56" fmla="*/ 2327275 w 3251200"/>
              <a:gd name="connsiteY56" fmla="*/ 679450 h 720725"/>
              <a:gd name="connsiteX57" fmla="*/ 2155825 w 3251200"/>
              <a:gd name="connsiteY57" fmla="*/ 692150 h 720725"/>
              <a:gd name="connsiteX58" fmla="*/ 1879600 w 3251200"/>
              <a:gd name="connsiteY58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251200 w 3251200"/>
              <a:gd name="connsiteY48" fmla="*/ 371475 h 720725"/>
              <a:gd name="connsiteX49" fmla="*/ 3159125 w 3251200"/>
              <a:gd name="connsiteY49" fmla="*/ 431800 h 720725"/>
              <a:gd name="connsiteX50" fmla="*/ 3003550 w 3251200"/>
              <a:gd name="connsiteY50" fmla="*/ 511175 h 720725"/>
              <a:gd name="connsiteX51" fmla="*/ 2863850 w 3251200"/>
              <a:gd name="connsiteY51" fmla="*/ 561975 h 720725"/>
              <a:gd name="connsiteX52" fmla="*/ 2711450 w 3251200"/>
              <a:gd name="connsiteY52" fmla="*/ 606425 h 720725"/>
              <a:gd name="connsiteX53" fmla="*/ 2578100 w 3251200"/>
              <a:gd name="connsiteY53" fmla="*/ 638175 h 720725"/>
              <a:gd name="connsiteX54" fmla="*/ 2441575 w 3251200"/>
              <a:gd name="connsiteY54" fmla="*/ 660400 h 720725"/>
              <a:gd name="connsiteX55" fmla="*/ 2327275 w 3251200"/>
              <a:gd name="connsiteY55" fmla="*/ 679450 h 720725"/>
              <a:gd name="connsiteX56" fmla="*/ 2155825 w 3251200"/>
              <a:gd name="connsiteY56" fmla="*/ 692150 h 720725"/>
              <a:gd name="connsiteX57" fmla="*/ 1879600 w 3251200"/>
              <a:gd name="connsiteY57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2987675 w 3159125"/>
              <a:gd name="connsiteY47" fmla="*/ 320675 h 720725"/>
              <a:gd name="connsiteX48" fmla="*/ 3159125 w 3159125"/>
              <a:gd name="connsiteY48" fmla="*/ 431800 h 720725"/>
              <a:gd name="connsiteX49" fmla="*/ 3003550 w 3159125"/>
              <a:gd name="connsiteY49" fmla="*/ 511175 h 720725"/>
              <a:gd name="connsiteX50" fmla="*/ 2863850 w 3159125"/>
              <a:gd name="connsiteY50" fmla="*/ 561975 h 720725"/>
              <a:gd name="connsiteX51" fmla="*/ 2711450 w 3159125"/>
              <a:gd name="connsiteY51" fmla="*/ 606425 h 720725"/>
              <a:gd name="connsiteX52" fmla="*/ 2578100 w 3159125"/>
              <a:gd name="connsiteY52" fmla="*/ 638175 h 720725"/>
              <a:gd name="connsiteX53" fmla="*/ 2441575 w 3159125"/>
              <a:gd name="connsiteY53" fmla="*/ 660400 h 720725"/>
              <a:gd name="connsiteX54" fmla="*/ 2327275 w 3159125"/>
              <a:gd name="connsiteY54" fmla="*/ 679450 h 720725"/>
              <a:gd name="connsiteX55" fmla="*/ 2155825 w 3159125"/>
              <a:gd name="connsiteY55" fmla="*/ 692150 h 720725"/>
              <a:gd name="connsiteX56" fmla="*/ 1879600 w 3159125"/>
              <a:gd name="connsiteY56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3159125 w 3159125"/>
              <a:gd name="connsiteY47" fmla="*/ 431800 h 720725"/>
              <a:gd name="connsiteX48" fmla="*/ 3003550 w 3159125"/>
              <a:gd name="connsiteY48" fmla="*/ 511175 h 720725"/>
              <a:gd name="connsiteX49" fmla="*/ 2863850 w 3159125"/>
              <a:gd name="connsiteY49" fmla="*/ 561975 h 720725"/>
              <a:gd name="connsiteX50" fmla="*/ 2711450 w 3159125"/>
              <a:gd name="connsiteY50" fmla="*/ 606425 h 720725"/>
              <a:gd name="connsiteX51" fmla="*/ 2578100 w 3159125"/>
              <a:gd name="connsiteY51" fmla="*/ 638175 h 720725"/>
              <a:gd name="connsiteX52" fmla="*/ 2441575 w 3159125"/>
              <a:gd name="connsiteY52" fmla="*/ 660400 h 720725"/>
              <a:gd name="connsiteX53" fmla="*/ 2327275 w 3159125"/>
              <a:gd name="connsiteY53" fmla="*/ 679450 h 720725"/>
              <a:gd name="connsiteX54" fmla="*/ 2155825 w 3159125"/>
              <a:gd name="connsiteY54" fmla="*/ 692150 h 720725"/>
              <a:gd name="connsiteX55" fmla="*/ 1879600 w 3159125"/>
              <a:gd name="connsiteY55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2832100 w 3003550"/>
              <a:gd name="connsiteY46" fmla="*/ 381000 h 720725"/>
              <a:gd name="connsiteX47" fmla="*/ 3003550 w 3003550"/>
              <a:gd name="connsiteY47" fmla="*/ 511175 h 720725"/>
              <a:gd name="connsiteX48" fmla="*/ 2863850 w 3003550"/>
              <a:gd name="connsiteY48" fmla="*/ 561975 h 720725"/>
              <a:gd name="connsiteX49" fmla="*/ 2711450 w 3003550"/>
              <a:gd name="connsiteY49" fmla="*/ 606425 h 720725"/>
              <a:gd name="connsiteX50" fmla="*/ 2578100 w 3003550"/>
              <a:gd name="connsiteY50" fmla="*/ 638175 h 720725"/>
              <a:gd name="connsiteX51" fmla="*/ 2441575 w 3003550"/>
              <a:gd name="connsiteY51" fmla="*/ 660400 h 720725"/>
              <a:gd name="connsiteX52" fmla="*/ 2327275 w 3003550"/>
              <a:gd name="connsiteY52" fmla="*/ 679450 h 720725"/>
              <a:gd name="connsiteX53" fmla="*/ 2155825 w 3003550"/>
              <a:gd name="connsiteY53" fmla="*/ 692150 h 720725"/>
              <a:gd name="connsiteX54" fmla="*/ 1879600 w 3003550"/>
              <a:gd name="connsiteY54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3003550 w 3003550"/>
              <a:gd name="connsiteY46" fmla="*/ 511175 h 720725"/>
              <a:gd name="connsiteX47" fmla="*/ 2863850 w 3003550"/>
              <a:gd name="connsiteY47" fmla="*/ 561975 h 720725"/>
              <a:gd name="connsiteX48" fmla="*/ 2711450 w 3003550"/>
              <a:gd name="connsiteY48" fmla="*/ 606425 h 720725"/>
              <a:gd name="connsiteX49" fmla="*/ 2578100 w 3003550"/>
              <a:gd name="connsiteY49" fmla="*/ 638175 h 720725"/>
              <a:gd name="connsiteX50" fmla="*/ 2441575 w 3003550"/>
              <a:gd name="connsiteY50" fmla="*/ 660400 h 720725"/>
              <a:gd name="connsiteX51" fmla="*/ 2327275 w 3003550"/>
              <a:gd name="connsiteY51" fmla="*/ 679450 h 720725"/>
              <a:gd name="connsiteX52" fmla="*/ 2155825 w 3003550"/>
              <a:gd name="connsiteY52" fmla="*/ 692150 h 720725"/>
              <a:gd name="connsiteX53" fmla="*/ 1879600 w 3003550"/>
              <a:gd name="connsiteY53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749550 w 2863850"/>
              <a:gd name="connsiteY45" fmla="*/ 403225 h 720725"/>
              <a:gd name="connsiteX46" fmla="*/ 2863850 w 2863850"/>
              <a:gd name="connsiteY46" fmla="*/ 561975 h 720725"/>
              <a:gd name="connsiteX47" fmla="*/ 2711450 w 2863850"/>
              <a:gd name="connsiteY47" fmla="*/ 606425 h 720725"/>
              <a:gd name="connsiteX48" fmla="*/ 2578100 w 2863850"/>
              <a:gd name="connsiteY48" fmla="*/ 638175 h 720725"/>
              <a:gd name="connsiteX49" fmla="*/ 2441575 w 2863850"/>
              <a:gd name="connsiteY49" fmla="*/ 660400 h 720725"/>
              <a:gd name="connsiteX50" fmla="*/ 2327275 w 2863850"/>
              <a:gd name="connsiteY50" fmla="*/ 679450 h 720725"/>
              <a:gd name="connsiteX51" fmla="*/ 2155825 w 2863850"/>
              <a:gd name="connsiteY51" fmla="*/ 692150 h 720725"/>
              <a:gd name="connsiteX52" fmla="*/ 1879600 w 2863850"/>
              <a:gd name="connsiteY52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863850 w 2863850"/>
              <a:gd name="connsiteY45" fmla="*/ 561975 h 720725"/>
              <a:gd name="connsiteX46" fmla="*/ 2711450 w 2863850"/>
              <a:gd name="connsiteY46" fmla="*/ 606425 h 720725"/>
              <a:gd name="connsiteX47" fmla="*/ 2578100 w 2863850"/>
              <a:gd name="connsiteY47" fmla="*/ 638175 h 720725"/>
              <a:gd name="connsiteX48" fmla="*/ 2441575 w 2863850"/>
              <a:gd name="connsiteY48" fmla="*/ 660400 h 720725"/>
              <a:gd name="connsiteX49" fmla="*/ 2327275 w 2863850"/>
              <a:gd name="connsiteY49" fmla="*/ 679450 h 720725"/>
              <a:gd name="connsiteX50" fmla="*/ 2155825 w 2863850"/>
              <a:gd name="connsiteY50" fmla="*/ 692150 h 720725"/>
              <a:gd name="connsiteX51" fmla="*/ 1879600 w 2863850"/>
              <a:gd name="connsiteY51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667000 w 2711450"/>
              <a:gd name="connsiteY44" fmla="*/ 419100 h 720725"/>
              <a:gd name="connsiteX45" fmla="*/ 2711450 w 2711450"/>
              <a:gd name="connsiteY45" fmla="*/ 606425 h 720725"/>
              <a:gd name="connsiteX46" fmla="*/ 2578100 w 2711450"/>
              <a:gd name="connsiteY46" fmla="*/ 638175 h 720725"/>
              <a:gd name="connsiteX47" fmla="*/ 2441575 w 2711450"/>
              <a:gd name="connsiteY47" fmla="*/ 660400 h 720725"/>
              <a:gd name="connsiteX48" fmla="*/ 2327275 w 2711450"/>
              <a:gd name="connsiteY48" fmla="*/ 679450 h 720725"/>
              <a:gd name="connsiteX49" fmla="*/ 2155825 w 2711450"/>
              <a:gd name="connsiteY49" fmla="*/ 692150 h 720725"/>
              <a:gd name="connsiteX50" fmla="*/ 1879600 w 2711450"/>
              <a:gd name="connsiteY50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711450 w 2711450"/>
              <a:gd name="connsiteY44" fmla="*/ 606425 h 720725"/>
              <a:gd name="connsiteX45" fmla="*/ 2578100 w 2711450"/>
              <a:gd name="connsiteY45" fmla="*/ 638175 h 720725"/>
              <a:gd name="connsiteX46" fmla="*/ 2441575 w 2711450"/>
              <a:gd name="connsiteY46" fmla="*/ 660400 h 720725"/>
              <a:gd name="connsiteX47" fmla="*/ 2327275 w 2711450"/>
              <a:gd name="connsiteY47" fmla="*/ 679450 h 720725"/>
              <a:gd name="connsiteX48" fmla="*/ 2155825 w 2711450"/>
              <a:gd name="connsiteY48" fmla="*/ 692150 h 720725"/>
              <a:gd name="connsiteX49" fmla="*/ 1879600 w 2711450"/>
              <a:gd name="connsiteY49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52700 w 2578100"/>
              <a:gd name="connsiteY43" fmla="*/ 438150 h 720725"/>
              <a:gd name="connsiteX44" fmla="*/ 2578100 w 2578100"/>
              <a:gd name="connsiteY44" fmla="*/ 638175 h 720725"/>
              <a:gd name="connsiteX45" fmla="*/ 2441575 w 2578100"/>
              <a:gd name="connsiteY45" fmla="*/ 660400 h 720725"/>
              <a:gd name="connsiteX46" fmla="*/ 2327275 w 2578100"/>
              <a:gd name="connsiteY46" fmla="*/ 679450 h 720725"/>
              <a:gd name="connsiteX47" fmla="*/ 2155825 w 2578100"/>
              <a:gd name="connsiteY47" fmla="*/ 692150 h 720725"/>
              <a:gd name="connsiteX48" fmla="*/ 1879600 w 2578100"/>
              <a:gd name="connsiteY48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78100 w 2578100"/>
              <a:gd name="connsiteY43" fmla="*/ 638175 h 720725"/>
              <a:gd name="connsiteX44" fmla="*/ 2441575 w 2578100"/>
              <a:gd name="connsiteY44" fmla="*/ 660400 h 720725"/>
              <a:gd name="connsiteX45" fmla="*/ 2327275 w 2578100"/>
              <a:gd name="connsiteY45" fmla="*/ 679450 h 720725"/>
              <a:gd name="connsiteX46" fmla="*/ 2155825 w 2578100"/>
              <a:gd name="connsiteY46" fmla="*/ 692150 h 720725"/>
              <a:gd name="connsiteX47" fmla="*/ 1879600 w 2578100"/>
              <a:gd name="connsiteY47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28875 w 2441575"/>
              <a:gd name="connsiteY42" fmla="*/ 454025 h 720725"/>
              <a:gd name="connsiteX43" fmla="*/ 2441575 w 2441575"/>
              <a:gd name="connsiteY43" fmla="*/ 660400 h 720725"/>
              <a:gd name="connsiteX44" fmla="*/ 2327275 w 2441575"/>
              <a:gd name="connsiteY44" fmla="*/ 679450 h 720725"/>
              <a:gd name="connsiteX45" fmla="*/ 2155825 w 2441575"/>
              <a:gd name="connsiteY45" fmla="*/ 692150 h 720725"/>
              <a:gd name="connsiteX46" fmla="*/ 1879600 w 2441575"/>
              <a:gd name="connsiteY46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41575 w 2441575"/>
              <a:gd name="connsiteY42" fmla="*/ 660400 h 720725"/>
              <a:gd name="connsiteX43" fmla="*/ 2327275 w 2441575"/>
              <a:gd name="connsiteY43" fmla="*/ 679450 h 720725"/>
              <a:gd name="connsiteX44" fmla="*/ 2155825 w 2441575"/>
              <a:gd name="connsiteY44" fmla="*/ 692150 h 720725"/>
              <a:gd name="connsiteX45" fmla="*/ 1879600 w 2441575"/>
              <a:gd name="connsiteY45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279650 w 2327275"/>
              <a:gd name="connsiteY41" fmla="*/ 473075 h 720725"/>
              <a:gd name="connsiteX42" fmla="*/ 2327275 w 2327275"/>
              <a:gd name="connsiteY42" fmla="*/ 679450 h 720725"/>
              <a:gd name="connsiteX43" fmla="*/ 2155825 w 2327275"/>
              <a:gd name="connsiteY43" fmla="*/ 692150 h 720725"/>
              <a:gd name="connsiteX44" fmla="*/ 1879600 w 2327275"/>
              <a:gd name="connsiteY44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327275 w 2327275"/>
              <a:gd name="connsiteY41" fmla="*/ 679450 h 720725"/>
              <a:gd name="connsiteX42" fmla="*/ 2155825 w 2327275"/>
              <a:gd name="connsiteY42" fmla="*/ 692150 h 720725"/>
              <a:gd name="connsiteX43" fmla="*/ 1879600 w 2327275"/>
              <a:gd name="connsiteY43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24075 w 2155825"/>
              <a:gd name="connsiteY40" fmla="*/ 492125 h 720725"/>
              <a:gd name="connsiteX41" fmla="*/ 2155825 w 2155825"/>
              <a:gd name="connsiteY41" fmla="*/ 692150 h 720725"/>
              <a:gd name="connsiteX42" fmla="*/ 1879600 w 2155825"/>
              <a:gd name="connsiteY42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55825 w 2155825"/>
              <a:gd name="connsiteY40" fmla="*/ 692150 h 720725"/>
              <a:gd name="connsiteX41" fmla="*/ 1879600 w 2155825"/>
              <a:gd name="connsiteY41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155825 w 2155825"/>
              <a:gd name="connsiteY39" fmla="*/ 692150 h 720725"/>
              <a:gd name="connsiteX40" fmla="*/ 1879600 w 2155825"/>
              <a:gd name="connsiteY40" fmla="*/ 711200 h 720725"/>
              <a:gd name="connsiteX0" fmla="*/ 1879600 w 1908175"/>
              <a:gd name="connsiteY0" fmla="*/ 711200 h 720725"/>
              <a:gd name="connsiteX1" fmla="*/ 1622425 w 1908175"/>
              <a:gd name="connsiteY1" fmla="*/ 720725 h 720725"/>
              <a:gd name="connsiteX2" fmla="*/ 1457325 w 1908175"/>
              <a:gd name="connsiteY2" fmla="*/ 714375 h 720725"/>
              <a:gd name="connsiteX3" fmla="*/ 1225550 w 1908175"/>
              <a:gd name="connsiteY3" fmla="*/ 701675 h 720725"/>
              <a:gd name="connsiteX4" fmla="*/ 1073150 w 1908175"/>
              <a:gd name="connsiteY4" fmla="*/ 685800 h 720725"/>
              <a:gd name="connsiteX5" fmla="*/ 898525 w 1908175"/>
              <a:gd name="connsiteY5" fmla="*/ 663575 h 720725"/>
              <a:gd name="connsiteX6" fmla="*/ 749300 w 1908175"/>
              <a:gd name="connsiteY6" fmla="*/ 638175 h 720725"/>
              <a:gd name="connsiteX7" fmla="*/ 609600 w 1908175"/>
              <a:gd name="connsiteY7" fmla="*/ 600075 h 720725"/>
              <a:gd name="connsiteX8" fmla="*/ 511175 w 1908175"/>
              <a:gd name="connsiteY8" fmla="*/ 565150 h 720725"/>
              <a:gd name="connsiteX9" fmla="*/ 400050 w 1908175"/>
              <a:gd name="connsiteY9" fmla="*/ 511175 h 720725"/>
              <a:gd name="connsiteX10" fmla="*/ 301625 w 1908175"/>
              <a:gd name="connsiteY10" fmla="*/ 450850 h 720725"/>
              <a:gd name="connsiteX11" fmla="*/ 212725 w 1908175"/>
              <a:gd name="connsiteY11" fmla="*/ 384175 h 720725"/>
              <a:gd name="connsiteX12" fmla="*/ 117475 w 1908175"/>
              <a:gd name="connsiteY12" fmla="*/ 298450 h 720725"/>
              <a:gd name="connsiteX13" fmla="*/ 73025 w 1908175"/>
              <a:gd name="connsiteY13" fmla="*/ 254000 h 720725"/>
              <a:gd name="connsiteX14" fmla="*/ 31750 w 1908175"/>
              <a:gd name="connsiteY14" fmla="*/ 203200 h 720725"/>
              <a:gd name="connsiteX15" fmla="*/ 3175 w 1908175"/>
              <a:gd name="connsiteY15" fmla="*/ 149225 h 720725"/>
              <a:gd name="connsiteX16" fmla="*/ 0 w 1908175"/>
              <a:gd name="connsiteY16" fmla="*/ 111125 h 720725"/>
              <a:gd name="connsiteX17" fmla="*/ 6350 w 1908175"/>
              <a:gd name="connsiteY17" fmla="*/ 92075 h 720725"/>
              <a:gd name="connsiteX18" fmla="*/ 25400 w 1908175"/>
              <a:gd name="connsiteY18" fmla="*/ 69850 h 720725"/>
              <a:gd name="connsiteX19" fmla="*/ 63500 w 1908175"/>
              <a:gd name="connsiteY19" fmla="*/ 44450 h 720725"/>
              <a:gd name="connsiteX20" fmla="*/ 117475 w 1908175"/>
              <a:gd name="connsiteY20" fmla="*/ 22225 h 720725"/>
              <a:gd name="connsiteX21" fmla="*/ 190500 w 1908175"/>
              <a:gd name="connsiteY21" fmla="*/ 6350 h 720725"/>
              <a:gd name="connsiteX22" fmla="*/ 238125 w 1908175"/>
              <a:gd name="connsiteY22" fmla="*/ 0 h 720725"/>
              <a:gd name="connsiteX23" fmla="*/ 488950 w 1908175"/>
              <a:gd name="connsiteY23" fmla="*/ 200025 h 720725"/>
              <a:gd name="connsiteX24" fmla="*/ 498475 w 1908175"/>
              <a:gd name="connsiteY24" fmla="*/ 225425 h 720725"/>
              <a:gd name="connsiteX25" fmla="*/ 517525 w 1908175"/>
              <a:gd name="connsiteY25" fmla="*/ 260350 h 720725"/>
              <a:gd name="connsiteX26" fmla="*/ 555625 w 1908175"/>
              <a:gd name="connsiteY26" fmla="*/ 304800 h 720725"/>
              <a:gd name="connsiteX27" fmla="*/ 600075 w 1908175"/>
              <a:gd name="connsiteY27" fmla="*/ 336550 h 720725"/>
              <a:gd name="connsiteX28" fmla="*/ 676275 w 1908175"/>
              <a:gd name="connsiteY28" fmla="*/ 368300 h 720725"/>
              <a:gd name="connsiteX29" fmla="*/ 777875 w 1908175"/>
              <a:gd name="connsiteY29" fmla="*/ 396875 h 720725"/>
              <a:gd name="connsiteX30" fmla="*/ 895350 w 1908175"/>
              <a:gd name="connsiteY30" fmla="*/ 425450 h 720725"/>
              <a:gd name="connsiteX31" fmla="*/ 1016000 w 1908175"/>
              <a:gd name="connsiteY31" fmla="*/ 454025 h 720725"/>
              <a:gd name="connsiteX32" fmla="*/ 1123950 w 1908175"/>
              <a:gd name="connsiteY32" fmla="*/ 473075 h 720725"/>
              <a:gd name="connsiteX33" fmla="*/ 1225550 w 1908175"/>
              <a:gd name="connsiteY33" fmla="*/ 485775 h 720725"/>
              <a:gd name="connsiteX34" fmla="*/ 1327150 w 1908175"/>
              <a:gd name="connsiteY34" fmla="*/ 495300 h 720725"/>
              <a:gd name="connsiteX35" fmla="*/ 1412875 w 1908175"/>
              <a:gd name="connsiteY35" fmla="*/ 495300 h 720725"/>
              <a:gd name="connsiteX36" fmla="*/ 1606550 w 1908175"/>
              <a:gd name="connsiteY36" fmla="*/ 495300 h 720725"/>
              <a:gd name="connsiteX37" fmla="*/ 1793875 w 1908175"/>
              <a:gd name="connsiteY37" fmla="*/ 508000 h 720725"/>
              <a:gd name="connsiteX38" fmla="*/ 1908175 w 1908175"/>
              <a:gd name="connsiteY38" fmla="*/ 508000 h 720725"/>
              <a:gd name="connsiteX39" fmla="*/ 1879600 w 1908175"/>
              <a:gd name="connsiteY39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793875 w 1879600"/>
              <a:gd name="connsiteY37" fmla="*/ 508000 h 720725"/>
              <a:gd name="connsiteX38" fmla="*/ 1879600 w 1879600"/>
              <a:gd name="connsiteY38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879600 w 1879600"/>
              <a:gd name="connsiteY37" fmla="*/ 711200 h 720725"/>
              <a:gd name="connsiteX0" fmla="*/ 1606550 w 1622425"/>
              <a:gd name="connsiteY0" fmla="*/ 495300 h 720725"/>
              <a:gd name="connsiteX1" fmla="*/ 1622425 w 1622425"/>
              <a:gd name="connsiteY1" fmla="*/ 720725 h 720725"/>
              <a:gd name="connsiteX2" fmla="*/ 1457325 w 1622425"/>
              <a:gd name="connsiteY2" fmla="*/ 714375 h 720725"/>
              <a:gd name="connsiteX3" fmla="*/ 1225550 w 1622425"/>
              <a:gd name="connsiteY3" fmla="*/ 701675 h 720725"/>
              <a:gd name="connsiteX4" fmla="*/ 1073150 w 1622425"/>
              <a:gd name="connsiteY4" fmla="*/ 685800 h 720725"/>
              <a:gd name="connsiteX5" fmla="*/ 898525 w 1622425"/>
              <a:gd name="connsiteY5" fmla="*/ 663575 h 720725"/>
              <a:gd name="connsiteX6" fmla="*/ 749300 w 1622425"/>
              <a:gd name="connsiteY6" fmla="*/ 638175 h 720725"/>
              <a:gd name="connsiteX7" fmla="*/ 609600 w 1622425"/>
              <a:gd name="connsiteY7" fmla="*/ 600075 h 720725"/>
              <a:gd name="connsiteX8" fmla="*/ 511175 w 1622425"/>
              <a:gd name="connsiteY8" fmla="*/ 565150 h 720725"/>
              <a:gd name="connsiteX9" fmla="*/ 400050 w 1622425"/>
              <a:gd name="connsiteY9" fmla="*/ 511175 h 720725"/>
              <a:gd name="connsiteX10" fmla="*/ 301625 w 1622425"/>
              <a:gd name="connsiteY10" fmla="*/ 450850 h 720725"/>
              <a:gd name="connsiteX11" fmla="*/ 212725 w 1622425"/>
              <a:gd name="connsiteY11" fmla="*/ 384175 h 720725"/>
              <a:gd name="connsiteX12" fmla="*/ 117475 w 1622425"/>
              <a:gd name="connsiteY12" fmla="*/ 298450 h 720725"/>
              <a:gd name="connsiteX13" fmla="*/ 73025 w 1622425"/>
              <a:gd name="connsiteY13" fmla="*/ 254000 h 720725"/>
              <a:gd name="connsiteX14" fmla="*/ 31750 w 1622425"/>
              <a:gd name="connsiteY14" fmla="*/ 203200 h 720725"/>
              <a:gd name="connsiteX15" fmla="*/ 3175 w 1622425"/>
              <a:gd name="connsiteY15" fmla="*/ 149225 h 720725"/>
              <a:gd name="connsiteX16" fmla="*/ 0 w 1622425"/>
              <a:gd name="connsiteY16" fmla="*/ 111125 h 720725"/>
              <a:gd name="connsiteX17" fmla="*/ 6350 w 1622425"/>
              <a:gd name="connsiteY17" fmla="*/ 92075 h 720725"/>
              <a:gd name="connsiteX18" fmla="*/ 25400 w 1622425"/>
              <a:gd name="connsiteY18" fmla="*/ 69850 h 720725"/>
              <a:gd name="connsiteX19" fmla="*/ 63500 w 1622425"/>
              <a:gd name="connsiteY19" fmla="*/ 44450 h 720725"/>
              <a:gd name="connsiteX20" fmla="*/ 117475 w 1622425"/>
              <a:gd name="connsiteY20" fmla="*/ 22225 h 720725"/>
              <a:gd name="connsiteX21" fmla="*/ 190500 w 1622425"/>
              <a:gd name="connsiteY21" fmla="*/ 6350 h 720725"/>
              <a:gd name="connsiteX22" fmla="*/ 238125 w 1622425"/>
              <a:gd name="connsiteY22" fmla="*/ 0 h 720725"/>
              <a:gd name="connsiteX23" fmla="*/ 488950 w 1622425"/>
              <a:gd name="connsiteY23" fmla="*/ 200025 h 720725"/>
              <a:gd name="connsiteX24" fmla="*/ 498475 w 1622425"/>
              <a:gd name="connsiteY24" fmla="*/ 225425 h 720725"/>
              <a:gd name="connsiteX25" fmla="*/ 517525 w 1622425"/>
              <a:gd name="connsiteY25" fmla="*/ 260350 h 720725"/>
              <a:gd name="connsiteX26" fmla="*/ 555625 w 1622425"/>
              <a:gd name="connsiteY26" fmla="*/ 304800 h 720725"/>
              <a:gd name="connsiteX27" fmla="*/ 600075 w 1622425"/>
              <a:gd name="connsiteY27" fmla="*/ 336550 h 720725"/>
              <a:gd name="connsiteX28" fmla="*/ 676275 w 1622425"/>
              <a:gd name="connsiteY28" fmla="*/ 368300 h 720725"/>
              <a:gd name="connsiteX29" fmla="*/ 777875 w 1622425"/>
              <a:gd name="connsiteY29" fmla="*/ 396875 h 720725"/>
              <a:gd name="connsiteX30" fmla="*/ 895350 w 1622425"/>
              <a:gd name="connsiteY30" fmla="*/ 425450 h 720725"/>
              <a:gd name="connsiteX31" fmla="*/ 1016000 w 1622425"/>
              <a:gd name="connsiteY31" fmla="*/ 454025 h 720725"/>
              <a:gd name="connsiteX32" fmla="*/ 1123950 w 1622425"/>
              <a:gd name="connsiteY32" fmla="*/ 473075 h 720725"/>
              <a:gd name="connsiteX33" fmla="*/ 1225550 w 1622425"/>
              <a:gd name="connsiteY33" fmla="*/ 485775 h 720725"/>
              <a:gd name="connsiteX34" fmla="*/ 1327150 w 1622425"/>
              <a:gd name="connsiteY34" fmla="*/ 495300 h 720725"/>
              <a:gd name="connsiteX35" fmla="*/ 1412875 w 1622425"/>
              <a:gd name="connsiteY35" fmla="*/ 495300 h 720725"/>
              <a:gd name="connsiteX36" fmla="*/ 1606550 w 1622425"/>
              <a:gd name="connsiteY36" fmla="*/ 495300 h 720725"/>
              <a:gd name="connsiteX0" fmla="*/ 1661639 w 1661639"/>
              <a:gd name="connsiteY0" fmla="*/ 512885 h 720725"/>
              <a:gd name="connsiteX1" fmla="*/ 1622425 w 1661639"/>
              <a:gd name="connsiteY1" fmla="*/ 720725 h 720725"/>
              <a:gd name="connsiteX2" fmla="*/ 1457325 w 1661639"/>
              <a:gd name="connsiteY2" fmla="*/ 714375 h 720725"/>
              <a:gd name="connsiteX3" fmla="*/ 1225550 w 1661639"/>
              <a:gd name="connsiteY3" fmla="*/ 701675 h 720725"/>
              <a:gd name="connsiteX4" fmla="*/ 1073150 w 1661639"/>
              <a:gd name="connsiteY4" fmla="*/ 685800 h 720725"/>
              <a:gd name="connsiteX5" fmla="*/ 898525 w 1661639"/>
              <a:gd name="connsiteY5" fmla="*/ 663575 h 720725"/>
              <a:gd name="connsiteX6" fmla="*/ 749300 w 1661639"/>
              <a:gd name="connsiteY6" fmla="*/ 638175 h 720725"/>
              <a:gd name="connsiteX7" fmla="*/ 609600 w 1661639"/>
              <a:gd name="connsiteY7" fmla="*/ 600075 h 720725"/>
              <a:gd name="connsiteX8" fmla="*/ 511175 w 1661639"/>
              <a:gd name="connsiteY8" fmla="*/ 565150 h 720725"/>
              <a:gd name="connsiteX9" fmla="*/ 400050 w 1661639"/>
              <a:gd name="connsiteY9" fmla="*/ 511175 h 720725"/>
              <a:gd name="connsiteX10" fmla="*/ 301625 w 1661639"/>
              <a:gd name="connsiteY10" fmla="*/ 450850 h 720725"/>
              <a:gd name="connsiteX11" fmla="*/ 212725 w 1661639"/>
              <a:gd name="connsiteY11" fmla="*/ 384175 h 720725"/>
              <a:gd name="connsiteX12" fmla="*/ 117475 w 1661639"/>
              <a:gd name="connsiteY12" fmla="*/ 298450 h 720725"/>
              <a:gd name="connsiteX13" fmla="*/ 73025 w 1661639"/>
              <a:gd name="connsiteY13" fmla="*/ 254000 h 720725"/>
              <a:gd name="connsiteX14" fmla="*/ 31750 w 1661639"/>
              <a:gd name="connsiteY14" fmla="*/ 203200 h 720725"/>
              <a:gd name="connsiteX15" fmla="*/ 3175 w 1661639"/>
              <a:gd name="connsiteY15" fmla="*/ 149225 h 720725"/>
              <a:gd name="connsiteX16" fmla="*/ 0 w 1661639"/>
              <a:gd name="connsiteY16" fmla="*/ 111125 h 720725"/>
              <a:gd name="connsiteX17" fmla="*/ 6350 w 1661639"/>
              <a:gd name="connsiteY17" fmla="*/ 92075 h 720725"/>
              <a:gd name="connsiteX18" fmla="*/ 25400 w 1661639"/>
              <a:gd name="connsiteY18" fmla="*/ 69850 h 720725"/>
              <a:gd name="connsiteX19" fmla="*/ 63500 w 1661639"/>
              <a:gd name="connsiteY19" fmla="*/ 44450 h 720725"/>
              <a:gd name="connsiteX20" fmla="*/ 117475 w 1661639"/>
              <a:gd name="connsiteY20" fmla="*/ 22225 h 720725"/>
              <a:gd name="connsiteX21" fmla="*/ 190500 w 1661639"/>
              <a:gd name="connsiteY21" fmla="*/ 6350 h 720725"/>
              <a:gd name="connsiteX22" fmla="*/ 238125 w 1661639"/>
              <a:gd name="connsiteY22" fmla="*/ 0 h 720725"/>
              <a:gd name="connsiteX23" fmla="*/ 488950 w 1661639"/>
              <a:gd name="connsiteY23" fmla="*/ 200025 h 720725"/>
              <a:gd name="connsiteX24" fmla="*/ 498475 w 1661639"/>
              <a:gd name="connsiteY24" fmla="*/ 225425 h 720725"/>
              <a:gd name="connsiteX25" fmla="*/ 517525 w 1661639"/>
              <a:gd name="connsiteY25" fmla="*/ 260350 h 720725"/>
              <a:gd name="connsiteX26" fmla="*/ 555625 w 1661639"/>
              <a:gd name="connsiteY26" fmla="*/ 304800 h 720725"/>
              <a:gd name="connsiteX27" fmla="*/ 600075 w 1661639"/>
              <a:gd name="connsiteY27" fmla="*/ 336550 h 720725"/>
              <a:gd name="connsiteX28" fmla="*/ 676275 w 1661639"/>
              <a:gd name="connsiteY28" fmla="*/ 368300 h 720725"/>
              <a:gd name="connsiteX29" fmla="*/ 777875 w 1661639"/>
              <a:gd name="connsiteY29" fmla="*/ 396875 h 720725"/>
              <a:gd name="connsiteX30" fmla="*/ 895350 w 1661639"/>
              <a:gd name="connsiteY30" fmla="*/ 425450 h 720725"/>
              <a:gd name="connsiteX31" fmla="*/ 1016000 w 1661639"/>
              <a:gd name="connsiteY31" fmla="*/ 454025 h 720725"/>
              <a:gd name="connsiteX32" fmla="*/ 1123950 w 1661639"/>
              <a:gd name="connsiteY32" fmla="*/ 473075 h 720725"/>
              <a:gd name="connsiteX33" fmla="*/ 1225550 w 1661639"/>
              <a:gd name="connsiteY33" fmla="*/ 485775 h 720725"/>
              <a:gd name="connsiteX34" fmla="*/ 1327150 w 1661639"/>
              <a:gd name="connsiteY34" fmla="*/ 495300 h 720725"/>
              <a:gd name="connsiteX35" fmla="*/ 1412875 w 1661639"/>
              <a:gd name="connsiteY35" fmla="*/ 495300 h 720725"/>
              <a:gd name="connsiteX36" fmla="*/ 1661639 w 1661639"/>
              <a:gd name="connsiteY36" fmla="*/ 51288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61639" h="720725">
                <a:moveTo>
                  <a:pt x="1661639" y="512885"/>
                </a:moveTo>
                <a:lnTo>
                  <a:pt x="1622425" y="720725"/>
                </a:lnTo>
                <a:lnTo>
                  <a:pt x="1457325" y="714375"/>
                </a:lnTo>
                <a:lnTo>
                  <a:pt x="1225550" y="701675"/>
                </a:lnTo>
                <a:lnTo>
                  <a:pt x="1073150" y="685800"/>
                </a:lnTo>
                <a:lnTo>
                  <a:pt x="898525" y="663575"/>
                </a:lnTo>
                <a:lnTo>
                  <a:pt x="749300" y="638175"/>
                </a:lnTo>
                <a:lnTo>
                  <a:pt x="609600" y="600075"/>
                </a:lnTo>
                <a:lnTo>
                  <a:pt x="511175" y="565150"/>
                </a:lnTo>
                <a:lnTo>
                  <a:pt x="400050" y="511175"/>
                </a:lnTo>
                <a:lnTo>
                  <a:pt x="301625" y="450850"/>
                </a:lnTo>
                <a:lnTo>
                  <a:pt x="212725" y="384175"/>
                </a:lnTo>
                <a:lnTo>
                  <a:pt x="117475" y="298450"/>
                </a:lnTo>
                <a:lnTo>
                  <a:pt x="73025" y="254000"/>
                </a:lnTo>
                <a:lnTo>
                  <a:pt x="31750" y="203200"/>
                </a:lnTo>
                <a:lnTo>
                  <a:pt x="3175" y="149225"/>
                </a:lnTo>
                <a:lnTo>
                  <a:pt x="0" y="111125"/>
                </a:lnTo>
                <a:lnTo>
                  <a:pt x="6350" y="92075"/>
                </a:lnTo>
                <a:lnTo>
                  <a:pt x="25400" y="69850"/>
                </a:lnTo>
                <a:lnTo>
                  <a:pt x="63500" y="44450"/>
                </a:lnTo>
                <a:lnTo>
                  <a:pt x="117475" y="22225"/>
                </a:lnTo>
                <a:lnTo>
                  <a:pt x="190500" y="6350"/>
                </a:lnTo>
                <a:lnTo>
                  <a:pt x="238125" y="0"/>
                </a:lnTo>
                <a:lnTo>
                  <a:pt x="488950" y="200025"/>
                </a:lnTo>
                <a:lnTo>
                  <a:pt x="498475" y="225425"/>
                </a:lnTo>
                <a:lnTo>
                  <a:pt x="517525" y="260350"/>
                </a:lnTo>
                <a:lnTo>
                  <a:pt x="555625" y="304800"/>
                </a:lnTo>
                <a:lnTo>
                  <a:pt x="600075" y="336550"/>
                </a:lnTo>
                <a:lnTo>
                  <a:pt x="676275" y="368300"/>
                </a:lnTo>
                <a:lnTo>
                  <a:pt x="777875" y="396875"/>
                </a:lnTo>
                <a:lnTo>
                  <a:pt x="895350" y="425450"/>
                </a:lnTo>
                <a:lnTo>
                  <a:pt x="1016000" y="454025"/>
                </a:lnTo>
                <a:lnTo>
                  <a:pt x="1123950" y="473075"/>
                </a:lnTo>
                <a:lnTo>
                  <a:pt x="1225550" y="485775"/>
                </a:lnTo>
                <a:lnTo>
                  <a:pt x="1327150" y="495300"/>
                </a:lnTo>
                <a:lnTo>
                  <a:pt x="1412875" y="495300"/>
                </a:lnTo>
                <a:lnTo>
                  <a:pt x="1661639" y="5128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60952C8-261D-4C81-8BF4-1EF99840816D}"/>
              </a:ext>
            </a:extLst>
          </p:cNvPr>
          <p:cNvSpPr/>
          <p:nvPr/>
        </p:nvSpPr>
        <p:spPr>
          <a:xfrm>
            <a:off x="3979863" y="5457825"/>
            <a:ext cx="844550" cy="465138"/>
          </a:xfrm>
          <a:custGeom>
            <a:avLst/>
            <a:gdLst>
              <a:gd name="connsiteX0" fmla="*/ 292894 w 745331"/>
              <a:gd name="connsiteY0" fmla="*/ 69056 h 464344"/>
              <a:gd name="connsiteX1" fmla="*/ 435769 w 745331"/>
              <a:gd name="connsiteY1" fmla="*/ 102394 h 464344"/>
              <a:gd name="connsiteX2" fmla="*/ 483394 w 745331"/>
              <a:gd name="connsiteY2" fmla="*/ 109538 h 464344"/>
              <a:gd name="connsiteX3" fmla="*/ 545306 w 745331"/>
              <a:gd name="connsiteY3" fmla="*/ 114300 h 464344"/>
              <a:gd name="connsiteX4" fmla="*/ 604837 w 745331"/>
              <a:gd name="connsiteY4" fmla="*/ 109538 h 464344"/>
              <a:gd name="connsiteX5" fmla="*/ 745331 w 745331"/>
              <a:gd name="connsiteY5" fmla="*/ 78581 h 464344"/>
              <a:gd name="connsiteX6" fmla="*/ 526256 w 745331"/>
              <a:gd name="connsiteY6" fmla="*/ 464344 h 464344"/>
              <a:gd name="connsiteX7" fmla="*/ 457200 w 745331"/>
              <a:gd name="connsiteY7" fmla="*/ 388144 h 464344"/>
              <a:gd name="connsiteX8" fmla="*/ 392906 w 745331"/>
              <a:gd name="connsiteY8" fmla="*/ 316706 h 464344"/>
              <a:gd name="connsiteX9" fmla="*/ 340519 w 745331"/>
              <a:gd name="connsiteY9" fmla="*/ 266700 h 464344"/>
              <a:gd name="connsiteX10" fmla="*/ 273844 w 745331"/>
              <a:gd name="connsiteY10" fmla="*/ 214313 h 464344"/>
              <a:gd name="connsiteX11" fmla="*/ 204787 w 745331"/>
              <a:gd name="connsiteY11" fmla="*/ 166688 h 464344"/>
              <a:gd name="connsiteX12" fmla="*/ 147637 w 745331"/>
              <a:gd name="connsiteY12" fmla="*/ 130969 h 464344"/>
              <a:gd name="connsiteX13" fmla="*/ 80962 w 745331"/>
              <a:gd name="connsiteY13" fmla="*/ 97631 h 464344"/>
              <a:gd name="connsiteX14" fmla="*/ 30956 w 745331"/>
              <a:gd name="connsiteY14" fmla="*/ 76200 h 464344"/>
              <a:gd name="connsiteX15" fmla="*/ 16669 w 745331"/>
              <a:gd name="connsiteY15" fmla="*/ 66675 h 464344"/>
              <a:gd name="connsiteX16" fmla="*/ 2381 w 745331"/>
              <a:gd name="connsiteY16" fmla="*/ 42863 h 464344"/>
              <a:gd name="connsiteX17" fmla="*/ 0 w 745331"/>
              <a:gd name="connsiteY17" fmla="*/ 21431 h 464344"/>
              <a:gd name="connsiteX18" fmla="*/ 9525 w 745331"/>
              <a:gd name="connsiteY18" fmla="*/ 9525 h 464344"/>
              <a:gd name="connsiteX19" fmla="*/ 28575 w 745331"/>
              <a:gd name="connsiteY19" fmla="*/ 2381 h 464344"/>
              <a:gd name="connsiteX20" fmla="*/ 50006 w 745331"/>
              <a:gd name="connsiteY20" fmla="*/ 0 h 464344"/>
              <a:gd name="connsiteX21" fmla="*/ 292894 w 745331"/>
              <a:gd name="connsiteY21" fmla="*/ 69056 h 464344"/>
              <a:gd name="connsiteX0" fmla="*/ 292894 w 846079"/>
              <a:gd name="connsiteY0" fmla="*/ 69056 h 464344"/>
              <a:gd name="connsiteX1" fmla="*/ 435769 w 846079"/>
              <a:gd name="connsiteY1" fmla="*/ 102394 h 464344"/>
              <a:gd name="connsiteX2" fmla="*/ 483394 w 846079"/>
              <a:gd name="connsiteY2" fmla="*/ 109538 h 464344"/>
              <a:gd name="connsiteX3" fmla="*/ 545306 w 846079"/>
              <a:gd name="connsiteY3" fmla="*/ 114300 h 464344"/>
              <a:gd name="connsiteX4" fmla="*/ 604837 w 846079"/>
              <a:gd name="connsiteY4" fmla="*/ 109538 h 464344"/>
              <a:gd name="connsiteX5" fmla="*/ 846079 w 846079"/>
              <a:gd name="connsiteY5" fmla="*/ 18859 h 464344"/>
              <a:gd name="connsiteX6" fmla="*/ 526256 w 846079"/>
              <a:gd name="connsiteY6" fmla="*/ 464344 h 464344"/>
              <a:gd name="connsiteX7" fmla="*/ 457200 w 846079"/>
              <a:gd name="connsiteY7" fmla="*/ 388144 h 464344"/>
              <a:gd name="connsiteX8" fmla="*/ 392906 w 846079"/>
              <a:gd name="connsiteY8" fmla="*/ 316706 h 464344"/>
              <a:gd name="connsiteX9" fmla="*/ 340519 w 846079"/>
              <a:gd name="connsiteY9" fmla="*/ 266700 h 464344"/>
              <a:gd name="connsiteX10" fmla="*/ 273844 w 846079"/>
              <a:gd name="connsiteY10" fmla="*/ 214313 h 464344"/>
              <a:gd name="connsiteX11" fmla="*/ 204787 w 846079"/>
              <a:gd name="connsiteY11" fmla="*/ 166688 h 464344"/>
              <a:gd name="connsiteX12" fmla="*/ 147637 w 846079"/>
              <a:gd name="connsiteY12" fmla="*/ 130969 h 464344"/>
              <a:gd name="connsiteX13" fmla="*/ 80962 w 846079"/>
              <a:gd name="connsiteY13" fmla="*/ 97631 h 464344"/>
              <a:gd name="connsiteX14" fmla="*/ 30956 w 846079"/>
              <a:gd name="connsiteY14" fmla="*/ 76200 h 464344"/>
              <a:gd name="connsiteX15" fmla="*/ 16669 w 846079"/>
              <a:gd name="connsiteY15" fmla="*/ 66675 h 464344"/>
              <a:gd name="connsiteX16" fmla="*/ 2381 w 846079"/>
              <a:gd name="connsiteY16" fmla="*/ 42863 h 464344"/>
              <a:gd name="connsiteX17" fmla="*/ 0 w 846079"/>
              <a:gd name="connsiteY17" fmla="*/ 21431 h 464344"/>
              <a:gd name="connsiteX18" fmla="*/ 9525 w 846079"/>
              <a:gd name="connsiteY18" fmla="*/ 9525 h 464344"/>
              <a:gd name="connsiteX19" fmla="*/ 28575 w 846079"/>
              <a:gd name="connsiteY19" fmla="*/ 2381 h 464344"/>
              <a:gd name="connsiteX20" fmla="*/ 50006 w 846079"/>
              <a:gd name="connsiteY20" fmla="*/ 0 h 464344"/>
              <a:gd name="connsiteX21" fmla="*/ 292894 w 846079"/>
              <a:gd name="connsiteY21" fmla="*/ 69056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46079" h="464344">
                <a:moveTo>
                  <a:pt x="292894" y="69056"/>
                </a:moveTo>
                <a:lnTo>
                  <a:pt x="435769" y="102394"/>
                </a:lnTo>
                <a:lnTo>
                  <a:pt x="483394" y="109538"/>
                </a:lnTo>
                <a:lnTo>
                  <a:pt x="545306" y="114300"/>
                </a:lnTo>
                <a:lnTo>
                  <a:pt x="604837" y="109538"/>
                </a:lnTo>
                <a:lnTo>
                  <a:pt x="846079" y="18859"/>
                </a:lnTo>
                <a:lnTo>
                  <a:pt x="526256" y="464344"/>
                </a:lnTo>
                <a:lnTo>
                  <a:pt x="457200" y="388144"/>
                </a:lnTo>
                <a:lnTo>
                  <a:pt x="392906" y="316706"/>
                </a:lnTo>
                <a:lnTo>
                  <a:pt x="340519" y="266700"/>
                </a:lnTo>
                <a:lnTo>
                  <a:pt x="273844" y="214313"/>
                </a:lnTo>
                <a:lnTo>
                  <a:pt x="204787" y="166688"/>
                </a:lnTo>
                <a:lnTo>
                  <a:pt x="147637" y="130969"/>
                </a:lnTo>
                <a:lnTo>
                  <a:pt x="80962" y="97631"/>
                </a:lnTo>
                <a:lnTo>
                  <a:pt x="30956" y="76200"/>
                </a:lnTo>
                <a:lnTo>
                  <a:pt x="16669" y="66675"/>
                </a:lnTo>
                <a:lnTo>
                  <a:pt x="2381" y="42863"/>
                </a:lnTo>
                <a:lnTo>
                  <a:pt x="0" y="21431"/>
                </a:lnTo>
                <a:lnTo>
                  <a:pt x="9525" y="9525"/>
                </a:lnTo>
                <a:lnTo>
                  <a:pt x="28575" y="2381"/>
                </a:lnTo>
                <a:lnTo>
                  <a:pt x="50006" y="0"/>
                </a:lnTo>
                <a:lnTo>
                  <a:pt x="292894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6BFC2B-1542-4BE5-A0EA-B3DB837DE4E4}"/>
              </a:ext>
            </a:extLst>
          </p:cNvPr>
          <p:cNvSpPr/>
          <p:nvPr/>
        </p:nvSpPr>
        <p:spPr>
          <a:xfrm>
            <a:off x="4081463" y="2890838"/>
            <a:ext cx="1452562" cy="404812"/>
          </a:xfrm>
          <a:custGeom>
            <a:avLst/>
            <a:gdLst>
              <a:gd name="connsiteX0" fmla="*/ 1059656 w 1452562"/>
              <a:gd name="connsiteY0" fmla="*/ 261937 h 404812"/>
              <a:gd name="connsiteX1" fmla="*/ 883443 w 1452562"/>
              <a:gd name="connsiteY1" fmla="*/ 300037 h 404812"/>
              <a:gd name="connsiteX2" fmla="*/ 754856 w 1452562"/>
              <a:gd name="connsiteY2" fmla="*/ 328612 h 404812"/>
              <a:gd name="connsiteX3" fmla="*/ 642937 w 1452562"/>
              <a:gd name="connsiteY3" fmla="*/ 354806 h 404812"/>
              <a:gd name="connsiteX4" fmla="*/ 538162 w 1452562"/>
              <a:gd name="connsiteY4" fmla="*/ 378618 h 404812"/>
              <a:gd name="connsiteX5" fmla="*/ 461962 w 1452562"/>
              <a:gd name="connsiteY5" fmla="*/ 388143 h 404812"/>
              <a:gd name="connsiteX6" fmla="*/ 342900 w 1452562"/>
              <a:gd name="connsiteY6" fmla="*/ 404812 h 404812"/>
              <a:gd name="connsiteX7" fmla="*/ 309562 w 1452562"/>
              <a:gd name="connsiteY7" fmla="*/ 402431 h 404812"/>
              <a:gd name="connsiteX8" fmla="*/ 264318 w 1452562"/>
              <a:gd name="connsiteY8" fmla="*/ 388143 h 404812"/>
              <a:gd name="connsiteX9" fmla="*/ 180975 w 1452562"/>
              <a:gd name="connsiteY9" fmla="*/ 342900 h 404812"/>
              <a:gd name="connsiteX10" fmla="*/ 111918 w 1452562"/>
              <a:gd name="connsiteY10" fmla="*/ 300037 h 404812"/>
              <a:gd name="connsiteX11" fmla="*/ 59531 w 1452562"/>
              <a:gd name="connsiteY11" fmla="*/ 264318 h 404812"/>
              <a:gd name="connsiteX12" fmla="*/ 30956 w 1452562"/>
              <a:gd name="connsiteY12" fmla="*/ 245268 h 404812"/>
              <a:gd name="connsiteX13" fmla="*/ 16668 w 1452562"/>
              <a:gd name="connsiteY13" fmla="*/ 233362 h 404812"/>
              <a:gd name="connsiteX14" fmla="*/ 4762 w 1452562"/>
              <a:gd name="connsiteY14" fmla="*/ 214312 h 404812"/>
              <a:gd name="connsiteX15" fmla="*/ 0 w 1452562"/>
              <a:gd name="connsiteY15" fmla="*/ 190500 h 404812"/>
              <a:gd name="connsiteX16" fmla="*/ 2381 w 1452562"/>
              <a:gd name="connsiteY16" fmla="*/ 173831 h 404812"/>
              <a:gd name="connsiteX17" fmla="*/ 11906 w 1452562"/>
              <a:gd name="connsiteY17" fmla="*/ 166687 h 404812"/>
              <a:gd name="connsiteX18" fmla="*/ 23812 w 1452562"/>
              <a:gd name="connsiteY18" fmla="*/ 164306 h 404812"/>
              <a:gd name="connsiteX19" fmla="*/ 42862 w 1452562"/>
              <a:gd name="connsiteY19" fmla="*/ 169068 h 404812"/>
              <a:gd name="connsiteX20" fmla="*/ 71437 w 1452562"/>
              <a:gd name="connsiteY20" fmla="*/ 180975 h 404812"/>
              <a:gd name="connsiteX21" fmla="*/ 111918 w 1452562"/>
              <a:gd name="connsiteY21" fmla="*/ 195262 h 404812"/>
              <a:gd name="connsiteX22" fmla="*/ 150018 w 1452562"/>
              <a:gd name="connsiteY22" fmla="*/ 207168 h 404812"/>
              <a:gd name="connsiteX23" fmla="*/ 190500 w 1452562"/>
              <a:gd name="connsiteY23" fmla="*/ 219075 h 404812"/>
              <a:gd name="connsiteX24" fmla="*/ 223837 w 1452562"/>
              <a:gd name="connsiteY24" fmla="*/ 223837 h 404812"/>
              <a:gd name="connsiteX25" fmla="*/ 269081 w 1452562"/>
              <a:gd name="connsiteY25" fmla="*/ 226218 h 404812"/>
              <a:gd name="connsiteX26" fmla="*/ 326231 w 1452562"/>
              <a:gd name="connsiteY26" fmla="*/ 221456 h 404812"/>
              <a:gd name="connsiteX27" fmla="*/ 495300 w 1452562"/>
              <a:gd name="connsiteY27" fmla="*/ 195262 h 404812"/>
              <a:gd name="connsiteX28" fmla="*/ 685800 w 1452562"/>
              <a:gd name="connsiteY28" fmla="*/ 152400 h 404812"/>
              <a:gd name="connsiteX29" fmla="*/ 809625 w 1452562"/>
              <a:gd name="connsiteY29" fmla="*/ 126206 h 404812"/>
              <a:gd name="connsiteX30" fmla="*/ 945356 w 1452562"/>
              <a:gd name="connsiteY30" fmla="*/ 92868 h 404812"/>
              <a:gd name="connsiteX31" fmla="*/ 1083468 w 1452562"/>
              <a:gd name="connsiteY31" fmla="*/ 54768 h 404812"/>
              <a:gd name="connsiteX32" fmla="*/ 1126331 w 1452562"/>
              <a:gd name="connsiteY32" fmla="*/ 40481 h 404812"/>
              <a:gd name="connsiteX33" fmla="*/ 1164431 w 1452562"/>
              <a:gd name="connsiteY33" fmla="*/ 23812 h 404812"/>
              <a:gd name="connsiteX34" fmla="*/ 1209675 w 1452562"/>
              <a:gd name="connsiteY34" fmla="*/ 4762 h 404812"/>
              <a:gd name="connsiteX35" fmla="*/ 1235868 w 1452562"/>
              <a:gd name="connsiteY35" fmla="*/ 0 h 404812"/>
              <a:gd name="connsiteX36" fmla="*/ 1293018 w 1452562"/>
              <a:gd name="connsiteY36" fmla="*/ 4762 h 404812"/>
              <a:gd name="connsiteX37" fmla="*/ 1340643 w 1452562"/>
              <a:gd name="connsiteY37" fmla="*/ 9525 h 404812"/>
              <a:gd name="connsiteX38" fmla="*/ 1385887 w 1452562"/>
              <a:gd name="connsiteY38" fmla="*/ 21431 h 404812"/>
              <a:gd name="connsiteX39" fmla="*/ 1412081 w 1452562"/>
              <a:gd name="connsiteY39" fmla="*/ 35718 h 404812"/>
              <a:gd name="connsiteX40" fmla="*/ 1428750 w 1452562"/>
              <a:gd name="connsiteY40" fmla="*/ 47625 h 404812"/>
              <a:gd name="connsiteX41" fmla="*/ 1443037 w 1452562"/>
              <a:gd name="connsiteY41" fmla="*/ 64293 h 404812"/>
              <a:gd name="connsiteX42" fmla="*/ 1452562 w 1452562"/>
              <a:gd name="connsiteY42" fmla="*/ 88106 h 404812"/>
              <a:gd name="connsiteX43" fmla="*/ 1445418 w 1452562"/>
              <a:gd name="connsiteY43" fmla="*/ 111918 h 404812"/>
              <a:gd name="connsiteX44" fmla="*/ 1428750 w 1452562"/>
              <a:gd name="connsiteY44" fmla="*/ 140493 h 404812"/>
              <a:gd name="connsiteX45" fmla="*/ 1393031 w 1452562"/>
              <a:gd name="connsiteY45" fmla="*/ 166687 h 404812"/>
              <a:gd name="connsiteX46" fmla="*/ 1350168 w 1452562"/>
              <a:gd name="connsiteY46" fmla="*/ 188118 h 404812"/>
              <a:gd name="connsiteX47" fmla="*/ 1297781 w 1452562"/>
              <a:gd name="connsiteY47" fmla="*/ 209550 h 404812"/>
              <a:gd name="connsiteX48" fmla="*/ 1221581 w 1452562"/>
              <a:gd name="connsiteY48" fmla="*/ 228600 h 404812"/>
              <a:gd name="connsiteX49" fmla="*/ 1059656 w 1452562"/>
              <a:gd name="connsiteY49" fmla="*/ 261937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52562" h="404812">
                <a:moveTo>
                  <a:pt x="1059656" y="261937"/>
                </a:moveTo>
                <a:lnTo>
                  <a:pt x="883443" y="300037"/>
                </a:lnTo>
                <a:lnTo>
                  <a:pt x="754856" y="328612"/>
                </a:lnTo>
                <a:lnTo>
                  <a:pt x="642937" y="354806"/>
                </a:lnTo>
                <a:lnTo>
                  <a:pt x="538162" y="378618"/>
                </a:lnTo>
                <a:lnTo>
                  <a:pt x="461962" y="388143"/>
                </a:lnTo>
                <a:lnTo>
                  <a:pt x="342900" y="404812"/>
                </a:lnTo>
                <a:lnTo>
                  <a:pt x="309562" y="402431"/>
                </a:lnTo>
                <a:lnTo>
                  <a:pt x="264318" y="388143"/>
                </a:lnTo>
                <a:lnTo>
                  <a:pt x="180975" y="342900"/>
                </a:lnTo>
                <a:lnTo>
                  <a:pt x="111918" y="300037"/>
                </a:lnTo>
                <a:lnTo>
                  <a:pt x="59531" y="264318"/>
                </a:lnTo>
                <a:lnTo>
                  <a:pt x="30956" y="245268"/>
                </a:lnTo>
                <a:lnTo>
                  <a:pt x="16668" y="233362"/>
                </a:lnTo>
                <a:lnTo>
                  <a:pt x="4762" y="214312"/>
                </a:lnTo>
                <a:lnTo>
                  <a:pt x="0" y="190500"/>
                </a:lnTo>
                <a:lnTo>
                  <a:pt x="2381" y="173831"/>
                </a:lnTo>
                <a:lnTo>
                  <a:pt x="11906" y="166687"/>
                </a:lnTo>
                <a:lnTo>
                  <a:pt x="23812" y="164306"/>
                </a:lnTo>
                <a:lnTo>
                  <a:pt x="42862" y="169068"/>
                </a:lnTo>
                <a:lnTo>
                  <a:pt x="71437" y="180975"/>
                </a:lnTo>
                <a:lnTo>
                  <a:pt x="111918" y="195262"/>
                </a:lnTo>
                <a:lnTo>
                  <a:pt x="150018" y="207168"/>
                </a:lnTo>
                <a:lnTo>
                  <a:pt x="190500" y="219075"/>
                </a:lnTo>
                <a:lnTo>
                  <a:pt x="223837" y="223837"/>
                </a:lnTo>
                <a:lnTo>
                  <a:pt x="269081" y="226218"/>
                </a:lnTo>
                <a:lnTo>
                  <a:pt x="326231" y="221456"/>
                </a:lnTo>
                <a:lnTo>
                  <a:pt x="495300" y="195262"/>
                </a:lnTo>
                <a:lnTo>
                  <a:pt x="685800" y="152400"/>
                </a:lnTo>
                <a:lnTo>
                  <a:pt x="809625" y="126206"/>
                </a:lnTo>
                <a:lnTo>
                  <a:pt x="945356" y="92868"/>
                </a:lnTo>
                <a:lnTo>
                  <a:pt x="1083468" y="54768"/>
                </a:lnTo>
                <a:lnTo>
                  <a:pt x="1126331" y="40481"/>
                </a:lnTo>
                <a:lnTo>
                  <a:pt x="1164431" y="23812"/>
                </a:lnTo>
                <a:lnTo>
                  <a:pt x="1209675" y="4762"/>
                </a:lnTo>
                <a:lnTo>
                  <a:pt x="1235868" y="0"/>
                </a:lnTo>
                <a:lnTo>
                  <a:pt x="1293018" y="4762"/>
                </a:lnTo>
                <a:lnTo>
                  <a:pt x="1340643" y="9525"/>
                </a:lnTo>
                <a:lnTo>
                  <a:pt x="1385887" y="21431"/>
                </a:lnTo>
                <a:lnTo>
                  <a:pt x="1412081" y="35718"/>
                </a:lnTo>
                <a:lnTo>
                  <a:pt x="1428750" y="47625"/>
                </a:lnTo>
                <a:lnTo>
                  <a:pt x="1443037" y="64293"/>
                </a:lnTo>
                <a:lnTo>
                  <a:pt x="1452562" y="88106"/>
                </a:lnTo>
                <a:lnTo>
                  <a:pt x="1445418" y="111918"/>
                </a:lnTo>
                <a:lnTo>
                  <a:pt x="1428750" y="140493"/>
                </a:lnTo>
                <a:lnTo>
                  <a:pt x="1393031" y="166687"/>
                </a:lnTo>
                <a:lnTo>
                  <a:pt x="1350168" y="188118"/>
                </a:lnTo>
                <a:lnTo>
                  <a:pt x="1297781" y="209550"/>
                </a:lnTo>
                <a:lnTo>
                  <a:pt x="1221581" y="228600"/>
                </a:lnTo>
                <a:lnTo>
                  <a:pt x="105965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DAE0120-509F-49D5-A5CE-B1BC51F4ECD2}"/>
              </a:ext>
            </a:extLst>
          </p:cNvPr>
          <p:cNvSpPr/>
          <p:nvPr/>
        </p:nvSpPr>
        <p:spPr>
          <a:xfrm>
            <a:off x="4124325" y="3579813"/>
            <a:ext cx="1404938" cy="431800"/>
          </a:xfrm>
          <a:custGeom>
            <a:avLst/>
            <a:gdLst>
              <a:gd name="connsiteX0" fmla="*/ 704850 w 1404938"/>
              <a:gd name="connsiteY0" fmla="*/ 388144 h 433387"/>
              <a:gd name="connsiteX1" fmla="*/ 559594 w 1404938"/>
              <a:gd name="connsiteY1" fmla="*/ 416719 h 433387"/>
              <a:gd name="connsiteX2" fmla="*/ 500063 w 1404938"/>
              <a:gd name="connsiteY2" fmla="*/ 426244 h 433387"/>
              <a:gd name="connsiteX3" fmla="*/ 447675 w 1404938"/>
              <a:gd name="connsiteY3" fmla="*/ 433387 h 433387"/>
              <a:gd name="connsiteX4" fmla="*/ 395288 w 1404938"/>
              <a:gd name="connsiteY4" fmla="*/ 433387 h 433387"/>
              <a:gd name="connsiteX5" fmla="*/ 326231 w 1404938"/>
              <a:gd name="connsiteY5" fmla="*/ 428625 h 433387"/>
              <a:gd name="connsiteX6" fmla="*/ 278606 w 1404938"/>
              <a:gd name="connsiteY6" fmla="*/ 421481 h 433387"/>
              <a:gd name="connsiteX7" fmla="*/ 223838 w 1404938"/>
              <a:gd name="connsiteY7" fmla="*/ 404812 h 433387"/>
              <a:gd name="connsiteX8" fmla="*/ 185738 w 1404938"/>
              <a:gd name="connsiteY8" fmla="*/ 388144 h 433387"/>
              <a:gd name="connsiteX9" fmla="*/ 140494 w 1404938"/>
              <a:gd name="connsiteY9" fmla="*/ 366712 h 433387"/>
              <a:gd name="connsiteX10" fmla="*/ 95250 w 1404938"/>
              <a:gd name="connsiteY10" fmla="*/ 335756 h 433387"/>
              <a:gd name="connsiteX11" fmla="*/ 61913 w 1404938"/>
              <a:gd name="connsiteY11" fmla="*/ 307181 h 433387"/>
              <a:gd name="connsiteX12" fmla="*/ 35719 w 1404938"/>
              <a:gd name="connsiteY12" fmla="*/ 283369 h 433387"/>
              <a:gd name="connsiteX13" fmla="*/ 11906 w 1404938"/>
              <a:gd name="connsiteY13" fmla="*/ 252412 h 433387"/>
              <a:gd name="connsiteX14" fmla="*/ 0 w 1404938"/>
              <a:gd name="connsiteY14" fmla="*/ 223837 h 433387"/>
              <a:gd name="connsiteX15" fmla="*/ 0 w 1404938"/>
              <a:gd name="connsiteY15" fmla="*/ 204787 h 433387"/>
              <a:gd name="connsiteX16" fmla="*/ 9525 w 1404938"/>
              <a:gd name="connsiteY16" fmla="*/ 192881 h 433387"/>
              <a:gd name="connsiteX17" fmla="*/ 28575 w 1404938"/>
              <a:gd name="connsiteY17" fmla="*/ 190500 h 433387"/>
              <a:gd name="connsiteX18" fmla="*/ 61913 w 1404938"/>
              <a:gd name="connsiteY18" fmla="*/ 202406 h 433387"/>
              <a:gd name="connsiteX19" fmla="*/ 95250 w 1404938"/>
              <a:gd name="connsiteY19" fmla="*/ 221456 h 433387"/>
              <a:gd name="connsiteX20" fmla="*/ 140494 w 1404938"/>
              <a:gd name="connsiteY20" fmla="*/ 245269 h 433387"/>
              <a:gd name="connsiteX21" fmla="*/ 178594 w 1404938"/>
              <a:gd name="connsiteY21" fmla="*/ 259556 h 433387"/>
              <a:gd name="connsiteX22" fmla="*/ 235744 w 1404938"/>
              <a:gd name="connsiteY22" fmla="*/ 271462 h 433387"/>
              <a:gd name="connsiteX23" fmla="*/ 271463 w 1404938"/>
              <a:gd name="connsiteY23" fmla="*/ 278606 h 433387"/>
              <a:gd name="connsiteX24" fmla="*/ 314325 w 1404938"/>
              <a:gd name="connsiteY24" fmla="*/ 280987 h 433387"/>
              <a:gd name="connsiteX25" fmla="*/ 366713 w 1404938"/>
              <a:gd name="connsiteY25" fmla="*/ 276225 h 433387"/>
              <a:gd name="connsiteX26" fmla="*/ 497681 w 1404938"/>
              <a:gd name="connsiteY26" fmla="*/ 254794 h 433387"/>
              <a:gd name="connsiteX27" fmla="*/ 609600 w 1404938"/>
              <a:gd name="connsiteY27" fmla="*/ 233362 h 433387"/>
              <a:gd name="connsiteX28" fmla="*/ 666750 w 1404938"/>
              <a:gd name="connsiteY28" fmla="*/ 221456 h 433387"/>
              <a:gd name="connsiteX29" fmla="*/ 802481 w 1404938"/>
              <a:gd name="connsiteY29" fmla="*/ 178594 h 433387"/>
              <a:gd name="connsiteX30" fmla="*/ 952500 w 1404938"/>
              <a:gd name="connsiteY30" fmla="*/ 130969 h 433387"/>
              <a:gd name="connsiteX31" fmla="*/ 1123950 w 1404938"/>
              <a:gd name="connsiteY31" fmla="*/ 59531 h 433387"/>
              <a:gd name="connsiteX32" fmla="*/ 1150144 w 1404938"/>
              <a:gd name="connsiteY32" fmla="*/ 40481 h 433387"/>
              <a:gd name="connsiteX33" fmla="*/ 1171575 w 1404938"/>
              <a:gd name="connsiteY33" fmla="*/ 26194 h 433387"/>
              <a:gd name="connsiteX34" fmla="*/ 1193006 w 1404938"/>
              <a:gd name="connsiteY34" fmla="*/ 11906 h 433387"/>
              <a:gd name="connsiteX35" fmla="*/ 1221581 w 1404938"/>
              <a:gd name="connsiteY35" fmla="*/ 0 h 433387"/>
              <a:gd name="connsiteX36" fmla="*/ 1247775 w 1404938"/>
              <a:gd name="connsiteY36" fmla="*/ 0 h 433387"/>
              <a:gd name="connsiteX37" fmla="*/ 1273969 w 1404938"/>
              <a:gd name="connsiteY37" fmla="*/ 7144 h 433387"/>
              <a:gd name="connsiteX38" fmla="*/ 1333500 w 1404938"/>
              <a:gd name="connsiteY38" fmla="*/ 19050 h 433387"/>
              <a:gd name="connsiteX39" fmla="*/ 1371600 w 1404938"/>
              <a:gd name="connsiteY39" fmla="*/ 33337 h 433387"/>
              <a:gd name="connsiteX40" fmla="*/ 1390650 w 1404938"/>
              <a:gd name="connsiteY40" fmla="*/ 45244 h 433387"/>
              <a:gd name="connsiteX41" fmla="*/ 1400175 w 1404938"/>
              <a:gd name="connsiteY41" fmla="*/ 59531 h 433387"/>
              <a:gd name="connsiteX42" fmla="*/ 1404938 w 1404938"/>
              <a:gd name="connsiteY42" fmla="*/ 80962 h 433387"/>
              <a:gd name="connsiteX43" fmla="*/ 1402556 w 1404938"/>
              <a:gd name="connsiteY43" fmla="*/ 114300 h 433387"/>
              <a:gd name="connsiteX44" fmla="*/ 1395413 w 1404938"/>
              <a:gd name="connsiteY44" fmla="*/ 133350 h 433387"/>
              <a:gd name="connsiteX45" fmla="*/ 1373981 w 1404938"/>
              <a:gd name="connsiteY45" fmla="*/ 157162 h 433387"/>
              <a:gd name="connsiteX46" fmla="*/ 1340644 w 1404938"/>
              <a:gd name="connsiteY46" fmla="*/ 185737 h 433387"/>
              <a:gd name="connsiteX47" fmla="*/ 1297781 w 1404938"/>
              <a:gd name="connsiteY47" fmla="*/ 214312 h 433387"/>
              <a:gd name="connsiteX48" fmla="*/ 1243013 w 1404938"/>
              <a:gd name="connsiteY48" fmla="*/ 238125 h 433387"/>
              <a:gd name="connsiteX49" fmla="*/ 1178719 w 1404938"/>
              <a:gd name="connsiteY49" fmla="*/ 261937 h 433387"/>
              <a:gd name="connsiteX50" fmla="*/ 1092994 w 1404938"/>
              <a:gd name="connsiteY50" fmla="*/ 290512 h 433387"/>
              <a:gd name="connsiteX51" fmla="*/ 973931 w 1404938"/>
              <a:gd name="connsiteY51" fmla="*/ 328612 h 433387"/>
              <a:gd name="connsiteX52" fmla="*/ 819150 w 1404938"/>
              <a:gd name="connsiteY52" fmla="*/ 364331 h 433387"/>
              <a:gd name="connsiteX53" fmla="*/ 704850 w 1404938"/>
              <a:gd name="connsiteY53" fmla="*/ 388144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04938" h="433387">
                <a:moveTo>
                  <a:pt x="704850" y="388144"/>
                </a:moveTo>
                <a:lnTo>
                  <a:pt x="559594" y="416719"/>
                </a:lnTo>
                <a:lnTo>
                  <a:pt x="500063" y="426244"/>
                </a:lnTo>
                <a:lnTo>
                  <a:pt x="447675" y="433387"/>
                </a:lnTo>
                <a:lnTo>
                  <a:pt x="395288" y="433387"/>
                </a:lnTo>
                <a:lnTo>
                  <a:pt x="326231" y="428625"/>
                </a:lnTo>
                <a:lnTo>
                  <a:pt x="278606" y="421481"/>
                </a:lnTo>
                <a:lnTo>
                  <a:pt x="223838" y="404812"/>
                </a:lnTo>
                <a:lnTo>
                  <a:pt x="185738" y="388144"/>
                </a:lnTo>
                <a:lnTo>
                  <a:pt x="140494" y="366712"/>
                </a:lnTo>
                <a:lnTo>
                  <a:pt x="95250" y="335756"/>
                </a:lnTo>
                <a:lnTo>
                  <a:pt x="61913" y="307181"/>
                </a:lnTo>
                <a:lnTo>
                  <a:pt x="35719" y="283369"/>
                </a:lnTo>
                <a:lnTo>
                  <a:pt x="11906" y="252412"/>
                </a:lnTo>
                <a:lnTo>
                  <a:pt x="0" y="223837"/>
                </a:lnTo>
                <a:lnTo>
                  <a:pt x="0" y="204787"/>
                </a:lnTo>
                <a:lnTo>
                  <a:pt x="9525" y="192881"/>
                </a:lnTo>
                <a:lnTo>
                  <a:pt x="28575" y="190500"/>
                </a:lnTo>
                <a:lnTo>
                  <a:pt x="61913" y="202406"/>
                </a:lnTo>
                <a:lnTo>
                  <a:pt x="95250" y="221456"/>
                </a:lnTo>
                <a:lnTo>
                  <a:pt x="140494" y="245269"/>
                </a:lnTo>
                <a:lnTo>
                  <a:pt x="178594" y="259556"/>
                </a:lnTo>
                <a:lnTo>
                  <a:pt x="235744" y="271462"/>
                </a:lnTo>
                <a:lnTo>
                  <a:pt x="271463" y="278606"/>
                </a:lnTo>
                <a:lnTo>
                  <a:pt x="314325" y="280987"/>
                </a:lnTo>
                <a:lnTo>
                  <a:pt x="366713" y="276225"/>
                </a:lnTo>
                <a:lnTo>
                  <a:pt x="497681" y="254794"/>
                </a:lnTo>
                <a:lnTo>
                  <a:pt x="609600" y="233362"/>
                </a:lnTo>
                <a:lnTo>
                  <a:pt x="666750" y="221456"/>
                </a:lnTo>
                <a:lnTo>
                  <a:pt x="802481" y="178594"/>
                </a:lnTo>
                <a:lnTo>
                  <a:pt x="952500" y="130969"/>
                </a:lnTo>
                <a:lnTo>
                  <a:pt x="1123950" y="59531"/>
                </a:lnTo>
                <a:lnTo>
                  <a:pt x="1150144" y="40481"/>
                </a:lnTo>
                <a:lnTo>
                  <a:pt x="1171575" y="26194"/>
                </a:lnTo>
                <a:lnTo>
                  <a:pt x="1193006" y="11906"/>
                </a:lnTo>
                <a:lnTo>
                  <a:pt x="1221581" y="0"/>
                </a:lnTo>
                <a:lnTo>
                  <a:pt x="1247775" y="0"/>
                </a:lnTo>
                <a:lnTo>
                  <a:pt x="1273969" y="7144"/>
                </a:lnTo>
                <a:lnTo>
                  <a:pt x="1333500" y="19050"/>
                </a:lnTo>
                <a:lnTo>
                  <a:pt x="1371600" y="33337"/>
                </a:lnTo>
                <a:lnTo>
                  <a:pt x="1390650" y="45244"/>
                </a:lnTo>
                <a:lnTo>
                  <a:pt x="1400175" y="59531"/>
                </a:lnTo>
                <a:lnTo>
                  <a:pt x="1404938" y="80962"/>
                </a:lnTo>
                <a:lnTo>
                  <a:pt x="1402556" y="114300"/>
                </a:lnTo>
                <a:lnTo>
                  <a:pt x="1395413" y="133350"/>
                </a:lnTo>
                <a:lnTo>
                  <a:pt x="1373981" y="157162"/>
                </a:lnTo>
                <a:lnTo>
                  <a:pt x="1340644" y="185737"/>
                </a:lnTo>
                <a:lnTo>
                  <a:pt x="1297781" y="214312"/>
                </a:lnTo>
                <a:lnTo>
                  <a:pt x="1243013" y="238125"/>
                </a:lnTo>
                <a:lnTo>
                  <a:pt x="1178719" y="261937"/>
                </a:lnTo>
                <a:lnTo>
                  <a:pt x="1092994" y="290512"/>
                </a:lnTo>
                <a:lnTo>
                  <a:pt x="973931" y="328612"/>
                </a:lnTo>
                <a:lnTo>
                  <a:pt x="819150" y="364331"/>
                </a:lnTo>
                <a:lnTo>
                  <a:pt x="704850" y="388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4F7C86-8D92-45CB-AEED-C83E2E61659C}"/>
              </a:ext>
            </a:extLst>
          </p:cNvPr>
          <p:cNvSpPr/>
          <p:nvPr/>
        </p:nvSpPr>
        <p:spPr>
          <a:xfrm>
            <a:off x="4046538" y="4271963"/>
            <a:ext cx="1728787" cy="520700"/>
          </a:xfrm>
          <a:custGeom>
            <a:avLst/>
            <a:gdLst>
              <a:gd name="connsiteX0" fmla="*/ 1264444 w 1728787"/>
              <a:gd name="connsiteY0" fmla="*/ 278606 h 521493"/>
              <a:gd name="connsiteX1" fmla="*/ 1078706 w 1728787"/>
              <a:gd name="connsiteY1" fmla="*/ 326231 h 521493"/>
              <a:gd name="connsiteX2" fmla="*/ 900112 w 1728787"/>
              <a:gd name="connsiteY2" fmla="*/ 359568 h 521493"/>
              <a:gd name="connsiteX3" fmla="*/ 676275 w 1728787"/>
              <a:gd name="connsiteY3" fmla="*/ 431006 h 521493"/>
              <a:gd name="connsiteX4" fmla="*/ 476250 w 1728787"/>
              <a:gd name="connsiteY4" fmla="*/ 490537 h 521493"/>
              <a:gd name="connsiteX5" fmla="*/ 426244 w 1728787"/>
              <a:gd name="connsiteY5" fmla="*/ 504825 h 521493"/>
              <a:gd name="connsiteX6" fmla="*/ 376237 w 1728787"/>
              <a:gd name="connsiteY6" fmla="*/ 514350 h 521493"/>
              <a:gd name="connsiteX7" fmla="*/ 311944 w 1728787"/>
              <a:gd name="connsiteY7" fmla="*/ 521493 h 521493"/>
              <a:gd name="connsiteX8" fmla="*/ 259556 w 1728787"/>
              <a:gd name="connsiteY8" fmla="*/ 514350 h 521493"/>
              <a:gd name="connsiteX9" fmla="*/ 223837 w 1728787"/>
              <a:gd name="connsiteY9" fmla="*/ 507206 h 521493"/>
              <a:gd name="connsiteX10" fmla="*/ 166687 w 1728787"/>
              <a:gd name="connsiteY10" fmla="*/ 485775 h 521493"/>
              <a:gd name="connsiteX11" fmla="*/ 126206 w 1728787"/>
              <a:gd name="connsiteY11" fmla="*/ 466725 h 521493"/>
              <a:gd name="connsiteX12" fmla="*/ 92869 w 1728787"/>
              <a:gd name="connsiteY12" fmla="*/ 442912 h 521493"/>
              <a:gd name="connsiteX13" fmla="*/ 64294 w 1728787"/>
              <a:gd name="connsiteY13" fmla="*/ 414337 h 521493"/>
              <a:gd name="connsiteX14" fmla="*/ 33337 w 1728787"/>
              <a:gd name="connsiteY14" fmla="*/ 376237 h 521493"/>
              <a:gd name="connsiteX15" fmla="*/ 11906 w 1728787"/>
              <a:gd name="connsiteY15" fmla="*/ 347662 h 521493"/>
              <a:gd name="connsiteX16" fmla="*/ 2381 w 1728787"/>
              <a:gd name="connsiteY16" fmla="*/ 333375 h 521493"/>
              <a:gd name="connsiteX17" fmla="*/ 0 w 1728787"/>
              <a:gd name="connsiteY17" fmla="*/ 321468 h 521493"/>
              <a:gd name="connsiteX18" fmla="*/ 2381 w 1728787"/>
              <a:gd name="connsiteY18" fmla="*/ 304800 h 521493"/>
              <a:gd name="connsiteX19" fmla="*/ 14287 w 1728787"/>
              <a:gd name="connsiteY19" fmla="*/ 297656 h 521493"/>
              <a:gd name="connsiteX20" fmla="*/ 38100 w 1728787"/>
              <a:gd name="connsiteY20" fmla="*/ 295275 h 521493"/>
              <a:gd name="connsiteX21" fmla="*/ 57150 w 1728787"/>
              <a:gd name="connsiteY21" fmla="*/ 300037 h 521493"/>
              <a:gd name="connsiteX22" fmla="*/ 80962 w 1728787"/>
              <a:gd name="connsiteY22" fmla="*/ 307181 h 521493"/>
              <a:gd name="connsiteX23" fmla="*/ 130969 w 1728787"/>
              <a:gd name="connsiteY23" fmla="*/ 326231 h 521493"/>
              <a:gd name="connsiteX24" fmla="*/ 176212 w 1728787"/>
              <a:gd name="connsiteY24" fmla="*/ 338137 h 521493"/>
              <a:gd name="connsiteX25" fmla="*/ 221456 w 1728787"/>
              <a:gd name="connsiteY25" fmla="*/ 345281 h 521493"/>
              <a:gd name="connsiteX26" fmla="*/ 259556 w 1728787"/>
              <a:gd name="connsiteY26" fmla="*/ 347662 h 521493"/>
              <a:gd name="connsiteX27" fmla="*/ 309562 w 1728787"/>
              <a:gd name="connsiteY27" fmla="*/ 345281 h 521493"/>
              <a:gd name="connsiteX28" fmla="*/ 366712 w 1728787"/>
              <a:gd name="connsiteY28" fmla="*/ 333375 h 521493"/>
              <a:gd name="connsiteX29" fmla="*/ 528637 w 1728787"/>
              <a:gd name="connsiteY29" fmla="*/ 283368 h 521493"/>
              <a:gd name="connsiteX30" fmla="*/ 690562 w 1728787"/>
              <a:gd name="connsiteY30" fmla="*/ 228600 h 521493"/>
              <a:gd name="connsiteX31" fmla="*/ 904875 w 1728787"/>
              <a:gd name="connsiteY31" fmla="*/ 154781 h 521493"/>
              <a:gd name="connsiteX32" fmla="*/ 1066800 w 1728787"/>
              <a:gd name="connsiteY32" fmla="*/ 126206 h 521493"/>
              <a:gd name="connsiteX33" fmla="*/ 1207294 w 1728787"/>
              <a:gd name="connsiteY33" fmla="*/ 90487 h 521493"/>
              <a:gd name="connsiteX34" fmla="*/ 1293019 w 1728787"/>
              <a:gd name="connsiteY34" fmla="*/ 69056 h 521493"/>
              <a:gd name="connsiteX35" fmla="*/ 1373981 w 1728787"/>
              <a:gd name="connsiteY35" fmla="*/ 47625 h 521493"/>
              <a:gd name="connsiteX36" fmla="*/ 1409700 w 1728787"/>
              <a:gd name="connsiteY36" fmla="*/ 28575 h 521493"/>
              <a:gd name="connsiteX37" fmla="*/ 1443037 w 1728787"/>
              <a:gd name="connsiteY37" fmla="*/ 11906 h 521493"/>
              <a:gd name="connsiteX38" fmla="*/ 1476375 w 1728787"/>
              <a:gd name="connsiteY38" fmla="*/ 0 h 521493"/>
              <a:gd name="connsiteX39" fmla="*/ 1512094 w 1728787"/>
              <a:gd name="connsiteY39" fmla="*/ 2381 h 521493"/>
              <a:gd name="connsiteX40" fmla="*/ 1559719 w 1728787"/>
              <a:gd name="connsiteY40" fmla="*/ 11906 h 521493"/>
              <a:gd name="connsiteX41" fmla="*/ 1626394 w 1728787"/>
              <a:gd name="connsiteY41" fmla="*/ 33337 h 521493"/>
              <a:gd name="connsiteX42" fmla="*/ 1678781 w 1728787"/>
              <a:gd name="connsiteY42" fmla="*/ 57150 h 521493"/>
              <a:gd name="connsiteX43" fmla="*/ 1702594 w 1728787"/>
              <a:gd name="connsiteY43" fmla="*/ 71437 h 521493"/>
              <a:gd name="connsiteX44" fmla="*/ 1719262 w 1728787"/>
              <a:gd name="connsiteY44" fmla="*/ 88106 h 521493"/>
              <a:gd name="connsiteX45" fmla="*/ 1726406 w 1728787"/>
              <a:gd name="connsiteY45" fmla="*/ 100012 h 521493"/>
              <a:gd name="connsiteX46" fmla="*/ 1728787 w 1728787"/>
              <a:gd name="connsiteY46" fmla="*/ 121443 h 521493"/>
              <a:gd name="connsiteX47" fmla="*/ 1728787 w 1728787"/>
              <a:gd name="connsiteY47" fmla="*/ 150018 h 521493"/>
              <a:gd name="connsiteX48" fmla="*/ 1724025 w 1728787"/>
              <a:gd name="connsiteY48" fmla="*/ 178593 h 521493"/>
              <a:gd name="connsiteX49" fmla="*/ 1709737 w 1728787"/>
              <a:gd name="connsiteY49" fmla="*/ 200025 h 521493"/>
              <a:gd name="connsiteX50" fmla="*/ 1676400 w 1728787"/>
              <a:gd name="connsiteY50" fmla="*/ 223837 h 521493"/>
              <a:gd name="connsiteX51" fmla="*/ 1640681 w 1728787"/>
              <a:gd name="connsiteY51" fmla="*/ 230981 h 521493"/>
              <a:gd name="connsiteX52" fmla="*/ 1600200 w 1728787"/>
              <a:gd name="connsiteY52" fmla="*/ 230981 h 521493"/>
              <a:gd name="connsiteX53" fmla="*/ 1526381 w 1728787"/>
              <a:gd name="connsiteY53" fmla="*/ 235743 h 521493"/>
              <a:gd name="connsiteX54" fmla="*/ 1457325 w 1728787"/>
              <a:gd name="connsiteY54" fmla="*/ 242887 h 521493"/>
              <a:gd name="connsiteX55" fmla="*/ 1264444 w 1728787"/>
              <a:gd name="connsiteY55" fmla="*/ 2786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28787" h="521493">
                <a:moveTo>
                  <a:pt x="1264444" y="278606"/>
                </a:moveTo>
                <a:lnTo>
                  <a:pt x="1078706" y="326231"/>
                </a:lnTo>
                <a:lnTo>
                  <a:pt x="900112" y="359568"/>
                </a:lnTo>
                <a:lnTo>
                  <a:pt x="676275" y="431006"/>
                </a:lnTo>
                <a:lnTo>
                  <a:pt x="476250" y="490537"/>
                </a:lnTo>
                <a:lnTo>
                  <a:pt x="426244" y="504825"/>
                </a:lnTo>
                <a:lnTo>
                  <a:pt x="376237" y="514350"/>
                </a:lnTo>
                <a:lnTo>
                  <a:pt x="311944" y="521493"/>
                </a:lnTo>
                <a:lnTo>
                  <a:pt x="259556" y="514350"/>
                </a:lnTo>
                <a:lnTo>
                  <a:pt x="223837" y="507206"/>
                </a:lnTo>
                <a:lnTo>
                  <a:pt x="166687" y="485775"/>
                </a:lnTo>
                <a:lnTo>
                  <a:pt x="126206" y="466725"/>
                </a:lnTo>
                <a:lnTo>
                  <a:pt x="92869" y="442912"/>
                </a:lnTo>
                <a:lnTo>
                  <a:pt x="64294" y="414337"/>
                </a:lnTo>
                <a:lnTo>
                  <a:pt x="33337" y="376237"/>
                </a:lnTo>
                <a:lnTo>
                  <a:pt x="11906" y="347662"/>
                </a:lnTo>
                <a:lnTo>
                  <a:pt x="2381" y="333375"/>
                </a:lnTo>
                <a:lnTo>
                  <a:pt x="0" y="321468"/>
                </a:lnTo>
                <a:lnTo>
                  <a:pt x="2381" y="304800"/>
                </a:lnTo>
                <a:lnTo>
                  <a:pt x="14287" y="297656"/>
                </a:lnTo>
                <a:lnTo>
                  <a:pt x="38100" y="295275"/>
                </a:lnTo>
                <a:lnTo>
                  <a:pt x="57150" y="300037"/>
                </a:lnTo>
                <a:lnTo>
                  <a:pt x="80962" y="307181"/>
                </a:lnTo>
                <a:lnTo>
                  <a:pt x="130969" y="326231"/>
                </a:lnTo>
                <a:lnTo>
                  <a:pt x="176212" y="338137"/>
                </a:lnTo>
                <a:lnTo>
                  <a:pt x="221456" y="345281"/>
                </a:lnTo>
                <a:lnTo>
                  <a:pt x="259556" y="347662"/>
                </a:lnTo>
                <a:lnTo>
                  <a:pt x="309562" y="345281"/>
                </a:lnTo>
                <a:lnTo>
                  <a:pt x="366712" y="333375"/>
                </a:lnTo>
                <a:lnTo>
                  <a:pt x="528637" y="283368"/>
                </a:lnTo>
                <a:lnTo>
                  <a:pt x="690562" y="228600"/>
                </a:lnTo>
                <a:lnTo>
                  <a:pt x="904875" y="154781"/>
                </a:lnTo>
                <a:lnTo>
                  <a:pt x="1066800" y="126206"/>
                </a:lnTo>
                <a:lnTo>
                  <a:pt x="1207294" y="90487"/>
                </a:lnTo>
                <a:lnTo>
                  <a:pt x="1293019" y="69056"/>
                </a:lnTo>
                <a:lnTo>
                  <a:pt x="1373981" y="47625"/>
                </a:lnTo>
                <a:lnTo>
                  <a:pt x="1409700" y="28575"/>
                </a:lnTo>
                <a:lnTo>
                  <a:pt x="1443037" y="11906"/>
                </a:lnTo>
                <a:lnTo>
                  <a:pt x="1476375" y="0"/>
                </a:lnTo>
                <a:lnTo>
                  <a:pt x="1512094" y="2381"/>
                </a:lnTo>
                <a:lnTo>
                  <a:pt x="1559719" y="11906"/>
                </a:lnTo>
                <a:lnTo>
                  <a:pt x="1626394" y="33337"/>
                </a:lnTo>
                <a:lnTo>
                  <a:pt x="1678781" y="57150"/>
                </a:lnTo>
                <a:lnTo>
                  <a:pt x="1702594" y="71437"/>
                </a:lnTo>
                <a:lnTo>
                  <a:pt x="1719262" y="88106"/>
                </a:lnTo>
                <a:lnTo>
                  <a:pt x="1726406" y="100012"/>
                </a:lnTo>
                <a:lnTo>
                  <a:pt x="1728787" y="121443"/>
                </a:lnTo>
                <a:lnTo>
                  <a:pt x="1728787" y="150018"/>
                </a:lnTo>
                <a:lnTo>
                  <a:pt x="1724025" y="178593"/>
                </a:lnTo>
                <a:lnTo>
                  <a:pt x="1709737" y="200025"/>
                </a:lnTo>
                <a:lnTo>
                  <a:pt x="1676400" y="223837"/>
                </a:lnTo>
                <a:lnTo>
                  <a:pt x="1640681" y="230981"/>
                </a:lnTo>
                <a:lnTo>
                  <a:pt x="1600200" y="230981"/>
                </a:lnTo>
                <a:lnTo>
                  <a:pt x="1526381" y="235743"/>
                </a:lnTo>
                <a:lnTo>
                  <a:pt x="1457325" y="242887"/>
                </a:lnTo>
                <a:lnTo>
                  <a:pt x="1264444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9D78F61-A740-4E41-9CA2-4605A965DC4F}"/>
              </a:ext>
            </a:extLst>
          </p:cNvPr>
          <p:cNvSpPr/>
          <p:nvPr/>
        </p:nvSpPr>
        <p:spPr>
          <a:xfrm rot="16200000">
            <a:off x="2209006" y="3607594"/>
            <a:ext cx="2092325" cy="1341438"/>
          </a:xfrm>
          <a:custGeom>
            <a:avLst/>
            <a:gdLst>
              <a:gd name="connsiteX0" fmla="*/ 912018 w 2093118"/>
              <a:gd name="connsiteY0" fmla="*/ 950118 h 1340643"/>
              <a:gd name="connsiteX1" fmla="*/ 781050 w 2093118"/>
              <a:gd name="connsiteY1" fmla="*/ 866775 h 1340643"/>
              <a:gd name="connsiteX2" fmla="*/ 697706 w 2093118"/>
              <a:gd name="connsiteY2" fmla="*/ 802481 h 1340643"/>
              <a:gd name="connsiteX3" fmla="*/ 592931 w 2093118"/>
              <a:gd name="connsiteY3" fmla="*/ 716756 h 1340643"/>
              <a:gd name="connsiteX4" fmla="*/ 538162 w 2093118"/>
              <a:gd name="connsiteY4" fmla="*/ 669131 h 1340643"/>
              <a:gd name="connsiteX5" fmla="*/ 447675 w 2093118"/>
              <a:gd name="connsiteY5" fmla="*/ 588168 h 1340643"/>
              <a:gd name="connsiteX6" fmla="*/ 352425 w 2093118"/>
              <a:gd name="connsiteY6" fmla="*/ 490537 h 1340643"/>
              <a:gd name="connsiteX7" fmla="*/ 261937 w 2093118"/>
              <a:gd name="connsiteY7" fmla="*/ 390525 h 1340643"/>
              <a:gd name="connsiteX8" fmla="*/ 188118 w 2093118"/>
              <a:gd name="connsiteY8" fmla="*/ 300037 h 1340643"/>
              <a:gd name="connsiteX9" fmla="*/ 119062 w 2093118"/>
              <a:gd name="connsiteY9" fmla="*/ 211931 h 1340643"/>
              <a:gd name="connsiteX10" fmla="*/ 57150 w 2093118"/>
              <a:gd name="connsiteY10" fmla="*/ 128587 h 1340643"/>
              <a:gd name="connsiteX11" fmla="*/ 19050 w 2093118"/>
              <a:gd name="connsiteY11" fmla="*/ 69056 h 1340643"/>
              <a:gd name="connsiteX12" fmla="*/ 4762 w 2093118"/>
              <a:gd name="connsiteY12" fmla="*/ 42862 h 1340643"/>
              <a:gd name="connsiteX13" fmla="*/ 0 w 2093118"/>
              <a:gd name="connsiteY13" fmla="*/ 21431 h 1340643"/>
              <a:gd name="connsiteX14" fmla="*/ 7143 w 2093118"/>
              <a:gd name="connsiteY14" fmla="*/ 4762 h 1340643"/>
              <a:gd name="connsiteX15" fmla="*/ 23812 w 2093118"/>
              <a:gd name="connsiteY15" fmla="*/ 0 h 1340643"/>
              <a:gd name="connsiteX16" fmla="*/ 50006 w 2093118"/>
              <a:gd name="connsiteY16" fmla="*/ 4762 h 1340643"/>
              <a:gd name="connsiteX17" fmla="*/ 69056 w 2093118"/>
              <a:gd name="connsiteY17" fmla="*/ 16668 h 1340643"/>
              <a:gd name="connsiteX18" fmla="*/ 128587 w 2093118"/>
              <a:gd name="connsiteY18" fmla="*/ 92868 h 1340643"/>
              <a:gd name="connsiteX19" fmla="*/ 176212 w 2093118"/>
              <a:gd name="connsiteY19" fmla="*/ 152400 h 1340643"/>
              <a:gd name="connsiteX20" fmla="*/ 235743 w 2093118"/>
              <a:gd name="connsiteY20" fmla="*/ 211931 h 1340643"/>
              <a:gd name="connsiteX21" fmla="*/ 295275 w 2093118"/>
              <a:gd name="connsiteY21" fmla="*/ 271462 h 1340643"/>
              <a:gd name="connsiteX22" fmla="*/ 390525 w 2093118"/>
              <a:gd name="connsiteY22" fmla="*/ 352425 h 1340643"/>
              <a:gd name="connsiteX23" fmla="*/ 461962 w 2093118"/>
              <a:gd name="connsiteY23" fmla="*/ 411956 h 1340643"/>
              <a:gd name="connsiteX24" fmla="*/ 526256 w 2093118"/>
              <a:gd name="connsiteY24" fmla="*/ 457200 h 1340643"/>
              <a:gd name="connsiteX25" fmla="*/ 633412 w 2093118"/>
              <a:gd name="connsiteY25" fmla="*/ 535781 h 1340643"/>
              <a:gd name="connsiteX26" fmla="*/ 740568 w 2093118"/>
              <a:gd name="connsiteY26" fmla="*/ 604837 h 1340643"/>
              <a:gd name="connsiteX27" fmla="*/ 850106 w 2093118"/>
              <a:gd name="connsiteY27" fmla="*/ 676275 h 1340643"/>
              <a:gd name="connsiteX28" fmla="*/ 952500 w 2093118"/>
              <a:gd name="connsiteY28" fmla="*/ 731043 h 1340643"/>
              <a:gd name="connsiteX29" fmla="*/ 1042987 w 2093118"/>
              <a:gd name="connsiteY29" fmla="*/ 778668 h 1340643"/>
              <a:gd name="connsiteX30" fmla="*/ 1195387 w 2093118"/>
              <a:gd name="connsiteY30" fmla="*/ 842962 h 1340643"/>
              <a:gd name="connsiteX31" fmla="*/ 1295400 w 2093118"/>
              <a:gd name="connsiteY31" fmla="*/ 878681 h 1340643"/>
              <a:gd name="connsiteX32" fmla="*/ 1376362 w 2093118"/>
              <a:gd name="connsiteY32" fmla="*/ 907256 h 1340643"/>
              <a:gd name="connsiteX33" fmla="*/ 1476375 w 2093118"/>
              <a:gd name="connsiteY33" fmla="*/ 938212 h 1340643"/>
              <a:gd name="connsiteX34" fmla="*/ 1621631 w 2093118"/>
              <a:gd name="connsiteY34" fmla="*/ 976312 h 1340643"/>
              <a:gd name="connsiteX35" fmla="*/ 1781175 w 2093118"/>
              <a:gd name="connsiteY35" fmla="*/ 1012031 h 1340643"/>
              <a:gd name="connsiteX36" fmla="*/ 1902618 w 2093118"/>
              <a:gd name="connsiteY36" fmla="*/ 1033462 h 1340643"/>
              <a:gd name="connsiteX37" fmla="*/ 1983581 w 2093118"/>
              <a:gd name="connsiteY37" fmla="*/ 1045368 h 1340643"/>
              <a:gd name="connsiteX38" fmla="*/ 2021681 w 2093118"/>
              <a:gd name="connsiteY38" fmla="*/ 1040606 h 1340643"/>
              <a:gd name="connsiteX39" fmla="*/ 2045493 w 2093118"/>
              <a:gd name="connsiteY39" fmla="*/ 1031081 h 1340643"/>
              <a:gd name="connsiteX40" fmla="*/ 2093118 w 2093118"/>
              <a:gd name="connsiteY40" fmla="*/ 976312 h 1340643"/>
              <a:gd name="connsiteX41" fmla="*/ 2035968 w 2093118"/>
              <a:gd name="connsiteY41" fmla="*/ 1340643 h 1340643"/>
              <a:gd name="connsiteX42" fmla="*/ 1916906 w 2093118"/>
              <a:gd name="connsiteY42" fmla="*/ 1338262 h 1340643"/>
              <a:gd name="connsiteX43" fmla="*/ 1759743 w 2093118"/>
              <a:gd name="connsiteY43" fmla="*/ 1295400 h 1340643"/>
              <a:gd name="connsiteX44" fmla="*/ 1471612 w 2093118"/>
              <a:gd name="connsiteY44" fmla="*/ 1200150 h 1340643"/>
              <a:gd name="connsiteX45" fmla="*/ 1266825 w 2093118"/>
              <a:gd name="connsiteY45" fmla="*/ 1123950 h 1340643"/>
              <a:gd name="connsiteX46" fmla="*/ 1121568 w 2093118"/>
              <a:gd name="connsiteY46" fmla="*/ 1057275 h 1340643"/>
              <a:gd name="connsiteX47" fmla="*/ 1009650 w 2093118"/>
              <a:gd name="connsiteY47" fmla="*/ 1002506 h 1340643"/>
              <a:gd name="connsiteX48" fmla="*/ 912018 w 2093118"/>
              <a:gd name="connsiteY48" fmla="*/ 950118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93118" h="1340643">
                <a:moveTo>
                  <a:pt x="912018" y="950118"/>
                </a:moveTo>
                <a:lnTo>
                  <a:pt x="781050" y="866775"/>
                </a:lnTo>
                <a:lnTo>
                  <a:pt x="697706" y="802481"/>
                </a:lnTo>
                <a:lnTo>
                  <a:pt x="592931" y="716756"/>
                </a:lnTo>
                <a:lnTo>
                  <a:pt x="538162" y="669131"/>
                </a:lnTo>
                <a:lnTo>
                  <a:pt x="447675" y="588168"/>
                </a:lnTo>
                <a:lnTo>
                  <a:pt x="352425" y="490537"/>
                </a:lnTo>
                <a:lnTo>
                  <a:pt x="261937" y="390525"/>
                </a:lnTo>
                <a:lnTo>
                  <a:pt x="188118" y="300037"/>
                </a:lnTo>
                <a:lnTo>
                  <a:pt x="119062" y="211931"/>
                </a:lnTo>
                <a:lnTo>
                  <a:pt x="57150" y="128587"/>
                </a:lnTo>
                <a:lnTo>
                  <a:pt x="19050" y="69056"/>
                </a:lnTo>
                <a:lnTo>
                  <a:pt x="4762" y="42862"/>
                </a:lnTo>
                <a:lnTo>
                  <a:pt x="0" y="21431"/>
                </a:lnTo>
                <a:lnTo>
                  <a:pt x="7143" y="4762"/>
                </a:lnTo>
                <a:lnTo>
                  <a:pt x="23812" y="0"/>
                </a:lnTo>
                <a:lnTo>
                  <a:pt x="50006" y="4762"/>
                </a:lnTo>
                <a:lnTo>
                  <a:pt x="69056" y="16668"/>
                </a:lnTo>
                <a:lnTo>
                  <a:pt x="128587" y="92868"/>
                </a:lnTo>
                <a:lnTo>
                  <a:pt x="176212" y="152400"/>
                </a:lnTo>
                <a:lnTo>
                  <a:pt x="235743" y="211931"/>
                </a:lnTo>
                <a:lnTo>
                  <a:pt x="295275" y="271462"/>
                </a:lnTo>
                <a:lnTo>
                  <a:pt x="390525" y="352425"/>
                </a:lnTo>
                <a:lnTo>
                  <a:pt x="461962" y="411956"/>
                </a:lnTo>
                <a:lnTo>
                  <a:pt x="526256" y="457200"/>
                </a:lnTo>
                <a:lnTo>
                  <a:pt x="633412" y="535781"/>
                </a:lnTo>
                <a:lnTo>
                  <a:pt x="740568" y="604837"/>
                </a:lnTo>
                <a:lnTo>
                  <a:pt x="850106" y="676275"/>
                </a:lnTo>
                <a:lnTo>
                  <a:pt x="952500" y="731043"/>
                </a:lnTo>
                <a:lnTo>
                  <a:pt x="1042987" y="778668"/>
                </a:lnTo>
                <a:lnTo>
                  <a:pt x="1195387" y="842962"/>
                </a:lnTo>
                <a:lnTo>
                  <a:pt x="1295400" y="878681"/>
                </a:lnTo>
                <a:lnTo>
                  <a:pt x="1376362" y="907256"/>
                </a:lnTo>
                <a:lnTo>
                  <a:pt x="1476375" y="938212"/>
                </a:lnTo>
                <a:lnTo>
                  <a:pt x="1621631" y="976312"/>
                </a:lnTo>
                <a:lnTo>
                  <a:pt x="1781175" y="1012031"/>
                </a:lnTo>
                <a:lnTo>
                  <a:pt x="1902618" y="1033462"/>
                </a:lnTo>
                <a:lnTo>
                  <a:pt x="1983581" y="1045368"/>
                </a:lnTo>
                <a:lnTo>
                  <a:pt x="2021681" y="1040606"/>
                </a:lnTo>
                <a:lnTo>
                  <a:pt x="2045493" y="1031081"/>
                </a:lnTo>
                <a:lnTo>
                  <a:pt x="2093118" y="976312"/>
                </a:lnTo>
                <a:lnTo>
                  <a:pt x="2035968" y="1340643"/>
                </a:lnTo>
                <a:lnTo>
                  <a:pt x="1916906" y="1338262"/>
                </a:lnTo>
                <a:lnTo>
                  <a:pt x="1759743" y="1295400"/>
                </a:lnTo>
                <a:lnTo>
                  <a:pt x="1471612" y="1200150"/>
                </a:lnTo>
                <a:lnTo>
                  <a:pt x="1266825" y="1123950"/>
                </a:lnTo>
                <a:lnTo>
                  <a:pt x="1121568" y="1057275"/>
                </a:lnTo>
                <a:lnTo>
                  <a:pt x="1009650" y="1002506"/>
                </a:lnTo>
                <a:lnTo>
                  <a:pt x="912018" y="9501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CEA6D3C-7E11-4F27-B8C3-FBE4E516A155}"/>
              </a:ext>
            </a:extLst>
          </p:cNvPr>
          <p:cNvSpPr/>
          <p:nvPr/>
        </p:nvSpPr>
        <p:spPr>
          <a:xfrm>
            <a:off x="5387975" y="3178175"/>
            <a:ext cx="2165350" cy="2000250"/>
          </a:xfrm>
          <a:custGeom>
            <a:avLst/>
            <a:gdLst>
              <a:gd name="connsiteX0" fmla="*/ 723900 w 2165350"/>
              <a:gd name="connsiteY0" fmla="*/ 1025525 h 2000250"/>
              <a:gd name="connsiteX1" fmla="*/ 596900 w 2165350"/>
              <a:gd name="connsiteY1" fmla="*/ 812800 h 2000250"/>
              <a:gd name="connsiteX2" fmla="*/ 501650 w 2165350"/>
              <a:gd name="connsiteY2" fmla="*/ 673100 h 2000250"/>
              <a:gd name="connsiteX3" fmla="*/ 400050 w 2165350"/>
              <a:gd name="connsiteY3" fmla="*/ 533400 h 2000250"/>
              <a:gd name="connsiteX4" fmla="*/ 336550 w 2165350"/>
              <a:gd name="connsiteY4" fmla="*/ 438150 h 2000250"/>
              <a:gd name="connsiteX5" fmla="*/ 228600 w 2165350"/>
              <a:gd name="connsiteY5" fmla="*/ 288925 h 2000250"/>
              <a:gd name="connsiteX6" fmla="*/ 142875 w 2165350"/>
              <a:gd name="connsiteY6" fmla="*/ 174625 h 2000250"/>
              <a:gd name="connsiteX7" fmla="*/ 114300 w 2165350"/>
              <a:gd name="connsiteY7" fmla="*/ 136525 h 2000250"/>
              <a:gd name="connsiteX8" fmla="*/ 82550 w 2165350"/>
              <a:gd name="connsiteY8" fmla="*/ 107950 h 2000250"/>
              <a:gd name="connsiteX9" fmla="*/ 50800 w 2165350"/>
              <a:gd name="connsiteY9" fmla="*/ 85725 h 2000250"/>
              <a:gd name="connsiteX10" fmla="*/ 25400 w 2165350"/>
              <a:gd name="connsiteY10" fmla="*/ 73025 h 2000250"/>
              <a:gd name="connsiteX11" fmla="*/ 6350 w 2165350"/>
              <a:gd name="connsiteY11" fmla="*/ 50800 h 2000250"/>
              <a:gd name="connsiteX12" fmla="*/ 0 w 2165350"/>
              <a:gd name="connsiteY12" fmla="*/ 25400 h 2000250"/>
              <a:gd name="connsiteX13" fmla="*/ 6350 w 2165350"/>
              <a:gd name="connsiteY13" fmla="*/ 6350 h 2000250"/>
              <a:gd name="connsiteX14" fmla="*/ 19050 w 2165350"/>
              <a:gd name="connsiteY14" fmla="*/ 0 h 2000250"/>
              <a:gd name="connsiteX15" fmla="*/ 41275 w 2165350"/>
              <a:gd name="connsiteY15" fmla="*/ 0 h 2000250"/>
              <a:gd name="connsiteX16" fmla="*/ 88900 w 2165350"/>
              <a:gd name="connsiteY16" fmla="*/ 6350 h 2000250"/>
              <a:gd name="connsiteX17" fmla="*/ 120650 w 2165350"/>
              <a:gd name="connsiteY17" fmla="*/ 12700 h 2000250"/>
              <a:gd name="connsiteX18" fmla="*/ 161925 w 2165350"/>
              <a:gd name="connsiteY18" fmla="*/ 38100 h 2000250"/>
              <a:gd name="connsiteX19" fmla="*/ 212725 w 2165350"/>
              <a:gd name="connsiteY19" fmla="*/ 76200 h 2000250"/>
              <a:gd name="connsiteX20" fmla="*/ 279400 w 2165350"/>
              <a:gd name="connsiteY20" fmla="*/ 149225 h 2000250"/>
              <a:gd name="connsiteX21" fmla="*/ 454025 w 2165350"/>
              <a:gd name="connsiteY21" fmla="*/ 358775 h 2000250"/>
              <a:gd name="connsiteX22" fmla="*/ 635000 w 2165350"/>
              <a:gd name="connsiteY22" fmla="*/ 577850 h 2000250"/>
              <a:gd name="connsiteX23" fmla="*/ 787400 w 2165350"/>
              <a:gd name="connsiteY23" fmla="*/ 758825 h 2000250"/>
              <a:gd name="connsiteX24" fmla="*/ 863600 w 2165350"/>
              <a:gd name="connsiteY24" fmla="*/ 844550 h 2000250"/>
              <a:gd name="connsiteX25" fmla="*/ 990600 w 2165350"/>
              <a:gd name="connsiteY25" fmla="*/ 990600 h 2000250"/>
              <a:gd name="connsiteX26" fmla="*/ 1139825 w 2165350"/>
              <a:gd name="connsiteY26" fmla="*/ 1152525 h 2000250"/>
              <a:gd name="connsiteX27" fmla="*/ 1247775 w 2165350"/>
              <a:gd name="connsiteY27" fmla="*/ 1260475 h 2000250"/>
              <a:gd name="connsiteX28" fmla="*/ 1330325 w 2165350"/>
              <a:gd name="connsiteY28" fmla="*/ 1336675 h 2000250"/>
              <a:gd name="connsiteX29" fmla="*/ 1466850 w 2165350"/>
              <a:gd name="connsiteY29" fmla="*/ 1454150 h 2000250"/>
              <a:gd name="connsiteX30" fmla="*/ 1590675 w 2165350"/>
              <a:gd name="connsiteY30" fmla="*/ 1543050 h 2000250"/>
              <a:gd name="connsiteX31" fmla="*/ 1768475 w 2165350"/>
              <a:gd name="connsiteY31" fmla="*/ 1673225 h 2000250"/>
              <a:gd name="connsiteX32" fmla="*/ 1955800 w 2165350"/>
              <a:gd name="connsiteY32" fmla="*/ 1797050 h 2000250"/>
              <a:gd name="connsiteX33" fmla="*/ 2105025 w 2165350"/>
              <a:gd name="connsiteY33" fmla="*/ 1889125 h 2000250"/>
              <a:gd name="connsiteX34" fmla="*/ 2130425 w 2165350"/>
              <a:gd name="connsiteY34" fmla="*/ 1908175 h 2000250"/>
              <a:gd name="connsiteX35" fmla="*/ 2155825 w 2165350"/>
              <a:gd name="connsiteY35" fmla="*/ 1933575 h 2000250"/>
              <a:gd name="connsiteX36" fmla="*/ 2165350 w 2165350"/>
              <a:gd name="connsiteY36" fmla="*/ 1958975 h 2000250"/>
              <a:gd name="connsiteX37" fmla="*/ 2155825 w 2165350"/>
              <a:gd name="connsiteY37" fmla="*/ 1981200 h 2000250"/>
              <a:gd name="connsiteX38" fmla="*/ 2143125 w 2165350"/>
              <a:gd name="connsiteY38" fmla="*/ 1993900 h 2000250"/>
              <a:gd name="connsiteX39" fmla="*/ 2089150 w 2165350"/>
              <a:gd name="connsiteY39" fmla="*/ 2000250 h 2000250"/>
              <a:gd name="connsiteX40" fmla="*/ 1885950 w 2165350"/>
              <a:gd name="connsiteY40" fmla="*/ 1981200 h 2000250"/>
              <a:gd name="connsiteX41" fmla="*/ 1619250 w 2165350"/>
              <a:gd name="connsiteY41" fmla="*/ 1939925 h 2000250"/>
              <a:gd name="connsiteX42" fmla="*/ 1362075 w 2165350"/>
              <a:gd name="connsiteY42" fmla="*/ 1889125 h 2000250"/>
              <a:gd name="connsiteX43" fmla="*/ 1301750 w 2165350"/>
              <a:gd name="connsiteY43" fmla="*/ 1870075 h 2000250"/>
              <a:gd name="connsiteX44" fmla="*/ 1257300 w 2165350"/>
              <a:gd name="connsiteY44" fmla="*/ 1854200 h 2000250"/>
              <a:gd name="connsiteX45" fmla="*/ 1222375 w 2165350"/>
              <a:gd name="connsiteY45" fmla="*/ 1838325 h 2000250"/>
              <a:gd name="connsiteX46" fmla="*/ 1181100 w 2165350"/>
              <a:gd name="connsiteY46" fmla="*/ 1809750 h 2000250"/>
              <a:gd name="connsiteX47" fmla="*/ 1155700 w 2165350"/>
              <a:gd name="connsiteY47" fmla="*/ 1790700 h 2000250"/>
              <a:gd name="connsiteX48" fmla="*/ 1136650 w 2165350"/>
              <a:gd name="connsiteY48" fmla="*/ 1755775 h 2000250"/>
              <a:gd name="connsiteX49" fmla="*/ 1003300 w 2165350"/>
              <a:gd name="connsiteY49" fmla="*/ 1524000 h 2000250"/>
              <a:gd name="connsiteX50" fmla="*/ 847725 w 2165350"/>
              <a:gd name="connsiteY50" fmla="*/ 1247775 h 2000250"/>
              <a:gd name="connsiteX51" fmla="*/ 723900 w 2165350"/>
              <a:gd name="connsiteY51" fmla="*/ 1025525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5350" h="2000250">
                <a:moveTo>
                  <a:pt x="723900" y="1025525"/>
                </a:moveTo>
                <a:lnTo>
                  <a:pt x="596900" y="812800"/>
                </a:lnTo>
                <a:lnTo>
                  <a:pt x="501650" y="673100"/>
                </a:lnTo>
                <a:lnTo>
                  <a:pt x="400050" y="533400"/>
                </a:lnTo>
                <a:lnTo>
                  <a:pt x="336550" y="438150"/>
                </a:lnTo>
                <a:lnTo>
                  <a:pt x="228600" y="288925"/>
                </a:lnTo>
                <a:lnTo>
                  <a:pt x="142875" y="174625"/>
                </a:lnTo>
                <a:lnTo>
                  <a:pt x="114300" y="136525"/>
                </a:lnTo>
                <a:lnTo>
                  <a:pt x="82550" y="107950"/>
                </a:lnTo>
                <a:lnTo>
                  <a:pt x="50800" y="85725"/>
                </a:lnTo>
                <a:lnTo>
                  <a:pt x="25400" y="73025"/>
                </a:lnTo>
                <a:lnTo>
                  <a:pt x="6350" y="50800"/>
                </a:lnTo>
                <a:lnTo>
                  <a:pt x="0" y="25400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88900" y="6350"/>
                </a:lnTo>
                <a:lnTo>
                  <a:pt x="120650" y="12700"/>
                </a:lnTo>
                <a:lnTo>
                  <a:pt x="161925" y="38100"/>
                </a:lnTo>
                <a:lnTo>
                  <a:pt x="212725" y="76200"/>
                </a:lnTo>
                <a:lnTo>
                  <a:pt x="279400" y="149225"/>
                </a:lnTo>
                <a:lnTo>
                  <a:pt x="454025" y="358775"/>
                </a:lnTo>
                <a:lnTo>
                  <a:pt x="635000" y="577850"/>
                </a:lnTo>
                <a:lnTo>
                  <a:pt x="787400" y="758825"/>
                </a:lnTo>
                <a:lnTo>
                  <a:pt x="863600" y="844550"/>
                </a:lnTo>
                <a:lnTo>
                  <a:pt x="990600" y="990600"/>
                </a:lnTo>
                <a:lnTo>
                  <a:pt x="1139825" y="1152525"/>
                </a:lnTo>
                <a:lnTo>
                  <a:pt x="1247775" y="1260475"/>
                </a:lnTo>
                <a:lnTo>
                  <a:pt x="1330325" y="1336675"/>
                </a:lnTo>
                <a:lnTo>
                  <a:pt x="1466850" y="1454150"/>
                </a:lnTo>
                <a:lnTo>
                  <a:pt x="1590675" y="1543050"/>
                </a:lnTo>
                <a:lnTo>
                  <a:pt x="1768475" y="1673225"/>
                </a:lnTo>
                <a:lnTo>
                  <a:pt x="1955800" y="1797050"/>
                </a:lnTo>
                <a:lnTo>
                  <a:pt x="2105025" y="1889125"/>
                </a:lnTo>
                <a:lnTo>
                  <a:pt x="2130425" y="1908175"/>
                </a:lnTo>
                <a:lnTo>
                  <a:pt x="2155825" y="1933575"/>
                </a:lnTo>
                <a:lnTo>
                  <a:pt x="2165350" y="1958975"/>
                </a:lnTo>
                <a:lnTo>
                  <a:pt x="2155825" y="1981200"/>
                </a:lnTo>
                <a:lnTo>
                  <a:pt x="2143125" y="1993900"/>
                </a:lnTo>
                <a:lnTo>
                  <a:pt x="2089150" y="2000250"/>
                </a:lnTo>
                <a:lnTo>
                  <a:pt x="1885950" y="1981200"/>
                </a:lnTo>
                <a:lnTo>
                  <a:pt x="1619250" y="1939925"/>
                </a:lnTo>
                <a:lnTo>
                  <a:pt x="1362075" y="1889125"/>
                </a:lnTo>
                <a:lnTo>
                  <a:pt x="1301750" y="1870075"/>
                </a:lnTo>
                <a:lnTo>
                  <a:pt x="1257300" y="1854200"/>
                </a:lnTo>
                <a:lnTo>
                  <a:pt x="1222375" y="1838325"/>
                </a:lnTo>
                <a:lnTo>
                  <a:pt x="1181100" y="1809750"/>
                </a:lnTo>
                <a:lnTo>
                  <a:pt x="1155700" y="1790700"/>
                </a:lnTo>
                <a:lnTo>
                  <a:pt x="1136650" y="1755775"/>
                </a:lnTo>
                <a:lnTo>
                  <a:pt x="1003300" y="1524000"/>
                </a:lnTo>
                <a:lnTo>
                  <a:pt x="847725" y="1247775"/>
                </a:lnTo>
                <a:lnTo>
                  <a:pt x="723900" y="1025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C9A4D1-6AD1-4767-A208-6D3255F21077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465263"/>
            <a:ext cx="4968875" cy="4564062"/>
            <a:chOff x="2736850" y="1617663"/>
            <a:chExt cx="4968875" cy="4564062"/>
          </a:xfrm>
        </p:grpSpPr>
        <p:sp>
          <p:nvSpPr>
            <p:cNvPr id="67" name="フリーフォーム 6">
              <a:extLst>
                <a:ext uri="{FF2B5EF4-FFF2-40B4-BE49-F238E27FC236}">
                  <a16:creationId xmlns:a16="http://schemas.microsoft.com/office/drawing/2014/main" id="{5FF00C80-7115-422E-BA55-266E04F89C4D}"/>
                </a:ext>
              </a:extLst>
            </p:cNvPr>
            <p:cNvSpPr/>
            <p:nvPr/>
          </p:nvSpPr>
          <p:spPr>
            <a:xfrm>
              <a:off x="3832225" y="1617663"/>
              <a:ext cx="1976437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9E1B7919-8461-4F75-AC08-6033891326E3}"/>
                </a:ext>
              </a:extLst>
            </p:cNvPr>
            <p:cNvSpPr/>
            <p:nvPr/>
          </p:nvSpPr>
          <p:spPr>
            <a:xfrm>
              <a:off x="2770187" y="31734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0B6673F4-99A2-4B95-BD50-2D4F2706D25C}"/>
                </a:ext>
              </a:extLst>
            </p:cNvPr>
            <p:cNvSpPr/>
            <p:nvPr/>
          </p:nvSpPr>
          <p:spPr>
            <a:xfrm>
              <a:off x="5699125" y="24272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7">
              <a:extLst>
                <a:ext uri="{FF2B5EF4-FFF2-40B4-BE49-F238E27FC236}">
                  <a16:creationId xmlns:a16="http://schemas.microsoft.com/office/drawing/2014/main" id="{8CC0F375-0F83-4B80-9536-F45C33372918}"/>
                </a:ext>
              </a:extLst>
            </p:cNvPr>
            <p:cNvSpPr/>
            <p:nvPr/>
          </p:nvSpPr>
          <p:spPr>
            <a:xfrm>
              <a:off x="4705350" y="18335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4BDFD214-8AC0-40A4-AC84-2DF152789149}"/>
                </a:ext>
              </a:extLst>
            </p:cNvPr>
            <p:cNvSpPr/>
            <p:nvPr/>
          </p:nvSpPr>
          <p:spPr>
            <a:xfrm rot="16200000">
              <a:off x="3979862" y="32686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15">
              <a:extLst>
                <a:ext uri="{FF2B5EF4-FFF2-40B4-BE49-F238E27FC236}">
                  <a16:creationId xmlns:a16="http://schemas.microsoft.com/office/drawing/2014/main" id="{867200BF-A480-4E52-9CE5-95EB19E0C856}"/>
                </a:ext>
              </a:extLst>
            </p:cNvPr>
            <p:cNvSpPr/>
            <p:nvPr/>
          </p:nvSpPr>
          <p:spPr>
            <a:xfrm rot="16140000">
              <a:off x="4121150" y="49911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25597E5F-4E00-46FC-B099-F0D06EF2C9B4}"/>
                </a:ext>
              </a:extLst>
            </p:cNvPr>
            <p:cNvSpPr/>
            <p:nvPr/>
          </p:nvSpPr>
          <p:spPr>
            <a:xfrm>
              <a:off x="4132262" y="56102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8">
              <a:extLst>
                <a:ext uri="{FF2B5EF4-FFF2-40B4-BE49-F238E27FC236}">
                  <a16:creationId xmlns:a16="http://schemas.microsoft.com/office/drawing/2014/main" id="{222DA774-6DBD-4DF1-9CDD-BE268510BBCB}"/>
                </a:ext>
              </a:extLst>
            </p:cNvPr>
            <p:cNvSpPr/>
            <p:nvPr/>
          </p:nvSpPr>
          <p:spPr>
            <a:xfrm>
              <a:off x="4233862" y="3043238"/>
              <a:ext cx="1452563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9">
              <a:extLst>
                <a:ext uri="{FF2B5EF4-FFF2-40B4-BE49-F238E27FC236}">
                  <a16:creationId xmlns:a16="http://schemas.microsoft.com/office/drawing/2014/main" id="{C47C2AC7-6B13-45C2-BFDE-47E2EDCA1A30}"/>
                </a:ext>
              </a:extLst>
            </p:cNvPr>
            <p:cNvSpPr/>
            <p:nvPr/>
          </p:nvSpPr>
          <p:spPr>
            <a:xfrm>
              <a:off x="4276725" y="3732213"/>
              <a:ext cx="1404937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0">
              <a:extLst>
                <a:ext uri="{FF2B5EF4-FFF2-40B4-BE49-F238E27FC236}">
                  <a16:creationId xmlns:a16="http://schemas.microsoft.com/office/drawing/2014/main" id="{4DAAC8EF-9766-4FD4-B574-2F12C9608ADF}"/>
                </a:ext>
              </a:extLst>
            </p:cNvPr>
            <p:cNvSpPr/>
            <p:nvPr/>
          </p:nvSpPr>
          <p:spPr>
            <a:xfrm>
              <a:off x="4198937" y="4424363"/>
              <a:ext cx="1728788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BD60E72E-E795-4993-A1FA-5D02B124EDCC}"/>
                </a:ext>
              </a:extLst>
            </p:cNvPr>
            <p:cNvSpPr/>
            <p:nvPr/>
          </p:nvSpPr>
          <p:spPr>
            <a:xfrm rot="16200000">
              <a:off x="2361406" y="3759994"/>
              <a:ext cx="2092325" cy="1341437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8BF17545-8C52-4E44-BBF9-044FBE6EB86B}"/>
                </a:ext>
              </a:extLst>
            </p:cNvPr>
            <p:cNvSpPr/>
            <p:nvPr/>
          </p:nvSpPr>
          <p:spPr>
            <a:xfrm>
              <a:off x="5540375" y="33305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BAEE4F34-8D3D-4D66-9DFA-F914E2F10370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80" name="フリーフォーム 6">
              <a:extLst>
                <a:ext uri="{FF2B5EF4-FFF2-40B4-BE49-F238E27FC236}">
                  <a16:creationId xmlns:a16="http://schemas.microsoft.com/office/drawing/2014/main" id="{E3761AB3-1AD2-44B3-B20A-10D9297F5EE1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1">
              <a:extLst>
                <a:ext uri="{FF2B5EF4-FFF2-40B4-BE49-F238E27FC236}">
                  <a16:creationId xmlns:a16="http://schemas.microsoft.com/office/drawing/2014/main" id="{8EF73D3F-1E7A-4A02-AA72-1EE3FED19859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2">
              <a:extLst>
                <a:ext uri="{FF2B5EF4-FFF2-40B4-BE49-F238E27FC236}">
                  <a16:creationId xmlns:a16="http://schemas.microsoft.com/office/drawing/2014/main" id="{6B5857DD-E024-461C-8F4F-BA6DB73967D4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7">
              <a:extLst>
                <a:ext uri="{FF2B5EF4-FFF2-40B4-BE49-F238E27FC236}">
                  <a16:creationId xmlns:a16="http://schemas.microsoft.com/office/drawing/2014/main" id="{1F9D859F-D4D5-4E0B-9BFA-8AF65A6F8AB5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9">
              <a:extLst>
                <a:ext uri="{FF2B5EF4-FFF2-40B4-BE49-F238E27FC236}">
                  <a16:creationId xmlns:a16="http://schemas.microsoft.com/office/drawing/2014/main" id="{5FDF5B61-D7B8-47EE-9185-DF2AB010E412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5">
              <a:extLst>
                <a:ext uri="{FF2B5EF4-FFF2-40B4-BE49-F238E27FC236}">
                  <a16:creationId xmlns:a16="http://schemas.microsoft.com/office/drawing/2014/main" id="{81169D7A-0C91-46C8-BAC4-0B98DC483557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3">
              <a:extLst>
                <a:ext uri="{FF2B5EF4-FFF2-40B4-BE49-F238E27FC236}">
                  <a16:creationId xmlns:a16="http://schemas.microsoft.com/office/drawing/2014/main" id="{4DD1DBCD-CADA-482D-8CF0-23E393B71B41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">
              <a:extLst>
                <a:ext uri="{FF2B5EF4-FFF2-40B4-BE49-F238E27FC236}">
                  <a16:creationId xmlns:a16="http://schemas.microsoft.com/office/drawing/2014/main" id="{16559AF4-FEFE-4663-85EE-6C5D5DFCBF5B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9">
              <a:extLst>
                <a:ext uri="{FF2B5EF4-FFF2-40B4-BE49-F238E27FC236}">
                  <a16:creationId xmlns:a16="http://schemas.microsoft.com/office/drawing/2014/main" id="{469B9D6A-B943-475F-90DB-EF88D4A8F724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0">
              <a:extLst>
                <a:ext uri="{FF2B5EF4-FFF2-40B4-BE49-F238E27FC236}">
                  <a16:creationId xmlns:a16="http://schemas.microsoft.com/office/drawing/2014/main" id="{FFAD0932-4024-44A6-945B-590267C77274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8">
              <a:extLst>
                <a:ext uri="{FF2B5EF4-FFF2-40B4-BE49-F238E27FC236}">
                  <a16:creationId xmlns:a16="http://schemas.microsoft.com/office/drawing/2014/main" id="{1D0DB201-8E01-4C3F-B399-06C64FC408F5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6EA9A7E1-371C-4A28-82A6-E95EDEE567C5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698" name="グループ化 1">
            <a:extLst>
              <a:ext uri="{FF2B5EF4-FFF2-40B4-BE49-F238E27FC236}">
                <a16:creationId xmlns:a16="http://schemas.microsoft.com/office/drawing/2014/main" id="{B3FAA8F1-F20C-4063-BE79-3EA2F3422047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AADB640-4466-404B-AF35-6D9C72C8B8AC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1368F2C-CBB2-4E30-ACF1-EF785CA523F7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080FEF1-C7DA-472D-9B84-3751C689FC16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DEB4764-6935-4CAE-A834-95D6F5375845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02BC307-AC29-4B76-B088-BC88755E0522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2022A08-41B1-45DE-BC8A-62BF06DEAAD4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F356747-4D12-4244-BF4D-40BBCFA96FDF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708A54C-BFB0-4A8B-A9A5-7D3B0EAC95B3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8F0E66C-1B62-453C-A442-E0E9AB71CDAD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541661E-1FCB-44F8-929E-5DE776CE40BA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C5E1ED-EA86-4180-8454-066CB8651F02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01B71DB-19C5-444B-BC32-BBD2BD2A762A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世界に目を向けて意見文を書こう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困 段 善 認 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6192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E296477E-54A7-4AC7-8286-4510540518A1}"/>
              </a:ext>
            </a:extLst>
          </p:cNvPr>
          <p:cNvSpPr/>
          <p:nvPr/>
        </p:nvSpPr>
        <p:spPr>
          <a:xfrm rot="16200000">
            <a:off x="1110457" y="3664744"/>
            <a:ext cx="4116387" cy="428625"/>
          </a:xfrm>
          <a:custGeom>
            <a:avLst/>
            <a:gdLst>
              <a:gd name="connsiteX0" fmla="*/ 2114337 w 4116499"/>
              <a:gd name="connsiteY0" fmla="*/ 166564 h 428307"/>
              <a:gd name="connsiteX1" fmla="*/ 2471259 w 4116499"/>
              <a:gd name="connsiteY1" fmla="*/ 173362 h 428307"/>
              <a:gd name="connsiteX2" fmla="*/ 2804386 w 4116499"/>
              <a:gd name="connsiteY2" fmla="*/ 176762 h 428307"/>
              <a:gd name="connsiteX3" fmla="*/ 3181704 w 4116499"/>
              <a:gd name="connsiteY3" fmla="*/ 180161 h 428307"/>
              <a:gd name="connsiteX4" fmla="*/ 3477439 w 4116499"/>
              <a:gd name="connsiteY4" fmla="*/ 180161 h 428307"/>
              <a:gd name="connsiteX5" fmla="*/ 3762977 w 4116499"/>
              <a:gd name="connsiteY5" fmla="*/ 183560 h 428307"/>
              <a:gd name="connsiteX6" fmla="*/ 3837760 w 4116499"/>
              <a:gd name="connsiteY6" fmla="*/ 176762 h 428307"/>
              <a:gd name="connsiteX7" fmla="*/ 3878551 w 4116499"/>
              <a:gd name="connsiteY7" fmla="*/ 163165 h 428307"/>
              <a:gd name="connsiteX8" fmla="*/ 3922742 w 4116499"/>
              <a:gd name="connsiteY8" fmla="*/ 139370 h 428307"/>
              <a:gd name="connsiteX9" fmla="*/ 3983928 w 4116499"/>
              <a:gd name="connsiteY9" fmla="*/ 91780 h 428307"/>
              <a:gd name="connsiteX10" fmla="*/ 4024719 w 4116499"/>
              <a:gd name="connsiteY10" fmla="*/ 50989 h 428307"/>
              <a:gd name="connsiteX11" fmla="*/ 4051913 w 4116499"/>
              <a:gd name="connsiteY11" fmla="*/ 20396 h 428307"/>
              <a:gd name="connsiteX12" fmla="*/ 4075708 w 4116499"/>
              <a:gd name="connsiteY12" fmla="*/ 3400 h 428307"/>
              <a:gd name="connsiteX13" fmla="*/ 4092704 w 4116499"/>
              <a:gd name="connsiteY13" fmla="*/ 0 h 428307"/>
              <a:gd name="connsiteX14" fmla="*/ 4106301 w 4116499"/>
              <a:gd name="connsiteY14" fmla="*/ 3400 h 428307"/>
              <a:gd name="connsiteX15" fmla="*/ 4109701 w 4116499"/>
              <a:gd name="connsiteY15" fmla="*/ 6799 h 428307"/>
              <a:gd name="connsiteX16" fmla="*/ 4116499 w 4116499"/>
              <a:gd name="connsiteY16" fmla="*/ 13597 h 428307"/>
              <a:gd name="connsiteX17" fmla="*/ 4116499 w 4116499"/>
              <a:gd name="connsiteY17" fmla="*/ 40791 h 428307"/>
              <a:gd name="connsiteX18" fmla="*/ 4106301 w 4116499"/>
              <a:gd name="connsiteY18" fmla="*/ 98579 h 428307"/>
              <a:gd name="connsiteX19" fmla="*/ 4079107 w 4116499"/>
              <a:gd name="connsiteY19" fmla="*/ 186959 h 428307"/>
              <a:gd name="connsiteX20" fmla="*/ 4028119 w 4116499"/>
              <a:gd name="connsiteY20" fmla="*/ 326329 h 428307"/>
              <a:gd name="connsiteX21" fmla="*/ 3861555 w 4116499"/>
              <a:gd name="connsiteY21" fmla="*/ 428307 h 428307"/>
              <a:gd name="connsiteX22" fmla="*/ 3654200 w 4116499"/>
              <a:gd name="connsiteY22" fmla="*/ 424907 h 428307"/>
              <a:gd name="connsiteX23" fmla="*/ 3331271 w 4116499"/>
              <a:gd name="connsiteY23" fmla="*/ 421508 h 428307"/>
              <a:gd name="connsiteX24" fmla="*/ 2879170 w 4116499"/>
              <a:gd name="connsiteY24" fmla="*/ 414710 h 428307"/>
              <a:gd name="connsiteX25" fmla="*/ 2287699 w 4116499"/>
              <a:gd name="connsiteY25" fmla="*/ 404512 h 428307"/>
              <a:gd name="connsiteX26" fmla="*/ 1937576 w 4116499"/>
              <a:gd name="connsiteY26" fmla="*/ 401113 h 428307"/>
              <a:gd name="connsiteX27" fmla="*/ 1658837 w 4116499"/>
              <a:gd name="connsiteY27" fmla="*/ 397713 h 428307"/>
              <a:gd name="connsiteX28" fmla="*/ 1329109 w 4116499"/>
              <a:gd name="connsiteY28" fmla="*/ 390915 h 428307"/>
              <a:gd name="connsiteX29" fmla="*/ 1026575 w 4116499"/>
              <a:gd name="connsiteY29" fmla="*/ 387516 h 428307"/>
              <a:gd name="connsiteX30" fmla="*/ 798825 w 4116499"/>
              <a:gd name="connsiteY30" fmla="*/ 384116 h 428307"/>
              <a:gd name="connsiteX31" fmla="*/ 751235 w 4116499"/>
              <a:gd name="connsiteY31" fmla="*/ 380717 h 428307"/>
              <a:gd name="connsiteX32" fmla="*/ 652657 w 4116499"/>
              <a:gd name="connsiteY32" fmla="*/ 370519 h 428307"/>
              <a:gd name="connsiteX33" fmla="*/ 509888 w 4116499"/>
              <a:gd name="connsiteY33" fmla="*/ 360322 h 428307"/>
              <a:gd name="connsiteX34" fmla="*/ 424907 w 4116499"/>
              <a:gd name="connsiteY34" fmla="*/ 363721 h 428307"/>
              <a:gd name="connsiteX35" fmla="*/ 350123 w 4116499"/>
              <a:gd name="connsiteY35" fmla="*/ 370519 h 428307"/>
              <a:gd name="connsiteX36" fmla="*/ 200556 w 4116499"/>
              <a:gd name="connsiteY36" fmla="*/ 360322 h 428307"/>
              <a:gd name="connsiteX37" fmla="*/ 125772 w 4116499"/>
              <a:gd name="connsiteY37" fmla="*/ 343325 h 428307"/>
              <a:gd name="connsiteX38" fmla="*/ 61186 w 4116499"/>
              <a:gd name="connsiteY38" fmla="*/ 316131 h 428307"/>
              <a:gd name="connsiteX39" fmla="*/ 37391 w 4116499"/>
              <a:gd name="connsiteY39" fmla="*/ 302534 h 428307"/>
              <a:gd name="connsiteX40" fmla="*/ 20395 w 4116499"/>
              <a:gd name="connsiteY40" fmla="*/ 285538 h 428307"/>
              <a:gd name="connsiteX41" fmla="*/ 3399 w 4116499"/>
              <a:gd name="connsiteY41" fmla="*/ 258344 h 428307"/>
              <a:gd name="connsiteX42" fmla="*/ 0 w 4116499"/>
              <a:gd name="connsiteY42" fmla="*/ 241348 h 428307"/>
              <a:gd name="connsiteX43" fmla="*/ 3399 w 4116499"/>
              <a:gd name="connsiteY43" fmla="*/ 224351 h 428307"/>
              <a:gd name="connsiteX44" fmla="*/ 13597 w 4116499"/>
              <a:gd name="connsiteY44" fmla="*/ 203956 h 428307"/>
              <a:gd name="connsiteX45" fmla="*/ 47589 w 4116499"/>
              <a:gd name="connsiteY45" fmla="*/ 183560 h 428307"/>
              <a:gd name="connsiteX46" fmla="*/ 139369 w 4116499"/>
              <a:gd name="connsiteY46" fmla="*/ 142769 h 428307"/>
              <a:gd name="connsiteX47" fmla="*/ 241347 w 4116499"/>
              <a:gd name="connsiteY47" fmla="*/ 108777 h 428307"/>
              <a:gd name="connsiteX48" fmla="*/ 295735 w 4116499"/>
              <a:gd name="connsiteY48" fmla="*/ 95180 h 428307"/>
              <a:gd name="connsiteX49" fmla="*/ 339925 w 4116499"/>
              <a:gd name="connsiteY49" fmla="*/ 71385 h 428307"/>
              <a:gd name="connsiteX50" fmla="*/ 380716 w 4116499"/>
              <a:gd name="connsiteY50" fmla="*/ 57788 h 428307"/>
              <a:gd name="connsiteX51" fmla="*/ 431705 w 4116499"/>
              <a:gd name="connsiteY51" fmla="*/ 47590 h 428307"/>
              <a:gd name="connsiteX52" fmla="*/ 462298 w 4116499"/>
              <a:gd name="connsiteY52" fmla="*/ 50989 h 428307"/>
              <a:gd name="connsiteX53" fmla="*/ 598269 w 4116499"/>
              <a:gd name="connsiteY53" fmla="*/ 84982 h 428307"/>
              <a:gd name="connsiteX54" fmla="*/ 666254 w 4116499"/>
              <a:gd name="connsiteY54" fmla="*/ 98579 h 428307"/>
              <a:gd name="connsiteX55" fmla="*/ 972187 w 4116499"/>
              <a:gd name="connsiteY55" fmla="*/ 115575 h 428307"/>
              <a:gd name="connsiteX56" fmla="*/ 1478676 w 4116499"/>
              <a:gd name="connsiteY56" fmla="*/ 146168 h 428307"/>
              <a:gd name="connsiteX57" fmla="*/ 2114337 w 4116499"/>
              <a:gd name="connsiteY57" fmla="*/ 166564 h 42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16499" h="428307">
                <a:moveTo>
                  <a:pt x="2114337" y="166564"/>
                </a:moveTo>
                <a:lnTo>
                  <a:pt x="2471259" y="173362"/>
                </a:lnTo>
                <a:lnTo>
                  <a:pt x="2804386" y="176762"/>
                </a:lnTo>
                <a:lnTo>
                  <a:pt x="3181704" y="180161"/>
                </a:lnTo>
                <a:lnTo>
                  <a:pt x="3477439" y="180161"/>
                </a:lnTo>
                <a:lnTo>
                  <a:pt x="3762977" y="183560"/>
                </a:lnTo>
                <a:lnTo>
                  <a:pt x="3837760" y="176762"/>
                </a:lnTo>
                <a:lnTo>
                  <a:pt x="3878551" y="163165"/>
                </a:lnTo>
                <a:lnTo>
                  <a:pt x="3922742" y="139370"/>
                </a:lnTo>
                <a:lnTo>
                  <a:pt x="3983928" y="91780"/>
                </a:lnTo>
                <a:lnTo>
                  <a:pt x="4024719" y="50989"/>
                </a:lnTo>
                <a:lnTo>
                  <a:pt x="4051913" y="20396"/>
                </a:lnTo>
                <a:lnTo>
                  <a:pt x="4075708" y="3400"/>
                </a:lnTo>
                <a:lnTo>
                  <a:pt x="4092704" y="0"/>
                </a:lnTo>
                <a:lnTo>
                  <a:pt x="4106301" y="3400"/>
                </a:lnTo>
                <a:lnTo>
                  <a:pt x="4109701" y="6799"/>
                </a:lnTo>
                <a:lnTo>
                  <a:pt x="4116499" y="13597"/>
                </a:lnTo>
                <a:lnTo>
                  <a:pt x="4116499" y="40791"/>
                </a:lnTo>
                <a:lnTo>
                  <a:pt x="4106301" y="98579"/>
                </a:lnTo>
                <a:lnTo>
                  <a:pt x="4079107" y="186959"/>
                </a:lnTo>
                <a:lnTo>
                  <a:pt x="4028119" y="326329"/>
                </a:lnTo>
                <a:lnTo>
                  <a:pt x="3861555" y="428307"/>
                </a:lnTo>
                <a:lnTo>
                  <a:pt x="3654200" y="424907"/>
                </a:lnTo>
                <a:lnTo>
                  <a:pt x="3331271" y="421508"/>
                </a:lnTo>
                <a:lnTo>
                  <a:pt x="2879170" y="414710"/>
                </a:lnTo>
                <a:lnTo>
                  <a:pt x="2287699" y="404512"/>
                </a:lnTo>
                <a:lnTo>
                  <a:pt x="1937576" y="401113"/>
                </a:lnTo>
                <a:lnTo>
                  <a:pt x="1658837" y="397713"/>
                </a:lnTo>
                <a:lnTo>
                  <a:pt x="1329109" y="390915"/>
                </a:lnTo>
                <a:lnTo>
                  <a:pt x="1026575" y="387516"/>
                </a:lnTo>
                <a:lnTo>
                  <a:pt x="798825" y="384116"/>
                </a:lnTo>
                <a:lnTo>
                  <a:pt x="751235" y="380717"/>
                </a:lnTo>
                <a:lnTo>
                  <a:pt x="652657" y="370519"/>
                </a:lnTo>
                <a:lnTo>
                  <a:pt x="509888" y="360322"/>
                </a:lnTo>
                <a:lnTo>
                  <a:pt x="424907" y="363721"/>
                </a:lnTo>
                <a:lnTo>
                  <a:pt x="350123" y="370519"/>
                </a:lnTo>
                <a:lnTo>
                  <a:pt x="200556" y="360322"/>
                </a:lnTo>
                <a:lnTo>
                  <a:pt x="125772" y="343325"/>
                </a:lnTo>
                <a:lnTo>
                  <a:pt x="61186" y="316131"/>
                </a:lnTo>
                <a:lnTo>
                  <a:pt x="37391" y="302534"/>
                </a:lnTo>
                <a:lnTo>
                  <a:pt x="20395" y="285538"/>
                </a:lnTo>
                <a:lnTo>
                  <a:pt x="3399" y="258344"/>
                </a:lnTo>
                <a:lnTo>
                  <a:pt x="0" y="241348"/>
                </a:lnTo>
                <a:lnTo>
                  <a:pt x="3399" y="224351"/>
                </a:lnTo>
                <a:lnTo>
                  <a:pt x="13597" y="203956"/>
                </a:lnTo>
                <a:lnTo>
                  <a:pt x="47589" y="183560"/>
                </a:lnTo>
                <a:lnTo>
                  <a:pt x="139369" y="142769"/>
                </a:lnTo>
                <a:lnTo>
                  <a:pt x="241347" y="108777"/>
                </a:lnTo>
                <a:lnTo>
                  <a:pt x="295735" y="95180"/>
                </a:lnTo>
                <a:lnTo>
                  <a:pt x="339925" y="71385"/>
                </a:lnTo>
                <a:lnTo>
                  <a:pt x="380716" y="57788"/>
                </a:lnTo>
                <a:lnTo>
                  <a:pt x="431705" y="47590"/>
                </a:lnTo>
                <a:lnTo>
                  <a:pt x="462298" y="50989"/>
                </a:lnTo>
                <a:lnTo>
                  <a:pt x="598269" y="84982"/>
                </a:lnTo>
                <a:lnTo>
                  <a:pt x="666254" y="98579"/>
                </a:lnTo>
                <a:lnTo>
                  <a:pt x="972187" y="115575"/>
                </a:lnTo>
                <a:lnTo>
                  <a:pt x="1478676" y="146168"/>
                </a:lnTo>
                <a:lnTo>
                  <a:pt x="2114337" y="166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99CF090F-8E64-42DC-B34B-B32162A2ABDB}"/>
              </a:ext>
            </a:extLst>
          </p:cNvPr>
          <p:cNvSpPr/>
          <p:nvPr/>
        </p:nvSpPr>
        <p:spPr>
          <a:xfrm>
            <a:off x="3455988" y="2738438"/>
            <a:ext cx="2773362" cy="530225"/>
          </a:xfrm>
          <a:custGeom>
            <a:avLst/>
            <a:gdLst>
              <a:gd name="connsiteX0" fmla="*/ 876300 w 2774156"/>
              <a:gd name="connsiteY0" fmla="*/ 238125 h 531018"/>
              <a:gd name="connsiteX1" fmla="*/ 1042987 w 2774156"/>
              <a:gd name="connsiteY1" fmla="*/ 219075 h 531018"/>
              <a:gd name="connsiteX2" fmla="*/ 1333500 w 2774156"/>
              <a:gd name="connsiteY2" fmla="*/ 176212 h 531018"/>
              <a:gd name="connsiteX3" fmla="*/ 1647825 w 2774156"/>
              <a:gd name="connsiteY3" fmla="*/ 142875 h 531018"/>
              <a:gd name="connsiteX4" fmla="*/ 2007394 w 2774156"/>
              <a:gd name="connsiteY4" fmla="*/ 102393 h 531018"/>
              <a:gd name="connsiteX5" fmla="*/ 2133600 w 2774156"/>
              <a:gd name="connsiteY5" fmla="*/ 88106 h 531018"/>
              <a:gd name="connsiteX6" fmla="*/ 2181225 w 2774156"/>
              <a:gd name="connsiteY6" fmla="*/ 64293 h 531018"/>
              <a:gd name="connsiteX7" fmla="*/ 2286000 w 2774156"/>
              <a:gd name="connsiteY7" fmla="*/ 11906 h 531018"/>
              <a:gd name="connsiteX8" fmla="*/ 2314575 w 2774156"/>
              <a:gd name="connsiteY8" fmla="*/ 0 h 531018"/>
              <a:gd name="connsiteX9" fmla="*/ 2390775 w 2774156"/>
              <a:gd name="connsiteY9" fmla="*/ 11906 h 531018"/>
              <a:gd name="connsiteX10" fmla="*/ 2531269 w 2774156"/>
              <a:gd name="connsiteY10" fmla="*/ 35718 h 531018"/>
              <a:gd name="connsiteX11" fmla="*/ 2581275 w 2774156"/>
              <a:gd name="connsiteY11" fmla="*/ 42862 h 531018"/>
              <a:gd name="connsiteX12" fmla="*/ 2612231 w 2774156"/>
              <a:gd name="connsiteY12" fmla="*/ 50006 h 531018"/>
              <a:gd name="connsiteX13" fmla="*/ 2664619 w 2774156"/>
              <a:gd name="connsiteY13" fmla="*/ 76200 h 531018"/>
              <a:gd name="connsiteX14" fmla="*/ 2702719 w 2774156"/>
              <a:gd name="connsiteY14" fmla="*/ 97631 h 531018"/>
              <a:gd name="connsiteX15" fmla="*/ 2733675 w 2774156"/>
              <a:gd name="connsiteY15" fmla="*/ 121443 h 531018"/>
              <a:gd name="connsiteX16" fmla="*/ 2755106 w 2774156"/>
              <a:gd name="connsiteY16" fmla="*/ 142875 h 531018"/>
              <a:gd name="connsiteX17" fmla="*/ 2769394 w 2774156"/>
              <a:gd name="connsiteY17" fmla="*/ 171450 h 531018"/>
              <a:gd name="connsiteX18" fmla="*/ 2774156 w 2774156"/>
              <a:gd name="connsiteY18" fmla="*/ 188118 h 531018"/>
              <a:gd name="connsiteX19" fmla="*/ 2774156 w 2774156"/>
              <a:gd name="connsiteY19" fmla="*/ 207168 h 531018"/>
              <a:gd name="connsiteX20" fmla="*/ 2757487 w 2774156"/>
              <a:gd name="connsiteY20" fmla="*/ 233362 h 531018"/>
              <a:gd name="connsiteX21" fmla="*/ 2726531 w 2774156"/>
              <a:gd name="connsiteY21" fmla="*/ 252412 h 531018"/>
              <a:gd name="connsiteX22" fmla="*/ 2667000 w 2774156"/>
              <a:gd name="connsiteY22" fmla="*/ 266700 h 531018"/>
              <a:gd name="connsiteX23" fmla="*/ 2590800 w 2774156"/>
              <a:gd name="connsiteY23" fmla="*/ 266700 h 531018"/>
              <a:gd name="connsiteX24" fmla="*/ 2416969 w 2774156"/>
              <a:gd name="connsiteY24" fmla="*/ 271462 h 531018"/>
              <a:gd name="connsiteX25" fmla="*/ 2255044 w 2774156"/>
              <a:gd name="connsiteY25" fmla="*/ 278606 h 531018"/>
              <a:gd name="connsiteX26" fmla="*/ 2074069 w 2774156"/>
              <a:gd name="connsiteY26" fmla="*/ 290512 h 531018"/>
              <a:gd name="connsiteX27" fmla="*/ 1983581 w 2774156"/>
              <a:gd name="connsiteY27" fmla="*/ 290512 h 531018"/>
              <a:gd name="connsiteX28" fmla="*/ 1804987 w 2774156"/>
              <a:gd name="connsiteY28" fmla="*/ 295275 h 531018"/>
              <a:gd name="connsiteX29" fmla="*/ 1697831 w 2774156"/>
              <a:gd name="connsiteY29" fmla="*/ 304800 h 531018"/>
              <a:gd name="connsiteX30" fmla="*/ 1509712 w 2774156"/>
              <a:gd name="connsiteY30" fmla="*/ 338137 h 531018"/>
              <a:gd name="connsiteX31" fmla="*/ 1257300 w 2774156"/>
              <a:gd name="connsiteY31" fmla="*/ 352425 h 531018"/>
              <a:gd name="connsiteX32" fmla="*/ 1054894 w 2774156"/>
              <a:gd name="connsiteY32" fmla="*/ 385762 h 531018"/>
              <a:gd name="connsiteX33" fmla="*/ 835819 w 2774156"/>
              <a:gd name="connsiteY33" fmla="*/ 423862 h 531018"/>
              <a:gd name="connsiteX34" fmla="*/ 657225 w 2774156"/>
              <a:gd name="connsiteY34" fmla="*/ 457200 h 531018"/>
              <a:gd name="connsiteX35" fmla="*/ 552450 w 2774156"/>
              <a:gd name="connsiteY35" fmla="*/ 478631 h 531018"/>
              <a:gd name="connsiteX36" fmla="*/ 500062 w 2774156"/>
              <a:gd name="connsiteY36" fmla="*/ 495300 h 531018"/>
              <a:gd name="connsiteX37" fmla="*/ 454819 w 2774156"/>
              <a:gd name="connsiteY37" fmla="*/ 511968 h 531018"/>
              <a:gd name="connsiteX38" fmla="*/ 426244 w 2774156"/>
              <a:gd name="connsiteY38" fmla="*/ 528637 h 531018"/>
              <a:gd name="connsiteX39" fmla="*/ 414337 w 2774156"/>
              <a:gd name="connsiteY39" fmla="*/ 531018 h 531018"/>
              <a:gd name="connsiteX40" fmla="*/ 392906 w 2774156"/>
              <a:gd name="connsiteY40" fmla="*/ 523875 h 531018"/>
              <a:gd name="connsiteX41" fmla="*/ 314325 w 2774156"/>
              <a:gd name="connsiteY41" fmla="*/ 490537 h 531018"/>
              <a:gd name="connsiteX42" fmla="*/ 235744 w 2774156"/>
              <a:gd name="connsiteY42" fmla="*/ 438150 h 531018"/>
              <a:gd name="connsiteX43" fmla="*/ 157162 w 2774156"/>
              <a:gd name="connsiteY43" fmla="*/ 373856 h 531018"/>
              <a:gd name="connsiteX44" fmla="*/ 88106 w 2774156"/>
              <a:gd name="connsiteY44" fmla="*/ 316706 h 531018"/>
              <a:gd name="connsiteX45" fmla="*/ 30956 w 2774156"/>
              <a:gd name="connsiteY45" fmla="*/ 261937 h 531018"/>
              <a:gd name="connsiteX46" fmla="*/ 9525 w 2774156"/>
              <a:gd name="connsiteY46" fmla="*/ 235743 h 531018"/>
              <a:gd name="connsiteX47" fmla="*/ 0 w 2774156"/>
              <a:gd name="connsiteY47" fmla="*/ 209550 h 531018"/>
              <a:gd name="connsiteX48" fmla="*/ 4762 w 2774156"/>
              <a:gd name="connsiteY48" fmla="*/ 192881 h 531018"/>
              <a:gd name="connsiteX49" fmla="*/ 16669 w 2774156"/>
              <a:gd name="connsiteY49" fmla="*/ 185737 h 531018"/>
              <a:gd name="connsiteX50" fmla="*/ 33337 w 2774156"/>
              <a:gd name="connsiteY50" fmla="*/ 188118 h 531018"/>
              <a:gd name="connsiteX51" fmla="*/ 76200 w 2774156"/>
              <a:gd name="connsiteY51" fmla="*/ 207168 h 531018"/>
              <a:gd name="connsiteX52" fmla="*/ 166687 w 2774156"/>
              <a:gd name="connsiteY52" fmla="*/ 238125 h 531018"/>
              <a:gd name="connsiteX53" fmla="*/ 221456 w 2774156"/>
              <a:gd name="connsiteY53" fmla="*/ 252412 h 531018"/>
              <a:gd name="connsiteX54" fmla="*/ 297656 w 2774156"/>
              <a:gd name="connsiteY54" fmla="*/ 264318 h 531018"/>
              <a:gd name="connsiteX55" fmla="*/ 404812 w 2774156"/>
              <a:gd name="connsiteY55" fmla="*/ 269081 h 531018"/>
              <a:gd name="connsiteX56" fmla="*/ 623887 w 2774156"/>
              <a:gd name="connsiteY56" fmla="*/ 261937 h 531018"/>
              <a:gd name="connsiteX57" fmla="*/ 876300 w 2774156"/>
              <a:gd name="connsiteY57" fmla="*/ 238125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74156" h="531018">
                <a:moveTo>
                  <a:pt x="876300" y="238125"/>
                </a:moveTo>
                <a:lnTo>
                  <a:pt x="1042987" y="219075"/>
                </a:lnTo>
                <a:lnTo>
                  <a:pt x="1333500" y="176212"/>
                </a:lnTo>
                <a:lnTo>
                  <a:pt x="1647825" y="142875"/>
                </a:lnTo>
                <a:lnTo>
                  <a:pt x="2007394" y="102393"/>
                </a:lnTo>
                <a:lnTo>
                  <a:pt x="2133600" y="88106"/>
                </a:lnTo>
                <a:lnTo>
                  <a:pt x="2181225" y="64293"/>
                </a:lnTo>
                <a:lnTo>
                  <a:pt x="2286000" y="11906"/>
                </a:lnTo>
                <a:lnTo>
                  <a:pt x="2314575" y="0"/>
                </a:lnTo>
                <a:lnTo>
                  <a:pt x="2390775" y="11906"/>
                </a:lnTo>
                <a:lnTo>
                  <a:pt x="2531269" y="35718"/>
                </a:lnTo>
                <a:lnTo>
                  <a:pt x="2581275" y="42862"/>
                </a:lnTo>
                <a:lnTo>
                  <a:pt x="2612231" y="50006"/>
                </a:lnTo>
                <a:lnTo>
                  <a:pt x="2664619" y="76200"/>
                </a:lnTo>
                <a:lnTo>
                  <a:pt x="2702719" y="97631"/>
                </a:lnTo>
                <a:lnTo>
                  <a:pt x="2733675" y="121443"/>
                </a:lnTo>
                <a:lnTo>
                  <a:pt x="2755106" y="142875"/>
                </a:lnTo>
                <a:lnTo>
                  <a:pt x="2769394" y="171450"/>
                </a:lnTo>
                <a:lnTo>
                  <a:pt x="2774156" y="188118"/>
                </a:lnTo>
                <a:lnTo>
                  <a:pt x="2774156" y="207168"/>
                </a:lnTo>
                <a:lnTo>
                  <a:pt x="2757487" y="233362"/>
                </a:lnTo>
                <a:lnTo>
                  <a:pt x="2726531" y="252412"/>
                </a:lnTo>
                <a:lnTo>
                  <a:pt x="2667000" y="266700"/>
                </a:lnTo>
                <a:lnTo>
                  <a:pt x="2590800" y="266700"/>
                </a:lnTo>
                <a:lnTo>
                  <a:pt x="2416969" y="271462"/>
                </a:lnTo>
                <a:lnTo>
                  <a:pt x="2255044" y="278606"/>
                </a:lnTo>
                <a:lnTo>
                  <a:pt x="2074069" y="290512"/>
                </a:lnTo>
                <a:lnTo>
                  <a:pt x="1983581" y="290512"/>
                </a:lnTo>
                <a:lnTo>
                  <a:pt x="1804987" y="295275"/>
                </a:lnTo>
                <a:lnTo>
                  <a:pt x="1697831" y="304800"/>
                </a:lnTo>
                <a:lnTo>
                  <a:pt x="1509712" y="338137"/>
                </a:lnTo>
                <a:lnTo>
                  <a:pt x="1257300" y="352425"/>
                </a:lnTo>
                <a:lnTo>
                  <a:pt x="1054894" y="385762"/>
                </a:lnTo>
                <a:lnTo>
                  <a:pt x="835819" y="423862"/>
                </a:lnTo>
                <a:lnTo>
                  <a:pt x="657225" y="457200"/>
                </a:lnTo>
                <a:lnTo>
                  <a:pt x="552450" y="478631"/>
                </a:lnTo>
                <a:lnTo>
                  <a:pt x="500062" y="495300"/>
                </a:lnTo>
                <a:lnTo>
                  <a:pt x="454819" y="511968"/>
                </a:lnTo>
                <a:lnTo>
                  <a:pt x="426244" y="528637"/>
                </a:lnTo>
                <a:lnTo>
                  <a:pt x="414337" y="531018"/>
                </a:lnTo>
                <a:lnTo>
                  <a:pt x="392906" y="523875"/>
                </a:lnTo>
                <a:lnTo>
                  <a:pt x="314325" y="490537"/>
                </a:lnTo>
                <a:lnTo>
                  <a:pt x="235744" y="438150"/>
                </a:lnTo>
                <a:lnTo>
                  <a:pt x="157162" y="373856"/>
                </a:lnTo>
                <a:lnTo>
                  <a:pt x="88106" y="316706"/>
                </a:lnTo>
                <a:lnTo>
                  <a:pt x="30956" y="261937"/>
                </a:lnTo>
                <a:lnTo>
                  <a:pt x="9525" y="235743"/>
                </a:lnTo>
                <a:lnTo>
                  <a:pt x="0" y="209550"/>
                </a:lnTo>
                <a:lnTo>
                  <a:pt x="4762" y="192881"/>
                </a:lnTo>
                <a:lnTo>
                  <a:pt x="16669" y="185737"/>
                </a:lnTo>
                <a:lnTo>
                  <a:pt x="33337" y="188118"/>
                </a:lnTo>
                <a:lnTo>
                  <a:pt x="76200" y="207168"/>
                </a:lnTo>
                <a:lnTo>
                  <a:pt x="166687" y="238125"/>
                </a:lnTo>
                <a:lnTo>
                  <a:pt x="221456" y="252412"/>
                </a:lnTo>
                <a:lnTo>
                  <a:pt x="297656" y="264318"/>
                </a:lnTo>
                <a:lnTo>
                  <a:pt x="404812" y="269081"/>
                </a:lnTo>
                <a:lnTo>
                  <a:pt x="623887" y="261937"/>
                </a:lnTo>
                <a:lnTo>
                  <a:pt x="87630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F34C103D-4176-48C5-A882-09E50E926E97}"/>
              </a:ext>
            </a:extLst>
          </p:cNvPr>
          <p:cNvSpPr/>
          <p:nvPr/>
        </p:nvSpPr>
        <p:spPr>
          <a:xfrm rot="16200000">
            <a:off x="2974975" y="1914525"/>
            <a:ext cx="4191000" cy="3695700"/>
          </a:xfrm>
          <a:custGeom>
            <a:avLst/>
            <a:gdLst>
              <a:gd name="connsiteX0" fmla="*/ 4033837 w 4191000"/>
              <a:gd name="connsiteY0" fmla="*/ 1728787 h 3695700"/>
              <a:gd name="connsiteX1" fmla="*/ 4005262 w 4191000"/>
              <a:gd name="connsiteY1" fmla="*/ 1290637 h 3695700"/>
              <a:gd name="connsiteX2" fmla="*/ 3986212 w 4191000"/>
              <a:gd name="connsiteY2" fmla="*/ 990600 h 3695700"/>
              <a:gd name="connsiteX3" fmla="*/ 3971925 w 4191000"/>
              <a:gd name="connsiteY3" fmla="*/ 776287 h 3695700"/>
              <a:gd name="connsiteX4" fmla="*/ 3957637 w 4191000"/>
              <a:gd name="connsiteY4" fmla="*/ 495300 h 3695700"/>
              <a:gd name="connsiteX5" fmla="*/ 3943350 w 4191000"/>
              <a:gd name="connsiteY5" fmla="*/ 161925 h 3695700"/>
              <a:gd name="connsiteX6" fmla="*/ 3943350 w 4191000"/>
              <a:gd name="connsiteY6" fmla="*/ 0 h 3695700"/>
              <a:gd name="connsiteX7" fmla="*/ 3795712 w 4191000"/>
              <a:gd name="connsiteY7" fmla="*/ 52387 h 3695700"/>
              <a:gd name="connsiteX8" fmla="*/ 3752850 w 4191000"/>
              <a:gd name="connsiteY8" fmla="*/ 190500 h 3695700"/>
              <a:gd name="connsiteX9" fmla="*/ 3733800 w 4191000"/>
              <a:gd name="connsiteY9" fmla="*/ 252412 h 3695700"/>
              <a:gd name="connsiteX10" fmla="*/ 3724275 w 4191000"/>
              <a:gd name="connsiteY10" fmla="*/ 290512 h 3695700"/>
              <a:gd name="connsiteX11" fmla="*/ 3724275 w 4191000"/>
              <a:gd name="connsiteY11" fmla="*/ 323850 h 3695700"/>
              <a:gd name="connsiteX12" fmla="*/ 3729037 w 4191000"/>
              <a:gd name="connsiteY12" fmla="*/ 361950 h 3695700"/>
              <a:gd name="connsiteX13" fmla="*/ 3738562 w 4191000"/>
              <a:gd name="connsiteY13" fmla="*/ 381000 h 3695700"/>
              <a:gd name="connsiteX14" fmla="*/ 3752850 w 4191000"/>
              <a:gd name="connsiteY14" fmla="*/ 481012 h 3695700"/>
              <a:gd name="connsiteX15" fmla="*/ 3800475 w 4191000"/>
              <a:gd name="connsiteY15" fmla="*/ 909637 h 3695700"/>
              <a:gd name="connsiteX16" fmla="*/ 3838575 w 4191000"/>
              <a:gd name="connsiteY16" fmla="*/ 1276350 h 3695700"/>
              <a:gd name="connsiteX17" fmla="*/ 3862387 w 4191000"/>
              <a:gd name="connsiteY17" fmla="*/ 1628775 h 3695700"/>
              <a:gd name="connsiteX18" fmla="*/ 3890962 w 4191000"/>
              <a:gd name="connsiteY18" fmla="*/ 1985962 h 3695700"/>
              <a:gd name="connsiteX19" fmla="*/ 3914775 w 4191000"/>
              <a:gd name="connsiteY19" fmla="*/ 2419350 h 3695700"/>
              <a:gd name="connsiteX20" fmla="*/ 3929062 w 4191000"/>
              <a:gd name="connsiteY20" fmla="*/ 2809875 h 3695700"/>
              <a:gd name="connsiteX21" fmla="*/ 3943350 w 4191000"/>
              <a:gd name="connsiteY21" fmla="*/ 3195637 h 3695700"/>
              <a:gd name="connsiteX22" fmla="*/ 3938587 w 4191000"/>
              <a:gd name="connsiteY22" fmla="*/ 3233737 h 3695700"/>
              <a:gd name="connsiteX23" fmla="*/ 3919537 w 4191000"/>
              <a:gd name="connsiteY23" fmla="*/ 3271837 h 3695700"/>
              <a:gd name="connsiteX24" fmla="*/ 3900487 w 4191000"/>
              <a:gd name="connsiteY24" fmla="*/ 3295650 h 3695700"/>
              <a:gd name="connsiteX25" fmla="*/ 3862387 w 4191000"/>
              <a:gd name="connsiteY25" fmla="*/ 3305175 h 3695700"/>
              <a:gd name="connsiteX26" fmla="*/ 3657600 w 4191000"/>
              <a:gd name="connsiteY26" fmla="*/ 3309937 h 3695700"/>
              <a:gd name="connsiteX27" fmla="*/ 3181350 w 4191000"/>
              <a:gd name="connsiteY27" fmla="*/ 3309937 h 3695700"/>
              <a:gd name="connsiteX28" fmla="*/ 2662237 w 4191000"/>
              <a:gd name="connsiteY28" fmla="*/ 3305175 h 3695700"/>
              <a:gd name="connsiteX29" fmla="*/ 2090737 w 4191000"/>
              <a:gd name="connsiteY29" fmla="*/ 3305175 h 3695700"/>
              <a:gd name="connsiteX30" fmla="*/ 1638300 w 4191000"/>
              <a:gd name="connsiteY30" fmla="*/ 3305175 h 3695700"/>
              <a:gd name="connsiteX31" fmla="*/ 1219200 w 4191000"/>
              <a:gd name="connsiteY31" fmla="*/ 3309937 h 3695700"/>
              <a:gd name="connsiteX32" fmla="*/ 985837 w 4191000"/>
              <a:gd name="connsiteY32" fmla="*/ 3305175 h 3695700"/>
              <a:gd name="connsiteX33" fmla="*/ 623887 w 4191000"/>
              <a:gd name="connsiteY33" fmla="*/ 3309937 h 3695700"/>
              <a:gd name="connsiteX34" fmla="*/ 409575 w 4191000"/>
              <a:gd name="connsiteY34" fmla="*/ 3309937 h 3695700"/>
              <a:gd name="connsiteX35" fmla="*/ 371475 w 4191000"/>
              <a:gd name="connsiteY35" fmla="*/ 3309937 h 3695700"/>
              <a:gd name="connsiteX36" fmla="*/ 200025 w 4191000"/>
              <a:gd name="connsiteY36" fmla="*/ 3328987 h 3695700"/>
              <a:gd name="connsiteX37" fmla="*/ 123825 w 4191000"/>
              <a:gd name="connsiteY37" fmla="*/ 3338512 h 3695700"/>
              <a:gd name="connsiteX38" fmla="*/ 80962 w 4191000"/>
              <a:gd name="connsiteY38" fmla="*/ 3348037 h 3695700"/>
              <a:gd name="connsiteX39" fmla="*/ 42862 w 4191000"/>
              <a:gd name="connsiteY39" fmla="*/ 3367087 h 3695700"/>
              <a:gd name="connsiteX40" fmla="*/ 19050 w 4191000"/>
              <a:gd name="connsiteY40" fmla="*/ 3405187 h 3695700"/>
              <a:gd name="connsiteX41" fmla="*/ 9525 w 4191000"/>
              <a:gd name="connsiteY41" fmla="*/ 3424237 h 3695700"/>
              <a:gd name="connsiteX42" fmla="*/ 0 w 4191000"/>
              <a:gd name="connsiteY42" fmla="*/ 3452812 h 3695700"/>
              <a:gd name="connsiteX43" fmla="*/ 0 w 4191000"/>
              <a:gd name="connsiteY43" fmla="*/ 3476625 h 3695700"/>
              <a:gd name="connsiteX44" fmla="*/ 19050 w 4191000"/>
              <a:gd name="connsiteY44" fmla="*/ 3505200 h 3695700"/>
              <a:gd name="connsiteX45" fmla="*/ 57150 w 4191000"/>
              <a:gd name="connsiteY45" fmla="*/ 3529012 h 3695700"/>
              <a:gd name="connsiteX46" fmla="*/ 195262 w 4191000"/>
              <a:gd name="connsiteY46" fmla="*/ 3538537 h 3695700"/>
              <a:gd name="connsiteX47" fmla="*/ 642937 w 4191000"/>
              <a:gd name="connsiteY47" fmla="*/ 3552825 h 3695700"/>
              <a:gd name="connsiteX48" fmla="*/ 1104900 w 4191000"/>
              <a:gd name="connsiteY48" fmla="*/ 3562350 h 3695700"/>
              <a:gd name="connsiteX49" fmla="*/ 1666875 w 4191000"/>
              <a:gd name="connsiteY49" fmla="*/ 3571875 h 3695700"/>
              <a:gd name="connsiteX50" fmla="*/ 2190750 w 4191000"/>
              <a:gd name="connsiteY50" fmla="*/ 3576637 h 3695700"/>
              <a:gd name="connsiteX51" fmla="*/ 2747962 w 4191000"/>
              <a:gd name="connsiteY51" fmla="*/ 3576637 h 3695700"/>
              <a:gd name="connsiteX52" fmla="*/ 3186112 w 4191000"/>
              <a:gd name="connsiteY52" fmla="*/ 3576637 h 3695700"/>
              <a:gd name="connsiteX53" fmla="*/ 3419475 w 4191000"/>
              <a:gd name="connsiteY53" fmla="*/ 3581400 h 3695700"/>
              <a:gd name="connsiteX54" fmla="*/ 3524250 w 4191000"/>
              <a:gd name="connsiteY54" fmla="*/ 3586162 h 3695700"/>
              <a:gd name="connsiteX55" fmla="*/ 3614737 w 4191000"/>
              <a:gd name="connsiteY55" fmla="*/ 3595687 h 3695700"/>
              <a:gd name="connsiteX56" fmla="*/ 3733800 w 4191000"/>
              <a:gd name="connsiteY56" fmla="*/ 3609975 h 3695700"/>
              <a:gd name="connsiteX57" fmla="*/ 3800475 w 4191000"/>
              <a:gd name="connsiteY57" fmla="*/ 3629025 h 3695700"/>
              <a:gd name="connsiteX58" fmla="*/ 3862387 w 4191000"/>
              <a:gd name="connsiteY58" fmla="*/ 3671887 h 3695700"/>
              <a:gd name="connsiteX59" fmla="*/ 3890962 w 4191000"/>
              <a:gd name="connsiteY59" fmla="*/ 3690937 h 3695700"/>
              <a:gd name="connsiteX60" fmla="*/ 3910012 w 4191000"/>
              <a:gd name="connsiteY60" fmla="*/ 3695700 h 3695700"/>
              <a:gd name="connsiteX61" fmla="*/ 3933825 w 4191000"/>
              <a:gd name="connsiteY61" fmla="*/ 3690937 h 3695700"/>
              <a:gd name="connsiteX62" fmla="*/ 3962400 w 4191000"/>
              <a:gd name="connsiteY62" fmla="*/ 3676650 h 3695700"/>
              <a:gd name="connsiteX63" fmla="*/ 3990975 w 4191000"/>
              <a:gd name="connsiteY63" fmla="*/ 3648075 h 3695700"/>
              <a:gd name="connsiteX64" fmla="*/ 4029075 w 4191000"/>
              <a:gd name="connsiteY64" fmla="*/ 3581400 h 3695700"/>
              <a:gd name="connsiteX65" fmla="*/ 4095750 w 4191000"/>
              <a:gd name="connsiteY65" fmla="*/ 3467100 h 3695700"/>
              <a:gd name="connsiteX66" fmla="*/ 4176712 w 4191000"/>
              <a:gd name="connsiteY66" fmla="*/ 3314700 h 3695700"/>
              <a:gd name="connsiteX67" fmla="*/ 4191000 w 4191000"/>
              <a:gd name="connsiteY67" fmla="*/ 3286125 h 3695700"/>
              <a:gd name="connsiteX68" fmla="*/ 4191000 w 4191000"/>
              <a:gd name="connsiteY68" fmla="*/ 3271837 h 3695700"/>
              <a:gd name="connsiteX69" fmla="*/ 4176712 w 4191000"/>
              <a:gd name="connsiteY69" fmla="*/ 3205162 h 3695700"/>
              <a:gd name="connsiteX70" fmla="*/ 4133850 w 4191000"/>
              <a:gd name="connsiteY70" fmla="*/ 3048000 h 3695700"/>
              <a:gd name="connsiteX71" fmla="*/ 4119562 w 4191000"/>
              <a:gd name="connsiteY71" fmla="*/ 3000375 h 3695700"/>
              <a:gd name="connsiteX72" fmla="*/ 4114800 w 4191000"/>
              <a:gd name="connsiteY72" fmla="*/ 2847975 h 3695700"/>
              <a:gd name="connsiteX73" fmla="*/ 4105275 w 4191000"/>
              <a:gd name="connsiteY73" fmla="*/ 2643187 h 3695700"/>
              <a:gd name="connsiteX74" fmla="*/ 4086225 w 4191000"/>
              <a:gd name="connsiteY74" fmla="*/ 2438400 h 3695700"/>
              <a:gd name="connsiteX75" fmla="*/ 4033837 w 4191000"/>
              <a:gd name="connsiteY75" fmla="*/ 1728787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91000" h="3695700">
                <a:moveTo>
                  <a:pt x="4033837" y="1728787"/>
                </a:moveTo>
                <a:lnTo>
                  <a:pt x="4005262" y="1290637"/>
                </a:lnTo>
                <a:lnTo>
                  <a:pt x="3986212" y="990600"/>
                </a:lnTo>
                <a:lnTo>
                  <a:pt x="3971925" y="776287"/>
                </a:lnTo>
                <a:lnTo>
                  <a:pt x="3957637" y="495300"/>
                </a:lnTo>
                <a:lnTo>
                  <a:pt x="3943350" y="161925"/>
                </a:lnTo>
                <a:lnTo>
                  <a:pt x="3943350" y="0"/>
                </a:lnTo>
                <a:lnTo>
                  <a:pt x="3795712" y="52387"/>
                </a:lnTo>
                <a:lnTo>
                  <a:pt x="3752850" y="190500"/>
                </a:lnTo>
                <a:lnTo>
                  <a:pt x="3733800" y="252412"/>
                </a:lnTo>
                <a:lnTo>
                  <a:pt x="3724275" y="290512"/>
                </a:lnTo>
                <a:lnTo>
                  <a:pt x="3724275" y="323850"/>
                </a:lnTo>
                <a:lnTo>
                  <a:pt x="3729037" y="361950"/>
                </a:lnTo>
                <a:lnTo>
                  <a:pt x="3738562" y="381000"/>
                </a:lnTo>
                <a:lnTo>
                  <a:pt x="3752850" y="481012"/>
                </a:lnTo>
                <a:lnTo>
                  <a:pt x="3800475" y="909637"/>
                </a:lnTo>
                <a:lnTo>
                  <a:pt x="3838575" y="1276350"/>
                </a:lnTo>
                <a:lnTo>
                  <a:pt x="3862387" y="1628775"/>
                </a:lnTo>
                <a:lnTo>
                  <a:pt x="3890962" y="1985962"/>
                </a:lnTo>
                <a:lnTo>
                  <a:pt x="3914775" y="2419350"/>
                </a:lnTo>
                <a:lnTo>
                  <a:pt x="3929062" y="2809875"/>
                </a:lnTo>
                <a:lnTo>
                  <a:pt x="3943350" y="3195637"/>
                </a:lnTo>
                <a:lnTo>
                  <a:pt x="3938587" y="3233737"/>
                </a:lnTo>
                <a:lnTo>
                  <a:pt x="3919537" y="3271837"/>
                </a:lnTo>
                <a:lnTo>
                  <a:pt x="3900487" y="3295650"/>
                </a:lnTo>
                <a:lnTo>
                  <a:pt x="3862387" y="3305175"/>
                </a:lnTo>
                <a:lnTo>
                  <a:pt x="3657600" y="3309937"/>
                </a:lnTo>
                <a:lnTo>
                  <a:pt x="3181350" y="3309937"/>
                </a:lnTo>
                <a:lnTo>
                  <a:pt x="2662237" y="3305175"/>
                </a:lnTo>
                <a:lnTo>
                  <a:pt x="2090737" y="3305175"/>
                </a:lnTo>
                <a:lnTo>
                  <a:pt x="1638300" y="3305175"/>
                </a:lnTo>
                <a:lnTo>
                  <a:pt x="1219200" y="3309937"/>
                </a:lnTo>
                <a:lnTo>
                  <a:pt x="985837" y="3305175"/>
                </a:lnTo>
                <a:lnTo>
                  <a:pt x="623887" y="3309937"/>
                </a:lnTo>
                <a:lnTo>
                  <a:pt x="409575" y="3309937"/>
                </a:lnTo>
                <a:lnTo>
                  <a:pt x="371475" y="3309937"/>
                </a:lnTo>
                <a:lnTo>
                  <a:pt x="200025" y="3328987"/>
                </a:lnTo>
                <a:lnTo>
                  <a:pt x="123825" y="3338512"/>
                </a:lnTo>
                <a:lnTo>
                  <a:pt x="80962" y="3348037"/>
                </a:lnTo>
                <a:lnTo>
                  <a:pt x="42862" y="3367087"/>
                </a:lnTo>
                <a:lnTo>
                  <a:pt x="19050" y="3405187"/>
                </a:lnTo>
                <a:lnTo>
                  <a:pt x="9525" y="3424237"/>
                </a:lnTo>
                <a:lnTo>
                  <a:pt x="0" y="3452812"/>
                </a:lnTo>
                <a:lnTo>
                  <a:pt x="0" y="3476625"/>
                </a:lnTo>
                <a:lnTo>
                  <a:pt x="19050" y="3505200"/>
                </a:lnTo>
                <a:lnTo>
                  <a:pt x="57150" y="3529012"/>
                </a:lnTo>
                <a:lnTo>
                  <a:pt x="195262" y="3538537"/>
                </a:lnTo>
                <a:lnTo>
                  <a:pt x="642937" y="3552825"/>
                </a:lnTo>
                <a:lnTo>
                  <a:pt x="1104900" y="3562350"/>
                </a:lnTo>
                <a:lnTo>
                  <a:pt x="1666875" y="3571875"/>
                </a:lnTo>
                <a:lnTo>
                  <a:pt x="2190750" y="3576637"/>
                </a:lnTo>
                <a:lnTo>
                  <a:pt x="2747962" y="3576637"/>
                </a:lnTo>
                <a:lnTo>
                  <a:pt x="3186112" y="3576637"/>
                </a:lnTo>
                <a:lnTo>
                  <a:pt x="3419475" y="3581400"/>
                </a:lnTo>
                <a:lnTo>
                  <a:pt x="3524250" y="3586162"/>
                </a:lnTo>
                <a:lnTo>
                  <a:pt x="3614737" y="3595687"/>
                </a:lnTo>
                <a:lnTo>
                  <a:pt x="3733800" y="3609975"/>
                </a:lnTo>
                <a:lnTo>
                  <a:pt x="3800475" y="3629025"/>
                </a:lnTo>
                <a:lnTo>
                  <a:pt x="3862387" y="3671887"/>
                </a:lnTo>
                <a:lnTo>
                  <a:pt x="3890962" y="3690937"/>
                </a:lnTo>
                <a:lnTo>
                  <a:pt x="3910012" y="3695700"/>
                </a:lnTo>
                <a:lnTo>
                  <a:pt x="3933825" y="3690937"/>
                </a:lnTo>
                <a:lnTo>
                  <a:pt x="3962400" y="3676650"/>
                </a:lnTo>
                <a:lnTo>
                  <a:pt x="3990975" y="3648075"/>
                </a:lnTo>
                <a:lnTo>
                  <a:pt x="4029075" y="3581400"/>
                </a:lnTo>
                <a:lnTo>
                  <a:pt x="4095750" y="3467100"/>
                </a:lnTo>
                <a:lnTo>
                  <a:pt x="4176712" y="3314700"/>
                </a:lnTo>
                <a:lnTo>
                  <a:pt x="4191000" y="3286125"/>
                </a:lnTo>
                <a:lnTo>
                  <a:pt x="4191000" y="3271837"/>
                </a:lnTo>
                <a:lnTo>
                  <a:pt x="4176712" y="3205162"/>
                </a:lnTo>
                <a:lnTo>
                  <a:pt x="4133850" y="3048000"/>
                </a:lnTo>
                <a:lnTo>
                  <a:pt x="4119562" y="3000375"/>
                </a:lnTo>
                <a:lnTo>
                  <a:pt x="4114800" y="2847975"/>
                </a:lnTo>
                <a:lnTo>
                  <a:pt x="4105275" y="2643187"/>
                </a:lnTo>
                <a:lnTo>
                  <a:pt x="4086225" y="2438400"/>
                </a:lnTo>
                <a:lnTo>
                  <a:pt x="4033837" y="1728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825B63E-678E-4AFA-AFD9-FBB4CA5106EB}"/>
              </a:ext>
            </a:extLst>
          </p:cNvPr>
          <p:cNvSpPr/>
          <p:nvPr/>
        </p:nvSpPr>
        <p:spPr>
          <a:xfrm rot="16200000">
            <a:off x="3191669" y="3502819"/>
            <a:ext cx="3251200" cy="465138"/>
          </a:xfrm>
          <a:custGeom>
            <a:avLst/>
            <a:gdLst>
              <a:gd name="connsiteX0" fmla="*/ 1164771 w 3252107"/>
              <a:gd name="connsiteY0" fmla="*/ 193222 h 465364"/>
              <a:gd name="connsiteX1" fmla="*/ 1583871 w 3252107"/>
              <a:gd name="connsiteY1" fmla="*/ 201386 h 465364"/>
              <a:gd name="connsiteX2" fmla="*/ 1959428 w 3252107"/>
              <a:gd name="connsiteY2" fmla="*/ 206829 h 465364"/>
              <a:gd name="connsiteX3" fmla="*/ 2416628 w 3252107"/>
              <a:gd name="connsiteY3" fmla="*/ 182336 h 465364"/>
              <a:gd name="connsiteX4" fmla="*/ 2691492 w 3252107"/>
              <a:gd name="connsiteY4" fmla="*/ 182336 h 465364"/>
              <a:gd name="connsiteX5" fmla="*/ 3018064 w 3252107"/>
              <a:gd name="connsiteY5" fmla="*/ 182336 h 465364"/>
              <a:gd name="connsiteX6" fmla="*/ 3050721 w 3252107"/>
              <a:gd name="connsiteY6" fmla="*/ 176893 h 465364"/>
              <a:gd name="connsiteX7" fmla="*/ 3077935 w 3252107"/>
              <a:gd name="connsiteY7" fmla="*/ 160564 h 465364"/>
              <a:gd name="connsiteX8" fmla="*/ 3099707 w 3252107"/>
              <a:gd name="connsiteY8" fmla="*/ 141514 h 465364"/>
              <a:gd name="connsiteX9" fmla="*/ 3124200 w 3252107"/>
              <a:gd name="connsiteY9" fmla="*/ 117022 h 465364"/>
              <a:gd name="connsiteX10" fmla="*/ 3167742 w 3252107"/>
              <a:gd name="connsiteY10" fmla="*/ 59872 h 465364"/>
              <a:gd name="connsiteX11" fmla="*/ 3192235 w 3252107"/>
              <a:gd name="connsiteY11" fmla="*/ 21772 h 465364"/>
              <a:gd name="connsiteX12" fmla="*/ 3203121 w 3252107"/>
              <a:gd name="connsiteY12" fmla="*/ 5443 h 465364"/>
              <a:gd name="connsiteX13" fmla="*/ 3219450 w 3252107"/>
              <a:gd name="connsiteY13" fmla="*/ 0 h 465364"/>
              <a:gd name="connsiteX14" fmla="*/ 3235778 w 3252107"/>
              <a:gd name="connsiteY14" fmla="*/ 0 h 465364"/>
              <a:gd name="connsiteX15" fmla="*/ 3243942 w 3252107"/>
              <a:gd name="connsiteY15" fmla="*/ 2722 h 465364"/>
              <a:gd name="connsiteX16" fmla="*/ 3249385 w 3252107"/>
              <a:gd name="connsiteY16" fmla="*/ 8164 h 465364"/>
              <a:gd name="connsiteX17" fmla="*/ 3252107 w 3252107"/>
              <a:gd name="connsiteY17" fmla="*/ 21772 h 465364"/>
              <a:gd name="connsiteX18" fmla="*/ 3246664 w 3252107"/>
              <a:gd name="connsiteY18" fmla="*/ 46264 h 465364"/>
              <a:gd name="connsiteX19" fmla="*/ 3238500 w 3252107"/>
              <a:gd name="connsiteY19" fmla="*/ 103414 h 465364"/>
              <a:gd name="connsiteX20" fmla="*/ 3227614 w 3252107"/>
              <a:gd name="connsiteY20" fmla="*/ 171450 h 465364"/>
              <a:gd name="connsiteX21" fmla="*/ 3214007 w 3252107"/>
              <a:gd name="connsiteY21" fmla="*/ 223157 h 465364"/>
              <a:gd name="connsiteX22" fmla="*/ 3192235 w 3252107"/>
              <a:gd name="connsiteY22" fmla="*/ 288472 h 465364"/>
              <a:gd name="connsiteX23" fmla="*/ 3162300 w 3252107"/>
              <a:gd name="connsiteY23" fmla="*/ 351064 h 465364"/>
              <a:gd name="connsiteX24" fmla="*/ 3132364 w 3252107"/>
              <a:gd name="connsiteY24" fmla="*/ 402772 h 465364"/>
              <a:gd name="connsiteX25" fmla="*/ 3107871 w 3252107"/>
              <a:gd name="connsiteY25" fmla="*/ 432707 h 465364"/>
              <a:gd name="connsiteX26" fmla="*/ 3077935 w 3252107"/>
              <a:gd name="connsiteY26" fmla="*/ 454479 h 465364"/>
              <a:gd name="connsiteX27" fmla="*/ 3037114 w 3252107"/>
              <a:gd name="connsiteY27" fmla="*/ 465364 h 465364"/>
              <a:gd name="connsiteX28" fmla="*/ 3001735 w 3252107"/>
              <a:gd name="connsiteY28" fmla="*/ 459922 h 465364"/>
              <a:gd name="connsiteX29" fmla="*/ 2941864 w 3252107"/>
              <a:gd name="connsiteY29" fmla="*/ 438150 h 465364"/>
              <a:gd name="connsiteX30" fmla="*/ 2873828 w 3252107"/>
              <a:gd name="connsiteY30" fmla="*/ 419100 h 465364"/>
              <a:gd name="connsiteX31" fmla="*/ 2789464 w 3252107"/>
              <a:gd name="connsiteY31" fmla="*/ 408214 h 465364"/>
              <a:gd name="connsiteX32" fmla="*/ 2628900 w 3252107"/>
              <a:gd name="connsiteY32" fmla="*/ 408214 h 465364"/>
              <a:gd name="connsiteX33" fmla="*/ 2441121 w 3252107"/>
              <a:gd name="connsiteY33" fmla="*/ 405493 h 465364"/>
              <a:gd name="connsiteX34" fmla="*/ 2144485 w 3252107"/>
              <a:gd name="connsiteY34" fmla="*/ 402772 h 465364"/>
              <a:gd name="connsiteX35" fmla="*/ 1787978 w 3252107"/>
              <a:gd name="connsiteY35" fmla="*/ 405493 h 465364"/>
              <a:gd name="connsiteX36" fmla="*/ 1483178 w 3252107"/>
              <a:gd name="connsiteY36" fmla="*/ 405493 h 465364"/>
              <a:gd name="connsiteX37" fmla="*/ 1181100 w 3252107"/>
              <a:gd name="connsiteY37" fmla="*/ 405493 h 465364"/>
              <a:gd name="connsiteX38" fmla="*/ 949778 w 3252107"/>
              <a:gd name="connsiteY38" fmla="*/ 408214 h 465364"/>
              <a:gd name="connsiteX39" fmla="*/ 781050 w 3252107"/>
              <a:gd name="connsiteY39" fmla="*/ 394607 h 465364"/>
              <a:gd name="connsiteX40" fmla="*/ 576942 w 3252107"/>
              <a:gd name="connsiteY40" fmla="*/ 383722 h 465364"/>
              <a:gd name="connsiteX41" fmla="*/ 386442 w 3252107"/>
              <a:gd name="connsiteY41" fmla="*/ 383722 h 465364"/>
              <a:gd name="connsiteX42" fmla="*/ 157842 w 3252107"/>
              <a:gd name="connsiteY42" fmla="*/ 383722 h 465364"/>
              <a:gd name="connsiteX43" fmla="*/ 97971 w 3252107"/>
              <a:gd name="connsiteY43" fmla="*/ 381000 h 465364"/>
              <a:gd name="connsiteX44" fmla="*/ 65314 w 3252107"/>
              <a:gd name="connsiteY44" fmla="*/ 375557 h 465364"/>
              <a:gd name="connsiteX45" fmla="*/ 35378 w 3252107"/>
              <a:gd name="connsiteY45" fmla="*/ 364672 h 465364"/>
              <a:gd name="connsiteX46" fmla="*/ 16328 w 3252107"/>
              <a:gd name="connsiteY46" fmla="*/ 348343 h 465364"/>
              <a:gd name="connsiteX47" fmla="*/ 8164 w 3252107"/>
              <a:gd name="connsiteY47" fmla="*/ 334736 h 465364"/>
              <a:gd name="connsiteX48" fmla="*/ 0 w 3252107"/>
              <a:gd name="connsiteY48" fmla="*/ 315686 h 465364"/>
              <a:gd name="connsiteX49" fmla="*/ 0 w 3252107"/>
              <a:gd name="connsiteY49" fmla="*/ 296636 h 465364"/>
              <a:gd name="connsiteX50" fmla="*/ 2721 w 3252107"/>
              <a:gd name="connsiteY50" fmla="*/ 274864 h 465364"/>
              <a:gd name="connsiteX51" fmla="*/ 19050 w 3252107"/>
              <a:gd name="connsiteY51" fmla="*/ 250372 h 465364"/>
              <a:gd name="connsiteX52" fmla="*/ 35378 w 3252107"/>
              <a:gd name="connsiteY52" fmla="*/ 231322 h 465364"/>
              <a:gd name="connsiteX53" fmla="*/ 81642 w 3252107"/>
              <a:gd name="connsiteY53" fmla="*/ 204107 h 465364"/>
              <a:gd name="connsiteX54" fmla="*/ 125185 w 3252107"/>
              <a:gd name="connsiteY54" fmla="*/ 182336 h 465364"/>
              <a:gd name="connsiteX55" fmla="*/ 204107 w 3252107"/>
              <a:gd name="connsiteY55" fmla="*/ 157843 h 465364"/>
              <a:gd name="connsiteX56" fmla="*/ 293914 w 3252107"/>
              <a:gd name="connsiteY56" fmla="*/ 141514 h 465364"/>
              <a:gd name="connsiteX57" fmla="*/ 361950 w 3252107"/>
              <a:gd name="connsiteY57" fmla="*/ 138793 h 465364"/>
              <a:gd name="connsiteX58" fmla="*/ 476250 w 3252107"/>
              <a:gd name="connsiteY58" fmla="*/ 160564 h 465364"/>
              <a:gd name="connsiteX59" fmla="*/ 571500 w 3252107"/>
              <a:gd name="connsiteY59" fmla="*/ 176893 h 465364"/>
              <a:gd name="connsiteX60" fmla="*/ 664028 w 3252107"/>
              <a:gd name="connsiteY60" fmla="*/ 185057 h 465364"/>
              <a:gd name="connsiteX61" fmla="*/ 963385 w 3252107"/>
              <a:gd name="connsiteY61" fmla="*/ 187779 h 465364"/>
              <a:gd name="connsiteX62" fmla="*/ 1164771 w 3252107"/>
              <a:gd name="connsiteY62" fmla="*/ 193222 h 46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52107" h="465364">
                <a:moveTo>
                  <a:pt x="1164771" y="193222"/>
                </a:moveTo>
                <a:lnTo>
                  <a:pt x="1583871" y="201386"/>
                </a:lnTo>
                <a:lnTo>
                  <a:pt x="1959428" y="206829"/>
                </a:lnTo>
                <a:lnTo>
                  <a:pt x="2416628" y="182336"/>
                </a:lnTo>
                <a:lnTo>
                  <a:pt x="2691492" y="182336"/>
                </a:lnTo>
                <a:lnTo>
                  <a:pt x="3018064" y="182336"/>
                </a:lnTo>
                <a:lnTo>
                  <a:pt x="3050721" y="176893"/>
                </a:lnTo>
                <a:lnTo>
                  <a:pt x="3077935" y="160564"/>
                </a:lnTo>
                <a:lnTo>
                  <a:pt x="3099707" y="141514"/>
                </a:lnTo>
                <a:lnTo>
                  <a:pt x="3124200" y="117022"/>
                </a:lnTo>
                <a:lnTo>
                  <a:pt x="3167742" y="59872"/>
                </a:lnTo>
                <a:lnTo>
                  <a:pt x="3192235" y="21772"/>
                </a:lnTo>
                <a:lnTo>
                  <a:pt x="3203121" y="5443"/>
                </a:lnTo>
                <a:lnTo>
                  <a:pt x="3219450" y="0"/>
                </a:lnTo>
                <a:lnTo>
                  <a:pt x="3235778" y="0"/>
                </a:lnTo>
                <a:lnTo>
                  <a:pt x="3243942" y="2722"/>
                </a:lnTo>
                <a:lnTo>
                  <a:pt x="3249385" y="8164"/>
                </a:lnTo>
                <a:lnTo>
                  <a:pt x="3252107" y="21772"/>
                </a:lnTo>
                <a:lnTo>
                  <a:pt x="3246664" y="46264"/>
                </a:lnTo>
                <a:lnTo>
                  <a:pt x="3238500" y="103414"/>
                </a:lnTo>
                <a:lnTo>
                  <a:pt x="3227614" y="171450"/>
                </a:lnTo>
                <a:lnTo>
                  <a:pt x="3214007" y="223157"/>
                </a:lnTo>
                <a:lnTo>
                  <a:pt x="3192235" y="288472"/>
                </a:lnTo>
                <a:lnTo>
                  <a:pt x="3162300" y="351064"/>
                </a:lnTo>
                <a:lnTo>
                  <a:pt x="3132364" y="402772"/>
                </a:lnTo>
                <a:lnTo>
                  <a:pt x="3107871" y="432707"/>
                </a:lnTo>
                <a:lnTo>
                  <a:pt x="3077935" y="454479"/>
                </a:lnTo>
                <a:lnTo>
                  <a:pt x="3037114" y="465364"/>
                </a:lnTo>
                <a:cubicBezTo>
                  <a:pt x="3003562" y="459773"/>
                  <a:pt x="3015493" y="459922"/>
                  <a:pt x="3001735" y="459922"/>
                </a:cubicBezTo>
                <a:lnTo>
                  <a:pt x="2941864" y="438150"/>
                </a:lnTo>
                <a:lnTo>
                  <a:pt x="2873828" y="419100"/>
                </a:lnTo>
                <a:lnTo>
                  <a:pt x="2789464" y="408214"/>
                </a:lnTo>
                <a:lnTo>
                  <a:pt x="2628900" y="408214"/>
                </a:lnTo>
                <a:lnTo>
                  <a:pt x="2441121" y="405493"/>
                </a:lnTo>
                <a:lnTo>
                  <a:pt x="2144485" y="402772"/>
                </a:lnTo>
                <a:lnTo>
                  <a:pt x="1787978" y="405493"/>
                </a:lnTo>
                <a:lnTo>
                  <a:pt x="1483178" y="405493"/>
                </a:lnTo>
                <a:lnTo>
                  <a:pt x="1181100" y="405493"/>
                </a:lnTo>
                <a:lnTo>
                  <a:pt x="949778" y="408214"/>
                </a:lnTo>
                <a:lnTo>
                  <a:pt x="781050" y="394607"/>
                </a:lnTo>
                <a:lnTo>
                  <a:pt x="576942" y="383722"/>
                </a:lnTo>
                <a:lnTo>
                  <a:pt x="386442" y="383722"/>
                </a:lnTo>
                <a:lnTo>
                  <a:pt x="157842" y="383722"/>
                </a:lnTo>
                <a:lnTo>
                  <a:pt x="97971" y="381000"/>
                </a:lnTo>
                <a:lnTo>
                  <a:pt x="65314" y="375557"/>
                </a:lnTo>
                <a:lnTo>
                  <a:pt x="35378" y="364672"/>
                </a:lnTo>
                <a:lnTo>
                  <a:pt x="16328" y="348343"/>
                </a:lnTo>
                <a:lnTo>
                  <a:pt x="8164" y="334736"/>
                </a:lnTo>
                <a:lnTo>
                  <a:pt x="0" y="315686"/>
                </a:lnTo>
                <a:lnTo>
                  <a:pt x="0" y="296636"/>
                </a:lnTo>
                <a:lnTo>
                  <a:pt x="2721" y="274864"/>
                </a:lnTo>
                <a:lnTo>
                  <a:pt x="19050" y="250372"/>
                </a:lnTo>
                <a:lnTo>
                  <a:pt x="35378" y="231322"/>
                </a:lnTo>
                <a:lnTo>
                  <a:pt x="81642" y="204107"/>
                </a:lnTo>
                <a:lnTo>
                  <a:pt x="125185" y="182336"/>
                </a:lnTo>
                <a:lnTo>
                  <a:pt x="204107" y="157843"/>
                </a:lnTo>
                <a:lnTo>
                  <a:pt x="293914" y="141514"/>
                </a:lnTo>
                <a:lnTo>
                  <a:pt x="361950" y="138793"/>
                </a:lnTo>
                <a:lnTo>
                  <a:pt x="476250" y="160564"/>
                </a:lnTo>
                <a:lnTo>
                  <a:pt x="571500" y="176893"/>
                </a:lnTo>
                <a:lnTo>
                  <a:pt x="664028" y="185057"/>
                </a:lnTo>
                <a:lnTo>
                  <a:pt x="963385" y="187779"/>
                </a:lnTo>
                <a:lnTo>
                  <a:pt x="1164771" y="193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1E3A74B8-05CF-4808-86F8-3C9A52B84B9D}"/>
              </a:ext>
            </a:extLst>
          </p:cNvPr>
          <p:cNvSpPr/>
          <p:nvPr/>
        </p:nvSpPr>
        <p:spPr>
          <a:xfrm rot="16200000">
            <a:off x="3234531" y="3223419"/>
            <a:ext cx="1825625" cy="1404938"/>
          </a:xfrm>
          <a:custGeom>
            <a:avLst/>
            <a:gdLst>
              <a:gd name="connsiteX0" fmla="*/ 945356 w 1826418"/>
              <a:gd name="connsiteY0" fmla="*/ 776287 h 1404937"/>
              <a:gd name="connsiteX1" fmla="*/ 823912 w 1826418"/>
              <a:gd name="connsiteY1" fmla="*/ 685800 h 1404937"/>
              <a:gd name="connsiteX2" fmla="*/ 683418 w 1826418"/>
              <a:gd name="connsiteY2" fmla="*/ 578644 h 1404937"/>
              <a:gd name="connsiteX3" fmla="*/ 547687 w 1826418"/>
              <a:gd name="connsiteY3" fmla="*/ 469106 h 1404937"/>
              <a:gd name="connsiteX4" fmla="*/ 414337 w 1826418"/>
              <a:gd name="connsiteY4" fmla="*/ 352425 h 1404937"/>
              <a:gd name="connsiteX5" fmla="*/ 259556 w 1826418"/>
              <a:gd name="connsiteY5" fmla="*/ 214312 h 1404937"/>
              <a:gd name="connsiteX6" fmla="*/ 166687 w 1826418"/>
              <a:gd name="connsiteY6" fmla="*/ 123825 h 1404937"/>
              <a:gd name="connsiteX7" fmla="*/ 78581 w 1826418"/>
              <a:gd name="connsiteY7" fmla="*/ 38100 h 1404937"/>
              <a:gd name="connsiteX8" fmla="*/ 57150 w 1826418"/>
              <a:gd name="connsiteY8" fmla="*/ 16669 h 1404937"/>
              <a:gd name="connsiteX9" fmla="*/ 47625 w 1826418"/>
              <a:gd name="connsiteY9" fmla="*/ 9525 h 1404937"/>
              <a:gd name="connsiteX10" fmla="*/ 38100 w 1826418"/>
              <a:gd name="connsiteY10" fmla="*/ 4762 h 1404937"/>
              <a:gd name="connsiteX11" fmla="*/ 19050 w 1826418"/>
              <a:gd name="connsiteY11" fmla="*/ 0 h 1404937"/>
              <a:gd name="connsiteX12" fmla="*/ 11906 w 1826418"/>
              <a:gd name="connsiteY12" fmla="*/ 2381 h 1404937"/>
              <a:gd name="connsiteX13" fmla="*/ 4762 w 1826418"/>
              <a:gd name="connsiteY13" fmla="*/ 4762 h 1404937"/>
              <a:gd name="connsiteX14" fmla="*/ 0 w 1826418"/>
              <a:gd name="connsiteY14" fmla="*/ 16669 h 1404937"/>
              <a:gd name="connsiteX15" fmla="*/ 0 w 1826418"/>
              <a:gd name="connsiteY15" fmla="*/ 40481 h 1404937"/>
              <a:gd name="connsiteX16" fmla="*/ 23812 w 1826418"/>
              <a:gd name="connsiteY16" fmla="*/ 83344 h 1404937"/>
              <a:gd name="connsiteX17" fmla="*/ 130968 w 1826418"/>
              <a:gd name="connsiteY17" fmla="*/ 226219 h 1404937"/>
              <a:gd name="connsiteX18" fmla="*/ 240506 w 1826418"/>
              <a:gd name="connsiteY18" fmla="*/ 357187 h 1404937"/>
              <a:gd name="connsiteX19" fmla="*/ 381000 w 1826418"/>
              <a:gd name="connsiteY19" fmla="*/ 509587 h 1404937"/>
              <a:gd name="connsiteX20" fmla="*/ 492918 w 1826418"/>
              <a:gd name="connsiteY20" fmla="*/ 616744 h 1404937"/>
              <a:gd name="connsiteX21" fmla="*/ 576262 w 1826418"/>
              <a:gd name="connsiteY21" fmla="*/ 695325 h 1404937"/>
              <a:gd name="connsiteX22" fmla="*/ 728662 w 1826418"/>
              <a:gd name="connsiteY22" fmla="*/ 821531 h 1404937"/>
              <a:gd name="connsiteX23" fmla="*/ 871537 w 1826418"/>
              <a:gd name="connsiteY23" fmla="*/ 935831 h 1404937"/>
              <a:gd name="connsiteX24" fmla="*/ 1009650 w 1826418"/>
              <a:gd name="connsiteY24" fmla="*/ 1042987 h 1404937"/>
              <a:gd name="connsiteX25" fmla="*/ 1121568 w 1826418"/>
              <a:gd name="connsiteY25" fmla="*/ 1133475 h 1404937"/>
              <a:gd name="connsiteX26" fmla="*/ 1300162 w 1826418"/>
              <a:gd name="connsiteY26" fmla="*/ 1264444 h 1404937"/>
              <a:gd name="connsiteX27" fmla="*/ 1481137 w 1826418"/>
              <a:gd name="connsiteY27" fmla="*/ 1404937 h 1404937"/>
              <a:gd name="connsiteX28" fmla="*/ 1826418 w 1826418"/>
              <a:gd name="connsiteY28" fmla="*/ 1373981 h 1404937"/>
              <a:gd name="connsiteX29" fmla="*/ 1812131 w 1826418"/>
              <a:gd name="connsiteY29" fmla="*/ 1254919 h 1404937"/>
              <a:gd name="connsiteX30" fmla="*/ 1681162 w 1826418"/>
              <a:gd name="connsiteY30" fmla="*/ 1216819 h 1404937"/>
              <a:gd name="connsiteX31" fmla="*/ 1581150 w 1826418"/>
              <a:gd name="connsiteY31" fmla="*/ 1173956 h 1404937"/>
              <a:gd name="connsiteX32" fmla="*/ 1495425 w 1826418"/>
              <a:gd name="connsiteY32" fmla="*/ 1131094 h 1404937"/>
              <a:gd name="connsiteX33" fmla="*/ 1357312 w 1826418"/>
              <a:gd name="connsiteY33" fmla="*/ 1050131 h 1404937"/>
              <a:gd name="connsiteX34" fmla="*/ 1250156 w 1826418"/>
              <a:gd name="connsiteY34" fmla="*/ 985837 h 1404937"/>
              <a:gd name="connsiteX35" fmla="*/ 1114425 w 1826418"/>
              <a:gd name="connsiteY35" fmla="*/ 897731 h 1404937"/>
              <a:gd name="connsiteX36" fmla="*/ 945356 w 1826418"/>
              <a:gd name="connsiteY36" fmla="*/ 776287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8" h="1404937">
                <a:moveTo>
                  <a:pt x="945356" y="776287"/>
                </a:moveTo>
                <a:lnTo>
                  <a:pt x="823912" y="685800"/>
                </a:lnTo>
                <a:lnTo>
                  <a:pt x="683418" y="578644"/>
                </a:lnTo>
                <a:lnTo>
                  <a:pt x="547687" y="469106"/>
                </a:lnTo>
                <a:lnTo>
                  <a:pt x="414337" y="352425"/>
                </a:lnTo>
                <a:lnTo>
                  <a:pt x="259556" y="214312"/>
                </a:lnTo>
                <a:lnTo>
                  <a:pt x="166687" y="123825"/>
                </a:lnTo>
                <a:lnTo>
                  <a:pt x="78581" y="38100"/>
                </a:lnTo>
                <a:lnTo>
                  <a:pt x="57150" y="16669"/>
                </a:lnTo>
                <a:lnTo>
                  <a:pt x="47625" y="9525"/>
                </a:lnTo>
                <a:lnTo>
                  <a:pt x="38100" y="4762"/>
                </a:lnTo>
                <a:lnTo>
                  <a:pt x="19050" y="0"/>
                </a:lnTo>
                <a:lnTo>
                  <a:pt x="11906" y="2381"/>
                </a:lnTo>
                <a:lnTo>
                  <a:pt x="4762" y="4762"/>
                </a:lnTo>
                <a:lnTo>
                  <a:pt x="0" y="16669"/>
                </a:lnTo>
                <a:lnTo>
                  <a:pt x="0" y="40481"/>
                </a:lnTo>
                <a:lnTo>
                  <a:pt x="23812" y="83344"/>
                </a:lnTo>
                <a:lnTo>
                  <a:pt x="130968" y="226219"/>
                </a:lnTo>
                <a:lnTo>
                  <a:pt x="240506" y="357187"/>
                </a:lnTo>
                <a:lnTo>
                  <a:pt x="381000" y="509587"/>
                </a:lnTo>
                <a:lnTo>
                  <a:pt x="492918" y="616744"/>
                </a:lnTo>
                <a:lnTo>
                  <a:pt x="576262" y="695325"/>
                </a:lnTo>
                <a:lnTo>
                  <a:pt x="728662" y="821531"/>
                </a:lnTo>
                <a:lnTo>
                  <a:pt x="871537" y="935831"/>
                </a:lnTo>
                <a:lnTo>
                  <a:pt x="1009650" y="1042987"/>
                </a:lnTo>
                <a:lnTo>
                  <a:pt x="1121568" y="1133475"/>
                </a:lnTo>
                <a:lnTo>
                  <a:pt x="1300162" y="1264444"/>
                </a:lnTo>
                <a:lnTo>
                  <a:pt x="1481137" y="1404937"/>
                </a:lnTo>
                <a:lnTo>
                  <a:pt x="1826418" y="1373981"/>
                </a:lnTo>
                <a:lnTo>
                  <a:pt x="1812131" y="1254919"/>
                </a:lnTo>
                <a:lnTo>
                  <a:pt x="1681162" y="1216819"/>
                </a:lnTo>
                <a:lnTo>
                  <a:pt x="1581150" y="1173956"/>
                </a:lnTo>
                <a:lnTo>
                  <a:pt x="1495425" y="1131094"/>
                </a:lnTo>
                <a:lnTo>
                  <a:pt x="1357312" y="1050131"/>
                </a:lnTo>
                <a:lnTo>
                  <a:pt x="1250156" y="985837"/>
                </a:lnTo>
                <a:lnTo>
                  <a:pt x="1114425" y="897731"/>
                </a:lnTo>
                <a:lnTo>
                  <a:pt x="945356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479F5221-BD37-4598-A95D-61481919F6E9}"/>
              </a:ext>
            </a:extLst>
          </p:cNvPr>
          <p:cNvSpPr/>
          <p:nvPr/>
        </p:nvSpPr>
        <p:spPr>
          <a:xfrm rot="16200000">
            <a:off x="4962525" y="3078163"/>
            <a:ext cx="1550988" cy="1662112"/>
          </a:xfrm>
          <a:custGeom>
            <a:avLst/>
            <a:gdLst>
              <a:gd name="connsiteX0" fmla="*/ 1057275 w 1550194"/>
              <a:gd name="connsiteY0" fmla="*/ 266700 h 1662113"/>
              <a:gd name="connsiteX1" fmla="*/ 792956 w 1550194"/>
              <a:gd name="connsiteY1" fmla="*/ 452438 h 1662113"/>
              <a:gd name="connsiteX2" fmla="*/ 538162 w 1550194"/>
              <a:gd name="connsiteY2" fmla="*/ 621507 h 1662113"/>
              <a:gd name="connsiteX3" fmla="*/ 161925 w 1550194"/>
              <a:gd name="connsiteY3" fmla="*/ 854869 h 1662113"/>
              <a:gd name="connsiteX4" fmla="*/ 126206 w 1550194"/>
              <a:gd name="connsiteY4" fmla="*/ 878682 h 1662113"/>
              <a:gd name="connsiteX5" fmla="*/ 107156 w 1550194"/>
              <a:gd name="connsiteY5" fmla="*/ 902494 h 1662113"/>
              <a:gd name="connsiteX6" fmla="*/ 92869 w 1550194"/>
              <a:gd name="connsiteY6" fmla="*/ 938213 h 1662113"/>
              <a:gd name="connsiteX7" fmla="*/ 71437 w 1550194"/>
              <a:gd name="connsiteY7" fmla="*/ 1121569 h 1662113"/>
              <a:gd name="connsiteX8" fmla="*/ 0 w 1550194"/>
              <a:gd name="connsiteY8" fmla="*/ 1662113 h 1662113"/>
              <a:gd name="connsiteX9" fmla="*/ 28575 w 1550194"/>
              <a:gd name="connsiteY9" fmla="*/ 1662113 h 1662113"/>
              <a:gd name="connsiteX10" fmla="*/ 59531 w 1550194"/>
              <a:gd name="connsiteY10" fmla="*/ 1595438 h 1662113"/>
              <a:gd name="connsiteX11" fmla="*/ 90487 w 1550194"/>
              <a:gd name="connsiteY11" fmla="*/ 1516857 h 1662113"/>
              <a:gd name="connsiteX12" fmla="*/ 142875 w 1550194"/>
              <a:gd name="connsiteY12" fmla="*/ 1440657 h 1662113"/>
              <a:gd name="connsiteX13" fmla="*/ 254794 w 1550194"/>
              <a:gd name="connsiteY13" fmla="*/ 1290638 h 1662113"/>
              <a:gd name="connsiteX14" fmla="*/ 364331 w 1550194"/>
              <a:gd name="connsiteY14" fmla="*/ 1159669 h 1662113"/>
              <a:gd name="connsiteX15" fmla="*/ 461962 w 1550194"/>
              <a:gd name="connsiteY15" fmla="*/ 1047750 h 1662113"/>
              <a:gd name="connsiteX16" fmla="*/ 547687 w 1550194"/>
              <a:gd name="connsiteY16" fmla="*/ 952500 h 1662113"/>
              <a:gd name="connsiteX17" fmla="*/ 654844 w 1550194"/>
              <a:gd name="connsiteY17" fmla="*/ 838200 h 1662113"/>
              <a:gd name="connsiteX18" fmla="*/ 683419 w 1550194"/>
              <a:gd name="connsiteY18" fmla="*/ 812007 h 1662113"/>
              <a:gd name="connsiteX19" fmla="*/ 752475 w 1550194"/>
              <a:gd name="connsiteY19" fmla="*/ 747713 h 1662113"/>
              <a:gd name="connsiteX20" fmla="*/ 904875 w 1550194"/>
              <a:gd name="connsiteY20" fmla="*/ 614363 h 1662113"/>
              <a:gd name="connsiteX21" fmla="*/ 1085850 w 1550194"/>
              <a:gd name="connsiteY21" fmla="*/ 447675 h 1662113"/>
              <a:gd name="connsiteX22" fmla="*/ 1295400 w 1550194"/>
              <a:gd name="connsiteY22" fmla="*/ 257175 h 1662113"/>
              <a:gd name="connsiteX23" fmla="*/ 1528762 w 1550194"/>
              <a:gd name="connsiteY23" fmla="*/ 38100 h 1662113"/>
              <a:gd name="connsiteX24" fmla="*/ 1550194 w 1550194"/>
              <a:gd name="connsiteY24" fmla="*/ 7144 h 1662113"/>
              <a:gd name="connsiteX25" fmla="*/ 1350169 w 1550194"/>
              <a:gd name="connsiteY25" fmla="*/ 0 h 1662113"/>
              <a:gd name="connsiteX26" fmla="*/ 1252537 w 1550194"/>
              <a:gd name="connsiteY26" fmla="*/ 104775 h 1662113"/>
              <a:gd name="connsiteX27" fmla="*/ 1135856 w 1550194"/>
              <a:gd name="connsiteY27" fmla="*/ 207169 h 1662113"/>
              <a:gd name="connsiteX28" fmla="*/ 1057275 w 1550194"/>
              <a:gd name="connsiteY28" fmla="*/ 266700 h 166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0194" h="1662113">
                <a:moveTo>
                  <a:pt x="1057275" y="266700"/>
                </a:moveTo>
                <a:lnTo>
                  <a:pt x="792956" y="452438"/>
                </a:lnTo>
                <a:lnTo>
                  <a:pt x="538162" y="621507"/>
                </a:lnTo>
                <a:lnTo>
                  <a:pt x="161925" y="854869"/>
                </a:lnTo>
                <a:lnTo>
                  <a:pt x="126206" y="878682"/>
                </a:lnTo>
                <a:lnTo>
                  <a:pt x="107156" y="902494"/>
                </a:lnTo>
                <a:lnTo>
                  <a:pt x="92869" y="938213"/>
                </a:lnTo>
                <a:lnTo>
                  <a:pt x="71437" y="1121569"/>
                </a:lnTo>
                <a:lnTo>
                  <a:pt x="0" y="1662113"/>
                </a:lnTo>
                <a:lnTo>
                  <a:pt x="28575" y="1662113"/>
                </a:lnTo>
                <a:lnTo>
                  <a:pt x="59531" y="1595438"/>
                </a:lnTo>
                <a:lnTo>
                  <a:pt x="90487" y="1516857"/>
                </a:lnTo>
                <a:lnTo>
                  <a:pt x="142875" y="1440657"/>
                </a:lnTo>
                <a:lnTo>
                  <a:pt x="254794" y="1290638"/>
                </a:lnTo>
                <a:lnTo>
                  <a:pt x="364331" y="1159669"/>
                </a:lnTo>
                <a:lnTo>
                  <a:pt x="461962" y="1047750"/>
                </a:lnTo>
                <a:lnTo>
                  <a:pt x="547687" y="952500"/>
                </a:lnTo>
                <a:lnTo>
                  <a:pt x="654844" y="838200"/>
                </a:lnTo>
                <a:lnTo>
                  <a:pt x="683419" y="812007"/>
                </a:lnTo>
                <a:lnTo>
                  <a:pt x="752475" y="747713"/>
                </a:lnTo>
                <a:lnTo>
                  <a:pt x="904875" y="614363"/>
                </a:lnTo>
                <a:lnTo>
                  <a:pt x="1085850" y="447675"/>
                </a:lnTo>
                <a:lnTo>
                  <a:pt x="1295400" y="257175"/>
                </a:lnTo>
                <a:lnTo>
                  <a:pt x="1528762" y="38100"/>
                </a:lnTo>
                <a:lnTo>
                  <a:pt x="1550194" y="7144"/>
                </a:lnTo>
                <a:lnTo>
                  <a:pt x="1350169" y="0"/>
                </a:lnTo>
                <a:lnTo>
                  <a:pt x="1252537" y="104775"/>
                </a:lnTo>
                <a:lnTo>
                  <a:pt x="1135856" y="207169"/>
                </a:lnTo>
                <a:lnTo>
                  <a:pt x="10572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92907FEE-1A30-4389-B438-14BD807EDB8B}"/>
              </a:ext>
            </a:extLst>
          </p:cNvPr>
          <p:cNvSpPr/>
          <p:nvPr/>
        </p:nvSpPr>
        <p:spPr>
          <a:xfrm>
            <a:off x="3240088" y="5394325"/>
            <a:ext cx="3365500" cy="357188"/>
          </a:xfrm>
          <a:custGeom>
            <a:avLst/>
            <a:gdLst>
              <a:gd name="connsiteX0" fmla="*/ 1367274 w 3366262"/>
              <a:gd name="connsiteY0" fmla="*/ 118266 h 357683"/>
              <a:gd name="connsiteX1" fmla="*/ 1673035 w 3366262"/>
              <a:gd name="connsiteY1" fmla="*/ 92305 h 357683"/>
              <a:gd name="connsiteX2" fmla="*/ 1949951 w 3366262"/>
              <a:gd name="connsiteY2" fmla="*/ 69229 h 357683"/>
              <a:gd name="connsiteX3" fmla="*/ 2212444 w 3366262"/>
              <a:gd name="connsiteY3" fmla="*/ 43268 h 357683"/>
              <a:gd name="connsiteX4" fmla="*/ 2547051 w 3366262"/>
              <a:gd name="connsiteY4" fmla="*/ 17307 h 357683"/>
              <a:gd name="connsiteX5" fmla="*/ 2861467 w 3366262"/>
              <a:gd name="connsiteY5" fmla="*/ 0 h 357683"/>
              <a:gd name="connsiteX6" fmla="*/ 3034539 w 3366262"/>
              <a:gd name="connsiteY6" fmla="*/ 0 h 357683"/>
              <a:gd name="connsiteX7" fmla="*/ 3086461 w 3366262"/>
              <a:gd name="connsiteY7" fmla="*/ 17307 h 357683"/>
              <a:gd name="connsiteX8" fmla="*/ 3149921 w 3366262"/>
              <a:gd name="connsiteY8" fmla="*/ 37499 h 357683"/>
              <a:gd name="connsiteX9" fmla="*/ 3216265 w 3366262"/>
              <a:gd name="connsiteY9" fmla="*/ 51921 h 357683"/>
              <a:gd name="connsiteX10" fmla="*/ 3354723 w 3366262"/>
              <a:gd name="connsiteY10" fmla="*/ 74998 h 357683"/>
              <a:gd name="connsiteX11" fmla="*/ 3366262 w 3366262"/>
              <a:gd name="connsiteY11" fmla="*/ 279800 h 357683"/>
              <a:gd name="connsiteX12" fmla="*/ 3268187 w 3366262"/>
              <a:gd name="connsiteY12" fmla="*/ 253839 h 357683"/>
              <a:gd name="connsiteX13" fmla="*/ 3207612 w 3366262"/>
              <a:gd name="connsiteY13" fmla="*/ 239417 h 357683"/>
              <a:gd name="connsiteX14" fmla="*/ 3147036 w 3366262"/>
              <a:gd name="connsiteY14" fmla="*/ 227879 h 357683"/>
              <a:gd name="connsiteX15" fmla="*/ 3083576 w 3366262"/>
              <a:gd name="connsiteY15" fmla="*/ 224994 h 357683"/>
              <a:gd name="connsiteX16" fmla="*/ 2982617 w 3366262"/>
              <a:gd name="connsiteY16" fmla="*/ 219225 h 357683"/>
              <a:gd name="connsiteX17" fmla="*/ 2800891 w 3366262"/>
              <a:gd name="connsiteY17" fmla="*/ 213456 h 357683"/>
              <a:gd name="connsiteX18" fmla="*/ 2549936 w 3366262"/>
              <a:gd name="connsiteY18" fmla="*/ 213456 h 357683"/>
              <a:gd name="connsiteX19" fmla="*/ 2316288 w 3366262"/>
              <a:gd name="connsiteY19" fmla="*/ 219225 h 357683"/>
              <a:gd name="connsiteX20" fmla="*/ 2085525 w 3366262"/>
              <a:gd name="connsiteY20" fmla="*/ 227879 h 357683"/>
              <a:gd name="connsiteX21" fmla="*/ 1811493 w 3366262"/>
              <a:gd name="connsiteY21" fmla="*/ 242301 h 357683"/>
              <a:gd name="connsiteX22" fmla="*/ 1528808 w 3366262"/>
              <a:gd name="connsiteY22" fmla="*/ 259608 h 357683"/>
              <a:gd name="connsiteX23" fmla="*/ 1240354 w 3366262"/>
              <a:gd name="connsiteY23" fmla="*/ 282685 h 357683"/>
              <a:gd name="connsiteX24" fmla="*/ 810557 w 3366262"/>
              <a:gd name="connsiteY24" fmla="*/ 317299 h 357683"/>
              <a:gd name="connsiteX25" fmla="*/ 504795 w 3366262"/>
              <a:gd name="connsiteY25" fmla="*/ 349029 h 357683"/>
              <a:gd name="connsiteX26" fmla="*/ 444220 w 3366262"/>
              <a:gd name="connsiteY26" fmla="*/ 354798 h 357683"/>
              <a:gd name="connsiteX27" fmla="*/ 363453 w 3366262"/>
              <a:gd name="connsiteY27" fmla="*/ 357683 h 357683"/>
              <a:gd name="connsiteX28" fmla="*/ 224995 w 3366262"/>
              <a:gd name="connsiteY28" fmla="*/ 349029 h 357683"/>
              <a:gd name="connsiteX29" fmla="*/ 0 w 3366262"/>
              <a:gd name="connsiteY29" fmla="*/ 328837 h 357683"/>
              <a:gd name="connsiteX30" fmla="*/ 37499 w 3366262"/>
              <a:gd name="connsiteY30" fmla="*/ 138458 h 357683"/>
              <a:gd name="connsiteX31" fmla="*/ 112497 w 3366262"/>
              <a:gd name="connsiteY31" fmla="*/ 187495 h 357683"/>
              <a:gd name="connsiteX32" fmla="*/ 149997 w 3366262"/>
              <a:gd name="connsiteY32" fmla="*/ 201918 h 357683"/>
              <a:gd name="connsiteX33" fmla="*/ 239417 w 3366262"/>
              <a:gd name="connsiteY33" fmla="*/ 216340 h 357683"/>
              <a:gd name="connsiteX34" fmla="*/ 398067 w 3366262"/>
              <a:gd name="connsiteY34" fmla="*/ 222109 h 357683"/>
              <a:gd name="connsiteX35" fmla="*/ 533641 w 3366262"/>
              <a:gd name="connsiteY35" fmla="*/ 201918 h 357683"/>
              <a:gd name="connsiteX36" fmla="*/ 848056 w 3366262"/>
              <a:gd name="connsiteY36" fmla="*/ 167303 h 357683"/>
              <a:gd name="connsiteX37" fmla="*/ 1367274 w 3366262"/>
              <a:gd name="connsiteY37" fmla="*/ 118266 h 35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66262" h="357683">
                <a:moveTo>
                  <a:pt x="1367274" y="118266"/>
                </a:moveTo>
                <a:lnTo>
                  <a:pt x="1673035" y="92305"/>
                </a:lnTo>
                <a:lnTo>
                  <a:pt x="1949951" y="69229"/>
                </a:lnTo>
                <a:lnTo>
                  <a:pt x="2212444" y="43268"/>
                </a:lnTo>
                <a:lnTo>
                  <a:pt x="2547051" y="17307"/>
                </a:lnTo>
                <a:lnTo>
                  <a:pt x="2861467" y="0"/>
                </a:lnTo>
                <a:lnTo>
                  <a:pt x="3034539" y="0"/>
                </a:lnTo>
                <a:lnTo>
                  <a:pt x="3086461" y="17307"/>
                </a:lnTo>
                <a:lnTo>
                  <a:pt x="3149921" y="37499"/>
                </a:lnTo>
                <a:lnTo>
                  <a:pt x="3216265" y="51921"/>
                </a:lnTo>
                <a:lnTo>
                  <a:pt x="3354723" y="74998"/>
                </a:lnTo>
                <a:lnTo>
                  <a:pt x="3366262" y="279800"/>
                </a:lnTo>
                <a:lnTo>
                  <a:pt x="3268187" y="253839"/>
                </a:lnTo>
                <a:lnTo>
                  <a:pt x="3207612" y="239417"/>
                </a:lnTo>
                <a:lnTo>
                  <a:pt x="3147036" y="227879"/>
                </a:lnTo>
                <a:lnTo>
                  <a:pt x="3083576" y="224994"/>
                </a:lnTo>
                <a:lnTo>
                  <a:pt x="2982617" y="219225"/>
                </a:lnTo>
                <a:lnTo>
                  <a:pt x="2800891" y="213456"/>
                </a:lnTo>
                <a:lnTo>
                  <a:pt x="2549936" y="213456"/>
                </a:lnTo>
                <a:lnTo>
                  <a:pt x="2316288" y="219225"/>
                </a:lnTo>
                <a:lnTo>
                  <a:pt x="2085525" y="227879"/>
                </a:lnTo>
                <a:lnTo>
                  <a:pt x="1811493" y="242301"/>
                </a:lnTo>
                <a:lnTo>
                  <a:pt x="1528808" y="259608"/>
                </a:lnTo>
                <a:lnTo>
                  <a:pt x="1240354" y="282685"/>
                </a:lnTo>
                <a:lnTo>
                  <a:pt x="810557" y="317299"/>
                </a:lnTo>
                <a:lnTo>
                  <a:pt x="504795" y="349029"/>
                </a:lnTo>
                <a:lnTo>
                  <a:pt x="444220" y="354798"/>
                </a:lnTo>
                <a:lnTo>
                  <a:pt x="363453" y="357683"/>
                </a:lnTo>
                <a:lnTo>
                  <a:pt x="224995" y="349029"/>
                </a:lnTo>
                <a:lnTo>
                  <a:pt x="0" y="328837"/>
                </a:lnTo>
                <a:lnTo>
                  <a:pt x="37499" y="138458"/>
                </a:lnTo>
                <a:lnTo>
                  <a:pt x="112497" y="187495"/>
                </a:lnTo>
                <a:lnTo>
                  <a:pt x="149997" y="201918"/>
                </a:lnTo>
                <a:lnTo>
                  <a:pt x="239417" y="216340"/>
                </a:lnTo>
                <a:lnTo>
                  <a:pt x="398067" y="222109"/>
                </a:lnTo>
                <a:lnTo>
                  <a:pt x="533641" y="201918"/>
                </a:lnTo>
                <a:lnTo>
                  <a:pt x="848056" y="167303"/>
                </a:lnTo>
                <a:lnTo>
                  <a:pt x="1367274" y="1182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D427E56-39EC-4FA2-B174-F1F71840BAAE}"/>
              </a:ext>
            </a:extLst>
          </p:cNvPr>
          <p:cNvGrpSpPr>
            <a:grpSpLocks/>
          </p:cNvGrpSpPr>
          <p:nvPr/>
        </p:nvGrpSpPr>
        <p:grpSpPr bwMode="auto">
          <a:xfrm>
            <a:off x="2935288" y="1687513"/>
            <a:ext cx="3963987" cy="4270375"/>
            <a:chOff x="3106738" y="1819275"/>
            <a:chExt cx="3963987" cy="4270375"/>
          </a:xfrm>
        </p:grpSpPr>
        <p:sp>
          <p:nvSpPr>
            <p:cNvPr id="9" name="フリーフォーム 124">
              <a:extLst>
                <a:ext uri="{FF2B5EF4-FFF2-40B4-BE49-F238E27FC236}">
                  <a16:creationId xmlns:a16="http://schemas.microsoft.com/office/drawing/2014/main" id="{1C17F2B6-84AE-479C-9462-F0E4EC9A9CF0}"/>
                </a:ext>
              </a:extLst>
            </p:cNvPr>
            <p:cNvSpPr/>
            <p:nvPr/>
          </p:nvSpPr>
          <p:spPr>
            <a:xfrm rot="16200000">
              <a:off x="1262857" y="3817143"/>
              <a:ext cx="4116388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0">
              <a:extLst>
                <a:ext uri="{FF2B5EF4-FFF2-40B4-BE49-F238E27FC236}">
                  <a16:creationId xmlns:a16="http://schemas.microsoft.com/office/drawing/2014/main" id="{71B0784A-BF1B-489E-8435-5249DD8E6E99}"/>
                </a:ext>
              </a:extLst>
            </p:cNvPr>
            <p:cNvSpPr/>
            <p:nvPr/>
          </p:nvSpPr>
          <p:spPr>
            <a:xfrm>
              <a:off x="3608388" y="2890837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5">
              <a:extLst>
                <a:ext uri="{FF2B5EF4-FFF2-40B4-BE49-F238E27FC236}">
                  <a16:creationId xmlns:a16="http://schemas.microsoft.com/office/drawing/2014/main" id="{B4FDEB85-5513-4808-8B62-CA3C1990A6BE}"/>
                </a:ext>
              </a:extLst>
            </p:cNvPr>
            <p:cNvSpPr/>
            <p:nvPr/>
          </p:nvSpPr>
          <p:spPr>
            <a:xfrm rot="16200000">
              <a:off x="3127375" y="20669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6">
              <a:extLst>
                <a:ext uri="{FF2B5EF4-FFF2-40B4-BE49-F238E27FC236}">
                  <a16:creationId xmlns:a16="http://schemas.microsoft.com/office/drawing/2014/main" id="{D75A1CB1-D77A-4EA3-8EC6-6F8B70D82D38}"/>
                </a:ext>
              </a:extLst>
            </p:cNvPr>
            <p:cNvSpPr/>
            <p:nvPr/>
          </p:nvSpPr>
          <p:spPr>
            <a:xfrm rot="16200000">
              <a:off x="3344069" y="3655218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7">
              <a:extLst>
                <a:ext uri="{FF2B5EF4-FFF2-40B4-BE49-F238E27FC236}">
                  <a16:creationId xmlns:a16="http://schemas.microsoft.com/office/drawing/2014/main" id="{71CCE193-0545-447D-8141-E147A6A2F215}"/>
                </a:ext>
              </a:extLst>
            </p:cNvPr>
            <p:cNvSpPr/>
            <p:nvPr/>
          </p:nvSpPr>
          <p:spPr>
            <a:xfrm rot="16200000">
              <a:off x="3386931" y="33758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8">
              <a:extLst>
                <a:ext uri="{FF2B5EF4-FFF2-40B4-BE49-F238E27FC236}">
                  <a16:creationId xmlns:a16="http://schemas.microsoft.com/office/drawing/2014/main" id="{DBBCDD24-5487-4614-AD61-521E7BBB125A}"/>
                </a:ext>
              </a:extLst>
            </p:cNvPr>
            <p:cNvSpPr/>
            <p:nvPr/>
          </p:nvSpPr>
          <p:spPr>
            <a:xfrm rot="16200000">
              <a:off x="5114925" y="3230563"/>
              <a:ext cx="1550987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2772C8F8-45DD-4041-AA19-7365B747D1B9}"/>
                </a:ext>
              </a:extLst>
            </p:cNvPr>
            <p:cNvSpPr/>
            <p:nvPr/>
          </p:nvSpPr>
          <p:spPr>
            <a:xfrm>
              <a:off x="3392488" y="5546725"/>
              <a:ext cx="3365500" cy="357187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9B375AD-282E-4100-8095-8E91CF2C98A9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ACF8D0AE-0755-4E7B-AED0-6DA51268F641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C7E46A01-5C4C-4E4F-8F56-3011B6CF22E7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8EB53DA4-1634-4662-8BE3-3480CB5BEFE5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6">
              <a:extLst>
                <a:ext uri="{FF2B5EF4-FFF2-40B4-BE49-F238E27FC236}">
                  <a16:creationId xmlns:a16="http://schemas.microsoft.com/office/drawing/2014/main" id="{A7164109-F29C-4C46-9681-BEA687C5B799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7">
              <a:extLst>
                <a:ext uri="{FF2B5EF4-FFF2-40B4-BE49-F238E27FC236}">
                  <a16:creationId xmlns:a16="http://schemas.microsoft.com/office/drawing/2014/main" id="{BF04CDC2-25C0-4BEF-A091-95674298520A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8792FD95-E676-4B3B-89A3-13732E628574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76AEC8E4-A4B2-4E58-807B-7C1254C4A4A2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794" name="グループ化 1">
            <a:extLst>
              <a:ext uri="{FF2B5EF4-FFF2-40B4-BE49-F238E27FC236}">
                <a16:creationId xmlns:a16="http://schemas.microsoft.com/office/drawing/2014/main" id="{59D2CCE3-AAB4-4D3C-B29D-1818484FA2C2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42F8EFE3-D3ED-40B0-A474-FB81360061B7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8618D6A8-668A-48C9-897A-7D5977F6674F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FBF820F-EC6E-45BC-A29D-8126A79FDF1A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AE5AF246-6FD5-4888-837E-A04B93F93E38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6242D74-A3CD-4C6A-BC6D-38CC59558CAE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5C8606DB-F18A-487A-8085-DC5A42543737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BA39042F-C492-4781-B66F-41C72A0ECF32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2EFBB19F-5E03-414C-80F0-77F0DD1E0B60}"/>
              </a:ext>
            </a:extLst>
          </p:cNvPr>
          <p:cNvSpPr/>
          <p:nvPr/>
        </p:nvSpPr>
        <p:spPr>
          <a:xfrm>
            <a:off x="3195638" y="1390650"/>
            <a:ext cx="1300162" cy="1185863"/>
          </a:xfrm>
          <a:custGeom>
            <a:avLst/>
            <a:gdLst>
              <a:gd name="connsiteX0" fmla="*/ 862012 w 1300162"/>
              <a:gd name="connsiteY0" fmla="*/ 604838 h 1185863"/>
              <a:gd name="connsiteX1" fmla="*/ 750093 w 1300162"/>
              <a:gd name="connsiteY1" fmla="*/ 685800 h 1185863"/>
              <a:gd name="connsiteX2" fmla="*/ 602456 w 1300162"/>
              <a:gd name="connsiteY2" fmla="*/ 795338 h 1185863"/>
              <a:gd name="connsiteX3" fmla="*/ 483393 w 1300162"/>
              <a:gd name="connsiteY3" fmla="*/ 883444 h 1185863"/>
              <a:gd name="connsiteX4" fmla="*/ 366712 w 1300162"/>
              <a:gd name="connsiteY4" fmla="*/ 969169 h 1185863"/>
              <a:gd name="connsiteX5" fmla="*/ 290512 w 1300162"/>
              <a:gd name="connsiteY5" fmla="*/ 1026319 h 1185863"/>
              <a:gd name="connsiteX6" fmla="*/ 211931 w 1300162"/>
              <a:gd name="connsiteY6" fmla="*/ 1083469 h 1185863"/>
              <a:gd name="connsiteX7" fmla="*/ 159543 w 1300162"/>
              <a:gd name="connsiteY7" fmla="*/ 1123950 h 1185863"/>
              <a:gd name="connsiteX8" fmla="*/ 42862 w 1300162"/>
              <a:gd name="connsiteY8" fmla="*/ 1185863 h 1185863"/>
              <a:gd name="connsiteX9" fmla="*/ 0 w 1300162"/>
              <a:gd name="connsiteY9" fmla="*/ 1123950 h 1185863"/>
              <a:gd name="connsiteX10" fmla="*/ 128587 w 1300162"/>
              <a:gd name="connsiteY10" fmla="*/ 978694 h 1185863"/>
              <a:gd name="connsiteX11" fmla="*/ 211931 w 1300162"/>
              <a:gd name="connsiteY11" fmla="*/ 895350 h 1185863"/>
              <a:gd name="connsiteX12" fmla="*/ 314325 w 1300162"/>
              <a:gd name="connsiteY12" fmla="*/ 788194 h 1185863"/>
              <a:gd name="connsiteX13" fmla="*/ 409575 w 1300162"/>
              <a:gd name="connsiteY13" fmla="*/ 690563 h 1185863"/>
              <a:gd name="connsiteX14" fmla="*/ 526256 w 1300162"/>
              <a:gd name="connsiteY14" fmla="*/ 569119 h 1185863"/>
              <a:gd name="connsiteX15" fmla="*/ 595312 w 1300162"/>
              <a:gd name="connsiteY15" fmla="*/ 500063 h 1185863"/>
              <a:gd name="connsiteX16" fmla="*/ 647700 w 1300162"/>
              <a:gd name="connsiteY16" fmla="*/ 445294 h 1185863"/>
              <a:gd name="connsiteX17" fmla="*/ 719137 w 1300162"/>
              <a:gd name="connsiteY17" fmla="*/ 371475 h 1185863"/>
              <a:gd name="connsiteX18" fmla="*/ 769143 w 1300162"/>
              <a:gd name="connsiteY18" fmla="*/ 319088 h 1185863"/>
              <a:gd name="connsiteX19" fmla="*/ 800100 w 1300162"/>
              <a:gd name="connsiteY19" fmla="*/ 285750 h 1185863"/>
              <a:gd name="connsiteX20" fmla="*/ 816768 w 1300162"/>
              <a:gd name="connsiteY20" fmla="*/ 266700 h 1185863"/>
              <a:gd name="connsiteX21" fmla="*/ 826293 w 1300162"/>
              <a:gd name="connsiteY21" fmla="*/ 250031 h 1185863"/>
              <a:gd name="connsiteX22" fmla="*/ 831056 w 1300162"/>
              <a:gd name="connsiteY22" fmla="*/ 235744 h 1185863"/>
              <a:gd name="connsiteX23" fmla="*/ 833437 w 1300162"/>
              <a:gd name="connsiteY23" fmla="*/ 219075 h 1185863"/>
              <a:gd name="connsiteX24" fmla="*/ 833437 w 1300162"/>
              <a:gd name="connsiteY24" fmla="*/ 207169 h 1185863"/>
              <a:gd name="connsiteX25" fmla="*/ 833437 w 1300162"/>
              <a:gd name="connsiteY25" fmla="*/ 190500 h 1185863"/>
              <a:gd name="connsiteX26" fmla="*/ 826293 w 1300162"/>
              <a:gd name="connsiteY26" fmla="*/ 171450 h 1185863"/>
              <a:gd name="connsiteX27" fmla="*/ 814387 w 1300162"/>
              <a:gd name="connsiteY27" fmla="*/ 150019 h 1185863"/>
              <a:gd name="connsiteX28" fmla="*/ 792956 w 1300162"/>
              <a:gd name="connsiteY28" fmla="*/ 126206 h 1185863"/>
              <a:gd name="connsiteX29" fmla="*/ 764381 w 1300162"/>
              <a:gd name="connsiteY29" fmla="*/ 100013 h 1185863"/>
              <a:gd name="connsiteX30" fmla="*/ 731043 w 1300162"/>
              <a:gd name="connsiteY30" fmla="*/ 73819 h 1185863"/>
              <a:gd name="connsiteX31" fmla="*/ 707231 w 1300162"/>
              <a:gd name="connsiteY31" fmla="*/ 54769 h 1185863"/>
              <a:gd name="connsiteX32" fmla="*/ 695325 w 1300162"/>
              <a:gd name="connsiteY32" fmla="*/ 45244 h 1185863"/>
              <a:gd name="connsiteX33" fmla="*/ 688181 w 1300162"/>
              <a:gd name="connsiteY33" fmla="*/ 35719 h 1185863"/>
              <a:gd name="connsiteX34" fmla="*/ 685800 w 1300162"/>
              <a:gd name="connsiteY34" fmla="*/ 26194 h 1185863"/>
              <a:gd name="connsiteX35" fmla="*/ 685800 w 1300162"/>
              <a:gd name="connsiteY35" fmla="*/ 16669 h 1185863"/>
              <a:gd name="connsiteX36" fmla="*/ 688181 w 1300162"/>
              <a:gd name="connsiteY36" fmla="*/ 9525 h 1185863"/>
              <a:gd name="connsiteX37" fmla="*/ 697706 w 1300162"/>
              <a:gd name="connsiteY37" fmla="*/ 2381 h 1185863"/>
              <a:gd name="connsiteX38" fmla="*/ 709612 w 1300162"/>
              <a:gd name="connsiteY38" fmla="*/ 0 h 1185863"/>
              <a:gd name="connsiteX39" fmla="*/ 745331 w 1300162"/>
              <a:gd name="connsiteY39" fmla="*/ 4763 h 1185863"/>
              <a:gd name="connsiteX40" fmla="*/ 809625 w 1300162"/>
              <a:gd name="connsiteY40" fmla="*/ 9525 h 1185863"/>
              <a:gd name="connsiteX41" fmla="*/ 864393 w 1300162"/>
              <a:gd name="connsiteY41" fmla="*/ 19050 h 1185863"/>
              <a:gd name="connsiteX42" fmla="*/ 914400 w 1300162"/>
              <a:gd name="connsiteY42" fmla="*/ 33338 h 1185863"/>
              <a:gd name="connsiteX43" fmla="*/ 988218 w 1300162"/>
              <a:gd name="connsiteY43" fmla="*/ 59531 h 1185863"/>
              <a:gd name="connsiteX44" fmla="*/ 1045368 w 1300162"/>
              <a:gd name="connsiteY44" fmla="*/ 83344 h 1185863"/>
              <a:gd name="connsiteX45" fmla="*/ 1121568 w 1300162"/>
              <a:gd name="connsiteY45" fmla="*/ 119063 h 1185863"/>
              <a:gd name="connsiteX46" fmla="*/ 1190625 w 1300162"/>
              <a:gd name="connsiteY46" fmla="*/ 157163 h 1185863"/>
              <a:gd name="connsiteX47" fmla="*/ 1254918 w 1300162"/>
              <a:gd name="connsiteY47" fmla="*/ 195263 h 1185863"/>
              <a:gd name="connsiteX48" fmla="*/ 1273968 w 1300162"/>
              <a:gd name="connsiteY48" fmla="*/ 209550 h 1185863"/>
              <a:gd name="connsiteX49" fmla="*/ 1288256 w 1300162"/>
              <a:gd name="connsiteY49" fmla="*/ 226219 h 1185863"/>
              <a:gd name="connsiteX50" fmla="*/ 1295400 w 1300162"/>
              <a:gd name="connsiteY50" fmla="*/ 238125 h 1185863"/>
              <a:gd name="connsiteX51" fmla="*/ 1300162 w 1300162"/>
              <a:gd name="connsiteY51" fmla="*/ 254794 h 1185863"/>
              <a:gd name="connsiteX52" fmla="*/ 1300162 w 1300162"/>
              <a:gd name="connsiteY52" fmla="*/ 273844 h 1185863"/>
              <a:gd name="connsiteX53" fmla="*/ 1293018 w 1300162"/>
              <a:gd name="connsiteY53" fmla="*/ 300038 h 1185863"/>
              <a:gd name="connsiteX54" fmla="*/ 1271587 w 1300162"/>
              <a:gd name="connsiteY54" fmla="*/ 328613 h 1185863"/>
              <a:gd name="connsiteX55" fmla="*/ 1252537 w 1300162"/>
              <a:gd name="connsiteY55" fmla="*/ 342900 h 1185863"/>
              <a:gd name="connsiteX56" fmla="*/ 1219200 w 1300162"/>
              <a:gd name="connsiteY56" fmla="*/ 357188 h 1185863"/>
              <a:gd name="connsiteX57" fmla="*/ 1173956 w 1300162"/>
              <a:gd name="connsiteY57" fmla="*/ 381000 h 1185863"/>
              <a:gd name="connsiteX58" fmla="*/ 1119187 w 1300162"/>
              <a:gd name="connsiteY58" fmla="*/ 414338 h 1185863"/>
              <a:gd name="connsiteX59" fmla="*/ 1045368 w 1300162"/>
              <a:gd name="connsiteY59" fmla="*/ 469106 h 1185863"/>
              <a:gd name="connsiteX60" fmla="*/ 862012 w 1300162"/>
              <a:gd name="connsiteY60" fmla="*/ 604838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00162" h="1185863">
                <a:moveTo>
                  <a:pt x="862012" y="604838"/>
                </a:moveTo>
                <a:lnTo>
                  <a:pt x="750093" y="685800"/>
                </a:lnTo>
                <a:lnTo>
                  <a:pt x="602456" y="795338"/>
                </a:lnTo>
                <a:lnTo>
                  <a:pt x="483393" y="883444"/>
                </a:lnTo>
                <a:lnTo>
                  <a:pt x="366712" y="969169"/>
                </a:lnTo>
                <a:lnTo>
                  <a:pt x="290512" y="1026319"/>
                </a:lnTo>
                <a:lnTo>
                  <a:pt x="211931" y="1083469"/>
                </a:lnTo>
                <a:lnTo>
                  <a:pt x="159543" y="1123950"/>
                </a:lnTo>
                <a:lnTo>
                  <a:pt x="42862" y="1185863"/>
                </a:lnTo>
                <a:lnTo>
                  <a:pt x="0" y="1123950"/>
                </a:lnTo>
                <a:lnTo>
                  <a:pt x="128587" y="978694"/>
                </a:lnTo>
                <a:lnTo>
                  <a:pt x="211931" y="895350"/>
                </a:lnTo>
                <a:lnTo>
                  <a:pt x="314325" y="788194"/>
                </a:lnTo>
                <a:lnTo>
                  <a:pt x="409575" y="690563"/>
                </a:lnTo>
                <a:lnTo>
                  <a:pt x="526256" y="569119"/>
                </a:lnTo>
                <a:lnTo>
                  <a:pt x="595312" y="500063"/>
                </a:lnTo>
                <a:lnTo>
                  <a:pt x="647700" y="445294"/>
                </a:lnTo>
                <a:lnTo>
                  <a:pt x="719137" y="371475"/>
                </a:lnTo>
                <a:lnTo>
                  <a:pt x="769143" y="319088"/>
                </a:lnTo>
                <a:lnTo>
                  <a:pt x="800100" y="285750"/>
                </a:lnTo>
                <a:lnTo>
                  <a:pt x="816768" y="266700"/>
                </a:lnTo>
                <a:lnTo>
                  <a:pt x="826293" y="250031"/>
                </a:lnTo>
                <a:lnTo>
                  <a:pt x="831056" y="235744"/>
                </a:lnTo>
                <a:lnTo>
                  <a:pt x="833437" y="219075"/>
                </a:lnTo>
                <a:lnTo>
                  <a:pt x="833437" y="207169"/>
                </a:lnTo>
                <a:lnTo>
                  <a:pt x="833437" y="190500"/>
                </a:lnTo>
                <a:lnTo>
                  <a:pt x="826293" y="171450"/>
                </a:lnTo>
                <a:lnTo>
                  <a:pt x="814387" y="150019"/>
                </a:lnTo>
                <a:lnTo>
                  <a:pt x="792956" y="126206"/>
                </a:lnTo>
                <a:lnTo>
                  <a:pt x="764381" y="100013"/>
                </a:lnTo>
                <a:lnTo>
                  <a:pt x="731043" y="73819"/>
                </a:lnTo>
                <a:lnTo>
                  <a:pt x="707231" y="54769"/>
                </a:lnTo>
                <a:lnTo>
                  <a:pt x="695325" y="45244"/>
                </a:lnTo>
                <a:lnTo>
                  <a:pt x="688181" y="35719"/>
                </a:lnTo>
                <a:lnTo>
                  <a:pt x="685800" y="26194"/>
                </a:lnTo>
                <a:lnTo>
                  <a:pt x="685800" y="16669"/>
                </a:lnTo>
                <a:lnTo>
                  <a:pt x="688181" y="9525"/>
                </a:lnTo>
                <a:lnTo>
                  <a:pt x="697706" y="2381"/>
                </a:lnTo>
                <a:lnTo>
                  <a:pt x="709612" y="0"/>
                </a:lnTo>
                <a:lnTo>
                  <a:pt x="745331" y="4763"/>
                </a:lnTo>
                <a:lnTo>
                  <a:pt x="809625" y="9525"/>
                </a:lnTo>
                <a:lnTo>
                  <a:pt x="864393" y="19050"/>
                </a:lnTo>
                <a:lnTo>
                  <a:pt x="914400" y="33338"/>
                </a:lnTo>
                <a:lnTo>
                  <a:pt x="988218" y="59531"/>
                </a:lnTo>
                <a:lnTo>
                  <a:pt x="1045368" y="83344"/>
                </a:lnTo>
                <a:lnTo>
                  <a:pt x="1121568" y="119063"/>
                </a:lnTo>
                <a:lnTo>
                  <a:pt x="1190625" y="157163"/>
                </a:lnTo>
                <a:lnTo>
                  <a:pt x="1254918" y="195263"/>
                </a:lnTo>
                <a:lnTo>
                  <a:pt x="1273968" y="209550"/>
                </a:lnTo>
                <a:lnTo>
                  <a:pt x="1288256" y="226219"/>
                </a:lnTo>
                <a:lnTo>
                  <a:pt x="1295400" y="238125"/>
                </a:lnTo>
                <a:lnTo>
                  <a:pt x="1300162" y="254794"/>
                </a:lnTo>
                <a:lnTo>
                  <a:pt x="1300162" y="273844"/>
                </a:lnTo>
                <a:lnTo>
                  <a:pt x="1293018" y="300038"/>
                </a:lnTo>
                <a:lnTo>
                  <a:pt x="1271587" y="328613"/>
                </a:lnTo>
                <a:lnTo>
                  <a:pt x="1252537" y="342900"/>
                </a:lnTo>
                <a:lnTo>
                  <a:pt x="1219200" y="357188"/>
                </a:lnTo>
                <a:lnTo>
                  <a:pt x="1173956" y="381000"/>
                </a:lnTo>
                <a:lnTo>
                  <a:pt x="1119187" y="414338"/>
                </a:lnTo>
                <a:lnTo>
                  <a:pt x="1045368" y="469106"/>
                </a:lnTo>
                <a:lnTo>
                  <a:pt x="862012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70E3905-AC37-4450-B216-50480C744E3C}"/>
              </a:ext>
            </a:extLst>
          </p:cNvPr>
          <p:cNvSpPr/>
          <p:nvPr/>
        </p:nvSpPr>
        <p:spPr>
          <a:xfrm rot="16200000">
            <a:off x="1343026" y="3913187"/>
            <a:ext cx="3708400" cy="460375"/>
          </a:xfrm>
          <a:custGeom>
            <a:avLst/>
            <a:gdLst>
              <a:gd name="connsiteX0" fmla="*/ 2865938 w 3709764"/>
              <a:gd name="connsiteY0" fmla="*/ 187175 h 460268"/>
              <a:gd name="connsiteX1" fmla="*/ 2417943 w 3709764"/>
              <a:gd name="connsiteY1" fmla="*/ 184107 h 460268"/>
              <a:gd name="connsiteX2" fmla="*/ 2101892 w 3709764"/>
              <a:gd name="connsiteY2" fmla="*/ 181038 h 460268"/>
              <a:gd name="connsiteX3" fmla="*/ 1696856 w 3709764"/>
              <a:gd name="connsiteY3" fmla="*/ 174902 h 460268"/>
              <a:gd name="connsiteX4" fmla="*/ 1347052 w 3709764"/>
              <a:gd name="connsiteY4" fmla="*/ 174902 h 460268"/>
              <a:gd name="connsiteX5" fmla="*/ 1061686 w 3709764"/>
              <a:gd name="connsiteY5" fmla="*/ 168765 h 460268"/>
              <a:gd name="connsiteX6" fmla="*/ 760977 w 3709764"/>
              <a:gd name="connsiteY6" fmla="*/ 141149 h 460268"/>
              <a:gd name="connsiteX7" fmla="*/ 567664 w 3709764"/>
              <a:gd name="connsiteY7" fmla="*/ 122738 h 460268"/>
              <a:gd name="connsiteX8" fmla="*/ 389694 w 3709764"/>
              <a:gd name="connsiteY8" fmla="*/ 104327 h 460268"/>
              <a:gd name="connsiteX9" fmla="*/ 380488 w 3709764"/>
              <a:gd name="connsiteY9" fmla="*/ 104327 h 460268"/>
              <a:gd name="connsiteX10" fmla="*/ 306845 w 3709764"/>
              <a:gd name="connsiteY10" fmla="*/ 125806 h 460268"/>
              <a:gd name="connsiteX11" fmla="*/ 131943 w 3709764"/>
              <a:gd name="connsiteY11" fmla="*/ 184107 h 460268"/>
              <a:gd name="connsiteX12" fmla="*/ 64437 w 3709764"/>
              <a:gd name="connsiteY12" fmla="*/ 205586 h 460268"/>
              <a:gd name="connsiteX13" fmla="*/ 33753 w 3709764"/>
              <a:gd name="connsiteY13" fmla="*/ 217860 h 460268"/>
              <a:gd name="connsiteX14" fmla="*/ 15342 w 3709764"/>
              <a:gd name="connsiteY14" fmla="*/ 230134 h 460268"/>
              <a:gd name="connsiteX15" fmla="*/ 3068 w 3709764"/>
              <a:gd name="connsiteY15" fmla="*/ 245476 h 460268"/>
              <a:gd name="connsiteX16" fmla="*/ 0 w 3709764"/>
              <a:gd name="connsiteY16" fmla="*/ 260818 h 460268"/>
              <a:gd name="connsiteX17" fmla="*/ 0 w 3709764"/>
              <a:gd name="connsiteY17" fmla="*/ 279229 h 460268"/>
              <a:gd name="connsiteX18" fmla="*/ 9205 w 3709764"/>
              <a:gd name="connsiteY18" fmla="*/ 306845 h 460268"/>
              <a:gd name="connsiteX19" fmla="*/ 27616 w 3709764"/>
              <a:gd name="connsiteY19" fmla="*/ 331393 h 460268"/>
              <a:gd name="connsiteX20" fmla="*/ 39890 w 3709764"/>
              <a:gd name="connsiteY20" fmla="*/ 343667 h 460268"/>
              <a:gd name="connsiteX21" fmla="*/ 64437 w 3709764"/>
              <a:gd name="connsiteY21" fmla="*/ 359009 h 460268"/>
              <a:gd name="connsiteX22" fmla="*/ 116601 w 3709764"/>
              <a:gd name="connsiteY22" fmla="*/ 380488 h 460268"/>
              <a:gd name="connsiteX23" fmla="*/ 171833 w 3709764"/>
              <a:gd name="connsiteY23" fmla="*/ 401967 h 460268"/>
              <a:gd name="connsiteX24" fmla="*/ 193313 w 3709764"/>
              <a:gd name="connsiteY24" fmla="*/ 408104 h 460268"/>
              <a:gd name="connsiteX25" fmla="*/ 239339 w 3709764"/>
              <a:gd name="connsiteY25" fmla="*/ 414241 h 460268"/>
              <a:gd name="connsiteX26" fmla="*/ 405036 w 3709764"/>
              <a:gd name="connsiteY26" fmla="*/ 414241 h 460268"/>
              <a:gd name="connsiteX27" fmla="*/ 736429 w 3709764"/>
              <a:gd name="connsiteY27" fmla="*/ 414241 h 460268"/>
              <a:gd name="connsiteX28" fmla="*/ 957358 w 3709764"/>
              <a:gd name="connsiteY28" fmla="*/ 414241 h 460268"/>
              <a:gd name="connsiteX29" fmla="*/ 1282615 w 3709764"/>
              <a:gd name="connsiteY29" fmla="*/ 414241 h 460268"/>
              <a:gd name="connsiteX30" fmla="*/ 1644692 w 3709764"/>
              <a:gd name="connsiteY30" fmla="*/ 414241 h 460268"/>
              <a:gd name="connsiteX31" fmla="*/ 1884032 w 3709764"/>
              <a:gd name="connsiteY31" fmla="*/ 414241 h 460268"/>
              <a:gd name="connsiteX32" fmla="*/ 2184741 w 3709764"/>
              <a:gd name="connsiteY32" fmla="*/ 414241 h 460268"/>
              <a:gd name="connsiteX33" fmla="*/ 2632735 w 3709764"/>
              <a:gd name="connsiteY33" fmla="*/ 414241 h 460268"/>
              <a:gd name="connsiteX34" fmla="*/ 2835254 w 3709764"/>
              <a:gd name="connsiteY34" fmla="*/ 414241 h 460268"/>
              <a:gd name="connsiteX35" fmla="*/ 3010156 w 3709764"/>
              <a:gd name="connsiteY35" fmla="*/ 438789 h 460268"/>
              <a:gd name="connsiteX36" fmla="*/ 3181989 w 3709764"/>
              <a:gd name="connsiteY36" fmla="*/ 438789 h 460268"/>
              <a:gd name="connsiteX37" fmla="*/ 3320070 w 3709764"/>
              <a:gd name="connsiteY37" fmla="*/ 438789 h 460268"/>
              <a:gd name="connsiteX38" fmla="*/ 3338480 w 3709764"/>
              <a:gd name="connsiteY38" fmla="*/ 441857 h 460268"/>
              <a:gd name="connsiteX39" fmla="*/ 3359960 w 3709764"/>
              <a:gd name="connsiteY39" fmla="*/ 451063 h 460268"/>
              <a:gd name="connsiteX40" fmla="*/ 3387576 w 3709764"/>
              <a:gd name="connsiteY40" fmla="*/ 457200 h 460268"/>
              <a:gd name="connsiteX41" fmla="*/ 3427466 w 3709764"/>
              <a:gd name="connsiteY41" fmla="*/ 460268 h 460268"/>
              <a:gd name="connsiteX42" fmla="*/ 3436671 w 3709764"/>
              <a:gd name="connsiteY42" fmla="*/ 460268 h 460268"/>
              <a:gd name="connsiteX43" fmla="*/ 3455082 w 3709764"/>
              <a:gd name="connsiteY43" fmla="*/ 444926 h 460268"/>
              <a:gd name="connsiteX44" fmla="*/ 3501109 w 3709764"/>
              <a:gd name="connsiteY44" fmla="*/ 414241 h 460268"/>
              <a:gd name="connsiteX45" fmla="*/ 3593162 w 3709764"/>
              <a:gd name="connsiteY45" fmla="*/ 328324 h 460268"/>
              <a:gd name="connsiteX46" fmla="*/ 3614641 w 3709764"/>
              <a:gd name="connsiteY46" fmla="*/ 303777 h 460268"/>
              <a:gd name="connsiteX47" fmla="*/ 3639189 w 3709764"/>
              <a:gd name="connsiteY47" fmla="*/ 266955 h 460268"/>
              <a:gd name="connsiteX48" fmla="*/ 3660668 w 3709764"/>
              <a:gd name="connsiteY48" fmla="*/ 230134 h 460268"/>
              <a:gd name="connsiteX49" fmla="*/ 3676011 w 3709764"/>
              <a:gd name="connsiteY49" fmla="*/ 196381 h 460268"/>
              <a:gd name="connsiteX50" fmla="*/ 3688284 w 3709764"/>
              <a:gd name="connsiteY50" fmla="*/ 159559 h 460268"/>
              <a:gd name="connsiteX51" fmla="*/ 3697490 w 3709764"/>
              <a:gd name="connsiteY51" fmla="*/ 128875 h 460268"/>
              <a:gd name="connsiteX52" fmla="*/ 3700558 w 3709764"/>
              <a:gd name="connsiteY52" fmla="*/ 101259 h 460268"/>
              <a:gd name="connsiteX53" fmla="*/ 3703627 w 3709764"/>
              <a:gd name="connsiteY53" fmla="*/ 70574 h 460268"/>
              <a:gd name="connsiteX54" fmla="*/ 3706695 w 3709764"/>
              <a:gd name="connsiteY54" fmla="*/ 52163 h 460268"/>
              <a:gd name="connsiteX55" fmla="*/ 3709764 w 3709764"/>
              <a:gd name="connsiteY55" fmla="*/ 39889 h 460268"/>
              <a:gd name="connsiteX56" fmla="*/ 3709764 w 3709764"/>
              <a:gd name="connsiteY56" fmla="*/ 21479 h 460268"/>
              <a:gd name="connsiteX57" fmla="*/ 3703627 w 3709764"/>
              <a:gd name="connsiteY57" fmla="*/ 3068 h 460268"/>
              <a:gd name="connsiteX58" fmla="*/ 3697490 w 3709764"/>
              <a:gd name="connsiteY58" fmla="*/ 0 h 460268"/>
              <a:gd name="connsiteX59" fmla="*/ 3685216 w 3709764"/>
              <a:gd name="connsiteY59" fmla="*/ 0 h 460268"/>
              <a:gd name="connsiteX60" fmla="*/ 3666805 w 3709764"/>
              <a:gd name="connsiteY60" fmla="*/ 9205 h 460268"/>
              <a:gd name="connsiteX61" fmla="*/ 3651463 w 3709764"/>
              <a:gd name="connsiteY61" fmla="*/ 24547 h 460268"/>
              <a:gd name="connsiteX62" fmla="*/ 3626915 w 3709764"/>
              <a:gd name="connsiteY62" fmla="*/ 49095 h 460268"/>
              <a:gd name="connsiteX63" fmla="*/ 3577820 w 3709764"/>
              <a:gd name="connsiteY63" fmla="*/ 88985 h 460268"/>
              <a:gd name="connsiteX64" fmla="*/ 3525656 w 3709764"/>
              <a:gd name="connsiteY64" fmla="*/ 122738 h 460268"/>
              <a:gd name="connsiteX65" fmla="*/ 3476561 w 3709764"/>
              <a:gd name="connsiteY65" fmla="*/ 147285 h 460268"/>
              <a:gd name="connsiteX66" fmla="*/ 3415192 w 3709764"/>
              <a:gd name="connsiteY66" fmla="*/ 168765 h 460268"/>
              <a:gd name="connsiteX67" fmla="*/ 3363028 w 3709764"/>
              <a:gd name="connsiteY67" fmla="*/ 181038 h 460268"/>
              <a:gd name="connsiteX68" fmla="*/ 3320070 w 3709764"/>
              <a:gd name="connsiteY68" fmla="*/ 190244 h 460268"/>
              <a:gd name="connsiteX69" fmla="*/ 3194263 w 3709764"/>
              <a:gd name="connsiteY69" fmla="*/ 193312 h 460268"/>
              <a:gd name="connsiteX70" fmla="*/ 2865938 w 3709764"/>
              <a:gd name="connsiteY70" fmla="*/ 187175 h 46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09764" h="460268">
                <a:moveTo>
                  <a:pt x="2865938" y="187175"/>
                </a:moveTo>
                <a:lnTo>
                  <a:pt x="2417943" y="184107"/>
                </a:lnTo>
                <a:lnTo>
                  <a:pt x="2101892" y="181038"/>
                </a:lnTo>
                <a:lnTo>
                  <a:pt x="1696856" y="174902"/>
                </a:lnTo>
                <a:lnTo>
                  <a:pt x="1347052" y="174902"/>
                </a:lnTo>
                <a:lnTo>
                  <a:pt x="1061686" y="168765"/>
                </a:lnTo>
                <a:lnTo>
                  <a:pt x="760977" y="141149"/>
                </a:lnTo>
                <a:lnTo>
                  <a:pt x="567664" y="122738"/>
                </a:lnTo>
                <a:lnTo>
                  <a:pt x="389694" y="104327"/>
                </a:lnTo>
                <a:lnTo>
                  <a:pt x="380488" y="104327"/>
                </a:lnTo>
                <a:lnTo>
                  <a:pt x="306845" y="125806"/>
                </a:lnTo>
                <a:lnTo>
                  <a:pt x="131943" y="184107"/>
                </a:lnTo>
                <a:lnTo>
                  <a:pt x="64437" y="205586"/>
                </a:lnTo>
                <a:lnTo>
                  <a:pt x="33753" y="217860"/>
                </a:lnTo>
                <a:lnTo>
                  <a:pt x="15342" y="230134"/>
                </a:lnTo>
                <a:lnTo>
                  <a:pt x="3068" y="245476"/>
                </a:lnTo>
                <a:lnTo>
                  <a:pt x="0" y="260818"/>
                </a:lnTo>
                <a:lnTo>
                  <a:pt x="0" y="279229"/>
                </a:lnTo>
                <a:lnTo>
                  <a:pt x="9205" y="306845"/>
                </a:lnTo>
                <a:lnTo>
                  <a:pt x="27616" y="331393"/>
                </a:lnTo>
                <a:lnTo>
                  <a:pt x="39890" y="343667"/>
                </a:lnTo>
                <a:lnTo>
                  <a:pt x="64437" y="359009"/>
                </a:lnTo>
                <a:lnTo>
                  <a:pt x="116601" y="380488"/>
                </a:lnTo>
                <a:lnTo>
                  <a:pt x="171833" y="401967"/>
                </a:lnTo>
                <a:lnTo>
                  <a:pt x="193313" y="408104"/>
                </a:lnTo>
                <a:lnTo>
                  <a:pt x="239339" y="414241"/>
                </a:lnTo>
                <a:lnTo>
                  <a:pt x="405036" y="414241"/>
                </a:lnTo>
                <a:lnTo>
                  <a:pt x="736429" y="414241"/>
                </a:lnTo>
                <a:lnTo>
                  <a:pt x="957358" y="414241"/>
                </a:lnTo>
                <a:lnTo>
                  <a:pt x="1282615" y="414241"/>
                </a:lnTo>
                <a:lnTo>
                  <a:pt x="1644692" y="414241"/>
                </a:lnTo>
                <a:lnTo>
                  <a:pt x="1884032" y="414241"/>
                </a:lnTo>
                <a:lnTo>
                  <a:pt x="2184741" y="414241"/>
                </a:lnTo>
                <a:lnTo>
                  <a:pt x="2632735" y="414241"/>
                </a:lnTo>
                <a:lnTo>
                  <a:pt x="2835254" y="414241"/>
                </a:lnTo>
                <a:lnTo>
                  <a:pt x="3010156" y="438789"/>
                </a:lnTo>
                <a:lnTo>
                  <a:pt x="3181989" y="438789"/>
                </a:lnTo>
                <a:lnTo>
                  <a:pt x="3320070" y="438789"/>
                </a:lnTo>
                <a:lnTo>
                  <a:pt x="3338480" y="441857"/>
                </a:lnTo>
                <a:lnTo>
                  <a:pt x="3359960" y="451063"/>
                </a:lnTo>
                <a:lnTo>
                  <a:pt x="3387576" y="457200"/>
                </a:lnTo>
                <a:lnTo>
                  <a:pt x="3427466" y="460268"/>
                </a:lnTo>
                <a:lnTo>
                  <a:pt x="3436671" y="460268"/>
                </a:lnTo>
                <a:lnTo>
                  <a:pt x="3455082" y="444926"/>
                </a:lnTo>
                <a:lnTo>
                  <a:pt x="3501109" y="414241"/>
                </a:lnTo>
                <a:lnTo>
                  <a:pt x="3593162" y="328324"/>
                </a:lnTo>
                <a:lnTo>
                  <a:pt x="3614641" y="303777"/>
                </a:lnTo>
                <a:lnTo>
                  <a:pt x="3639189" y="266955"/>
                </a:lnTo>
                <a:lnTo>
                  <a:pt x="3660668" y="230134"/>
                </a:lnTo>
                <a:lnTo>
                  <a:pt x="3676011" y="196381"/>
                </a:lnTo>
                <a:lnTo>
                  <a:pt x="3688284" y="159559"/>
                </a:lnTo>
                <a:lnTo>
                  <a:pt x="3697490" y="128875"/>
                </a:lnTo>
                <a:lnTo>
                  <a:pt x="3700558" y="101259"/>
                </a:lnTo>
                <a:lnTo>
                  <a:pt x="3703627" y="70574"/>
                </a:lnTo>
                <a:lnTo>
                  <a:pt x="3706695" y="52163"/>
                </a:lnTo>
                <a:lnTo>
                  <a:pt x="3709764" y="39889"/>
                </a:lnTo>
                <a:lnTo>
                  <a:pt x="3709764" y="21479"/>
                </a:lnTo>
                <a:lnTo>
                  <a:pt x="3703627" y="3068"/>
                </a:lnTo>
                <a:lnTo>
                  <a:pt x="3697490" y="0"/>
                </a:lnTo>
                <a:lnTo>
                  <a:pt x="3685216" y="0"/>
                </a:lnTo>
                <a:lnTo>
                  <a:pt x="3666805" y="9205"/>
                </a:lnTo>
                <a:lnTo>
                  <a:pt x="3651463" y="24547"/>
                </a:lnTo>
                <a:lnTo>
                  <a:pt x="3626915" y="49095"/>
                </a:lnTo>
                <a:lnTo>
                  <a:pt x="3577820" y="88985"/>
                </a:lnTo>
                <a:lnTo>
                  <a:pt x="3525656" y="122738"/>
                </a:lnTo>
                <a:lnTo>
                  <a:pt x="3476561" y="147285"/>
                </a:lnTo>
                <a:lnTo>
                  <a:pt x="3415192" y="168765"/>
                </a:lnTo>
                <a:lnTo>
                  <a:pt x="3363028" y="181038"/>
                </a:lnTo>
                <a:lnTo>
                  <a:pt x="3320070" y="190244"/>
                </a:lnTo>
                <a:lnTo>
                  <a:pt x="3194263" y="193312"/>
                </a:lnTo>
                <a:lnTo>
                  <a:pt x="2865938" y="18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4FDF644-0F73-44BE-88CB-49B3BED58B9F}"/>
              </a:ext>
            </a:extLst>
          </p:cNvPr>
          <p:cNvSpPr/>
          <p:nvPr/>
        </p:nvSpPr>
        <p:spPr>
          <a:xfrm>
            <a:off x="3305175" y="2738438"/>
            <a:ext cx="1236663" cy="466725"/>
          </a:xfrm>
          <a:custGeom>
            <a:avLst/>
            <a:gdLst>
              <a:gd name="connsiteX0" fmla="*/ 885825 w 1235869"/>
              <a:gd name="connsiteY0" fmla="*/ 269081 h 466725"/>
              <a:gd name="connsiteX1" fmla="*/ 721519 w 1235869"/>
              <a:gd name="connsiteY1" fmla="*/ 302418 h 466725"/>
              <a:gd name="connsiteX2" fmla="*/ 552450 w 1235869"/>
              <a:gd name="connsiteY2" fmla="*/ 340518 h 466725"/>
              <a:gd name="connsiteX3" fmla="*/ 431006 w 1235869"/>
              <a:gd name="connsiteY3" fmla="*/ 369093 h 466725"/>
              <a:gd name="connsiteX4" fmla="*/ 280988 w 1235869"/>
              <a:gd name="connsiteY4" fmla="*/ 400050 h 466725"/>
              <a:gd name="connsiteX5" fmla="*/ 150019 w 1235869"/>
              <a:gd name="connsiteY5" fmla="*/ 428625 h 466725"/>
              <a:gd name="connsiteX6" fmla="*/ 0 w 1235869"/>
              <a:gd name="connsiteY6" fmla="*/ 466725 h 466725"/>
              <a:gd name="connsiteX7" fmla="*/ 14288 w 1235869"/>
              <a:gd name="connsiteY7" fmla="*/ 219075 h 466725"/>
              <a:gd name="connsiteX8" fmla="*/ 123825 w 1235869"/>
              <a:gd name="connsiteY8" fmla="*/ 221456 h 466725"/>
              <a:gd name="connsiteX9" fmla="*/ 197644 w 1235869"/>
              <a:gd name="connsiteY9" fmla="*/ 219075 h 466725"/>
              <a:gd name="connsiteX10" fmla="*/ 252413 w 1235869"/>
              <a:gd name="connsiteY10" fmla="*/ 211931 h 466725"/>
              <a:gd name="connsiteX11" fmla="*/ 319088 w 1235869"/>
              <a:gd name="connsiteY11" fmla="*/ 202406 h 466725"/>
              <a:gd name="connsiteX12" fmla="*/ 395288 w 1235869"/>
              <a:gd name="connsiteY12" fmla="*/ 185737 h 466725"/>
              <a:gd name="connsiteX13" fmla="*/ 516731 w 1235869"/>
              <a:gd name="connsiteY13" fmla="*/ 150018 h 466725"/>
              <a:gd name="connsiteX14" fmla="*/ 569119 w 1235869"/>
              <a:gd name="connsiteY14" fmla="*/ 133350 h 466725"/>
              <a:gd name="connsiteX15" fmla="*/ 628650 w 1235869"/>
              <a:gd name="connsiteY15" fmla="*/ 111918 h 466725"/>
              <a:gd name="connsiteX16" fmla="*/ 669131 w 1235869"/>
              <a:gd name="connsiteY16" fmla="*/ 90487 h 466725"/>
              <a:gd name="connsiteX17" fmla="*/ 714375 w 1235869"/>
              <a:gd name="connsiteY17" fmla="*/ 66675 h 466725"/>
              <a:gd name="connsiteX18" fmla="*/ 778669 w 1235869"/>
              <a:gd name="connsiteY18" fmla="*/ 38100 h 466725"/>
              <a:gd name="connsiteX19" fmla="*/ 847725 w 1235869"/>
              <a:gd name="connsiteY19" fmla="*/ 11906 h 466725"/>
              <a:gd name="connsiteX20" fmla="*/ 895350 w 1235869"/>
              <a:gd name="connsiteY20" fmla="*/ 0 h 466725"/>
              <a:gd name="connsiteX21" fmla="*/ 904875 w 1235869"/>
              <a:gd name="connsiteY21" fmla="*/ 0 h 466725"/>
              <a:gd name="connsiteX22" fmla="*/ 969169 w 1235869"/>
              <a:gd name="connsiteY22" fmla="*/ 14287 h 466725"/>
              <a:gd name="connsiteX23" fmla="*/ 1026319 w 1235869"/>
              <a:gd name="connsiteY23" fmla="*/ 28575 h 466725"/>
              <a:gd name="connsiteX24" fmla="*/ 1073944 w 1235869"/>
              <a:gd name="connsiteY24" fmla="*/ 42862 h 466725"/>
              <a:gd name="connsiteX25" fmla="*/ 1128713 w 1235869"/>
              <a:gd name="connsiteY25" fmla="*/ 64293 h 466725"/>
              <a:gd name="connsiteX26" fmla="*/ 1162050 w 1235869"/>
              <a:gd name="connsiteY26" fmla="*/ 80962 h 466725"/>
              <a:gd name="connsiteX27" fmla="*/ 1193006 w 1235869"/>
              <a:gd name="connsiteY27" fmla="*/ 102393 h 466725"/>
              <a:gd name="connsiteX28" fmla="*/ 1214438 w 1235869"/>
              <a:gd name="connsiteY28" fmla="*/ 121443 h 466725"/>
              <a:gd name="connsiteX29" fmla="*/ 1228725 w 1235869"/>
              <a:gd name="connsiteY29" fmla="*/ 140493 h 466725"/>
              <a:gd name="connsiteX30" fmla="*/ 1235869 w 1235869"/>
              <a:gd name="connsiteY30" fmla="*/ 157162 h 466725"/>
              <a:gd name="connsiteX31" fmla="*/ 1235869 w 1235869"/>
              <a:gd name="connsiteY31" fmla="*/ 164306 h 466725"/>
              <a:gd name="connsiteX32" fmla="*/ 1228725 w 1235869"/>
              <a:gd name="connsiteY32" fmla="*/ 183356 h 466725"/>
              <a:gd name="connsiteX33" fmla="*/ 1214438 w 1235869"/>
              <a:gd name="connsiteY33" fmla="*/ 197643 h 466725"/>
              <a:gd name="connsiteX34" fmla="*/ 1193006 w 1235869"/>
              <a:gd name="connsiteY34" fmla="*/ 207168 h 466725"/>
              <a:gd name="connsiteX35" fmla="*/ 1154906 w 1235869"/>
              <a:gd name="connsiteY35" fmla="*/ 219075 h 466725"/>
              <a:gd name="connsiteX36" fmla="*/ 1090613 w 1235869"/>
              <a:gd name="connsiteY36" fmla="*/ 233362 h 466725"/>
              <a:gd name="connsiteX37" fmla="*/ 885825 w 1235869"/>
              <a:gd name="connsiteY37" fmla="*/ 26908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35869" h="466725">
                <a:moveTo>
                  <a:pt x="885825" y="269081"/>
                </a:moveTo>
                <a:lnTo>
                  <a:pt x="721519" y="302418"/>
                </a:lnTo>
                <a:lnTo>
                  <a:pt x="552450" y="340518"/>
                </a:lnTo>
                <a:lnTo>
                  <a:pt x="431006" y="369093"/>
                </a:lnTo>
                <a:lnTo>
                  <a:pt x="280988" y="400050"/>
                </a:lnTo>
                <a:lnTo>
                  <a:pt x="150019" y="428625"/>
                </a:lnTo>
                <a:lnTo>
                  <a:pt x="0" y="466725"/>
                </a:lnTo>
                <a:lnTo>
                  <a:pt x="14288" y="219075"/>
                </a:lnTo>
                <a:lnTo>
                  <a:pt x="123825" y="221456"/>
                </a:lnTo>
                <a:lnTo>
                  <a:pt x="197644" y="219075"/>
                </a:lnTo>
                <a:lnTo>
                  <a:pt x="252413" y="211931"/>
                </a:lnTo>
                <a:lnTo>
                  <a:pt x="319088" y="202406"/>
                </a:lnTo>
                <a:lnTo>
                  <a:pt x="395288" y="185737"/>
                </a:lnTo>
                <a:lnTo>
                  <a:pt x="516731" y="150018"/>
                </a:lnTo>
                <a:lnTo>
                  <a:pt x="569119" y="133350"/>
                </a:lnTo>
                <a:lnTo>
                  <a:pt x="628650" y="111918"/>
                </a:lnTo>
                <a:lnTo>
                  <a:pt x="669131" y="90487"/>
                </a:lnTo>
                <a:lnTo>
                  <a:pt x="714375" y="66675"/>
                </a:lnTo>
                <a:lnTo>
                  <a:pt x="778669" y="38100"/>
                </a:lnTo>
                <a:lnTo>
                  <a:pt x="847725" y="11906"/>
                </a:lnTo>
                <a:lnTo>
                  <a:pt x="895350" y="0"/>
                </a:lnTo>
                <a:lnTo>
                  <a:pt x="904875" y="0"/>
                </a:lnTo>
                <a:lnTo>
                  <a:pt x="969169" y="14287"/>
                </a:lnTo>
                <a:lnTo>
                  <a:pt x="1026319" y="28575"/>
                </a:lnTo>
                <a:lnTo>
                  <a:pt x="1073944" y="42862"/>
                </a:lnTo>
                <a:lnTo>
                  <a:pt x="1128713" y="64293"/>
                </a:lnTo>
                <a:lnTo>
                  <a:pt x="1162050" y="80962"/>
                </a:lnTo>
                <a:lnTo>
                  <a:pt x="1193006" y="102393"/>
                </a:lnTo>
                <a:lnTo>
                  <a:pt x="1214438" y="121443"/>
                </a:lnTo>
                <a:lnTo>
                  <a:pt x="1228725" y="140493"/>
                </a:lnTo>
                <a:lnTo>
                  <a:pt x="1235869" y="157162"/>
                </a:lnTo>
                <a:lnTo>
                  <a:pt x="1235869" y="164306"/>
                </a:lnTo>
                <a:lnTo>
                  <a:pt x="1228725" y="183356"/>
                </a:lnTo>
                <a:lnTo>
                  <a:pt x="1214438" y="197643"/>
                </a:lnTo>
                <a:lnTo>
                  <a:pt x="1193006" y="207168"/>
                </a:lnTo>
                <a:lnTo>
                  <a:pt x="1154906" y="219075"/>
                </a:lnTo>
                <a:lnTo>
                  <a:pt x="1090613" y="233362"/>
                </a:lnTo>
                <a:lnTo>
                  <a:pt x="885825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6F65F9A4-B88E-4BB7-AF33-FA53B3647025}"/>
              </a:ext>
            </a:extLst>
          </p:cNvPr>
          <p:cNvSpPr/>
          <p:nvPr/>
        </p:nvSpPr>
        <p:spPr>
          <a:xfrm>
            <a:off x="3306763" y="3609975"/>
            <a:ext cx="1184275" cy="493713"/>
          </a:xfrm>
          <a:custGeom>
            <a:avLst/>
            <a:gdLst>
              <a:gd name="connsiteX0" fmla="*/ 802482 w 1183482"/>
              <a:gd name="connsiteY0" fmla="*/ 307181 h 492919"/>
              <a:gd name="connsiteX1" fmla="*/ 614363 w 1183482"/>
              <a:gd name="connsiteY1" fmla="*/ 342900 h 492919"/>
              <a:gd name="connsiteX2" fmla="*/ 464344 w 1183482"/>
              <a:gd name="connsiteY2" fmla="*/ 371475 h 492919"/>
              <a:gd name="connsiteX3" fmla="*/ 330994 w 1183482"/>
              <a:gd name="connsiteY3" fmla="*/ 400050 h 492919"/>
              <a:gd name="connsiteX4" fmla="*/ 204788 w 1183482"/>
              <a:gd name="connsiteY4" fmla="*/ 431006 h 492919"/>
              <a:gd name="connsiteX5" fmla="*/ 107157 w 1183482"/>
              <a:gd name="connsiteY5" fmla="*/ 457200 h 492919"/>
              <a:gd name="connsiteX6" fmla="*/ 0 w 1183482"/>
              <a:gd name="connsiteY6" fmla="*/ 492919 h 492919"/>
              <a:gd name="connsiteX7" fmla="*/ 4763 w 1183482"/>
              <a:gd name="connsiteY7" fmla="*/ 250031 h 492919"/>
              <a:gd name="connsiteX8" fmla="*/ 178594 w 1183482"/>
              <a:gd name="connsiteY8" fmla="*/ 226219 h 492919"/>
              <a:gd name="connsiteX9" fmla="*/ 369094 w 1183482"/>
              <a:gd name="connsiteY9" fmla="*/ 188119 h 492919"/>
              <a:gd name="connsiteX10" fmla="*/ 564357 w 1183482"/>
              <a:gd name="connsiteY10" fmla="*/ 140494 h 492919"/>
              <a:gd name="connsiteX11" fmla="*/ 673894 w 1183482"/>
              <a:gd name="connsiteY11" fmla="*/ 109538 h 492919"/>
              <a:gd name="connsiteX12" fmla="*/ 745332 w 1183482"/>
              <a:gd name="connsiteY12" fmla="*/ 73819 h 492919"/>
              <a:gd name="connsiteX13" fmla="*/ 838200 w 1183482"/>
              <a:gd name="connsiteY13" fmla="*/ 23813 h 492919"/>
              <a:gd name="connsiteX14" fmla="*/ 873919 w 1183482"/>
              <a:gd name="connsiteY14" fmla="*/ 2381 h 492919"/>
              <a:gd name="connsiteX15" fmla="*/ 885825 w 1183482"/>
              <a:gd name="connsiteY15" fmla="*/ 0 h 492919"/>
              <a:gd name="connsiteX16" fmla="*/ 916782 w 1183482"/>
              <a:gd name="connsiteY16" fmla="*/ 9525 h 492919"/>
              <a:gd name="connsiteX17" fmla="*/ 995363 w 1183482"/>
              <a:gd name="connsiteY17" fmla="*/ 35719 h 492919"/>
              <a:gd name="connsiteX18" fmla="*/ 1050132 w 1183482"/>
              <a:gd name="connsiteY18" fmla="*/ 54769 h 492919"/>
              <a:gd name="connsiteX19" fmla="*/ 1085850 w 1183482"/>
              <a:gd name="connsiteY19" fmla="*/ 66675 h 492919"/>
              <a:gd name="connsiteX20" fmla="*/ 1114425 w 1183482"/>
              <a:gd name="connsiteY20" fmla="*/ 83344 h 492919"/>
              <a:gd name="connsiteX21" fmla="*/ 1147763 w 1183482"/>
              <a:gd name="connsiteY21" fmla="*/ 104775 h 492919"/>
              <a:gd name="connsiteX22" fmla="*/ 1164432 w 1183482"/>
              <a:gd name="connsiteY22" fmla="*/ 121444 h 492919"/>
              <a:gd name="connsiteX23" fmla="*/ 1176338 w 1183482"/>
              <a:gd name="connsiteY23" fmla="*/ 142875 h 492919"/>
              <a:gd name="connsiteX24" fmla="*/ 1183482 w 1183482"/>
              <a:gd name="connsiteY24" fmla="*/ 161925 h 492919"/>
              <a:gd name="connsiteX25" fmla="*/ 1183482 w 1183482"/>
              <a:gd name="connsiteY25" fmla="*/ 176213 h 492919"/>
              <a:gd name="connsiteX26" fmla="*/ 1173957 w 1183482"/>
              <a:gd name="connsiteY26" fmla="*/ 200025 h 492919"/>
              <a:gd name="connsiteX27" fmla="*/ 1152525 w 1183482"/>
              <a:gd name="connsiteY27" fmla="*/ 223838 h 492919"/>
              <a:gd name="connsiteX28" fmla="*/ 1126332 w 1183482"/>
              <a:gd name="connsiteY28" fmla="*/ 242888 h 492919"/>
              <a:gd name="connsiteX29" fmla="*/ 1054894 w 1183482"/>
              <a:gd name="connsiteY29" fmla="*/ 257175 h 492919"/>
              <a:gd name="connsiteX30" fmla="*/ 904875 w 1183482"/>
              <a:gd name="connsiteY30" fmla="*/ 288131 h 492919"/>
              <a:gd name="connsiteX31" fmla="*/ 802482 w 1183482"/>
              <a:gd name="connsiteY31" fmla="*/ 30718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3482" h="492919">
                <a:moveTo>
                  <a:pt x="802482" y="307181"/>
                </a:moveTo>
                <a:lnTo>
                  <a:pt x="614363" y="342900"/>
                </a:lnTo>
                <a:lnTo>
                  <a:pt x="464344" y="371475"/>
                </a:lnTo>
                <a:lnTo>
                  <a:pt x="330994" y="400050"/>
                </a:lnTo>
                <a:lnTo>
                  <a:pt x="204788" y="431006"/>
                </a:lnTo>
                <a:lnTo>
                  <a:pt x="107157" y="457200"/>
                </a:lnTo>
                <a:lnTo>
                  <a:pt x="0" y="492919"/>
                </a:lnTo>
                <a:cubicBezTo>
                  <a:pt x="1588" y="411956"/>
                  <a:pt x="3175" y="330994"/>
                  <a:pt x="4763" y="250031"/>
                </a:cubicBezTo>
                <a:lnTo>
                  <a:pt x="178594" y="226219"/>
                </a:lnTo>
                <a:lnTo>
                  <a:pt x="369094" y="188119"/>
                </a:lnTo>
                <a:lnTo>
                  <a:pt x="564357" y="140494"/>
                </a:lnTo>
                <a:lnTo>
                  <a:pt x="673894" y="109538"/>
                </a:lnTo>
                <a:lnTo>
                  <a:pt x="745332" y="73819"/>
                </a:lnTo>
                <a:lnTo>
                  <a:pt x="838200" y="23813"/>
                </a:lnTo>
                <a:lnTo>
                  <a:pt x="873919" y="2381"/>
                </a:lnTo>
                <a:lnTo>
                  <a:pt x="885825" y="0"/>
                </a:lnTo>
                <a:lnTo>
                  <a:pt x="916782" y="9525"/>
                </a:lnTo>
                <a:lnTo>
                  <a:pt x="995363" y="35719"/>
                </a:lnTo>
                <a:lnTo>
                  <a:pt x="1050132" y="54769"/>
                </a:lnTo>
                <a:lnTo>
                  <a:pt x="1085850" y="66675"/>
                </a:lnTo>
                <a:lnTo>
                  <a:pt x="1114425" y="83344"/>
                </a:lnTo>
                <a:lnTo>
                  <a:pt x="1147763" y="104775"/>
                </a:lnTo>
                <a:lnTo>
                  <a:pt x="1164432" y="121444"/>
                </a:lnTo>
                <a:lnTo>
                  <a:pt x="1176338" y="142875"/>
                </a:lnTo>
                <a:lnTo>
                  <a:pt x="1183482" y="161925"/>
                </a:lnTo>
                <a:lnTo>
                  <a:pt x="1183482" y="176213"/>
                </a:lnTo>
                <a:lnTo>
                  <a:pt x="1173957" y="200025"/>
                </a:lnTo>
                <a:lnTo>
                  <a:pt x="1152525" y="223838"/>
                </a:lnTo>
                <a:lnTo>
                  <a:pt x="1126332" y="242888"/>
                </a:lnTo>
                <a:lnTo>
                  <a:pt x="1054894" y="257175"/>
                </a:lnTo>
                <a:lnTo>
                  <a:pt x="904875" y="288131"/>
                </a:lnTo>
                <a:lnTo>
                  <a:pt x="802482" y="307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1F24012-DCFB-400A-A80B-927F0D8354F4}"/>
              </a:ext>
            </a:extLst>
          </p:cNvPr>
          <p:cNvSpPr/>
          <p:nvPr/>
        </p:nvSpPr>
        <p:spPr>
          <a:xfrm>
            <a:off x="2490788" y="4500563"/>
            <a:ext cx="2035175" cy="819150"/>
          </a:xfrm>
          <a:custGeom>
            <a:avLst/>
            <a:gdLst>
              <a:gd name="connsiteX0" fmla="*/ 1824037 w 2035968"/>
              <a:gd name="connsiteY0" fmla="*/ 54768 h 819150"/>
              <a:gd name="connsiteX1" fmla="*/ 1566862 w 2035968"/>
              <a:gd name="connsiteY1" fmla="*/ 140493 h 819150"/>
              <a:gd name="connsiteX2" fmla="*/ 1388268 w 2035968"/>
              <a:gd name="connsiteY2" fmla="*/ 197643 h 819150"/>
              <a:gd name="connsiteX3" fmla="*/ 1223962 w 2035968"/>
              <a:gd name="connsiteY3" fmla="*/ 247650 h 819150"/>
              <a:gd name="connsiteX4" fmla="*/ 1057275 w 2035968"/>
              <a:gd name="connsiteY4" fmla="*/ 295275 h 819150"/>
              <a:gd name="connsiteX5" fmla="*/ 909637 w 2035968"/>
              <a:gd name="connsiteY5" fmla="*/ 330993 h 819150"/>
              <a:gd name="connsiteX6" fmla="*/ 866775 w 2035968"/>
              <a:gd name="connsiteY6" fmla="*/ 338137 h 819150"/>
              <a:gd name="connsiteX7" fmla="*/ 654843 w 2035968"/>
              <a:gd name="connsiteY7" fmla="*/ 397668 h 819150"/>
              <a:gd name="connsiteX8" fmla="*/ 500062 w 2035968"/>
              <a:gd name="connsiteY8" fmla="*/ 452437 h 819150"/>
              <a:gd name="connsiteX9" fmla="*/ 385762 w 2035968"/>
              <a:gd name="connsiteY9" fmla="*/ 488156 h 819150"/>
              <a:gd name="connsiteX10" fmla="*/ 369093 w 2035968"/>
              <a:gd name="connsiteY10" fmla="*/ 490537 h 819150"/>
              <a:gd name="connsiteX11" fmla="*/ 335756 w 2035968"/>
              <a:gd name="connsiteY11" fmla="*/ 488156 h 819150"/>
              <a:gd name="connsiteX12" fmla="*/ 290512 w 2035968"/>
              <a:gd name="connsiteY12" fmla="*/ 481012 h 819150"/>
              <a:gd name="connsiteX13" fmla="*/ 259556 w 2035968"/>
              <a:gd name="connsiteY13" fmla="*/ 473868 h 819150"/>
              <a:gd name="connsiteX14" fmla="*/ 240506 w 2035968"/>
              <a:gd name="connsiteY14" fmla="*/ 466725 h 819150"/>
              <a:gd name="connsiteX15" fmla="*/ 209550 w 2035968"/>
              <a:gd name="connsiteY15" fmla="*/ 450056 h 819150"/>
              <a:gd name="connsiteX16" fmla="*/ 173831 w 2035968"/>
              <a:gd name="connsiteY16" fmla="*/ 423862 h 819150"/>
              <a:gd name="connsiteX17" fmla="*/ 145256 w 2035968"/>
              <a:gd name="connsiteY17" fmla="*/ 400050 h 819150"/>
              <a:gd name="connsiteX18" fmla="*/ 102393 w 2035968"/>
              <a:gd name="connsiteY18" fmla="*/ 354806 h 819150"/>
              <a:gd name="connsiteX19" fmla="*/ 71437 w 2035968"/>
              <a:gd name="connsiteY19" fmla="*/ 316706 h 819150"/>
              <a:gd name="connsiteX20" fmla="*/ 54768 w 2035968"/>
              <a:gd name="connsiteY20" fmla="*/ 300037 h 819150"/>
              <a:gd name="connsiteX21" fmla="*/ 35718 w 2035968"/>
              <a:gd name="connsiteY21" fmla="*/ 285750 h 819150"/>
              <a:gd name="connsiteX22" fmla="*/ 21431 w 2035968"/>
              <a:gd name="connsiteY22" fmla="*/ 283368 h 819150"/>
              <a:gd name="connsiteX23" fmla="*/ 14287 w 2035968"/>
              <a:gd name="connsiteY23" fmla="*/ 285750 h 819150"/>
              <a:gd name="connsiteX24" fmla="*/ 4762 w 2035968"/>
              <a:gd name="connsiteY24" fmla="*/ 297656 h 819150"/>
              <a:gd name="connsiteX25" fmla="*/ 0 w 2035968"/>
              <a:gd name="connsiteY25" fmla="*/ 323850 h 819150"/>
              <a:gd name="connsiteX26" fmla="*/ 4762 w 2035968"/>
              <a:gd name="connsiteY26" fmla="*/ 350043 h 819150"/>
              <a:gd name="connsiteX27" fmla="*/ 23812 w 2035968"/>
              <a:gd name="connsiteY27" fmla="*/ 402431 h 819150"/>
              <a:gd name="connsiteX28" fmla="*/ 57150 w 2035968"/>
              <a:gd name="connsiteY28" fmla="*/ 476250 h 819150"/>
              <a:gd name="connsiteX29" fmla="*/ 100012 w 2035968"/>
              <a:gd name="connsiteY29" fmla="*/ 554831 h 819150"/>
              <a:gd name="connsiteX30" fmla="*/ 135731 w 2035968"/>
              <a:gd name="connsiteY30" fmla="*/ 607218 h 819150"/>
              <a:gd name="connsiteX31" fmla="*/ 176212 w 2035968"/>
              <a:gd name="connsiteY31" fmla="*/ 661987 h 819150"/>
              <a:gd name="connsiteX32" fmla="*/ 226218 w 2035968"/>
              <a:gd name="connsiteY32" fmla="*/ 719137 h 819150"/>
              <a:gd name="connsiteX33" fmla="*/ 278606 w 2035968"/>
              <a:gd name="connsiteY33" fmla="*/ 771525 h 819150"/>
              <a:gd name="connsiteX34" fmla="*/ 319087 w 2035968"/>
              <a:gd name="connsiteY34" fmla="*/ 802481 h 819150"/>
              <a:gd name="connsiteX35" fmla="*/ 340518 w 2035968"/>
              <a:gd name="connsiteY35" fmla="*/ 812006 h 819150"/>
              <a:gd name="connsiteX36" fmla="*/ 364331 w 2035968"/>
              <a:gd name="connsiteY36" fmla="*/ 819150 h 819150"/>
              <a:gd name="connsiteX37" fmla="*/ 388143 w 2035968"/>
              <a:gd name="connsiteY37" fmla="*/ 819150 h 819150"/>
              <a:gd name="connsiteX38" fmla="*/ 411956 w 2035968"/>
              <a:gd name="connsiteY38" fmla="*/ 816768 h 819150"/>
              <a:gd name="connsiteX39" fmla="*/ 445293 w 2035968"/>
              <a:gd name="connsiteY39" fmla="*/ 802481 h 819150"/>
              <a:gd name="connsiteX40" fmla="*/ 471487 w 2035968"/>
              <a:gd name="connsiteY40" fmla="*/ 783431 h 819150"/>
              <a:gd name="connsiteX41" fmla="*/ 490537 w 2035968"/>
              <a:gd name="connsiteY41" fmla="*/ 759618 h 819150"/>
              <a:gd name="connsiteX42" fmla="*/ 552450 w 2035968"/>
              <a:gd name="connsiteY42" fmla="*/ 719137 h 819150"/>
              <a:gd name="connsiteX43" fmla="*/ 642937 w 2035968"/>
              <a:gd name="connsiteY43" fmla="*/ 661987 h 819150"/>
              <a:gd name="connsiteX44" fmla="*/ 876300 w 2035968"/>
              <a:gd name="connsiteY44" fmla="*/ 561975 h 819150"/>
              <a:gd name="connsiteX45" fmla="*/ 1071562 w 2035968"/>
              <a:gd name="connsiteY45" fmla="*/ 492918 h 819150"/>
              <a:gd name="connsiteX46" fmla="*/ 1297781 w 2035968"/>
              <a:gd name="connsiteY46" fmla="*/ 402431 h 819150"/>
              <a:gd name="connsiteX47" fmla="*/ 1509712 w 2035968"/>
              <a:gd name="connsiteY47" fmla="*/ 314325 h 819150"/>
              <a:gd name="connsiteX48" fmla="*/ 1778793 w 2035968"/>
              <a:gd name="connsiteY48" fmla="*/ 185737 h 819150"/>
              <a:gd name="connsiteX49" fmla="*/ 1938337 w 2035968"/>
              <a:gd name="connsiteY49" fmla="*/ 107156 h 819150"/>
              <a:gd name="connsiteX50" fmla="*/ 2012156 w 2035968"/>
              <a:gd name="connsiteY50" fmla="*/ 66675 h 819150"/>
              <a:gd name="connsiteX51" fmla="*/ 2028825 w 2035968"/>
              <a:gd name="connsiteY51" fmla="*/ 50006 h 819150"/>
              <a:gd name="connsiteX52" fmla="*/ 2035968 w 2035968"/>
              <a:gd name="connsiteY52" fmla="*/ 33337 h 819150"/>
              <a:gd name="connsiteX53" fmla="*/ 2035968 w 2035968"/>
              <a:gd name="connsiteY53" fmla="*/ 19050 h 819150"/>
              <a:gd name="connsiteX54" fmla="*/ 2031206 w 2035968"/>
              <a:gd name="connsiteY54" fmla="*/ 11906 h 819150"/>
              <a:gd name="connsiteX55" fmla="*/ 2026443 w 2035968"/>
              <a:gd name="connsiteY55" fmla="*/ 4762 h 819150"/>
              <a:gd name="connsiteX56" fmla="*/ 1993106 w 2035968"/>
              <a:gd name="connsiteY56" fmla="*/ 0 h 819150"/>
              <a:gd name="connsiteX57" fmla="*/ 1945481 w 2035968"/>
              <a:gd name="connsiteY57" fmla="*/ 14287 h 819150"/>
              <a:gd name="connsiteX58" fmla="*/ 1824037 w 2035968"/>
              <a:gd name="connsiteY58" fmla="*/ 54768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35968" h="819150">
                <a:moveTo>
                  <a:pt x="1824037" y="54768"/>
                </a:moveTo>
                <a:lnTo>
                  <a:pt x="1566862" y="140493"/>
                </a:lnTo>
                <a:lnTo>
                  <a:pt x="1388268" y="197643"/>
                </a:lnTo>
                <a:lnTo>
                  <a:pt x="1223962" y="247650"/>
                </a:lnTo>
                <a:lnTo>
                  <a:pt x="1057275" y="295275"/>
                </a:lnTo>
                <a:lnTo>
                  <a:pt x="909637" y="330993"/>
                </a:lnTo>
                <a:lnTo>
                  <a:pt x="866775" y="338137"/>
                </a:lnTo>
                <a:lnTo>
                  <a:pt x="654843" y="397668"/>
                </a:lnTo>
                <a:lnTo>
                  <a:pt x="500062" y="452437"/>
                </a:lnTo>
                <a:lnTo>
                  <a:pt x="385762" y="488156"/>
                </a:lnTo>
                <a:lnTo>
                  <a:pt x="369093" y="490537"/>
                </a:lnTo>
                <a:lnTo>
                  <a:pt x="335756" y="488156"/>
                </a:lnTo>
                <a:lnTo>
                  <a:pt x="290512" y="481012"/>
                </a:lnTo>
                <a:lnTo>
                  <a:pt x="259556" y="473868"/>
                </a:lnTo>
                <a:lnTo>
                  <a:pt x="240506" y="466725"/>
                </a:lnTo>
                <a:lnTo>
                  <a:pt x="209550" y="450056"/>
                </a:lnTo>
                <a:lnTo>
                  <a:pt x="173831" y="423862"/>
                </a:lnTo>
                <a:lnTo>
                  <a:pt x="145256" y="400050"/>
                </a:lnTo>
                <a:lnTo>
                  <a:pt x="102393" y="354806"/>
                </a:lnTo>
                <a:lnTo>
                  <a:pt x="71437" y="316706"/>
                </a:lnTo>
                <a:lnTo>
                  <a:pt x="54768" y="300037"/>
                </a:lnTo>
                <a:lnTo>
                  <a:pt x="35718" y="285750"/>
                </a:lnTo>
                <a:lnTo>
                  <a:pt x="21431" y="283368"/>
                </a:lnTo>
                <a:lnTo>
                  <a:pt x="14287" y="285750"/>
                </a:lnTo>
                <a:lnTo>
                  <a:pt x="4762" y="297656"/>
                </a:lnTo>
                <a:lnTo>
                  <a:pt x="0" y="323850"/>
                </a:lnTo>
                <a:lnTo>
                  <a:pt x="4762" y="350043"/>
                </a:lnTo>
                <a:lnTo>
                  <a:pt x="23812" y="402431"/>
                </a:lnTo>
                <a:lnTo>
                  <a:pt x="57150" y="476250"/>
                </a:lnTo>
                <a:lnTo>
                  <a:pt x="100012" y="554831"/>
                </a:lnTo>
                <a:lnTo>
                  <a:pt x="135731" y="607218"/>
                </a:lnTo>
                <a:lnTo>
                  <a:pt x="176212" y="661987"/>
                </a:lnTo>
                <a:lnTo>
                  <a:pt x="226218" y="719137"/>
                </a:lnTo>
                <a:lnTo>
                  <a:pt x="278606" y="771525"/>
                </a:lnTo>
                <a:lnTo>
                  <a:pt x="319087" y="802481"/>
                </a:lnTo>
                <a:lnTo>
                  <a:pt x="340518" y="812006"/>
                </a:lnTo>
                <a:lnTo>
                  <a:pt x="364331" y="819150"/>
                </a:lnTo>
                <a:lnTo>
                  <a:pt x="388143" y="819150"/>
                </a:lnTo>
                <a:lnTo>
                  <a:pt x="411956" y="816768"/>
                </a:lnTo>
                <a:lnTo>
                  <a:pt x="445293" y="802481"/>
                </a:lnTo>
                <a:lnTo>
                  <a:pt x="471487" y="783431"/>
                </a:lnTo>
                <a:lnTo>
                  <a:pt x="490537" y="759618"/>
                </a:lnTo>
                <a:lnTo>
                  <a:pt x="552450" y="719137"/>
                </a:lnTo>
                <a:lnTo>
                  <a:pt x="642937" y="661987"/>
                </a:lnTo>
                <a:lnTo>
                  <a:pt x="876300" y="561975"/>
                </a:lnTo>
                <a:lnTo>
                  <a:pt x="1071562" y="492918"/>
                </a:lnTo>
                <a:lnTo>
                  <a:pt x="1297781" y="402431"/>
                </a:lnTo>
                <a:lnTo>
                  <a:pt x="1509712" y="314325"/>
                </a:lnTo>
                <a:lnTo>
                  <a:pt x="1778793" y="185737"/>
                </a:lnTo>
                <a:lnTo>
                  <a:pt x="1938337" y="107156"/>
                </a:lnTo>
                <a:lnTo>
                  <a:pt x="2012156" y="66675"/>
                </a:lnTo>
                <a:lnTo>
                  <a:pt x="2028825" y="50006"/>
                </a:lnTo>
                <a:lnTo>
                  <a:pt x="2035968" y="33337"/>
                </a:lnTo>
                <a:lnTo>
                  <a:pt x="2035968" y="19050"/>
                </a:lnTo>
                <a:lnTo>
                  <a:pt x="2031206" y="11906"/>
                </a:lnTo>
                <a:lnTo>
                  <a:pt x="2026443" y="4762"/>
                </a:lnTo>
                <a:lnTo>
                  <a:pt x="1993106" y="0"/>
                </a:lnTo>
                <a:lnTo>
                  <a:pt x="1945481" y="14287"/>
                </a:lnTo>
                <a:lnTo>
                  <a:pt x="1824037" y="547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BCCBB225-0879-417B-80E9-CD76E6153F45}"/>
              </a:ext>
            </a:extLst>
          </p:cNvPr>
          <p:cNvSpPr/>
          <p:nvPr/>
        </p:nvSpPr>
        <p:spPr>
          <a:xfrm>
            <a:off x="4576763" y="1820863"/>
            <a:ext cx="728662" cy="1711325"/>
          </a:xfrm>
          <a:custGeom>
            <a:avLst/>
            <a:gdLst>
              <a:gd name="connsiteX0" fmla="*/ 707231 w 728662"/>
              <a:gd name="connsiteY0" fmla="*/ 421482 h 1709738"/>
              <a:gd name="connsiteX1" fmla="*/ 716756 w 728662"/>
              <a:gd name="connsiteY1" fmla="*/ 321469 h 1709738"/>
              <a:gd name="connsiteX2" fmla="*/ 726281 w 728662"/>
              <a:gd name="connsiteY2" fmla="*/ 230982 h 1709738"/>
              <a:gd name="connsiteX3" fmla="*/ 728662 w 728662"/>
              <a:gd name="connsiteY3" fmla="*/ 200025 h 1709738"/>
              <a:gd name="connsiteX4" fmla="*/ 702468 w 728662"/>
              <a:gd name="connsiteY4" fmla="*/ 88107 h 1709738"/>
              <a:gd name="connsiteX5" fmla="*/ 650081 w 728662"/>
              <a:gd name="connsiteY5" fmla="*/ 73819 h 1709738"/>
              <a:gd name="connsiteX6" fmla="*/ 554831 w 728662"/>
              <a:gd name="connsiteY6" fmla="*/ 47625 h 1709738"/>
              <a:gd name="connsiteX7" fmla="*/ 464343 w 728662"/>
              <a:gd name="connsiteY7" fmla="*/ 26194 h 1709738"/>
              <a:gd name="connsiteX8" fmla="*/ 381000 w 728662"/>
              <a:gd name="connsiteY8" fmla="*/ 9525 h 1709738"/>
              <a:gd name="connsiteX9" fmla="*/ 321468 w 728662"/>
              <a:gd name="connsiteY9" fmla="*/ 0 h 1709738"/>
              <a:gd name="connsiteX10" fmla="*/ 307181 w 728662"/>
              <a:gd name="connsiteY10" fmla="*/ 0 h 1709738"/>
              <a:gd name="connsiteX11" fmla="*/ 285750 w 728662"/>
              <a:gd name="connsiteY11" fmla="*/ 4763 h 1709738"/>
              <a:gd name="connsiteX12" fmla="*/ 269081 w 728662"/>
              <a:gd name="connsiteY12" fmla="*/ 11907 h 1709738"/>
              <a:gd name="connsiteX13" fmla="*/ 261937 w 728662"/>
              <a:gd name="connsiteY13" fmla="*/ 19050 h 1709738"/>
              <a:gd name="connsiteX14" fmla="*/ 259556 w 728662"/>
              <a:gd name="connsiteY14" fmla="*/ 26194 h 1709738"/>
              <a:gd name="connsiteX15" fmla="*/ 259556 w 728662"/>
              <a:gd name="connsiteY15" fmla="*/ 35719 h 1709738"/>
              <a:gd name="connsiteX16" fmla="*/ 261937 w 728662"/>
              <a:gd name="connsiteY16" fmla="*/ 50007 h 1709738"/>
              <a:gd name="connsiteX17" fmla="*/ 280987 w 728662"/>
              <a:gd name="connsiteY17" fmla="*/ 73819 h 1709738"/>
              <a:gd name="connsiteX18" fmla="*/ 304800 w 728662"/>
              <a:gd name="connsiteY18" fmla="*/ 90488 h 1709738"/>
              <a:gd name="connsiteX19" fmla="*/ 333375 w 728662"/>
              <a:gd name="connsiteY19" fmla="*/ 107157 h 1709738"/>
              <a:gd name="connsiteX20" fmla="*/ 373856 w 728662"/>
              <a:gd name="connsiteY20" fmla="*/ 140494 h 1709738"/>
              <a:gd name="connsiteX21" fmla="*/ 402431 w 728662"/>
              <a:gd name="connsiteY21" fmla="*/ 166688 h 1709738"/>
              <a:gd name="connsiteX22" fmla="*/ 423862 w 728662"/>
              <a:gd name="connsiteY22" fmla="*/ 188119 h 1709738"/>
              <a:gd name="connsiteX23" fmla="*/ 435768 w 728662"/>
              <a:gd name="connsiteY23" fmla="*/ 204788 h 1709738"/>
              <a:gd name="connsiteX24" fmla="*/ 445293 w 728662"/>
              <a:gd name="connsiteY24" fmla="*/ 221457 h 1709738"/>
              <a:gd name="connsiteX25" fmla="*/ 452437 w 728662"/>
              <a:gd name="connsiteY25" fmla="*/ 252413 h 1709738"/>
              <a:gd name="connsiteX26" fmla="*/ 454818 w 728662"/>
              <a:gd name="connsiteY26" fmla="*/ 273844 h 1709738"/>
              <a:gd name="connsiteX27" fmla="*/ 459581 w 728662"/>
              <a:gd name="connsiteY27" fmla="*/ 359569 h 1709738"/>
              <a:gd name="connsiteX28" fmla="*/ 454818 w 728662"/>
              <a:gd name="connsiteY28" fmla="*/ 481013 h 1709738"/>
              <a:gd name="connsiteX29" fmla="*/ 450056 w 728662"/>
              <a:gd name="connsiteY29" fmla="*/ 554832 h 1709738"/>
              <a:gd name="connsiteX30" fmla="*/ 440531 w 728662"/>
              <a:gd name="connsiteY30" fmla="*/ 628650 h 1709738"/>
              <a:gd name="connsiteX31" fmla="*/ 419100 w 728662"/>
              <a:gd name="connsiteY31" fmla="*/ 752475 h 1709738"/>
              <a:gd name="connsiteX32" fmla="*/ 381000 w 728662"/>
              <a:gd name="connsiteY32" fmla="*/ 900113 h 1709738"/>
              <a:gd name="connsiteX33" fmla="*/ 333375 w 728662"/>
              <a:gd name="connsiteY33" fmla="*/ 1042988 h 1709738"/>
              <a:gd name="connsiteX34" fmla="*/ 280987 w 728662"/>
              <a:gd name="connsiteY34" fmla="*/ 1171575 h 1709738"/>
              <a:gd name="connsiteX35" fmla="*/ 209550 w 728662"/>
              <a:gd name="connsiteY35" fmla="*/ 1321594 h 1709738"/>
              <a:gd name="connsiteX36" fmla="*/ 111918 w 728662"/>
              <a:gd name="connsiteY36" fmla="*/ 1495425 h 1709738"/>
              <a:gd name="connsiteX37" fmla="*/ 19050 w 728662"/>
              <a:gd name="connsiteY37" fmla="*/ 1640682 h 1709738"/>
              <a:gd name="connsiteX38" fmla="*/ 7143 w 728662"/>
              <a:gd name="connsiteY38" fmla="*/ 1664494 h 1709738"/>
              <a:gd name="connsiteX39" fmla="*/ 0 w 728662"/>
              <a:gd name="connsiteY39" fmla="*/ 1690688 h 1709738"/>
              <a:gd name="connsiteX40" fmla="*/ 2381 w 728662"/>
              <a:gd name="connsiteY40" fmla="*/ 1702594 h 1709738"/>
              <a:gd name="connsiteX41" fmla="*/ 4762 w 728662"/>
              <a:gd name="connsiteY41" fmla="*/ 1707357 h 1709738"/>
              <a:gd name="connsiteX42" fmla="*/ 9525 w 728662"/>
              <a:gd name="connsiteY42" fmla="*/ 1709738 h 1709738"/>
              <a:gd name="connsiteX43" fmla="*/ 19050 w 728662"/>
              <a:gd name="connsiteY43" fmla="*/ 1709738 h 1709738"/>
              <a:gd name="connsiteX44" fmla="*/ 38100 w 728662"/>
              <a:gd name="connsiteY44" fmla="*/ 1704975 h 1709738"/>
              <a:gd name="connsiteX45" fmla="*/ 61912 w 728662"/>
              <a:gd name="connsiteY45" fmla="*/ 1690688 h 1709738"/>
              <a:gd name="connsiteX46" fmla="*/ 119062 w 728662"/>
              <a:gd name="connsiteY46" fmla="*/ 1645444 h 1709738"/>
              <a:gd name="connsiteX47" fmla="*/ 185737 w 728662"/>
              <a:gd name="connsiteY47" fmla="*/ 1585913 h 1709738"/>
              <a:gd name="connsiteX48" fmla="*/ 259556 w 728662"/>
              <a:gd name="connsiteY48" fmla="*/ 1514475 h 1709738"/>
              <a:gd name="connsiteX49" fmla="*/ 335756 w 728662"/>
              <a:gd name="connsiteY49" fmla="*/ 1428750 h 1709738"/>
              <a:gd name="connsiteX50" fmla="*/ 385762 w 728662"/>
              <a:gd name="connsiteY50" fmla="*/ 1364457 h 1709738"/>
              <a:gd name="connsiteX51" fmla="*/ 438150 w 728662"/>
              <a:gd name="connsiteY51" fmla="*/ 1290638 h 1709738"/>
              <a:gd name="connsiteX52" fmla="*/ 481012 w 728662"/>
              <a:gd name="connsiteY52" fmla="*/ 1223963 h 1709738"/>
              <a:gd name="connsiteX53" fmla="*/ 528637 w 728662"/>
              <a:gd name="connsiteY53" fmla="*/ 1138238 h 1709738"/>
              <a:gd name="connsiteX54" fmla="*/ 566737 w 728662"/>
              <a:gd name="connsiteY54" fmla="*/ 1052513 h 1709738"/>
              <a:gd name="connsiteX55" fmla="*/ 592931 w 728662"/>
              <a:gd name="connsiteY55" fmla="*/ 978694 h 1709738"/>
              <a:gd name="connsiteX56" fmla="*/ 616743 w 728662"/>
              <a:gd name="connsiteY56" fmla="*/ 900113 h 1709738"/>
              <a:gd name="connsiteX57" fmla="*/ 635793 w 728662"/>
              <a:gd name="connsiteY57" fmla="*/ 826294 h 1709738"/>
              <a:gd name="connsiteX58" fmla="*/ 652462 w 728662"/>
              <a:gd name="connsiteY58" fmla="*/ 759619 h 1709738"/>
              <a:gd name="connsiteX59" fmla="*/ 664368 w 728662"/>
              <a:gd name="connsiteY59" fmla="*/ 702469 h 1709738"/>
              <a:gd name="connsiteX60" fmla="*/ 678656 w 728662"/>
              <a:gd name="connsiteY60" fmla="*/ 628650 h 1709738"/>
              <a:gd name="connsiteX61" fmla="*/ 690562 w 728662"/>
              <a:gd name="connsiteY61" fmla="*/ 545307 h 1709738"/>
              <a:gd name="connsiteX62" fmla="*/ 707231 w 728662"/>
              <a:gd name="connsiteY62" fmla="*/ 421482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728662" h="1709738">
                <a:moveTo>
                  <a:pt x="707231" y="421482"/>
                </a:moveTo>
                <a:lnTo>
                  <a:pt x="716756" y="321469"/>
                </a:lnTo>
                <a:lnTo>
                  <a:pt x="726281" y="230982"/>
                </a:lnTo>
                <a:lnTo>
                  <a:pt x="728662" y="200025"/>
                </a:lnTo>
                <a:lnTo>
                  <a:pt x="702468" y="88107"/>
                </a:lnTo>
                <a:lnTo>
                  <a:pt x="650081" y="73819"/>
                </a:lnTo>
                <a:lnTo>
                  <a:pt x="554831" y="47625"/>
                </a:lnTo>
                <a:lnTo>
                  <a:pt x="464343" y="26194"/>
                </a:lnTo>
                <a:lnTo>
                  <a:pt x="381000" y="9525"/>
                </a:lnTo>
                <a:lnTo>
                  <a:pt x="321468" y="0"/>
                </a:lnTo>
                <a:lnTo>
                  <a:pt x="307181" y="0"/>
                </a:lnTo>
                <a:lnTo>
                  <a:pt x="285750" y="4763"/>
                </a:lnTo>
                <a:lnTo>
                  <a:pt x="269081" y="11907"/>
                </a:lnTo>
                <a:lnTo>
                  <a:pt x="261937" y="19050"/>
                </a:lnTo>
                <a:lnTo>
                  <a:pt x="259556" y="26194"/>
                </a:lnTo>
                <a:lnTo>
                  <a:pt x="259556" y="35719"/>
                </a:lnTo>
                <a:lnTo>
                  <a:pt x="261937" y="50007"/>
                </a:lnTo>
                <a:lnTo>
                  <a:pt x="280987" y="73819"/>
                </a:lnTo>
                <a:lnTo>
                  <a:pt x="304800" y="90488"/>
                </a:lnTo>
                <a:lnTo>
                  <a:pt x="333375" y="107157"/>
                </a:lnTo>
                <a:lnTo>
                  <a:pt x="373856" y="140494"/>
                </a:lnTo>
                <a:lnTo>
                  <a:pt x="402431" y="166688"/>
                </a:lnTo>
                <a:lnTo>
                  <a:pt x="423862" y="188119"/>
                </a:lnTo>
                <a:lnTo>
                  <a:pt x="435768" y="204788"/>
                </a:lnTo>
                <a:lnTo>
                  <a:pt x="445293" y="221457"/>
                </a:lnTo>
                <a:lnTo>
                  <a:pt x="452437" y="252413"/>
                </a:lnTo>
                <a:lnTo>
                  <a:pt x="454818" y="273844"/>
                </a:lnTo>
                <a:lnTo>
                  <a:pt x="459581" y="359569"/>
                </a:lnTo>
                <a:lnTo>
                  <a:pt x="454818" y="481013"/>
                </a:lnTo>
                <a:lnTo>
                  <a:pt x="450056" y="554832"/>
                </a:lnTo>
                <a:lnTo>
                  <a:pt x="440531" y="628650"/>
                </a:lnTo>
                <a:lnTo>
                  <a:pt x="419100" y="752475"/>
                </a:lnTo>
                <a:lnTo>
                  <a:pt x="381000" y="900113"/>
                </a:lnTo>
                <a:lnTo>
                  <a:pt x="333375" y="1042988"/>
                </a:lnTo>
                <a:lnTo>
                  <a:pt x="280987" y="1171575"/>
                </a:lnTo>
                <a:lnTo>
                  <a:pt x="209550" y="1321594"/>
                </a:lnTo>
                <a:lnTo>
                  <a:pt x="111918" y="1495425"/>
                </a:lnTo>
                <a:lnTo>
                  <a:pt x="19050" y="1640682"/>
                </a:lnTo>
                <a:lnTo>
                  <a:pt x="7143" y="1664494"/>
                </a:lnTo>
                <a:lnTo>
                  <a:pt x="0" y="1690688"/>
                </a:lnTo>
                <a:lnTo>
                  <a:pt x="2381" y="1702594"/>
                </a:lnTo>
                <a:lnTo>
                  <a:pt x="4762" y="1707357"/>
                </a:lnTo>
                <a:lnTo>
                  <a:pt x="9525" y="1709738"/>
                </a:lnTo>
                <a:lnTo>
                  <a:pt x="19050" y="1709738"/>
                </a:lnTo>
                <a:lnTo>
                  <a:pt x="38100" y="1704975"/>
                </a:lnTo>
                <a:lnTo>
                  <a:pt x="61912" y="1690688"/>
                </a:lnTo>
                <a:lnTo>
                  <a:pt x="119062" y="1645444"/>
                </a:lnTo>
                <a:lnTo>
                  <a:pt x="185737" y="1585913"/>
                </a:lnTo>
                <a:lnTo>
                  <a:pt x="259556" y="1514475"/>
                </a:lnTo>
                <a:lnTo>
                  <a:pt x="335756" y="1428750"/>
                </a:lnTo>
                <a:lnTo>
                  <a:pt x="385762" y="1364457"/>
                </a:lnTo>
                <a:lnTo>
                  <a:pt x="438150" y="1290638"/>
                </a:lnTo>
                <a:lnTo>
                  <a:pt x="481012" y="1223963"/>
                </a:lnTo>
                <a:lnTo>
                  <a:pt x="528637" y="1138238"/>
                </a:lnTo>
                <a:lnTo>
                  <a:pt x="566737" y="1052513"/>
                </a:lnTo>
                <a:lnTo>
                  <a:pt x="592931" y="978694"/>
                </a:lnTo>
                <a:lnTo>
                  <a:pt x="616743" y="900113"/>
                </a:lnTo>
                <a:lnTo>
                  <a:pt x="635793" y="826294"/>
                </a:lnTo>
                <a:lnTo>
                  <a:pt x="652462" y="759619"/>
                </a:lnTo>
                <a:lnTo>
                  <a:pt x="664368" y="702469"/>
                </a:lnTo>
                <a:lnTo>
                  <a:pt x="678656" y="628650"/>
                </a:lnTo>
                <a:lnTo>
                  <a:pt x="690562" y="545307"/>
                </a:lnTo>
                <a:lnTo>
                  <a:pt x="707231" y="4214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C9BB217-83D9-4A34-9788-CBABB5851391}"/>
              </a:ext>
            </a:extLst>
          </p:cNvPr>
          <p:cNvSpPr/>
          <p:nvPr/>
        </p:nvSpPr>
        <p:spPr>
          <a:xfrm>
            <a:off x="5211763" y="1668463"/>
            <a:ext cx="2155825" cy="1403350"/>
          </a:xfrm>
          <a:custGeom>
            <a:avLst/>
            <a:gdLst>
              <a:gd name="connsiteX0" fmla="*/ 781050 w 2155032"/>
              <a:gd name="connsiteY0" fmla="*/ 750094 h 1402557"/>
              <a:gd name="connsiteX1" fmla="*/ 781050 w 2155032"/>
              <a:gd name="connsiteY1" fmla="*/ 571500 h 1402557"/>
              <a:gd name="connsiteX2" fmla="*/ 781050 w 2155032"/>
              <a:gd name="connsiteY2" fmla="*/ 419100 h 1402557"/>
              <a:gd name="connsiteX3" fmla="*/ 781050 w 2155032"/>
              <a:gd name="connsiteY3" fmla="*/ 326232 h 1402557"/>
              <a:gd name="connsiteX4" fmla="*/ 778669 w 2155032"/>
              <a:gd name="connsiteY4" fmla="*/ 304800 h 1402557"/>
              <a:gd name="connsiteX5" fmla="*/ 773907 w 2155032"/>
              <a:gd name="connsiteY5" fmla="*/ 290513 h 1402557"/>
              <a:gd name="connsiteX6" fmla="*/ 764382 w 2155032"/>
              <a:gd name="connsiteY6" fmla="*/ 276225 h 1402557"/>
              <a:gd name="connsiteX7" fmla="*/ 752475 w 2155032"/>
              <a:gd name="connsiteY7" fmla="*/ 264319 h 1402557"/>
              <a:gd name="connsiteX8" fmla="*/ 723900 w 2155032"/>
              <a:gd name="connsiteY8" fmla="*/ 250032 h 1402557"/>
              <a:gd name="connsiteX9" fmla="*/ 692944 w 2155032"/>
              <a:gd name="connsiteY9" fmla="*/ 242888 h 1402557"/>
              <a:gd name="connsiteX10" fmla="*/ 664369 w 2155032"/>
              <a:gd name="connsiteY10" fmla="*/ 247650 h 1402557"/>
              <a:gd name="connsiteX11" fmla="*/ 585788 w 2155032"/>
              <a:gd name="connsiteY11" fmla="*/ 271463 h 1402557"/>
              <a:gd name="connsiteX12" fmla="*/ 492919 w 2155032"/>
              <a:gd name="connsiteY12" fmla="*/ 300038 h 1402557"/>
              <a:gd name="connsiteX13" fmla="*/ 392907 w 2155032"/>
              <a:gd name="connsiteY13" fmla="*/ 326232 h 1402557"/>
              <a:gd name="connsiteX14" fmla="*/ 323850 w 2155032"/>
              <a:gd name="connsiteY14" fmla="*/ 345282 h 1402557"/>
              <a:gd name="connsiteX15" fmla="*/ 288132 w 2155032"/>
              <a:gd name="connsiteY15" fmla="*/ 354807 h 1402557"/>
              <a:gd name="connsiteX16" fmla="*/ 238125 w 2155032"/>
              <a:gd name="connsiteY16" fmla="*/ 361950 h 1402557"/>
              <a:gd name="connsiteX17" fmla="*/ 176213 w 2155032"/>
              <a:gd name="connsiteY17" fmla="*/ 371475 h 1402557"/>
              <a:gd name="connsiteX18" fmla="*/ 2382 w 2155032"/>
              <a:gd name="connsiteY18" fmla="*/ 378619 h 1402557"/>
              <a:gd name="connsiteX19" fmla="*/ 0 w 2155032"/>
              <a:gd name="connsiteY19" fmla="*/ 257175 h 1402557"/>
              <a:gd name="connsiteX20" fmla="*/ 128588 w 2155032"/>
              <a:gd name="connsiteY20" fmla="*/ 223838 h 1402557"/>
              <a:gd name="connsiteX21" fmla="*/ 311944 w 2155032"/>
              <a:gd name="connsiteY21" fmla="*/ 166688 h 1402557"/>
              <a:gd name="connsiteX22" fmla="*/ 500063 w 2155032"/>
              <a:gd name="connsiteY22" fmla="*/ 109538 h 1402557"/>
              <a:gd name="connsiteX23" fmla="*/ 652463 w 2155032"/>
              <a:gd name="connsiteY23" fmla="*/ 61913 h 1402557"/>
              <a:gd name="connsiteX24" fmla="*/ 773907 w 2155032"/>
              <a:gd name="connsiteY24" fmla="*/ 16669 h 1402557"/>
              <a:gd name="connsiteX25" fmla="*/ 819150 w 2155032"/>
              <a:gd name="connsiteY25" fmla="*/ 0 h 1402557"/>
              <a:gd name="connsiteX26" fmla="*/ 831057 w 2155032"/>
              <a:gd name="connsiteY26" fmla="*/ 0 h 1402557"/>
              <a:gd name="connsiteX27" fmla="*/ 857250 w 2155032"/>
              <a:gd name="connsiteY27" fmla="*/ 11907 h 1402557"/>
              <a:gd name="connsiteX28" fmla="*/ 931069 w 2155032"/>
              <a:gd name="connsiteY28" fmla="*/ 54769 h 1402557"/>
              <a:gd name="connsiteX29" fmla="*/ 1016794 w 2155032"/>
              <a:gd name="connsiteY29" fmla="*/ 114300 h 1402557"/>
              <a:gd name="connsiteX30" fmla="*/ 1069182 w 2155032"/>
              <a:gd name="connsiteY30" fmla="*/ 154782 h 1402557"/>
              <a:gd name="connsiteX31" fmla="*/ 1109663 w 2155032"/>
              <a:gd name="connsiteY31" fmla="*/ 197644 h 1402557"/>
              <a:gd name="connsiteX32" fmla="*/ 1133475 w 2155032"/>
              <a:gd name="connsiteY32" fmla="*/ 228600 h 1402557"/>
              <a:gd name="connsiteX33" fmla="*/ 1140619 w 2155032"/>
              <a:gd name="connsiteY33" fmla="*/ 242888 h 1402557"/>
              <a:gd name="connsiteX34" fmla="*/ 1143000 w 2155032"/>
              <a:gd name="connsiteY34" fmla="*/ 254794 h 1402557"/>
              <a:gd name="connsiteX35" fmla="*/ 1143000 w 2155032"/>
              <a:gd name="connsiteY35" fmla="*/ 271463 h 1402557"/>
              <a:gd name="connsiteX36" fmla="*/ 1135857 w 2155032"/>
              <a:gd name="connsiteY36" fmla="*/ 295275 h 1402557"/>
              <a:gd name="connsiteX37" fmla="*/ 1116807 w 2155032"/>
              <a:gd name="connsiteY37" fmla="*/ 326232 h 1402557"/>
              <a:gd name="connsiteX38" fmla="*/ 1078707 w 2155032"/>
              <a:gd name="connsiteY38" fmla="*/ 369094 h 1402557"/>
              <a:gd name="connsiteX39" fmla="*/ 1069182 w 2155032"/>
              <a:gd name="connsiteY39" fmla="*/ 381000 h 1402557"/>
              <a:gd name="connsiteX40" fmla="*/ 1050132 w 2155032"/>
              <a:gd name="connsiteY40" fmla="*/ 440532 h 1402557"/>
              <a:gd name="connsiteX41" fmla="*/ 1035844 w 2155032"/>
              <a:gd name="connsiteY41" fmla="*/ 507207 h 1402557"/>
              <a:gd name="connsiteX42" fmla="*/ 1026319 w 2155032"/>
              <a:gd name="connsiteY42" fmla="*/ 557213 h 1402557"/>
              <a:gd name="connsiteX43" fmla="*/ 1016794 w 2155032"/>
              <a:gd name="connsiteY43" fmla="*/ 633413 h 1402557"/>
              <a:gd name="connsiteX44" fmla="*/ 1009650 w 2155032"/>
              <a:gd name="connsiteY44" fmla="*/ 704850 h 1402557"/>
              <a:gd name="connsiteX45" fmla="*/ 1007269 w 2155032"/>
              <a:gd name="connsiteY45" fmla="*/ 797719 h 1402557"/>
              <a:gd name="connsiteX46" fmla="*/ 1004888 w 2155032"/>
              <a:gd name="connsiteY46" fmla="*/ 959644 h 1402557"/>
              <a:gd name="connsiteX47" fmla="*/ 1007269 w 2155032"/>
              <a:gd name="connsiteY47" fmla="*/ 1052513 h 1402557"/>
              <a:gd name="connsiteX48" fmla="*/ 1009650 w 2155032"/>
              <a:gd name="connsiteY48" fmla="*/ 1107282 h 1402557"/>
              <a:gd name="connsiteX49" fmla="*/ 1014413 w 2155032"/>
              <a:gd name="connsiteY49" fmla="*/ 1133475 h 1402557"/>
              <a:gd name="connsiteX50" fmla="*/ 1021557 w 2155032"/>
              <a:gd name="connsiteY50" fmla="*/ 1147763 h 1402557"/>
              <a:gd name="connsiteX51" fmla="*/ 1038225 w 2155032"/>
              <a:gd name="connsiteY51" fmla="*/ 1166813 h 1402557"/>
              <a:gd name="connsiteX52" fmla="*/ 1059657 w 2155032"/>
              <a:gd name="connsiteY52" fmla="*/ 1178719 h 1402557"/>
              <a:gd name="connsiteX53" fmla="*/ 1083469 w 2155032"/>
              <a:gd name="connsiteY53" fmla="*/ 1188244 h 1402557"/>
              <a:gd name="connsiteX54" fmla="*/ 1123950 w 2155032"/>
              <a:gd name="connsiteY54" fmla="*/ 1197769 h 1402557"/>
              <a:gd name="connsiteX55" fmla="*/ 1185863 w 2155032"/>
              <a:gd name="connsiteY55" fmla="*/ 1202532 h 1402557"/>
              <a:gd name="connsiteX56" fmla="*/ 1321594 w 2155032"/>
              <a:gd name="connsiteY56" fmla="*/ 1200150 h 1402557"/>
              <a:gd name="connsiteX57" fmla="*/ 1538288 w 2155032"/>
              <a:gd name="connsiteY57" fmla="*/ 1190625 h 1402557"/>
              <a:gd name="connsiteX58" fmla="*/ 1588294 w 2155032"/>
              <a:gd name="connsiteY58" fmla="*/ 1183482 h 1402557"/>
              <a:gd name="connsiteX59" fmla="*/ 1619250 w 2155032"/>
              <a:gd name="connsiteY59" fmla="*/ 1173957 h 1402557"/>
              <a:gd name="connsiteX60" fmla="*/ 2107407 w 2155032"/>
              <a:gd name="connsiteY60" fmla="*/ 1188244 h 1402557"/>
              <a:gd name="connsiteX61" fmla="*/ 2124075 w 2155032"/>
              <a:gd name="connsiteY61" fmla="*/ 1202532 h 1402557"/>
              <a:gd name="connsiteX62" fmla="*/ 2140744 w 2155032"/>
              <a:gd name="connsiteY62" fmla="*/ 1221582 h 1402557"/>
              <a:gd name="connsiteX63" fmla="*/ 2150269 w 2155032"/>
              <a:gd name="connsiteY63" fmla="*/ 1238250 h 1402557"/>
              <a:gd name="connsiteX64" fmla="*/ 2155032 w 2155032"/>
              <a:gd name="connsiteY64" fmla="*/ 1252538 h 1402557"/>
              <a:gd name="connsiteX65" fmla="*/ 2155032 w 2155032"/>
              <a:gd name="connsiteY65" fmla="*/ 1266825 h 1402557"/>
              <a:gd name="connsiteX66" fmla="*/ 2147888 w 2155032"/>
              <a:gd name="connsiteY66" fmla="*/ 1288257 h 1402557"/>
              <a:gd name="connsiteX67" fmla="*/ 2131219 w 2155032"/>
              <a:gd name="connsiteY67" fmla="*/ 1304925 h 1402557"/>
              <a:gd name="connsiteX68" fmla="*/ 2102644 w 2155032"/>
              <a:gd name="connsiteY68" fmla="*/ 1321594 h 1402557"/>
              <a:gd name="connsiteX69" fmla="*/ 2057400 w 2155032"/>
              <a:gd name="connsiteY69" fmla="*/ 1338263 h 1402557"/>
              <a:gd name="connsiteX70" fmla="*/ 1974057 w 2155032"/>
              <a:gd name="connsiteY70" fmla="*/ 1357313 h 1402557"/>
              <a:gd name="connsiteX71" fmla="*/ 1866900 w 2155032"/>
              <a:gd name="connsiteY71" fmla="*/ 1376363 h 1402557"/>
              <a:gd name="connsiteX72" fmla="*/ 1759744 w 2155032"/>
              <a:gd name="connsiteY72" fmla="*/ 1388269 h 1402557"/>
              <a:gd name="connsiteX73" fmla="*/ 1674019 w 2155032"/>
              <a:gd name="connsiteY73" fmla="*/ 1395413 h 1402557"/>
              <a:gd name="connsiteX74" fmla="*/ 1571625 w 2155032"/>
              <a:gd name="connsiteY74" fmla="*/ 1402557 h 1402557"/>
              <a:gd name="connsiteX75" fmla="*/ 1476375 w 2155032"/>
              <a:gd name="connsiteY75" fmla="*/ 1402557 h 1402557"/>
              <a:gd name="connsiteX76" fmla="*/ 1357313 w 2155032"/>
              <a:gd name="connsiteY76" fmla="*/ 1402557 h 1402557"/>
              <a:gd name="connsiteX77" fmla="*/ 1245394 w 2155032"/>
              <a:gd name="connsiteY77" fmla="*/ 1395413 h 1402557"/>
              <a:gd name="connsiteX78" fmla="*/ 1123950 w 2155032"/>
              <a:gd name="connsiteY78" fmla="*/ 1383507 h 1402557"/>
              <a:gd name="connsiteX79" fmla="*/ 1023938 w 2155032"/>
              <a:gd name="connsiteY79" fmla="*/ 1369219 h 1402557"/>
              <a:gd name="connsiteX80" fmla="*/ 964407 w 2155032"/>
              <a:gd name="connsiteY80" fmla="*/ 1357313 h 1402557"/>
              <a:gd name="connsiteX81" fmla="*/ 933450 w 2155032"/>
              <a:gd name="connsiteY81" fmla="*/ 1345407 h 1402557"/>
              <a:gd name="connsiteX82" fmla="*/ 897732 w 2155032"/>
              <a:gd name="connsiteY82" fmla="*/ 1323975 h 1402557"/>
              <a:gd name="connsiteX83" fmla="*/ 871538 w 2155032"/>
              <a:gd name="connsiteY83" fmla="*/ 1302544 h 1402557"/>
              <a:gd name="connsiteX84" fmla="*/ 850107 w 2155032"/>
              <a:gd name="connsiteY84" fmla="*/ 1278732 h 1402557"/>
              <a:gd name="connsiteX85" fmla="*/ 835819 w 2155032"/>
              <a:gd name="connsiteY85" fmla="*/ 1262063 h 1402557"/>
              <a:gd name="connsiteX86" fmla="*/ 819150 w 2155032"/>
              <a:gd name="connsiteY86" fmla="*/ 1233488 h 1402557"/>
              <a:gd name="connsiteX87" fmla="*/ 804863 w 2155032"/>
              <a:gd name="connsiteY87" fmla="*/ 1200150 h 1402557"/>
              <a:gd name="connsiteX88" fmla="*/ 795338 w 2155032"/>
              <a:gd name="connsiteY88" fmla="*/ 1133475 h 1402557"/>
              <a:gd name="connsiteX89" fmla="*/ 785813 w 2155032"/>
              <a:gd name="connsiteY89" fmla="*/ 1045369 h 1402557"/>
              <a:gd name="connsiteX90" fmla="*/ 783432 w 2155032"/>
              <a:gd name="connsiteY90" fmla="*/ 940594 h 1402557"/>
              <a:gd name="connsiteX91" fmla="*/ 781050 w 2155032"/>
              <a:gd name="connsiteY91" fmla="*/ 750094 h 1402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155032" h="1402557">
                <a:moveTo>
                  <a:pt x="781050" y="750094"/>
                </a:moveTo>
                <a:lnTo>
                  <a:pt x="781050" y="571500"/>
                </a:lnTo>
                <a:lnTo>
                  <a:pt x="781050" y="419100"/>
                </a:lnTo>
                <a:lnTo>
                  <a:pt x="781050" y="326232"/>
                </a:lnTo>
                <a:lnTo>
                  <a:pt x="778669" y="304800"/>
                </a:lnTo>
                <a:lnTo>
                  <a:pt x="773907" y="290513"/>
                </a:lnTo>
                <a:lnTo>
                  <a:pt x="764382" y="276225"/>
                </a:lnTo>
                <a:lnTo>
                  <a:pt x="752475" y="264319"/>
                </a:lnTo>
                <a:lnTo>
                  <a:pt x="723900" y="250032"/>
                </a:lnTo>
                <a:lnTo>
                  <a:pt x="692944" y="242888"/>
                </a:lnTo>
                <a:lnTo>
                  <a:pt x="664369" y="247650"/>
                </a:lnTo>
                <a:lnTo>
                  <a:pt x="585788" y="271463"/>
                </a:lnTo>
                <a:lnTo>
                  <a:pt x="492919" y="300038"/>
                </a:lnTo>
                <a:lnTo>
                  <a:pt x="392907" y="326232"/>
                </a:lnTo>
                <a:lnTo>
                  <a:pt x="323850" y="345282"/>
                </a:lnTo>
                <a:lnTo>
                  <a:pt x="288132" y="354807"/>
                </a:lnTo>
                <a:lnTo>
                  <a:pt x="238125" y="361950"/>
                </a:lnTo>
                <a:lnTo>
                  <a:pt x="176213" y="371475"/>
                </a:lnTo>
                <a:lnTo>
                  <a:pt x="2382" y="378619"/>
                </a:lnTo>
                <a:lnTo>
                  <a:pt x="0" y="257175"/>
                </a:lnTo>
                <a:lnTo>
                  <a:pt x="128588" y="223838"/>
                </a:lnTo>
                <a:lnTo>
                  <a:pt x="311944" y="166688"/>
                </a:lnTo>
                <a:lnTo>
                  <a:pt x="500063" y="109538"/>
                </a:lnTo>
                <a:lnTo>
                  <a:pt x="652463" y="61913"/>
                </a:lnTo>
                <a:lnTo>
                  <a:pt x="773907" y="16669"/>
                </a:lnTo>
                <a:lnTo>
                  <a:pt x="819150" y="0"/>
                </a:lnTo>
                <a:lnTo>
                  <a:pt x="831057" y="0"/>
                </a:lnTo>
                <a:lnTo>
                  <a:pt x="857250" y="11907"/>
                </a:lnTo>
                <a:lnTo>
                  <a:pt x="931069" y="54769"/>
                </a:lnTo>
                <a:lnTo>
                  <a:pt x="1016794" y="114300"/>
                </a:lnTo>
                <a:lnTo>
                  <a:pt x="1069182" y="154782"/>
                </a:lnTo>
                <a:lnTo>
                  <a:pt x="1109663" y="197644"/>
                </a:lnTo>
                <a:lnTo>
                  <a:pt x="1133475" y="228600"/>
                </a:lnTo>
                <a:lnTo>
                  <a:pt x="1140619" y="242888"/>
                </a:lnTo>
                <a:lnTo>
                  <a:pt x="1143000" y="254794"/>
                </a:lnTo>
                <a:lnTo>
                  <a:pt x="1143000" y="271463"/>
                </a:lnTo>
                <a:lnTo>
                  <a:pt x="1135857" y="295275"/>
                </a:lnTo>
                <a:lnTo>
                  <a:pt x="1116807" y="326232"/>
                </a:lnTo>
                <a:lnTo>
                  <a:pt x="1078707" y="369094"/>
                </a:lnTo>
                <a:lnTo>
                  <a:pt x="1069182" y="381000"/>
                </a:lnTo>
                <a:lnTo>
                  <a:pt x="1050132" y="440532"/>
                </a:lnTo>
                <a:lnTo>
                  <a:pt x="1035844" y="507207"/>
                </a:lnTo>
                <a:lnTo>
                  <a:pt x="1026319" y="557213"/>
                </a:lnTo>
                <a:lnTo>
                  <a:pt x="1016794" y="633413"/>
                </a:lnTo>
                <a:lnTo>
                  <a:pt x="1009650" y="704850"/>
                </a:lnTo>
                <a:cubicBezTo>
                  <a:pt x="1008856" y="735806"/>
                  <a:pt x="1008063" y="766763"/>
                  <a:pt x="1007269" y="797719"/>
                </a:cubicBezTo>
                <a:cubicBezTo>
                  <a:pt x="1006475" y="851694"/>
                  <a:pt x="1005682" y="905669"/>
                  <a:pt x="1004888" y="959644"/>
                </a:cubicBezTo>
                <a:cubicBezTo>
                  <a:pt x="1005682" y="990600"/>
                  <a:pt x="1006475" y="1021557"/>
                  <a:pt x="1007269" y="1052513"/>
                </a:cubicBezTo>
                <a:cubicBezTo>
                  <a:pt x="1008063" y="1070769"/>
                  <a:pt x="1008856" y="1089026"/>
                  <a:pt x="1009650" y="1107282"/>
                </a:cubicBezTo>
                <a:lnTo>
                  <a:pt x="1014413" y="1133475"/>
                </a:lnTo>
                <a:lnTo>
                  <a:pt x="1021557" y="1147763"/>
                </a:lnTo>
                <a:lnTo>
                  <a:pt x="1038225" y="1166813"/>
                </a:lnTo>
                <a:lnTo>
                  <a:pt x="1059657" y="1178719"/>
                </a:lnTo>
                <a:lnTo>
                  <a:pt x="1083469" y="1188244"/>
                </a:lnTo>
                <a:lnTo>
                  <a:pt x="1123950" y="1197769"/>
                </a:lnTo>
                <a:lnTo>
                  <a:pt x="1185863" y="1202532"/>
                </a:lnTo>
                <a:lnTo>
                  <a:pt x="1321594" y="1200150"/>
                </a:lnTo>
                <a:lnTo>
                  <a:pt x="1538288" y="1190625"/>
                </a:lnTo>
                <a:lnTo>
                  <a:pt x="1588294" y="1183482"/>
                </a:lnTo>
                <a:lnTo>
                  <a:pt x="1619250" y="1173957"/>
                </a:lnTo>
                <a:lnTo>
                  <a:pt x="2107407" y="1188244"/>
                </a:lnTo>
                <a:lnTo>
                  <a:pt x="2124075" y="1202532"/>
                </a:lnTo>
                <a:lnTo>
                  <a:pt x="2140744" y="1221582"/>
                </a:lnTo>
                <a:lnTo>
                  <a:pt x="2150269" y="1238250"/>
                </a:lnTo>
                <a:lnTo>
                  <a:pt x="2155032" y="1252538"/>
                </a:lnTo>
                <a:lnTo>
                  <a:pt x="2155032" y="1266825"/>
                </a:lnTo>
                <a:lnTo>
                  <a:pt x="2147888" y="1288257"/>
                </a:lnTo>
                <a:lnTo>
                  <a:pt x="2131219" y="1304925"/>
                </a:lnTo>
                <a:lnTo>
                  <a:pt x="2102644" y="1321594"/>
                </a:lnTo>
                <a:lnTo>
                  <a:pt x="2057400" y="1338263"/>
                </a:lnTo>
                <a:lnTo>
                  <a:pt x="1974057" y="1357313"/>
                </a:lnTo>
                <a:lnTo>
                  <a:pt x="1866900" y="1376363"/>
                </a:lnTo>
                <a:lnTo>
                  <a:pt x="1759744" y="1388269"/>
                </a:lnTo>
                <a:lnTo>
                  <a:pt x="1674019" y="1395413"/>
                </a:lnTo>
                <a:lnTo>
                  <a:pt x="1571625" y="1402557"/>
                </a:lnTo>
                <a:lnTo>
                  <a:pt x="1476375" y="1402557"/>
                </a:lnTo>
                <a:lnTo>
                  <a:pt x="1357313" y="1402557"/>
                </a:lnTo>
                <a:lnTo>
                  <a:pt x="1245394" y="1395413"/>
                </a:lnTo>
                <a:lnTo>
                  <a:pt x="1123950" y="1383507"/>
                </a:lnTo>
                <a:lnTo>
                  <a:pt x="1023938" y="1369219"/>
                </a:lnTo>
                <a:lnTo>
                  <a:pt x="964407" y="1357313"/>
                </a:lnTo>
                <a:lnTo>
                  <a:pt x="933450" y="1345407"/>
                </a:lnTo>
                <a:lnTo>
                  <a:pt x="897732" y="1323975"/>
                </a:lnTo>
                <a:lnTo>
                  <a:pt x="871538" y="1302544"/>
                </a:lnTo>
                <a:lnTo>
                  <a:pt x="850107" y="1278732"/>
                </a:lnTo>
                <a:lnTo>
                  <a:pt x="835819" y="1262063"/>
                </a:lnTo>
                <a:lnTo>
                  <a:pt x="819150" y="1233488"/>
                </a:lnTo>
                <a:lnTo>
                  <a:pt x="804863" y="1200150"/>
                </a:lnTo>
                <a:lnTo>
                  <a:pt x="795338" y="1133475"/>
                </a:lnTo>
                <a:lnTo>
                  <a:pt x="785813" y="1045369"/>
                </a:lnTo>
                <a:cubicBezTo>
                  <a:pt x="785019" y="1010444"/>
                  <a:pt x="784226" y="975519"/>
                  <a:pt x="783432" y="940594"/>
                </a:cubicBezTo>
                <a:lnTo>
                  <a:pt x="7810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0591500-433A-45E2-B513-16BAF8A56518}"/>
              </a:ext>
            </a:extLst>
          </p:cNvPr>
          <p:cNvSpPr/>
          <p:nvPr/>
        </p:nvSpPr>
        <p:spPr>
          <a:xfrm>
            <a:off x="6751638" y="2039938"/>
            <a:ext cx="611187" cy="917575"/>
          </a:xfrm>
          <a:custGeom>
            <a:avLst/>
            <a:gdLst>
              <a:gd name="connsiteX0" fmla="*/ 435769 w 611981"/>
              <a:gd name="connsiteY0" fmla="*/ 238125 h 916782"/>
              <a:gd name="connsiteX1" fmla="*/ 442912 w 611981"/>
              <a:gd name="connsiteY1" fmla="*/ 419100 h 916782"/>
              <a:gd name="connsiteX2" fmla="*/ 452437 w 611981"/>
              <a:gd name="connsiteY2" fmla="*/ 609600 h 916782"/>
              <a:gd name="connsiteX3" fmla="*/ 457200 w 611981"/>
              <a:gd name="connsiteY3" fmla="*/ 638175 h 916782"/>
              <a:gd name="connsiteX4" fmla="*/ 469106 w 611981"/>
              <a:gd name="connsiteY4" fmla="*/ 673894 h 916782"/>
              <a:gd name="connsiteX5" fmla="*/ 485775 w 611981"/>
              <a:gd name="connsiteY5" fmla="*/ 707232 h 916782"/>
              <a:gd name="connsiteX6" fmla="*/ 507206 w 611981"/>
              <a:gd name="connsiteY6" fmla="*/ 740569 h 916782"/>
              <a:gd name="connsiteX7" fmla="*/ 533400 w 611981"/>
              <a:gd name="connsiteY7" fmla="*/ 773907 h 916782"/>
              <a:gd name="connsiteX8" fmla="*/ 566737 w 611981"/>
              <a:gd name="connsiteY8" fmla="*/ 814388 h 916782"/>
              <a:gd name="connsiteX9" fmla="*/ 600075 w 611981"/>
              <a:gd name="connsiteY9" fmla="*/ 850107 h 916782"/>
              <a:gd name="connsiteX10" fmla="*/ 611981 w 611981"/>
              <a:gd name="connsiteY10" fmla="*/ 883444 h 916782"/>
              <a:gd name="connsiteX11" fmla="*/ 602456 w 611981"/>
              <a:gd name="connsiteY11" fmla="*/ 916782 h 916782"/>
              <a:gd name="connsiteX12" fmla="*/ 0 w 611981"/>
              <a:gd name="connsiteY12" fmla="*/ 821532 h 916782"/>
              <a:gd name="connsiteX13" fmla="*/ 61912 w 611981"/>
              <a:gd name="connsiteY13" fmla="*/ 809625 h 916782"/>
              <a:gd name="connsiteX14" fmla="*/ 80962 w 611981"/>
              <a:gd name="connsiteY14" fmla="*/ 800100 h 916782"/>
              <a:gd name="connsiteX15" fmla="*/ 114300 w 611981"/>
              <a:gd name="connsiteY15" fmla="*/ 778669 h 916782"/>
              <a:gd name="connsiteX16" fmla="*/ 140494 w 611981"/>
              <a:gd name="connsiteY16" fmla="*/ 757238 h 916782"/>
              <a:gd name="connsiteX17" fmla="*/ 164306 w 611981"/>
              <a:gd name="connsiteY17" fmla="*/ 723900 h 916782"/>
              <a:gd name="connsiteX18" fmla="*/ 183356 w 611981"/>
              <a:gd name="connsiteY18" fmla="*/ 695325 h 916782"/>
              <a:gd name="connsiteX19" fmla="*/ 202406 w 611981"/>
              <a:gd name="connsiteY19" fmla="*/ 654844 h 916782"/>
              <a:gd name="connsiteX20" fmla="*/ 221456 w 611981"/>
              <a:gd name="connsiteY20" fmla="*/ 583407 h 916782"/>
              <a:gd name="connsiteX21" fmla="*/ 285750 w 611981"/>
              <a:gd name="connsiteY21" fmla="*/ 326232 h 916782"/>
              <a:gd name="connsiteX22" fmla="*/ 359569 w 611981"/>
              <a:gd name="connsiteY22" fmla="*/ 33338 h 916782"/>
              <a:gd name="connsiteX23" fmla="*/ 366712 w 611981"/>
              <a:gd name="connsiteY23" fmla="*/ 19050 h 916782"/>
              <a:gd name="connsiteX24" fmla="*/ 383381 w 611981"/>
              <a:gd name="connsiteY24" fmla="*/ 4763 h 916782"/>
              <a:gd name="connsiteX25" fmla="*/ 395287 w 611981"/>
              <a:gd name="connsiteY25" fmla="*/ 0 h 916782"/>
              <a:gd name="connsiteX26" fmla="*/ 407194 w 611981"/>
              <a:gd name="connsiteY26" fmla="*/ 0 h 916782"/>
              <a:gd name="connsiteX27" fmla="*/ 419100 w 611981"/>
              <a:gd name="connsiteY27" fmla="*/ 2382 h 916782"/>
              <a:gd name="connsiteX28" fmla="*/ 426244 w 611981"/>
              <a:gd name="connsiteY28" fmla="*/ 11907 h 916782"/>
              <a:gd name="connsiteX29" fmla="*/ 428625 w 611981"/>
              <a:gd name="connsiteY29" fmla="*/ 28575 h 916782"/>
              <a:gd name="connsiteX30" fmla="*/ 435769 w 611981"/>
              <a:gd name="connsiteY30" fmla="*/ 238125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16782">
                <a:moveTo>
                  <a:pt x="435769" y="238125"/>
                </a:moveTo>
                <a:lnTo>
                  <a:pt x="442912" y="419100"/>
                </a:lnTo>
                <a:lnTo>
                  <a:pt x="452437" y="609600"/>
                </a:lnTo>
                <a:lnTo>
                  <a:pt x="457200" y="638175"/>
                </a:lnTo>
                <a:lnTo>
                  <a:pt x="469106" y="673894"/>
                </a:lnTo>
                <a:lnTo>
                  <a:pt x="485775" y="707232"/>
                </a:lnTo>
                <a:lnTo>
                  <a:pt x="507206" y="740569"/>
                </a:lnTo>
                <a:lnTo>
                  <a:pt x="533400" y="773907"/>
                </a:lnTo>
                <a:lnTo>
                  <a:pt x="566737" y="814388"/>
                </a:lnTo>
                <a:lnTo>
                  <a:pt x="600075" y="850107"/>
                </a:lnTo>
                <a:lnTo>
                  <a:pt x="611981" y="883444"/>
                </a:lnTo>
                <a:lnTo>
                  <a:pt x="602456" y="916782"/>
                </a:lnTo>
                <a:lnTo>
                  <a:pt x="0" y="821532"/>
                </a:lnTo>
                <a:lnTo>
                  <a:pt x="61912" y="809625"/>
                </a:lnTo>
                <a:lnTo>
                  <a:pt x="80962" y="800100"/>
                </a:lnTo>
                <a:lnTo>
                  <a:pt x="114300" y="778669"/>
                </a:lnTo>
                <a:lnTo>
                  <a:pt x="140494" y="757238"/>
                </a:lnTo>
                <a:lnTo>
                  <a:pt x="164306" y="723900"/>
                </a:lnTo>
                <a:lnTo>
                  <a:pt x="183356" y="695325"/>
                </a:lnTo>
                <a:lnTo>
                  <a:pt x="202406" y="654844"/>
                </a:lnTo>
                <a:lnTo>
                  <a:pt x="221456" y="583407"/>
                </a:lnTo>
                <a:lnTo>
                  <a:pt x="285750" y="326232"/>
                </a:lnTo>
                <a:lnTo>
                  <a:pt x="359569" y="33338"/>
                </a:lnTo>
                <a:lnTo>
                  <a:pt x="366712" y="19050"/>
                </a:lnTo>
                <a:lnTo>
                  <a:pt x="383381" y="4763"/>
                </a:lnTo>
                <a:lnTo>
                  <a:pt x="395287" y="0"/>
                </a:lnTo>
                <a:lnTo>
                  <a:pt x="407194" y="0"/>
                </a:lnTo>
                <a:lnTo>
                  <a:pt x="419100" y="2382"/>
                </a:lnTo>
                <a:lnTo>
                  <a:pt x="426244" y="11907"/>
                </a:lnTo>
                <a:lnTo>
                  <a:pt x="428625" y="28575"/>
                </a:lnTo>
                <a:lnTo>
                  <a:pt x="4357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1956E691-994F-4D5B-B5CF-2708C0326668}"/>
              </a:ext>
            </a:extLst>
          </p:cNvPr>
          <p:cNvSpPr/>
          <p:nvPr/>
        </p:nvSpPr>
        <p:spPr>
          <a:xfrm>
            <a:off x="4808538" y="3362325"/>
            <a:ext cx="1739900" cy="601663"/>
          </a:xfrm>
          <a:custGeom>
            <a:avLst/>
            <a:gdLst>
              <a:gd name="connsiteX0" fmla="*/ 1207294 w 1740694"/>
              <a:gd name="connsiteY0" fmla="*/ 273844 h 602456"/>
              <a:gd name="connsiteX1" fmla="*/ 964406 w 1740694"/>
              <a:gd name="connsiteY1" fmla="*/ 371475 h 602456"/>
              <a:gd name="connsiteX2" fmla="*/ 726281 w 1740694"/>
              <a:gd name="connsiteY2" fmla="*/ 466725 h 602456"/>
              <a:gd name="connsiteX3" fmla="*/ 552450 w 1740694"/>
              <a:gd name="connsiteY3" fmla="*/ 535781 h 602456"/>
              <a:gd name="connsiteX4" fmla="*/ 464344 w 1740694"/>
              <a:gd name="connsiteY4" fmla="*/ 573881 h 602456"/>
              <a:gd name="connsiteX5" fmla="*/ 411956 w 1740694"/>
              <a:gd name="connsiteY5" fmla="*/ 597694 h 602456"/>
              <a:gd name="connsiteX6" fmla="*/ 404812 w 1740694"/>
              <a:gd name="connsiteY6" fmla="*/ 600075 h 602456"/>
              <a:gd name="connsiteX7" fmla="*/ 390525 w 1740694"/>
              <a:gd name="connsiteY7" fmla="*/ 602456 h 602456"/>
              <a:gd name="connsiteX8" fmla="*/ 359569 w 1740694"/>
              <a:gd name="connsiteY8" fmla="*/ 597694 h 602456"/>
              <a:gd name="connsiteX9" fmla="*/ 316706 w 1740694"/>
              <a:gd name="connsiteY9" fmla="*/ 583406 h 602456"/>
              <a:gd name="connsiteX10" fmla="*/ 269081 w 1740694"/>
              <a:gd name="connsiteY10" fmla="*/ 557213 h 602456"/>
              <a:gd name="connsiteX11" fmla="*/ 226219 w 1740694"/>
              <a:gd name="connsiteY11" fmla="*/ 526256 h 602456"/>
              <a:gd name="connsiteX12" fmla="*/ 176212 w 1740694"/>
              <a:gd name="connsiteY12" fmla="*/ 483394 h 602456"/>
              <a:gd name="connsiteX13" fmla="*/ 138112 w 1740694"/>
              <a:gd name="connsiteY13" fmla="*/ 447675 h 602456"/>
              <a:gd name="connsiteX14" fmla="*/ 102394 w 1740694"/>
              <a:gd name="connsiteY14" fmla="*/ 414338 h 602456"/>
              <a:gd name="connsiteX15" fmla="*/ 80962 w 1740694"/>
              <a:gd name="connsiteY15" fmla="*/ 388144 h 602456"/>
              <a:gd name="connsiteX16" fmla="*/ 57150 w 1740694"/>
              <a:gd name="connsiteY16" fmla="*/ 357188 h 602456"/>
              <a:gd name="connsiteX17" fmla="*/ 30956 w 1740694"/>
              <a:gd name="connsiteY17" fmla="*/ 311944 h 602456"/>
              <a:gd name="connsiteX18" fmla="*/ 9525 w 1740694"/>
              <a:gd name="connsiteY18" fmla="*/ 264319 h 602456"/>
              <a:gd name="connsiteX19" fmla="*/ 0 w 1740694"/>
              <a:gd name="connsiteY19" fmla="*/ 230981 h 602456"/>
              <a:gd name="connsiteX20" fmla="*/ 0 w 1740694"/>
              <a:gd name="connsiteY20" fmla="*/ 219075 h 602456"/>
              <a:gd name="connsiteX21" fmla="*/ 2381 w 1740694"/>
              <a:gd name="connsiteY21" fmla="*/ 207169 h 602456"/>
              <a:gd name="connsiteX22" fmla="*/ 9525 w 1740694"/>
              <a:gd name="connsiteY22" fmla="*/ 195263 h 602456"/>
              <a:gd name="connsiteX23" fmla="*/ 23812 w 1740694"/>
              <a:gd name="connsiteY23" fmla="*/ 190500 h 602456"/>
              <a:gd name="connsiteX24" fmla="*/ 50006 w 1740694"/>
              <a:gd name="connsiteY24" fmla="*/ 200025 h 602456"/>
              <a:gd name="connsiteX25" fmla="*/ 97631 w 1740694"/>
              <a:gd name="connsiteY25" fmla="*/ 233363 h 602456"/>
              <a:gd name="connsiteX26" fmla="*/ 159544 w 1740694"/>
              <a:gd name="connsiteY26" fmla="*/ 273844 h 602456"/>
              <a:gd name="connsiteX27" fmla="*/ 209550 w 1740694"/>
              <a:gd name="connsiteY27" fmla="*/ 300038 h 602456"/>
              <a:gd name="connsiteX28" fmla="*/ 259556 w 1740694"/>
              <a:gd name="connsiteY28" fmla="*/ 323850 h 602456"/>
              <a:gd name="connsiteX29" fmla="*/ 300037 w 1740694"/>
              <a:gd name="connsiteY29" fmla="*/ 335756 h 602456"/>
              <a:gd name="connsiteX30" fmla="*/ 335756 w 1740694"/>
              <a:gd name="connsiteY30" fmla="*/ 340519 h 602456"/>
              <a:gd name="connsiteX31" fmla="*/ 376237 w 1740694"/>
              <a:gd name="connsiteY31" fmla="*/ 342900 h 602456"/>
              <a:gd name="connsiteX32" fmla="*/ 438150 w 1740694"/>
              <a:gd name="connsiteY32" fmla="*/ 335756 h 602456"/>
              <a:gd name="connsiteX33" fmla="*/ 497681 w 1740694"/>
              <a:gd name="connsiteY33" fmla="*/ 319088 h 602456"/>
              <a:gd name="connsiteX34" fmla="*/ 611981 w 1740694"/>
              <a:gd name="connsiteY34" fmla="*/ 285750 h 602456"/>
              <a:gd name="connsiteX35" fmla="*/ 864394 w 1740694"/>
              <a:gd name="connsiteY35" fmla="*/ 207169 h 602456"/>
              <a:gd name="connsiteX36" fmla="*/ 1076325 w 1740694"/>
              <a:gd name="connsiteY36" fmla="*/ 133350 h 602456"/>
              <a:gd name="connsiteX37" fmla="*/ 1250156 w 1740694"/>
              <a:gd name="connsiteY37" fmla="*/ 69056 h 602456"/>
              <a:gd name="connsiteX38" fmla="*/ 1281112 w 1740694"/>
              <a:gd name="connsiteY38" fmla="*/ 47625 h 602456"/>
              <a:gd name="connsiteX39" fmla="*/ 1331119 w 1740694"/>
              <a:gd name="connsiteY39" fmla="*/ 9525 h 602456"/>
              <a:gd name="connsiteX40" fmla="*/ 1345406 w 1740694"/>
              <a:gd name="connsiteY40" fmla="*/ 0 h 602456"/>
              <a:gd name="connsiteX41" fmla="*/ 1362075 w 1740694"/>
              <a:gd name="connsiteY41" fmla="*/ 0 h 602456"/>
              <a:gd name="connsiteX42" fmla="*/ 1400175 w 1740694"/>
              <a:gd name="connsiteY42" fmla="*/ 4763 h 602456"/>
              <a:gd name="connsiteX43" fmla="*/ 1443037 w 1740694"/>
              <a:gd name="connsiteY43" fmla="*/ 14288 h 602456"/>
              <a:gd name="connsiteX44" fmla="*/ 1507331 w 1740694"/>
              <a:gd name="connsiteY44" fmla="*/ 40481 h 602456"/>
              <a:gd name="connsiteX45" fmla="*/ 1564481 w 1740694"/>
              <a:gd name="connsiteY45" fmla="*/ 71438 h 602456"/>
              <a:gd name="connsiteX46" fmla="*/ 1614487 w 1740694"/>
              <a:gd name="connsiteY46" fmla="*/ 104775 h 602456"/>
              <a:gd name="connsiteX47" fmla="*/ 1676400 w 1740694"/>
              <a:gd name="connsiteY47" fmla="*/ 154781 h 602456"/>
              <a:gd name="connsiteX48" fmla="*/ 1716881 w 1740694"/>
              <a:gd name="connsiteY48" fmla="*/ 190500 h 602456"/>
              <a:gd name="connsiteX49" fmla="*/ 1726406 w 1740694"/>
              <a:gd name="connsiteY49" fmla="*/ 202406 h 602456"/>
              <a:gd name="connsiteX50" fmla="*/ 1733550 w 1740694"/>
              <a:gd name="connsiteY50" fmla="*/ 219075 h 602456"/>
              <a:gd name="connsiteX51" fmla="*/ 1738312 w 1740694"/>
              <a:gd name="connsiteY51" fmla="*/ 240506 h 602456"/>
              <a:gd name="connsiteX52" fmla="*/ 1740694 w 1740694"/>
              <a:gd name="connsiteY52" fmla="*/ 264319 h 602456"/>
              <a:gd name="connsiteX53" fmla="*/ 1733550 w 1740694"/>
              <a:gd name="connsiteY53" fmla="*/ 283369 h 602456"/>
              <a:gd name="connsiteX54" fmla="*/ 1721644 w 1740694"/>
              <a:gd name="connsiteY54" fmla="*/ 297656 h 602456"/>
              <a:gd name="connsiteX55" fmla="*/ 1693069 w 1740694"/>
              <a:gd name="connsiteY55" fmla="*/ 316706 h 602456"/>
              <a:gd name="connsiteX56" fmla="*/ 1309687 w 1740694"/>
              <a:gd name="connsiteY56" fmla="*/ 250031 h 602456"/>
              <a:gd name="connsiteX57" fmla="*/ 1293019 w 1740694"/>
              <a:gd name="connsiteY57" fmla="*/ 250031 h 602456"/>
              <a:gd name="connsiteX58" fmla="*/ 1278731 w 1740694"/>
              <a:gd name="connsiteY58" fmla="*/ 250031 h 602456"/>
              <a:gd name="connsiteX59" fmla="*/ 1254919 w 1740694"/>
              <a:gd name="connsiteY59" fmla="*/ 257175 h 602456"/>
              <a:gd name="connsiteX60" fmla="*/ 1207294 w 1740694"/>
              <a:gd name="connsiteY60" fmla="*/ 273844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40694" h="602456">
                <a:moveTo>
                  <a:pt x="1207294" y="273844"/>
                </a:moveTo>
                <a:lnTo>
                  <a:pt x="964406" y="371475"/>
                </a:lnTo>
                <a:lnTo>
                  <a:pt x="726281" y="466725"/>
                </a:lnTo>
                <a:lnTo>
                  <a:pt x="552450" y="535781"/>
                </a:lnTo>
                <a:lnTo>
                  <a:pt x="464344" y="573881"/>
                </a:lnTo>
                <a:lnTo>
                  <a:pt x="411956" y="597694"/>
                </a:lnTo>
                <a:lnTo>
                  <a:pt x="404812" y="600075"/>
                </a:lnTo>
                <a:lnTo>
                  <a:pt x="390525" y="602456"/>
                </a:lnTo>
                <a:lnTo>
                  <a:pt x="359569" y="597694"/>
                </a:lnTo>
                <a:lnTo>
                  <a:pt x="316706" y="583406"/>
                </a:lnTo>
                <a:lnTo>
                  <a:pt x="269081" y="557213"/>
                </a:lnTo>
                <a:lnTo>
                  <a:pt x="226219" y="526256"/>
                </a:lnTo>
                <a:lnTo>
                  <a:pt x="176212" y="483394"/>
                </a:lnTo>
                <a:lnTo>
                  <a:pt x="138112" y="447675"/>
                </a:lnTo>
                <a:lnTo>
                  <a:pt x="102394" y="414338"/>
                </a:lnTo>
                <a:lnTo>
                  <a:pt x="80962" y="388144"/>
                </a:lnTo>
                <a:lnTo>
                  <a:pt x="57150" y="357188"/>
                </a:lnTo>
                <a:lnTo>
                  <a:pt x="30956" y="311944"/>
                </a:lnTo>
                <a:lnTo>
                  <a:pt x="9525" y="264319"/>
                </a:lnTo>
                <a:lnTo>
                  <a:pt x="0" y="230981"/>
                </a:lnTo>
                <a:lnTo>
                  <a:pt x="0" y="219075"/>
                </a:lnTo>
                <a:lnTo>
                  <a:pt x="2381" y="207169"/>
                </a:lnTo>
                <a:lnTo>
                  <a:pt x="9525" y="195263"/>
                </a:lnTo>
                <a:lnTo>
                  <a:pt x="23812" y="190500"/>
                </a:lnTo>
                <a:lnTo>
                  <a:pt x="50006" y="200025"/>
                </a:lnTo>
                <a:lnTo>
                  <a:pt x="97631" y="233363"/>
                </a:lnTo>
                <a:lnTo>
                  <a:pt x="159544" y="273844"/>
                </a:lnTo>
                <a:lnTo>
                  <a:pt x="209550" y="300038"/>
                </a:lnTo>
                <a:lnTo>
                  <a:pt x="259556" y="323850"/>
                </a:lnTo>
                <a:lnTo>
                  <a:pt x="300037" y="335756"/>
                </a:lnTo>
                <a:lnTo>
                  <a:pt x="335756" y="340519"/>
                </a:lnTo>
                <a:lnTo>
                  <a:pt x="376237" y="342900"/>
                </a:lnTo>
                <a:lnTo>
                  <a:pt x="438150" y="335756"/>
                </a:lnTo>
                <a:lnTo>
                  <a:pt x="497681" y="319088"/>
                </a:lnTo>
                <a:lnTo>
                  <a:pt x="611981" y="285750"/>
                </a:lnTo>
                <a:lnTo>
                  <a:pt x="864394" y="207169"/>
                </a:lnTo>
                <a:lnTo>
                  <a:pt x="1076325" y="133350"/>
                </a:lnTo>
                <a:lnTo>
                  <a:pt x="1250156" y="69056"/>
                </a:lnTo>
                <a:lnTo>
                  <a:pt x="1281112" y="47625"/>
                </a:lnTo>
                <a:lnTo>
                  <a:pt x="1331119" y="9525"/>
                </a:lnTo>
                <a:lnTo>
                  <a:pt x="1345406" y="0"/>
                </a:lnTo>
                <a:lnTo>
                  <a:pt x="1362075" y="0"/>
                </a:lnTo>
                <a:lnTo>
                  <a:pt x="1400175" y="4763"/>
                </a:lnTo>
                <a:lnTo>
                  <a:pt x="1443037" y="14288"/>
                </a:lnTo>
                <a:lnTo>
                  <a:pt x="1507331" y="40481"/>
                </a:lnTo>
                <a:lnTo>
                  <a:pt x="1564481" y="71438"/>
                </a:lnTo>
                <a:lnTo>
                  <a:pt x="1614487" y="104775"/>
                </a:lnTo>
                <a:lnTo>
                  <a:pt x="1676400" y="154781"/>
                </a:lnTo>
                <a:lnTo>
                  <a:pt x="1716881" y="190500"/>
                </a:lnTo>
                <a:lnTo>
                  <a:pt x="1726406" y="202406"/>
                </a:lnTo>
                <a:lnTo>
                  <a:pt x="1733550" y="219075"/>
                </a:lnTo>
                <a:lnTo>
                  <a:pt x="1738312" y="240506"/>
                </a:lnTo>
                <a:lnTo>
                  <a:pt x="1740694" y="264319"/>
                </a:lnTo>
                <a:lnTo>
                  <a:pt x="1733550" y="283369"/>
                </a:lnTo>
                <a:lnTo>
                  <a:pt x="1721644" y="297656"/>
                </a:lnTo>
                <a:lnTo>
                  <a:pt x="1693069" y="316706"/>
                </a:lnTo>
                <a:lnTo>
                  <a:pt x="1309687" y="250031"/>
                </a:lnTo>
                <a:lnTo>
                  <a:pt x="1293019" y="250031"/>
                </a:lnTo>
                <a:lnTo>
                  <a:pt x="1278731" y="250031"/>
                </a:lnTo>
                <a:lnTo>
                  <a:pt x="1254919" y="257175"/>
                </a:lnTo>
                <a:lnTo>
                  <a:pt x="1207294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9AD759F0-03CE-4A79-B4C3-98438D1FEB6A}"/>
              </a:ext>
            </a:extLst>
          </p:cNvPr>
          <p:cNvSpPr/>
          <p:nvPr/>
        </p:nvSpPr>
        <p:spPr>
          <a:xfrm>
            <a:off x="4291013" y="3562350"/>
            <a:ext cx="2251075" cy="2144713"/>
          </a:xfrm>
          <a:custGeom>
            <a:avLst/>
            <a:gdLst>
              <a:gd name="connsiteX0" fmla="*/ 2008414 w 2250621"/>
              <a:gd name="connsiteY0" fmla="*/ 408214 h 2144486"/>
              <a:gd name="connsiteX1" fmla="*/ 1910443 w 2250621"/>
              <a:gd name="connsiteY1" fmla="*/ 574221 h 2144486"/>
              <a:gd name="connsiteX2" fmla="*/ 1820636 w 2250621"/>
              <a:gd name="connsiteY2" fmla="*/ 718457 h 2144486"/>
              <a:gd name="connsiteX3" fmla="*/ 1733550 w 2250621"/>
              <a:gd name="connsiteY3" fmla="*/ 854529 h 2144486"/>
              <a:gd name="connsiteX4" fmla="*/ 1643743 w 2250621"/>
              <a:gd name="connsiteY4" fmla="*/ 982436 h 2144486"/>
              <a:gd name="connsiteX5" fmla="*/ 1551214 w 2250621"/>
              <a:gd name="connsiteY5" fmla="*/ 1115786 h 2144486"/>
              <a:gd name="connsiteX6" fmla="*/ 1390650 w 2250621"/>
              <a:gd name="connsiteY6" fmla="*/ 1298121 h 2144486"/>
              <a:gd name="connsiteX7" fmla="*/ 1298121 w 2250621"/>
              <a:gd name="connsiteY7" fmla="*/ 1379764 h 2144486"/>
              <a:gd name="connsiteX8" fmla="*/ 1230086 w 2250621"/>
              <a:gd name="connsiteY8" fmla="*/ 1439636 h 2144486"/>
              <a:gd name="connsiteX9" fmla="*/ 1102178 w 2250621"/>
              <a:gd name="connsiteY9" fmla="*/ 1543050 h 2144486"/>
              <a:gd name="connsiteX10" fmla="*/ 979714 w 2250621"/>
              <a:gd name="connsiteY10" fmla="*/ 1635579 h 2144486"/>
              <a:gd name="connsiteX11" fmla="*/ 849086 w 2250621"/>
              <a:gd name="connsiteY11" fmla="*/ 1722664 h 2144486"/>
              <a:gd name="connsiteX12" fmla="*/ 696686 w 2250621"/>
              <a:gd name="connsiteY12" fmla="*/ 1817914 h 2144486"/>
              <a:gd name="connsiteX13" fmla="*/ 560614 w 2250621"/>
              <a:gd name="connsiteY13" fmla="*/ 1899557 h 2144486"/>
              <a:gd name="connsiteX14" fmla="*/ 370114 w 2250621"/>
              <a:gd name="connsiteY14" fmla="*/ 2000250 h 2144486"/>
              <a:gd name="connsiteX15" fmla="*/ 201386 w 2250621"/>
              <a:gd name="connsiteY15" fmla="*/ 2081893 h 2144486"/>
              <a:gd name="connsiteX16" fmla="*/ 62593 w 2250621"/>
              <a:gd name="connsiteY16" fmla="*/ 2141764 h 2144486"/>
              <a:gd name="connsiteX17" fmla="*/ 40821 w 2250621"/>
              <a:gd name="connsiteY17" fmla="*/ 2144486 h 2144486"/>
              <a:gd name="connsiteX18" fmla="*/ 21771 w 2250621"/>
              <a:gd name="connsiteY18" fmla="*/ 2144486 h 2144486"/>
              <a:gd name="connsiteX19" fmla="*/ 10886 w 2250621"/>
              <a:gd name="connsiteY19" fmla="*/ 2141764 h 2144486"/>
              <a:gd name="connsiteX20" fmla="*/ 0 w 2250621"/>
              <a:gd name="connsiteY20" fmla="*/ 2130879 h 2144486"/>
              <a:gd name="connsiteX21" fmla="*/ 0 w 2250621"/>
              <a:gd name="connsiteY21" fmla="*/ 2117271 h 2144486"/>
              <a:gd name="connsiteX22" fmla="*/ 5443 w 2250621"/>
              <a:gd name="connsiteY22" fmla="*/ 2103664 h 2144486"/>
              <a:gd name="connsiteX23" fmla="*/ 19050 w 2250621"/>
              <a:gd name="connsiteY23" fmla="*/ 2084614 h 2144486"/>
              <a:gd name="connsiteX24" fmla="*/ 70757 w 2250621"/>
              <a:gd name="connsiteY24" fmla="*/ 2057400 h 2144486"/>
              <a:gd name="connsiteX25" fmla="*/ 195943 w 2250621"/>
              <a:gd name="connsiteY25" fmla="*/ 1997529 h 2144486"/>
              <a:gd name="connsiteX26" fmla="*/ 315686 w 2250621"/>
              <a:gd name="connsiteY26" fmla="*/ 1926771 h 2144486"/>
              <a:gd name="connsiteX27" fmla="*/ 421821 w 2250621"/>
              <a:gd name="connsiteY27" fmla="*/ 1858736 h 2144486"/>
              <a:gd name="connsiteX28" fmla="*/ 519793 w 2250621"/>
              <a:gd name="connsiteY28" fmla="*/ 1790700 h 2144486"/>
              <a:gd name="connsiteX29" fmla="*/ 625928 w 2250621"/>
              <a:gd name="connsiteY29" fmla="*/ 1711779 h 2144486"/>
              <a:gd name="connsiteX30" fmla="*/ 691243 w 2250621"/>
              <a:gd name="connsiteY30" fmla="*/ 1662793 h 2144486"/>
              <a:gd name="connsiteX31" fmla="*/ 767443 w 2250621"/>
              <a:gd name="connsiteY31" fmla="*/ 1594757 h 2144486"/>
              <a:gd name="connsiteX32" fmla="*/ 865414 w 2250621"/>
              <a:gd name="connsiteY32" fmla="*/ 1504950 h 2144486"/>
              <a:gd name="connsiteX33" fmla="*/ 996043 w 2250621"/>
              <a:gd name="connsiteY33" fmla="*/ 1379764 h 2144486"/>
              <a:gd name="connsiteX34" fmla="*/ 1107621 w 2250621"/>
              <a:gd name="connsiteY34" fmla="*/ 1262743 h 2144486"/>
              <a:gd name="connsiteX35" fmla="*/ 1205593 w 2250621"/>
              <a:gd name="connsiteY35" fmla="*/ 1151164 h 2144486"/>
              <a:gd name="connsiteX36" fmla="*/ 1249136 w 2250621"/>
              <a:gd name="connsiteY36" fmla="*/ 1102179 h 2144486"/>
              <a:gd name="connsiteX37" fmla="*/ 1355271 w 2250621"/>
              <a:gd name="connsiteY37" fmla="*/ 976993 h 2144486"/>
              <a:gd name="connsiteX38" fmla="*/ 1417864 w 2250621"/>
              <a:gd name="connsiteY38" fmla="*/ 892629 h 2144486"/>
              <a:gd name="connsiteX39" fmla="*/ 1480457 w 2250621"/>
              <a:gd name="connsiteY39" fmla="*/ 800100 h 2144486"/>
              <a:gd name="connsiteX40" fmla="*/ 1543050 w 2250621"/>
              <a:gd name="connsiteY40" fmla="*/ 702129 h 2144486"/>
              <a:gd name="connsiteX41" fmla="*/ 1630136 w 2250621"/>
              <a:gd name="connsiteY41" fmla="*/ 557893 h 2144486"/>
              <a:gd name="connsiteX42" fmla="*/ 1706336 w 2250621"/>
              <a:gd name="connsiteY42" fmla="*/ 424543 h 2144486"/>
              <a:gd name="connsiteX43" fmla="*/ 1779814 w 2250621"/>
              <a:gd name="connsiteY43" fmla="*/ 283029 h 2144486"/>
              <a:gd name="connsiteX44" fmla="*/ 1828800 w 2250621"/>
              <a:gd name="connsiteY44" fmla="*/ 179614 h 2144486"/>
              <a:gd name="connsiteX45" fmla="*/ 1850571 w 2250621"/>
              <a:gd name="connsiteY45" fmla="*/ 130629 h 2144486"/>
              <a:gd name="connsiteX46" fmla="*/ 1856014 w 2250621"/>
              <a:gd name="connsiteY46" fmla="*/ 117021 h 2144486"/>
              <a:gd name="connsiteX47" fmla="*/ 1858736 w 2250621"/>
              <a:gd name="connsiteY47" fmla="*/ 106136 h 2144486"/>
              <a:gd name="connsiteX48" fmla="*/ 1858736 w 2250621"/>
              <a:gd name="connsiteY48" fmla="*/ 97971 h 2144486"/>
              <a:gd name="connsiteX49" fmla="*/ 1856014 w 2250621"/>
              <a:gd name="connsiteY49" fmla="*/ 87086 h 2144486"/>
              <a:gd name="connsiteX50" fmla="*/ 1850571 w 2250621"/>
              <a:gd name="connsiteY50" fmla="*/ 70757 h 2144486"/>
              <a:gd name="connsiteX51" fmla="*/ 1842407 w 2250621"/>
              <a:gd name="connsiteY51" fmla="*/ 57150 h 2144486"/>
              <a:gd name="connsiteX52" fmla="*/ 1804307 w 2250621"/>
              <a:gd name="connsiteY52" fmla="*/ 0 h 2144486"/>
              <a:gd name="connsiteX53" fmla="*/ 2250621 w 2250621"/>
              <a:gd name="connsiteY53" fmla="*/ 62593 h 2144486"/>
              <a:gd name="connsiteX54" fmla="*/ 2237014 w 2250621"/>
              <a:gd name="connsiteY54" fmla="*/ 92529 h 2144486"/>
              <a:gd name="connsiteX55" fmla="*/ 2212521 w 2250621"/>
              <a:gd name="connsiteY55" fmla="*/ 117021 h 2144486"/>
              <a:gd name="connsiteX56" fmla="*/ 2185307 w 2250621"/>
              <a:gd name="connsiteY56" fmla="*/ 136071 h 2144486"/>
              <a:gd name="connsiteX57" fmla="*/ 2160814 w 2250621"/>
              <a:gd name="connsiteY57" fmla="*/ 160564 h 2144486"/>
              <a:gd name="connsiteX58" fmla="*/ 2128157 w 2250621"/>
              <a:gd name="connsiteY58" fmla="*/ 198664 h 2144486"/>
              <a:gd name="connsiteX59" fmla="*/ 2090057 w 2250621"/>
              <a:gd name="connsiteY59" fmla="*/ 258536 h 2144486"/>
              <a:gd name="connsiteX60" fmla="*/ 2041071 w 2250621"/>
              <a:gd name="connsiteY60" fmla="*/ 348343 h 2144486"/>
              <a:gd name="connsiteX61" fmla="*/ 2008414 w 2250621"/>
              <a:gd name="connsiteY61" fmla="*/ 408214 h 214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50621" h="2144486">
                <a:moveTo>
                  <a:pt x="2008414" y="408214"/>
                </a:moveTo>
                <a:lnTo>
                  <a:pt x="1910443" y="574221"/>
                </a:lnTo>
                <a:lnTo>
                  <a:pt x="1820636" y="718457"/>
                </a:lnTo>
                <a:lnTo>
                  <a:pt x="1733550" y="854529"/>
                </a:lnTo>
                <a:lnTo>
                  <a:pt x="1643743" y="982436"/>
                </a:lnTo>
                <a:lnTo>
                  <a:pt x="1551214" y="1115786"/>
                </a:lnTo>
                <a:lnTo>
                  <a:pt x="1390650" y="1298121"/>
                </a:lnTo>
                <a:lnTo>
                  <a:pt x="1298121" y="1379764"/>
                </a:lnTo>
                <a:lnTo>
                  <a:pt x="1230086" y="1439636"/>
                </a:lnTo>
                <a:lnTo>
                  <a:pt x="1102178" y="1543050"/>
                </a:lnTo>
                <a:lnTo>
                  <a:pt x="979714" y="1635579"/>
                </a:lnTo>
                <a:lnTo>
                  <a:pt x="849086" y="1722664"/>
                </a:lnTo>
                <a:lnTo>
                  <a:pt x="696686" y="1817914"/>
                </a:lnTo>
                <a:lnTo>
                  <a:pt x="560614" y="1899557"/>
                </a:lnTo>
                <a:lnTo>
                  <a:pt x="370114" y="2000250"/>
                </a:lnTo>
                <a:lnTo>
                  <a:pt x="201386" y="2081893"/>
                </a:lnTo>
                <a:lnTo>
                  <a:pt x="62593" y="2141764"/>
                </a:lnTo>
                <a:lnTo>
                  <a:pt x="40821" y="2144486"/>
                </a:lnTo>
                <a:lnTo>
                  <a:pt x="21771" y="2144486"/>
                </a:lnTo>
                <a:lnTo>
                  <a:pt x="10886" y="2141764"/>
                </a:lnTo>
                <a:lnTo>
                  <a:pt x="0" y="2130879"/>
                </a:lnTo>
                <a:lnTo>
                  <a:pt x="0" y="2117271"/>
                </a:lnTo>
                <a:lnTo>
                  <a:pt x="5443" y="2103664"/>
                </a:lnTo>
                <a:lnTo>
                  <a:pt x="19050" y="2084614"/>
                </a:lnTo>
                <a:lnTo>
                  <a:pt x="70757" y="2057400"/>
                </a:lnTo>
                <a:lnTo>
                  <a:pt x="195943" y="1997529"/>
                </a:lnTo>
                <a:lnTo>
                  <a:pt x="315686" y="1926771"/>
                </a:lnTo>
                <a:lnTo>
                  <a:pt x="421821" y="1858736"/>
                </a:lnTo>
                <a:lnTo>
                  <a:pt x="519793" y="1790700"/>
                </a:lnTo>
                <a:lnTo>
                  <a:pt x="625928" y="1711779"/>
                </a:lnTo>
                <a:lnTo>
                  <a:pt x="691243" y="1662793"/>
                </a:lnTo>
                <a:lnTo>
                  <a:pt x="767443" y="1594757"/>
                </a:lnTo>
                <a:lnTo>
                  <a:pt x="865414" y="1504950"/>
                </a:lnTo>
                <a:lnTo>
                  <a:pt x="996043" y="1379764"/>
                </a:lnTo>
                <a:lnTo>
                  <a:pt x="1107621" y="1262743"/>
                </a:lnTo>
                <a:lnTo>
                  <a:pt x="1205593" y="1151164"/>
                </a:lnTo>
                <a:lnTo>
                  <a:pt x="1249136" y="1102179"/>
                </a:lnTo>
                <a:lnTo>
                  <a:pt x="1355271" y="976993"/>
                </a:lnTo>
                <a:lnTo>
                  <a:pt x="1417864" y="892629"/>
                </a:lnTo>
                <a:lnTo>
                  <a:pt x="1480457" y="800100"/>
                </a:lnTo>
                <a:lnTo>
                  <a:pt x="1543050" y="702129"/>
                </a:lnTo>
                <a:lnTo>
                  <a:pt x="1630136" y="557893"/>
                </a:lnTo>
                <a:lnTo>
                  <a:pt x="1706336" y="424543"/>
                </a:lnTo>
                <a:lnTo>
                  <a:pt x="1779814" y="283029"/>
                </a:lnTo>
                <a:lnTo>
                  <a:pt x="1828800" y="179614"/>
                </a:lnTo>
                <a:lnTo>
                  <a:pt x="1850571" y="130629"/>
                </a:lnTo>
                <a:lnTo>
                  <a:pt x="1856014" y="117021"/>
                </a:lnTo>
                <a:lnTo>
                  <a:pt x="1858736" y="106136"/>
                </a:lnTo>
                <a:lnTo>
                  <a:pt x="1858736" y="97971"/>
                </a:lnTo>
                <a:lnTo>
                  <a:pt x="1856014" y="87086"/>
                </a:lnTo>
                <a:lnTo>
                  <a:pt x="1850571" y="70757"/>
                </a:lnTo>
                <a:lnTo>
                  <a:pt x="1842407" y="57150"/>
                </a:lnTo>
                <a:lnTo>
                  <a:pt x="1804307" y="0"/>
                </a:lnTo>
                <a:lnTo>
                  <a:pt x="2250621" y="62593"/>
                </a:lnTo>
                <a:lnTo>
                  <a:pt x="2237014" y="92529"/>
                </a:lnTo>
                <a:lnTo>
                  <a:pt x="2212521" y="117021"/>
                </a:lnTo>
                <a:lnTo>
                  <a:pt x="2185307" y="136071"/>
                </a:lnTo>
                <a:lnTo>
                  <a:pt x="2160814" y="160564"/>
                </a:lnTo>
                <a:lnTo>
                  <a:pt x="2128157" y="198664"/>
                </a:lnTo>
                <a:lnTo>
                  <a:pt x="2090057" y="258536"/>
                </a:lnTo>
                <a:lnTo>
                  <a:pt x="2041071" y="348343"/>
                </a:lnTo>
                <a:lnTo>
                  <a:pt x="2008414" y="4082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CE1475F-CBF0-4073-A28A-EF127AAF0D9C}"/>
              </a:ext>
            </a:extLst>
          </p:cNvPr>
          <p:cNvSpPr/>
          <p:nvPr/>
        </p:nvSpPr>
        <p:spPr>
          <a:xfrm>
            <a:off x="4754563" y="4122738"/>
            <a:ext cx="2654300" cy="1695450"/>
          </a:xfrm>
          <a:custGeom>
            <a:avLst/>
            <a:gdLst>
              <a:gd name="connsiteX0" fmla="*/ 1471613 w 2652713"/>
              <a:gd name="connsiteY0" fmla="*/ 919162 h 1695450"/>
              <a:gd name="connsiteX1" fmla="*/ 1407319 w 2652713"/>
              <a:gd name="connsiteY1" fmla="*/ 862012 h 1695450"/>
              <a:gd name="connsiteX2" fmla="*/ 1331119 w 2652713"/>
              <a:gd name="connsiteY2" fmla="*/ 795337 h 1695450"/>
              <a:gd name="connsiteX3" fmla="*/ 1247775 w 2652713"/>
              <a:gd name="connsiteY3" fmla="*/ 716756 h 1695450"/>
              <a:gd name="connsiteX4" fmla="*/ 1166813 w 2652713"/>
              <a:gd name="connsiteY4" fmla="*/ 640556 h 1695450"/>
              <a:gd name="connsiteX5" fmla="*/ 1062038 w 2652713"/>
              <a:gd name="connsiteY5" fmla="*/ 535781 h 1695450"/>
              <a:gd name="connsiteX6" fmla="*/ 916782 w 2652713"/>
              <a:gd name="connsiteY6" fmla="*/ 409575 h 1695450"/>
              <a:gd name="connsiteX7" fmla="*/ 833438 w 2652713"/>
              <a:gd name="connsiteY7" fmla="*/ 354806 h 1695450"/>
              <a:gd name="connsiteX8" fmla="*/ 726282 w 2652713"/>
              <a:gd name="connsiteY8" fmla="*/ 285750 h 1695450"/>
              <a:gd name="connsiteX9" fmla="*/ 616744 w 2652713"/>
              <a:gd name="connsiteY9" fmla="*/ 216694 h 1695450"/>
              <a:gd name="connsiteX10" fmla="*/ 547688 w 2652713"/>
              <a:gd name="connsiteY10" fmla="*/ 173831 h 1695450"/>
              <a:gd name="connsiteX11" fmla="*/ 471488 w 2652713"/>
              <a:gd name="connsiteY11" fmla="*/ 128587 h 1695450"/>
              <a:gd name="connsiteX12" fmla="*/ 426244 w 2652713"/>
              <a:gd name="connsiteY12" fmla="*/ 100012 h 1695450"/>
              <a:gd name="connsiteX13" fmla="*/ 361950 w 2652713"/>
              <a:gd name="connsiteY13" fmla="*/ 61912 h 1695450"/>
              <a:gd name="connsiteX14" fmla="*/ 311944 w 2652713"/>
              <a:gd name="connsiteY14" fmla="*/ 35719 h 1695450"/>
              <a:gd name="connsiteX15" fmla="*/ 261938 w 2652713"/>
              <a:gd name="connsiteY15" fmla="*/ 14287 h 1695450"/>
              <a:gd name="connsiteX16" fmla="*/ 209550 w 2652713"/>
              <a:gd name="connsiteY16" fmla="*/ 2381 h 1695450"/>
              <a:gd name="connsiteX17" fmla="*/ 116682 w 2652713"/>
              <a:gd name="connsiteY17" fmla="*/ 0 h 1695450"/>
              <a:gd name="connsiteX18" fmla="*/ 57150 w 2652713"/>
              <a:gd name="connsiteY18" fmla="*/ 0 h 1695450"/>
              <a:gd name="connsiteX19" fmla="*/ 38100 w 2652713"/>
              <a:gd name="connsiteY19" fmla="*/ 2381 h 1695450"/>
              <a:gd name="connsiteX20" fmla="*/ 21432 w 2652713"/>
              <a:gd name="connsiteY20" fmla="*/ 9525 h 1695450"/>
              <a:gd name="connsiteX21" fmla="*/ 14288 w 2652713"/>
              <a:gd name="connsiteY21" fmla="*/ 11906 h 1695450"/>
              <a:gd name="connsiteX22" fmla="*/ 4763 w 2652713"/>
              <a:gd name="connsiteY22" fmla="*/ 21431 h 1695450"/>
              <a:gd name="connsiteX23" fmla="*/ 0 w 2652713"/>
              <a:gd name="connsiteY23" fmla="*/ 38100 h 1695450"/>
              <a:gd name="connsiteX24" fmla="*/ 4763 w 2652713"/>
              <a:gd name="connsiteY24" fmla="*/ 57150 h 1695450"/>
              <a:gd name="connsiteX25" fmla="*/ 23813 w 2652713"/>
              <a:gd name="connsiteY25" fmla="*/ 83344 h 1695450"/>
              <a:gd name="connsiteX26" fmla="*/ 45244 w 2652713"/>
              <a:gd name="connsiteY26" fmla="*/ 102394 h 1695450"/>
              <a:gd name="connsiteX27" fmla="*/ 59532 w 2652713"/>
              <a:gd name="connsiteY27" fmla="*/ 111919 h 1695450"/>
              <a:gd name="connsiteX28" fmla="*/ 92869 w 2652713"/>
              <a:gd name="connsiteY28" fmla="*/ 121444 h 1695450"/>
              <a:gd name="connsiteX29" fmla="*/ 126207 w 2652713"/>
              <a:gd name="connsiteY29" fmla="*/ 126206 h 1695450"/>
              <a:gd name="connsiteX30" fmla="*/ 169069 w 2652713"/>
              <a:gd name="connsiteY30" fmla="*/ 130969 h 1695450"/>
              <a:gd name="connsiteX31" fmla="*/ 207169 w 2652713"/>
              <a:gd name="connsiteY31" fmla="*/ 130969 h 1695450"/>
              <a:gd name="connsiteX32" fmla="*/ 261938 w 2652713"/>
              <a:gd name="connsiteY32" fmla="*/ 152400 h 1695450"/>
              <a:gd name="connsiteX33" fmla="*/ 333375 w 2652713"/>
              <a:gd name="connsiteY33" fmla="*/ 188119 h 1695450"/>
              <a:gd name="connsiteX34" fmla="*/ 428625 w 2652713"/>
              <a:gd name="connsiteY34" fmla="*/ 245269 h 1695450"/>
              <a:gd name="connsiteX35" fmla="*/ 497682 w 2652713"/>
              <a:gd name="connsiteY35" fmla="*/ 292894 h 1695450"/>
              <a:gd name="connsiteX36" fmla="*/ 573882 w 2652713"/>
              <a:gd name="connsiteY36" fmla="*/ 354806 h 1695450"/>
              <a:gd name="connsiteX37" fmla="*/ 621507 w 2652713"/>
              <a:gd name="connsiteY37" fmla="*/ 400050 h 1695450"/>
              <a:gd name="connsiteX38" fmla="*/ 671513 w 2652713"/>
              <a:gd name="connsiteY38" fmla="*/ 447675 h 1695450"/>
              <a:gd name="connsiteX39" fmla="*/ 721519 w 2652713"/>
              <a:gd name="connsiteY39" fmla="*/ 500062 h 1695450"/>
              <a:gd name="connsiteX40" fmla="*/ 790575 w 2652713"/>
              <a:gd name="connsiteY40" fmla="*/ 578644 h 1695450"/>
              <a:gd name="connsiteX41" fmla="*/ 1014413 w 2652713"/>
              <a:gd name="connsiteY41" fmla="*/ 835819 h 1695450"/>
              <a:gd name="connsiteX42" fmla="*/ 1119188 w 2652713"/>
              <a:gd name="connsiteY42" fmla="*/ 959644 h 1695450"/>
              <a:gd name="connsiteX43" fmla="*/ 1278732 w 2652713"/>
              <a:gd name="connsiteY43" fmla="*/ 1150144 h 1695450"/>
              <a:gd name="connsiteX44" fmla="*/ 1431132 w 2652713"/>
              <a:gd name="connsiteY44" fmla="*/ 1328737 h 1695450"/>
              <a:gd name="connsiteX45" fmla="*/ 1497807 w 2652713"/>
              <a:gd name="connsiteY45" fmla="*/ 1407319 h 1695450"/>
              <a:gd name="connsiteX46" fmla="*/ 1588294 w 2652713"/>
              <a:gd name="connsiteY46" fmla="*/ 1516856 h 1695450"/>
              <a:gd name="connsiteX47" fmla="*/ 1638300 w 2652713"/>
              <a:gd name="connsiteY47" fmla="*/ 1574006 h 1695450"/>
              <a:gd name="connsiteX48" fmla="*/ 1693069 w 2652713"/>
              <a:gd name="connsiteY48" fmla="*/ 1633537 h 1695450"/>
              <a:gd name="connsiteX49" fmla="*/ 1712119 w 2652713"/>
              <a:gd name="connsiteY49" fmla="*/ 1647825 h 1695450"/>
              <a:gd name="connsiteX50" fmla="*/ 1745457 w 2652713"/>
              <a:gd name="connsiteY50" fmla="*/ 1669256 h 1695450"/>
              <a:gd name="connsiteX51" fmla="*/ 1781175 w 2652713"/>
              <a:gd name="connsiteY51" fmla="*/ 1685925 h 1695450"/>
              <a:gd name="connsiteX52" fmla="*/ 1814513 w 2652713"/>
              <a:gd name="connsiteY52" fmla="*/ 1693069 h 1695450"/>
              <a:gd name="connsiteX53" fmla="*/ 1900238 w 2652713"/>
              <a:gd name="connsiteY53" fmla="*/ 1695450 h 1695450"/>
              <a:gd name="connsiteX54" fmla="*/ 2252663 w 2652713"/>
              <a:gd name="connsiteY54" fmla="*/ 1695450 h 1695450"/>
              <a:gd name="connsiteX55" fmla="*/ 2557463 w 2652713"/>
              <a:gd name="connsiteY55" fmla="*/ 1695450 h 1695450"/>
              <a:gd name="connsiteX56" fmla="*/ 2628900 w 2652713"/>
              <a:gd name="connsiteY56" fmla="*/ 1693069 h 1695450"/>
              <a:gd name="connsiteX57" fmla="*/ 2643188 w 2652713"/>
              <a:gd name="connsiteY57" fmla="*/ 1690687 h 1695450"/>
              <a:gd name="connsiteX58" fmla="*/ 2650332 w 2652713"/>
              <a:gd name="connsiteY58" fmla="*/ 1685925 h 1695450"/>
              <a:gd name="connsiteX59" fmla="*/ 2652713 w 2652713"/>
              <a:gd name="connsiteY59" fmla="*/ 1674019 h 1695450"/>
              <a:gd name="connsiteX60" fmla="*/ 2652713 w 2652713"/>
              <a:gd name="connsiteY60" fmla="*/ 1662112 h 1695450"/>
              <a:gd name="connsiteX61" fmla="*/ 2640807 w 2652713"/>
              <a:gd name="connsiteY61" fmla="*/ 1643062 h 1695450"/>
              <a:gd name="connsiteX62" fmla="*/ 2619375 w 2652713"/>
              <a:gd name="connsiteY62" fmla="*/ 1628775 h 1695450"/>
              <a:gd name="connsiteX63" fmla="*/ 2547938 w 2652713"/>
              <a:gd name="connsiteY63" fmla="*/ 1604962 h 1695450"/>
              <a:gd name="connsiteX64" fmla="*/ 2486025 w 2652713"/>
              <a:gd name="connsiteY64" fmla="*/ 1578769 h 1695450"/>
              <a:gd name="connsiteX65" fmla="*/ 2369344 w 2652713"/>
              <a:gd name="connsiteY65" fmla="*/ 1528762 h 1695450"/>
              <a:gd name="connsiteX66" fmla="*/ 2266950 w 2652713"/>
              <a:gd name="connsiteY66" fmla="*/ 1478756 h 1695450"/>
              <a:gd name="connsiteX67" fmla="*/ 2119313 w 2652713"/>
              <a:gd name="connsiteY67" fmla="*/ 1395412 h 1695450"/>
              <a:gd name="connsiteX68" fmla="*/ 2002632 w 2652713"/>
              <a:gd name="connsiteY68" fmla="*/ 1323975 h 1695450"/>
              <a:gd name="connsiteX69" fmla="*/ 1895475 w 2652713"/>
              <a:gd name="connsiteY69" fmla="*/ 1252537 h 1695450"/>
              <a:gd name="connsiteX70" fmla="*/ 1816894 w 2652713"/>
              <a:gd name="connsiteY70" fmla="*/ 1195387 h 1695450"/>
              <a:gd name="connsiteX71" fmla="*/ 1697832 w 2652713"/>
              <a:gd name="connsiteY71" fmla="*/ 1107281 h 1695450"/>
              <a:gd name="connsiteX72" fmla="*/ 1540669 w 2652713"/>
              <a:gd name="connsiteY72" fmla="*/ 978694 h 1695450"/>
              <a:gd name="connsiteX73" fmla="*/ 1471613 w 2652713"/>
              <a:gd name="connsiteY73" fmla="*/ 919162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652713" h="1695450">
                <a:moveTo>
                  <a:pt x="1471613" y="919162"/>
                </a:moveTo>
                <a:lnTo>
                  <a:pt x="1407319" y="862012"/>
                </a:lnTo>
                <a:lnTo>
                  <a:pt x="1331119" y="795337"/>
                </a:lnTo>
                <a:lnTo>
                  <a:pt x="1247775" y="716756"/>
                </a:lnTo>
                <a:lnTo>
                  <a:pt x="1166813" y="640556"/>
                </a:lnTo>
                <a:lnTo>
                  <a:pt x="1062038" y="535781"/>
                </a:lnTo>
                <a:lnTo>
                  <a:pt x="916782" y="409575"/>
                </a:lnTo>
                <a:lnTo>
                  <a:pt x="833438" y="354806"/>
                </a:lnTo>
                <a:lnTo>
                  <a:pt x="726282" y="285750"/>
                </a:lnTo>
                <a:lnTo>
                  <a:pt x="616744" y="216694"/>
                </a:lnTo>
                <a:lnTo>
                  <a:pt x="547688" y="173831"/>
                </a:lnTo>
                <a:lnTo>
                  <a:pt x="471488" y="128587"/>
                </a:lnTo>
                <a:lnTo>
                  <a:pt x="426244" y="100012"/>
                </a:lnTo>
                <a:lnTo>
                  <a:pt x="361950" y="61912"/>
                </a:lnTo>
                <a:lnTo>
                  <a:pt x="311944" y="35719"/>
                </a:lnTo>
                <a:lnTo>
                  <a:pt x="261938" y="14287"/>
                </a:lnTo>
                <a:lnTo>
                  <a:pt x="209550" y="2381"/>
                </a:lnTo>
                <a:lnTo>
                  <a:pt x="116682" y="0"/>
                </a:lnTo>
                <a:lnTo>
                  <a:pt x="57150" y="0"/>
                </a:lnTo>
                <a:lnTo>
                  <a:pt x="38100" y="2381"/>
                </a:lnTo>
                <a:lnTo>
                  <a:pt x="21432" y="9525"/>
                </a:lnTo>
                <a:lnTo>
                  <a:pt x="14288" y="11906"/>
                </a:lnTo>
                <a:lnTo>
                  <a:pt x="4763" y="21431"/>
                </a:lnTo>
                <a:lnTo>
                  <a:pt x="0" y="38100"/>
                </a:lnTo>
                <a:lnTo>
                  <a:pt x="4763" y="57150"/>
                </a:lnTo>
                <a:lnTo>
                  <a:pt x="23813" y="83344"/>
                </a:lnTo>
                <a:lnTo>
                  <a:pt x="45244" y="102394"/>
                </a:lnTo>
                <a:lnTo>
                  <a:pt x="59532" y="111919"/>
                </a:lnTo>
                <a:lnTo>
                  <a:pt x="92869" y="121444"/>
                </a:lnTo>
                <a:lnTo>
                  <a:pt x="126207" y="126206"/>
                </a:lnTo>
                <a:lnTo>
                  <a:pt x="169069" y="130969"/>
                </a:lnTo>
                <a:lnTo>
                  <a:pt x="207169" y="130969"/>
                </a:lnTo>
                <a:lnTo>
                  <a:pt x="261938" y="152400"/>
                </a:lnTo>
                <a:lnTo>
                  <a:pt x="333375" y="188119"/>
                </a:lnTo>
                <a:lnTo>
                  <a:pt x="428625" y="245269"/>
                </a:lnTo>
                <a:lnTo>
                  <a:pt x="497682" y="292894"/>
                </a:lnTo>
                <a:lnTo>
                  <a:pt x="573882" y="354806"/>
                </a:lnTo>
                <a:lnTo>
                  <a:pt x="621507" y="400050"/>
                </a:lnTo>
                <a:lnTo>
                  <a:pt x="671513" y="447675"/>
                </a:lnTo>
                <a:lnTo>
                  <a:pt x="721519" y="500062"/>
                </a:lnTo>
                <a:lnTo>
                  <a:pt x="790575" y="578644"/>
                </a:lnTo>
                <a:lnTo>
                  <a:pt x="1014413" y="835819"/>
                </a:lnTo>
                <a:lnTo>
                  <a:pt x="1119188" y="959644"/>
                </a:lnTo>
                <a:lnTo>
                  <a:pt x="1278732" y="1150144"/>
                </a:lnTo>
                <a:lnTo>
                  <a:pt x="1431132" y="1328737"/>
                </a:lnTo>
                <a:lnTo>
                  <a:pt x="1497807" y="1407319"/>
                </a:lnTo>
                <a:lnTo>
                  <a:pt x="1588294" y="1516856"/>
                </a:lnTo>
                <a:lnTo>
                  <a:pt x="1638300" y="1574006"/>
                </a:lnTo>
                <a:lnTo>
                  <a:pt x="1693069" y="1633537"/>
                </a:lnTo>
                <a:lnTo>
                  <a:pt x="1712119" y="1647825"/>
                </a:lnTo>
                <a:lnTo>
                  <a:pt x="1745457" y="1669256"/>
                </a:lnTo>
                <a:lnTo>
                  <a:pt x="1781175" y="1685925"/>
                </a:lnTo>
                <a:lnTo>
                  <a:pt x="1814513" y="1693069"/>
                </a:lnTo>
                <a:lnTo>
                  <a:pt x="1900238" y="1695450"/>
                </a:lnTo>
                <a:lnTo>
                  <a:pt x="2252663" y="1695450"/>
                </a:lnTo>
                <a:lnTo>
                  <a:pt x="2557463" y="1695450"/>
                </a:lnTo>
                <a:lnTo>
                  <a:pt x="2628900" y="1693069"/>
                </a:lnTo>
                <a:lnTo>
                  <a:pt x="2643188" y="1690687"/>
                </a:lnTo>
                <a:lnTo>
                  <a:pt x="2650332" y="1685925"/>
                </a:lnTo>
                <a:lnTo>
                  <a:pt x="2652713" y="1674019"/>
                </a:lnTo>
                <a:lnTo>
                  <a:pt x="2652713" y="1662112"/>
                </a:lnTo>
                <a:lnTo>
                  <a:pt x="2640807" y="1643062"/>
                </a:lnTo>
                <a:lnTo>
                  <a:pt x="2619375" y="1628775"/>
                </a:lnTo>
                <a:lnTo>
                  <a:pt x="2547938" y="1604962"/>
                </a:lnTo>
                <a:lnTo>
                  <a:pt x="2486025" y="1578769"/>
                </a:lnTo>
                <a:lnTo>
                  <a:pt x="2369344" y="1528762"/>
                </a:lnTo>
                <a:lnTo>
                  <a:pt x="2266950" y="1478756"/>
                </a:lnTo>
                <a:lnTo>
                  <a:pt x="2119313" y="1395412"/>
                </a:lnTo>
                <a:lnTo>
                  <a:pt x="2002632" y="1323975"/>
                </a:lnTo>
                <a:lnTo>
                  <a:pt x="1895475" y="1252537"/>
                </a:lnTo>
                <a:lnTo>
                  <a:pt x="1816894" y="1195387"/>
                </a:lnTo>
                <a:lnTo>
                  <a:pt x="1697832" y="1107281"/>
                </a:lnTo>
                <a:lnTo>
                  <a:pt x="1540669" y="978694"/>
                </a:lnTo>
                <a:lnTo>
                  <a:pt x="1471613" y="919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67BBD3-F702-42F3-A6AA-6F90754DD256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390650"/>
            <a:ext cx="4918075" cy="4606925"/>
            <a:chOff x="2643188" y="1543050"/>
            <a:chExt cx="4918075" cy="4606925"/>
          </a:xfrm>
        </p:grpSpPr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9AAF8163-23F9-4E6D-AEED-06D2AAC06C7C}"/>
                </a:ext>
              </a:extLst>
            </p:cNvPr>
            <p:cNvSpPr/>
            <p:nvPr/>
          </p:nvSpPr>
          <p:spPr>
            <a:xfrm>
              <a:off x="3348038" y="1543050"/>
              <a:ext cx="1300163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1">
              <a:extLst>
                <a:ext uri="{FF2B5EF4-FFF2-40B4-BE49-F238E27FC236}">
                  <a16:creationId xmlns:a16="http://schemas.microsoft.com/office/drawing/2014/main" id="{1C1512E8-6A75-4548-9D4A-48685D7AA588}"/>
                </a:ext>
              </a:extLst>
            </p:cNvPr>
            <p:cNvSpPr/>
            <p:nvPr/>
          </p:nvSpPr>
          <p:spPr>
            <a:xfrm rot="16200000">
              <a:off x="1495426" y="40655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4">
              <a:extLst>
                <a:ext uri="{FF2B5EF4-FFF2-40B4-BE49-F238E27FC236}">
                  <a16:creationId xmlns:a16="http://schemas.microsoft.com/office/drawing/2014/main" id="{3752E518-045D-4C52-9D30-0634CA0BD907}"/>
                </a:ext>
              </a:extLst>
            </p:cNvPr>
            <p:cNvSpPr/>
            <p:nvPr/>
          </p:nvSpPr>
          <p:spPr>
            <a:xfrm>
              <a:off x="3457576" y="2890838"/>
              <a:ext cx="1236662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5">
              <a:extLst>
                <a:ext uri="{FF2B5EF4-FFF2-40B4-BE49-F238E27FC236}">
                  <a16:creationId xmlns:a16="http://schemas.microsoft.com/office/drawing/2014/main" id="{B6A867A0-AF99-4427-9FD2-43CA1B52F7C6}"/>
                </a:ext>
              </a:extLst>
            </p:cNvPr>
            <p:cNvSpPr/>
            <p:nvPr/>
          </p:nvSpPr>
          <p:spPr>
            <a:xfrm>
              <a:off x="3459163" y="37623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6">
              <a:extLst>
                <a:ext uri="{FF2B5EF4-FFF2-40B4-BE49-F238E27FC236}">
                  <a16:creationId xmlns:a16="http://schemas.microsoft.com/office/drawing/2014/main" id="{85BEC74F-2712-40D2-9BF8-DD37A4742AB5}"/>
                </a:ext>
              </a:extLst>
            </p:cNvPr>
            <p:cNvSpPr/>
            <p:nvPr/>
          </p:nvSpPr>
          <p:spPr>
            <a:xfrm>
              <a:off x="2643188" y="46529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7">
              <a:extLst>
                <a:ext uri="{FF2B5EF4-FFF2-40B4-BE49-F238E27FC236}">
                  <a16:creationId xmlns:a16="http://schemas.microsoft.com/office/drawing/2014/main" id="{1589EAC9-4A03-423E-9F14-D6A3969B41E7}"/>
                </a:ext>
              </a:extLst>
            </p:cNvPr>
            <p:cNvSpPr/>
            <p:nvPr/>
          </p:nvSpPr>
          <p:spPr>
            <a:xfrm>
              <a:off x="4729163" y="1973263"/>
              <a:ext cx="728663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8">
              <a:extLst>
                <a:ext uri="{FF2B5EF4-FFF2-40B4-BE49-F238E27FC236}">
                  <a16:creationId xmlns:a16="http://schemas.microsoft.com/office/drawing/2014/main" id="{97B22758-864E-4FFB-9771-CE19536ABA7E}"/>
                </a:ext>
              </a:extLst>
            </p:cNvPr>
            <p:cNvSpPr/>
            <p:nvPr/>
          </p:nvSpPr>
          <p:spPr>
            <a:xfrm>
              <a:off x="5364163" y="18208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9">
              <a:extLst>
                <a:ext uri="{FF2B5EF4-FFF2-40B4-BE49-F238E27FC236}">
                  <a16:creationId xmlns:a16="http://schemas.microsoft.com/office/drawing/2014/main" id="{D098B485-C55C-4F14-A78A-F36CE7207980}"/>
                </a:ext>
              </a:extLst>
            </p:cNvPr>
            <p:cNvSpPr/>
            <p:nvPr/>
          </p:nvSpPr>
          <p:spPr>
            <a:xfrm>
              <a:off x="6904038" y="2192338"/>
              <a:ext cx="611188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0">
              <a:extLst>
                <a:ext uri="{FF2B5EF4-FFF2-40B4-BE49-F238E27FC236}">
                  <a16:creationId xmlns:a16="http://schemas.microsoft.com/office/drawing/2014/main" id="{057B1878-B15F-4848-A171-6F52B9E2FB9E}"/>
                </a:ext>
              </a:extLst>
            </p:cNvPr>
            <p:cNvSpPr/>
            <p:nvPr/>
          </p:nvSpPr>
          <p:spPr>
            <a:xfrm>
              <a:off x="4960938" y="35147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1">
              <a:extLst>
                <a:ext uri="{FF2B5EF4-FFF2-40B4-BE49-F238E27FC236}">
                  <a16:creationId xmlns:a16="http://schemas.microsoft.com/office/drawing/2014/main" id="{FD3941B1-C8E0-4A27-A16B-DA8B524E897D}"/>
                </a:ext>
              </a:extLst>
            </p:cNvPr>
            <p:cNvSpPr/>
            <p:nvPr/>
          </p:nvSpPr>
          <p:spPr>
            <a:xfrm>
              <a:off x="4443413" y="37147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8DE41811-FCAC-4281-86B1-60E56C21F990}"/>
                </a:ext>
              </a:extLst>
            </p:cNvPr>
            <p:cNvSpPr/>
            <p:nvPr/>
          </p:nvSpPr>
          <p:spPr>
            <a:xfrm>
              <a:off x="4906963" y="42751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17146CDD-FC54-4C9F-8C97-823076324204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26" name="フリーフォーム 93">
              <a:extLst>
                <a:ext uri="{FF2B5EF4-FFF2-40B4-BE49-F238E27FC236}">
                  <a16:creationId xmlns:a16="http://schemas.microsoft.com/office/drawing/2014/main" id="{B16260AF-25D2-42B7-A15C-0485C64175D9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611C7582-0A23-46B9-9B0F-62D7324FFBAC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0B9A4F18-137B-4007-84A9-3E36B3E36237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FADD8981-EF9C-4E44-8422-BC5B6745587A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6">
              <a:extLst>
                <a:ext uri="{FF2B5EF4-FFF2-40B4-BE49-F238E27FC236}">
                  <a16:creationId xmlns:a16="http://schemas.microsoft.com/office/drawing/2014/main" id="{869A3FB2-76DC-472C-8B82-FE9C82D17730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7">
              <a:extLst>
                <a:ext uri="{FF2B5EF4-FFF2-40B4-BE49-F238E27FC236}">
                  <a16:creationId xmlns:a16="http://schemas.microsoft.com/office/drawing/2014/main" id="{D1573B5C-EDD0-479B-A904-E480D9E90C11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C72867DD-EBC8-4FE9-ABA1-96AB1F67F588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9">
              <a:extLst>
                <a:ext uri="{FF2B5EF4-FFF2-40B4-BE49-F238E27FC236}">
                  <a16:creationId xmlns:a16="http://schemas.microsoft.com/office/drawing/2014/main" id="{FB944762-9239-453C-BAF0-3F2D032FA614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0">
              <a:extLst>
                <a:ext uri="{FF2B5EF4-FFF2-40B4-BE49-F238E27FC236}">
                  <a16:creationId xmlns:a16="http://schemas.microsoft.com/office/drawing/2014/main" id="{ED8592F6-569C-4346-AEDC-7C4912F62E96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1">
              <a:extLst>
                <a:ext uri="{FF2B5EF4-FFF2-40B4-BE49-F238E27FC236}">
                  <a16:creationId xmlns:a16="http://schemas.microsoft.com/office/drawing/2014/main" id="{79E64818-25EF-409E-9FA0-C5B55D4BC65A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2">
              <a:extLst>
                <a:ext uri="{FF2B5EF4-FFF2-40B4-BE49-F238E27FC236}">
                  <a16:creationId xmlns:a16="http://schemas.microsoft.com/office/drawing/2014/main" id="{8BDEF703-56F4-45CC-AAA9-C91CFE57F1F5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890" name="グループ化 1">
            <a:extLst>
              <a:ext uri="{FF2B5EF4-FFF2-40B4-BE49-F238E27FC236}">
                <a16:creationId xmlns:a16="http://schemas.microsoft.com/office/drawing/2014/main" id="{F7F15CE1-2824-4A47-BEEB-8F388556D51B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93BEBF18-2FEC-4F9C-A83E-BC23D57B65B5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D262666-E0EF-44C2-8B9B-BBDE8FFB861D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AD6D36F9-0F32-4C42-B016-162F3DB3A514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3420E7A3-B41C-41DA-98A7-CCADC8915E6A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17F825FF-D5FF-46F4-A5FD-89C3F8F1E51C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8AEB3D4-E9D0-441D-9BD8-A023C8883BF8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4737D3EF-316A-4B7B-9A80-EAD4329E9BAC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C6E61F60-EAB3-491C-8EC0-27DC8CEB73D3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9D5A0772-ACE0-4D4C-BB0A-87CC3160790E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D2F75C48-801A-4A4E-9830-A078FE7FB5D9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442B9764-E5A3-4D3E-B9A0-ED873B967180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3EE82B6-1D6B-4ECD-8610-413D963C97C8}"/>
              </a:ext>
            </a:extLst>
          </p:cNvPr>
          <p:cNvSpPr/>
          <p:nvPr/>
        </p:nvSpPr>
        <p:spPr>
          <a:xfrm>
            <a:off x="3875088" y="1500188"/>
            <a:ext cx="714375" cy="679450"/>
          </a:xfrm>
          <a:custGeom>
            <a:avLst/>
            <a:gdLst>
              <a:gd name="connsiteX0" fmla="*/ 302419 w 714375"/>
              <a:gd name="connsiteY0" fmla="*/ 378618 h 678656"/>
              <a:gd name="connsiteX1" fmla="*/ 233362 w 714375"/>
              <a:gd name="connsiteY1" fmla="*/ 295275 h 678656"/>
              <a:gd name="connsiteX2" fmla="*/ 173831 w 714375"/>
              <a:gd name="connsiteY2" fmla="*/ 226218 h 678656"/>
              <a:gd name="connsiteX3" fmla="*/ 116681 w 714375"/>
              <a:gd name="connsiteY3" fmla="*/ 159543 h 678656"/>
              <a:gd name="connsiteX4" fmla="*/ 45244 w 714375"/>
              <a:gd name="connsiteY4" fmla="*/ 83343 h 678656"/>
              <a:gd name="connsiteX5" fmla="*/ 14287 w 714375"/>
              <a:gd name="connsiteY5" fmla="*/ 47625 h 678656"/>
              <a:gd name="connsiteX6" fmla="*/ 4762 w 714375"/>
              <a:gd name="connsiteY6" fmla="*/ 35718 h 678656"/>
              <a:gd name="connsiteX7" fmla="*/ 0 w 714375"/>
              <a:gd name="connsiteY7" fmla="*/ 26193 h 678656"/>
              <a:gd name="connsiteX8" fmla="*/ 2381 w 714375"/>
              <a:gd name="connsiteY8" fmla="*/ 14287 h 678656"/>
              <a:gd name="connsiteX9" fmla="*/ 7144 w 714375"/>
              <a:gd name="connsiteY9" fmla="*/ 2381 h 678656"/>
              <a:gd name="connsiteX10" fmla="*/ 19050 w 714375"/>
              <a:gd name="connsiteY10" fmla="*/ 0 h 678656"/>
              <a:gd name="connsiteX11" fmla="*/ 42862 w 714375"/>
              <a:gd name="connsiteY11" fmla="*/ 7143 h 678656"/>
              <a:gd name="connsiteX12" fmla="*/ 102394 w 714375"/>
              <a:gd name="connsiteY12" fmla="*/ 35718 h 678656"/>
              <a:gd name="connsiteX13" fmla="*/ 235744 w 714375"/>
              <a:gd name="connsiteY13" fmla="*/ 102393 h 678656"/>
              <a:gd name="connsiteX14" fmla="*/ 390525 w 714375"/>
              <a:gd name="connsiteY14" fmla="*/ 176212 h 678656"/>
              <a:gd name="connsiteX15" fmla="*/ 550069 w 714375"/>
              <a:gd name="connsiteY15" fmla="*/ 250031 h 678656"/>
              <a:gd name="connsiteX16" fmla="*/ 561975 w 714375"/>
              <a:gd name="connsiteY16" fmla="*/ 257175 h 678656"/>
              <a:gd name="connsiteX17" fmla="*/ 573881 w 714375"/>
              <a:gd name="connsiteY17" fmla="*/ 273843 h 678656"/>
              <a:gd name="connsiteX18" fmla="*/ 600075 w 714375"/>
              <a:gd name="connsiteY18" fmla="*/ 316706 h 678656"/>
              <a:gd name="connsiteX19" fmla="*/ 645319 w 714375"/>
              <a:gd name="connsiteY19" fmla="*/ 397668 h 678656"/>
              <a:gd name="connsiteX20" fmla="*/ 676275 w 714375"/>
              <a:gd name="connsiteY20" fmla="*/ 471487 h 678656"/>
              <a:gd name="connsiteX21" fmla="*/ 709612 w 714375"/>
              <a:gd name="connsiteY21" fmla="*/ 578643 h 678656"/>
              <a:gd name="connsiteX22" fmla="*/ 714375 w 714375"/>
              <a:gd name="connsiteY22" fmla="*/ 602456 h 678656"/>
              <a:gd name="connsiteX23" fmla="*/ 714375 w 714375"/>
              <a:gd name="connsiteY23" fmla="*/ 614362 h 678656"/>
              <a:gd name="connsiteX24" fmla="*/ 707231 w 714375"/>
              <a:gd name="connsiteY24" fmla="*/ 635793 h 678656"/>
              <a:gd name="connsiteX25" fmla="*/ 688181 w 714375"/>
              <a:gd name="connsiteY25" fmla="*/ 657225 h 678656"/>
              <a:gd name="connsiteX26" fmla="*/ 669131 w 714375"/>
              <a:gd name="connsiteY26" fmla="*/ 671512 h 678656"/>
              <a:gd name="connsiteX27" fmla="*/ 654844 w 714375"/>
              <a:gd name="connsiteY27" fmla="*/ 676275 h 678656"/>
              <a:gd name="connsiteX28" fmla="*/ 628650 w 714375"/>
              <a:gd name="connsiteY28" fmla="*/ 678656 h 678656"/>
              <a:gd name="connsiteX29" fmla="*/ 607219 w 714375"/>
              <a:gd name="connsiteY29" fmla="*/ 676275 h 678656"/>
              <a:gd name="connsiteX30" fmla="*/ 578644 w 714375"/>
              <a:gd name="connsiteY30" fmla="*/ 671512 h 678656"/>
              <a:gd name="connsiteX31" fmla="*/ 528637 w 714375"/>
              <a:gd name="connsiteY31" fmla="*/ 647700 h 678656"/>
              <a:gd name="connsiteX32" fmla="*/ 485775 w 714375"/>
              <a:gd name="connsiteY32" fmla="*/ 611981 h 678656"/>
              <a:gd name="connsiteX33" fmla="*/ 442912 w 714375"/>
              <a:gd name="connsiteY33" fmla="*/ 561975 h 678656"/>
              <a:gd name="connsiteX34" fmla="*/ 385762 w 714375"/>
              <a:gd name="connsiteY34" fmla="*/ 488156 h 678656"/>
              <a:gd name="connsiteX35" fmla="*/ 302419 w 714375"/>
              <a:gd name="connsiteY35" fmla="*/ 378618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4375" h="678656">
                <a:moveTo>
                  <a:pt x="302419" y="378618"/>
                </a:moveTo>
                <a:lnTo>
                  <a:pt x="233362" y="295275"/>
                </a:lnTo>
                <a:lnTo>
                  <a:pt x="173831" y="226218"/>
                </a:lnTo>
                <a:lnTo>
                  <a:pt x="116681" y="159543"/>
                </a:lnTo>
                <a:lnTo>
                  <a:pt x="45244" y="83343"/>
                </a:lnTo>
                <a:lnTo>
                  <a:pt x="14287" y="47625"/>
                </a:lnTo>
                <a:lnTo>
                  <a:pt x="4762" y="35718"/>
                </a:lnTo>
                <a:lnTo>
                  <a:pt x="0" y="26193"/>
                </a:lnTo>
                <a:lnTo>
                  <a:pt x="2381" y="14287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7143"/>
                </a:lnTo>
                <a:lnTo>
                  <a:pt x="102394" y="35718"/>
                </a:lnTo>
                <a:lnTo>
                  <a:pt x="235744" y="102393"/>
                </a:lnTo>
                <a:lnTo>
                  <a:pt x="390525" y="176212"/>
                </a:lnTo>
                <a:lnTo>
                  <a:pt x="550069" y="250031"/>
                </a:lnTo>
                <a:lnTo>
                  <a:pt x="561975" y="257175"/>
                </a:lnTo>
                <a:lnTo>
                  <a:pt x="573881" y="273843"/>
                </a:lnTo>
                <a:lnTo>
                  <a:pt x="600075" y="316706"/>
                </a:lnTo>
                <a:lnTo>
                  <a:pt x="645319" y="397668"/>
                </a:lnTo>
                <a:lnTo>
                  <a:pt x="676275" y="471487"/>
                </a:lnTo>
                <a:lnTo>
                  <a:pt x="709612" y="578643"/>
                </a:lnTo>
                <a:lnTo>
                  <a:pt x="714375" y="602456"/>
                </a:lnTo>
                <a:lnTo>
                  <a:pt x="714375" y="614362"/>
                </a:lnTo>
                <a:lnTo>
                  <a:pt x="707231" y="635793"/>
                </a:lnTo>
                <a:lnTo>
                  <a:pt x="688181" y="657225"/>
                </a:lnTo>
                <a:lnTo>
                  <a:pt x="669131" y="671512"/>
                </a:lnTo>
                <a:lnTo>
                  <a:pt x="654844" y="676275"/>
                </a:lnTo>
                <a:lnTo>
                  <a:pt x="628650" y="678656"/>
                </a:lnTo>
                <a:lnTo>
                  <a:pt x="607219" y="676275"/>
                </a:lnTo>
                <a:lnTo>
                  <a:pt x="578644" y="671512"/>
                </a:lnTo>
                <a:lnTo>
                  <a:pt x="528637" y="647700"/>
                </a:lnTo>
                <a:lnTo>
                  <a:pt x="485775" y="611981"/>
                </a:lnTo>
                <a:lnTo>
                  <a:pt x="442912" y="561975"/>
                </a:lnTo>
                <a:lnTo>
                  <a:pt x="385762" y="488156"/>
                </a:lnTo>
                <a:lnTo>
                  <a:pt x="302419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732F24E-1C10-457A-A454-8F0D70029A48}"/>
              </a:ext>
            </a:extLst>
          </p:cNvPr>
          <p:cNvSpPr/>
          <p:nvPr/>
        </p:nvSpPr>
        <p:spPr>
          <a:xfrm>
            <a:off x="5000625" y="1331913"/>
            <a:ext cx="957263" cy="973137"/>
          </a:xfrm>
          <a:custGeom>
            <a:avLst/>
            <a:gdLst>
              <a:gd name="connsiteX0" fmla="*/ 483394 w 957263"/>
              <a:gd name="connsiteY0" fmla="*/ 273844 h 973931"/>
              <a:gd name="connsiteX1" fmla="*/ 419100 w 957263"/>
              <a:gd name="connsiteY1" fmla="*/ 373856 h 973931"/>
              <a:gd name="connsiteX2" fmla="*/ 307181 w 957263"/>
              <a:gd name="connsiteY2" fmla="*/ 538162 h 973931"/>
              <a:gd name="connsiteX3" fmla="*/ 188119 w 957263"/>
              <a:gd name="connsiteY3" fmla="*/ 709612 h 973931"/>
              <a:gd name="connsiteX4" fmla="*/ 0 w 957263"/>
              <a:gd name="connsiteY4" fmla="*/ 973931 h 973931"/>
              <a:gd name="connsiteX5" fmla="*/ 59531 w 957263"/>
              <a:gd name="connsiteY5" fmla="*/ 969169 h 973931"/>
              <a:gd name="connsiteX6" fmla="*/ 266700 w 957263"/>
              <a:gd name="connsiteY6" fmla="*/ 804862 h 973931"/>
              <a:gd name="connsiteX7" fmla="*/ 404813 w 957263"/>
              <a:gd name="connsiteY7" fmla="*/ 695325 h 973931"/>
              <a:gd name="connsiteX8" fmla="*/ 533400 w 957263"/>
              <a:gd name="connsiteY8" fmla="*/ 583406 h 973931"/>
              <a:gd name="connsiteX9" fmla="*/ 647700 w 957263"/>
              <a:gd name="connsiteY9" fmla="*/ 478631 h 973931"/>
              <a:gd name="connsiteX10" fmla="*/ 695325 w 957263"/>
              <a:gd name="connsiteY10" fmla="*/ 431006 h 973931"/>
              <a:gd name="connsiteX11" fmla="*/ 745331 w 957263"/>
              <a:gd name="connsiteY11" fmla="*/ 388144 h 973931"/>
              <a:gd name="connsiteX12" fmla="*/ 773906 w 957263"/>
              <a:gd name="connsiteY12" fmla="*/ 366712 h 973931"/>
              <a:gd name="connsiteX13" fmla="*/ 807244 w 957263"/>
              <a:gd name="connsiteY13" fmla="*/ 342900 h 973931"/>
              <a:gd name="connsiteX14" fmla="*/ 835819 w 957263"/>
              <a:gd name="connsiteY14" fmla="*/ 328612 h 973931"/>
              <a:gd name="connsiteX15" fmla="*/ 866775 w 957263"/>
              <a:gd name="connsiteY15" fmla="*/ 316706 h 973931"/>
              <a:gd name="connsiteX16" fmla="*/ 902494 w 957263"/>
              <a:gd name="connsiteY16" fmla="*/ 309562 h 973931"/>
              <a:gd name="connsiteX17" fmla="*/ 909638 w 957263"/>
              <a:gd name="connsiteY17" fmla="*/ 307181 h 973931"/>
              <a:gd name="connsiteX18" fmla="*/ 931069 w 957263"/>
              <a:gd name="connsiteY18" fmla="*/ 290512 h 973931"/>
              <a:gd name="connsiteX19" fmla="*/ 950119 w 957263"/>
              <a:gd name="connsiteY19" fmla="*/ 269081 h 973931"/>
              <a:gd name="connsiteX20" fmla="*/ 954881 w 957263"/>
              <a:gd name="connsiteY20" fmla="*/ 252412 h 973931"/>
              <a:gd name="connsiteX21" fmla="*/ 957263 w 957263"/>
              <a:gd name="connsiteY21" fmla="*/ 235744 h 973931"/>
              <a:gd name="connsiteX22" fmla="*/ 952500 w 957263"/>
              <a:gd name="connsiteY22" fmla="*/ 221456 h 973931"/>
              <a:gd name="connsiteX23" fmla="*/ 935831 w 957263"/>
              <a:gd name="connsiteY23" fmla="*/ 204787 h 973931"/>
              <a:gd name="connsiteX24" fmla="*/ 883444 w 957263"/>
              <a:gd name="connsiteY24" fmla="*/ 159544 h 973931"/>
              <a:gd name="connsiteX25" fmla="*/ 831056 w 957263"/>
              <a:gd name="connsiteY25" fmla="*/ 121444 h 973931"/>
              <a:gd name="connsiteX26" fmla="*/ 757238 w 957263"/>
              <a:gd name="connsiteY26" fmla="*/ 78581 h 973931"/>
              <a:gd name="connsiteX27" fmla="*/ 690563 w 957263"/>
              <a:gd name="connsiteY27" fmla="*/ 50006 h 973931"/>
              <a:gd name="connsiteX28" fmla="*/ 616744 w 957263"/>
              <a:gd name="connsiteY28" fmla="*/ 26194 h 973931"/>
              <a:gd name="connsiteX29" fmla="*/ 538163 w 957263"/>
              <a:gd name="connsiteY29" fmla="*/ 7144 h 973931"/>
              <a:gd name="connsiteX30" fmla="*/ 500063 w 957263"/>
              <a:gd name="connsiteY30" fmla="*/ 0 h 973931"/>
              <a:gd name="connsiteX31" fmla="*/ 478631 w 957263"/>
              <a:gd name="connsiteY31" fmla="*/ 4762 h 973931"/>
              <a:gd name="connsiteX32" fmla="*/ 461963 w 957263"/>
              <a:gd name="connsiteY32" fmla="*/ 14287 h 973931"/>
              <a:gd name="connsiteX33" fmla="*/ 452438 w 957263"/>
              <a:gd name="connsiteY33" fmla="*/ 23812 h 973931"/>
              <a:gd name="connsiteX34" fmla="*/ 452438 w 957263"/>
              <a:gd name="connsiteY34" fmla="*/ 40481 h 973931"/>
              <a:gd name="connsiteX35" fmla="*/ 464344 w 957263"/>
              <a:gd name="connsiteY35" fmla="*/ 54769 h 973931"/>
              <a:gd name="connsiteX36" fmla="*/ 488156 w 957263"/>
              <a:gd name="connsiteY36" fmla="*/ 69056 h 973931"/>
              <a:gd name="connsiteX37" fmla="*/ 511969 w 957263"/>
              <a:gd name="connsiteY37" fmla="*/ 85725 h 973931"/>
              <a:gd name="connsiteX38" fmla="*/ 528638 w 957263"/>
              <a:gd name="connsiteY38" fmla="*/ 102394 h 973931"/>
              <a:gd name="connsiteX39" fmla="*/ 535781 w 957263"/>
              <a:gd name="connsiteY39" fmla="*/ 116681 h 973931"/>
              <a:gd name="connsiteX40" fmla="*/ 540544 w 957263"/>
              <a:gd name="connsiteY40" fmla="*/ 135731 h 973931"/>
              <a:gd name="connsiteX41" fmla="*/ 540544 w 957263"/>
              <a:gd name="connsiteY41" fmla="*/ 161925 h 973931"/>
              <a:gd name="connsiteX42" fmla="*/ 528638 w 957263"/>
              <a:gd name="connsiteY42" fmla="*/ 190500 h 973931"/>
              <a:gd name="connsiteX43" fmla="*/ 483394 w 957263"/>
              <a:gd name="connsiteY43" fmla="*/ 27384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57263" h="973931">
                <a:moveTo>
                  <a:pt x="483394" y="273844"/>
                </a:moveTo>
                <a:lnTo>
                  <a:pt x="419100" y="373856"/>
                </a:lnTo>
                <a:lnTo>
                  <a:pt x="307181" y="538162"/>
                </a:lnTo>
                <a:lnTo>
                  <a:pt x="188119" y="709612"/>
                </a:lnTo>
                <a:lnTo>
                  <a:pt x="0" y="973931"/>
                </a:lnTo>
                <a:lnTo>
                  <a:pt x="59531" y="969169"/>
                </a:lnTo>
                <a:lnTo>
                  <a:pt x="266700" y="804862"/>
                </a:lnTo>
                <a:lnTo>
                  <a:pt x="404813" y="695325"/>
                </a:lnTo>
                <a:lnTo>
                  <a:pt x="533400" y="583406"/>
                </a:lnTo>
                <a:lnTo>
                  <a:pt x="647700" y="478631"/>
                </a:lnTo>
                <a:lnTo>
                  <a:pt x="695325" y="431006"/>
                </a:lnTo>
                <a:lnTo>
                  <a:pt x="745331" y="388144"/>
                </a:lnTo>
                <a:lnTo>
                  <a:pt x="773906" y="366712"/>
                </a:lnTo>
                <a:lnTo>
                  <a:pt x="807244" y="342900"/>
                </a:lnTo>
                <a:lnTo>
                  <a:pt x="835819" y="328612"/>
                </a:lnTo>
                <a:lnTo>
                  <a:pt x="866775" y="316706"/>
                </a:lnTo>
                <a:lnTo>
                  <a:pt x="902494" y="309562"/>
                </a:lnTo>
                <a:lnTo>
                  <a:pt x="909638" y="307181"/>
                </a:lnTo>
                <a:lnTo>
                  <a:pt x="931069" y="290512"/>
                </a:lnTo>
                <a:lnTo>
                  <a:pt x="950119" y="269081"/>
                </a:lnTo>
                <a:lnTo>
                  <a:pt x="954881" y="252412"/>
                </a:lnTo>
                <a:lnTo>
                  <a:pt x="957263" y="235744"/>
                </a:lnTo>
                <a:lnTo>
                  <a:pt x="952500" y="221456"/>
                </a:lnTo>
                <a:lnTo>
                  <a:pt x="935831" y="204787"/>
                </a:lnTo>
                <a:lnTo>
                  <a:pt x="883444" y="159544"/>
                </a:lnTo>
                <a:lnTo>
                  <a:pt x="831056" y="121444"/>
                </a:lnTo>
                <a:lnTo>
                  <a:pt x="757238" y="78581"/>
                </a:lnTo>
                <a:lnTo>
                  <a:pt x="690563" y="50006"/>
                </a:lnTo>
                <a:lnTo>
                  <a:pt x="616744" y="26194"/>
                </a:lnTo>
                <a:lnTo>
                  <a:pt x="538163" y="7144"/>
                </a:lnTo>
                <a:lnTo>
                  <a:pt x="500063" y="0"/>
                </a:lnTo>
                <a:lnTo>
                  <a:pt x="478631" y="4762"/>
                </a:lnTo>
                <a:lnTo>
                  <a:pt x="461963" y="14287"/>
                </a:lnTo>
                <a:lnTo>
                  <a:pt x="452438" y="23812"/>
                </a:lnTo>
                <a:lnTo>
                  <a:pt x="452438" y="40481"/>
                </a:lnTo>
                <a:lnTo>
                  <a:pt x="464344" y="54769"/>
                </a:lnTo>
                <a:lnTo>
                  <a:pt x="488156" y="69056"/>
                </a:lnTo>
                <a:lnTo>
                  <a:pt x="511969" y="85725"/>
                </a:lnTo>
                <a:lnTo>
                  <a:pt x="528638" y="102394"/>
                </a:lnTo>
                <a:lnTo>
                  <a:pt x="535781" y="116681"/>
                </a:lnTo>
                <a:lnTo>
                  <a:pt x="540544" y="135731"/>
                </a:lnTo>
                <a:lnTo>
                  <a:pt x="540544" y="161925"/>
                </a:lnTo>
                <a:lnTo>
                  <a:pt x="528638" y="190500"/>
                </a:lnTo>
                <a:lnTo>
                  <a:pt x="48339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E5B8593-E96A-4A48-938D-63B3CD42204A}"/>
              </a:ext>
            </a:extLst>
          </p:cNvPr>
          <p:cNvSpPr/>
          <p:nvPr/>
        </p:nvSpPr>
        <p:spPr>
          <a:xfrm>
            <a:off x="3490913" y="2046288"/>
            <a:ext cx="2841625" cy="534987"/>
          </a:xfrm>
          <a:custGeom>
            <a:avLst/>
            <a:gdLst>
              <a:gd name="connsiteX0" fmla="*/ 2131218 w 2840831"/>
              <a:gd name="connsiteY0" fmla="*/ 295275 h 535781"/>
              <a:gd name="connsiteX1" fmla="*/ 1976437 w 2840831"/>
              <a:gd name="connsiteY1" fmla="*/ 304800 h 535781"/>
              <a:gd name="connsiteX2" fmla="*/ 1826418 w 2840831"/>
              <a:gd name="connsiteY2" fmla="*/ 314325 h 535781"/>
              <a:gd name="connsiteX3" fmla="*/ 1681162 w 2840831"/>
              <a:gd name="connsiteY3" fmla="*/ 323850 h 535781"/>
              <a:gd name="connsiteX4" fmla="*/ 1473993 w 2840831"/>
              <a:gd name="connsiteY4" fmla="*/ 335756 h 535781"/>
              <a:gd name="connsiteX5" fmla="*/ 1247775 w 2840831"/>
              <a:gd name="connsiteY5" fmla="*/ 376237 h 535781"/>
              <a:gd name="connsiteX6" fmla="*/ 1135856 w 2840831"/>
              <a:gd name="connsiteY6" fmla="*/ 392906 h 535781"/>
              <a:gd name="connsiteX7" fmla="*/ 1004887 w 2840831"/>
              <a:gd name="connsiteY7" fmla="*/ 411956 h 535781"/>
              <a:gd name="connsiteX8" fmla="*/ 862012 w 2840831"/>
              <a:gd name="connsiteY8" fmla="*/ 435769 h 535781"/>
              <a:gd name="connsiteX9" fmla="*/ 704850 w 2840831"/>
              <a:gd name="connsiteY9" fmla="*/ 464344 h 535781"/>
              <a:gd name="connsiteX10" fmla="*/ 566737 w 2840831"/>
              <a:gd name="connsiteY10" fmla="*/ 488156 h 535781"/>
              <a:gd name="connsiteX11" fmla="*/ 507206 w 2840831"/>
              <a:gd name="connsiteY11" fmla="*/ 509587 h 535781"/>
              <a:gd name="connsiteX12" fmla="*/ 433387 w 2840831"/>
              <a:gd name="connsiteY12" fmla="*/ 533400 h 535781"/>
              <a:gd name="connsiteX13" fmla="*/ 411956 w 2840831"/>
              <a:gd name="connsiteY13" fmla="*/ 535781 h 535781"/>
              <a:gd name="connsiteX14" fmla="*/ 371475 w 2840831"/>
              <a:gd name="connsiteY14" fmla="*/ 533400 h 535781"/>
              <a:gd name="connsiteX15" fmla="*/ 338137 w 2840831"/>
              <a:gd name="connsiteY15" fmla="*/ 526256 h 535781"/>
              <a:gd name="connsiteX16" fmla="*/ 292893 w 2840831"/>
              <a:gd name="connsiteY16" fmla="*/ 509587 h 535781"/>
              <a:gd name="connsiteX17" fmla="*/ 259556 w 2840831"/>
              <a:gd name="connsiteY17" fmla="*/ 490537 h 535781"/>
              <a:gd name="connsiteX18" fmla="*/ 228600 w 2840831"/>
              <a:gd name="connsiteY18" fmla="*/ 469106 h 535781"/>
              <a:gd name="connsiteX19" fmla="*/ 190500 w 2840831"/>
              <a:gd name="connsiteY19" fmla="*/ 438150 h 535781"/>
              <a:gd name="connsiteX20" fmla="*/ 150018 w 2840831"/>
              <a:gd name="connsiteY20" fmla="*/ 397669 h 535781"/>
              <a:gd name="connsiteX21" fmla="*/ 109537 w 2840831"/>
              <a:gd name="connsiteY21" fmla="*/ 350044 h 535781"/>
              <a:gd name="connsiteX22" fmla="*/ 66675 w 2840831"/>
              <a:gd name="connsiteY22" fmla="*/ 297656 h 535781"/>
              <a:gd name="connsiteX23" fmla="*/ 14287 w 2840831"/>
              <a:gd name="connsiteY23" fmla="*/ 223837 h 535781"/>
              <a:gd name="connsiteX24" fmla="*/ 0 w 2840831"/>
              <a:gd name="connsiteY24" fmla="*/ 190500 h 535781"/>
              <a:gd name="connsiteX25" fmla="*/ 2381 w 2840831"/>
              <a:gd name="connsiteY25" fmla="*/ 178594 h 535781"/>
              <a:gd name="connsiteX26" fmla="*/ 9525 w 2840831"/>
              <a:gd name="connsiteY26" fmla="*/ 171450 h 535781"/>
              <a:gd name="connsiteX27" fmla="*/ 19050 w 2840831"/>
              <a:gd name="connsiteY27" fmla="*/ 171450 h 535781"/>
              <a:gd name="connsiteX28" fmla="*/ 40481 w 2840831"/>
              <a:gd name="connsiteY28" fmla="*/ 176212 h 535781"/>
              <a:gd name="connsiteX29" fmla="*/ 64293 w 2840831"/>
              <a:gd name="connsiteY29" fmla="*/ 190500 h 535781"/>
              <a:gd name="connsiteX30" fmla="*/ 140493 w 2840831"/>
              <a:gd name="connsiteY30" fmla="*/ 233362 h 535781"/>
              <a:gd name="connsiteX31" fmla="*/ 204787 w 2840831"/>
              <a:gd name="connsiteY31" fmla="*/ 269081 h 535781"/>
              <a:gd name="connsiteX32" fmla="*/ 245268 w 2840831"/>
              <a:gd name="connsiteY32" fmla="*/ 285750 h 535781"/>
              <a:gd name="connsiteX33" fmla="*/ 288131 w 2840831"/>
              <a:gd name="connsiteY33" fmla="*/ 300037 h 535781"/>
              <a:gd name="connsiteX34" fmla="*/ 330993 w 2840831"/>
              <a:gd name="connsiteY34" fmla="*/ 311944 h 535781"/>
              <a:gd name="connsiteX35" fmla="*/ 383381 w 2840831"/>
              <a:gd name="connsiteY35" fmla="*/ 311944 h 535781"/>
              <a:gd name="connsiteX36" fmla="*/ 445293 w 2840831"/>
              <a:gd name="connsiteY36" fmla="*/ 304800 h 535781"/>
              <a:gd name="connsiteX37" fmla="*/ 619125 w 2840831"/>
              <a:gd name="connsiteY37" fmla="*/ 283369 h 535781"/>
              <a:gd name="connsiteX38" fmla="*/ 852487 w 2840831"/>
              <a:gd name="connsiteY38" fmla="*/ 257175 h 535781"/>
              <a:gd name="connsiteX39" fmla="*/ 1131093 w 2840831"/>
              <a:gd name="connsiteY39" fmla="*/ 226219 h 535781"/>
              <a:gd name="connsiteX40" fmla="*/ 1443037 w 2840831"/>
              <a:gd name="connsiteY40" fmla="*/ 190500 h 535781"/>
              <a:gd name="connsiteX41" fmla="*/ 1578768 w 2840831"/>
              <a:gd name="connsiteY41" fmla="*/ 178594 h 535781"/>
              <a:gd name="connsiteX42" fmla="*/ 1674018 w 2840831"/>
              <a:gd name="connsiteY42" fmla="*/ 157162 h 535781"/>
              <a:gd name="connsiteX43" fmla="*/ 1933575 w 2840831"/>
              <a:gd name="connsiteY43" fmla="*/ 135731 h 535781"/>
              <a:gd name="connsiteX44" fmla="*/ 2133600 w 2840831"/>
              <a:gd name="connsiteY44" fmla="*/ 107156 h 535781"/>
              <a:gd name="connsiteX45" fmla="*/ 2240756 w 2840831"/>
              <a:gd name="connsiteY45" fmla="*/ 88106 h 535781"/>
              <a:gd name="connsiteX46" fmla="*/ 2347912 w 2840831"/>
              <a:gd name="connsiteY46" fmla="*/ 50006 h 535781"/>
              <a:gd name="connsiteX47" fmla="*/ 2478881 w 2840831"/>
              <a:gd name="connsiteY47" fmla="*/ 0 h 535781"/>
              <a:gd name="connsiteX48" fmla="*/ 2497931 w 2840831"/>
              <a:gd name="connsiteY48" fmla="*/ 2381 h 535781"/>
              <a:gd name="connsiteX49" fmla="*/ 2564606 w 2840831"/>
              <a:gd name="connsiteY49" fmla="*/ 16669 h 535781"/>
              <a:gd name="connsiteX50" fmla="*/ 2626518 w 2840831"/>
              <a:gd name="connsiteY50" fmla="*/ 35719 h 535781"/>
              <a:gd name="connsiteX51" fmla="*/ 2719387 w 2840831"/>
              <a:gd name="connsiteY51" fmla="*/ 73819 h 535781"/>
              <a:gd name="connsiteX52" fmla="*/ 2757487 w 2840831"/>
              <a:gd name="connsiteY52" fmla="*/ 92869 h 535781"/>
              <a:gd name="connsiteX53" fmla="*/ 2797968 w 2840831"/>
              <a:gd name="connsiteY53" fmla="*/ 119062 h 535781"/>
              <a:gd name="connsiteX54" fmla="*/ 2821781 w 2840831"/>
              <a:gd name="connsiteY54" fmla="*/ 135731 h 535781"/>
              <a:gd name="connsiteX55" fmla="*/ 2833687 w 2840831"/>
              <a:gd name="connsiteY55" fmla="*/ 147637 h 535781"/>
              <a:gd name="connsiteX56" fmla="*/ 2840831 w 2840831"/>
              <a:gd name="connsiteY56" fmla="*/ 161925 h 535781"/>
              <a:gd name="connsiteX57" fmla="*/ 2840831 w 2840831"/>
              <a:gd name="connsiteY57" fmla="*/ 178594 h 535781"/>
              <a:gd name="connsiteX58" fmla="*/ 2833687 w 2840831"/>
              <a:gd name="connsiteY58" fmla="*/ 197644 h 535781"/>
              <a:gd name="connsiteX59" fmla="*/ 2812256 w 2840831"/>
              <a:gd name="connsiteY59" fmla="*/ 216694 h 535781"/>
              <a:gd name="connsiteX60" fmla="*/ 2764631 w 2840831"/>
              <a:gd name="connsiteY60" fmla="*/ 242887 h 535781"/>
              <a:gd name="connsiteX61" fmla="*/ 2709862 w 2840831"/>
              <a:gd name="connsiteY61" fmla="*/ 254794 h 535781"/>
              <a:gd name="connsiteX62" fmla="*/ 2643187 w 2840831"/>
              <a:gd name="connsiteY62" fmla="*/ 266700 h 535781"/>
              <a:gd name="connsiteX63" fmla="*/ 2502693 w 2840831"/>
              <a:gd name="connsiteY63" fmla="*/ 273844 h 535781"/>
              <a:gd name="connsiteX64" fmla="*/ 2314575 w 2840831"/>
              <a:gd name="connsiteY64" fmla="*/ 285750 h 535781"/>
              <a:gd name="connsiteX65" fmla="*/ 2131218 w 2840831"/>
              <a:gd name="connsiteY65" fmla="*/ 29527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0831" h="535781">
                <a:moveTo>
                  <a:pt x="2131218" y="295275"/>
                </a:moveTo>
                <a:lnTo>
                  <a:pt x="1976437" y="304800"/>
                </a:lnTo>
                <a:lnTo>
                  <a:pt x="1826418" y="314325"/>
                </a:lnTo>
                <a:lnTo>
                  <a:pt x="1681162" y="323850"/>
                </a:lnTo>
                <a:lnTo>
                  <a:pt x="1473993" y="335756"/>
                </a:lnTo>
                <a:lnTo>
                  <a:pt x="1247775" y="376237"/>
                </a:lnTo>
                <a:lnTo>
                  <a:pt x="1135856" y="392906"/>
                </a:lnTo>
                <a:lnTo>
                  <a:pt x="1004887" y="411956"/>
                </a:lnTo>
                <a:lnTo>
                  <a:pt x="862012" y="435769"/>
                </a:lnTo>
                <a:lnTo>
                  <a:pt x="704850" y="464344"/>
                </a:lnTo>
                <a:lnTo>
                  <a:pt x="566737" y="488156"/>
                </a:lnTo>
                <a:lnTo>
                  <a:pt x="507206" y="509587"/>
                </a:lnTo>
                <a:lnTo>
                  <a:pt x="433387" y="533400"/>
                </a:lnTo>
                <a:lnTo>
                  <a:pt x="411956" y="535781"/>
                </a:lnTo>
                <a:lnTo>
                  <a:pt x="371475" y="533400"/>
                </a:lnTo>
                <a:lnTo>
                  <a:pt x="338137" y="526256"/>
                </a:lnTo>
                <a:lnTo>
                  <a:pt x="292893" y="509587"/>
                </a:lnTo>
                <a:lnTo>
                  <a:pt x="259556" y="490537"/>
                </a:lnTo>
                <a:lnTo>
                  <a:pt x="228600" y="469106"/>
                </a:lnTo>
                <a:lnTo>
                  <a:pt x="190500" y="438150"/>
                </a:lnTo>
                <a:lnTo>
                  <a:pt x="150018" y="397669"/>
                </a:lnTo>
                <a:lnTo>
                  <a:pt x="109537" y="350044"/>
                </a:lnTo>
                <a:lnTo>
                  <a:pt x="66675" y="297656"/>
                </a:lnTo>
                <a:lnTo>
                  <a:pt x="14287" y="223837"/>
                </a:lnTo>
                <a:lnTo>
                  <a:pt x="0" y="190500"/>
                </a:lnTo>
                <a:lnTo>
                  <a:pt x="2381" y="178594"/>
                </a:lnTo>
                <a:lnTo>
                  <a:pt x="9525" y="171450"/>
                </a:lnTo>
                <a:lnTo>
                  <a:pt x="19050" y="171450"/>
                </a:lnTo>
                <a:lnTo>
                  <a:pt x="40481" y="176212"/>
                </a:lnTo>
                <a:lnTo>
                  <a:pt x="64293" y="190500"/>
                </a:lnTo>
                <a:lnTo>
                  <a:pt x="140493" y="233362"/>
                </a:lnTo>
                <a:lnTo>
                  <a:pt x="204787" y="269081"/>
                </a:lnTo>
                <a:lnTo>
                  <a:pt x="245268" y="285750"/>
                </a:lnTo>
                <a:lnTo>
                  <a:pt x="288131" y="300037"/>
                </a:lnTo>
                <a:lnTo>
                  <a:pt x="330993" y="311944"/>
                </a:lnTo>
                <a:lnTo>
                  <a:pt x="383381" y="311944"/>
                </a:lnTo>
                <a:lnTo>
                  <a:pt x="445293" y="304800"/>
                </a:lnTo>
                <a:lnTo>
                  <a:pt x="619125" y="283369"/>
                </a:lnTo>
                <a:lnTo>
                  <a:pt x="852487" y="257175"/>
                </a:lnTo>
                <a:lnTo>
                  <a:pt x="1131093" y="226219"/>
                </a:lnTo>
                <a:lnTo>
                  <a:pt x="1443037" y="190500"/>
                </a:lnTo>
                <a:lnTo>
                  <a:pt x="1578768" y="178594"/>
                </a:lnTo>
                <a:lnTo>
                  <a:pt x="1674018" y="157162"/>
                </a:lnTo>
                <a:lnTo>
                  <a:pt x="1933575" y="135731"/>
                </a:lnTo>
                <a:lnTo>
                  <a:pt x="2133600" y="107156"/>
                </a:lnTo>
                <a:lnTo>
                  <a:pt x="2240756" y="88106"/>
                </a:lnTo>
                <a:lnTo>
                  <a:pt x="2347912" y="50006"/>
                </a:lnTo>
                <a:lnTo>
                  <a:pt x="2478881" y="0"/>
                </a:lnTo>
                <a:lnTo>
                  <a:pt x="2497931" y="2381"/>
                </a:lnTo>
                <a:lnTo>
                  <a:pt x="2564606" y="16669"/>
                </a:lnTo>
                <a:lnTo>
                  <a:pt x="2626518" y="35719"/>
                </a:lnTo>
                <a:lnTo>
                  <a:pt x="2719387" y="73819"/>
                </a:lnTo>
                <a:lnTo>
                  <a:pt x="2757487" y="92869"/>
                </a:lnTo>
                <a:lnTo>
                  <a:pt x="2797968" y="119062"/>
                </a:lnTo>
                <a:lnTo>
                  <a:pt x="2821781" y="135731"/>
                </a:lnTo>
                <a:lnTo>
                  <a:pt x="2833687" y="147637"/>
                </a:lnTo>
                <a:lnTo>
                  <a:pt x="2840831" y="161925"/>
                </a:lnTo>
                <a:lnTo>
                  <a:pt x="2840831" y="178594"/>
                </a:lnTo>
                <a:lnTo>
                  <a:pt x="2833687" y="197644"/>
                </a:lnTo>
                <a:lnTo>
                  <a:pt x="2812256" y="216694"/>
                </a:lnTo>
                <a:lnTo>
                  <a:pt x="2764631" y="242887"/>
                </a:lnTo>
                <a:lnTo>
                  <a:pt x="2709862" y="254794"/>
                </a:lnTo>
                <a:lnTo>
                  <a:pt x="2643187" y="266700"/>
                </a:lnTo>
                <a:lnTo>
                  <a:pt x="2502693" y="273844"/>
                </a:lnTo>
                <a:lnTo>
                  <a:pt x="2314575" y="285750"/>
                </a:lnTo>
                <a:lnTo>
                  <a:pt x="213121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739A2FB-490F-4540-A892-E00081B52014}"/>
              </a:ext>
            </a:extLst>
          </p:cNvPr>
          <p:cNvSpPr/>
          <p:nvPr/>
        </p:nvSpPr>
        <p:spPr>
          <a:xfrm>
            <a:off x="3582988" y="2627313"/>
            <a:ext cx="2613025" cy="466725"/>
          </a:xfrm>
          <a:custGeom>
            <a:avLst/>
            <a:gdLst>
              <a:gd name="connsiteX0" fmla="*/ 2009775 w 2612232"/>
              <a:gd name="connsiteY0" fmla="*/ 52387 h 466725"/>
              <a:gd name="connsiteX1" fmla="*/ 1883569 w 2612232"/>
              <a:gd name="connsiteY1" fmla="*/ 69056 h 466725"/>
              <a:gd name="connsiteX2" fmla="*/ 1759744 w 2612232"/>
              <a:gd name="connsiteY2" fmla="*/ 83344 h 466725"/>
              <a:gd name="connsiteX3" fmla="*/ 1600200 w 2612232"/>
              <a:gd name="connsiteY3" fmla="*/ 100012 h 466725"/>
              <a:gd name="connsiteX4" fmla="*/ 1433513 w 2612232"/>
              <a:gd name="connsiteY4" fmla="*/ 114300 h 466725"/>
              <a:gd name="connsiteX5" fmla="*/ 1219200 w 2612232"/>
              <a:gd name="connsiteY5" fmla="*/ 154781 h 466725"/>
              <a:gd name="connsiteX6" fmla="*/ 1073944 w 2612232"/>
              <a:gd name="connsiteY6" fmla="*/ 173831 h 466725"/>
              <a:gd name="connsiteX7" fmla="*/ 845344 w 2612232"/>
              <a:gd name="connsiteY7" fmla="*/ 204787 h 466725"/>
              <a:gd name="connsiteX8" fmla="*/ 683419 w 2612232"/>
              <a:gd name="connsiteY8" fmla="*/ 226219 h 466725"/>
              <a:gd name="connsiteX9" fmla="*/ 488157 w 2612232"/>
              <a:gd name="connsiteY9" fmla="*/ 252412 h 466725"/>
              <a:gd name="connsiteX10" fmla="*/ 411957 w 2612232"/>
              <a:gd name="connsiteY10" fmla="*/ 264319 h 466725"/>
              <a:gd name="connsiteX11" fmla="*/ 378619 w 2612232"/>
              <a:gd name="connsiteY11" fmla="*/ 269081 h 466725"/>
              <a:gd name="connsiteX12" fmla="*/ 316707 w 2612232"/>
              <a:gd name="connsiteY12" fmla="*/ 264319 h 466725"/>
              <a:gd name="connsiteX13" fmla="*/ 250032 w 2612232"/>
              <a:gd name="connsiteY13" fmla="*/ 252412 h 466725"/>
              <a:gd name="connsiteX14" fmla="*/ 185738 w 2612232"/>
              <a:gd name="connsiteY14" fmla="*/ 235744 h 466725"/>
              <a:gd name="connsiteX15" fmla="*/ 111919 w 2612232"/>
              <a:gd name="connsiteY15" fmla="*/ 209550 h 466725"/>
              <a:gd name="connsiteX16" fmla="*/ 57150 w 2612232"/>
              <a:gd name="connsiteY16" fmla="*/ 183356 h 466725"/>
              <a:gd name="connsiteX17" fmla="*/ 30957 w 2612232"/>
              <a:gd name="connsiteY17" fmla="*/ 173831 h 466725"/>
              <a:gd name="connsiteX18" fmla="*/ 14288 w 2612232"/>
              <a:gd name="connsiteY18" fmla="*/ 173831 h 466725"/>
              <a:gd name="connsiteX19" fmla="*/ 7144 w 2612232"/>
              <a:gd name="connsiteY19" fmla="*/ 178594 h 466725"/>
              <a:gd name="connsiteX20" fmla="*/ 0 w 2612232"/>
              <a:gd name="connsiteY20" fmla="*/ 188119 h 466725"/>
              <a:gd name="connsiteX21" fmla="*/ 0 w 2612232"/>
              <a:gd name="connsiteY21" fmla="*/ 195262 h 466725"/>
              <a:gd name="connsiteX22" fmla="*/ 11907 w 2612232"/>
              <a:gd name="connsiteY22" fmla="*/ 216694 h 466725"/>
              <a:gd name="connsiteX23" fmla="*/ 61913 w 2612232"/>
              <a:gd name="connsiteY23" fmla="*/ 280987 h 466725"/>
              <a:gd name="connsiteX24" fmla="*/ 114300 w 2612232"/>
              <a:gd name="connsiteY24" fmla="*/ 335756 h 466725"/>
              <a:gd name="connsiteX25" fmla="*/ 171450 w 2612232"/>
              <a:gd name="connsiteY25" fmla="*/ 381000 h 466725"/>
              <a:gd name="connsiteX26" fmla="*/ 211932 w 2612232"/>
              <a:gd name="connsiteY26" fmla="*/ 407194 h 466725"/>
              <a:gd name="connsiteX27" fmla="*/ 254794 w 2612232"/>
              <a:gd name="connsiteY27" fmla="*/ 431006 h 466725"/>
              <a:gd name="connsiteX28" fmla="*/ 302419 w 2612232"/>
              <a:gd name="connsiteY28" fmla="*/ 450056 h 466725"/>
              <a:gd name="connsiteX29" fmla="*/ 352425 w 2612232"/>
              <a:gd name="connsiteY29" fmla="*/ 464344 h 466725"/>
              <a:gd name="connsiteX30" fmla="*/ 388144 w 2612232"/>
              <a:gd name="connsiteY30" fmla="*/ 464344 h 466725"/>
              <a:gd name="connsiteX31" fmla="*/ 464344 w 2612232"/>
              <a:gd name="connsiteY31" fmla="*/ 466725 h 466725"/>
              <a:gd name="connsiteX32" fmla="*/ 569119 w 2612232"/>
              <a:gd name="connsiteY32" fmla="*/ 442912 h 466725"/>
              <a:gd name="connsiteX33" fmla="*/ 745332 w 2612232"/>
              <a:gd name="connsiteY33" fmla="*/ 402431 h 466725"/>
              <a:gd name="connsiteX34" fmla="*/ 931069 w 2612232"/>
              <a:gd name="connsiteY34" fmla="*/ 361950 h 466725"/>
              <a:gd name="connsiteX35" fmla="*/ 1085850 w 2612232"/>
              <a:gd name="connsiteY35" fmla="*/ 333375 h 466725"/>
              <a:gd name="connsiteX36" fmla="*/ 1228725 w 2612232"/>
              <a:gd name="connsiteY36" fmla="*/ 309562 h 466725"/>
              <a:gd name="connsiteX37" fmla="*/ 1428750 w 2612232"/>
              <a:gd name="connsiteY37" fmla="*/ 290512 h 466725"/>
              <a:gd name="connsiteX38" fmla="*/ 1612107 w 2612232"/>
              <a:gd name="connsiteY38" fmla="*/ 266700 h 466725"/>
              <a:gd name="connsiteX39" fmla="*/ 1738313 w 2612232"/>
              <a:gd name="connsiteY39" fmla="*/ 252412 h 466725"/>
              <a:gd name="connsiteX40" fmla="*/ 1843088 w 2612232"/>
              <a:gd name="connsiteY40" fmla="*/ 247650 h 466725"/>
              <a:gd name="connsiteX41" fmla="*/ 1962150 w 2612232"/>
              <a:gd name="connsiteY41" fmla="*/ 245269 h 466725"/>
              <a:gd name="connsiteX42" fmla="*/ 2150269 w 2612232"/>
              <a:gd name="connsiteY42" fmla="*/ 247650 h 466725"/>
              <a:gd name="connsiteX43" fmla="*/ 2347913 w 2612232"/>
              <a:gd name="connsiteY43" fmla="*/ 254794 h 466725"/>
              <a:gd name="connsiteX44" fmla="*/ 2497932 w 2612232"/>
              <a:gd name="connsiteY44" fmla="*/ 266700 h 466725"/>
              <a:gd name="connsiteX45" fmla="*/ 2547938 w 2612232"/>
              <a:gd name="connsiteY45" fmla="*/ 264319 h 466725"/>
              <a:gd name="connsiteX46" fmla="*/ 2586038 w 2612232"/>
              <a:gd name="connsiteY46" fmla="*/ 254794 h 466725"/>
              <a:gd name="connsiteX47" fmla="*/ 2605088 w 2612232"/>
              <a:gd name="connsiteY47" fmla="*/ 247650 h 466725"/>
              <a:gd name="connsiteX48" fmla="*/ 2612232 w 2612232"/>
              <a:gd name="connsiteY48" fmla="*/ 235744 h 466725"/>
              <a:gd name="connsiteX49" fmla="*/ 2612232 w 2612232"/>
              <a:gd name="connsiteY49" fmla="*/ 221456 h 466725"/>
              <a:gd name="connsiteX50" fmla="*/ 2605088 w 2612232"/>
              <a:gd name="connsiteY50" fmla="*/ 202406 h 466725"/>
              <a:gd name="connsiteX51" fmla="*/ 2576513 w 2612232"/>
              <a:gd name="connsiteY51" fmla="*/ 164306 h 466725"/>
              <a:gd name="connsiteX52" fmla="*/ 2559844 w 2612232"/>
              <a:gd name="connsiteY52" fmla="*/ 142875 h 466725"/>
              <a:gd name="connsiteX53" fmla="*/ 2531269 w 2612232"/>
              <a:gd name="connsiteY53" fmla="*/ 111919 h 466725"/>
              <a:gd name="connsiteX54" fmla="*/ 2490788 w 2612232"/>
              <a:gd name="connsiteY54" fmla="*/ 78581 h 466725"/>
              <a:gd name="connsiteX55" fmla="*/ 2450307 w 2612232"/>
              <a:gd name="connsiteY55" fmla="*/ 57150 h 466725"/>
              <a:gd name="connsiteX56" fmla="*/ 2409825 w 2612232"/>
              <a:gd name="connsiteY56" fmla="*/ 40481 h 466725"/>
              <a:gd name="connsiteX57" fmla="*/ 2352675 w 2612232"/>
              <a:gd name="connsiteY57" fmla="*/ 21431 h 466725"/>
              <a:gd name="connsiteX58" fmla="*/ 2286000 w 2612232"/>
              <a:gd name="connsiteY58" fmla="*/ 9525 h 466725"/>
              <a:gd name="connsiteX59" fmla="*/ 2224088 w 2612232"/>
              <a:gd name="connsiteY59" fmla="*/ 0 h 466725"/>
              <a:gd name="connsiteX60" fmla="*/ 2205038 w 2612232"/>
              <a:gd name="connsiteY60" fmla="*/ 0 h 466725"/>
              <a:gd name="connsiteX61" fmla="*/ 2155032 w 2612232"/>
              <a:gd name="connsiteY61" fmla="*/ 19050 h 466725"/>
              <a:gd name="connsiteX62" fmla="*/ 2081213 w 2612232"/>
              <a:gd name="connsiteY62" fmla="*/ 45244 h 466725"/>
              <a:gd name="connsiteX63" fmla="*/ 2009775 w 2612232"/>
              <a:gd name="connsiteY63" fmla="*/ 523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12232" h="466725">
                <a:moveTo>
                  <a:pt x="2009775" y="52387"/>
                </a:moveTo>
                <a:lnTo>
                  <a:pt x="1883569" y="69056"/>
                </a:lnTo>
                <a:lnTo>
                  <a:pt x="1759744" y="83344"/>
                </a:lnTo>
                <a:lnTo>
                  <a:pt x="1600200" y="100012"/>
                </a:lnTo>
                <a:lnTo>
                  <a:pt x="1433513" y="114300"/>
                </a:lnTo>
                <a:lnTo>
                  <a:pt x="1219200" y="154781"/>
                </a:lnTo>
                <a:lnTo>
                  <a:pt x="1073944" y="173831"/>
                </a:lnTo>
                <a:lnTo>
                  <a:pt x="845344" y="204787"/>
                </a:lnTo>
                <a:lnTo>
                  <a:pt x="683419" y="226219"/>
                </a:lnTo>
                <a:lnTo>
                  <a:pt x="488157" y="252412"/>
                </a:lnTo>
                <a:lnTo>
                  <a:pt x="411957" y="264319"/>
                </a:lnTo>
                <a:lnTo>
                  <a:pt x="378619" y="269081"/>
                </a:lnTo>
                <a:lnTo>
                  <a:pt x="316707" y="264319"/>
                </a:lnTo>
                <a:lnTo>
                  <a:pt x="250032" y="252412"/>
                </a:lnTo>
                <a:lnTo>
                  <a:pt x="185738" y="235744"/>
                </a:lnTo>
                <a:lnTo>
                  <a:pt x="111919" y="209550"/>
                </a:lnTo>
                <a:lnTo>
                  <a:pt x="57150" y="183356"/>
                </a:lnTo>
                <a:lnTo>
                  <a:pt x="30957" y="173831"/>
                </a:lnTo>
                <a:lnTo>
                  <a:pt x="14288" y="173831"/>
                </a:lnTo>
                <a:lnTo>
                  <a:pt x="7144" y="178594"/>
                </a:lnTo>
                <a:lnTo>
                  <a:pt x="0" y="188119"/>
                </a:lnTo>
                <a:lnTo>
                  <a:pt x="0" y="195262"/>
                </a:lnTo>
                <a:lnTo>
                  <a:pt x="11907" y="216694"/>
                </a:lnTo>
                <a:lnTo>
                  <a:pt x="61913" y="280987"/>
                </a:lnTo>
                <a:lnTo>
                  <a:pt x="114300" y="335756"/>
                </a:lnTo>
                <a:lnTo>
                  <a:pt x="171450" y="381000"/>
                </a:lnTo>
                <a:lnTo>
                  <a:pt x="211932" y="407194"/>
                </a:lnTo>
                <a:lnTo>
                  <a:pt x="254794" y="431006"/>
                </a:lnTo>
                <a:lnTo>
                  <a:pt x="302419" y="450056"/>
                </a:lnTo>
                <a:lnTo>
                  <a:pt x="352425" y="464344"/>
                </a:lnTo>
                <a:lnTo>
                  <a:pt x="388144" y="464344"/>
                </a:lnTo>
                <a:lnTo>
                  <a:pt x="464344" y="466725"/>
                </a:lnTo>
                <a:lnTo>
                  <a:pt x="569119" y="442912"/>
                </a:lnTo>
                <a:lnTo>
                  <a:pt x="745332" y="402431"/>
                </a:lnTo>
                <a:lnTo>
                  <a:pt x="931069" y="361950"/>
                </a:lnTo>
                <a:lnTo>
                  <a:pt x="1085850" y="333375"/>
                </a:lnTo>
                <a:lnTo>
                  <a:pt x="1228725" y="309562"/>
                </a:lnTo>
                <a:lnTo>
                  <a:pt x="1428750" y="290512"/>
                </a:lnTo>
                <a:lnTo>
                  <a:pt x="1612107" y="266700"/>
                </a:lnTo>
                <a:lnTo>
                  <a:pt x="1738313" y="252412"/>
                </a:lnTo>
                <a:lnTo>
                  <a:pt x="1843088" y="247650"/>
                </a:lnTo>
                <a:lnTo>
                  <a:pt x="1962150" y="245269"/>
                </a:lnTo>
                <a:lnTo>
                  <a:pt x="2150269" y="247650"/>
                </a:lnTo>
                <a:lnTo>
                  <a:pt x="2347913" y="254794"/>
                </a:lnTo>
                <a:lnTo>
                  <a:pt x="2497932" y="266700"/>
                </a:lnTo>
                <a:lnTo>
                  <a:pt x="2547938" y="264319"/>
                </a:lnTo>
                <a:lnTo>
                  <a:pt x="2586038" y="254794"/>
                </a:lnTo>
                <a:lnTo>
                  <a:pt x="2605088" y="247650"/>
                </a:lnTo>
                <a:lnTo>
                  <a:pt x="2612232" y="235744"/>
                </a:lnTo>
                <a:lnTo>
                  <a:pt x="2612232" y="221456"/>
                </a:lnTo>
                <a:lnTo>
                  <a:pt x="2605088" y="202406"/>
                </a:lnTo>
                <a:lnTo>
                  <a:pt x="2576513" y="164306"/>
                </a:lnTo>
                <a:lnTo>
                  <a:pt x="2559844" y="142875"/>
                </a:lnTo>
                <a:lnTo>
                  <a:pt x="2531269" y="111919"/>
                </a:lnTo>
                <a:lnTo>
                  <a:pt x="2490788" y="78581"/>
                </a:lnTo>
                <a:lnTo>
                  <a:pt x="2450307" y="57150"/>
                </a:lnTo>
                <a:lnTo>
                  <a:pt x="2409825" y="40481"/>
                </a:lnTo>
                <a:lnTo>
                  <a:pt x="2352675" y="21431"/>
                </a:lnTo>
                <a:lnTo>
                  <a:pt x="2286000" y="9525"/>
                </a:lnTo>
                <a:lnTo>
                  <a:pt x="2224088" y="0"/>
                </a:lnTo>
                <a:lnTo>
                  <a:pt x="2205038" y="0"/>
                </a:lnTo>
                <a:lnTo>
                  <a:pt x="2155032" y="19050"/>
                </a:lnTo>
                <a:lnTo>
                  <a:pt x="2081213" y="45244"/>
                </a:lnTo>
                <a:lnTo>
                  <a:pt x="2009775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D589140A-0B79-4532-846E-783999C6C86C}"/>
              </a:ext>
            </a:extLst>
          </p:cNvPr>
          <p:cNvSpPr/>
          <p:nvPr/>
        </p:nvSpPr>
        <p:spPr>
          <a:xfrm>
            <a:off x="3500438" y="3230563"/>
            <a:ext cx="2809875" cy="504825"/>
          </a:xfrm>
          <a:custGeom>
            <a:avLst/>
            <a:gdLst>
              <a:gd name="connsiteX0" fmla="*/ 2295525 w 2809875"/>
              <a:gd name="connsiteY0" fmla="*/ 35719 h 504825"/>
              <a:gd name="connsiteX1" fmla="*/ 2166937 w 2809875"/>
              <a:gd name="connsiteY1" fmla="*/ 52388 h 504825"/>
              <a:gd name="connsiteX2" fmla="*/ 2062162 w 2809875"/>
              <a:gd name="connsiteY2" fmla="*/ 64294 h 504825"/>
              <a:gd name="connsiteX3" fmla="*/ 1947862 w 2809875"/>
              <a:gd name="connsiteY3" fmla="*/ 76200 h 504825"/>
              <a:gd name="connsiteX4" fmla="*/ 1790700 w 2809875"/>
              <a:gd name="connsiteY4" fmla="*/ 90488 h 504825"/>
              <a:gd name="connsiteX5" fmla="*/ 1669256 w 2809875"/>
              <a:gd name="connsiteY5" fmla="*/ 100013 h 504825"/>
              <a:gd name="connsiteX6" fmla="*/ 1512093 w 2809875"/>
              <a:gd name="connsiteY6" fmla="*/ 109538 h 504825"/>
              <a:gd name="connsiteX7" fmla="*/ 1314450 w 2809875"/>
              <a:gd name="connsiteY7" fmla="*/ 150019 h 504825"/>
              <a:gd name="connsiteX8" fmla="*/ 1104900 w 2809875"/>
              <a:gd name="connsiteY8" fmla="*/ 180975 h 504825"/>
              <a:gd name="connsiteX9" fmla="*/ 895350 w 2809875"/>
              <a:gd name="connsiteY9" fmla="*/ 209550 h 504825"/>
              <a:gd name="connsiteX10" fmla="*/ 726281 w 2809875"/>
              <a:gd name="connsiteY10" fmla="*/ 233363 h 504825"/>
              <a:gd name="connsiteX11" fmla="*/ 571500 w 2809875"/>
              <a:gd name="connsiteY11" fmla="*/ 252413 h 504825"/>
              <a:gd name="connsiteX12" fmla="*/ 504825 w 2809875"/>
              <a:gd name="connsiteY12" fmla="*/ 261938 h 504825"/>
              <a:gd name="connsiteX13" fmla="*/ 466725 w 2809875"/>
              <a:gd name="connsiteY13" fmla="*/ 266700 h 504825"/>
              <a:gd name="connsiteX14" fmla="*/ 388143 w 2809875"/>
              <a:gd name="connsiteY14" fmla="*/ 269082 h 504825"/>
              <a:gd name="connsiteX15" fmla="*/ 323850 w 2809875"/>
              <a:gd name="connsiteY15" fmla="*/ 264319 h 504825"/>
              <a:gd name="connsiteX16" fmla="*/ 250031 w 2809875"/>
              <a:gd name="connsiteY16" fmla="*/ 254794 h 504825"/>
              <a:gd name="connsiteX17" fmla="*/ 185737 w 2809875"/>
              <a:gd name="connsiteY17" fmla="*/ 240507 h 504825"/>
              <a:gd name="connsiteX18" fmla="*/ 119062 w 2809875"/>
              <a:gd name="connsiteY18" fmla="*/ 223838 h 504825"/>
              <a:gd name="connsiteX19" fmla="*/ 42862 w 2809875"/>
              <a:gd name="connsiteY19" fmla="*/ 200025 h 504825"/>
              <a:gd name="connsiteX20" fmla="*/ 16668 w 2809875"/>
              <a:gd name="connsiteY20" fmla="*/ 195263 h 504825"/>
              <a:gd name="connsiteX21" fmla="*/ 2381 w 2809875"/>
              <a:gd name="connsiteY21" fmla="*/ 197644 h 504825"/>
              <a:gd name="connsiteX22" fmla="*/ 0 w 2809875"/>
              <a:gd name="connsiteY22" fmla="*/ 200025 h 504825"/>
              <a:gd name="connsiteX23" fmla="*/ 0 w 2809875"/>
              <a:gd name="connsiteY23" fmla="*/ 211932 h 504825"/>
              <a:gd name="connsiteX24" fmla="*/ 14287 w 2809875"/>
              <a:gd name="connsiteY24" fmla="*/ 238125 h 504825"/>
              <a:gd name="connsiteX25" fmla="*/ 54768 w 2809875"/>
              <a:gd name="connsiteY25" fmla="*/ 283369 h 504825"/>
              <a:gd name="connsiteX26" fmla="*/ 109537 w 2809875"/>
              <a:gd name="connsiteY26" fmla="*/ 333375 h 504825"/>
              <a:gd name="connsiteX27" fmla="*/ 164306 w 2809875"/>
              <a:gd name="connsiteY27" fmla="*/ 376238 h 504825"/>
              <a:gd name="connsiteX28" fmla="*/ 207168 w 2809875"/>
              <a:gd name="connsiteY28" fmla="*/ 404813 h 504825"/>
              <a:gd name="connsiteX29" fmla="*/ 259556 w 2809875"/>
              <a:gd name="connsiteY29" fmla="*/ 438150 h 504825"/>
              <a:gd name="connsiteX30" fmla="*/ 330993 w 2809875"/>
              <a:gd name="connsiteY30" fmla="*/ 478632 h 504825"/>
              <a:gd name="connsiteX31" fmla="*/ 383381 w 2809875"/>
              <a:gd name="connsiteY31" fmla="*/ 504825 h 504825"/>
              <a:gd name="connsiteX32" fmla="*/ 500062 w 2809875"/>
              <a:gd name="connsiteY32" fmla="*/ 461963 h 504825"/>
              <a:gd name="connsiteX33" fmla="*/ 592931 w 2809875"/>
              <a:gd name="connsiteY33" fmla="*/ 421482 h 504825"/>
              <a:gd name="connsiteX34" fmla="*/ 683418 w 2809875"/>
              <a:gd name="connsiteY34" fmla="*/ 409575 h 504825"/>
              <a:gd name="connsiteX35" fmla="*/ 876300 w 2809875"/>
              <a:gd name="connsiteY35" fmla="*/ 381000 h 504825"/>
              <a:gd name="connsiteX36" fmla="*/ 1076325 w 2809875"/>
              <a:gd name="connsiteY36" fmla="*/ 347663 h 504825"/>
              <a:gd name="connsiteX37" fmla="*/ 1250156 w 2809875"/>
              <a:gd name="connsiteY37" fmla="*/ 316707 h 504825"/>
              <a:gd name="connsiteX38" fmla="*/ 1309687 w 2809875"/>
              <a:gd name="connsiteY38" fmla="*/ 307182 h 504825"/>
              <a:gd name="connsiteX39" fmla="*/ 1514475 w 2809875"/>
              <a:gd name="connsiteY39" fmla="*/ 266700 h 504825"/>
              <a:gd name="connsiteX40" fmla="*/ 1650206 w 2809875"/>
              <a:gd name="connsiteY40" fmla="*/ 261938 h 504825"/>
              <a:gd name="connsiteX41" fmla="*/ 1764506 w 2809875"/>
              <a:gd name="connsiteY41" fmla="*/ 261938 h 504825"/>
              <a:gd name="connsiteX42" fmla="*/ 1919287 w 2809875"/>
              <a:gd name="connsiteY42" fmla="*/ 254794 h 504825"/>
              <a:gd name="connsiteX43" fmla="*/ 2074068 w 2809875"/>
              <a:gd name="connsiteY43" fmla="*/ 245269 h 504825"/>
              <a:gd name="connsiteX44" fmla="*/ 2219325 w 2809875"/>
              <a:gd name="connsiteY44" fmla="*/ 240507 h 504825"/>
              <a:gd name="connsiteX45" fmla="*/ 2428875 w 2809875"/>
              <a:gd name="connsiteY45" fmla="*/ 240507 h 504825"/>
              <a:gd name="connsiteX46" fmla="*/ 2557462 w 2809875"/>
              <a:gd name="connsiteY46" fmla="*/ 247650 h 504825"/>
              <a:gd name="connsiteX47" fmla="*/ 2655093 w 2809875"/>
              <a:gd name="connsiteY47" fmla="*/ 257175 h 504825"/>
              <a:gd name="connsiteX48" fmla="*/ 2738437 w 2809875"/>
              <a:gd name="connsiteY48" fmla="*/ 264319 h 504825"/>
              <a:gd name="connsiteX49" fmla="*/ 2767012 w 2809875"/>
              <a:gd name="connsiteY49" fmla="*/ 259557 h 504825"/>
              <a:gd name="connsiteX50" fmla="*/ 2788443 w 2809875"/>
              <a:gd name="connsiteY50" fmla="*/ 252413 h 504825"/>
              <a:gd name="connsiteX51" fmla="*/ 2802731 w 2809875"/>
              <a:gd name="connsiteY51" fmla="*/ 238125 h 504825"/>
              <a:gd name="connsiteX52" fmla="*/ 2807493 w 2809875"/>
              <a:gd name="connsiteY52" fmla="*/ 230982 h 504825"/>
              <a:gd name="connsiteX53" fmla="*/ 2809875 w 2809875"/>
              <a:gd name="connsiteY53" fmla="*/ 216694 h 504825"/>
              <a:gd name="connsiteX54" fmla="*/ 2805112 w 2809875"/>
              <a:gd name="connsiteY54" fmla="*/ 197644 h 504825"/>
              <a:gd name="connsiteX55" fmla="*/ 2797968 w 2809875"/>
              <a:gd name="connsiteY55" fmla="*/ 173832 h 504825"/>
              <a:gd name="connsiteX56" fmla="*/ 2788443 w 2809875"/>
              <a:gd name="connsiteY56" fmla="*/ 157163 h 504825"/>
              <a:gd name="connsiteX57" fmla="*/ 2757487 w 2809875"/>
              <a:gd name="connsiteY57" fmla="*/ 133350 h 504825"/>
              <a:gd name="connsiteX58" fmla="*/ 2638425 w 2809875"/>
              <a:gd name="connsiteY58" fmla="*/ 57150 h 504825"/>
              <a:gd name="connsiteX59" fmla="*/ 2536031 w 2809875"/>
              <a:gd name="connsiteY59" fmla="*/ 4763 h 504825"/>
              <a:gd name="connsiteX60" fmla="*/ 2514600 w 2809875"/>
              <a:gd name="connsiteY60" fmla="*/ 0 h 504825"/>
              <a:gd name="connsiteX61" fmla="*/ 2457450 w 2809875"/>
              <a:gd name="connsiteY61" fmla="*/ 11907 h 504825"/>
              <a:gd name="connsiteX62" fmla="*/ 2295525 w 2809875"/>
              <a:gd name="connsiteY62" fmla="*/ 3571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09875" h="504825">
                <a:moveTo>
                  <a:pt x="2295525" y="35719"/>
                </a:moveTo>
                <a:lnTo>
                  <a:pt x="2166937" y="52388"/>
                </a:lnTo>
                <a:lnTo>
                  <a:pt x="2062162" y="64294"/>
                </a:lnTo>
                <a:lnTo>
                  <a:pt x="1947862" y="76200"/>
                </a:lnTo>
                <a:lnTo>
                  <a:pt x="1790700" y="90488"/>
                </a:lnTo>
                <a:lnTo>
                  <a:pt x="1669256" y="100013"/>
                </a:lnTo>
                <a:lnTo>
                  <a:pt x="1512093" y="109538"/>
                </a:lnTo>
                <a:lnTo>
                  <a:pt x="1314450" y="150019"/>
                </a:lnTo>
                <a:lnTo>
                  <a:pt x="1104900" y="180975"/>
                </a:lnTo>
                <a:lnTo>
                  <a:pt x="895350" y="209550"/>
                </a:lnTo>
                <a:lnTo>
                  <a:pt x="726281" y="233363"/>
                </a:lnTo>
                <a:lnTo>
                  <a:pt x="571500" y="252413"/>
                </a:lnTo>
                <a:lnTo>
                  <a:pt x="504825" y="261938"/>
                </a:lnTo>
                <a:lnTo>
                  <a:pt x="466725" y="266700"/>
                </a:lnTo>
                <a:lnTo>
                  <a:pt x="388143" y="269082"/>
                </a:lnTo>
                <a:lnTo>
                  <a:pt x="323850" y="264319"/>
                </a:lnTo>
                <a:lnTo>
                  <a:pt x="250031" y="254794"/>
                </a:lnTo>
                <a:lnTo>
                  <a:pt x="185737" y="240507"/>
                </a:lnTo>
                <a:lnTo>
                  <a:pt x="119062" y="223838"/>
                </a:lnTo>
                <a:lnTo>
                  <a:pt x="42862" y="200025"/>
                </a:lnTo>
                <a:lnTo>
                  <a:pt x="16668" y="195263"/>
                </a:lnTo>
                <a:lnTo>
                  <a:pt x="2381" y="197644"/>
                </a:lnTo>
                <a:lnTo>
                  <a:pt x="0" y="200025"/>
                </a:lnTo>
                <a:lnTo>
                  <a:pt x="0" y="211932"/>
                </a:lnTo>
                <a:lnTo>
                  <a:pt x="14287" y="238125"/>
                </a:lnTo>
                <a:lnTo>
                  <a:pt x="54768" y="283369"/>
                </a:lnTo>
                <a:lnTo>
                  <a:pt x="109537" y="333375"/>
                </a:lnTo>
                <a:lnTo>
                  <a:pt x="164306" y="376238"/>
                </a:lnTo>
                <a:lnTo>
                  <a:pt x="207168" y="404813"/>
                </a:lnTo>
                <a:lnTo>
                  <a:pt x="259556" y="438150"/>
                </a:lnTo>
                <a:lnTo>
                  <a:pt x="330993" y="478632"/>
                </a:lnTo>
                <a:lnTo>
                  <a:pt x="383381" y="504825"/>
                </a:lnTo>
                <a:lnTo>
                  <a:pt x="500062" y="461963"/>
                </a:lnTo>
                <a:lnTo>
                  <a:pt x="592931" y="421482"/>
                </a:lnTo>
                <a:lnTo>
                  <a:pt x="683418" y="409575"/>
                </a:lnTo>
                <a:lnTo>
                  <a:pt x="876300" y="381000"/>
                </a:lnTo>
                <a:lnTo>
                  <a:pt x="1076325" y="347663"/>
                </a:lnTo>
                <a:lnTo>
                  <a:pt x="1250156" y="316707"/>
                </a:lnTo>
                <a:lnTo>
                  <a:pt x="1309687" y="307182"/>
                </a:lnTo>
                <a:lnTo>
                  <a:pt x="1514475" y="266700"/>
                </a:lnTo>
                <a:lnTo>
                  <a:pt x="1650206" y="261938"/>
                </a:lnTo>
                <a:lnTo>
                  <a:pt x="1764506" y="261938"/>
                </a:lnTo>
                <a:lnTo>
                  <a:pt x="1919287" y="254794"/>
                </a:lnTo>
                <a:lnTo>
                  <a:pt x="2074068" y="245269"/>
                </a:lnTo>
                <a:lnTo>
                  <a:pt x="2219325" y="240507"/>
                </a:lnTo>
                <a:lnTo>
                  <a:pt x="2428875" y="240507"/>
                </a:lnTo>
                <a:lnTo>
                  <a:pt x="2557462" y="247650"/>
                </a:lnTo>
                <a:lnTo>
                  <a:pt x="2655093" y="257175"/>
                </a:lnTo>
                <a:lnTo>
                  <a:pt x="2738437" y="264319"/>
                </a:lnTo>
                <a:lnTo>
                  <a:pt x="2767012" y="259557"/>
                </a:lnTo>
                <a:lnTo>
                  <a:pt x="2788443" y="252413"/>
                </a:lnTo>
                <a:lnTo>
                  <a:pt x="2802731" y="238125"/>
                </a:lnTo>
                <a:lnTo>
                  <a:pt x="2807493" y="230982"/>
                </a:lnTo>
                <a:lnTo>
                  <a:pt x="2809875" y="216694"/>
                </a:lnTo>
                <a:lnTo>
                  <a:pt x="2805112" y="197644"/>
                </a:lnTo>
                <a:lnTo>
                  <a:pt x="2797968" y="173832"/>
                </a:lnTo>
                <a:lnTo>
                  <a:pt x="2788443" y="157163"/>
                </a:lnTo>
                <a:lnTo>
                  <a:pt x="2757487" y="133350"/>
                </a:lnTo>
                <a:lnTo>
                  <a:pt x="2638425" y="57150"/>
                </a:lnTo>
                <a:lnTo>
                  <a:pt x="2536031" y="4763"/>
                </a:lnTo>
                <a:lnTo>
                  <a:pt x="2514600" y="0"/>
                </a:lnTo>
                <a:lnTo>
                  <a:pt x="2457450" y="11907"/>
                </a:lnTo>
                <a:lnTo>
                  <a:pt x="2295525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601B78BE-C7E3-4028-9888-6A2DB51DD81C}"/>
              </a:ext>
            </a:extLst>
          </p:cNvPr>
          <p:cNvSpPr/>
          <p:nvPr/>
        </p:nvSpPr>
        <p:spPr>
          <a:xfrm>
            <a:off x="4692650" y="2324100"/>
            <a:ext cx="342900" cy="1897063"/>
          </a:xfrm>
          <a:custGeom>
            <a:avLst/>
            <a:gdLst>
              <a:gd name="connsiteX0" fmla="*/ 97880 w 342578"/>
              <a:gd name="connsiteY0" fmla="*/ 736671 h 1898346"/>
              <a:gd name="connsiteX1" fmla="*/ 97880 w 342578"/>
              <a:gd name="connsiteY1" fmla="*/ 1079249 h 1898346"/>
              <a:gd name="connsiteX2" fmla="*/ 97880 w 342578"/>
              <a:gd name="connsiteY2" fmla="*/ 1414100 h 1898346"/>
              <a:gd name="connsiteX3" fmla="*/ 97880 w 342578"/>
              <a:gd name="connsiteY3" fmla="*/ 1875164 h 1898346"/>
              <a:gd name="connsiteX4" fmla="*/ 97880 w 342578"/>
              <a:gd name="connsiteY4" fmla="*/ 1898346 h 1898346"/>
              <a:gd name="connsiteX5" fmla="*/ 321972 w 342578"/>
              <a:gd name="connsiteY5" fmla="*/ 1882891 h 1898346"/>
              <a:gd name="connsiteX6" fmla="*/ 324548 w 342578"/>
              <a:gd name="connsiteY6" fmla="*/ 1707738 h 1898346"/>
              <a:gd name="connsiteX7" fmla="*/ 329700 w 342578"/>
              <a:gd name="connsiteY7" fmla="*/ 1504252 h 1898346"/>
              <a:gd name="connsiteX8" fmla="*/ 337427 w 342578"/>
              <a:gd name="connsiteY8" fmla="*/ 1349706 h 1898346"/>
              <a:gd name="connsiteX9" fmla="*/ 342578 w 342578"/>
              <a:gd name="connsiteY9" fmla="*/ 1164250 h 1898346"/>
              <a:gd name="connsiteX10" fmla="*/ 342578 w 342578"/>
              <a:gd name="connsiteY10" fmla="*/ 1022582 h 1898346"/>
              <a:gd name="connsiteX11" fmla="*/ 342578 w 342578"/>
              <a:gd name="connsiteY11" fmla="*/ 808793 h 1898346"/>
              <a:gd name="connsiteX12" fmla="*/ 340003 w 342578"/>
              <a:gd name="connsiteY12" fmla="*/ 576973 h 1898346"/>
              <a:gd name="connsiteX13" fmla="*/ 340003 w 342578"/>
              <a:gd name="connsiteY13" fmla="*/ 427578 h 1898346"/>
              <a:gd name="connsiteX14" fmla="*/ 340003 w 342578"/>
              <a:gd name="connsiteY14" fmla="*/ 342578 h 1898346"/>
              <a:gd name="connsiteX15" fmla="*/ 340003 w 342578"/>
              <a:gd name="connsiteY15" fmla="*/ 283335 h 1898346"/>
              <a:gd name="connsiteX16" fmla="*/ 340003 w 342578"/>
              <a:gd name="connsiteY16" fmla="*/ 231819 h 1898346"/>
              <a:gd name="connsiteX17" fmla="*/ 340003 w 342578"/>
              <a:gd name="connsiteY17" fmla="*/ 200910 h 1898346"/>
              <a:gd name="connsiteX18" fmla="*/ 337427 w 342578"/>
              <a:gd name="connsiteY18" fmla="*/ 175152 h 1898346"/>
              <a:gd name="connsiteX19" fmla="*/ 332275 w 342578"/>
              <a:gd name="connsiteY19" fmla="*/ 141667 h 1898346"/>
              <a:gd name="connsiteX20" fmla="*/ 324548 w 342578"/>
              <a:gd name="connsiteY20" fmla="*/ 110758 h 1898346"/>
              <a:gd name="connsiteX21" fmla="*/ 311669 w 342578"/>
              <a:gd name="connsiteY21" fmla="*/ 77273 h 1898346"/>
              <a:gd name="connsiteX22" fmla="*/ 278184 w 342578"/>
              <a:gd name="connsiteY22" fmla="*/ 0 h 1898346"/>
              <a:gd name="connsiteX23" fmla="*/ 0 w 342578"/>
              <a:gd name="connsiteY23" fmla="*/ 51515 h 1898346"/>
              <a:gd name="connsiteX24" fmla="*/ 48940 w 342578"/>
              <a:gd name="connsiteY24" fmla="*/ 115910 h 1898346"/>
              <a:gd name="connsiteX25" fmla="*/ 66971 w 342578"/>
              <a:gd name="connsiteY25" fmla="*/ 146819 h 1898346"/>
              <a:gd name="connsiteX26" fmla="*/ 79849 w 342578"/>
              <a:gd name="connsiteY26" fmla="*/ 180304 h 1898346"/>
              <a:gd name="connsiteX27" fmla="*/ 87577 w 342578"/>
              <a:gd name="connsiteY27" fmla="*/ 206062 h 1898346"/>
              <a:gd name="connsiteX28" fmla="*/ 92728 w 342578"/>
              <a:gd name="connsiteY28" fmla="*/ 252426 h 1898346"/>
              <a:gd name="connsiteX29" fmla="*/ 95304 w 342578"/>
              <a:gd name="connsiteY29" fmla="*/ 301365 h 1898346"/>
              <a:gd name="connsiteX30" fmla="*/ 95304 w 342578"/>
              <a:gd name="connsiteY30" fmla="*/ 414699 h 1898346"/>
              <a:gd name="connsiteX31" fmla="*/ 97880 w 342578"/>
              <a:gd name="connsiteY31" fmla="*/ 736671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42578" h="1898346">
                <a:moveTo>
                  <a:pt x="97880" y="736671"/>
                </a:moveTo>
                <a:lnTo>
                  <a:pt x="97880" y="1079249"/>
                </a:lnTo>
                <a:lnTo>
                  <a:pt x="97880" y="1414100"/>
                </a:lnTo>
                <a:lnTo>
                  <a:pt x="97880" y="1875164"/>
                </a:lnTo>
                <a:lnTo>
                  <a:pt x="97880" y="1898346"/>
                </a:lnTo>
                <a:lnTo>
                  <a:pt x="321972" y="1882891"/>
                </a:lnTo>
                <a:cubicBezTo>
                  <a:pt x="322831" y="1824507"/>
                  <a:pt x="323689" y="1766122"/>
                  <a:pt x="324548" y="1707738"/>
                </a:cubicBezTo>
                <a:lnTo>
                  <a:pt x="329700" y="1504252"/>
                </a:lnTo>
                <a:lnTo>
                  <a:pt x="337427" y="1349706"/>
                </a:lnTo>
                <a:lnTo>
                  <a:pt x="342578" y="1164250"/>
                </a:lnTo>
                <a:lnTo>
                  <a:pt x="342578" y="1022582"/>
                </a:lnTo>
                <a:lnTo>
                  <a:pt x="342578" y="808793"/>
                </a:lnTo>
                <a:cubicBezTo>
                  <a:pt x="341720" y="731520"/>
                  <a:pt x="340861" y="654246"/>
                  <a:pt x="340003" y="576973"/>
                </a:cubicBezTo>
                <a:lnTo>
                  <a:pt x="340003" y="427578"/>
                </a:lnTo>
                <a:lnTo>
                  <a:pt x="340003" y="342578"/>
                </a:lnTo>
                <a:lnTo>
                  <a:pt x="340003" y="283335"/>
                </a:lnTo>
                <a:lnTo>
                  <a:pt x="340003" y="231819"/>
                </a:lnTo>
                <a:lnTo>
                  <a:pt x="340003" y="200910"/>
                </a:lnTo>
                <a:lnTo>
                  <a:pt x="337427" y="175152"/>
                </a:lnTo>
                <a:lnTo>
                  <a:pt x="332275" y="141667"/>
                </a:lnTo>
                <a:lnTo>
                  <a:pt x="324548" y="110758"/>
                </a:lnTo>
                <a:lnTo>
                  <a:pt x="311669" y="77273"/>
                </a:lnTo>
                <a:lnTo>
                  <a:pt x="278184" y="0"/>
                </a:lnTo>
                <a:lnTo>
                  <a:pt x="0" y="51515"/>
                </a:lnTo>
                <a:lnTo>
                  <a:pt x="48940" y="115910"/>
                </a:lnTo>
                <a:lnTo>
                  <a:pt x="66971" y="146819"/>
                </a:lnTo>
                <a:lnTo>
                  <a:pt x="79849" y="180304"/>
                </a:lnTo>
                <a:lnTo>
                  <a:pt x="87577" y="206062"/>
                </a:lnTo>
                <a:lnTo>
                  <a:pt x="92728" y="252426"/>
                </a:lnTo>
                <a:lnTo>
                  <a:pt x="95304" y="301365"/>
                </a:lnTo>
                <a:lnTo>
                  <a:pt x="95304" y="414699"/>
                </a:lnTo>
                <a:cubicBezTo>
                  <a:pt x="96163" y="510003"/>
                  <a:pt x="97021" y="605306"/>
                  <a:pt x="97880" y="7366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800B2EF-27C2-46D1-9FD3-3A139A7E2D18}"/>
              </a:ext>
            </a:extLst>
          </p:cNvPr>
          <p:cNvSpPr/>
          <p:nvPr/>
        </p:nvSpPr>
        <p:spPr>
          <a:xfrm>
            <a:off x="3846513" y="3643313"/>
            <a:ext cx="496887" cy="546100"/>
          </a:xfrm>
          <a:custGeom>
            <a:avLst/>
            <a:gdLst>
              <a:gd name="connsiteX0" fmla="*/ 221456 w 497681"/>
              <a:gd name="connsiteY0" fmla="*/ 366712 h 545306"/>
              <a:gd name="connsiteX1" fmla="*/ 183356 w 497681"/>
              <a:gd name="connsiteY1" fmla="*/ 321468 h 545306"/>
              <a:gd name="connsiteX2" fmla="*/ 154781 w 497681"/>
              <a:gd name="connsiteY2" fmla="*/ 278606 h 545306"/>
              <a:gd name="connsiteX3" fmla="*/ 121444 w 497681"/>
              <a:gd name="connsiteY3" fmla="*/ 221456 h 545306"/>
              <a:gd name="connsiteX4" fmla="*/ 78581 w 497681"/>
              <a:gd name="connsiteY4" fmla="*/ 147637 h 545306"/>
              <a:gd name="connsiteX5" fmla="*/ 54769 w 497681"/>
              <a:gd name="connsiteY5" fmla="*/ 111918 h 545306"/>
              <a:gd name="connsiteX6" fmla="*/ 0 w 497681"/>
              <a:gd name="connsiteY6" fmla="*/ 35718 h 545306"/>
              <a:gd name="connsiteX7" fmla="*/ 140494 w 497681"/>
              <a:gd name="connsiteY7" fmla="*/ 0 h 545306"/>
              <a:gd name="connsiteX8" fmla="*/ 142875 w 497681"/>
              <a:gd name="connsiteY8" fmla="*/ 83343 h 545306"/>
              <a:gd name="connsiteX9" fmla="*/ 145256 w 497681"/>
              <a:gd name="connsiteY9" fmla="*/ 97631 h 545306"/>
              <a:gd name="connsiteX10" fmla="*/ 154781 w 497681"/>
              <a:gd name="connsiteY10" fmla="*/ 109537 h 545306"/>
              <a:gd name="connsiteX11" fmla="*/ 254794 w 497681"/>
              <a:gd name="connsiteY11" fmla="*/ 166687 h 545306"/>
              <a:gd name="connsiteX12" fmla="*/ 381000 w 497681"/>
              <a:gd name="connsiteY12" fmla="*/ 240506 h 545306"/>
              <a:gd name="connsiteX13" fmla="*/ 438150 w 497681"/>
              <a:gd name="connsiteY13" fmla="*/ 285750 h 545306"/>
              <a:gd name="connsiteX14" fmla="*/ 464344 w 497681"/>
              <a:gd name="connsiteY14" fmla="*/ 309562 h 545306"/>
              <a:gd name="connsiteX15" fmla="*/ 476250 w 497681"/>
              <a:gd name="connsiteY15" fmla="*/ 326231 h 545306"/>
              <a:gd name="connsiteX16" fmla="*/ 488156 w 497681"/>
              <a:gd name="connsiteY16" fmla="*/ 357187 h 545306"/>
              <a:gd name="connsiteX17" fmla="*/ 495300 w 497681"/>
              <a:gd name="connsiteY17" fmla="*/ 385762 h 545306"/>
              <a:gd name="connsiteX18" fmla="*/ 497681 w 497681"/>
              <a:gd name="connsiteY18" fmla="*/ 428625 h 545306"/>
              <a:gd name="connsiteX19" fmla="*/ 492919 w 497681"/>
              <a:gd name="connsiteY19" fmla="*/ 454818 h 545306"/>
              <a:gd name="connsiteX20" fmla="*/ 481012 w 497681"/>
              <a:gd name="connsiteY20" fmla="*/ 485775 h 545306"/>
              <a:gd name="connsiteX21" fmla="*/ 469106 w 497681"/>
              <a:gd name="connsiteY21" fmla="*/ 511968 h 545306"/>
              <a:gd name="connsiteX22" fmla="*/ 454819 w 497681"/>
              <a:gd name="connsiteY22" fmla="*/ 531018 h 545306"/>
              <a:gd name="connsiteX23" fmla="*/ 431006 w 497681"/>
              <a:gd name="connsiteY23" fmla="*/ 542925 h 545306"/>
              <a:gd name="connsiteX24" fmla="*/ 411956 w 497681"/>
              <a:gd name="connsiteY24" fmla="*/ 545306 h 545306"/>
              <a:gd name="connsiteX25" fmla="*/ 388144 w 497681"/>
              <a:gd name="connsiteY25" fmla="*/ 535781 h 545306"/>
              <a:gd name="connsiteX26" fmla="*/ 350044 w 497681"/>
              <a:gd name="connsiteY26" fmla="*/ 509587 h 545306"/>
              <a:gd name="connsiteX27" fmla="*/ 307181 w 497681"/>
              <a:gd name="connsiteY27" fmla="*/ 469106 h 545306"/>
              <a:gd name="connsiteX28" fmla="*/ 252412 w 497681"/>
              <a:gd name="connsiteY28" fmla="*/ 411956 h 545306"/>
              <a:gd name="connsiteX29" fmla="*/ 221456 w 497681"/>
              <a:gd name="connsiteY29" fmla="*/ 3667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545306">
                <a:moveTo>
                  <a:pt x="221456" y="366712"/>
                </a:moveTo>
                <a:lnTo>
                  <a:pt x="183356" y="321468"/>
                </a:lnTo>
                <a:lnTo>
                  <a:pt x="154781" y="278606"/>
                </a:lnTo>
                <a:lnTo>
                  <a:pt x="121444" y="221456"/>
                </a:lnTo>
                <a:lnTo>
                  <a:pt x="78581" y="147637"/>
                </a:lnTo>
                <a:lnTo>
                  <a:pt x="54769" y="111918"/>
                </a:lnTo>
                <a:lnTo>
                  <a:pt x="0" y="35718"/>
                </a:lnTo>
                <a:lnTo>
                  <a:pt x="140494" y="0"/>
                </a:lnTo>
                <a:cubicBezTo>
                  <a:pt x="141288" y="27781"/>
                  <a:pt x="142081" y="55562"/>
                  <a:pt x="142875" y="83343"/>
                </a:cubicBezTo>
                <a:lnTo>
                  <a:pt x="145256" y="97631"/>
                </a:lnTo>
                <a:lnTo>
                  <a:pt x="154781" y="109537"/>
                </a:lnTo>
                <a:lnTo>
                  <a:pt x="254794" y="166687"/>
                </a:lnTo>
                <a:lnTo>
                  <a:pt x="381000" y="240506"/>
                </a:lnTo>
                <a:lnTo>
                  <a:pt x="438150" y="285750"/>
                </a:lnTo>
                <a:lnTo>
                  <a:pt x="464344" y="309562"/>
                </a:lnTo>
                <a:lnTo>
                  <a:pt x="476250" y="326231"/>
                </a:lnTo>
                <a:lnTo>
                  <a:pt x="488156" y="357187"/>
                </a:lnTo>
                <a:lnTo>
                  <a:pt x="495300" y="385762"/>
                </a:lnTo>
                <a:lnTo>
                  <a:pt x="497681" y="428625"/>
                </a:lnTo>
                <a:lnTo>
                  <a:pt x="492919" y="454818"/>
                </a:lnTo>
                <a:lnTo>
                  <a:pt x="481012" y="485775"/>
                </a:lnTo>
                <a:lnTo>
                  <a:pt x="469106" y="511968"/>
                </a:lnTo>
                <a:lnTo>
                  <a:pt x="454819" y="531018"/>
                </a:lnTo>
                <a:lnTo>
                  <a:pt x="431006" y="542925"/>
                </a:lnTo>
                <a:lnTo>
                  <a:pt x="411956" y="545306"/>
                </a:lnTo>
                <a:lnTo>
                  <a:pt x="388144" y="535781"/>
                </a:lnTo>
                <a:lnTo>
                  <a:pt x="350044" y="509587"/>
                </a:lnTo>
                <a:lnTo>
                  <a:pt x="307181" y="469106"/>
                </a:lnTo>
                <a:lnTo>
                  <a:pt x="252412" y="411956"/>
                </a:lnTo>
                <a:lnTo>
                  <a:pt x="221456" y="3667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257A5F6-1785-4F21-B7B7-C266FC0DCC94}"/>
              </a:ext>
            </a:extLst>
          </p:cNvPr>
          <p:cNvSpPr/>
          <p:nvPr/>
        </p:nvSpPr>
        <p:spPr>
          <a:xfrm>
            <a:off x="5268913" y="3436938"/>
            <a:ext cx="695325" cy="736600"/>
          </a:xfrm>
          <a:custGeom>
            <a:avLst/>
            <a:gdLst>
              <a:gd name="connsiteX0" fmla="*/ 290513 w 695325"/>
              <a:gd name="connsiteY0" fmla="*/ 271462 h 738187"/>
              <a:gd name="connsiteX1" fmla="*/ 261938 w 695325"/>
              <a:gd name="connsiteY1" fmla="*/ 330994 h 738187"/>
              <a:gd name="connsiteX2" fmla="*/ 238125 w 695325"/>
              <a:gd name="connsiteY2" fmla="*/ 376237 h 738187"/>
              <a:gd name="connsiteX3" fmla="*/ 204788 w 695325"/>
              <a:gd name="connsiteY3" fmla="*/ 438150 h 738187"/>
              <a:gd name="connsiteX4" fmla="*/ 169069 w 695325"/>
              <a:gd name="connsiteY4" fmla="*/ 497681 h 738187"/>
              <a:gd name="connsiteX5" fmla="*/ 102394 w 695325"/>
              <a:gd name="connsiteY5" fmla="*/ 595312 h 738187"/>
              <a:gd name="connsiteX6" fmla="*/ 0 w 695325"/>
              <a:gd name="connsiteY6" fmla="*/ 738187 h 738187"/>
              <a:gd name="connsiteX7" fmla="*/ 111919 w 695325"/>
              <a:gd name="connsiteY7" fmla="*/ 733425 h 738187"/>
              <a:gd name="connsiteX8" fmla="*/ 242888 w 695325"/>
              <a:gd name="connsiteY8" fmla="*/ 628650 h 738187"/>
              <a:gd name="connsiteX9" fmla="*/ 300038 w 695325"/>
              <a:gd name="connsiteY9" fmla="*/ 566737 h 738187"/>
              <a:gd name="connsiteX10" fmla="*/ 359569 w 695325"/>
              <a:gd name="connsiteY10" fmla="*/ 500062 h 738187"/>
              <a:gd name="connsiteX11" fmla="*/ 409575 w 695325"/>
              <a:gd name="connsiteY11" fmla="*/ 447675 h 738187"/>
              <a:gd name="connsiteX12" fmla="*/ 452438 w 695325"/>
              <a:gd name="connsiteY12" fmla="*/ 404812 h 738187"/>
              <a:gd name="connsiteX13" fmla="*/ 492919 w 695325"/>
              <a:gd name="connsiteY13" fmla="*/ 364331 h 738187"/>
              <a:gd name="connsiteX14" fmla="*/ 531019 w 695325"/>
              <a:gd name="connsiteY14" fmla="*/ 328612 h 738187"/>
              <a:gd name="connsiteX15" fmla="*/ 583407 w 695325"/>
              <a:gd name="connsiteY15" fmla="*/ 285750 h 738187"/>
              <a:gd name="connsiteX16" fmla="*/ 614363 w 695325"/>
              <a:gd name="connsiteY16" fmla="*/ 266700 h 738187"/>
              <a:gd name="connsiteX17" fmla="*/ 635794 w 695325"/>
              <a:gd name="connsiteY17" fmla="*/ 257175 h 738187"/>
              <a:gd name="connsiteX18" fmla="*/ 659607 w 695325"/>
              <a:gd name="connsiteY18" fmla="*/ 247650 h 738187"/>
              <a:gd name="connsiteX19" fmla="*/ 681038 w 695325"/>
              <a:gd name="connsiteY19" fmla="*/ 230981 h 738187"/>
              <a:gd name="connsiteX20" fmla="*/ 692944 w 695325"/>
              <a:gd name="connsiteY20" fmla="*/ 211931 h 738187"/>
              <a:gd name="connsiteX21" fmla="*/ 695325 w 695325"/>
              <a:gd name="connsiteY21" fmla="*/ 195262 h 738187"/>
              <a:gd name="connsiteX22" fmla="*/ 690563 w 695325"/>
              <a:gd name="connsiteY22" fmla="*/ 180975 h 738187"/>
              <a:gd name="connsiteX23" fmla="*/ 666750 w 695325"/>
              <a:gd name="connsiteY23" fmla="*/ 159544 h 738187"/>
              <a:gd name="connsiteX24" fmla="*/ 614363 w 695325"/>
              <a:gd name="connsiteY24" fmla="*/ 121444 h 738187"/>
              <a:gd name="connsiteX25" fmla="*/ 540544 w 695325"/>
              <a:gd name="connsiteY25" fmla="*/ 73819 h 738187"/>
              <a:gd name="connsiteX26" fmla="*/ 466725 w 695325"/>
              <a:gd name="connsiteY26" fmla="*/ 45244 h 738187"/>
              <a:gd name="connsiteX27" fmla="*/ 414338 w 695325"/>
              <a:gd name="connsiteY27" fmla="*/ 14287 h 738187"/>
              <a:gd name="connsiteX28" fmla="*/ 390525 w 695325"/>
              <a:gd name="connsiteY28" fmla="*/ 0 h 738187"/>
              <a:gd name="connsiteX29" fmla="*/ 309563 w 695325"/>
              <a:gd name="connsiteY29" fmla="*/ 0 h 738187"/>
              <a:gd name="connsiteX30" fmla="*/ 335757 w 695325"/>
              <a:gd name="connsiteY30" fmla="*/ 52387 h 738187"/>
              <a:gd name="connsiteX31" fmla="*/ 340519 w 695325"/>
              <a:gd name="connsiteY31" fmla="*/ 76200 h 738187"/>
              <a:gd name="connsiteX32" fmla="*/ 340519 w 695325"/>
              <a:gd name="connsiteY32" fmla="*/ 107156 h 738187"/>
              <a:gd name="connsiteX33" fmla="*/ 335757 w 695325"/>
              <a:gd name="connsiteY33" fmla="*/ 138112 h 738187"/>
              <a:gd name="connsiteX34" fmla="*/ 323850 w 695325"/>
              <a:gd name="connsiteY34" fmla="*/ 183356 h 738187"/>
              <a:gd name="connsiteX35" fmla="*/ 290513 w 695325"/>
              <a:gd name="connsiteY35" fmla="*/ 2714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5325" h="738187">
                <a:moveTo>
                  <a:pt x="290513" y="271462"/>
                </a:moveTo>
                <a:lnTo>
                  <a:pt x="261938" y="330994"/>
                </a:lnTo>
                <a:lnTo>
                  <a:pt x="238125" y="376237"/>
                </a:lnTo>
                <a:lnTo>
                  <a:pt x="204788" y="438150"/>
                </a:lnTo>
                <a:lnTo>
                  <a:pt x="169069" y="497681"/>
                </a:lnTo>
                <a:lnTo>
                  <a:pt x="102394" y="595312"/>
                </a:lnTo>
                <a:lnTo>
                  <a:pt x="0" y="738187"/>
                </a:lnTo>
                <a:lnTo>
                  <a:pt x="111919" y="733425"/>
                </a:lnTo>
                <a:lnTo>
                  <a:pt x="242888" y="628650"/>
                </a:lnTo>
                <a:lnTo>
                  <a:pt x="300038" y="566737"/>
                </a:lnTo>
                <a:lnTo>
                  <a:pt x="359569" y="500062"/>
                </a:lnTo>
                <a:lnTo>
                  <a:pt x="409575" y="447675"/>
                </a:lnTo>
                <a:lnTo>
                  <a:pt x="452438" y="404812"/>
                </a:lnTo>
                <a:lnTo>
                  <a:pt x="492919" y="364331"/>
                </a:lnTo>
                <a:lnTo>
                  <a:pt x="531019" y="328612"/>
                </a:lnTo>
                <a:lnTo>
                  <a:pt x="583407" y="285750"/>
                </a:lnTo>
                <a:lnTo>
                  <a:pt x="614363" y="266700"/>
                </a:lnTo>
                <a:lnTo>
                  <a:pt x="635794" y="257175"/>
                </a:lnTo>
                <a:lnTo>
                  <a:pt x="659607" y="247650"/>
                </a:lnTo>
                <a:lnTo>
                  <a:pt x="681038" y="230981"/>
                </a:lnTo>
                <a:lnTo>
                  <a:pt x="692944" y="211931"/>
                </a:lnTo>
                <a:lnTo>
                  <a:pt x="695325" y="195262"/>
                </a:lnTo>
                <a:lnTo>
                  <a:pt x="690563" y="180975"/>
                </a:lnTo>
                <a:lnTo>
                  <a:pt x="666750" y="159544"/>
                </a:lnTo>
                <a:lnTo>
                  <a:pt x="614363" y="121444"/>
                </a:lnTo>
                <a:lnTo>
                  <a:pt x="540544" y="73819"/>
                </a:lnTo>
                <a:lnTo>
                  <a:pt x="466725" y="45244"/>
                </a:lnTo>
                <a:lnTo>
                  <a:pt x="414338" y="14287"/>
                </a:lnTo>
                <a:lnTo>
                  <a:pt x="390525" y="0"/>
                </a:lnTo>
                <a:lnTo>
                  <a:pt x="309563" y="0"/>
                </a:lnTo>
                <a:lnTo>
                  <a:pt x="335757" y="52387"/>
                </a:lnTo>
                <a:lnTo>
                  <a:pt x="340519" y="76200"/>
                </a:lnTo>
                <a:lnTo>
                  <a:pt x="340519" y="107156"/>
                </a:lnTo>
                <a:lnTo>
                  <a:pt x="335757" y="138112"/>
                </a:lnTo>
                <a:lnTo>
                  <a:pt x="323850" y="183356"/>
                </a:lnTo>
                <a:lnTo>
                  <a:pt x="290513" y="2714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8E0BC71-9D6E-4981-AAFC-B6A317621632}"/>
              </a:ext>
            </a:extLst>
          </p:cNvPr>
          <p:cNvSpPr/>
          <p:nvPr/>
        </p:nvSpPr>
        <p:spPr>
          <a:xfrm>
            <a:off x="2644775" y="3986213"/>
            <a:ext cx="4513263" cy="577850"/>
          </a:xfrm>
          <a:custGeom>
            <a:avLst/>
            <a:gdLst>
              <a:gd name="connsiteX0" fmla="*/ 2984601 w 4513478"/>
              <a:gd name="connsiteY0" fmla="*/ 274320 h 577901"/>
              <a:gd name="connsiteX1" fmla="*/ 2713939 w 4513478"/>
              <a:gd name="connsiteY1" fmla="*/ 288950 h 577901"/>
              <a:gd name="connsiteX2" fmla="*/ 2454249 w 4513478"/>
              <a:gd name="connsiteY2" fmla="*/ 303581 h 577901"/>
              <a:gd name="connsiteX3" fmla="*/ 2253081 w 4513478"/>
              <a:gd name="connsiteY3" fmla="*/ 314554 h 577901"/>
              <a:gd name="connsiteX4" fmla="*/ 2055571 w 4513478"/>
              <a:gd name="connsiteY4" fmla="*/ 329184 h 577901"/>
              <a:gd name="connsiteX5" fmla="*/ 1876349 w 4513478"/>
              <a:gd name="connsiteY5" fmla="*/ 343814 h 577901"/>
              <a:gd name="connsiteX6" fmla="*/ 1737360 w 4513478"/>
              <a:gd name="connsiteY6" fmla="*/ 354787 h 577901"/>
              <a:gd name="connsiteX7" fmla="*/ 1580083 w 4513478"/>
              <a:gd name="connsiteY7" fmla="*/ 373075 h 577901"/>
              <a:gd name="connsiteX8" fmla="*/ 1426464 w 4513478"/>
              <a:gd name="connsiteY8" fmla="*/ 391363 h 577901"/>
              <a:gd name="connsiteX9" fmla="*/ 1239926 w 4513478"/>
              <a:gd name="connsiteY9" fmla="*/ 420624 h 577901"/>
              <a:gd name="connsiteX10" fmla="*/ 1053389 w 4513478"/>
              <a:gd name="connsiteY10" fmla="*/ 453542 h 577901"/>
              <a:gd name="connsiteX11" fmla="*/ 892454 w 4513478"/>
              <a:gd name="connsiteY11" fmla="*/ 486461 h 577901"/>
              <a:gd name="connsiteX12" fmla="*/ 749808 w 4513478"/>
              <a:gd name="connsiteY12" fmla="*/ 519379 h 577901"/>
              <a:gd name="connsiteX13" fmla="*/ 618134 w 4513478"/>
              <a:gd name="connsiteY13" fmla="*/ 552298 h 577901"/>
              <a:gd name="connsiteX14" fmla="*/ 581558 w 4513478"/>
              <a:gd name="connsiteY14" fmla="*/ 563270 h 577901"/>
              <a:gd name="connsiteX15" fmla="*/ 530352 w 4513478"/>
              <a:gd name="connsiteY15" fmla="*/ 574243 h 577901"/>
              <a:gd name="connsiteX16" fmla="*/ 501091 w 4513478"/>
              <a:gd name="connsiteY16" fmla="*/ 577901 h 577901"/>
              <a:gd name="connsiteX17" fmla="*/ 446227 w 4513478"/>
              <a:gd name="connsiteY17" fmla="*/ 577901 h 577901"/>
              <a:gd name="connsiteX18" fmla="*/ 365760 w 4513478"/>
              <a:gd name="connsiteY18" fmla="*/ 559613 h 577901"/>
              <a:gd name="connsiteX19" fmla="*/ 288950 w 4513478"/>
              <a:gd name="connsiteY19" fmla="*/ 523037 h 577901"/>
              <a:gd name="connsiteX20" fmla="*/ 190195 w 4513478"/>
              <a:gd name="connsiteY20" fmla="*/ 457200 h 577901"/>
              <a:gd name="connsiteX21" fmla="*/ 102413 w 4513478"/>
              <a:gd name="connsiteY21" fmla="*/ 391363 h 577901"/>
              <a:gd name="connsiteX22" fmla="*/ 43891 w 4513478"/>
              <a:gd name="connsiteY22" fmla="*/ 336499 h 577901"/>
              <a:gd name="connsiteX23" fmla="*/ 10973 w 4513478"/>
              <a:gd name="connsiteY23" fmla="*/ 296266 h 577901"/>
              <a:gd name="connsiteX24" fmla="*/ 0 w 4513478"/>
              <a:gd name="connsiteY24" fmla="*/ 277978 h 577901"/>
              <a:gd name="connsiteX25" fmla="*/ 7315 w 4513478"/>
              <a:gd name="connsiteY25" fmla="*/ 267005 h 577901"/>
              <a:gd name="connsiteX26" fmla="*/ 29261 w 4513478"/>
              <a:gd name="connsiteY26" fmla="*/ 270662 h 577901"/>
              <a:gd name="connsiteX27" fmla="*/ 117043 w 4513478"/>
              <a:gd name="connsiteY27" fmla="*/ 296266 h 577901"/>
              <a:gd name="connsiteX28" fmla="*/ 223113 w 4513478"/>
              <a:gd name="connsiteY28" fmla="*/ 321869 h 577901"/>
              <a:gd name="connsiteX29" fmla="*/ 310896 w 4513478"/>
              <a:gd name="connsiteY29" fmla="*/ 340157 h 577901"/>
              <a:gd name="connsiteX30" fmla="*/ 398678 w 4513478"/>
              <a:gd name="connsiteY30" fmla="*/ 347472 h 577901"/>
              <a:gd name="connsiteX31" fmla="*/ 490118 w 4513478"/>
              <a:gd name="connsiteY31" fmla="*/ 340157 h 577901"/>
              <a:gd name="connsiteX32" fmla="*/ 566928 w 4513478"/>
              <a:gd name="connsiteY32" fmla="*/ 329184 h 577901"/>
              <a:gd name="connsiteX33" fmla="*/ 819302 w 4513478"/>
              <a:gd name="connsiteY33" fmla="*/ 303581 h 577901"/>
              <a:gd name="connsiteX34" fmla="*/ 1148486 w 4513478"/>
              <a:gd name="connsiteY34" fmla="*/ 267005 h 577901"/>
              <a:gd name="connsiteX35" fmla="*/ 1521561 w 4513478"/>
              <a:gd name="connsiteY35" fmla="*/ 226771 h 577901"/>
              <a:gd name="connsiteX36" fmla="*/ 1766621 w 4513478"/>
              <a:gd name="connsiteY36" fmla="*/ 197510 h 577901"/>
              <a:gd name="connsiteX37" fmla="*/ 2084832 w 4513478"/>
              <a:gd name="connsiteY37" fmla="*/ 160934 h 577901"/>
              <a:gd name="connsiteX38" fmla="*/ 2168957 w 4513478"/>
              <a:gd name="connsiteY38" fmla="*/ 149962 h 577901"/>
              <a:gd name="connsiteX39" fmla="*/ 2388413 w 4513478"/>
              <a:gd name="connsiteY39" fmla="*/ 131674 h 577901"/>
              <a:gd name="connsiteX40" fmla="*/ 2629814 w 4513478"/>
              <a:gd name="connsiteY40" fmla="*/ 117043 h 577901"/>
              <a:gd name="connsiteX41" fmla="*/ 2702966 w 4513478"/>
              <a:gd name="connsiteY41" fmla="*/ 109728 h 577901"/>
              <a:gd name="connsiteX42" fmla="*/ 2827325 w 4513478"/>
              <a:gd name="connsiteY42" fmla="*/ 84125 h 577901"/>
              <a:gd name="connsiteX43" fmla="*/ 3054096 w 4513478"/>
              <a:gd name="connsiteY43" fmla="*/ 84125 h 577901"/>
              <a:gd name="connsiteX44" fmla="*/ 3207715 w 4513478"/>
              <a:gd name="connsiteY44" fmla="*/ 84125 h 577901"/>
              <a:gd name="connsiteX45" fmla="*/ 3368649 w 4513478"/>
              <a:gd name="connsiteY45" fmla="*/ 80467 h 577901"/>
              <a:gd name="connsiteX46" fmla="*/ 3580790 w 4513478"/>
              <a:gd name="connsiteY46" fmla="*/ 73152 h 577901"/>
              <a:gd name="connsiteX47" fmla="*/ 3708806 w 4513478"/>
              <a:gd name="connsiteY47" fmla="*/ 65837 h 577901"/>
              <a:gd name="connsiteX48" fmla="*/ 3803904 w 4513478"/>
              <a:gd name="connsiteY48" fmla="*/ 54864 h 577901"/>
              <a:gd name="connsiteX49" fmla="*/ 4005072 w 4513478"/>
              <a:gd name="connsiteY49" fmla="*/ 21946 h 577901"/>
              <a:gd name="connsiteX50" fmla="*/ 4125773 w 4513478"/>
              <a:gd name="connsiteY50" fmla="*/ 0 h 577901"/>
              <a:gd name="connsiteX51" fmla="*/ 4140403 w 4513478"/>
              <a:gd name="connsiteY51" fmla="*/ 3658 h 577901"/>
              <a:gd name="connsiteX52" fmla="*/ 4213555 w 4513478"/>
              <a:gd name="connsiteY52" fmla="*/ 29261 h 577901"/>
              <a:gd name="connsiteX53" fmla="*/ 4319625 w 4513478"/>
              <a:gd name="connsiteY53" fmla="*/ 69494 h 577901"/>
              <a:gd name="connsiteX54" fmla="*/ 4381805 w 4513478"/>
              <a:gd name="connsiteY54" fmla="*/ 98755 h 577901"/>
              <a:gd name="connsiteX55" fmla="*/ 4443984 w 4513478"/>
              <a:gd name="connsiteY55" fmla="*/ 131674 h 577901"/>
              <a:gd name="connsiteX56" fmla="*/ 4469587 w 4513478"/>
              <a:gd name="connsiteY56" fmla="*/ 146304 h 577901"/>
              <a:gd name="connsiteX57" fmla="*/ 4498848 w 4513478"/>
              <a:gd name="connsiteY57" fmla="*/ 168250 h 577901"/>
              <a:gd name="connsiteX58" fmla="*/ 4509821 w 4513478"/>
              <a:gd name="connsiteY58" fmla="*/ 186538 h 577901"/>
              <a:gd name="connsiteX59" fmla="*/ 4513478 w 4513478"/>
              <a:gd name="connsiteY59" fmla="*/ 197510 h 577901"/>
              <a:gd name="connsiteX60" fmla="*/ 4509821 w 4513478"/>
              <a:gd name="connsiteY60" fmla="*/ 215798 h 577901"/>
              <a:gd name="connsiteX61" fmla="*/ 4491533 w 4513478"/>
              <a:gd name="connsiteY61" fmla="*/ 237744 h 577901"/>
              <a:gd name="connsiteX62" fmla="*/ 4462272 w 4513478"/>
              <a:gd name="connsiteY62" fmla="*/ 256032 h 577901"/>
              <a:gd name="connsiteX63" fmla="*/ 4407408 w 4513478"/>
              <a:gd name="connsiteY63" fmla="*/ 270662 h 577901"/>
              <a:gd name="connsiteX64" fmla="*/ 4326941 w 4513478"/>
              <a:gd name="connsiteY64" fmla="*/ 281635 h 577901"/>
              <a:gd name="connsiteX65" fmla="*/ 4253789 w 4513478"/>
              <a:gd name="connsiteY65" fmla="*/ 281635 h 577901"/>
              <a:gd name="connsiteX66" fmla="*/ 4125773 w 4513478"/>
              <a:gd name="connsiteY66" fmla="*/ 277978 h 577901"/>
              <a:gd name="connsiteX67" fmla="*/ 4034333 w 4513478"/>
              <a:gd name="connsiteY67" fmla="*/ 267005 h 577901"/>
              <a:gd name="connsiteX68" fmla="*/ 3891686 w 4513478"/>
              <a:gd name="connsiteY68" fmla="*/ 267005 h 577901"/>
              <a:gd name="connsiteX69" fmla="*/ 3694176 w 4513478"/>
              <a:gd name="connsiteY69" fmla="*/ 267005 h 577901"/>
              <a:gd name="connsiteX70" fmla="*/ 3394253 w 4513478"/>
              <a:gd name="connsiteY70" fmla="*/ 267005 h 577901"/>
              <a:gd name="connsiteX71" fmla="*/ 3152851 w 4513478"/>
              <a:gd name="connsiteY71" fmla="*/ 270662 h 577901"/>
              <a:gd name="connsiteX72" fmla="*/ 2984601 w 4513478"/>
              <a:gd name="connsiteY72" fmla="*/ 274320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513478" h="577901">
                <a:moveTo>
                  <a:pt x="2984601" y="274320"/>
                </a:moveTo>
                <a:lnTo>
                  <a:pt x="2713939" y="288950"/>
                </a:lnTo>
                <a:lnTo>
                  <a:pt x="2454249" y="303581"/>
                </a:lnTo>
                <a:lnTo>
                  <a:pt x="2253081" y="314554"/>
                </a:lnTo>
                <a:lnTo>
                  <a:pt x="2055571" y="329184"/>
                </a:lnTo>
                <a:lnTo>
                  <a:pt x="1876349" y="343814"/>
                </a:lnTo>
                <a:lnTo>
                  <a:pt x="1737360" y="354787"/>
                </a:lnTo>
                <a:lnTo>
                  <a:pt x="1580083" y="373075"/>
                </a:lnTo>
                <a:lnTo>
                  <a:pt x="1426464" y="391363"/>
                </a:lnTo>
                <a:lnTo>
                  <a:pt x="1239926" y="420624"/>
                </a:lnTo>
                <a:lnTo>
                  <a:pt x="1053389" y="453542"/>
                </a:lnTo>
                <a:lnTo>
                  <a:pt x="892454" y="486461"/>
                </a:lnTo>
                <a:lnTo>
                  <a:pt x="749808" y="519379"/>
                </a:lnTo>
                <a:lnTo>
                  <a:pt x="618134" y="552298"/>
                </a:lnTo>
                <a:lnTo>
                  <a:pt x="581558" y="563270"/>
                </a:lnTo>
                <a:lnTo>
                  <a:pt x="530352" y="574243"/>
                </a:lnTo>
                <a:lnTo>
                  <a:pt x="501091" y="577901"/>
                </a:lnTo>
                <a:lnTo>
                  <a:pt x="446227" y="577901"/>
                </a:lnTo>
                <a:lnTo>
                  <a:pt x="365760" y="559613"/>
                </a:lnTo>
                <a:lnTo>
                  <a:pt x="288950" y="523037"/>
                </a:lnTo>
                <a:lnTo>
                  <a:pt x="190195" y="457200"/>
                </a:lnTo>
                <a:lnTo>
                  <a:pt x="102413" y="391363"/>
                </a:lnTo>
                <a:lnTo>
                  <a:pt x="43891" y="336499"/>
                </a:lnTo>
                <a:lnTo>
                  <a:pt x="10973" y="296266"/>
                </a:lnTo>
                <a:lnTo>
                  <a:pt x="0" y="277978"/>
                </a:lnTo>
                <a:lnTo>
                  <a:pt x="7315" y="267005"/>
                </a:lnTo>
                <a:lnTo>
                  <a:pt x="29261" y="270662"/>
                </a:lnTo>
                <a:lnTo>
                  <a:pt x="117043" y="296266"/>
                </a:lnTo>
                <a:lnTo>
                  <a:pt x="223113" y="321869"/>
                </a:lnTo>
                <a:lnTo>
                  <a:pt x="310896" y="340157"/>
                </a:lnTo>
                <a:lnTo>
                  <a:pt x="398678" y="347472"/>
                </a:lnTo>
                <a:lnTo>
                  <a:pt x="490118" y="340157"/>
                </a:lnTo>
                <a:lnTo>
                  <a:pt x="566928" y="329184"/>
                </a:lnTo>
                <a:lnTo>
                  <a:pt x="819302" y="303581"/>
                </a:lnTo>
                <a:lnTo>
                  <a:pt x="1148486" y="267005"/>
                </a:lnTo>
                <a:lnTo>
                  <a:pt x="1521561" y="226771"/>
                </a:lnTo>
                <a:lnTo>
                  <a:pt x="1766621" y="197510"/>
                </a:lnTo>
                <a:lnTo>
                  <a:pt x="2084832" y="160934"/>
                </a:lnTo>
                <a:lnTo>
                  <a:pt x="2168957" y="149962"/>
                </a:lnTo>
                <a:lnTo>
                  <a:pt x="2388413" y="131674"/>
                </a:lnTo>
                <a:lnTo>
                  <a:pt x="2629814" y="117043"/>
                </a:lnTo>
                <a:lnTo>
                  <a:pt x="2702966" y="109728"/>
                </a:lnTo>
                <a:lnTo>
                  <a:pt x="2827325" y="84125"/>
                </a:lnTo>
                <a:lnTo>
                  <a:pt x="3054096" y="84125"/>
                </a:lnTo>
                <a:lnTo>
                  <a:pt x="3207715" y="84125"/>
                </a:lnTo>
                <a:lnTo>
                  <a:pt x="3368649" y="80467"/>
                </a:lnTo>
                <a:lnTo>
                  <a:pt x="3580790" y="73152"/>
                </a:lnTo>
                <a:lnTo>
                  <a:pt x="3708806" y="65837"/>
                </a:lnTo>
                <a:lnTo>
                  <a:pt x="3803904" y="54864"/>
                </a:lnTo>
                <a:lnTo>
                  <a:pt x="4005072" y="21946"/>
                </a:lnTo>
                <a:lnTo>
                  <a:pt x="4125773" y="0"/>
                </a:lnTo>
                <a:lnTo>
                  <a:pt x="4140403" y="3658"/>
                </a:lnTo>
                <a:lnTo>
                  <a:pt x="4213555" y="29261"/>
                </a:lnTo>
                <a:lnTo>
                  <a:pt x="4319625" y="69494"/>
                </a:lnTo>
                <a:lnTo>
                  <a:pt x="4381805" y="98755"/>
                </a:lnTo>
                <a:lnTo>
                  <a:pt x="4443984" y="131674"/>
                </a:lnTo>
                <a:lnTo>
                  <a:pt x="4469587" y="146304"/>
                </a:lnTo>
                <a:lnTo>
                  <a:pt x="4498848" y="168250"/>
                </a:lnTo>
                <a:lnTo>
                  <a:pt x="4509821" y="186538"/>
                </a:lnTo>
                <a:lnTo>
                  <a:pt x="4513478" y="197510"/>
                </a:lnTo>
                <a:lnTo>
                  <a:pt x="4509821" y="215798"/>
                </a:lnTo>
                <a:lnTo>
                  <a:pt x="4491533" y="237744"/>
                </a:lnTo>
                <a:lnTo>
                  <a:pt x="4462272" y="256032"/>
                </a:lnTo>
                <a:lnTo>
                  <a:pt x="4407408" y="270662"/>
                </a:lnTo>
                <a:lnTo>
                  <a:pt x="4326941" y="281635"/>
                </a:lnTo>
                <a:lnTo>
                  <a:pt x="4253789" y="281635"/>
                </a:lnTo>
                <a:lnTo>
                  <a:pt x="4125773" y="277978"/>
                </a:lnTo>
                <a:lnTo>
                  <a:pt x="4034333" y="267005"/>
                </a:lnTo>
                <a:lnTo>
                  <a:pt x="3891686" y="267005"/>
                </a:lnTo>
                <a:lnTo>
                  <a:pt x="3694176" y="267005"/>
                </a:lnTo>
                <a:lnTo>
                  <a:pt x="3394253" y="267005"/>
                </a:lnTo>
                <a:lnTo>
                  <a:pt x="3152851" y="270662"/>
                </a:lnTo>
                <a:lnTo>
                  <a:pt x="2984601" y="2743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DA5412F-74B5-4533-B666-936817D5DCE5}"/>
              </a:ext>
            </a:extLst>
          </p:cNvPr>
          <p:cNvSpPr/>
          <p:nvPr/>
        </p:nvSpPr>
        <p:spPr>
          <a:xfrm>
            <a:off x="3657600" y="4797425"/>
            <a:ext cx="619125" cy="1338263"/>
          </a:xfrm>
          <a:custGeom>
            <a:avLst/>
            <a:gdLst>
              <a:gd name="connsiteX0" fmla="*/ 473868 w 619125"/>
              <a:gd name="connsiteY0" fmla="*/ 533400 h 1338263"/>
              <a:gd name="connsiteX1" fmla="*/ 440531 w 619125"/>
              <a:gd name="connsiteY1" fmla="*/ 404813 h 1338263"/>
              <a:gd name="connsiteX2" fmla="*/ 409575 w 619125"/>
              <a:gd name="connsiteY2" fmla="*/ 290513 h 1338263"/>
              <a:gd name="connsiteX3" fmla="*/ 383381 w 619125"/>
              <a:gd name="connsiteY3" fmla="*/ 200025 h 1338263"/>
              <a:gd name="connsiteX4" fmla="*/ 345281 w 619125"/>
              <a:gd name="connsiteY4" fmla="*/ 66675 h 1338263"/>
              <a:gd name="connsiteX5" fmla="*/ 288131 w 619125"/>
              <a:gd name="connsiteY5" fmla="*/ 47625 h 1338263"/>
              <a:gd name="connsiteX6" fmla="*/ 219075 w 619125"/>
              <a:gd name="connsiteY6" fmla="*/ 26194 h 1338263"/>
              <a:gd name="connsiteX7" fmla="*/ 161925 w 619125"/>
              <a:gd name="connsiteY7" fmla="*/ 11906 h 1338263"/>
              <a:gd name="connsiteX8" fmla="*/ 107156 w 619125"/>
              <a:gd name="connsiteY8" fmla="*/ 4763 h 1338263"/>
              <a:gd name="connsiteX9" fmla="*/ 42862 w 619125"/>
              <a:gd name="connsiteY9" fmla="*/ 0 h 1338263"/>
              <a:gd name="connsiteX10" fmla="*/ 14287 w 619125"/>
              <a:gd name="connsiteY10" fmla="*/ 2381 h 1338263"/>
              <a:gd name="connsiteX11" fmla="*/ 4762 w 619125"/>
              <a:gd name="connsiteY11" fmla="*/ 4763 h 1338263"/>
              <a:gd name="connsiteX12" fmla="*/ 0 w 619125"/>
              <a:gd name="connsiteY12" fmla="*/ 16669 h 1338263"/>
              <a:gd name="connsiteX13" fmla="*/ 2381 w 619125"/>
              <a:gd name="connsiteY13" fmla="*/ 30956 h 1338263"/>
              <a:gd name="connsiteX14" fmla="*/ 16668 w 619125"/>
              <a:gd name="connsiteY14" fmla="*/ 50006 h 1338263"/>
              <a:gd name="connsiteX15" fmla="*/ 59531 w 619125"/>
              <a:gd name="connsiteY15" fmla="*/ 85725 h 1338263"/>
              <a:gd name="connsiteX16" fmla="*/ 88106 w 619125"/>
              <a:gd name="connsiteY16" fmla="*/ 109538 h 1338263"/>
              <a:gd name="connsiteX17" fmla="*/ 121443 w 619125"/>
              <a:gd name="connsiteY17" fmla="*/ 145256 h 1338263"/>
              <a:gd name="connsiteX18" fmla="*/ 138112 w 619125"/>
              <a:gd name="connsiteY18" fmla="*/ 164306 h 1338263"/>
              <a:gd name="connsiteX19" fmla="*/ 157162 w 619125"/>
              <a:gd name="connsiteY19" fmla="*/ 190500 h 1338263"/>
              <a:gd name="connsiteX20" fmla="*/ 173831 w 619125"/>
              <a:gd name="connsiteY20" fmla="*/ 223838 h 1338263"/>
              <a:gd name="connsiteX21" fmla="*/ 183356 w 619125"/>
              <a:gd name="connsiteY21" fmla="*/ 254794 h 1338263"/>
              <a:gd name="connsiteX22" fmla="*/ 188118 w 619125"/>
              <a:gd name="connsiteY22" fmla="*/ 300038 h 1338263"/>
              <a:gd name="connsiteX23" fmla="*/ 202406 w 619125"/>
              <a:gd name="connsiteY23" fmla="*/ 366713 h 1338263"/>
              <a:gd name="connsiteX24" fmla="*/ 226218 w 619125"/>
              <a:gd name="connsiteY24" fmla="*/ 461963 h 1338263"/>
              <a:gd name="connsiteX25" fmla="*/ 245268 w 619125"/>
              <a:gd name="connsiteY25" fmla="*/ 550069 h 1338263"/>
              <a:gd name="connsiteX26" fmla="*/ 269081 w 619125"/>
              <a:gd name="connsiteY26" fmla="*/ 669131 h 1338263"/>
              <a:gd name="connsiteX27" fmla="*/ 283368 w 619125"/>
              <a:gd name="connsiteY27" fmla="*/ 762000 h 1338263"/>
              <a:gd name="connsiteX28" fmla="*/ 292893 w 619125"/>
              <a:gd name="connsiteY28" fmla="*/ 845344 h 1338263"/>
              <a:gd name="connsiteX29" fmla="*/ 300037 w 619125"/>
              <a:gd name="connsiteY29" fmla="*/ 964406 h 1338263"/>
              <a:gd name="connsiteX30" fmla="*/ 302418 w 619125"/>
              <a:gd name="connsiteY30" fmla="*/ 1000125 h 1338263"/>
              <a:gd name="connsiteX31" fmla="*/ 338137 w 619125"/>
              <a:gd name="connsiteY31" fmla="*/ 1066800 h 1338263"/>
              <a:gd name="connsiteX32" fmla="*/ 364331 w 619125"/>
              <a:gd name="connsiteY32" fmla="*/ 1107281 h 1338263"/>
              <a:gd name="connsiteX33" fmla="*/ 390525 w 619125"/>
              <a:gd name="connsiteY33" fmla="*/ 1147763 h 1338263"/>
              <a:gd name="connsiteX34" fmla="*/ 428625 w 619125"/>
              <a:gd name="connsiteY34" fmla="*/ 1197769 h 1338263"/>
              <a:gd name="connsiteX35" fmla="*/ 459581 w 619125"/>
              <a:gd name="connsiteY35" fmla="*/ 1235869 h 1338263"/>
              <a:gd name="connsiteX36" fmla="*/ 500062 w 619125"/>
              <a:gd name="connsiteY36" fmla="*/ 1283494 h 1338263"/>
              <a:gd name="connsiteX37" fmla="*/ 538162 w 619125"/>
              <a:gd name="connsiteY37" fmla="*/ 1319213 h 1338263"/>
              <a:gd name="connsiteX38" fmla="*/ 566737 w 619125"/>
              <a:gd name="connsiteY38" fmla="*/ 1338263 h 1338263"/>
              <a:gd name="connsiteX39" fmla="*/ 576262 w 619125"/>
              <a:gd name="connsiteY39" fmla="*/ 1338263 h 1338263"/>
              <a:gd name="connsiteX40" fmla="*/ 590550 w 619125"/>
              <a:gd name="connsiteY40" fmla="*/ 1331119 h 1338263"/>
              <a:gd name="connsiteX41" fmla="*/ 602456 w 619125"/>
              <a:gd name="connsiteY41" fmla="*/ 1316831 h 1338263"/>
              <a:gd name="connsiteX42" fmla="*/ 611981 w 619125"/>
              <a:gd name="connsiteY42" fmla="*/ 1295400 h 1338263"/>
              <a:gd name="connsiteX43" fmla="*/ 616743 w 619125"/>
              <a:gd name="connsiteY43" fmla="*/ 1264444 h 1338263"/>
              <a:gd name="connsiteX44" fmla="*/ 619125 w 619125"/>
              <a:gd name="connsiteY44" fmla="*/ 1216819 h 1338263"/>
              <a:gd name="connsiteX45" fmla="*/ 616743 w 619125"/>
              <a:gd name="connsiteY45" fmla="*/ 1157288 h 1338263"/>
              <a:gd name="connsiteX46" fmla="*/ 611981 w 619125"/>
              <a:gd name="connsiteY46" fmla="*/ 1071563 h 1338263"/>
              <a:gd name="connsiteX47" fmla="*/ 573881 w 619125"/>
              <a:gd name="connsiteY47" fmla="*/ 952500 h 1338263"/>
              <a:gd name="connsiteX48" fmla="*/ 550068 w 619125"/>
              <a:gd name="connsiteY48" fmla="*/ 852488 h 1338263"/>
              <a:gd name="connsiteX49" fmla="*/ 473868 w 619125"/>
              <a:gd name="connsiteY49" fmla="*/ 533400 h 133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19125" h="1338263">
                <a:moveTo>
                  <a:pt x="473868" y="533400"/>
                </a:moveTo>
                <a:lnTo>
                  <a:pt x="440531" y="404813"/>
                </a:lnTo>
                <a:lnTo>
                  <a:pt x="409575" y="290513"/>
                </a:lnTo>
                <a:lnTo>
                  <a:pt x="383381" y="200025"/>
                </a:lnTo>
                <a:lnTo>
                  <a:pt x="345281" y="66675"/>
                </a:lnTo>
                <a:lnTo>
                  <a:pt x="288131" y="47625"/>
                </a:lnTo>
                <a:lnTo>
                  <a:pt x="219075" y="26194"/>
                </a:lnTo>
                <a:lnTo>
                  <a:pt x="161925" y="11906"/>
                </a:lnTo>
                <a:lnTo>
                  <a:pt x="107156" y="4763"/>
                </a:lnTo>
                <a:lnTo>
                  <a:pt x="42862" y="0"/>
                </a:lnTo>
                <a:lnTo>
                  <a:pt x="14287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0956"/>
                </a:lnTo>
                <a:lnTo>
                  <a:pt x="16668" y="50006"/>
                </a:lnTo>
                <a:lnTo>
                  <a:pt x="59531" y="85725"/>
                </a:lnTo>
                <a:lnTo>
                  <a:pt x="88106" y="109538"/>
                </a:lnTo>
                <a:lnTo>
                  <a:pt x="121443" y="145256"/>
                </a:lnTo>
                <a:lnTo>
                  <a:pt x="138112" y="164306"/>
                </a:lnTo>
                <a:lnTo>
                  <a:pt x="157162" y="190500"/>
                </a:lnTo>
                <a:lnTo>
                  <a:pt x="173831" y="223838"/>
                </a:lnTo>
                <a:lnTo>
                  <a:pt x="183356" y="254794"/>
                </a:lnTo>
                <a:lnTo>
                  <a:pt x="188118" y="300038"/>
                </a:lnTo>
                <a:lnTo>
                  <a:pt x="202406" y="366713"/>
                </a:lnTo>
                <a:lnTo>
                  <a:pt x="226218" y="461963"/>
                </a:lnTo>
                <a:lnTo>
                  <a:pt x="245268" y="550069"/>
                </a:lnTo>
                <a:lnTo>
                  <a:pt x="269081" y="669131"/>
                </a:lnTo>
                <a:lnTo>
                  <a:pt x="283368" y="762000"/>
                </a:lnTo>
                <a:lnTo>
                  <a:pt x="292893" y="845344"/>
                </a:lnTo>
                <a:lnTo>
                  <a:pt x="300037" y="964406"/>
                </a:lnTo>
                <a:lnTo>
                  <a:pt x="302418" y="1000125"/>
                </a:lnTo>
                <a:lnTo>
                  <a:pt x="338137" y="1066800"/>
                </a:lnTo>
                <a:lnTo>
                  <a:pt x="364331" y="1107281"/>
                </a:lnTo>
                <a:lnTo>
                  <a:pt x="390525" y="1147763"/>
                </a:lnTo>
                <a:lnTo>
                  <a:pt x="428625" y="1197769"/>
                </a:lnTo>
                <a:lnTo>
                  <a:pt x="459581" y="1235869"/>
                </a:lnTo>
                <a:lnTo>
                  <a:pt x="500062" y="1283494"/>
                </a:lnTo>
                <a:lnTo>
                  <a:pt x="538162" y="1319213"/>
                </a:lnTo>
                <a:lnTo>
                  <a:pt x="566737" y="1338263"/>
                </a:lnTo>
                <a:lnTo>
                  <a:pt x="576262" y="1338263"/>
                </a:lnTo>
                <a:lnTo>
                  <a:pt x="590550" y="1331119"/>
                </a:lnTo>
                <a:lnTo>
                  <a:pt x="602456" y="1316831"/>
                </a:lnTo>
                <a:lnTo>
                  <a:pt x="611981" y="1295400"/>
                </a:lnTo>
                <a:lnTo>
                  <a:pt x="616743" y="1264444"/>
                </a:lnTo>
                <a:lnTo>
                  <a:pt x="619125" y="1216819"/>
                </a:lnTo>
                <a:lnTo>
                  <a:pt x="616743" y="1157288"/>
                </a:lnTo>
                <a:lnTo>
                  <a:pt x="611981" y="1071563"/>
                </a:lnTo>
                <a:lnTo>
                  <a:pt x="573881" y="952500"/>
                </a:lnTo>
                <a:lnTo>
                  <a:pt x="550068" y="852488"/>
                </a:lnTo>
                <a:lnTo>
                  <a:pt x="473868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BB39E70-9858-4B46-AAD3-9610AF7D8A4C}"/>
              </a:ext>
            </a:extLst>
          </p:cNvPr>
          <p:cNvSpPr/>
          <p:nvPr/>
        </p:nvSpPr>
        <p:spPr>
          <a:xfrm>
            <a:off x="3935413" y="4637088"/>
            <a:ext cx="2330450" cy="1377950"/>
          </a:xfrm>
          <a:custGeom>
            <a:avLst/>
            <a:gdLst>
              <a:gd name="connsiteX0" fmla="*/ 1376363 w 2328863"/>
              <a:gd name="connsiteY0" fmla="*/ 271462 h 1378744"/>
              <a:gd name="connsiteX1" fmla="*/ 1178719 w 2328863"/>
              <a:gd name="connsiteY1" fmla="*/ 290512 h 1378744"/>
              <a:gd name="connsiteX2" fmla="*/ 1009650 w 2328863"/>
              <a:gd name="connsiteY2" fmla="*/ 304800 h 1378744"/>
              <a:gd name="connsiteX3" fmla="*/ 838200 w 2328863"/>
              <a:gd name="connsiteY3" fmla="*/ 319087 h 1378744"/>
              <a:gd name="connsiteX4" fmla="*/ 685800 w 2328863"/>
              <a:gd name="connsiteY4" fmla="*/ 333375 h 1378744"/>
              <a:gd name="connsiteX5" fmla="*/ 495300 w 2328863"/>
              <a:gd name="connsiteY5" fmla="*/ 350044 h 1378744"/>
              <a:gd name="connsiteX6" fmla="*/ 321469 w 2328863"/>
              <a:gd name="connsiteY6" fmla="*/ 361950 h 1378744"/>
              <a:gd name="connsiteX7" fmla="*/ 152400 w 2328863"/>
              <a:gd name="connsiteY7" fmla="*/ 376237 h 1378744"/>
              <a:gd name="connsiteX8" fmla="*/ 28575 w 2328863"/>
              <a:gd name="connsiteY8" fmla="*/ 385762 h 1378744"/>
              <a:gd name="connsiteX9" fmla="*/ 0 w 2328863"/>
              <a:gd name="connsiteY9" fmla="*/ 223837 h 1378744"/>
              <a:gd name="connsiteX10" fmla="*/ 173832 w 2328863"/>
              <a:gd name="connsiteY10" fmla="*/ 214312 h 1378744"/>
              <a:gd name="connsiteX11" fmla="*/ 440532 w 2328863"/>
              <a:gd name="connsiteY11" fmla="*/ 188119 h 1378744"/>
              <a:gd name="connsiteX12" fmla="*/ 788194 w 2328863"/>
              <a:gd name="connsiteY12" fmla="*/ 154781 h 1378744"/>
              <a:gd name="connsiteX13" fmla="*/ 1123950 w 2328863"/>
              <a:gd name="connsiteY13" fmla="*/ 123825 h 1378744"/>
              <a:gd name="connsiteX14" fmla="*/ 1364457 w 2328863"/>
              <a:gd name="connsiteY14" fmla="*/ 100012 h 1378744"/>
              <a:gd name="connsiteX15" fmla="*/ 1635919 w 2328863"/>
              <a:gd name="connsiteY15" fmla="*/ 73819 h 1378744"/>
              <a:gd name="connsiteX16" fmla="*/ 1800225 w 2328863"/>
              <a:gd name="connsiteY16" fmla="*/ 57150 h 1378744"/>
              <a:gd name="connsiteX17" fmla="*/ 1947863 w 2328863"/>
              <a:gd name="connsiteY17" fmla="*/ 42862 h 1378744"/>
              <a:gd name="connsiteX18" fmla="*/ 1983582 w 2328863"/>
              <a:gd name="connsiteY18" fmla="*/ 33337 h 1378744"/>
              <a:gd name="connsiteX19" fmla="*/ 2045494 w 2328863"/>
              <a:gd name="connsiteY19" fmla="*/ 14287 h 1378744"/>
              <a:gd name="connsiteX20" fmla="*/ 2100263 w 2328863"/>
              <a:gd name="connsiteY20" fmla="*/ 0 h 1378744"/>
              <a:gd name="connsiteX21" fmla="*/ 2107407 w 2328863"/>
              <a:gd name="connsiteY21" fmla="*/ 0 h 1378744"/>
              <a:gd name="connsiteX22" fmla="*/ 2131219 w 2328863"/>
              <a:gd name="connsiteY22" fmla="*/ 16669 h 1378744"/>
              <a:gd name="connsiteX23" fmla="*/ 2193132 w 2328863"/>
              <a:gd name="connsiteY23" fmla="*/ 64294 h 1378744"/>
              <a:gd name="connsiteX24" fmla="*/ 2245519 w 2328863"/>
              <a:gd name="connsiteY24" fmla="*/ 111919 h 1378744"/>
              <a:gd name="connsiteX25" fmla="*/ 2283619 w 2328863"/>
              <a:gd name="connsiteY25" fmla="*/ 150019 h 1378744"/>
              <a:gd name="connsiteX26" fmla="*/ 2302669 w 2328863"/>
              <a:gd name="connsiteY26" fmla="*/ 173831 h 1378744"/>
              <a:gd name="connsiteX27" fmla="*/ 2319338 w 2328863"/>
              <a:gd name="connsiteY27" fmla="*/ 202406 h 1378744"/>
              <a:gd name="connsiteX28" fmla="*/ 2328863 w 2328863"/>
              <a:gd name="connsiteY28" fmla="*/ 230981 h 1378744"/>
              <a:gd name="connsiteX29" fmla="*/ 2328863 w 2328863"/>
              <a:gd name="connsiteY29" fmla="*/ 247650 h 1378744"/>
              <a:gd name="connsiteX30" fmla="*/ 2321719 w 2328863"/>
              <a:gd name="connsiteY30" fmla="*/ 264319 h 1378744"/>
              <a:gd name="connsiteX31" fmla="*/ 2295525 w 2328863"/>
              <a:gd name="connsiteY31" fmla="*/ 295275 h 1378744"/>
              <a:gd name="connsiteX32" fmla="*/ 2271713 w 2328863"/>
              <a:gd name="connsiteY32" fmla="*/ 319087 h 1378744"/>
              <a:gd name="connsiteX33" fmla="*/ 2240757 w 2328863"/>
              <a:gd name="connsiteY33" fmla="*/ 361950 h 1378744"/>
              <a:gd name="connsiteX34" fmla="*/ 2224088 w 2328863"/>
              <a:gd name="connsiteY34" fmla="*/ 397669 h 1378744"/>
              <a:gd name="connsiteX35" fmla="*/ 2193132 w 2328863"/>
              <a:gd name="connsiteY35" fmla="*/ 500062 h 1378744"/>
              <a:gd name="connsiteX36" fmla="*/ 2133600 w 2328863"/>
              <a:gd name="connsiteY36" fmla="*/ 716756 h 1378744"/>
              <a:gd name="connsiteX37" fmla="*/ 2062163 w 2328863"/>
              <a:gd name="connsiteY37" fmla="*/ 959644 h 1378744"/>
              <a:gd name="connsiteX38" fmla="*/ 2009775 w 2328863"/>
              <a:gd name="connsiteY38" fmla="*/ 1119187 h 1378744"/>
              <a:gd name="connsiteX39" fmla="*/ 1957388 w 2328863"/>
              <a:gd name="connsiteY39" fmla="*/ 1266825 h 1378744"/>
              <a:gd name="connsiteX40" fmla="*/ 1945482 w 2328863"/>
              <a:gd name="connsiteY40" fmla="*/ 1293019 h 1378744"/>
              <a:gd name="connsiteX41" fmla="*/ 1928813 w 2328863"/>
              <a:gd name="connsiteY41" fmla="*/ 1319212 h 1378744"/>
              <a:gd name="connsiteX42" fmla="*/ 1897857 w 2328863"/>
              <a:gd name="connsiteY42" fmla="*/ 1347787 h 1378744"/>
              <a:gd name="connsiteX43" fmla="*/ 1871663 w 2328863"/>
              <a:gd name="connsiteY43" fmla="*/ 1366837 h 1378744"/>
              <a:gd name="connsiteX44" fmla="*/ 1845469 w 2328863"/>
              <a:gd name="connsiteY44" fmla="*/ 1376362 h 1378744"/>
              <a:gd name="connsiteX45" fmla="*/ 1828800 w 2328863"/>
              <a:gd name="connsiteY45" fmla="*/ 1378744 h 1378744"/>
              <a:gd name="connsiteX46" fmla="*/ 1802607 w 2328863"/>
              <a:gd name="connsiteY46" fmla="*/ 1371600 h 1378744"/>
              <a:gd name="connsiteX47" fmla="*/ 1778794 w 2328863"/>
              <a:gd name="connsiteY47" fmla="*/ 1354931 h 1378744"/>
              <a:gd name="connsiteX48" fmla="*/ 1762125 w 2328863"/>
              <a:gd name="connsiteY48" fmla="*/ 1338262 h 1378744"/>
              <a:gd name="connsiteX49" fmla="*/ 1750219 w 2328863"/>
              <a:gd name="connsiteY49" fmla="*/ 1321594 h 1378744"/>
              <a:gd name="connsiteX50" fmla="*/ 1745457 w 2328863"/>
              <a:gd name="connsiteY50" fmla="*/ 1304925 h 1378744"/>
              <a:gd name="connsiteX51" fmla="*/ 1764507 w 2328863"/>
              <a:gd name="connsiteY51" fmla="*/ 1050131 h 1378744"/>
              <a:gd name="connsiteX52" fmla="*/ 1800225 w 2328863"/>
              <a:gd name="connsiteY52" fmla="*/ 947737 h 1378744"/>
              <a:gd name="connsiteX53" fmla="*/ 1835944 w 2328863"/>
              <a:gd name="connsiteY53" fmla="*/ 842962 h 1378744"/>
              <a:gd name="connsiteX54" fmla="*/ 1857375 w 2328863"/>
              <a:gd name="connsiteY54" fmla="*/ 773906 h 1378744"/>
              <a:gd name="connsiteX55" fmla="*/ 1876425 w 2328863"/>
              <a:gd name="connsiteY55" fmla="*/ 702469 h 1378744"/>
              <a:gd name="connsiteX56" fmla="*/ 1885950 w 2328863"/>
              <a:gd name="connsiteY56" fmla="*/ 671512 h 1378744"/>
              <a:gd name="connsiteX57" fmla="*/ 1905000 w 2328863"/>
              <a:gd name="connsiteY57" fmla="*/ 590550 h 1378744"/>
              <a:gd name="connsiteX58" fmla="*/ 1921669 w 2328863"/>
              <a:gd name="connsiteY58" fmla="*/ 509587 h 1378744"/>
              <a:gd name="connsiteX59" fmla="*/ 1933575 w 2328863"/>
              <a:gd name="connsiteY59" fmla="*/ 431006 h 1378744"/>
              <a:gd name="connsiteX60" fmla="*/ 1943100 w 2328863"/>
              <a:gd name="connsiteY60" fmla="*/ 354806 h 1378744"/>
              <a:gd name="connsiteX61" fmla="*/ 1947863 w 2328863"/>
              <a:gd name="connsiteY61" fmla="*/ 292894 h 1378744"/>
              <a:gd name="connsiteX62" fmla="*/ 1947863 w 2328863"/>
              <a:gd name="connsiteY62" fmla="*/ 259556 h 1378744"/>
              <a:gd name="connsiteX63" fmla="*/ 1943100 w 2328863"/>
              <a:gd name="connsiteY63" fmla="*/ 247650 h 1378744"/>
              <a:gd name="connsiteX64" fmla="*/ 1935957 w 2328863"/>
              <a:gd name="connsiteY64" fmla="*/ 235744 h 1378744"/>
              <a:gd name="connsiteX65" fmla="*/ 1921669 w 2328863"/>
              <a:gd name="connsiteY65" fmla="*/ 228600 h 1378744"/>
              <a:gd name="connsiteX66" fmla="*/ 1900238 w 2328863"/>
              <a:gd name="connsiteY66" fmla="*/ 223837 h 1378744"/>
              <a:gd name="connsiteX67" fmla="*/ 1866900 w 2328863"/>
              <a:gd name="connsiteY67" fmla="*/ 223837 h 1378744"/>
              <a:gd name="connsiteX68" fmla="*/ 1745457 w 2328863"/>
              <a:gd name="connsiteY68" fmla="*/ 235744 h 1378744"/>
              <a:gd name="connsiteX69" fmla="*/ 1376363 w 2328863"/>
              <a:gd name="connsiteY69" fmla="*/ 271462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8863" h="1378744">
                <a:moveTo>
                  <a:pt x="1376363" y="271462"/>
                </a:moveTo>
                <a:lnTo>
                  <a:pt x="1178719" y="290512"/>
                </a:lnTo>
                <a:lnTo>
                  <a:pt x="1009650" y="304800"/>
                </a:lnTo>
                <a:lnTo>
                  <a:pt x="838200" y="319087"/>
                </a:lnTo>
                <a:lnTo>
                  <a:pt x="685800" y="333375"/>
                </a:lnTo>
                <a:lnTo>
                  <a:pt x="495300" y="350044"/>
                </a:lnTo>
                <a:lnTo>
                  <a:pt x="321469" y="361950"/>
                </a:lnTo>
                <a:lnTo>
                  <a:pt x="152400" y="376237"/>
                </a:lnTo>
                <a:lnTo>
                  <a:pt x="28575" y="385762"/>
                </a:lnTo>
                <a:lnTo>
                  <a:pt x="0" y="223837"/>
                </a:lnTo>
                <a:lnTo>
                  <a:pt x="173832" y="214312"/>
                </a:lnTo>
                <a:lnTo>
                  <a:pt x="440532" y="188119"/>
                </a:lnTo>
                <a:lnTo>
                  <a:pt x="788194" y="154781"/>
                </a:lnTo>
                <a:lnTo>
                  <a:pt x="1123950" y="123825"/>
                </a:lnTo>
                <a:lnTo>
                  <a:pt x="1364457" y="100012"/>
                </a:lnTo>
                <a:lnTo>
                  <a:pt x="1635919" y="73819"/>
                </a:lnTo>
                <a:lnTo>
                  <a:pt x="1800225" y="57150"/>
                </a:lnTo>
                <a:lnTo>
                  <a:pt x="1947863" y="42862"/>
                </a:lnTo>
                <a:lnTo>
                  <a:pt x="1983582" y="33337"/>
                </a:lnTo>
                <a:lnTo>
                  <a:pt x="2045494" y="14287"/>
                </a:lnTo>
                <a:lnTo>
                  <a:pt x="2100263" y="0"/>
                </a:lnTo>
                <a:lnTo>
                  <a:pt x="2107407" y="0"/>
                </a:lnTo>
                <a:lnTo>
                  <a:pt x="2131219" y="16669"/>
                </a:lnTo>
                <a:lnTo>
                  <a:pt x="2193132" y="64294"/>
                </a:lnTo>
                <a:lnTo>
                  <a:pt x="2245519" y="111919"/>
                </a:lnTo>
                <a:lnTo>
                  <a:pt x="2283619" y="150019"/>
                </a:lnTo>
                <a:lnTo>
                  <a:pt x="2302669" y="173831"/>
                </a:lnTo>
                <a:lnTo>
                  <a:pt x="2319338" y="202406"/>
                </a:lnTo>
                <a:lnTo>
                  <a:pt x="2328863" y="230981"/>
                </a:lnTo>
                <a:lnTo>
                  <a:pt x="2328863" y="247650"/>
                </a:lnTo>
                <a:lnTo>
                  <a:pt x="2321719" y="264319"/>
                </a:lnTo>
                <a:lnTo>
                  <a:pt x="2295525" y="295275"/>
                </a:lnTo>
                <a:lnTo>
                  <a:pt x="2271713" y="319087"/>
                </a:lnTo>
                <a:lnTo>
                  <a:pt x="2240757" y="361950"/>
                </a:lnTo>
                <a:lnTo>
                  <a:pt x="2224088" y="397669"/>
                </a:lnTo>
                <a:lnTo>
                  <a:pt x="2193132" y="500062"/>
                </a:lnTo>
                <a:lnTo>
                  <a:pt x="2133600" y="716756"/>
                </a:lnTo>
                <a:lnTo>
                  <a:pt x="2062163" y="959644"/>
                </a:lnTo>
                <a:lnTo>
                  <a:pt x="2009775" y="1119187"/>
                </a:lnTo>
                <a:lnTo>
                  <a:pt x="1957388" y="1266825"/>
                </a:lnTo>
                <a:lnTo>
                  <a:pt x="1945482" y="1293019"/>
                </a:lnTo>
                <a:lnTo>
                  <a:pt x="1928813" y="1319212"/>
                </a:lnTo>
                <a:lnTo>
                  <a:pt x="1897857" y="1347787"/>
                </a:lnTo>
                <a:lnTo>
                  <a:pt x="1871663" y="1366837"/>
                </a:lnTo>
                <a:lnTo>
                  <a:pt x="1845469" y="1376362"/>
                </a:lnTo>
                <a:lnTo>
                  <a:pt x="1828800" y="1378744"/>
                </a:lnTo>
                <a:lnTo>
                  <a:pt x="1802607" y="1371600"/>
                </a:lnTo>
                <a:lnTo>
                  <a:pt x="1778794" y="1354931"/>
                </a:lnTo>
                <a:lnTo>
                  <a:pt x="1762125" y="1338262"/>
                </a:lnTo>
                <a:lnTo>
                  <a:pt x="1750219" y="1321594"/>
                </a:lnTo>
                <a:lnTo>
                  <a:pt x="1745457" y="1304925"/>
                </a:lnTo>
                <a:lnTo>
                  <a:pt x="1764507" y="1050131"/>
                </a:lnTo>
                <a:lnTo>
                  <a:pt x="1800225" y="947737"/>
                </a:lnTo>
                <a:lnTo>
                  <a:pt x="1835944" y="842962"/>
                </a:lnTo>
                <a:lnTo>
                  <a:pt x="1857375" y="773906"/>
                </a:lnTo>
                <a:lnTo>
                  <a:pt x="1876425" y="702469"/>
                </a:lnTo>
                <a:lnTo>
                  <a:pt x="1885950" y="671512"/>
                </a:lnTo>
                <a:lnTo>
                  <a:pt x="1905000" y="590550"/>
                </a:lnTo>
                <a:lnTo>
                  <a:pt x="1921669" y="509587"/>
                </a:lnTo>
                <a:lnTo>
                  <a:pt x="1933575" y="431006"/>
                </a:lnTo>
                <a:lnTo>
                  <a:pt x="1943100" y="354806"/>
                </a:lnTo>
                <a:lnTo>
                  <a:pt x="1947863" y="292894"/>
                </a:lnTo>
                <a:lnTo>
                  <a:pt x="1947863" y="259556"/>
                </a:lnTo>
                <a:lnTo>
                  <a:pt x="1943100" y="247650"/>
                </a:lnTo>
                <a:lnTo>
                  <a:pt x="1935957" y="235744"/>
                </a:lnTo>
                <a:lnTo>
                  <a:pt x="1921669" y="228600"/>
                </a:lnTo>
                <a:lnTo>
                  <a:pt x="1900238" y="223837"/>
                </a:lnTo>
                <a:lnTo>
                  <a:pt x="1866900" y="223837"/>
                </a:lnTo>
                <a:lnTo>
                  <a:pt x="1745457" y="235744"/>
                </a:lnTo>
                <a:lnTo>
                  <a:pt x="1376363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DF4769A9-07A1-48C5-A867-5AF943EA55C6}"/>
              </a:ext>
            </a:extLst>
          </p:cNvPr>
          <p:cNvSpPr/>
          <p:nvPr/>
        </p:nvSpPr>
        <p:spPr>
          <a:xfrm>
            <a:off x="4144963" y="5591175"/>
            <a:ext cx="1627187" cy="419100"/>
          </a:xfrm>
          <a:custGeom>
            <a:avLst/>
            <a:gdLst>
              <a:gd name="connsiteX0" fmla="*/ 1195388 w 1626394"/>
              <a:gd name="connsiteY0" fmla="*/ 40481 h 419100"/>
              <a:gd name="connsiteX1" fmla="*/ 1045369 w 1626394"/>
              <a:gd name="connsiteY1" fmla="*/ 64294 h 419100"/>
              <a:gd name="connsiteX2" fmla="*/ 947738 w 1626394"/>
              <a:gd name="connsiteY2" fmla="*/ 78581 h 419100"/>
              <a:gd name="connsiteX3" fmla="*/ 831057 w 1626394"/>
              <a:gd name="connsiteY3" fmla="*/ 95250 h 419100"/>
              <a:gd name="connsiteX4" fmla="*/ 700088 w 1626394"/>
              <a:gd name="connsiteY4" fmla="*/ 111919 h 419100"/>
              <a:gd name="connsiteX5" fmla="*/ 569119 w 1626394"/>
              <a:gd name="connsiteY5" fmla="*/ 126206 h 419100"/>
              <a:gd name="connsiteX6" fmla="*/ 416719 w 1626394"/>
              <a:gd name="connsiteY6" fmla="*/ 142875 h 419100"/>
              <a:gd name="connsiteX7" fmla="*/ 297657 w 1626394"/>
              <a:gd name="connsiteY7" fmla="*/ 152400 h 419100"/>
              <a:gd name="connsiteX8" fmla="*/ 197644 w 1626394"/>
              <a:gd name="connsiteY8" fmla="*/ 159544 h 419100"/>
              <a:gd name="connsiteX9" fmla="*/ 107157 w 1626394"/>
              <a:gd name="connsiteY9" fmla="*/ 140494 h 419100"/>
              <a:gd name="connsiteX10" fmla="*/ 0 w 1626394"/>
              <a:gd name="connsiteY10" fmla="*/ 119063 h 419100"/>
              <a:gd name="connsiteX11" fmla="*/ 35719 w 1626394"/>
              <a:gd name="connsiteY11" fmla="*/ 280988 h 419100"/>
              <a:gd name="connsiteX12" fmla="*/ 219075 w 1626394"/>
              <a:gd name="connsiteY12" fmla="*/ 311944 h 419100"/>
              <a:gd name="connsiteX13" fmla="*/ 247650 w 1626394"/>
              <a:gd name="connsiteY13" fmla="*/ 316706 h 419100"/>
              <a:gd name="connsiteX14" fmla="*/ 376238 w 1626394"/>
              <a:gd name="connsiteY14" fmla="*/ 304800 h 419100"/>
              <a:gd name="connsiteX15" fmla="*/ 616744 w 1626394"/>
              <a:gd name="connsiteY15" fmla="*/ 280988 h 419100"/>
              <a:gd name="connsiteX16" fmla="*/ 890588 w 1626394"/>
              <a:gd name="connsiteY16" fmla="*/ 252413 h 419100"/>
              <a:gd name="connsiteX17" fmla="*/ 1123950 w 1626394"/>
              <a:gd name="connsiteY17" fmla="*/ 226219 h 419100"/>
              <a:gd name="connsiteX18" fmla="*/ 1319213 w 1626394"/>
              <a:gd name="connsiteY18" fmla="*/ 204788 h 419100"/>
              <a:gd name="connsiteX19" fmla="*/ 1371600 w 1626394"/>
              <a:gd name="connsiteY19" fmla="*/ 202406 h 419100"/>
              <a:gd name="connsiteX20" fmla="*/ 1404938 w 1626394"/>
              <a:gd name="connsiteY20" fmla="*/ 207169 h 419100"/>
              <a:gd name="connsiteX21" fmla="*/ 1433513 w 1626394"/>
              <a:gd name="connsiteY21" fmla="*/ 216694 h 419100"/>
              <a:gd name="connsiteX22" fmla="*/ 1457325 w 1626394"/>
              <a:gd name="connsiteY22" fmla="*/ 228600 h 419100"/>
              <a:gd name="connsiteX23" fmla="*/ 1473994 w 1626394"/>
              <a:gd name="connsiteY23" fmla="*/ 242888 h 419100"/>
              <a:gd name="connsiteX24" fmla="*/ 1493044 w 1626394"/>
              <a:gd name="connsiteY24" fmla="*/ 264319 h 419100"/>
              <a:gd name="connsiteX25" fmla="*/ 1512094 w 1626394"/>
              <a:gd name="connsiteY25" fmla="*/ 292894 h 419100"/>
              <a:gd name="connsiteX26" fmla="*/ 1524000 w 1626394"/>
              <a:gd name="connsiteY26" fmla="*/ 319088 h 419100"/>
              <a:gd name="connsiteX27" fmla="*/ 1535907 w 1626394"/>
              <a:gd name="connsiteY27" fmla="*/ 350044 h 419100"/>
              <a:gd name="connsiteX28" fmla="*/ 1557338 w 1626394"/>
              <a:gd name="connsiteY28" fmla="*/ 381000 h 419100"/>
              <a:gd name="connsiteX29" fmla="*/ 1590675 w 1626394"/>
              <a:gd name="connsiteY29" fmla="*/ 409575 h 419100"/>
              <a:gd name="connsiteX30" fmla="*/ 1626394 w 1626394"/>
              <a:gd name="connsiteY30" fmla="*/ 419100 h 419100"/>
              <a:gd name="connsiteX31" fmla="*/ 1614488 w 1626394"/>
              <a:gd name="connsiteY31" fmla="*/ 135731 h 419100"/>
              <a:gd name="connsiteX32" fmla="*/ 1545432 w 1626394"/>
              <a:gd name="connsiteY32" fmla="*/ 50006 h 419100"/>
              <a:gd name="connsiteX33" fmla="*/ 1514475 w 1626394"/>
              <a:gd name="connsiteY33" fmla="*/ 23813 h 419100"/>
              <a:gd name="connsiteX34" fmla="*/ 1476375 w 1626394"/>
              <a:gd name="connsiteY34" fmla="*/ 4763 h 419100"/>
              <a:gd name="connsiteX35" fmla="*/ 1450182 w 1626394"/>
              <a:gd name="connsiteY35" fmla="*/ 0 h 419100"/>
              <a:gd name="connsiteX36" fmla="*/ 1402557 w 1626394"/>
              <a:gd name="connsiteY36" fmla="*/ 4763 h 419100"/>
              <a:gd name="connsiteX37" fmla="*/ 1335882 w 1626394"/>
              <a:gd name="connsiteY37" fmla="*/ 16669 h 419100"/>
              <a:gd name="connsiteX38" fmla="*/ 1195388 w 1626394"/>
              <a:gd name="connsiteY38" fmla="*/ 404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26394" h="419100">
                <a:moveTo>
                  <a:pt x="1195388" y="40481"/>
                </a:moveTo>
                <a:lnTo>
                  <a:pt x="1045369" y="64294"/>
                </a:lnTo>
                <a:lnTo>
                  <a:pt x="947738" y="78581"/>
                </a:lnTo>
                <a:lnTo>
                  <a:pt x="831057" y="95250"/>
                </a:lnTo>
                <a:lnTo>
                  <a:pt x="700088" y="111919"/>
                </a:lnTo>
                <a:lnTo>
                  <a:pt x="569119" y="126206"/>
                </a:lnTo>
                <a:lnTo>
                  <a:pt x="416719" y="142875"/>
                </a:lnTo>
                <a:lnTo>
                  <a:pt x="297657" y="152400"/>
                </a:lnTo>
                <a:lnTo>
                  <a:pt x="197644" y="159544"/>
                </a:lnTo>
                <a:lnTo>
                  <a:pt x="107157" y="140494"/>
                </a:lnTo>
                <a:lnTo>
                  <a:pt x="0" y="119063"/>
                </a:lnTo>
                <a:lnTo>
                  <a:pt x="35719" y="280988"/>
                </a:lnTo>
                <a:lnTo>
                  <a:pt x="219075" y="311944"/>
                </a:lnTo>
                <a:lnTo>
                  <a:pt x="247650" y="316706"/>
                </a:lnTo>
                <a:lnTo>
                  <a:pt x="376238" y="304800"/>
                </a:lnTo>
                <a:lnTo>
                  <a:pt x="616744" y="280988"/>
                </a:lnTo>
                <a:lnTo>
                  <a:pt x="890588" y="252413"/>
                </a:lnTo>
                <a:lnTo>
                  <a:pt x="1123950" y="226219"/>
                </a:lnTo>
                <a:lnTo>
                  <a:pt x="1319213" y="204788"/>
                </a:lnTo>
                <a:lnTo>
                  <a:pt x="1371600" y="202406"/>
                </a:lnTo>
                <a:lnTo>
                  <a:pt x="1404938" y="207169"/>
                </a:lnTo>
                <a:lnTo>
                  <a:pt x="1433513" y="216694"/>
                </a:lnTo>
                <a:lnTo>
                  <a:pt x="1457325" y="228600"/>
                </a:lnTo>
                <a:lnTo>
                  <a:pt x="1473994" y="242888"/>
                </a:lnTo>
                <a:lnTo>
                  <a:pt x="1493044" y="264319"/>
                </a:lnTo>
                <a:lnTo>
                  <a:pt x="1512094" y="292894"/>
                </a:lnTo>
                <a:lnTo>
                  <a:pt x="1524000" y="319088"/>
                </a:lnTo>
                <a:lnTo>
                  <a:pt x="1535907" y="350044"/>
                </a:lnTo>
                <a:lnTo>
                  <a:pt x="1557338" y="381000"/>
                </a:lnTo>
                <a:lnTo>
                  <a:pt x="1590675" y="409575"/>
                </a:lnTo>
                <a:lnTo>
                  <a:pt x="1626394" y="419100"/>
                </a:lnTo>
                <a:lnTo>
                  <a:pt x="1614488" y="135731"/>
                </a:lnTo>
                <a:lnTo>
                  <a:pt x="1545432" y="50006"/>
                </a:lnTo>
                <a:lnTo>
                  <a:pt x="1514475" y="23813"/>
                </a:lnTo>
                <a:lnTo>
                  <a:pt x="1476375" y="4763"/>
                </a:lnTo>
                <a:lnTo>
                  <a:pt x="1450182" y="0"/>
                </a:lnTo>
                <a:lnTo>
                  <a:pt x="1402557" y="4763"/>
                </a:lnTo>
                <a:lnTo>
                  <a:pt x="1335882" y="16669"/>
                </a:lnTo>
                <a:lnTo>
                  <a:pt x="1195388" y="40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89E6125-F1E4-46AA-AE30-537F37B27E34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317625"/>
            <a:ext cx="4513263" cy="4803775"/>
            <a:chOff x="2797175" y="1484313"/>
            <a:chExt cx="4513263" cy="4803775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801A9880-428A-4AEC-BF80-13F01297F619}"/>
                </a:ext>
              </a:extLst>
            </p:cNvPr>
            <p:cNvSpPr/>
            <p:nvPr/>
          </p:nvSpPr>
          <p:spPr>
            <a:xfrm>
              <a:off x="4027488" y="16525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8F0F2B48-3E5E-4E94-811F-9E88B9B7C7AE}"/>
                </a:ext>
              </a:extLst>
            </p:cNvPr>
            <p:cNvSpPr/>
            <p:nvPr/>
          </p:nvSpPr>
          <p:spPr>
            <a:xfrm>
              <a:off x="5153025" y="1484313"/>
              <a:ext cx="957263" cy="973138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6B581002-5E6C-4A41-BAFD-ECDD030F8487}"/>
                </a:ext>
              </a:extLst>
            </p:cNvPr>
            <p:cNvSpPr/>
            <p:nvPr/>
          </p:nvSpPr>
          <p:spPr>
            <a:xfrm>
              <a:off x="3643313" y="2198688"/>
              <a:ext cx="2841625" cy="534988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59160E23-2709-44EA-99A9-F3FE47D61EA6}"/>
                </a:ext>
              </a:extLst>
            </p:cNvPr>
            <p:cNvSpPr/>
            <p:nvPr/>
          </p:nvSpPr>
          <p:spPr>
            <a:xfrm>
              <a:off x="3735388" y="27797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3CF0BCA9-7E40-4418-9B78-75E43B6DA5DF}"/>
                </a:ext>
              </a:extLst>
            </p:cNvPr>
            <p:cNvSpPr/>
            <p:nvPr/>
          </p:nvSpPr>
          <p:spPr>
            <a:xfrm>
              <a:off x="3652838" y="33829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7">
              <a:extLst>
                <a:ext uri="{FF2B5EF4-FFF2-40B4-BE49-F238E27FC236}">
                  <a16:creationId xmlns:a16="http://schemas.microsoft.com/office/drawing/2014/main" id="{9FBFAA34-EB65-467F-ADB1-3269C1F5869C}"/>
                </a:ext>
              </a:extLst>
            </p:cNvPr>
            <p:cNvSpPr/>
            <p:nvPr/>
          </p:nvSpPr>
          <p:spPr>
            <a:xfrm>
              <a:off x="4845050" y="2476501"/>
              <a:ext cx="342900" cy="1897062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45FE284D-5C8B-40B0-B861-4298DCB8C170}"/>
                </a:ext>
              </a:extLst>
            </p:cNvPr>
            <p:cNvSpPr/>
            <p:nvPr/>
          </p:nvSpPr>
          <p:spPr>
            <a:xfrm>
              <a:off x="3998913" y="37957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647E129A-C29E-46A3-8B53-7D815E3FD521}"/>
                </a:ext>
              </a:extLst>
            </p:cNvPr>
            <p:cNvSpPr/>
            <p:nvPr/>
          </p:nvSpPr>
          <p:spPr>
            <a:xfrm>
              <a:off x="5421313" y="35893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FDAA781C-211E-4670-87CE-E59704FFB027}"/>
                </a:ext>
              </a:extLst>
            </p:cNvPr>
            <p:cNvSpPr/>
            <p:nvPr/>
          </p:nvSpPr>
          <p:spPr>
            <a:xfrm>
              <a:off x="2797175" y="41386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099B3165-89FD-4A2F-B14A-93304DFC6B1E}"/>
                </a:ext>
              </a:extLst>
            </p:cNvPr>
            <p:cNvSpPr/>
            <p:nvPr/>
          </p:nvSpPr>
          <p:spPr>
            <a:xfrm>
              <a:off x="3810000" y="4949826"/>
              <a:ext cx="619125" cy="1338262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F6712662-6EF5-4033-9CC3-B6E5A2099F34}"/>
                </a:ext>
              </a:extLst>
            </p:cNvPr>
            <p:cNvSpPr/>
            <p:nvPr/>
          </p:nvSpPr>
          <p:spPr>
            <a:xfrm>
              <a:off x="4087813" y="47894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759AD16C-9E2B-4D1D-9634-987E68038ED4}"/>
                </a:ext>
              </a:extLst>
            </p:cNvPr>
            <p:cNvSpPr/>
            <p:nvPr/>
          </p:nvSpPr>
          <p:spPr>
            <a:xfrm>
              <a:off x="4297363" y="5743576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A1B74487-2387-414C-A464-B175677ED1A4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40" name="フリーフォーム 49">
              <a:extLst>
                <a:ext uri="{FF2B5EF4-FFF2-40B4-BE49-F238E27FC236}">
                  <a16:creationId xmlns:a16="http://schemas.microsoft.com/office/drawing/2014/main" id="{BA152EE5-E9E3-4256-80E6-B427E62B11C7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0">
              <a:extLst>
                <a:ext uri="{FF2B5EF4-FFF2-40B4-BE49-F238E27FC236}">
                  <a16:creationId xmlns:a16="http://schemas.microsoft.com/office/drawing/2014/main" id="{3B4CF750-4F97-476D-A7D7-D0F2F3423CB1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7BB73E6C-B537-49A3-9624-F630F72334E9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71F7126A-4658-4C63-8098-339DDE303747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3">
              <a:extLst>
                <a:ext uri="{FF2B5EF4-FFF2-40B4-BE49-F238E27FC236}">
                  <a16:creationId xmlns:a16="http://schemas.microsoft.com/office/drawing/2014/main" id="{4B8173F1-A9D5-47C3-B292-4B4BF48AED99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7">
              <a:extLst>
                <a:ext uri="{FF2B5EF4-FFF2-40B4-BE49-F238E27FC236}">
                  <a16:creationId xmlns:a16="http://schemas.microsoft.com/office/drawing/2014/main" id="{69ED49E7-9898-409E-AC48-C4FEEEB016FB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DD6AE3AA-F9AD-4C5C-80B3-AC563A915928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E3FFB13A-C003-4721-ACCA-389389BC49B5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56">
              <a:extLst>
                <a:ext uri="{FF2B5EF4-FFF2-40B4-BE49-F238E27FC236}">
                  <a16:creationId xmlns:a16="http://schemas.microsoft.com/office/drawing/2014/main" id="{A263B883-8DD7-4D77-AB47-3B6AD0960DA8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58">
              <a:extLst>
                <a:ext uri="{FF2B5EF4-FFF2-40B4-BE49-F238E27FC236}">
                  <a16:creationId xmlns:a16="http://schemas.microsoft.com/office/drawing/2014/main" id="{D99AB30D-7B1F-473C-B0C9-8EC9DAD41DCC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87793FCB-BFFF-401D-859F-19B3402DAF65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8B94CF32-82BC-4F34-991D-56199A1566CB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986" name="グループ化 1">
            <a:extLst>
              <a:ext uri="{FF2B5EF4-FFF2-40B4-BE49-F238E27FC236}">
                <a16:creationId xmlns:a16="http://schemas.microsoft.com/office/drawing/2014/main" id="{97527C25-A737-43C5-AC7A-859CEB6F96C8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E3ABF30-2F08-4380-9D76-8D15801AB256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EE6A632-DD55-45DE-BB4F-D98B3FEAC3C0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ADB2F32-E345-4E58-BBD0-3B75A1CCCDCE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592D3FAF-BEEC-4566-AA78-CC646909A276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3BC78A2-3972-4D0F-A11B-8246F10C9F5B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E47511A7-54A2-4456-BE2D-CBAC3B4D77BD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F65C595-CEDB-4D65-949F-2EF564D1A5EB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57A05E6-E95C-48A4-AD20-15906D23AEA6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C974BF0-6E71-431C-B2BB-D119CA350B94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593DAF1E-F49C-44D7-8780-B70D9C17DEEA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1AE074E-4DEE-4A4D-89B4-2F9D62B3773C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74DDBCCC-3715-49D3-95A7-F5756461EA1E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9CF8556-E29D-4E03-9882-F4EC5A516174}"/>
              </a:ext>
            </a:extLst>
          </p:cNvPr>
          <p:cNvSpPr/>
          <p:nvPr/>
        </p:nvSpPr>
        <p:spPr>
          <a:xfrm>
            <a:off x="2763838" y="1563688"/>
            <a:ext cx="1112837" cy="530225"/>
          </a:xfrm>
          <a:custGeom>
            <a:avLst/>
            <a:gdLst>
              <a:gd name="connsiteX0" fmla="*/ 873919 w 1112044"/>
              <a:gd name="connsiteY0" fmla="*/ 211932 h 528638"/>
              <a:gd name="connsiteX1" fmla="*/ 788194 w 1112044"/>
              <a:gd name="connsiteY1" fmla="*/ 200025 h 528638"/>
              <a:gd name="connsiteX2" fmla="*/ 723900 w 1112044"/>
              <a:gd name="connsiteY2" fmla="*/ 192882 h 528638"/>
              <a:gd name="connsiteX3" fmla="*/ 638175 w 1112044"/>
              <a:gd name="connsiteY3" fmla="*/ 180975 h 528638"/>
              <a:gd name="connsiteX4" fmla="*/ 554832 w 1112044"/>
              <a:gd name="connsiteY4" fmla="*/ 169069 h 528638"/>
              <a:gd name="connsiteX5" fmla="*/ 466725 w 1112044"/>
              <a:gd name="connsiteY5" fmla="*/ 154782 h 528638"/>
              <a:gd name="connsiteX6" fmla="*/ 409575 w 1112044"/>
              <a:gd name="connsiteY6" fmla="*/ 147638 h 528638"/>
              <a:gd name="connsiteX7" fmla="*/ 366713 w 1112044"/>
              <a:gd name="connsiteY7" fmla="*/ 140494 h 528638"/>
              <a:gd name="connsiteX8" fmla="*/ 311944 w 1112044"/>
              <a:gd name="connsiteY8" fmla="*/ 123825 h 528638"/>
              <a:gd name="connsiteX9" fmla="*/ 271463 w 1112044"/>
              <a:gd name="connsiteY9" fmla="*/ 109538 h 528638"/>
              <a:gd name="connsiteX10" fmla="*/ 219075 w 1112044"/>
              <a:gd name="connsiteY10" fmla="*/ 90488 h 528638"/>
              <a:gd name="connsiteX11" fmla="*/ 154782 w 1112044"/>
              <a:gd name="connsiteY11" fmla="*/ 59532 h 528638"/>
              <a:gd name="connsiteX12" fmla="*/ 95250 w 1112044"/>
              <a:gd name="connsiteY12" fmla="*/ 28575 h 528638"/>
              <a:gd name="connsiteX13" fmla="*/ 50007 w 1112044"/>
              <a:gd name="connsiteY13" fmla="*/ 7144 h 528638"/>
              <a:gd name="connsiteX14" fmla="*/ 28575 w 1112044"/>
              <a:gd name="connsiteY14" fmla="*/ 0 h 528638"/>
              <a:gd name="connsiteX15" fmla="*/ 14288 w 1112044"/>
              <a:gd name="connsiteY15" fmla="*/ 0 h 528638"/>
              <a:gd name="connsiteX16" fmla="*/ 4763 w 1112044"/>
              <a:gd name="connsiteY16" fmla="*/ 4763 h 528638"/>
              <a:gd name="connsiteX17" fmla="*/ 0 w 1112044"/>
              <a:gd name="connsiteY17" fmla="*/ 11907 h 528638"/>
              <a:gd name="connsiteX18" fmla="*/ 4763 w 1112044"/>
              <a:gd name="connsiteY18" fmla="*/ 33338 h 528638"/>
              <a:gd name="connsiteX19" fmla="*/ 11907 w 1112044"/>
              <a:gd name="connsiteY19" fmla="*/ 52388 h 528638"/>
              <a:gd name="connsiteX20" fmla="*/ 50007 w 1112044"/>
              <a:gd name="connsiteY20" fmla="*/ 80963 h 528638"/>
              <a:gd name="connsiteX21" fmla="*/ 147638 w 1112044"/>
              <a:gd name="connsiteY21" fmla="*/ 154782 h 528638"/>
              <a:gd name="connsiteX22" fmla="*/ 247650 w 1112044"/>
              <a:gd name="connsiteY22" fmla="*/ 223838 h 528638"/>
              <a:gd name="connsiteX23" fmla="*/ 345282 w 1112044"/>
              <a:gd name="connsiteY23" fmla="*/ 290513 h 528638"/>
              <a:gd name="connsiteX24" fmla="*/ 409575 w 1112044"/>
              <a:gd name="connsiteY24" fmla="*/ 330994 h 528638"/>
              <a:gd name="connsiteX25" fmla="*/ 504825 w 1112044"/>
              <a:gd name="connsiteY25" fmla="*/ 385763 h 528638"/>
              <a:gd name="connsiteX26" fmla="*/ 569119 w 1112044"/>
              <a:gd name="connsiteY26" fmla="*/ 419100 h 528638"/>
              <a:gd name="connsiteX27" fmla="*/ 633413 w 1112044"/>
              <a:gd name="connsiteY27" fmla="*/ 450057 h 528638"/>
              <a:gd name="connsiteX28" fmla="*/ 669132 w 1112044"/>
              <a:gd name="connsiteY28" fmla="*/ 466725 h 528638"/>
              <a:gd name="connsiteX29" fmla="*/ 704850 w 1112044"/>
              <a:gd name="connsiteY29" fmla="*/ 478632 h 528638"/>
              <a:gd name="connsiteX30" fmla="*/ 759619 w 1112044"/>
              <a:gd name="connsiteY30" fmla="*/ 500063 h 528638"/>
              <a:gd name="connsiteX31" fmla="*/ 807244 w 1112044"/>
              <a:gd name="connsiteY31" fmla="*/ 514350 h 528638"/>
              <a:gd name="connsiteX32" fmla="*/ 850107 w 1112044"/>
              <a:gd name="connsiteY32" fmla="*/ 521494 h 528638"/>
              <a:gd name="connsiteX33" fmla="*/ 881063 w 1112044"/>
              <a:gd name="connsiteY33" fmla="*/ 526257 h 528638"/>
              <a:gd name="connsiteX34" fmla="*/ 919163 w 1112044"/>
              <a:gd name="connsiteY34" fmla="*/ 528638 h 528638"/>
              <a:gd name="connsiteX35" fmla="*/ 962025 w 1112044"/>
              <a:gd name="connsiteY35" fmla="*/ 526257 h 528638"/>
              <a:gd name="connsiteX36" fmla="*/ 997744 w 1112044"/>
              <a:gd name="connsiteY36" fmla="*/ 521494 h 528638"/>
              <a:gd name="connsiteX37" fmla="*/ 1028700 w 1112044"/>
              <a:gd name="connsiteY37" fmla="*/ 511969 h 528638"/>
              <a:gd name="connsiteX38" fmla="*/ 1054894 w 1112044"/>
              <a:gd name="connsiteY38" fmla="*/ 497682 h 528638"/>
              <a:gd name="connsiteX39" fmla="*/ 1073944 w 1112044"/>
              <a:gd name="connsiteY39" fmla="*/ 485775 h 528638"/>
              <a:gd name="connsiteX40" fmla="*/ 1088232 w 1112044"/>
              <a:gd name="connsiteY40" fmla="*/ 471488 h 528638"/>
              <a:gd name="connsiteX41" fmla="*/ 1100138 w 1112044"/>
              <a:gd name="connsiteY41" fmla="*/ 450057 h 528638"/>
              <a:gd name="connsiteX42" fmla="*/ 1107282 w 1112044"/>
              <a:gd name="connsiteY42" fmla="*/ 426244 h 528638"/>
              <a:gd name="connsiteX43" fmla="*/ 1109663 w 1112044"/>
              <a:gd name="connsiteY43" fmla="*/ 404813 h 528638"/>
              <a:gd name="connsiteX44" fmla="*/ 1112044 w 1112044"/>
              <a:gd name="connsiteY44" fmla="*/ 369094 h 528638"/>
              <a:gd name="connsiteX45" fmla="*/ 1112044 w 1112044"/>
              <a:gd name="connsiteY45" fmla="*/ 345282 h 528638"/>
              <a:gd name="connsiteX46" fmla="*/ 1109663 w 1112044"/>
              <a:gd name="connsiteY46" fmla="*/ 328613 h 528638"/>
              <a:gd name="connsiteX47" fmla="*/ 1100138 w 1112044"/>
              <a:gd name="connsiteY47" fmla="*/ 304800 h 528638"/>
              <a:gd name="connsiteX48" fmla="*/ 1085850 w 1112044"/>
              <a:gd name="connsiteY48" fmla="*/ 283369 h 528638"/>
              <a:gd name="connsiteX49" fmla="*/ 1071563 w 1112044"/>
              <a:gd name="connsiteY49" fmla="*/ 266700 h 528638"/>
              <a:gd name="connsiteX50" fmla="*/ 1045369 w 1112044"/>
              <a:gd name="connsiteY50" fmla="*/ 252413 h 528638"/>
              <a:gd name="connsiteX51" fmla="*/ 1000125 w 1112044"/>
              <a:gd name="connsiteY51" fmla="*/ 235744 h 528638"/>
              <a:gd name="connsiteX52" fmla="*/ 873919 w 1112044"/>
              <a:gd name="connsiteY52" fmla="*/ 211932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12044" h="528638">
                <a:moveTo>
                  <a:pt x="873919" y="211932"/>
                </a:moveTo>
                <a:lnTo>
                  <a:pt x="788194" y="200025"/>
                </a:lnTo>
                <a:lnTo>
                  <a:pt x="723900" y="192882"/>
                </a:lnTo>
                <a:lnTo>
                  <a:pt x="638175" y="180975"/>
                </a:lnTo>
                <a:lnTo>
                  <a:pt x="554832" y="169069"/>
                </a:lnTo>
                <a:lnTo>
                  <a:pt x="466725" y="154782"/>
                </a:lnTo>
                <a:lnTo>
                  <a:pt x="409575" y="147638"/>
                </a:lnTo>
                <a:lnTo>
                  <a:pt x="366713" y="140494"/>
                </a:lnTo>
                <a:lnTo>
                  <a:pt x="311944" y="123825"/>
                </a:lnTo>
                <a:lnTo>
                  <a:pt x="271463" y="109538"/>
                </a:lnTo>
                <a:lnTo>
                  <a:pt x="219075" y="90488"/>
                </a:lnTo>
                <a:lnTo>
                  <a:pt x="154782" y="59532"/>
                </a:lnTo>
                <a:lnTo>
                  <a:pt x="95250" y="28575"/>
                </a:lnTo>
                <a:lnTo>
                  <a:pt x="50007" y="7144"/>
                </a:lnTo>
                <a:lnTo>
                  <a:pt x="28575" y="0"/>
                </a:lnTo>
                <a:lnTo>
                  <a:pt x="14288" y="0"/>
                </a:lnTo>
                <a:lnTo>
                  <a:pt x="4763" y="4763"/>
                </a:lnTo>
                <a:lnTo>
                  <a:pt x="0" y="11907"/>
                </a:lnTo>
                <a:lnTo>
                  <a:pt x="4763" y="33338"/>
                </a:lnTo>
                <a:lnTo>
                  <a:pt x="11907" y="52388"/>
                </a:lnTo>
                <a:lnTo>
                  <a:pt x="50007" y="80963"/>
                </a:lnTo>
                <a:lnTo>
                  <a:pt x="147638" y="154782"/>
                </a:lnTo>
                <a:lnTo>
                  <a:pt x="247650" y="223838"/>
                </a:lnTo>
                <a:lnTo>
                  <a:pt x="345282" y="290513"/>
                </a:lnTo>
                <a:lnTo>
                  <a:pt x="409575" y="330994"/>
                </a:lnTo>
                <a:lnTo>
                  <a:pt x="504825" y="385763"/>
                </a:lnTo>
                <a:lnTo>
                  <a:pt x="569119" y="419100"/>
                </a:lnTo>
                <a:lnTo>
                  <a:pt x="633413" y="450057"/>
                </a:lnTo>
                <a:lnTo>
                  <a:pt x="669132" y="466725"/>
                </a:lnTo>
                <a:lnTo>
                  <a:pt x="704850" y="478632"/>
                </a:lnTo>
                <a:lnTo>
                  <a:pt x="759619" y="500063"/>
                </a:lnTo>
                <a:lnTo>
                  <a:pt x="807244" y="514350"/>
                </a:lnTo>
                <a:lnTo>
                  <a:pt x="850107" y="521494"/>
                </a:lnTo>
                <a:lnTo>
                  <a:pt x="881063" y="526257"/>
                </a:lnTo>
                <a:lnTo>
                  <a:pt x="919163" y="528638"/>
                </a:lnTo>
                <a:lnTo>
                  <a:pt x="962025" y="526257"/>
                </a:lnTo>
                <a:lnTo>
                  <a:pt x="997744" y="521494"/>
                </a:lnTo>
                <a:lnTo>
                  <a:pt x="1028700" y="511969"/>
                </a:lnTo>
                <a:lnTo>
                  <a:pt x="1054894" y="497682"/>
                </a:lnTo>
                <a:lnTo>
                  <a:pt x="1073944" y="485775"/>
                </a:lnTo>
                <a:lnTo>
                  <a:pt x="1088232" y="471488"/>
                </a:lnTo>
                <a:lnTo>
                  <a:pt x="1100138" y="450057"/>
                </a:lnTo>
                <a:lnTo>
                  <a:pt x="1107282" y="426244"/>
                </a:lnTo>
                <a:lnTo>
                  <a:pt x="1109663" y="404813"/>
                </a:lnTo>
                <a:lnTo>
                  <a:pt x="1112044" y="369094"/>
                </a:lnTo>
                <a:lnTo>
                  <a:pt x="1112044" y="345282"/>
                </a:lnTo>
                <a:lnTo>
                  <a:pt x="1109663" y="328613"/>
                </a:lnTo>
                <a:lnTo>
                  <a:pt x="1100138" y="304800"/>
                </a:lnTo>
                <a:lnTo>
                  <a:pt x="1085850" y="283369"/>
                </a:lnTo>
                <a:lnTo>
                  <a:pt x="1071563" y="266700"/>
                </a:lnTo>
                <a:lnTo>
                  <a:pt x="1045369" y="252413"/>
                </a:lnTo>
                <a:lnTo>
                  <a:pt x="1000125" y="235744"/>
                </a:lnTo>
                <a:lnTo>
                  <a:pt x="873919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6D13866-30D8-476B-8738-BA1448390B15}"/>
              </a:ext>
            </a:extLst>
          </p:cNvPr>
          <p:cNvSpPr/>
          <p:nvPr/>
        </p:nvSpPr>
        <p:spPr>
          <a:xfrm>
            <a:off x="2341563" y="2328863"/>
            <a:ext cx="2070100" cy="542925"/>
          </a:xfrm>
          <a:custGeom>
            <a:avLst/>
            <a:gdLst>
              <a:gd name="connsiteX0" fmla="*/ 1376362 w 2071687"/>
              <a:gd name="connsiteY0" fmla="*/ 102393 h 542925"/>
              <a:gd name="connsiteX1" fmla="*/ 1247775 w 2071687"/>
              <a:gd name="connsiteY1" fmla="*/ 130968 h 542925"/>
              <a:gd name="connsiteX2" fmla="*/ 1097756 w 2071687"/>
              <a:gd name="connsiteY2" fmla="*/ 166687 h 542925"/>
              <a:gd name="connsiteX3" fmla="*/ 962025 w 2071687"/>
              <a:gd name="connsiteY3" fmla="*/ 200025 h 542925"/>
              <a:gd name="connsiteX4" fmla="*/ 842962 w 2071687"/>
              <a:gd name="connsiteY4" fmla="*/ 230981 h 542925"/>
              <a:gd name="connsiteX5" fmla="*/ 707231 w 2071687"/>
              <a:gd name="connsiteY5" fmla="*/ 266700 h 542925"/>
              <a:gd name="connsiteX6" fmla="*/ 623887 w 2071687"/>
              <a:gd name="connsiteY6" fmla="*/ 288131 h 542925"/>
              <a:gd name="connsiteX7" fmla="*/ 571500 w 2071687"/>
              <a:gd name="connsiteY7" fmla="*/ 302418 h 542925"/>
              <a:gd name="connsiteX8" fmla="*/ 531019 w 2071687"/>
              <a:gd name="connsiteY8" fmla="*/ 314325 h 542925"/>
              <a:gd name="connsiteX9" fmla="*/ 483394 w 2071687"/>
              <a:gd name="connsiteY9" fmla="*/ 323850 h 542925"/>
              <a:gd name="connsiteX10" fmla="*/ 440531 w 2071687"/>
              <a:gd name="connsiteY10" fmla="*/ 328612 h 542925"/>
              <a:gd name="connsiteX11" fmla="*/ 400050 w 2071687"/>
              <a:gd name="connsiteY11" fmla="*/ 333375 h 542925"/>
              <a:gd name="connsiteX12" fmla="*/ 361950 w 2071687"/>
              <a:gd name="connsiteY12" fmla="*/ 333375 h 542925"/>
              <a:gd name="connsiteX13" fmla="*/ 307181 w 2071687"/>
              <a:gd name="connsiteY13" fmla="*/ 328612 h 542925"/>
              <a:gd name="connsiteX14" fmla="*/ 276225 w 2071687"/>
              <a:gd name="connsiteY14" fmla="*/ 326231 h 542925"/>
              <a:gd name="connsiteX15" fmla="*/ 226219 w 2071687"/>
              <a:gd name="connsiteY15" fmla="*/ 319087 h 542925"/>
              <a:gd name="connsiteX16" fmla="*/ 169069 w 2071687"/>
              <a:gd name="connsiteY16" fmla="*/ 302418 h 542925"/>
              <a:gd name="connsiteX17" fmla="*/ 123825 w 2071687"/>
              <a:gd name="connsiteY17" fmla="*/ 285750 h 542925"/>
              <a:gd name="connsiteX18" fmla="*/ 64294 w 2071687"/>
              <a:gd name="connsiteY18" fmla="*/ 254793 h 542925"/>
              <a:gd name="connsiteX19" fmla="*/ 35719 w 2071687"/>
              <a:gd name="connsiteY19" fmla="*/ 242887 h 542925"/>
              <a:gd name="connsiteX20" fmla="*/ 21431 w 2071687"/>
              <a:gd name="connsiteY20" fmla="*/ 240506 h 542925"/>
              <a:gd name="connsiteX21" fmla="*/ 4762 w 2071687"/>
              <a:gd name="connsiteY21" fmla="*/ 242887 h 542925"/>
              <a:gd name="connsiteX22" fmla="*/ 0 w 2071687"/>
              <a:gd name="connsiteY22" fmla="*/ 257175 h 542925"/>
              <a:gd name="connsiteX23" fmla="*/ 7144 w 2071687"/>
              <a:gd name="connsiteY23" fmla="*/ 280987 h 542925"/>
              <a:gd name="connsiteX24" fmla="*/ 19050 w 2071687"/>
              <a:gd name="connsiteY24" fmla="*/ 302418 h 542925"/>
              <a:gd name="connsiteX25" fmla="*/ 76200 w 2071687"/>
              <a:gd name="connsiteY25" fmla="*/ 352425 h 542925"/>
              <a:gd name="connsiteX26" fmla="*/ 171450 w 2071687"/>
              <a:gd name="connsiteY26" fmla="*/ 423862 h 542925"/>
              <a:gd name="connsiteX27" fmla="*/ 242887 w 2071687"/>
              <a:gd name="connsiteY27" fmla="*/ 469106 h 542925"/>
              <a:gd name="connsiteX28" fmla="*/ 316706 w 2071687"/>
              <a:gd name="connsiteY28" fmla="*/ 511968 h 542925"/>
              <a:gd name="connsiteX29" fmla="*/ 359569 w 2071687"/>
              <a:gd name="connsiteY29" fmla="*/ 531018 h 542925"/>
              <a:gd name="connsiteX30" fmla="*/ 388144 w 2071687"/>
              <a:gd name="connsiteY30" fmla="*/ 540543 h 542925"/>
              <a:gd name="connsiteX31" fmla="*/ 419100 w 2071687"/>
              <a:gd name="connsiteY31" fmla="*/ 542925 h 542925"/>
              <a:gd name="connsiteX32" fmla="*/ 471487 w 2071687"/>
              <a:gd name="connsiteY32" fmla="*/ 533400 h 542925"/>
              <a:gd name="connsiteX33" fmla="*/ 511969 w 2071687"/>
              <a:gd name="connsiteY33" fmla="*/ 519112 h 542925"/>
              <a:gd name="connsiteX34" fmla="*/ 640556 w 2071687"/>
              <a:gd name="connsiteY34" fmla="*/ 481012 h 542925"/>
              <a:gd name="connsiteX35" fmla="*/ 888206 w 2071687"/>
              <a:gd name="connsiteY35" fmla="*/ 416718 h 542925"/>
              <a:gd name="connsiteX36" fmla="*/ 1092994 w 2071687"/>
              <a:gd name="connsiteY36" fmla="*/ 364331 h 542925"/>
              <a:gd name="connsiteX37" fmla="*/ 1264444 w 2071687"/>
              <a:gd name="connsiteY37" fmla="*/ 328612 h 542925"/>
              <a:gd name="connsiteX38" fmla="*/ 1350169 w 2071687"/>
              <a:gd name="connsiteY38" fmla="*/ 309562 h 542925"/>
              <a:gd name="connsiteX39" fmla="*/ 1450181 w 2071687"/>
              <a:gd name="connsiteY39" fmla="*/ 292893 h 542925"/>
              <a:gd name="connsiteX40" fmla="*/ 1533525 w 2071687"/>
              <a:gd name="connsiteY40" fmla="*/ 283368 h 542925"/>
              <a:gd name="connsiteX41" fmla="*/ 1614487 w 2071687"/>
              <a:gd name="connsiteY41" fmla="*/ 273843 h 542925"/>
              <a:gd name="connsiteX42" fmla="*/ 1738312 w 2071687"/>
              <a:gd name="connsiteY42" fmla="*/ 273843 h 542925"/>
              <a:gd name="connsiteX43" fmla="*/ 1807369 w 2071687"/>
              <a:gd name="connsiteY43" fmla="*/ 271462 h 542925"/>
              <a:gd name="connsiteX44" fmla="*/ 1847850 w 2071687"/>
              <a:gd name="connsiteY44" fmla="*/ 269081 h 542925"/>
              <a:gd name="connsiteX45" fmla="*/ 1897856 w 2071687"/>
              <a:gd name="connsiteY45" fmla="*/ 264318 h 542925"/>
              <a:gd name="connsiteX46" fmla="*/ 1940719 w 2071687"/>
              <a:gd name="connsiteY46" fmla="*/ 259556 h 542925"/>
              <a:gd name="connsiteX47" fmla="*/ 2000250 w 2071687"/>
              <a:gd name="connsiteY47" fmla="*/ 245268 h 542925"/>
              <a:gd name="connsiteX48" fmla="*/ 2033587 w 2071687"/>
              <a:gd name="connsiteY48" fmla="*/ 233362 h 542925"/>
              <a:gd name="connsiteX49" fmla="*/ 2055019 w 2071687"/>
              <a:gd name="connsiteY49" fmla="*/ 221456 h 542925"/>
              <a:gd name="connsiteX50" fmla="*/ 2064544 w 2071687"/>
              <a:gd name="connsiteY50" fmla="*/ 209550 h 542925"/>
              <a:gd name="connsiteX51" fmla="*/ 2071687 w 2071687"/>
              <a:gd name="connsiteY51" fmla="*/ 192881 h 542925"/>
              <a:gd name="connsiteX52" fmla="*/ 2071687 w 2071687"/>
              <a:gd name="connsiteY52" fmla="*/ 185737 h 542925"/>
              <a:gd name="connsiteX53" fmla="*/ 2066925 w 2071687"/>
              <a:gd name="connsiteY53" fmla="*/ 169068 h 542925"/>
              <a:gd name="connsiteX54" fmla="*/ 2050256 w 2071687"/>
              <a:gd name="connsiteY54" fmla="*/ 147637 h 542925"/>
              <a:gd name="connsiteX55" fmla="*/ 2019300 w 2071687"/>
              <a:gd name="connsiteY55" fmla="*/ 126206 h 542925"/>
              <a:gd name="connsiteX56" fmla="*/ 1959769 w 2071687"/>
              <a:gd name="connsiteY56" fmla="*/ 92868 h 542925"/>
              <a:gd name="connsiteX57" fmla="*/ 1900237 w 2071687"/>
              <a:gd name="connsiteY57" fmla="*/ 66675 h 542925"/>
              <a:gd name="connsiteX58" fmla="*/ 1864519 w 2071687"/>
              <a:gd name="connsiteY58" fmla="*/ 52387 h 542925"/>
              <a:gd name="connsiteX59" fmla="*/ 1797844 w 2071687"/>
              <a:gd name="connsiteY59" fmla="*/ 33337 h 542925"/>
              <a:gd name="connsiteX60" fmla="*/ 1683544 w 2071687"/>
              <a:gd name="connsiteY60" fmla="*/ 9525 h 542925"/>
              <a:gd name="connsiteX61" fmla="*/ 1597819 w 2071687"/>
              <a:gd name="connsiteY61" fmla="*/ 0 h 542925"/>
              <a:gd name="connsiteX62" fmla="*/ 1574006 w 2071687"/>
              <a:gd name="connsiteY62" fmla="*/ 7143 h 542925"/>
              <a:gd name="connsiteX63" fmla="*/ 1533525 w 2071687"/>
              <a:gd name="connsiteY63" fmla="*/ 33337 h 542925"/>
              <a:gd name="connsiteX64" fmla="*/ 1457325 w 2071687"/>
              <a:gd name="connsiteY64" fmla="*/ 71437 h 542925"/>
              <a:gd name="connsiteX65" fmla="*/ 1376362 w 2071687"/>
              <a:gd name="connsiteY65" fmla="*/ 102393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71687" h="542925">
                <a:moveTo>
                  <a:pt x="1376362" y="102393"/>
                </a:moveTo>
                <a:lnTo>
                  <a:pt x="1247775" y="130968"/>
                </a:lnTo>
                <a:lnTo>
                  <a:pt x="1097756" y="166687"/>
                </a:lnTo>
                <a:lnTo>
                  <a:pt x="962025" y="200025"/>
                </a:lnTo>
                <a:lnTo>
                  <a:pt x="842962" y="230981"/>
                </a:lnTo>
                <a:lnTo>
                  <a:pt x="707231" y="266700"/>
                </a:lnTo>
                <a:lnTo>
                  <a:pt x="623887" y="288131"/>
                </a:lnTo>
                <a:lnTo>
                  <a:pt x="571500" y="302418"/>
                </a:lnTo>
                <a:lnTo>
                  <a:pt x="531019" y="314325"/>
                </a:lnTo>
                <a:lnTo>
                  <a:pt x="483394" y="323850"/>
                </a:lnTo>
                <a:lnTo>
                  <a:pt x="440531" y="328612"/>
                </a:lnTo>
                <a:lnTo>
                  <a:pt x="400050" y="333375"/>
                </a:lnTo>
                <a:lnTo>
                  <a:pt x="361950" y="333375"/>
                </a:lnTo>
                <a:lnTo>
                  <a:pt x="307181" y="328612"/>
                </a:lnTo>
                <a:lnTo>
                  <a:pt x="276225" y="326231"/>
                </a:lnTo>
                <a:lnTo>
                  <a:pt x="226219" y="319087"/>
                </a:lnTo>
                <a:lnTo>
                  <a:pt x="169069" y="302418"/>
                </a:lnTo>
                <a:lnTo>
                  <a:pt x="123825" y="285750"/>
                </a:lnTo>
                <a:lnTo>
                  <a:pt x="64294" y="254793"/>
                </a:lnTo>
                <a:lnTo>
                  <a:pt x="35719" y="242887"/>
                </a:lnTo>
                <a:lnTo>
                  <a:pt x="21431" y="240506"/>
                </a:lnTo>
                <a:lnTo>
                  <a:pt x="4762" y="242887"/>
                </a:lnTo>
                <a:lnTo>
                  <a:pt x="0" y="257175"/>
                </a:lnTo>
                <a:lnTo>
                  <a:pt x="7144" y="280987"/>
                </a:lnTo>
                <a:lnTo>
                  <a:pt x="19050" y="302418"/>
                </a:lnTo>
                <a:lnTo>
                  <a:pt x="76200" y="352425"/>
                </a:lnTo>
                <a:lnTo>
                  <a:pt x="171450" y="423862"/>
                </a:lnTo>
                <a:lnTo>
                  <a:pt x="242887" y="469106"/>
                </a:lnTo>
                <a:lnTo>
                  <a:pt x="316706" y="511968"/>
                </a:lnTo>
                <a:lnTo>
                  <a:pt x="359569" y="531018"/>
                </a:lnTo>
                <a:lnTo>
                  <a:pt x="388144" y="540543"/>
                </a:lnTo>
                <a:lnTo>
                  <a:pt x="419100" y="542925"/>
                </a:lnTo>
                <a:lnTo>
                  <a:pt x="471487" y="533400"/>
                </a:lnTo>
                <a:lnTo>
                  <a:pt x="511969" y="519112"/>
                </a:lnTo>
                <a:lnTo>
                  <a:pt x="640556" y="481012"/>
                </a:lnTo>
                <a:lnTo>
                  <a:pt x="888206" y="416718"/>
                </a:lnTo>
                <a:lnTo>
                  <a:pt x="1092994" y="364331"/>
                </a:lnTo>
                <a:lnTo>
                  <a:pt x="1264444" y="328612"/>
                </a:lnTo>
                <a:lnTo>
                  <a:pt x="1350169" y="309562"/>
                </a:lnTo>
                <a:lnTo>
                  <a:pt x="1450181" y="292893"/>
                </a:lnTo>
                <a:lnTo>
                  <a:pt x="1533525" y="283368"/>
                </a:lnTo>
                <a:lnTo>
                  <a:pt x="1614487" y="273843"/>
                </a:lnTo>
                <a:lnTo>
                  <a:pt x="1738312" y="273843"/>
                </a:lnTo>
                <a:lnTo>
                  <a:pt x="1807369" y="271462"/>
                </a:lnTo>
                <a:lnTo>
                  <a:pt x="1847850" y="269081"/>
                </a:lnTo>
                <a:lnTo>
                  <a:pt x="1897856" y="264318"/>
                </a:lnTo>
                <a:lnTo>
                  <a:pt x="1940719" y="259556"/>
                </a:lnTo>
                <a:lnTo>
                  <a:pt x="2000250" y="245268"/>
                </a:lnTo>
                <a:lnTo>
                  <a:pt x="2033587" y="233362"/>
                </a:lnTo>
                <a:lnTo>
                  <a:pt x="2055019" y="221456"/>
                </a:lnTo>
                <a:lnTo>
                  <a:pt x="2064544" y="209550"/>
                </a:lnTo>
                <a:lnTo>
                  <a:pt x="2071687" y="192881"/>
                </a:lnTo>
                <a:lnTo>
                  <a:pt x="2071687" y="185737"/>
                </a:lnTo>
                <a:lnTo>
                  <a:pt x="2066925" y="169068"/>
                </a:lnTo>
                <a:lnTo>
                  <a:pt x="2050256" y="147637"/>
                </a:lnTo>
                <a:lnTo>
                  <a:pt x="2019300" y="126206"/>
                </a:lnTo>
                <a:lnTo>
                  <a:pt x="1959769" y="92868"/>
                </a:lnTo>
                <a:lnTo>
                  <a:pt x="1900237" y="66675"/>
                </a:lnTo>
                <a:lnTo>
                  <a:pt x="1864519" y="52387"/>
                </a:lnTo>
                <a:lnTo>
                  <a:pt x="1797844" y="33337"/>
                </a:lnTo>
                <a:lnTo>
                  <a:pt x="1683544" y="9525"/>
                </a:lnTo>
                <a:lnTo>
                  <a:pt x="1597819" y="0"/>
                </a:lnTo>
                <a:lnTo>
                  <a:pt x="1574006" y="7143"/>
                </a:lnTo>
                <a:lnTo>
                  <a:pt x="1533525" y="33337"/>
                </a:lnTo>
                <a:lnTo>
                  <a:pt x="1457325" y="71437"/>
                </a:lnTo>
                <a:lnTo>
                  <a:pt x="1376362" y="1023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E8B8221-99AE-43A2-9A86-DE5CC217FE26}"/>
              </a:ext>
            </a:extLst>
          </p:cNvPr>
          <p:cNvSpPr/>
          <p:nvPr/>
        </p:nvSpPr>
        <p:spPr>
          <a:xfrm>
            <a:off x="2809875" y="3055938"/>
            <a:ext cx="1143000" cy="393700"/>
          </a:xfrm>
          <a:custGeom>
            <a:avLst/>
            <a:gdLst>
              <a:gd name="connsiteX0" fmla="*/ 904875 w 1143000"/>
              <a:gd name="connsiteY0" fmla="*/ 278606 h 395287"/>
              <a:gd name="connsiteX1" fmla="*/ 797719 w 1143000"/>
              <a:gd name="connsiteY1" fmla="*/ 307181 h 395287"/>
              <a:gd name="connsiteX2" fmla="*/ 726281 w 1143000"/>
              <a:gd name="connsiteY2" fmla="*/ 323850 h 395287"/>
              <a:gd name="connsiteX3" fmla="*/ 595313 w 1143000"/>
              <a:gd name="connsiteY3" fmla="*/ 352425 h 395287"/>
              <a:gd name="connsiteX4" fmla="*/ 457200 w 1143000"/>
              <a:gd name="connsiteY4" fmla="*/ 376237 h 395287"/>
              <a:gd name="connsiteX5" fmla="*/ 340519 w 1143000"/>
              <a:gd name="connsiteY5" fmla="*/ 392906 h 395287"/>
              <a:gd name="connsiteX6" fmla="*/ 326231 w 1143000"/>
              <a:gd name="connsiteY6" fmla="*/ 395287 h 395287"/>
              <a:gd name="connsiteX7" fmla="*/ 300038 w 1143000"/>
              <a:gd name="connsiteY7" fmla="*/ 392906 h 395287"/>
              <a:gd name="connsiteX8" fmla="*/ 230981 w 1143000"/>
              <a:gd name="connsiteY8" fmla="*/ 378619 h 395287"/>
              <a:gd name="connsiteX9" fmla="*/ 176213 w 1143000"/>
              <a:gd name="connsiteY9" fmla="*/ 357187 h 395287"/>
              <a:gd name="connsiteX10" fmla="*/ 126206 w 1143000"/>
              <a:gd name="connsiteY10" fmla="*/ 328612 h 395287"/>
              <a:gd name="connsiteX11" fmla="*/ 71438 w 1143000"/>
              <a:gd name="connsiteY11" fmla="*/ 290512 h 395287"/>
              <a:gd name="connsiteX12" fmla="*/ 26194 w 1143000"/>
              <a:gd name="connsiteY12" fmla="*/ 252412 h 395287"/>
              <a:gd name="connsiteX13" fmla="*/ 7144 w 1143000"/>
              <a:gd name="connsiteY13" fmla="*/ 230981 h 395287"/>
              <a:gd name="connsiteX14" fmla="*/ 0 w 1143000"/>
              <a:gd name="connsiteY14" fmla="*/ 216694 h 395287"/>
              <a:gd name="connsiteX15" fmla="*/ 2381 w 1143000"/>
              <a:gd name="connsiteY15" fmla="*/ 211931 h 395287"/>
              <a:gd name="connsiteX16" fmla="*/ 7144 w 1143000"/>
              <a:gd name="connsiteY16" fmla="*/ 202406 h 395287"/>
              <a:gd name="connsiteX17" fmla="*/ 26194 w 1143000"/>
              <a:gd name="connsiteY17" fmla="*/ 195262 h 395287"/>
              <a:gd name="connsiteX18" fmla="*/ 71438 w 1143000"/>
              <a:gd name="connsiteY18" fmla="*/ 202406 h 395287"/>
              <a:gd name="connsiteX19" fmla="*/ 145256 w 1143000"/>
              <a:gd name="connsiteY19" fmla="*/ 214312 h 395287"/>
              <a:gd name="connsiteX20" fmla="*/ 223838 w 1143000"/>
              <a:gd name="connsiteY20" fmla="*/ 219075 h 395287"/>
              <a:gd name="connsiteX21" fmla="*/ 333375 w 1143000"/>
              <a:gd name="connsiteY21" fmla="*/ 207169 h 395287"/>
              <a:gd name="connsiteX22" fmla="*/ 488156 w 1143000"/>
              <a:gd name="connsiteY22" fmla="*/ 173831 h 395287"/>
              <a:gd name="connsiteX23" fmla="*/ 626269 w 1143000"/>
              <a:gd name="connsiteY23" fmla="*/ 128587 h 395287"/>
              <a:gd name="connsiteX24" fmla="*/ 764381 w 1143000"/>
              <a:gd name="connsiteY24" fmla="*/ 71437 h 395287"/>
              <a:gd name="connsiteX25" fmla="*/ 859631 w 1143000"/>
              <a:gd name="connsiteY25" fmla="*/ 19050 h 395287"/>
              <a:gd name="connsiteX26" fmla="*/ 881063 w 1143000"/>
              <a:gd name="connsiteY26" fmla="*/ 9525 h 395287"/>
              <a:gd name="connsiteX27" fmla="*/ 909638 w 1143000"/>
              <a:gd name="connsiteY27" fmla="*/ 2381 h 395287"/>
              <a:gd name="connsiteX28" fmla="*/ 945356 w 1143000"/>
              <a:gd name="connsiteY28" fmla="*/ 0 h 395287"/>
              <a:gd name="connsiteX29" fmla="*/ 973931 w 1143000"/>
              <a:gd name="connsiteY29" fmla="*/ 0 h 395287"/>
              <a:gd name="connsiteX30" fmla="*/ 1000125 w 1143000"/>
              <a:gd name="connsiteY30" fmla="*/ 4762 h 395287"/>
              <a:gd name="connsiteX31" fmla="*/ 1040606 w 1143000"/>
              <a:gd name="connsiteY31" fmla="*/ 16669 h 395287"/>
              <a:gd name="connsiteX32" fmla="*/ 1078706 w 1143000"/>
              <a:gd name="connsiteY32" fmla="*/ 33337 h 395287"/>
              <a:gd name="connsiteX33" fmla="*/ 1102519 w 1143000"/>
              <a:gd name="connsiteY33" fmla="*/ 50006 h 395287"/>
              <a:gd name="connsiteX34" fmla="*/ 1116806 w 1143000"/>
              <a:gd name="connsiteY34" fmla="*/ 64294 h 395287"/>
              <a:gd name="connsiteX35" fmla="*/ 1133475 w 1143000"/>
              <a:gd name="connsiteY35" fmla="*/ 88106 h 395287"/>
              <a:gd name="connsiteX36" fmla="*/ 1140619 w 1143000"/>
              <a:gd name="connsiteY36" fmla="*/ 104775 h 395287"/>
              <a:gd name="connsiteX37" fmla="*/ 1143000 w 1143000"/>
              <a:gd name="connsiteY37" fmla="*/ 119062 h 395287"/>
              <a:gd name="connsiteX38" fmla="*/ 1140619 w 1143000"/>
              <a:gd name="connsiteY38" fmla="*/ 140494 h 395287"/>
              <a:gd name="connsiteX39" fmla="*/ 1131094 w 1143000"/>
              <a:gd name="connsiteY39" fmla="*/ 159544 h 395287"/>
              <a:gd name="connsiteX40" fmla="*/ 1114425 w 1143000"/>
              <a:gd name="connsiteY40" fmla="*/ 176212 h 395287"/>
              <a:gd name="connsiteX41" fmla="*/ 1076325 w 1143000"/>
              <a:gd name="connsiteY41" fmla="*/ 204787 h 395287"/>
              <a:gd name="connsiteX42" fmla="*/ 1016794 w 1143000"/>
              <a:gd name="connsiteY42" fmla="*/ 235744 h 395287"/>
              <a:gd name="connsiteX43" fmla="*/ 904875 w 1143000"/>
              <a:gd name="connsiteY43" fmla="*/ 278606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43000" h="395287">
                <a:moveTo>
                  <a:pt x="904875" y="278606"/>
                </a:moveTo>
                <a:lnTo>
                  <a:pt x="797719" y="307181"/>
                </a:lnTo>
                <a:lnTo>
                  <a:pt x="726281" y="323850"/>
                </a:lnTo>
                <a:lnTo>
                  <a:pt x="595313" y="352425"/>
                </a:lnTo>
                <a:lnTo>
                  <a:pt x="457200" y="376237"/>
                </a:lnTo>
                <a:lnTo>
                  <a:pt x="340519" y="392906"/>
                </a:lnTo>
                <a:lnTo>
                  <a:pt x="326231" y="395287"/>
                </a:lnTo>
                <a:lnTo>
                  <a:pt x="300038" y="392906"/>
                </a:lnTo>
                <a:lnTo>
                  <a:pt x="230981" y="378619"/>
                </a:lnTo>
                <a:lnTo>
                  <a:pt x="176213" y="357187"/>
                </a:lnTo>
                <a:lnTo>
                  <a:pt x="126206" y="328612"/>
                </a:lnTo>
                <a:lnTo>
                  <a:pt x="71438" y="290512"/>
                </a:lnTo>
                <a:lnTo>
                  <a:pt x="26194" y="252412"/>
                </a:lnTo>
                <a:lnTo>
                  <a:pt x="7144" y="230981"/>
                </a:lnTo>
                <a:lnTo>
                  <a:pt x="0" y="216694"/>
                </a:lnTo>
                <a:lnTo>
                  <a:pt x="2381" y="211931"/>
                </a:lnTo>
                <a:lnTo>
                  <a:pt x="7144" y="202406"/>
                </a:lnTo>
                <a:lnTo>
                  <a:pt x="26194" y="195262"/>
                </a:lnTo>
                <a:lnTo>
                  <a:pt x="71438" y="202406"/>
                </a:lnTo>
                <a:lnTo>
                  <a:pt x="145256" y="214312"/>
                </a:lnTo>
                <a:lnTo>
                  <a:pt x="223838" y="219075"/>
                </a:lnTo>
                <a:lnTo>
                  <a:pt x="333375" y="207169"/>
                </a:lnTo>
                <a:lnTo>
                  <a:pt x="488156" y="173831"/>
                </a:lnTo>
                <a:lnTo>
                  <a:pt x="626269" y="128587"/>
                </a:lnTo>
                <a:lnTo>
                  <a:pt x="764381" y="71437"/>
                </a:lnTo>
                <a:lnTo>
                  <a:pt x="859631" y="19050"/>
                </a:lnTo>
                <a:lnTo>
                  <a:pt x="881063" y="9525"/>
                </a:lnTo>
                <a:lnTo>
                  <a:pt x="909638" y="2381"/>
                </a:lnTo>
                <a:lnTo>
                  <a:pt x="945356" y="0"/>
                </a:lnTo>
                <a:lnTo>
                  <a:pt x="973931" y="0"/>
                </a:lnTo>
                <a:lnTo>
                  <a:pt x="1000125" y="4762"/>
                </a:lnTo>
                <a:lnTo>
                  <a:pt x="1040606" y="16669"/>
                </a:lnTo>
                <a:lnTo>
                  <a:pt x="1078706" y="33337"/>
                </a:lnTo>
                <a:lnTo>
                  <a:pt x="1102519" y="50006"/>
                </a:lnTo>
                <a:lnTo>
                  <a:pt x="1116806" y="64294"/>
                </a:lnTo>
                <a:lnTo>
                  <a:pt x="1133475" y="88106"/>
                </a:lnTo>
                <a:lnTo>
                  <a:pt x="1140619" y="104775"/>
                </a:lnTo>
                <a:lnTo>
                  <a:pt x="1143000" y="119062"/>
                </a:lnTo>
                <a:lnTo>
                  <a:pt x="1140619" y="140494"/>
                </a:lnTo>
                <a:lnTo>
                  <a:pt x="1131094" y="159544"/>
                </a:lnTo>
                <a:lnTo>
                  <a:pt x="1114425" y="176212"/>
                </a:lnTo>
                <a:lnTo>
                  <a:pt x="1076325" y="204787"/>
                </a:lnTo>
                <a:lnTo>
                  <a:pt x="1016794" y="235744"/>
                </a:lnTo>
                <a:lnTo>
                  <a:pt x="904875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6E799FC-2C8C-4B8E-9975-17C05D5CF2CE}"/>
              </a:ext>
            </a:extLst>
          </p:cNvPr>
          <p:cNvSpPr/>
          <p:nvPr/>
        </p:nvSpPr>
        <p:spPr>
          <a:xfrm>
            <a:off x="2840038" y="3652838"/>
            <a:ext cx="1122362" cy="377825"/>
          </a:xfrm>
          <a:custGeom>
            <a:avLst/>
            <a:gdLst>
              <a:gd name="connsiteX0" fmla="*/ 892969 w 1121569"/>
              <a:gd name="connsiteY0" fmla="*/ 245268 h 378618"/>
              <a:gd name="connsiteX1" fmla="*/ 781050 w 1121569"/>
              <a:gd name="connsiteY1" fmla="*/ 271462 h 378618"/>
              <a:gd name="connsiteX2" fmla="*/ 611982 w 1121569"/>
              <a:gd name="connsiteY2" fmla="*/ 314325 h 378618"/>
              <a:gd name="connsiteX3" fmla="*/ 485775 w 1121569"/>
              <a:gd name="connsiteY3" fmla="*/ 347662 h 378618"/>
              <a:gd name="connsiteX4" fmla="*/ 428625 w 1121569"/>
              <a:gd name="connsiteY4" fmla="*/ 361950 h 378618"/>
              <a:gd name="connsiteX5" fmla="*/ 385763 w 1121569"/>
              <a:gd name="connsiteY5" fmla="*/ 371475 h 378618"/>
              <a:gd name="connsiteX6" fmla="*/ 342900 w 1121569"/>
              <a:gd name="connsiteY6" fmla="*/ 376237 h 378618"/>
              <a:gd name="connsiteX7" fmla="*/ 304800 w 1121569"/>
              <a:gd name="connsiteY7" fmla="*/ 378618 h 378618"/>
              <a:gd name="connsiteX8" fmla="*/ 285750 w 1121569"/>
              <a:gd name="connsiteY8" fmla="*/ 376237 h 378618"/>
              <a:gd name="connsiteX9" fmla="*/ 238125 w 1121569"/>
              <a:gd name="connsiteY9" fmla="*/ 359568 h 378618"/>
              <a:gd name="connsiteX10" fmla="*/ 178594 w 1121569"/>
              <a:gd name="connsiteY10" fmla="*/ 330993 h 378618"/>
              <a:gd name="connsiteX11" fmla="*/ 116682 w 1121569"/>
              <a:gd name="connsiteY11" fmla="*/ 297656 h 378618"/>
              <a:gd name="connsiteX12" fmla="*/ 64294 w 1121569"/>
              <a:gd name="connsiteY12" fmla="*/ 266700 h 378618"/>
              <a:gd name="connsiteX13" fmla="*/ 28575 w 1121569"/>
              <a:gd name="connsiteY13" fmla="*/ 242887 h 378618"/>
              <a:gd name="connsiteX14" fmla="*/ 7144 w 1121569"/>
              <a:gd name="connsiteY14" fmla="*/ 226218 h 378618"/>
              <a:gd name="connsiteX15" fmla="*/ 2382 w 1121569"/>
              <a:gd name="connsiteY15" fmla="*/ 214312 h 378618"/>
              <a:gd name="connsiteX16" fmla="*/ 0 w 1121569"/>
              <a:gd name="connsiteY16" fmla="*/ 202406 h 378618"/>
              <a:gd name="connsiteX17" fmla="*/ 4763 w 1121569"/>
              <a:gd name="connsiteY17" fmla="*/ 197643 h 378618"/>
              <a:gd name="connsiteX18" fmla="*/ 19050 w 1121569"/>
              <a:gd name="connsiteY18" fmla="*/ 197643 h 378618"/>
              <a:gd name="connsiteX19" fmla="*/ 64294 w 1121569"/>
              <a:gd name="connsiteY19" fmla="*/ 202406 h 378618"/>
              <a:gd name="connsiteX20" fmla="*/ 152400 w 1121569"/>
              <a:gd name="connsiteY20" fmla="*/ 200025 h 378618"/>
              <a:gd name="connsiteX21" fmla="*/ 223838 w 1121569"/>
              <a:gd name="connsiteY21" fmla="*/ 190500 h 378618"/>
              <a:gd name="connsiteX22" fmla="*/ 304800 w 1121569"/>
              <a:gd name="connsiteY22" fmla="*/ 176212 h 378618"/>
              <a:gd name="connsiteX23" fmla="*/ 383382 w 1121569"/>
              <a:gd name="connsiteY23" fmla="*/ 154781 h 378618"/>
              <a:gd name="connsiteX24" fmla="*/ 547688 w 1121569"/>
              <a:gd name="connsiteY24" fmla="*/ 104775 h 378618"/>
              <a:gd name="connsiteX25" fmla="*/ 716757 w 1121569"/>
              <a:gd name="connsiteY25" fmla="*/ 40481 h 378618"/>
              <a:gd name="connsiteX26" fmla="*/ 766763 w 1121569"/>
              <a:gd name="connsiteY26" fmla="*/ 19050 h 378618"/>
              <a:gd name="connsiteX27" fmla="*/ 778669 w 1121569"/>
              <a:gd name="connsiteY27" fmla="*/ 11906 h 378618"/>
              <a:gd name="connsiteX28" fmla="*/ 800100 w 1121569"/>
              <a:gd name="connsiteY28" fmla="*/ 4762 h 378618"/>
              <a:gd name="connsiteX29" fmla="*/ 821532 w 1121569"/>
              <a:gd name="connsiteY29" fmla="*/ 2381 h 378618"/>
              <a:gd name="connsiteX30" fmla="*/ 845344 w 1121569"/>
              <a:gd name="connsiteY30" fmla="*/ 0 h 378618"/>
              <a:gd name="connsiteX31" fmla="*/ 871538 w 1121569"/>
              <a:gd name="connsiteY31" fmla="*/ 4762 h 378618"/>
              <a:gd name="connsiteX32" fmla="*/ 931069 w 1121569"/>
              <a:gd name="connsiteY32" fmla="*/ 26193 h 378618"/>
              <a:gd name="connsiteX33" fmla="*/ 988219 w 1121569"/>
              <a:gd name="connsiteY33" fmla="*/ 54768 h 378618"/>
              <a:gd name="connsiteX34" fmla="*/ 1038225 w 1121569"/>
              <a:gd name="connsiteY34" fmla="*/ 78581 h 378618"/>
              <a:gd name="connsiteX35" fmla="*/ 1085850 w 1121569"/>
              <a:gd name="connsiteY35" fmla="*/ 102393 h 378618"/>
              <a:gd name="connsiteX36" fmla="*/ 1104900 w 1121569"/>
              <a:gd name="connsiteY36" fmla="*/ 116681 h 378618"/>
              <a:gd name="connsiteX37" fmla="*/ 1121569 w 1121569"/>
              <a:gd name="connsiteY37" fmla="*/ 138112 h 378618"/>
              <a:gd name="connsiteX38" fmla="*/ 1121569 w 1121569"/>
              <a:gd name="connsiteY38" fmla="*/ 152400 h 378618"/>
              <a:gd name="connsiteX39" fmla="*/ 1119188 w 1121569"/>
              <a:gd name="connsiteY39" fmla="*/ 171450 h 378618"/>
              <a:gd name="connsiteX40" fmla="*/ 1107282 w 1121569"/>
              <a:gd name="connsiteY40" fmla="*/ 190500 h 378618"/>
              <a:gd name="connsiteX41" fmla="*/ 1088232 w 1121569"/>
              <a:gd name="connsiteY41" fmla="*/ 202406 h 378618"/>
              <a:gd name="connsiteX42" fmla="*/ 1052513 w 1121569"/>
              <a:gd name="connsiteY42" fmla="*/ 216693 h 378618"/>
              <a:gd name="connsiteX43" fmla="*/ 981075 w 1121569"/>
              <a:gd name="connsiteY43" fmla="*/ 235743 h 378618"/>
              <a:gd name="connsiteX44" fmla="*/ 892969 w 1121569"/>
              <a:gd name="connsiteY44" fmla="*/ 24526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21569" h="378618">
                <a:moveTo>
                  <a:pt x="892969" y="245268"/>
                </a:moveTo>
                <a:lnTo>
                  <a:pt x="781050" y="271462"/>
                </a:lnTo>
                <a:lnTo>
                  <a:pt x="611982" y="314325"/>
                </a:lnTo>
                <a:lnTo>
                  <a:pt x="485775" y="347662"/>
                </a:lnTo>
                <a:lnTo>
                  <a:pt x="428625" y="361950"/>
                </a:lnTo>
                <a:lnTo>
                  <a:pt x="385763" y="371475"/>
                </a:lnTo>
                <a:lnTo>
                  <a:pt x="342900" y="376237"/>
                </a:lnTo>
                <a:lnTo>
                  <a:pt x="304800" y="378618"/>
                </a:lnTo>
                <a:lnTo>
                  <a:pt x="285750" y="376237"/>
                </a:lnTo>
                <a:lnTo>
                  <a:pt x="238125" y="359568"/>
                </a:lnTo>
                <a:lnTo>
                  <a:pt x="178594" y="330993"/>
                </a:lnTo>
                <a:lnTo>
                  <a:pt x="116682" y="297656"/>
                </a:lnTo>
                <a:lnTo>
                  <a:pt x="64294" y="266700"/>
                </a:lnTo>
                <a:lnTo>
                  <a:pt x="28575" y="242887"/>
                </a:lnTo>
                <a:lnTo>
                  <a:pt x="7144" y="226218"/>
                </a:lnTo>
                <a:lnTo>
                  <a:pt x="2382" y="214312"/>
                </a:lnTo>
                <a:lnTo>
                  <a:pt x="0" y="202406"/>
                </a:lnTo>
                <a:lnTo>
                  <a:pt x="4763" y="197643"/>
                </a:lnTo>
                <a:lnTo>
                  <a:pt x="19050" y="197643"/>
                </a:lnTo>
                <a:lnTo>
                  <a:pt x="64294" y="202406"/>
                </a:lnTo>
                <a:lnTo>
                  <a:pt x="152400" y="200025"/>
                </a:lnTo>
                <a:lnTo>
                  <a:pt x="223838" y="190500"/>
                </a:lnTo>
                <a:lnTo>
                  <a:pt x="304800" y="176212"/>
                </a:lnTo>
                <a:lnTo>
                  <a:pt x="383382" y="154781"/>
                </a:lnTo>
                <a:lnTo>
                  <a:pt x="547688" y="104775"/>
                </a:lnTo>
                <a:lnTo>
                  <a:pt x="716757" y="40481"/>
                </a:lnTo>
                <a:lnTo>
                  <a:pt x="766763" y="19050"/>
                </a:lnTo>
                <a:lnTo>
                  <a:pt x="778669" y="11906"/>
                </a:lnTo>
                <a:lnTo>
                  <a:pt x="800100" y="4762"/>
                </a:lnTo>
                <a:lnTo>
                  <a:pt x="821532" y="2381"/>
                </a:lnTo>
                <a:lnTo>
                  <a:pt x="845344" y="0"/>
                </a:lnTo>
                <a:lnTo>
                  <a:pt x="871538" y="4762"/>
                </a:lnTo>
                <a:lnTo>
                  <a:pt x="931069" y="26193"/>
                </a:lnTo>
                <a:lnTo>
                  <a:pt x="988219" y="54768"/>
                </a:lnTo>
                <a:lnTo>
                  <a:pt x="1038225" y="78581"/>
                </a:lnTo>
                <a:lnTo>
                  <a:pt x="1085850" y="102393"/>
                </a:lnTo>
                <a:lnTo>
                  <a:pt x="1104900" y="116681"/>
                </a:lnTo>
                <a:lnTo>
                  <a:pt x="1121569" y="138112"/>
                </a:lnTo>
                <a:lnTo>
                  <a:pt x="1121569" y="152400"/>
                </a:lnTo>
                <a:lnTo>
                  <a:pt x="1119188" y="171450"/>
                </a:lnTo>
                <a:lnTo>
                  <a:pt x="1107282" y="190500"/>
                </a:lnTo>
                <a:lnTo>
                  <a:pt x="1088232" y="202406"/>
                </a:lnTo>
                <a:lnTo>
                  <a:pt x="1052513" y="216693"/>
                </a:lnTo>
                <a:lnTo>
                  <a:pt x="981075" y="235743"/>
                </a:lnTo>
                <a:lnTo>
                  <a:pt x="892969" y="2452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2360C3-D8A5-45B6-A1F6-E21715B49D4F}"/>
              </a:ext>
            </a:extLst>
          </p:cNvPr>
          <p:cNvSpPr/>
          <p:nvPr/>
        </p:nvSpPr>
        <p:spPr>
          <a:xfrm>
            <a:off x="2586038" y="4462463"/>
            <a:ext cx="595312" cy="1184275"/>
          </a:xfrm>
          <a:custGeom>
            <a:avLst/>
            <a:gdLst>
              <a:gd name="connsiteX0" fmla="*/ 407193 w 595312"/>
              <a:gd name="connsiteY0" fmla="*/ 366712 h 1183481"/>
              <a:gd name="connsiteX1" fmla="*/ 447675 w 595312"/>
              <a:gd name="connsiteY1" fmla="*/ 531018 h 1183481"/>
              <a:gd name="connsiteX2" fmla="*/ 492918 w 595312"/>
              <a:gd name="connsiteY2" fmla="*/ 702468 h 1183481"/>
              <a:gd name="connsiteX3" fmla="*/ 538162 w 595312"/>
              <a:gd name="connsiteY3" fmla="*/ 871537 h 1183481"/>
              <a:gd name="connsiteX4" fmla="*/ 595312 w 595312"/>
              <a:gd name="connsiteY4" fmla="*/ 981075 h 1183481"/>
              <a:gd name="connsiteX5" fmla="*/ 592931 w 595312"/>
              <a:gd name="connsiteY5" fmla="*/ 1042987 h 1183481"/>
              <a:gd name="connsiteX6" fmla="*/ 585787 w 595312"/>
              <a:gd name="connsiteY6" fmla="*/ 1090612 h 1183481"/>
              <a:gd name="connsiteX7" fmla="*/ 576262 w 595312"/>
              <a:gd name="connsiteY7" fmla="*/ 1126331 h 1183481"/>
              <a:gd name="connsiteX8" fmla="*/ 564356 w 595312"/>
              <a:gd name="connsiteY8" fmla="*/ 1150143 h 1183481"/>
              <a:gd name="connsiteX9" fmla="*/ 547687 w 595312"/>
              <a:gd name="connsiteY9" fmla="*/ 1166812 h 1183481"/>
              <a:gd name="connsiteX10" fmla="*/ 531018 w 595312"/>
              <a:gd name="connsiteY10" fmla="*/ 1178718 h 1183481"/>
              <a:gd name="connsiteX11" fmla="*/ 509587 w 595312"/>
              <a:gd name="connsiteY11" fmla="*/ 1183481 h 1183481"/>
              <a:gd name="connsiteX12" fmla="*/ 495300 w 595312"/>
              <a:gd name="connsiteY12" fmla="*/ 1181100 h 1183481"/>
              <a:gd name="connsiteX13" fmla="*/ 473868 w 595312"/>
              <a:gd name="connsiteY13" fmla="*/ 1173956 h 1183481"/>
              <a:gd name="connsiteX14" fmla="*/ 447675 w 595312"/>
              <a:gd name="connsiteY14" fmla="*/ 1157287 h 1183481"/>
              <a:gd name="connsiteX15" fmla="*/ 428625 w 595312"/>
              <a:gd name="connsiteY15" fmla="*/ 1140618 h 1183481"/>
              <a:gd name="connsiteX16" fmla="*/ 407193 w 595312"/>
              <a:gd name="connsiteY16" fmla="*/ 1121568 h 1183481"/>
              <a:gd name="connsiteX17" fmla="*/ 392906 w 595312"/>
              <a:gd name="connsiteY17" fmla="*/ 1104900 h 1183481"/>
              <a:gd name="connsiteX18" fmla="*/ 364331 w 595312"/>
              <a:gd name="connsiteY18" fmla="*/ 1064418 h 1183481"/>
              <a:gd name="connsiteX19" fmla="*/ 340518 w 595312"/>
              <a:gd name="connsiteY19" fmla="*/ 1021556 h 1183481"/>
              <a:gd name="connsiteX20" fmla="*/ 328612 w 595312"/>
              <a:gd name="connsiteY20" fmla="*/ 997743 h 1183481"/>
              <a:gd name="connsiteX21" fmla="*/ 323850 w 595312"/>
              <a:gd name="connsiteY21" fmla="*/ 962025 h 1183481"/>
              <a:gd name="connsiteX22" fmla="*/ 314325 w 595312"/>
              <a:gd name="connsiteY22" fmla="*/ 892968 h 1183481"/>
              <a:gd name="connsiteX23" fmla="*/ 300037 w 595312"/>
              <a:gd name="connsiteY23" fmla="*/ 809625 h 1183481"/>
              <a:gd name="connsiteX24" fmla="*/ 278606 w 595312"/>
              <a:gd name="connsiteY24" fmla="*/ 709612 h 1183481"/>
              <a:gd name="connsiteX25" fmla="*/ 252412 w 595312"/>
              <a:gd name="connsiteY25" fmla="*/ 585787 h 1183481"/>
              <a:gd name="connsiteX26" fmla="*/ 228600 w 595312"/>
              <a:gd name="connsiteY26" fmla="*/ 490537 h 1183481"/>
              <a:gd name="connsiteX27" fmla="*/ 204787 w 595312"/>
              <a:gd name="connsiteY27" fmla="*/ 395287 h 1183481"/>
              <a:gd name="connsiteX28" fmla="*/ 178593 w 595312"/>
              <a:gd name="connsiteY28" fmla="*/ 292893 h 1183481"/>
              <a:gd name="connsiteX29" fmla="*/ 164306 w 595312"/>
              <a:gd name="connsiteY29" fmla="*/ 242887 h 1183481"/>
              <a:gd name="connsiteX30" fmla="*/ 152400 w 595312"/>
              <a:gd name="connsiteY30" fmla="*/ 207168 h 1183481"/>
              <a:gd name="connsiteX31" fmla="*/ 140493 w 595312"/>
              <a:gd name="connsiteY31" fmla="*/ 183356 h 1183481"/>
              <a:gd name="connsiteX32" fmla="*/ 128587 w 595312"/>
              <a:gd name="connsiteY32" fmla="*/ 166687 h 1183481"/>
              <a:gd name="connsiteX33" fmla="*/ 111918 w 595312"/>
              <a:gd name="connsiteY33" fmla="*/ 142875 h 1183481"/>
              <a:gd name="connsiteX34" fmla="*/ 100012 w 595312"/>
              <a:gd name="connsiteY34" fmla="*/ 130968 h 1183481"/>
              <a:gd name="connsiteX35" fmla="*/ 83343 w 595312"/>
              <a:gd name="connsiteY35" fmla="*/ 114300 h 1183481"/>
              <a:gd name="connsiteX36" fmla="*/ 61912 w 595312"/>
              <a:gd name="connsiteY36" fmla="*/ 97631 h 1183481"/>
              <a:gd name="connsiteX37" fmla="*/ 33337 w 595312"/>
              <a:gd name="connsiteY37" fmla="*/ 76200 h 1183481"/>
              <a:gd name="connsiteX38" fmla="*/ 23812 w 595312"/>
              <a:gd name="connsiteY38" fmla="*/ 66675 h 1183481"/>
              <a:gd name="connsiteX39" fmla="*/ 9525 w 595312"/>
              <a:gd name="connsiteY39" fmla="*/ 52387 h 1183481"/>
              <a:gd name="connsiteX40" fmla="*/ 0 w 595312"/>
              <a:gd name="connsiteY40" fmla="*/ 23812 h 1183481"/>
              <a:gd name="connsiteX41" fmla="*/ 2381 w 595312"/>
              <a:gd name="connsiteY41" fmla="*/ 7143 h 1183481"/>
              <a:gd name="connsiteX42" fmla="*/ 7143 w 595312"/>
              <a:gd name="connsiteY42" fmla="*/ 2381 h 1183481"/>
              <a:gd name="connsiteX43" fmla="*/ 14287 w 595312"/>
              <a:gd name="connsiteY43" fmla="*/ 0 h 1183481"/>
              <a:gd name="connsiteX44" fmla="*/ 28575 w 595312"/>
              <a:gd name="connsiteY44" fmla="*/ 4762 h 1183481"/>
              <a:gd name="connsiteX45" fmla="*/ 76200 w 595312"/>
              <a:gd name="connsiteY45" fmla="*/ 23812 h 1183481"/>
              <a:gd name="connsiteX46" fmla="*/ 147637 w 595312"/>
              <a:gd name="connsiteY46" fmla="*/ 54768 h 1183481"/>
              <a:gd name="connsiteX47" fmla="*/ 259556 w 595312"/>
              <a:gd name="connsiteY47" fmla="*/ 104775 h 1183481"/>
              <a:gd name="connsiteX48" fmla="*/ 364331 w 595312"/>
              <a:gd name="connsiteY48" fmla="*/ 216693 h 1183481"/>
              <a:gd name="connsiteX49" fmla="*/ 407193 w 595312"/>
              <a:gd name="connsiteY49" fmla="*/ 36671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5312" h="1183481">
                <a:moveTo>
                  <a:pt x="407193" y="366712"/>
                </a:moveTo>
                <a:lnTo>
                  <a:pt x="447675" y="531018"/>
                </a:lnTo>
                <a:lnTo>
                  <a:pt x="492918" y="702468"/>
                </a:lnTo>
                <a:lnTo>
                  <a:pt x="538162" y="871537"/>
                </a:lnTo>
                <a:lnTo>
                  <a:pt x="595312" y="981075"/>
                </a:lnTo>
                <a:cubicBezTo>
                  <a:pt x="594518" y="1001712"/>
                  <a:pt x="593725" y="1022350"/>
                  <a:pt x="592931" y="1042987"/>
                </a:cubicBezTo>
                <a:lnTo>
                  <a:pt x="585787" y="1090612"/>
                </a:lnTo>
                <a:lnTo>
                  <a:pt x="576262" y="1126331"/>
                </a:lnTo>
                <a:lnTo>
                  <a:pt x="564356" y="1150143"/>
                </a:lnTo>
                <a:lnTo>
                  <a:pt x="547687" y="1166812"/>
                </a:lnTo>
                <a:lnTo>
                  <a:pt x="531018" y="1178718"/>
                </a:lnTo>
                <a:lnTo>
                  <a:pt x="509587" y="1183481"/>
                </a:lnTo>
                <a:lnTo>
                  <a:pt x="495300" y="1181100"/>
                </a:lnTo>
                <a:lnTo>
                  <a:pt x="473868" y="1173956"/>
                </a:lnTo>
                <a:lnTo>
                  <a:pt x="447675" y="1157287"/>
                </a:lnTo>
                <a:lnTo>
                  <a:pt x="428625" y="1140618"/>
                </a:lnTo>
                <a:lnTo>
                  <a:pt x="407193" y="1121568"/>
                </a:lnTo>
                <a:lnTo>
                  <a:pt x="392906" y="1104900"/>
                </a:lnTo>
                <a:lnTo>
                  <a:pt x="364331" y="1064418"/>
                </a:lnTo>
                <a:lnTo>
                  <a:pt x="340518" y="1021556"/>
                </a:lnTo>
                <a:lnTo>
                  <a:pt x="328612" y="997743"/>
                </a:lnTo>
                <a:lnTo>
                  <a:pt x="323850" y="962025"/>
                </a:lnTo>
                <a:lnTo>
                  <a:pt x="314325" y="892968"/>
                </a:lnTo>
                <a:lnTo>
                  <a:pt x="300037" y="809625"/>
                </a:lnTo>
                <a:lnTo>
                  <a:pt x="278606" y="709612"/>
                </a:lnTo>
                <a:lnTo>
                  <a:pt x="252412" y="585787"/>
                </a:lnTo>
                <a:lnTo>
                  <a:pt x="228600" y="490537"/>
                </a:lnTo>
                <a:lnTo>
                  <a:pt x="204787" y="395287"/>
                </a:lnTo>
                <a:lnTo>
                  <a:pt x="178593" y="292893"/>
                </a:lnTo>
                <a:lnTo>
                  <a:pt x="164306" y="242887"/>
                </a:lnTo>
                <a:lnTo>
                  <a:pt x="152400" y="207168"/>
                </a:lnTo>
                <a:lnTo>
                  <a:pt x="140493" y="183356"/>
                </a:lnTo>
                <a:lnTo>
                  <a:pt x="128587" y="166687"/>
                </a:lnTo>
                <a:lnTo>
                  <a:pt x="111918" y="142875"/>
                </a:lnTo>
                <a:lnTo>
                  <a:pt x="100012" y="130968"/>
                </a:lnTo>
                <a:lnTo>
                  <a:pt x="83343" y="114300"/>
                </a:lnTo>
                <a:lnTo>
                  <a:pt x="61912" y="97631"/>
                </a:lnTo>
                <a:lnTo>
                  <a:pt x="33337" y="76200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23812"/>
                </a:lnTo>
                <a:lnTo>
                  <a:pt x="2381" y="7143"/>
                </a:lnTo>
                <a:lnTo>
                  <a:pt x="7143" y="2381"/>
                </a:lnTo>
                <a:lnTo>
                  <a:pt x="14287" y="0"/>
                </a:lnTo>
                <a:lnTo>
                  <a:pt x="28575" y="4762"/>
                </a:lnTo>
                <a:lnTo>
                  <a:pt x="76200" y="23812"/>
                </a:lnTo>
                <a:lnTo>
                  <a:pt x="147637" y="54768"/>
                </a:lnTo>
                <a:lnTo>
                  <a:pt x="259556" y="104775"/>
                </a:lnTo>
                <a:lnTo>
                  <a:pt x="364331" y="216693"/>
                </a:lnTo>
                <a:lnTo>
                  <a:pt x="407193" y="3667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BFFC8A6-402B-4041-A087-85E36F27D4F6}"/>
              </a:ext>
            </a:extLst>
          </p:cNvPr>
          <p:cNvSpPr/>
          <p:nvPr/>
        </p:nvSpPr>
        <p:spPr>
          <a:xfrm>
            <a:off x="2786063" y="4338638"/>
            <a:ext cx="1336675" cy="1071562"/>
          </a:xfrm>
          <a:custGeom>
            <a:avLst/>
            <a:gdLst>
              <a:gd name="connsiteX0" fmla="*/ 716756 w 1335881"/>
              <a:gd name="connsiteY0" fmla="*/ 271462 h 1071562"/>
              <a:gd name="connsiteX1" fmla="*/ 826293 w 1335881"/>
              <a:gd name="connsiteY1" fmla="*/ 245268 h 1071562"/>
              <a:gd name="connsiteX2" fmla="*/ 888206 w 1335881"/>
              <a:gd name="connsiteY2" fmla="*/ 230981 h 1071562"/>
              <a:gd name="connsiteX3" fmla="*/ 907256 w 1335881"/>
              <a:gd name="connsiteY3" fmla="*/ 230981 h 1071562"/>
              <a:gd name="connsiteX4" fmla="*/ 923925 w 1335881"/>
              <a:gd name="connsiteY4" fmla="*/ 235743 h 1071562"/>
              <a:gd name="connsiteX5" fmla="*/ 938212 w 1335881"/>
              <a:gd name="connsiteY5" fmla="*/ 242887 h 1071562"/>
              <a:gd name="connsiteX6" fmla="*/ 947737 w 1335881"/>
              <a:gd name="connsiteY6" fmla="*/ 252412 h 1071562"/>
              <a:gd name="connsiteX7" fmla="*/ 954881 w 1335881"/>
              <a:gd name="connsiteY7" fmla="*/ 264318 h 1071562"/>
              <a:gd name="connsiteX8" fmla="*/ 959643 w 1335881"/>
              <a:gd name="connsiteY8" fmla="*/ 280987 h 1071562"/>
              <a:gd name="connsiteX9" fmla="*/ 957262 w 1335881"/>
              <a:gd name="connsiteY9" fmla="*/ 326231 h 1071562"/>
              <a:gd name="connsiteX10" fmla="*/ 935831 w 1335881"/>
              <a:gd name="connsiteY10" fmla="*/ 459581 h 1071562"/>
              <a:gd name="connsiteX11" fmla="*/ 902493 w 1335881"/>
              <a:gd name="connsiteY11" fmla="*/ 654843 h 1071562"/>
              <a:gd name="connsiteX12" fmla="*/ 862012 w 1335881"/>
              <a:gd name="connsiteY12" fmla="*/ 878681 h 1071562"/>
              <a:gd name="connsiteX13" fmla="*/ 869156 w 1335881"/>
              <a:gd name="connsiteY13" fmla="*/ 1033462 h 1071562"/>
              <a:gd name="connsiteX14" fmla="*/ 888206 w 1335881"/>
              <a:gd name="connsiteY14" fmla="*/ 1045368 h 1071562"/>
              <a:gd name="connsiteX15" fmla="*/ 919162 w 1335881"/>
              <a:gd name="connsiteY15" fmla="*/ 1059656 h 1071562"/>
              <a:gd name="connsiteX16" fmla="*/ 947737 w 1335881"/>
              <a:gd name="connsiteY16" fmla="*/ 1066800 h 1071562"/>
              <a:gd name="connsiteX17" fmla="*/ 978693 w 1335881"/>
              <a:gd name="connsiteY17" fmla="*/ 1071562 h 1071562"/>
              <a:gd name="connsiteX18" fmla="*/ 1002506 w 1335881"/>
              <a:gd name="connsiteY18" fmla="*/ 1066800 h 1071562"/>
              <a:gd name="connsiteX19" fmla="*/ 1019175 w 1335881"/>
              <a:gd name="connsiteY19" fmla="*/ 1054893 h 1071562"/>
              <a:gd name="connsiteX20" fmla="*/ 1023937 w 1335881"/>
              <a:gd name="connsiteY20" fmla="*/ 1038225 h 1071562"/>
              <a:gd name="connsiteX21" fmla="*/ 1050131 w 1335881"/>
              <a:gd name="connsiteY21" fmla="*/ 947737 h 1071562"/>
              <a:gd name="connsiteX22" fmla="*/ 1095375 w 1335881"/>
              <a:gd name="connsiteY22" fmla="*/ 788193 h 1071562"/>
              <a:gd name="connsiteX23" fmla="*/ 1143000 w 1335881"/>
              <a:gd name="connsiteY23" fmla="*/ 628650 h 1071562"/>
              <a:gd name="connsiteX24" fmla="*/ 1197768 w 1335881"/>
              <a:gd name="connsiteY24" fmla="*/ 445293 h 1071562"/>
              <a:gd name="connsiteX25" fmla="*/ 1243012 w 1335881"/>
              <a:gd name="connsiteY25" fmla="*/ 302418 h 1071562"/>
              <a:gd name="connsiteX26" fmla="*/ 1250156 w 1335881"/>
              <a:gd name="connsiteY26" fmla="*/ 290512 h 1071562"/>
              <a:gd name="connsiteX27" fmla="*/ 1266825 w 1335881"/>
              <a:gd name="connsiteY27" fmla="*/ 276225 h 1071562"/>
              <a:gd name="connsiteX28" fmla="*/ 1288256 w 1335881"/>
              <a:gd name="connsiteY28" fmla="*/ 257175 h 1071562"/>
              <a:gd name="connsiteX29" fmla="*/ 1309687 w 1335881"/>
              <a:gd name="connsiteY29" fmla="*/ 230981 h 1071562"/>
              <a:gd name="connsiteX30" fmla="*/ 1326356 w 1335881"/>
              <a:gd name="connsiteY30" fmla="*/ 202406 h 1071562"/>
              <a:gd name="connsiteX31" fmla="*/ 1335881 w 1335881"/>
              <a:gd name="connsiteY31" fmla="*/ 176212 h 1071562"/>
              <a:gd name="connsiteX32" fmla="*/ 1335881 w 1335881"/>
              <a:gd name="connsiteY32" fmla="*/ 161925 h 1071562"/>
              <a:gd name="connsiteX33" fmla="*/ 1333500 w 1335881"/>
              <a:gd name="connsiteY33" fmla="*/ 154781 h 1071562"/>
              <a:gd name="connsiteX34" fmla="*/ 1316831 w 1335881"/>
              <a:gd name="connsiteY34" fmla="*/ 140493 h 1071562"/>
              <a:gd name="connsiteX35" fmla="*/ 1214437 w 1335881"/>
              <a:gd name="connsiteY35" fmla="*/ 88106 h 1071562"/>
              <a:gd name="connsiteX36" fmla="*/ 1095375 w 1335881"/>
              <a:gd name="connsiteY36" fmla="*/ 23812 h 1071562"/>
              <a:gd name="connsiteX37" fmla="*/ 1052512 w 1335881"/>
              <a:gd name="connsiteY37" fmla="*/ 2381 h 1071562"/>
              <a:gd name="connsiteX38" fmla="*/ 1033462 w 1335881"/>
              <a:gd name="connsiteY38" fmla="*/ 0 h 1071562"/>
              <a:gd name="connsiteX39" fmla="*/ 1007268 w 1335881"/>
              <a:gd name="connsiteY39" fmla="*/ 2381 h 1071562"/>
              <a:gd name="connsiteX40" fmla="*/ 942975 w 1335881"/>
              <a:gd name="connsiteY40" fmla="*/ 14287 h 1071562"/>
              <a:gd name="connsiteX41" fmla="*/ 809625 w 1335881"/>
              <a:gd name="connsiteY41" fmla="*/ 52387 h 1071562"/>
              <a:gd name="connsiteX42" fmla="*/ 676275 w 1335881"/>
              <a:gd name="connsiteY42" fmla="*/ 88106 h 1071562"/>
              <a:gd name="connsiteX43" fmla="*/ 502443 w 1335881"/>
              <a:gd name="connsiteY43" fmla="*/ 133350 h 1071562"/>
              <a:gd name="connsiteX44" fmla="*/ 366712 w 1335881"/>
              <a:gd name="connsiteY44" fmla="*/ 164306 h 1071562"/>
              <a:gd name="connsiteX45" fmla="*/ 204787 w 1335881"/>
              <a:gd name="connsiteY45" fmla="*/ 200025 h 1071562"/>
              <a:gd name="connsiteX46" fmla="*/ 0 w 1335881"/>
              <a:gd name="connsiteY46" fmla="*/ 242887 h 1071562"/>
              <a:gd name="connsiteX47" fmla="*/ 88106 w 1335881"/>
              <a:gd name="connsiteY47" fmla="*/ 376237 h 1071562"/>
              <a:gd name="connsiteX48" fmla="*/ 257175 w 1335881"/>
              <a:gd name="connsiteY48" fmla="*/ 354806 h 1071562"/>
              <a:gd name="connsiteX49" fmla="*/ 442912 w 1335881"/>
              <a:gd name="connsiteY49" fmla="*/ 323850 h 1071562"/>
              <a:gd name="connsiteX50" fmla="*/ 514350 w 1335881"/>
              <a:gd name="connsiteY50" fmla="*/ 311943 h 1071562"/>
              <a:gd name="connsiteX51" fmla="*/ 716756 w 1335881"/>
              <a:gd name="connsiteY51" fmla="*/ 271462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35881" h="1071562">
                <a:moveTo>
                  <a:pt x="716756" y="271462"/>
                </a:moveTo>
                <a:lnTo>
                  <a:pt x="826293" y="245268"/>
                </a:lnTo>
                <a:lnTo>
                  <a:pt x="888206" y="230981"/>
                </a:lnTo>
                <a:lnTo>
                  <a:pt x="907256" y="230981"/>
                </a:lnTo>
                <a:lnTo>
                  <a:pt x="923925" y="235743"/>
                </a:lnTo>
                <a:lnTo>
                  <a:pt x="938212" y="242887"/>
                </a:lnTo>
                <a:lnTo>
                  <a:pt x="947737" y="252412"/>
                </a:lnTo>
                <a:lnTo>
                  <a:pt x="954881" y="264318"/>
                </a:lnTo>
                <a:lnTo>
                  <a:pt x="959643" y="280987"/>
                </a:lnTo>
                <a:lnTo>
                  <a:pt x="957262" y="326231"/>
                </a:lnTo>
                <a:lnTo>
                  <a:pt x="935831" y="459581"/>
                </a:lnTo>
                <a:lnTo>
                  <a:pt x="902493" y="654843"/>
                </a:lnTo>
                <a:lnTo>
                  <a:pt x="862012" y="878681"/>
                </a:lnTo>
                <a:lnTo>
                  <a:pt x="869156" y="1033462"/>
                </a:lnTo>
                <a:lnTo>
                  <a:pt x="888206" y="1045368"/>
                </a:lnTo>
                <a:lnTo>
                  <a:pt x="919162" y="1059656"/>
                </a:lnTo>
                <a:lnTo>
                  <a:pt x="947737" y="1066800"/>
                </a:lnTo>
                <a:lnTo>
                  <a:pt x="978693" y="1071562"/>
                </a:lnTo>
                <a:lnTo>
                  <a:pt x="1002506" y="1066800"/>
                </a:lnTo>
                <a:lnTo>
                  <a:pt x="1019175" y="1054893"/>
                </a:lnTo>
                <a:lnTo>
                  <a:pt x="1023937" y="1038225"/>
                </a:lnTo>
                <a:lnTo>
                  <a:pt x="1050131" y="947737"/>
                </a:lnTo>
                <a:lnTo>
                  <a:pt x="1095375" y="788193"/>
                </a:lnTo>
                <a:lnTo>
                  <a:pt x="1143000" y="628650"/>
                </a:lnTo>
                <a:lnTo>
                  <a:pt x="1197768" y="445293"/>
                </a:lnTo>
                <a:lnTo>
                  <a:pt x="1243012" y="302418"/>
                </a:lnTo>
                <a:lnTo>
                  <a:pt x="1250156" y="290512"/>
                </a:lnTo>
                <a:lnTo>
                  <a:pt x="1266825" y="276225"/>
                </a:lnTo>
                <a:lnTo>
                  <a:pt x="1288256" y="257175"/>
                </a:lnTo>
                <a:lnTo>
                  <a:pt x="1309687" y="230981"/>
                </a:lnTo>
                <a:lnTo>
                  <a:pt x="1326356" y="202406"/>
                </a:lnTo>
                <a:lnTo>
                  <a:pt x="1335881" y="176212"/>
                </a:lnTo>
                <a:lnTo>
                  <a:pt x="1335881" y="161925"/>
                </a:lnTo>
                <a:lnTo>
                  <a:pt x="1333500" y="154781"/>
                </a:lnTo>
                <a:lnTo>
                  <a:pt x="1316831" y="140493"/>
                </a:lnTo>
                <a:lnTo>
                  <a:pt x="1214437" y="88106"/>
                </a:lnTo>
                <a:lnTo>
                  <a:pt x="1095375" y="23812"/>
                </a:lnTo>
                <a:lnTo>
                  <a:pt x="1052512" y="2381"/>
                </a:lnTo>
                <a:lnTo>
                  <a:pt x="1033462" y="0"/>
                </a:lnTo>
                <a:lnTo>
                  <a:pt x="1007268" y="2381"/>
                </a:lnTo>
                <a:lnTo>
                  <a:pt x="942975" y="14287"/>
                </a:lnTo>
                <a:lnTo>
                  <a:pt x="809625" y="52387"/>
                </a:lnTo>
                <a:lnTo>
                  <a:pt x="676275" y="88106"/>
                </a:lnTo>
                <a:lnTo>
                  <a:pt x="502443" y="133350"/>
                </a:lnTo>
                <a:lnTo>
                  <a:pt x="366712" y="164306"/>
                </a:lnTo>
                <a:lnTo>
                  <a:pt x="204787" y="200025"/>
                </a:lnTo>
                <a:lnTo>
                  <a:pt x="0" y="242887"/>
                </a:lnTo>
                <a:lnTo>
                  <a:pt x="88106" y="376237"/>
                </a:lnTo>
                <a:lnTo>
                  <a:pt x="257175" y="354806"/>
                </a:lnTo>
                <a:lnTo>
                  <a:pt x="442912" y="323850"/>
                </a:lnTo>
                <a:lnTo>
                  <a:pt x="514350" y="311943"/>
                </a:lnTo>
                <a:lnTo>
                  <a:pt x="716756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F51579B-EE8C-41D1-A8EB-74127F8E2D53}"/>
              </a:ext>
            </a:extLst>
          </p:cNvPr>
          <p:cNvSpPr/>
          <p:nvPr/>
        </p:nvSpPr>
        <p:spPr>
          <a:xfrm>
            <a:off x="3059113" y="5183188"/>
            <a:ext cx="665162" cy="265112"/>
          </a:xfrm>
          <a:custGeom>
            <a:avLst/>
            <a:gdLst>
              <a:gd name="connsiteX0" fmla="*/ 504825 w 664369"/>
              <a:gd name="connsiteY0" fmla="*/ 26194 h 264319"/>
              <a:gd name="connsiteX1" fmla="*/ 278607 w 664369"/>
              <a:gd name="connsiteY1" fmla="*/ 71438 h 264319"/>
              <a:gd name="connsiteX2" fmla="*/ 90488 w 664369"/>
              <a:gd name="connsiteY2" fmla="*/ 111919 h 264319"/>
              <a:gd name="connsiteX3" fmla="*/ 0 w 664369"/>
              <a:gd name="connsiteY3" fmla="*/ 135732 h 264319"/>
              <a:gd name="connsiteX4" fmla="*/ 76200 w 664369"/>
              <a:gd name="connsiteY4" fmla="*/ 264319 h 264319"/>
              <a:gd name="connsiteX5" fmla="*/ 200025 w 664369"/>
              <a:gd name="connsiteY5" fmla="*/ 242888 h 264319"/>
              <a:gd name="connsiteX6" fmla="*/ 392907 w 664369"/>
              <a:gd name="connsiteY6" fmla="*/ 214313 h 264319"/>
              <a:gd name="connsiteX7" fmla="*/ 664369 w 664369"/>
              <a:gd name="connsiteY7" fmla="*/ 178594 h 264319"/>
              <a:gd name="connsiteX8" fmla="*/ 657225 w 664369"/>
              <a:gd name="connsiteY8" fmla="*/ 0 h 264319"/>
              <a:gd name="connsiteX9" fmla="*/ 504825 w 664369"/>
              <a:gd name="connsiteY9" fmla="*/ 2619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4369" h="264319">
                <a:moveTo>
                  <a:pt x="504825" y="26194"/>
                </a:moveTo>
                <a:lnTo>
                  <a:pt x="278607" y="71438"/>
                </a:lnTo>
                <a:lnTo>
                  <a:pt x="90488" y="111919"/>
                </a:lnTo>
                <a:lnTo>
                  <a:pt x="0" y="135732"/>
                </a:lnTo>
                <a:lnTo>
                  <a:pt x="76200" y="264319"/>
                </a:lnTo>
                <a:lnTo>
                  <a:pt x="200025" y="242888"/>
                </a:lnTo>
                <a:lnTo>
                  <a:pt x="392907" y="214313"/>
                </a:lnTo>
                <a:lnTo>
                  <a:pt x="664369" y="178594"/>
                </a:lnTo>
                <a:lnTo>
                  <a:pt x="657225" y="0"/>
                </a:lnTo>
                <a:lnTo>
                  <a:pt x="504825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FE1C15-9381-4D82-A3C0-701D807F7082}"/>
              </a:ext>
            </a:extLst>
          </p:cNvPr>
          <p:cNvSpPr/>
          <p:nvPr/>
        </p:nvSpPr>
        <p:spPr>
          <a:xfrm>
            <a:off x="4524375" y="1733550"/>
            <a:ext cx="2252663" cy="506413"/>
          </a:xfrm>
          <a:custGeom>
            <a:avLst/>
            <a:gdLst>
              <a:gd name="connsiteX0" fmla="*/ 1666875 w 2252663"/>
              <a:gd name="connsiteY0" fmla="*/ 242888 h 507206"/>
              <a:gd name="connsiteX1" fmla="*/ 1473994 w 2252663"/>
              <a:gd name="connsiteY1" fmla="*/ 276225 h 507206"/>
              <a:gd name="connsiteX2" fmla="*/ 1276350 w 2252663"/>
              <a:gd name="connsiteY2" fmla="*/ 314325 h 507206"/>
              <a:gd name="connsiteX3" fmla="*/ 1121569 w 2252663"/>
              <a:gd name="connsiteY3" fmla="*/ 342900 h 507206"/>
              <a:gd name="connsiteX4" fmla="*/ 1021556 w 2252663"/>
              <a:gd name="connsiteY4" fmla="*/ 361950 h 507206"/>
              <a:gd name="connsiteX5" fmla="*/ 912019 w 2252663"/>
              <a:gd name="connsiteY5" fmla="*/ 381000 h 507206"/>
              <a:gd name="connsiteX6" fmla="*/ 800100 w 2252663"/>
              <a:gd name="connsiteY6" fmla="*/ 419100 h 507206"/>
              <a:gd name="connsiteX7" fmla="*/ 728663 w 2252663"/>
              <a:gd name="connsiteY7" fmla="*/ 426244 h 507206"/>
              <a:gd name="connsiteX8" fmla="*/ 671513 w 2252663"/>
              <a:gd name="connsiteY8" fmla="*/ 438150 h 507206"/>
              <a:gd name="connsiteX9" fmla="*/ 621506 w 2252663"/>
              <a:gd name="connsiteY9" fmla="*/ 452438 h 507206"/>
              <a:gd name="connsiteX10" fmla="*/ 576263 w 2252663"/>
              <a:gd name="connsiteY10" fmla="*/ 469106 h 507206"/>
              <a:gd name="connsiteX11" fmla="*/ 540544 w 2252663"/>
              <a:gd name="connsiteY11" fmla="*/ 488156 h 507206"/>
              <a:gd name="connsiteX12" fmla="*/ 497681 w 2252663"/>
              <a:gd name="connsiteY12" fmla="*/ 502444 h 507206"/>
              <a:gd name="connsiteX13" fmla="*/ 466725 w 2252663"/>
              <a:gd name="connsiteY13" fmla="*/ 507206 h 507206"/>
              <a:gd name="connsiteX14" fmla="*/ 442913 w 2252663"/>
              <a:gd name="connsiteY14" fmla="*/ 507206 h 507206"/>
              <a:gd name="connsiteX15" fmla="*/ 416719 w 2252663"/>
              <a:gd name="connsiteY15" fmla="*/ 507206 h 507206"/>
              <a:gd name="connsiteX16" fmla="*/ 385763 w 2252663"/>
              <a:gd name="connsiteY16" fmla="*/ 500063 h 507206"/>
              <a:gd name="connsiteX17" fmla="*/ 340519 w 2252663"/>
              <a:gd name="connsiteY17" fmla="*/ 481013 h 507206"/>
              <a:gd name="connsiteX18" fmla="*/ 292894 w 2252663"/>
              <a:gd name="connsiteY18" fmla="*/ 452438 h 507206"/>
              <a:gd name="connsiteX19" fmla="*/ 207169 w 2252663"/>
              <a:gd name="connsiteY19" fmla="*/ 397669 h 507206"/>
              <a:gd name="connsiteX20" fmla="*/ 119063 w 2252663"/>
              <a:gd name="connsiteY20" fmla="*/ 326231 h 507206"/>
              <a:gd name="connsiteX21" fmla="*/ 78581 w 2252663"/>
              <a:gd name="connsiteY21" fmla="*/ 285750 h 507206"/>
              <a:gd name="connsiteX22" fmla="*/ 35719 w 2252663"/>
              <a:gd name="connsiteY22" fmla="*/ 240506 h 507206"/>
              <a:gd name="connsiteX23" fmla="*/ 21431 w 2252663"/>
              <a:gd name="connsiteY23" fmla="*/ 223838 h 507206"/>
              <a:gd name="connsiteX24" fmla="*/ 7144 w 2252663"/>
              <a:gd name="connsiteY24" fmla="*/ 195263 h 507206"/>
              <a:gd name="connsiteX25" fmla="*/ 0 w 2252663"/>
              <a:gd name="connsiteY25" fmla="*/ 161925 h 507206"/>
              <a:gd name="connsiteX26" fmla="*/ 2381 w 2252663"/>
              <a:gd name="connsiteY26" fmla="*/ 145256 h 507206"/>
              <a:gd name="connsiteX27" fmla="*/ 7144 w 2252663"/>
              <a:gd name="connsiteY27" fmla="*/ 133350 h 507206"/>
              <a:gd name="connsiteX28" fmla="*/ 14288 w 2252663"/>
              <a:gd name="connsiteY28" fmla="*/ 128588 h 507206"/>
              <a:gd name="connsiteX29" fmla="*/ 21431 w 2252663"/>
              <a:gd name="connsiteY29" fmla="*/ 126206 h 507206"/>
              <a:gd name="connsiteX30" fmla="*/ 33338 w 2252663"/>
              <a:gd name="connsiteY30" fmla="*/ 126206 h 507206"/>
              <a:gd name="connsiteX31" fmla="*/ 52388 w 2252663"/>
              <a:gd name="connsiteY31" fmla="*/ 128588 h 507206"/>
              <a:gd name="connsiteX32" fmla="*/ 88106 w 2252663"/>
              <a:gd name="connsiteY32" fmla="*/ 142875 h 507206"/>
              <a:gd name="connsiteX33" fmla="*/ 159544 w 2252663"/>
              <a:gd name="connsiteY33" fmla="*/ 185738 h 507206"/>
              <a:gd name="connsiteX34" fmla="*/ 202406 w 2252663"/>
              <a:gd name="connsiteY34" fmla="*/ 209550 h 507206"/>
              <a:gd name="connsiteX35" fmla="*/ 245269 w 2252663"/>
              <a:gd name="connsiteY35" fmla="*/ 226219 h 507206"/>
              <a:gd name="connsiteX36" fmla="*/ 302419 w 2252663"/>
              <a:gd name="connsiteY36" fmla="*/ 242888 h 507206"/>
              <a:gd name="connsiteX37" fmla="*/ 354806 w 2252663"/>
              <a:gd name="connsiteY37" fmla="*/ 252413 h 507206"/>
              <a:gd name="connsiteX38" fmla="*/ 400050 w 2252663"/>
              <a:gd name="connsiteY38" fmla="*/ 257175 h 507206"/>
              <a:gd name="connsiteX39" fmla="*/ 471488 w 2252663"/>
              <a:gd name="connsiteY39" fmla="*/ 254794 h 507206"/>
              <a:gd name="connsiteX40" fmla="*/ 609600 w 2252663"/>
              <a:gd name="connsiteY40" fmla="*/ 230981 h 507206"/>
              <a:gd name="connsiteX41" fmla="*/ 942975 w 2252663"/>
              <a:gd name="connsiteY41" fmla="*/ 169069 h 507206"/>
              <a:gd name="connsiteX42" fmla="*/ 1312069 w 2252663"/>
              <a:gd name="connsiteY42" fmla="*/ 102394 h 507206"/>
              <a:gd name="connsiteX43" fmla="*/ 1669256 w 2252663"/>
              <a:gd name="connsiteY43" fmla="*/ 38100 h 507206"/>
              <a:gd name="connsiteX44" fmla="*/ 1854994 w 2252663"/>
              <a:gd name="connsiteY44" fmla="*/ 9525 h 507206"/>
              <a:gd name="connsiteX45" fmla="*/ 1914525 w 2252663"/>
              <a:gd name="connsiteY45" fmla="*/ 0 h 507206"/>
              <a:gd name="connsiteX46" fmla="*/ 1935956 w 2252663"/>
              <a:gd name="connsiteY46" fmla="*/ 7144 h 507206"/>
              <a:gd name="connsiteX47" fmla="*/ 2035969 w 2252663"/>
              <a:gd name="connsiteY47" fmla="*/ 64294 h 507206"/>
              <a:gd name="connsiteX48" fmla="*/ 2078831 w 2252663"/>
              <a:gd name="connsiteY48" fmla="*/ 90488 h 507206"/>
              <a:gd name="connsiteX49" fmla="*/ 2169319 w 2252663"/>
              <a:gd name="connsiteY49" fmla="*/ 150019 h 507206"/>
              <a:gd name="connsiteX50" fmla="*/ 2219325 w 2252663"/>
              <a:gd name="connsiteY50" fmla="*/ 192881 h 507206"/>
              <a:gd name="connsiteX51" fmla="*/ 2240756 w 2252663"/>
              <a:gd name="connsiteY51" fmla="*/ 211931 h 507206"/>
              <a:gd name="connsiteX52" fmla="*/ 2247900 w 2252663"/>
              <a:gd name="connsiteY52" fmla="*/ 223838 h 507206"/>
              <a:gd name="connsiteX53" fmla="*/ 2252663 w 2252663"/>
              <a:gd name="connsiteY53" fmla="*/ 238125 h 507206"/>
              <a:gd name="connsiteX54" fmla="*/ 2252663 w 2252663"/>
              <a:gd name="connsiteY54" fmla="*/ 254794 h 507206"/>
              <a:gd name="connsiteX55" fmla="*/ 2245519 w 2252663"/>
              <a:gd name="connsiteY55" fmla="*/ 283369 h 507206"/>
              <a:gd name="connsiteX56" fmla="*/ 2233613 w 2252663"/>
              <a:gd name="connsiteY56" fmla="*/ 311944 h 507206"/>
              <a:gd name="connsiteX57" fmla="*/ 2214563 w 2252663"/>
              <a:gd name="connsiteY57" fmla="*/ 342900 h 507206"/>
              <a:gd name="connsiteX58" fmla="*/ 2183606 w 2252663"/>
              <a:gd name="connsiteY58" fmla="*/ 378619 h 507206"/>
              <a:gd name="connsiteX59" fmla="*/ 2164556 w 2252663"/>
              <a:gd name="connsiteY59" fmla="*/ 395288 h 507206"/>
              <a:gd name="connsiteX60" fmla="*/ 1895475 w 2252663"/>
              <a:gd name="connsiteY60" fmla="*/ 238125 h 507206"/>
              <a:gd name="connsiteX61" fmla="*/ 1876425 w 2252663"/>
              <a:gd name="connsiteY61" fmla="*/ 230981 h 507206"/>
              <a:gd name="connsiteX62" fmla="*/ 1845469 w 2252663"/>
              <a:gd name="connsiteY62" fmla="*/ 221456 h 507206"/>
              <a:gd name="connsiteX63" fmla="*/ 1819275 w 2252663"/>
              <a:gd name="connsiteY63" fmla="*/ 216694 h 507206"/>
              <a:gd name="connsiteX64" fmla="*/ 1781175 w 2252663"/>
              <a:gd name="connsiteY64" fmla="*/ 219075 h 507206"/>
              <a:gd name="connsiteX65" fmla="*/ 1666875 w 2252663"/>
              <a:gd name="connsiteY65" fmla="*/ 242888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2663" h="507206">
                <a:moveTo>
                  <a:pt x="1666875" y="242888"/>
                </a:moveTo>
                <a:lnTo>
                  <a:pt x="1473994" y="276225"/>
                </a:lnTo>
                <a:lnTo>
                  <a:pt x="1276350" y="314325"/>
                </a:lnTo>
                <a:lnTo>
                  <a:pt x="1121569" y="342900"/>
                </a:lnTo>
                <a:lnTo>
                  <a:pt x="1021556" y="361950"/>
                </a:lnTo>
                <a:lnTo>
                  <a:pt x="912019" y="381000"/>
                </a:lnTo>
                <a:lnTo>
                  <a:pt x="800100" y="419100"/>
                </a:lnTo>
                <a:lnTo>
                  <a:pt x="728663" y="426244"/>
                </a:lnTo>
                <a:lnTo>
                  <a:pt x="671513" y="438150"/>
                </a:lnTo>
                <a:lnTo>
                  <a:pt x="621506" y="452438"/>
                </a:lnTo>
                <a:lnTo>
                  <a:pt x="576263" y="469106"/>
                </a:lnTo>
                <a:lnTo>
                  <a:pt x="540544" y="488156"/>
                </a:lnTo>
                <a:lnTo>
                  <a:pt x="497681" y="502444"/>
                </a:lnTo>
                <a:lnTo>
                  <a:pt x="466725" y="507206"/>
                </a:lnTo>
                <a:lnTo>
                  <a:pt x="442913" y="507206"/>
                </a:lnTo>
                <a:lnTo>
                  <a:pt x="416719" y="507206"/>
                </a:lnTo>
                <a:lnTo>
                  <a:pt x="385763" y="500063"/>
                </a:lnTo>
                <a:lnTo>
                  <a:pt x="340519" y="481013"/>
                </a:lnTo>
                <a:lnTo>
                  <a:pt x="292894" y="452438"/>
                </a:lnTo>
                <a:lnTo>
                  <a:pt x="207169" y="397669"/>
                </a:lnTo>
                <a:lnTo>
                  <a:pt x="119063" y="326231"/>
                </a:lnTo>
                <a:lnTo>
                  <a:pt x="78581" y="285750"/>
                </a:lnTo>
                <a:lnTo>
                  <a:pt x="35719" y="240506"/>
                </a:lnTo>
                <a:lnTo>
                  <a:pt x="21431" y="223838"/>
                </a:lnTo>
                <a:lnTo>
                  <a:pt x="7144" y="195263"/>
                </a:lnTo>
                <a:lnTo>
                  <a:pt x="0" y="161925"/>
                </a:lnTo>
                <a:lnTo>
                  <a:pt x="2381" y="145256"/>
                </a:lnTo>
                <a:lnTo>
                  <a:pt x="7144" y="133350"/>
                </a:lnTo>
                <a:lnTo>
                  <a:pt x="14288" y="128588"/>
                </a:lnTo>
                <a:lnTo>
                  <a:pt x="21431" y="126206"/>
                </a:lnTo>
                <a:lnTo>
                  <a:pt x="33338" y="126206"/>
                </a:lnTo>
                <a:lnTo>
                  <a:pt x="52388" y="128588"/>
                </a:lnTo>
                <a:lnTo>
                  <a:pt x="88106" y="142875"/>
                </a:lnTo>
                <a:lnTo>
                  <a:pt x="159544" y="185738"/>
                </a:lnTo>
                <a:lnTo>
                  <a:pt x="202406" y="209550"/>
                </a:lnTo>
                <a:lnTo>
                  <a:pt x="245269" y="226219"/>
                </a:lnTo>
                <a:lnTo>
                  <a:pt x="302419" y="242888"/>
                </a:lnTo>
                <a:lnTo>
                  <a:pt x="354806" y="252413"/>
                </a:lnTo>
                <a:lnTo>
                  <a:pt x="400050" y="257175"/>
                </a:lnTo>
                <a:lnTo>
                  <a:pt x="471488" y="254794"/>
                </a:lnTo>
                <a:lnTo>
                  <a:pt x="609600" y="230981"/>
                </a:lnTo>
                <a:lnTo>
                  <a:pt x="942975" y="169069"/>
                </a:lnTo>
                <a:lnTo>
                  <a:pt x="1312069" y="102394"/>
                </a:lnTo>
                <a:lnTo>
                  <a:pt x="1669256" y="38100"/>
                </a:lnTo>
                <a:lnTo>
                  <a:pt x="1854994" y="9525"/>
                </a:lnTo>
                <a:lnTo>
                  <a:pt x="1914525" y="0"/>
                </a:lnTo>
                <a:lnTo>
                  <a:pt x="1935956" y="7144"/>
                </a:lnTo>
                <a:lnTo>
                  <a:pt x="2035969" y="64294"/>
                </a:lnTo>
                <a:lnTo>
                  <a:pt x="2078831" y="90488"/>
                </a:lnTo>
                <a:lnTo>
                  <a:pt x="2169319" y="150019"/>
                </a:lnTo>
                <a:lnTo>
                  <a:pt x="2219325" y="192881"/>
                </a:lnTo>
                <a:lnTo>
                  <a:pt x="2240756" y="211931"/>
                </a:lnTo>
                <a:lnTo>
                  <a:pt x="2247900" y="223838"/>
                </a:lnTo>
                <a:lnTo>
                  <a:pt x="2252663" y="238125"/>
                </a:lnTo>
                <a:lnTo>
                  <a:pt x="2252663" y="254794"/>
                </a:lnTo>
                <a:lnTo>
                  <a:pt x="2245519" y="283369"/>
                </a:lnTo>
                <a:lnTo>
                  <a:pt x="2233613" y="311944"/>
                </a:lnTo>
                <a:lnTo>
                  <a:pt x="2214563" y="342900"/>
                </a:lnTo>
                <a:lnTo>
                  <a:pt x="2183606" y="378619"/>
                </a:lnTo>
                <a:lnTo>
                  <a:pt x="2164556" y="395288"/>
                </a:lnTo>
                <a:lnTo>
                  <a:pt x="1895475" y="238125"/>
                </a:lnTo>
                <a:lnTo>
                  <a:pt x="1876425" y="230981"/>
                </a:lnTo>
                <a:lnTo>
                  <a:pt x="1845469" y="221456"/>
                </a:lnTo>
                <a:lnTo>
                  <a:pt x="1819275" y="216694"/>
                </a:lnTo>
                <a:lnTo>
                  <a:pt x="1781175" y="219075"/>
                </a:lnTo>
                <a:lnTo>
                  <a:pt x="1666875" y="2428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4697ED4-3919-4D73-B8DD-5AE15ACC0BEE}"/>
              </a:ext>
            </a:extLst>
          </p:cNvPr>
          <p:cNvSpPr/>
          <p:nvPr/>
        </p:nvSpPr>
        <p:spPr>
          <a:xfrm>
            <a:off x="5870575" y="1909763"/>
            <a:ext cx="877888" cy="2117725"/>
          </a:xfrm>
          <a:custGeom>
            <a:avLst/>
            <a:gdLst>
              <a:gd name="connsiteX0" fmla="*/ 557893 w 879022"/>
              <a:gd name="connsiteY0" fmla="*/ 293914 h 2117271"/>
              <a:gd name="connsiteX1" fmla="*/ 566058 w 879022"/>
              <a:gd name="connsiteY1" fmla="*/ 193221 h 2117271"/>
              <a:gd name="connsiteX2" fmla="*/ 568779 w 879022"/>
              <a:gd name="connsiteY2" fmla="*/ 133350 h 2117271"/>
              <a:gd name="connsiteX3" fmla="*/ 568779 w 879022"/>
              <a:gd name="connsiteY3" fmla="*/ 100693 h 2117271"/>
              <a:gd name="connsiteX4" fmla="*/ 566058 w 879022"/>
              <a:gd name="connsiteY4" fmla="*/ 84364 h 2117271"/>
              <a:gd name="connsiteX5" fmla="*/ 557893 w 879022"/>
              <a:gd name="connsiteY5" fmla="*/ 65314 h 2117271"/>
              <a:gd name="connsiteX6" fmla="*/ 530679 w 879022"/>
              <a:gd name="connsiteY6" fmla="*/ 46264 h 2117271"/>
              <a:gd name="connsiteX7" fmla="*/ 495300 w 879022"/>
              <a:gd name="connsiteY7" fmla="*/ 0 h 2117271"/>
              <a:gd name="connsiteX8" fmla="*/ 879022 w 879022"/>
              <a:gd name="connsiteY8" fmla="*/ 136071 h 2117271"/>
              <a:gd name="connsiteX9" fmla="*/ 840922 w 879022"/>
              <a:gd name="connsiteY9" fmla="*/ 190500 h 2117271"/>
              <a:gd name="connsiteX10" fmla="*/ 821872 w 879022"/>
              <a:gd name="connsiteY10" fmla="*/ 220436 h 2117271"/>
              <a:gd name="connsiteX11" fmla="*/ 813708 w 879022"/>
              <a:gd name="connsiteY11" fmla="*/ 253093 h 2117271"/>
              <a:gd name="connsiteX12" fmla="*/ 802822 w 879022"/>
              <a:gd name="connsiteY12" fmla="*/ 334736 h 2117271"/>
              <a:gd name="connsiteX13" fmla="*/ 778329 w 879022"/>
              <a:gd name="connsiteY13" fmla="*/ 487136 h 2117271"/>
              <a:gd name="connsiteX14" fmla="*/ 745672 w 879022"/>
              <a:gd name="connsiteY14" fmla="*/ 658586 h 2117271"/>
              <a:gd name="connsiteX15" fmla="*/ 702129 w 879022"/>
              <a:gd name="connsiteY15" fmla="*/ 854528 h 2117271"/>
              <a:gd name="connsiteX16" fmla="*/ 655865 w 879022"/>
              <a:gd name="connsiteY16" fmla="*/ 1020536 h 2117271"/>
              <a:gd name="connsiteX17" fmla="*/ 615043 w 879022"/>
              <a:gd name="connsiteY17" fmla="*/ 1159328 h 2117271"/>
              <a:gd name="connsiteX18" fmla="*/ 566058 w 879022"/>
              <a:gd name="connsiteY18" fmla="*/ 1295400 h 2117271"/>
              <a:gd name="connsiteX19" fmla="*/ 522515 w 879022"/>
              <a:gd name="connsiteY19" fmla="*/ 1412421 h 2117271"/>
              <a:gd name="connsiteX20" fmla="*/ 465365 w 879022"/>
              <a:gd name="connsiteY20" fmla="*/ 1543050 h 2117271"/>
              <a:gd name="connsiteX21" fmla="*/ 413658 w 879022"/>
              <a:gd name="connsiteY21" fmla="*/ 1651907 h 2117271"/>
              <a:gd name="connsiteX22" fmla="*/ 361950 w 879022"/>
              <a:gd name="connsiteY22" fmla="*/ 1749878 h 2117271"/>
              <a:gd name="connsiteX23" fmla="*/ 302079 w 879022"/>
              <a:gd name="connsiteY23" fmla="*/ 1853293 h 2117271"/>
              <a:gd name="connsiteX24" fmla="*/ 255815 w 879022"/>
              <a:gd name="connsiteY24" fmla="*/ 1926771 h 2117271"/>
              <a:gd name="connsiteX25" fmla="*/ 193222 w 879022"/>
              <a:gd name="connsiteY25" fmla="*/ 2005693 h 2117271"/>
              <a:gd name="connsiteX26" fmla="*/ 138793 w 879022"/>
              <a:gd name="connsiteY26" fmla="*/ 2062843 h 2117271"/>
              <a:gd name="connsiteX27" fmla="*/ 97972 w 879022"/>
              <a:gd name="connsiteY27" fmla="*/ 2100943 h 2117271"/>
              <a:gd name="connsiteX28" fmla="*/ 78922 w 879022"/>
              <a:gd name="connsiteY28" fmla="*/ 2109107 h 2117271"/>
              <a:gd name="connsiteX29" fmla="*/ 62593 w 879022"/>
              <a:gd name="connsiteY29" fmla="*/ 2117271 h 2117271"/>
              <a:gd name="connsiteX30" fmla="*/ 48986 w 879022"/>
              <a:gd name="connsiteY30" fmla="*/ 2117271 h 2117271"/>
              <a:gd name="connsiteX31" fmla="*/ 35379 w 879022"/>
              <a:gd name="connsiteY31" fmla="*/ 2111828 h 2117271"/>
              <a:gd name="connsiteX32" fmla="*/ 21772 w 879022"/>
              <a:gd name="connsiteY32" fmla="*/ 2095500 h 2117271"/>
              <a:gd name="connsiteX33" fmla="*/ 0 w 879022"/>
              <a:gd name="connsiteY33" fmla="*/ 2054678 h 2117271"/>
              <a:gd name="connsiteX34" fmla="*/ 29936 w 879022"/>
              <a:gd name="connsiteY34" fmla="*/ 1733550 h 2117271"/>
              <a:gd name="connsiteX35" fmla="*/ 32658 w 879022"/>
              <a:gd name="connsiteY35" fmla="*/ 1722664 h 2117271"/>
              <a:gd name="connsiteX36" fmla="*/ 51708 w 879022"/>
              <a:gd name="connsiteY36" fmla="*/ 1698171 h 2117271"/>
              <a:gd name="connsiteX37" fmla="*/ 81643 w 879022"/>
              <a:gd name="connsiteY37" fmla="*/ 1660071 h 2117271"/>
              <a:gd name="connsiteX38" fmla="*/ 117022 w 879022"/>
              <a:gd name="connsiteY38" fmla="*/ 1608364 h 2117271"/>
              <a:gd name="connsiteX39" fmla="*/ 160565 w 879022"/>
              <a:gd name="connsiteY39" fmla="*/ 1545771 h 2117271"/>
              <a:gd name="connsiteX40" fmla="*/ 201386 w 879022"/>
              <a:gd name="connsiteY40" fmla="*/ 1477736 h 2117271"/>
              <a:gd name="connsiteX41" fmla="*/ 239486 w 879022"/>
              <a:gd name="connsiteY41" fmla="*/ 1415143 h 2117271"/>
              <a:gd name="connsiteX42" fmla="*/ 261258 w 879022"/>
              <a:gd name="connsiteY42" fmla="*/ 1371600 h 2117271"/>
              <a:gd name="connsiteX43" fmla="*/ 288472 w 879022"/>
              <a:gd name="connsiteY43" fmla="*/ 1319893 h 2117271"/>
              <a:gd name="connsiteX44" fmla="*/ 318408 w 879022"/>
              <a:gd name="connsiteY44" fmla="*/ 1254578 h 2117271"/>
              <a:gd name="connsiteX45" fmla="*/ 359229 w 879022"/>
              <a:gd name="connsiteY45" fmla="*/ 1164771 h 2117271"/>
              <a:gd name="connsiteX46" fmla="*/ 389165 w 879022"/>
              <a:gd name="connsiteY46" fmla="*/ 1080407 h 2117271"/>
              <a:gd name="connsiteX47" fmla="*/ 416379 w 879022"/>
              <a:gd name="connsiteY47" fmla="*/ 1001486 h 2117271"/>
              <a:gd name="connsiteX48" fmla="*/ 435429 w 879022"/>
              <a:gd name="connsiteY48" fmla="*/ 944336 h 2117271"/>
              <a:gd name="connsiteX49" fmla="*/ 451758 w 879022"/>
              <a:gd name="connsiteY49" fmla="*/ 887186 h 2117271"/>
              <a:gd name="connsiteX50" fmla="*/ 468086 w 879022"/>
              <a:gd name="connsiteY50" fmla="*/ 827314 h 2117271"/>
              <a:gd name="connsiteX51" fmla="*/ 484415 w 879022"/>
              <a:gd name="connsiteY51" fmla="*/ 764721 h 2117271"/>
              <a:gd name="connsiteX52" fmla="*/ 500743 w 879022"/>
              <a:gd name="connsiteY52" fmla="*/ 688521 h 2117271"/>
              <a:gd name="connsiteX53" fmla="*/ 522515 w 879022"/>
              <a:gd name="connsiteY53" fmla="*/ 571500 h 2117271"/>
              <a:gd name="connsiteX54" fmla="*/ 538843 w 879022"/>
              <a:gd name="connsiteY54" fmla="*/ 465364 h 2117271"/>
              <a:gd name="connsiteX55" fmla="*/ 557893 w 879022"/>
              <a:gd name="connsiteY55" fmla="*/ 293914 h 21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79022" h="2117271">
                <a:moveTo>
                  <a:pt x="557893" y="293914"/>
                </a:moveTo>
                <a:lnTo>
                  <a:pt x="566058" y="193221"/>
                </a:lnTo>
                <a:lnTo>
                  <a:pt x="568779" y="133350"/>
                </a:lnTo>
                <a:lnTo>
                  <a:pt x="568779" y="100693"/>
                </a:lnTo>
                <a:lnTo>
                  <a:pt x="566058" y="84364"/>
                </a:lnTo>
                <a:lnTo>
                  <a:pt x="557893" y="65314"/>
                </a:lnTo>
                <a:lnTo>
                  <a:pt x="530679" y="46264"/>
                </a:lnTo>
                <a:lnTo>
                  <a:pt x="495300" y="0"/>
                </a:lnTo>
                <a:lnTo>
                  <a:pt x="879022" y="136071"/>
                </a:lnTo>
                <a:lnTo>
                  <a:pt x="840922" y="190500"/>
                </a:lnTo>
                <a:lnTo>
                  <a:pt x="821872" y="220436"/>
                </a:lnTo>
                <a:lnTo>
                  <a:pt x="813708" y="253093"/>
                </a:lnTo>
                <a:lnTo>
                  <a:pt x="802822" y="334736"/>
                </a:lnTo>
                <a:lnTo>
                  <a:pt x="778329" y="487136"/>
                </a:lnTo>
                <a:lnTo>
                  <a:pt x="745672" y="658586"/>
                </a:lnTo>
                <a:lnTo>
                  <a:pt x="702129" y="854528"/>
                </a:lnTo>
                <a:lnTo>
                  <a:pt x="655865" y="1020536"/>
                </a:lnTo>
                <a:lnTo>
                  <a:pt x="615043" y="1159328"/>
                </a:lnTo>
                <a:lnTo>
                  <a:pt x="566058" y="1295400"/>
                </a:lnTo>
                <a:lnTo>
                  <a:pt x="522515" y="1412421"/>
                </a:lnTo>
                <a:lnTo>
                  <a:pt x="465365" y="1543050"/>
                </a:lnTo>
                <a:lnTo>
                  <a:pt x="413658" y="1651907"/>
                </a:lnTo>
                <a:lnTo>
                  <a:pt x="361950" y="1749878"/>
                </a:lnTo>
                <a:lnTo>
                  <a:pt x="302079" y="1853293"/>
                </a:lnTo>
                <a:lnTo>
                  <a:pt x="255815" y="1926771"/>
                </a:lnTo>
                <a:lnTo>
                  <a:pt x="193222" y="2005693"/>
                </a:lnTo>
                <a:lnTo>
                  <a:pt x="138793" y="2062843"/>
                </a:lnTo>
                <a:lnTo>
                  <a:pt x="97972" y="2100943"/>
                </a:lnTo>
                <a:lnTo>
                  <a:pt x="78922" y="2109107"/>
                </a:lnTo>
                <a:lnTo>
                  <a:pt x="62593" y="2117271"/>
                </a:lnTo>
                <a:lnTo>
                  <a:pt x="48986" y="2117271"/>
                </a:lnTo>
                <a:lnTo>
                  <a:pt x="35379" y="2111828"/>
                </a:lnTo>
                <a:lnTo>
                  <a:pt x="21772" y="2095500"/>
                </a:lnTo>
                <a:lnTo>
                  <a:pt x="0" y="2054678"/>
                </a:lnTo>
                <a:lnTo>
                  <a:pt x="29936" y="1733550"/>
                </a:lnTo>
                <a:lnTo>
                  <a:pt x="32658" y="1722664"/>
                </a:lnTo>
                <a:lnTo>
                  <a:pt x="51708" y="1698171"/>
                </a:lnTo>
                <a:lnTo>
                  <a:pt x="81643" y="1660071"/>
                </a:lnTo>
                <a:lnTo>
                  <a:pt x="117022" y="1608364"/>
                </a:lnTo>
                <a:lnTo>
                  <a:pt x="160565" y="1545771"/>
                </a:lnTo>
                <a:lnTo>
                  <a:pt x="201386" y="1477736"/>
                </a:lnTo>
                <a:lnTo>
                  <a:pt x="239486" y="1415143"/>
                </a:lnTo>
                <a:lnTo>
                  <a:pt x="261258" y="1371600"/>
                </a:lnTo>
                <a:lnTo>
                  <a:pt x="288472" y="1319893"/>
                </a:lnTo>
                <a:lnTo>
                  <a:pt x="318408" y="1254578"/>
                </a:lnTo>
                <a:lnTo>
                  <a:pt x="359229" y="1164771"/>
                </a:lnTo>
                <a:lnTo>
                  <a:pt x="389165" y="1080407"/>
                </a:lnTo>
                <a:lnTo>
                  <a:pt x="416379" y="1001486"/>
                </a:lnTo>
                <a:lnTo>
                  <a:pt x="435429" y="944336"/>
                </a:lnTo>
                <a:lnTo>
                  <a:pt x="451758" y="887186"/>
                </a:lnTo>
                <a:lnTo>
                  <a:pt x="468086" y="827314"/>
                </a:lnTo>
                <a:lnTo>
                  <a:pt x="484415" y="764721"/>
                </a:lnTo>
                <a:lnTo>
                  <a:pt x="500743" y="688521"/>
                </a:lnTo>
                <a:lnTo>
                  <a:pt x="522515" y="571500"/>
                </a:lnTo>
                <a:lnTo>
                  <a:pt x="538843" y="465364"/>
                </a:lnTo>
                <a:lnTo>
                  <a:pt x="557893" y="2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2FFC84E-6E44-4CFB-B7AE-9D177FB86667}"/>
              </a:ext>
            </a:extLst>
          </p:cNvPr>
          <p:cNvSpPr/>
          <p:nvPr/>
        </p:nvSpPr>
        <p:spPr>
          <a:xfrm>
            <a:off x="5313363" y="3440113"/>
            <a:ext cx="647700" cy="581025"/>
          </a:xfrm>
          <a:custGeom>
            <a:avLst/>
            <a:gdLst>
              <a:gd name="connsiteX0" fmla="*/ 240506 w 647700"/>
              <a:gd name="connsiteY0" fmla="*/ 80963 h 581025"/>
              <a:gd name="connsiteX1" fmla="*/ 385762 w 647700"/>
              <a:gd name="connsiteY1" fmla="*/ 138113 h 581025"/>
              <a:gd name="connsiteX2" fmla="*/ 483394 w 647700"/>
              <a:gd name="connsiteY2" fmla="*/ 178594 h 581025"/>
              <a:gd name="connsiteX3" fmla="*/ 519112 w 647700"/>
              <a:gd name="connsiteY3" fmla="*/ 190500 h 581025"/>
              <a:gd name="connsiteX4" fmla="*/ 542925 w 647700"/>
              <a:gd name="connsiteY4" fmla="*/ 195263 h 581025"/>
              <a:gd name="connsiteX5" fmla="*/ 564356 w 647700"/>
              <a:gd name="connsiteY5" fmla="*/ 197644 h 581025"/>
              <a:gd name="connsiteX6" fmla="*/ 581025 w 647700"/>
              <a:gd name="connsiteY6" fmla="*/ 197644 h 581025"/>
              <a:gd name="connsiteX7" fmla="*/ 588169 w 647700"/>
              <a:gd name="connsiteY7" fmla="*/ 195263 h 581025"/>
              <a:gd name="connsiteX8" fmla="*/ 614362 w 647700"/>
              <a:gd name="connsiteY8" fmla="*/ 161925 h 581025"/>
              <a:gd name="connsiteX9" fmla="*/ 647700 w 647700"/>
              <a:gd name="connsiteY9" fmla="*/ 121444 h 581025"/>
              <a:gd name="connsiteX10" fmla="*/ 604837 w 647700"/>
              <a:gd name="connsiteY10" fmla="*/ 581025 h 581025"/>
              <a:gd name="connsiteX11" fmla="*/ 581025 w 647700"/>
              <a:gd name="connsiteY11" fmla="*/ 564357 h 581025"/>
              <a:gd name="connsiteX12" fmla="*/ 554831 w 647700"/>
              <a:gd name="connsiteY12" fmla="*/ 519113 h 581025"/>
              <a:gd name="connsiteX13" fmla="*/ 535781 w 647700"/>
              <a:gd name="connsiteY13" fmla="*/ 485775 h 581025"/>
              <a:gd name="connsiteX14" fmla="*/ 514350 w 647700"/>
              <a:gd name="connsiteY14" fmla="*/ 454819 h 581025"/>
              <a:gd name="connsiteX15" fmla="*/ 488156 w 647700"/>
              <a:gd name="connsiteY15" fmla="*/ 421482 h 581025"/>
              <a:gd name="connsiteX16" fmla="*/ 473869 w 647700"/>
              <a:gd name="connsiteY16" fmla="*/ 404813 h 581025"/>
              <a:gd name="connsiteX17" fmla="*/ 457200 w 647700"/>
              <a:gd name="connsiteY17" fmla="*/ 388144 h 581025"/>
              <a:gd name="connsiteX18" fmla="*/ 435769 w 647700"/>
              <a:gd name="connsiteY18" fmla="*/ 369094 h 581025"/>
              <a:gd name="connsiteX19" fmla="*/ 390525 w 647700"/>
              <a:gd name="connsiteY19" fmla="*/ 328613 h 581025"/>
              <a:gd name="connsiteX20" fmla="*/ 326231 w 647700"/>
              <a:gd name="connsiteY20" fmla="*/ 278607 h 581025"/>
              <a:gd name="connsiteX21" fmla="*/ 240506 w 647700"/>
              <a:gd name="connsiteY21" fmla="*/ 216694 h 581025"/>
              <a:gd name="connsiteX22" fmla="*/ 164306 w 647700"/>
              <a:gd name="connsiteY22" fmla="*/ 161925 h 581025"/>
              <a:gd name="connsiteX23" fmla="*/ 88106 w 647700"/>
              <a:gd name="connsiteY23" fmla="*/ 107157 h 581025"/>
              <a:gd name="connsiteX24" fmla="*/ 21431 w 647700"/>
              <a:gd name="connsiteY24" fmla="*/ 61913 h 581025"/>
              <a:gd name="connsiteX25" fmla="*/ 14287 w 647700"/>
              <a:gd name="connsiteY25" fmla="*/ 54769 h 581025"/>
              <a:gd name="connsiteX26" fmla="*/ 4762 w 647700"/>
              <a:gd name="connsiteY26" fmla="*/ 40482 h 581025"/>
              <a:gd name="connsiteX27" fmla="*/ 0 w 647700"/>
              <a:gd name="connsiteY27" fmla="*/ 21432 h 581025"/>
              <a:gd name="connsiteX28" fmla="*/ 0 w 647700"/>
              <a:gd name="connsiteY28" fmla="*/ 11907 h 581025"/>
              <a:gd name="connsiteX29" fmla="*/ 7144 w 647700"/>
              <a:gd name="connsiteY29" fmla="*/ 2382 h 581025"/>
              <a:gd name="connsiteX30" fmla="*/ 14287 w 647700"/>
              <a:gd name="connsiteY30" fmla="*/ 0 h 581025"/>
              <a:gd name="connsiteX31" fmla="*/ 28575 w 647700"/>
              <a:gd name="connsiteY31" fmla="*/ 2382 h 581025"/>
              <a:gd name="connsiteX32" fmla="*/ 71437 w 647700"/>
              <a:gd name="connsiteY32" fmla="*/ 16669 h 581025"/>
              <a:gd name="connsiteX33" fmla="*/ 240506 w 647700"/>
              <a:gd name="connsiteY33" fmla="*/ 8096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581025">
                <a:moveTo>
                  <a:pt x="240506" y="80963"/>
                </a:moveTo>
                <a:lnTo>
                  <a:pt x="385762" y="138113"/>
                </a:lnTo>
                <a:lnTo>
                  <a:pt x="483394" y="178594"/>
                </a:lnTo>
                <a:lnTo>
                  <a:pt x="519112" y="190500"/>
                </a:lnTo>
                <a:lnTo>
                  <a:pt x="542925" y="195263"/>
                </a:lnTo>
                <a:lnTo>
                  <a:pt x="564356" y="197644"/>
                </a:lnTo>
                <a:lnTo>
                  <a:pt x="581025" y="197644"/>
                </a:lnTo>
                <a:lnTo>
                  <a:pt x="588169" y="195263"/>
                </a:lnTo>
                <a:lnTo>
                  <a:pt x="614362" y="161925"/>
                </a:lnTo>
                <a:lnTo>
                  <a:pt x="647700" y="121444"/>
                </a:lnTo>
                <a:lnTo>
                  <a:pt x="604837" y="581025"/>
                </a:lnTo>
                <a:lnTo>
                  <a:pt x="581025" y="564357"/>
                </a:lnTo>
                <a:lnTo>
                  <a:pt x="554831" y="519113"/>
                </a:lnTo>
                <a:lnTo>
                  <a:pt x="535781" y="485775"/>
                </a:lnTo>
                <a:lnTo>
                  <a:pt x="514350" y="454819"/>
                </a:lnTo>
                <a:lnTo>
                  <a:pt x="488156" y="421482"/>
                </a:lnTo>
                <a:lnTo>
                  <a:pt x="473869" y="404813"/>
                </a:lnTo>
                <a:lnTo>
                  <a:pt x="457200" y="388144"/>
                </a:lnTo>
                <a:lnTo>
                  <a:pt x="435769" y="369094"/>
                </a:lnTo>
                <a:lnTo>
                  <a:pt x="390525" y="328613"/>
                </a:lnTo>
                <a:lnTo>
                  <a:pt x="326231" y="278607"/>
                </a:lnTo>
                <a:lnTo>
                  <a:pt x="240506" y="216694"/>
                </a:lnTo>
                <a:lnTo>
                  <a:pt x="164306" y="161925"/>
                </a:lnTo>
                <a:lnTo>
                  <a:pt x="88106" y="107157"/>
                </a:lnTo>
                <a:lnTo>
                  <a:pt x="21431" y="61913"/>
                </a:lnTo>
                <a:lnTo>
                  <a:pt x="14287" y="54769"/>
                </a:lnTo>
                <a:lnTo>
                  <a:pt x="4762" y="40482"/>
                </a:lnTo>
                <a:lnTo>
                  <a:pt x="0" y="21432"/>
                </a:lnTo>
                <a:lnTo>
                  <a:pt x="0" y="11907"/>
                </a:lnTo>
                <a:lnTo>
                  <a:pt x="7144" y="2382"/>
                </a:lnTo>
                <a:lnTo>
                  <a:pt x="14287" y="0"/>
                </a:lnTo>
                <a:lnTo>
                  <a:pt x="28575" y="2382"/>
                </a:lnTo>
                <a:lnTo>
                  <a:pt x="71437" y="16669"/>
                </a:lnTo>
                <a:lnTo>
                  <a:pt x="2405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D226B4B-8F8E-405D-B300-6204F659E133}"/>
              </a:ext>
            </a:extLst>
          </p:cNvPr>
          <p:cNvSpPr/>
          <p:nvPr/>
        </p:nvSpPr>
        <p:spPr>
          <a:xfrm>
            <a:off x="4194175" y="2071688"/>
            <a:ext cx="1462088" cy="1884362"/>
          </a:xfrm>
          <a:custGeom>
            <a:avLst/>
            <a:gdLst>
              <a:gd name="connsiteX0" fmla="*/ 1377863 w 1463040"/>
              <a:gd name="connsiteY0" fmla="*/ 400833 h 1883914"/>
              <a:gd name="connsiteX1" fmla="*/ 1322748 w 1463040"/>
              <a:gd name="connsiteY1" fmla="*/ 503546 h 1883914"/>
              <a:gd name="connsiteX2" fmla="*/ 1267634 w 1463040"/>
              <a:gd name="connsiteY2" fmla="*/ 593734 h 1883914"/>
              <a:gd name="connsiteX3" fmla="*/ 1212519 w 1463040"/>
              <a:gd name="connsiteY3" fmla="*/ 683921 h 1883914"/>
              <a:gd name="connsiteX4" fmla="*/ 1089764 w 1463040"/>
              <a:gd name="connsiteY4" fmla="*/ 894358 h 1883914"/>
              <a:gd name="connsiteX5" fmla="*/ 984546 w 1463040"/>
              <a:gd name="connsiteY5" fmla="*/ 1049681 h 1883914"/>
              <a:gd name="connsiteX6" fmla="*/ 894358 w 1463040"/>
              <a:gd name="connsiteY6" fmla="*/ 1164920 h 1883914"/>
              <a:gd name="connsiteX7" fmla="*/ 799161 w 1463040"/>
              <a:gd name="connsiteY7" fmla="*/ 1282665 h 1883914"/>
              <a:gd name="connsiteX8" fmla="*/ 729015 w 1463040"/>
              <a:gd name="connsiteY8" fmla="*/ 1357821 h 1883914"/>
              <a:gd name="connsiteX9" fmla="*/ 666385 w 1463040"/>
              <a:gd name="connsiteY9" fmla="*/ 1420451 h 1883914"/>
              <a:gd name="connsiteX10" fmla="*/ 588723 w 1463040"/>
              <a:gd name="connsiteY10" fmla="*/ 1490597 h 1883914"/>
              <a:gd name="connsiteX11" fmla="*/ 493525 w 1463040"/>
              <a:gd name="connsiteY11" fmla="*/ 1570764 h 1883914"/>
              <a:gd name="connsiteX12" fmla="*/ 393317 w 1463040"/>
              <a:gd name="connsiteY12" fmla="*/ 1653436 h 1883914"/>
              <a:gd name="connsiteX13" fmla="*/ 280583 w 1463040"/>
              <a:gd name="connsiteY13" fmla="*/ 1731097 h 1883914"/>
              <a:gd name="connsiteX14" fmla="*/ 157828 w 1463040"/>
              <a:gd name="connsiteY14" fmla="*/ 1811263 h 1883914"/>
              <a:gd name="connsiteX15" fmla="*/ 77661 w 1463040"/>
              <a:gd name="connsiteY15" fmla="*/ 1858862 h 1883914"/>
              <a:gd name="connsiteX16" fmla="*/ 50104 w 1463040"/>
              <a:gd name="connsiteY16" fmla="*/ 1873894 h 1883914"/>
              <a:gd name="connsiteX17" fmla="*/ 35073 w 1463040"/>
              <a:gd name="connsiteY17" fmla="*/ 1878904 h 1883914"/>
              <a:gd name="connsiteX18" fmla="*/ 22547 w 1463040"/>
              <a:gd name="connsiteY18" fmla="*/ 1883914 h 1883914"/>
              <a:gd name="connsiteX19" fmla="*/ 7516 w 1463040"/>
              <a:gd name="connsiteY19" fmla="*/ 1883914 h 1883914"/>
              <a:gd name="connsiteX20" fmla="*/ 0 w 1463040"/>
              <a:gd name="connsiteY20" fmla="*/ 1873894 h 1883914"/>
              <a:gd name="connsiteX21" fmla="*/ 2505 w 1463040"/>
              <a:gd name="connsiteY21" fmla="*/ 1851347 h 1883914"/>
              <a:gd name="connsiteX22" fmla="*/ 10021 w 1463040"/>
              <a:gd name="connsiteY22" fmla="*/ 1836316 h 1883914"/>
              <a:gd name="connsiteX23" fmla="*/ 40083 w 1463040"/>
              <a:gd name="connsiteY23" fmla="*/ 1803748 h 1883914"/>
              <a:gd name="connsiteX24" fmla="*/ 160333 w 1463040"/>
              <a:gd name="connsiteY24" fmla="*/ 1698529 h 1883914"/>
              <a:gd name="connsiteX25" fmla="*/ 265552 w 1463040"/>
              <a:gd name="connsiteY25" fmla="*/ 1603331 h 1883914"/>
              <a:gd name="connsiteX26" fmla="*/ 380791 w 1463040"/>
              <a:gd name="connsiteY26" fmla="*/ 1493102 h 1883914"/>
              <a:gd name="connsiteX27" fmla="*/ 455947 w 1463040"/>
              <a:gd name="connsiteY27" fmla="*/ 1412936 h 1883914"/>
              <a:gd name="connsiteX28" fmla="*/ 503546 w 1463040"/>
              <a:gd name="connsiteY28" fmla="*/ 1362832 h 1883914"/>
              <a:gd name="connsiteX29" fmla="*/ 563671 w 1463040"/>
              <a:gd name="connsiteY29" fmla="*/ 1295191 h 1883914"/>
              <a:gd name="connsiteX30" fmla="*/ 638827 w 1463040"/>
              <a:gd name="connsiteY30" fmla="*/ 1194983 h 1883914"/>
              <a:gd name="connsiteX31" fmla="*/ 708973 w 1463040"/>
              <a:gd name="connsiteY31" fmla="*/ 1097280 h 1883914"/>
              <a:gd name="connsiteX32" fmla="*/ 771603 w 1463040"/>
              <a:gd name="connsiteY32" fmla="*/ 1002082 h 1883914"/>
              <a:gd name="connsiteX33" fmla="*/ 844254 w 1463040"/>
              <a:gd name="connsiteY33" fmla="*/ 884337 h 1883914"/>
              <a:gd name="connsiteX34" fmla="*/ 919410 w 1463040"/>
              <a:gd name="connsiteY34" fmla="*/ 759077 h 1883914"/>
              <a:gd name="connsiteX35" fmla="*/ 1017113 w 1463040"/>
              <a:gd name="connsiteY35" fmla="*/ 563671 h 1883914"/>
              <a:gd name="connsiteX36" fmla="*/ 1047176 w 1463040"/>
              <a:gd name="connsiteY36" fmla="*/ 501041 h 1883914"/>
              <a:gd name="connsiteX37" fmla="*/ 1069723 w 1463040"/>
              <a:gd name="connsiteY37" fmla="*/ 445927 h 1883914"/>
              <a:gd name="connsiteX38" fmla="*/ 1094775 w 1463040"/>
              <a:gd name="connsiteY38" fmla="*/ 375781 h 1883914"/>
              <a:gd name="connsiteX39" fmla="*/ 1104796 w 1463040"/>
              <a:gd name="connsiteY39" fmla="*/ 343213 h 1883914"/>
              <a:gd name="connsiteX40" fmla="*/ 1114816 w 1463040"/>
              <a:gd name="connsiteY40" fmla="*/ 308140 h 1883914"/>
              <a:gd name="connsiteX41" fmla="*/ 1122332 w 1463040"/>
              <a:gd name="connsiteY41" fmla="*/ 260541 h 1883914"/>
              <a:gd name="connsiteX42" fmla="*/ 1124837 w 1463040"/>
              <a:gd name="connsiteY42" fmla="*/ 225468 h 1883914"/>
              <a:gd name="connsiteX43" fmla="*/ 1124837 w 1463040"/>
              <a:gd name="connsiteY43" fmla="*/ 202922 h 1883914"/>
              <a:gd name="connsiteX44" fmla="*/ 1124837 w 1463040"/>
              <a:gd name="connsiteY44" fmla="*/ 177870 h 1883914"/>
              <a:gd name="connsiteX45" fmla="*/ 1122332 w 1463040"/>
              <a:gd name="connsiteY45" fmla="*/ 145302 h 1883914"/>
              <a:gd name="connsiteX46" fmla="*/ 1117322 w 1463040"/>
              <a:gd name="connsiteY46" fmla="*/ 120250 h 1883914"/>
              <a:gd name="connsiteX47" fmla="*/ 1092270 w 1463040"/>
              <a:gd name="connsiteY47" fmla="*/ 0 h 1883914"/>
              <a:gd name="connsiteX48" fmla="*/ 1205004 w 1463040"/>
              <a:gd name="connsiteY48" fmla="*/ 5010 h 1883914"/>
              <a:gd name="connsiteX49" fmla="*/ 1335274 w 1463040"/>
              <a:gd name="connsiteY49" fmla="*/ 82672 h 1883914"/>
              <a:gd name="connsiteX50" fmla="*/ 1395399 w 1463040"/>
              <a:gd name="connsiteY50" fmla="*/ 127765 h 1883914"/>
              <a:gd name="connsiteX51" fmla="*/ 1425462 w 1463040"/>
              <a:gd name="connsiteY51" fmla="*/ 145302 h 1883914"/>
              <a:gd name="connsiteX52" fmla="*/ 1440493 w 1463040"/>
              <a:gd name="connsiteY52" fmla="*/ 155323 h 1883914"/>
              <a:gd name="connsiteX53" fmla="*/ 1450514 w 1463040"/>
              <a:gd name="connsiteY53" fmla="*/ 165343 h 1883914"/>
              <a:gd name="connsiteX54" fmla="*/ 1458030 w 1463040"/>
              <a:gd name="connsiteY54" fmla="*/ 180375 h 1883914"/>
              <a:gd name="connsiteX55" fmla="*/ 1460535 w 1463040"/>
              <a:gd name="connsiteY55" fmla="*/ 192901 h 1883914"/>
              <a:gd name="connsiteX56" fmla="*/ 1463040 w 1463040"/>
              <a:gd name="connsiteY56" fmla="*/ 212942 h 1883914"/>
              <a:gd name="connsiteX57" fmla="*/ 1458030 w 1463040"/>
              <a:gd name="connsiteY57" fmla="*/ 237994 h 1883914"/>
              <a:gd name="connsiteX58" fmla="*/ 1442998 w 1463040"/>
              <a:gd name="connsiteY58" fmla="*/ 275573 h 1883914"/>
              <a:gd name="connsiteX59" fmla="*/ 1425462 w 1463040"/>
              <a:gd name="connsiteY59" fmla="*/ 308140 h 1883914"/>
              <a:gd name="connsiteX60" fmla="*/ 1377863 w 1463040"/>
              <a:gd name="connsiteY60" fmla="*/ 400833 h 188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63040" h="1883914">
                <a:moveTo>
                  <a:pt x="1377863" y="400833"/>
                </a:moveTo>
                <a:lnTo>
                  <a:pt x="1322748" y="503546"/>
                </a:lnTo>
                <a:lnTo>
                  <a:pt x="1267634" y="593734"/>
                </a:lnTo>
                <a:lnTo>
                  <a:pt x="1212519" y="683921"/>
                </a:lnTo>
                <a:lnTo>
                  <a:pt x="1089764" y="894358"/>
                </a:lnTo>
                <a:lnTo>
                  <a:pt x="984546" y="1049681"/>
                </a:lnTo>
                <a:lnTo>
                  <a:pt x="894358" y="1164920"/>
                </a:lnTo>
                <a:lnTo>
                  <a:pt x="799161" y="1282665"/>
                </a:lnTo>
                <a:lnTo>
                  <a:pt x="729015" y="1357821"/>
                </a:lnTo>
                <a:lnTo>
                  <a:pt x="666385" y="1420451"/>
                </a:lnTo>
                <a:lnTo>
                  <a:pt x="588723" y="1490597"/>
                </a:lnTo>
                <a:lnTo>
                  <a:pt x="493525" y="1570764"/>
                </a:lnTo>
                <a:lnTo>
                  <a:pt x="393317" y="1653436"/>
                </a:lnTo>
                <a:lnTo>
                  <a:pt x="280583" y="1731097"/>
                </a:lnTo>
                <a:lnTo>
                  <a:pt x="157828" y="1811263"/>
                </a:lnTo>
                <a:lnTo>
                  <a:pt x="77661" y="1858862"/>
                </a:lnTo>
                <a:lnTo>
                  <a:pt x="50104" y="1873894"/>
                </a:lnTo>
                <a:lnTo>
                  <a:pt x="35073" y="1878904"/>
                </a:lnTo>
                <a:lnTo>
                  <a:pt x="22547" y="1883914"/>
                </a:lnTo>
                <a:lnTo>
                  <a:pt x="7516" y="1883914"/>
                </a:lnTo>
                <a:lnTo>
                  <a:pt x="0" y="1873894"/>
                </a:lnTo>
                <a:lnTo>
                  <a:pt x="2505" y="1851347"/>
                </a:lnTo>
                <a:lnTo>
                  <a:pt x="10021" y="1836316"/>
                </a:lnTo>
                <a:lnTo>
                  <a:pt x="40083" y="1803748"/>
                </a:lnTo>
                <a:lnTo>
                  <a:pt x="160333" y="1698529"/>
                </a:lnTo>
                <a:lnTo>
                  <a:pt x="265552" y="1603331"/>
                </a:lnTo>
                <a:lnTo>
                  <a:pt x="380791" y="1493102"/>
                </a:lnTo>
                <a:lnTo>
                  <a:pt x="455947" y="1412936"/>
                </a:lnTo>
                <a:lnTo>
                  <a:pt x="503546" y="1362832"/>
                </a:lnTo>
                <a:lnTo>
                  <a:pt x="563671" y="1295191"/>
                </a:lnTo>
                <a:lnTo>
                  <a:pt x="638827" y="1194983"/>
                </a:lnTo>
                <a:lnTo>
                  <a:pt x="708973" y="1097280"/>
                </a:lnTo>
                <a:lnTo>
                  <a:pt x="771603" y="1002082"/>
                </a:lnTo>
                <a:lnTo>
                  <a:pt x="844254" y="884337"/>
                </a:lnTo>
                <a:lnTo>
                  <a:pt x="919410" y="759077"/>
                </a:lnTo>
                <a:lnTo>
                  <a:pt x="1017113" y="563671"/>
                </a:lnTo>
                <a:lnTo>
                  <a:pt x="1047176" y="501041"/>
                </a:lnTo>
                <a:lnTo>
                  <a:pt x="1069723" y="445927"/>
                </a:lnTo>
                <a:lnTo>
                  <a:pt x="1094775" y="375781"/>
                </a:lnTo>
                <a:lnTo>
                  <a:pt x="1104796" y="343213"/>
                </a:lnTo>
                <a:lnTo>
                  <a:pt x="1114816" y="308140"/>
                </a:lnTo>
                <a:lnTo>
                  <a:pt x="1122332" y="260541"/>
                </a:lnTo>
                <a:lnTo>
                  <a:pt x="1124837" y="225468"/>
                </a:lnTo>
                <a:lnTo>
                  <a:pt x="1124837" y="202922"/>
                </a:lnTo>
                <a:lnTo>
                  <a:pt x="1124837" y="177870"/>
                </a:lnTo>
                <a:lnTo>
                  <a:pt x="1122332" y="145302"/>
                </a:lnTo>
                <a:lnTo>
                  <a:pt x="1117322" y="120250"/>
                </a:lnTo>
                <a:lnTo>
                  <a:pt x="1092270" y="0"/>
                </a:lnTo>
                <a:lnTo>
                  <a:pt x="1205004" y="5010"/>
                </a:lnTo>
                <a:lnTo>
                  <a:pt x="1335274" y="82672"/>
                </a:lnTo>
                <a:lnTo>
                  <a:pt x="1395399" y="127765"/>
                </a:lnTo>
                <a:lnTo>
                  <a:pt x="1425462" y="145302"/>
                </a:lnTo>
                <a:lnTo>
                  <a:pt x="1440493" y="155323"/>
                </a:lnTo>
                <a:lnTo>
                  <a:pt x="1450514" y="165343"/>
                </a:lnTo>
                <a:lnTo>
                  <a:pt x="1458030" y="180375"/>
                </a:lnTo>
                <a:lnTo>
                  <a:pt x="1460535" y="192901"/>
                </a:lnTo>
                <a:lnTo>
                  <a:pt x="1463040" y="212942"/>
                </a:lnTo>
                <a:lnTo>
                  <a:pt x="1458030" y="237994"/>
                </a:lnTo>
                <a:lnTo>
                  <a:pt x="1442998" y="275573"/>
                </a:lnTo>
                <a:lnTo>
                  <a:pt x="1425462" y="308140"/>
                </a:lnTo>
                <a:lnTo>
                  <a:pt x="1377863" y="4008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28F637E-5190-4B2C-90BE-C96957527736}"/>
              </a:ext>
            </a:extLst>
          </p:cNvPr>
          <p:cNvSpPr/>
          <p:nvPr/>
        </p:nvSpPr>
        <p:spPr>
          <a:xfrm>
            <a:off x="4664075" y="2605088"/>
            <a:ext cx="1108075" cy="584200"/>
          </a:xfrm>
          <a:custGeom>
            <a:avLst/>
            <a:gdLst>
              <a:gd name="connsiteX0" fmla="*/ 849264 w 1107300"/>
              <a:gd name="connsiteY0" fmla="*/ 475989 h 583713"/>
              <a:gd name="connsiteX1" fmla="*/ 781624 w 1107300"/>
              <a:gd name="connsiteY1" fmla="*/ 430895 h 583713"/>
              <a:gd name="connsiteX2" fmla="*/ 726509 w 1107300"/>
              <a:gd name="connsiteY2" fmla="*/ 393317 h 583713"/>
              <a:gd name="connsiteX3" fmla="*/ 631311 w 1107300"/>
              <a:gd name="connsiteY3" fmla="*/ 330687 h 583713"/>
              <a:gd name="connsiteX4" fmla="*/ 443421 w 1107300"/>
              <a:gd name="connsiteY4" fmla="*/ 248015 h 583713"/>
              <a:gd name="connsiteX5" fmla="*/ 350728 w 1107300"/>
              <a:gd name="connsiteY5" fmla="*/ 197911 h 583713"/>
              <a:gd name="connsiteX6" fmla="*/ 258036 w 1107300"/>
              <a:gd name="connsiteY6" fmla="*/ 150312 h 583713"/>
              <a:gd name="connsiteX7" fmla="*/ 180374 w 1107300"/>
              <a:gd name="connsiteY7" fmla="*/ 117744 h 583713"/>
              <a:gd name="connsiteX8" fmla="*/ 112734 w 1107300"/>
              <a:gd name="connsiteY8" fmla="*/ 85177 h 583713"/>
              <a:gd name="connsiteX9" fmla="*/ 45093 w 1107300"/>
              <a:gd name="connsiteY9" fmla="*/ 60125 h 583713"/>
              <a:gd name="connsiteX10" fmla="*/ 17536 w 1107300"/>
              <a:gd name="connsiteY10" fmla="*/ 45093 h 583713"/>
              <a:gd name="connsiteX11" fmla="*/ 5010 w 1107300"/>
              <a:gd name="connsiteY11" fmla="*/ 35073 h 583713"/>
              <a:gd name="connsiteX12" fmla="*/ 0 w 1107300"/>
              <a:gd name="connsiteY12" fmla="*/ 25052 h 583713"/>
              <a:gd name="connsiteX13" fmla="*/ 2505 w 1107300"/>
              <a:gd name="connsiteY13" fmla="*/ 15031 h 583713"/>
              <a:gd name="connsiteX14" fmla="*/ 7515 w 1107300"/>
              <a:gd name="connsiteY14" fmla="*/ 5010 h 583713"/>
              <a:gd name="connsiteX15" fmla="*/ 25052 w 1107300"/>
              <a:gd name="connsiteY15" fmla="*/ 0 h 583713"/>
              <a:gd name="connsiteX16" fmla="*/ 75156 w 1107300"/>
              <a:gd name="connsiteY16" fmla="*/ 0 h 583713"/>
              <a:gd name="connsiteX17" fmla="*/ 230479 w 1107300"/>
              <a:gd name="connsiteY17" fmla="*/ 10021 h 583713"/>
              <a:gd name="connsiteX18" fmla="*/ 293109 w 1107300"/>
              <a:gd name="connsiteY18" fmla="*/ 15031 h 583713"/>
              <a:gd name="connsiteX19" fmla="*/ 388306 w 1107300"/>
              <a:gd name="connsiteY19" fmla="*/ 30062 h 583713"/>
              <a:gd name="connsiteX20" fmla="*/ 448431 w 1107300"/>
              <a:gd name="connsiteY20" fmla="*/ 42588 h 583713"/>
              <a:gd name="connsiteX21" fmla="*/ 536114 w 1107300"/>
              <a:gd name="connsiteY21" fmla="*/ 70145 h 583713"/>
              <a:gd name="connsiteX22" fmla="*/ 744046 w 1107300"/>
              <a:gd name="connsiteY22" fmla="*/ 130270 h 583713"/>
              <a:gd name="connsiteX23" fmla="*/ 834233 w 1107300"/>
              <a:gd name="connsiteY23" fmla="*/ 185385 h 583713"/>
              <a:gd name="connsiteX24" fmla="*/ 924420 w 1107300"/>
              <a:gd name="connsiteY24" fmla="*/ 250520 h 583713"/>
              <a:gd name="connsiteX25" fmla="*/ 972019 w 1107300"/>
              <a:gd name="connsiteY25" fmla="*/ 290604 h 583713"/>
              <a:gd name="connsiteX26" fmla="*/ 1014608 w 1107300"/>
              <a:gd name="connsiteY26" fmla="*/ 328182 h 583713"/>
              <a:gd name="connsiteX27" fmla="*/ 1042165 w 1107300"/>
              <a:gd name="connsiteY27" fmla="*/ 368265 h 583713"/>
              <a:gd name="connsiteX28" fmla="*/ 1079743 w 1107300"/>
              <a:gd name="connsiteY28" fmla="*/ 430895 h 583713"/>
              <a:gd name="connsiteX29" fmla="*/ 1094774 w 1107300"/>
              <a:gd name="connsiteY29" fmla="*/ 465968 h 583713"/>
              <a:gd name="connsiteX30" fmla="*/ 1107300 w 1107300"/>
              <a:gd name="connsiteY30" fmla="*/ 501041 h 583713"/>
              <a:gd name="connsiteX31" fmla="*/ 1107300 w 1107300"/>
              <a:gd name="connsiteY31" fmla="*/ 518577 h 583713"/>
              <a:gd name="connsiteX32" fmla="*/ 1102290 w 1107300"/>
              <a:gd name="connsiteY32" fmla="*/ 548640 h 583713"/>
              <a:gd name="connsiteX33" fmla="*/ 1092269 w 1107300"/>
              <a:gd name="connsiteY33" fmla="*/ 571187 h 583713"/>
              <a:gd name="connsiteX34" fmla="*/ 1084754 w 1107300"/>
              <a:gd name="connsiteY34" fmla="*/ 578702 h 583713"/>
              <a:gd name="connsiteX35" fmla="*/ 1067217 w 1107300"/>
              <a:gd name="connsiteY35" fmla="*/ 583713 h 583713"/>
              <a:gd name="connsiteX36" fmla="*/ 1052186 w 1107300"/>
              <a:gd name="connsiteY36" fmla="*/ 583713 h 583713"/>
              <a:gd name="connsiteX37" fmla="*/ 1022123 w 1107300"/>
              <a:gd name="connsiteY37" fmla="*/ 576197 h 583713"/>
              <a:gd name="connsiteX38" fmla="*/ 974525 w 1107300"/>
              <a:gd name="connsiteY38" fmla="*/ 558661 h 583713"/>
              <a:gd name="connsiteX39" fmla="*/ 849264 w 1107300"/>
              <a:gd name="connsiteY39" fmla="*/ 475989 h 58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7300" h="583713">
                <a:moveTo>
                  <a:pt x="849264" y="475989"/>
                </a:moveTo>
                <a:lnTo>
                  <a:pt x="781624" y="430895"/>
                </a:lnTo>
                <a:lnTo>
                  <a:pt x="726509" y="393317"/>
                </a:lnTo>
                <a:lnTo>
                  <a:pt x="631311" y="330687"/>
                </a:lnTo>
                <a:lnTo>
                  <a:pt x="443421" y="248015"/>
                </a:lnTo>
                <a:lnTo>
                  <a:pt x="350728" y="197911"/>
                </a:lnTo>
                <a:lnTo>
                  <a:pt x="258036" y="150312"/>
                </a:lnTo>
                <a:lnTo>
                  <a:pt x="180374" y="117744"/>
                </a:lnTo>
                <a:lnTo>
                  <a:pt x="112734" y="85177"/>
                </a:lnTo>
                <a:lnTo>
                  <a:pt x="45093" y="60125"/>
                </a:lnTo>
                <a:lnTo>
                  <a:pt x="17536" y="45093"/>
                </a:lnTo>
                <a:lnTo>
                  <a:pt x="5010" y="35073"/>
                </a:lnTo>
                <a:lnTo>
                  <a:pt x="0" y="25052"/>
                </a:lnTo>
                <a:lnTo>
                  <a:pt x="2505" y="15031"/>
                </a:lnTo>
                <a:lnTo>
                  <a:pt x="7515" y="5010"/>
                </a:lnTo>
                <a:lnTo>
                  <a:pt x="25052" y="0"/>
                </a:lnTo>
                <a:lnTo>
                  <a:pt x="75156" y="0"/>
                </a:lnTo>
                <a:lnTo>
                  <a:pt x="230479" y="10021"/>
                </a:lnTo>
                <a:lnTo>
                  <a:pt x="293109" y="15031"/>
                </a:lnTo>
                <a:lnTo>
                  <a:pt x="388306" y="30062"/>
                </a:lnTo>
                <a:lnTo>
                  <a:pt x="448431" y="42588"/>
                </a:lnTo>
                <a:lnTo>
                  <a:pt x="536114" y="70145"/>
                </a:lnTo>
                <a:lnTo>
                  <a:pt x="744046" y="130270"/>
                </a:lnTo>
                <a:lnTo>
                  <a:pt x="834233" y="185385"/>
                </a:lnTo>
                <a:lnTo>
                  <a:pt x="924420" y="250520"/>
                </a:lnTo>
                <a:lnTo>
                  <a:pt x="972019" y="290604"/>
                </a:lnTo>
                <a:lnTo>
                  <a:pt x="1014608" y="328182"/>
                </a:lnTo>
                <a:lnTo>
                  <a:pt x="1042165" y="368265"/>
                </a:lnTo>
                <a:lnTo>
                  <a:pt x="1079743" y="430895"/>
                </a:lnTo>
                <a:lnTo>
                  <a:pt x="1094774" y="465968"/>
                </a:lnTo>
                <a:lnTo>
                  <a:pt x="1107300" y="501041"/>
                </a:lnTo>
                <a:lnTo>
                  <a:pt x="1107300" y="518577"/>
                </a:lnTo>
                <a:lnTo>
                  <a:pt x="1102290" y="548640"/>
                </a:lnTo>
                <a:lnTo>
                  <a:pt x="1092269" y="571187"/>
                </a:lnTo>
                <a:lnTo>
                  <a:pt x="1084754" y="578702"/>
                </a:lnTo>
                <a:lnTo>
                  <a:pt x="1067217" y="583713"/>
                </a:lnTo>
                <a:lnTo>
                  <a:pt x="1052186" y="583713"/>
                </a:lnTo>
                <a:lnTo>
                  <a:pt x="1022123" y="576197"/>
                </a:lnTo>
                <a:lnTo>
                  <a:pt x="974525" y="558661"/>
                </a:lnTo>
                <a:lnTo>
                  <a:pt x="849264" y="47598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A735EC9-DC00-4C58-B605-9C83E2E0A1E2}"/>
              </a:ext>
            </a:extLst>
          </p:cNvPr>
          <p:cNvSpPr/>
          <p:nvPr/>
        </p:nvSpPr>
        <p:spPr>
          <a:xfrm>
            <a:off x="4119563" y="4421188"/>
            <a:ext cx="423862" cy="1177925"/>
          </a:xfrm>
          <a:custGeom>
            <a:avLst/>
            <a:gdLst>
              <a:gd name="connsiteX0" fmla="*/ 411956 w 423862"/>
              <a:gd name="connsiteY0" fmla="*/ 245269 h 1176338"/>
              <a:gd name="connsiteX1" fmla="*/ 407193 w 423862"/>
              <a:gd name="connsiteY1" fmla="*/ 378619 h 1176338"/>
              <a:gd name="connsiteX2" fmla="*/ 404812 w 423862"/>
              <a:gd name="connsiteY2" fmla="*/ 461963 h 1176338"/>
              <a:gd name="connsiteX3" fmla="*/ 402431 w 423862"/>
              <a:gd name="connsiteY3" fmla="*/ 528638 h 1176338"/>
              <a:gd name="connsiteX4" fmla="*/ 397668 w 423862"/>
              <a:gd name="connsiteY4" fmla="*/ 583407 h 1176338"/>
              <a:gd name="connsiteX5" fmla="*/ 388143 w 423862"/>
              <a:gd name="connsiteY5" fmla="*/ 652463 h 1176338"/>
              <a:gd name="connsiteX6" fmla="*/ 378618 w 423862"/>
              <a:gd name="connsiteY6" fmla="*/ 709613 h 1176338"/>
              <a:gd name="connsiteX7" fmla="*/ 361950 w 423862"/>
              <a:gd name="connsiteY7" fmla="*/ 781050 h 1176338"/>
              <a:gd name="connsiteX8" fmla="*/ 335756 w 423862"/>
              <a:gd name="connsiteY8" fmla="*/ 873919 h 1176338"/>
              <a:gd name="connsiteX9" fmla="*/ 311943 w 423862"/>
              <a:gd name="connsiteY9" fmla="*/ 940594 h 1176338"/>
              <a:gd name="connsiteX10" fmla="*/ 278606 w 423862"/>
              <a:gd name="connsiteY10" fmla="*/ 1016794 h 1176338"/>
              <a:gd name="connsiteX11" fmla="*/ 254793 w 423862"/>
              <a:gd name="connsiteY11" fmla="*/ 1059657 h 1176338"/>
              <a:gd name="connsiteX12" fmla="*/ 228600 w 423862"/>
              <a:gd name="connsiteY12" fmla="*/ 1102519 h 1176338"/>
              <a:gd name="connsiteX13" fmla="*/ 200025 w 423862"/>
              <a:gd name="connsiteY13" fmla="*/ 1133475 h 1176338"/>
              <a:gd name="connsiteX14" fmla="*/ 166687 w 423862"/>
              <a:gd name="connsiteY14" fmla="*/ 1159669 h 1176338"/>
              <a:gd name="connsiteX15" fmla="*/ 142875 w 423862"/>
              <a:gd name="connsiteY15" fmla="*/ 1171575 h 1176338"/>
              <a:gd name="connsiteX16" fmla="*/ 114300 w 423862"/>
              <a:gd name="connsiteY16" fmla="*/ 1176338 h 1176338"/>
              <a:gd name="connsiteX17" fmla="*/ 88106 w 423862"/>
              <a:gd name="connsiteY17" fmla="*/ 1171575 h 1176338"/>
              <a:gd name="connsiteX18" fmla="*/ 66675 w 423862"/>
              <a:gd name="connsiteY18" fmla="*/ 1154907 h 1176338"/>
              <a:gd name="connsiteX19" fmla="*/ 50006 w 423862"/>
              <a:gd name="connsiteY19" fmla="*/ 1135857 h 1176338"/>
              <a:gd name="connsiteX20" fmla="*/ 30956 w 423862"/>
              <a:gd name="connsiteY20" fmla="*/ 1104900 h 1176338"/>
              <a:gd name="connsiteX21" fmla="*/ 21431 w 423862"/>
              <a:gd name="connsiteY21" fmla="*/ 1076325 h 1176338"/>
              <a:gd name="connsiteX22" fmla="*/ 14287 w 423862"/>
              <a:gd name="connsiteY22" fmla="*/ 1035844 h 1176338"/>
              <a:gd name="connsiteX23" fmla="*/ 4762 w 423862"/>
              <a:gd name="connsiteY23" fmla="*/ 954882 h 1176338"/>
              <a:gd name="connsiteX24" fmla="*/ 0 w 423862"/>
              <a:gd name="connsiteY24" fmla="*/ 869157 h 1176338"/>
              <a:gd name="connsiteX25" fmla="*/ 0 w 423862"/>
              <a:gd name="connsiteY25" fmla="*/ 852488 h 1176338"/>
              <a:gd name="connsiteX26" fmla="*/ 7143 w 423862"/>
              <a:gd name="connsiteY26" fmla="*/ 831057 h 1176338"/>
              <a:gd name="connsiteX27" fmla="*/ 21431 w 423862"/>
              <a:gd name="connsiteY27" fmla="*/ 807244 h 1176338"/>
              <a:gd name="connsiteX28" fmla="*/ 40481 w 423862"/>
              <a:gd name="connsiteY28" fmla="*/ 783432 h 1176338"/>
              <a:gd name="connsiteX29" fmla="*/ 69056 w 423862"/>
              <a:gd name="connsiteY29" fmla="*/ 750094 h 1176338"/>
              <a:gd name="connsiteX30" fmla="*/ 95250 w 423862"/>
              <a:gd name="connsiteY30" fmla="*/ 721519 h 1176338"/>
              <a:gd name="connsiteX31" fmla="*/ 135731 w 423862"/>
              <a:gd name="connsiteY31" fmla="*/ 678657 h 1176338"/>
              <a:gd name="connsiteX32" fmla="*/ 159543 w 423862"/>
              <a:gd name="connsiteY32" fmla="*/ 654844 h 1176338"/>
              <a:gd name="connsiteX33" fmla="*/ 190500 w 423862"/>
              <a:gd name="connsiteY33" fmla="*/ 595313 h 1176338"/>
              <a:gd name="connsiteX34" fmla="*/ 219075 w 423862"/>
              <a:gd name="connsiteY34" fmla="*/ 538163 h 1176338"/>
              <a:gd name="connsiteX35" fmla="*/ 250031 w 423862"/>
              <a:gd name="connsiteY35" fmla="*/ 469107 h 1176338"/>
              <a:gd name="connsiteX36" fmla="*/ 273843 w 423862"/>
              <a:gd name="connsiteY36" fmla="*/ 411957 h 1176338"/>
              <a:gd name="connsiteX37" fmla="*/ 288131 w 423862"/>
              <a:gd name="connsiteY37" fmla="*/ 364332 h 1176338"/>
              <a:gd name="connsiteX38" fmla="*/ 302418 w 423862"/>
              <a:gd name="connsiteY38" fmla="*/ 321469 h 1176338"/>
              <a:gd name="connsiteX39" fmla="*/ 321468 w 423862"/>
              <a:gd name="connsiteY39" fmla="*/ 245269 h 1176338"/>
              <a:gd name="connsiteX40" fmla="*/ 342900 w 423862"/>
              <a:gd name="connsiteY40" fmla="*/ 142875 h 1176338"/>
              <a:gd name="connsiteX41" fmla="*/ 350043 w 423862"/>
              <a:gd name="connsiteY41" fmla="*/ 97632 h 1176338"/>
              <a:gd name="connsiteX42" fmla="*/ 354806 w 423862"/>
              <a:gd name="connsiteY42" fmla="*/ 50007 h 1176338"/>
              <a:gd name="connsiteX43" fmla="*/ 357187 w 423862"/>
              <a:gd name="connsiteY43" fmla="*/ 33338 h 1176338"/>
              <a:gd name="connsiteX44" fmla="*/ 371475 w 423862"/>
              <a:gd name="connsiteY44" fmla="*/ 11907 h 1176338"/>
              <a:gd name="connsiteX45" fmla="*/ 390525 w 423862"/>
              <a:gd name="connsiteY45" fmla="*/ 0 h 1176338"/>
              <a:gd name="connsiteX46" fmla="*/ 397668 w 423862"/>
              <a:gd name="connsiteY46" fmla="*/ 0 h 1176338"/>
              <a:gd name="connsiteX47" fmla="*/ 404812 w 423862"/>
              <a:gd name="connsiteY47" fmla="*/ 0 h 1176338"/>
              <a:gd name="connsiteX48" fmla="*/ 414337 w 423862"/>
              <a:gd name="connsiteY48" fmla="*/ 7144 h 1176338"/>
              <a:gd name="connsiteX49" fmla="*/ 421481 w 423862"/>
              <a:gd name="connsiteY49" fmla="*/ 23813 h 1176338"/>
              <a:gd name="connsiteX50" fmla="*/ 423862 w 423862"/>
              <a:gd name="connsiteY50" fmla="*/ 42863 h 1176338"/>
              <a:gd name="connsiteX51" fmla="*/ 411956 w 423862"/>
              <a:gd name="connsiteY51" fmla="*/ 245269 h 117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3862" h="1176338">
                <a:moveTo>
                  <a:pt x="411956" y="245269"/>
                </a:moveTo>
                <a:lnTo>
                  <a:pt x="407193" y="378619"/>
                </a:lnTo>
                <a:cubicBezTo>
                  <a:pt x="406399" y="406400"/>
                  <a:pt x="405606" y="434182"/>
                  <a:pt x="404812" y="461963"/>
                </a:cubicBezTo>
                <a:cubicBezTo>
                  <a:pt x="404018" y="484188"/>
                  <a:pt x="403225" y="506413"/>
                  <a:pt x="402431" y="528638"/>
                </a:cubicBezTo>
                <a:lnTo>
                  <a:pt x="397668" y="583407"/>
                </a:lnTo>
                <a:lnTo>
                  <a:pt x="388143" y="652463"/>
                </a:lnTo>
                <a:lnTo>
                  <a:pt x="378618" y="709613"/>
                </a:lnTo>
                <a:lnTo>
                  <a:pt x="361950" y="781050"/>
                </a:lnTo>
                <a:lnTo>
                  <a:pt x="335756" y="873919"/>
                </a:lnTo>
                <a:lnTo>
                  <a:pt x="311943" y="940594"/>
                </a:lnTo>
                <a:lnTo>
                  <a:pt x="278606" y="1016794"/>
                </a:lnTo>
                <a:lnTo>
                  <a:pt x="254793" y="1059657"/>
                </a:lnTo>
                <a:lnTo>
                  <a:pt x="228600" y="1102519"/>
                </a:lnTo>
                <a:lnTo>
                  <a:pt x="200025" y="1133475"/>
                </a:lnTo>
                <a:lnTo>
                  <a:pt x="166687" y="1159669"/>
                </a:lnTo>
                <a:lnTo>
                  <a:pt x="142875" y="1171575"/>
                </a:lnTo>
                <a:lnTo>
                  <a:pt x="114300" y="1176338"/>
                </a:lnTo>
                <a:lnTo>
                  <a:pt x="88106" y="1171575"/>
                </a:lnTo>
                <a:lnTo>
                  <a:pt x="66675" y="1154907"/>
                </a:lnTo>
                <a:lnTo>
                  <a:pt x="50006" y="1135857"/>
                </a:lnTo>
                <a:lnTo>
                  <a:pt x="30956" y="1104900"/>
                </a:lnTo>
                <a:lnTo>
                  <a:pt x="21431" y="1076325"/>
                </a:lnTo>
                <a:lnTo>
                  <a:pt x="14287" y="1035844"/>
                </a:lnTo>
                <a:lnTo>
                  <a:pt x="4762" y="954882"/>
                </a:lnTo>
                <a:lnTo>
                  <a:pt x="0" y="869157"/>
                </a:lnTo>
                <a:lnTo>
                  <a:pt x="0" y="852488"/>
                </a:lnTo>
                <a:lnTo>
                  <a:pt x="7143" y="831057"/>
                </a:lnTo>
                <a:lnTo>
                  <a:pt x="21431" y="807244"/>
                </a:lnTo>
                <a:lnTo>
                  <a:pt x="40481" y="783432"/>
                </a:lnTo>
                <a:lnTo>
                  <a:pt x="69056" y="750094"/>
                </a:lnTo>
                <a:lnTo>
                  <a:pt x="95250" y="721519"/>
                </a:lnTo>
                <a:lnTo>
                  <a:pt x="135731" y="678657"/>
                </a:lnTo>
                <a:lnTo>
                  <a:pt x="159543" y="654844"/>
                </a:lnTo>
                <a:lnTo>
                  <a:pt x="190500" y="595313"/>
                </a:lnTo>
                <a:lnTo>
                  <a:pt x="219075" y="538163"/>
                </a:lnTo>
                <a:lnTo>
                  <a:pt x="250031" y="469107"/>
                </a:lnTo>
                <a:lnTo>
                  <a:pt x="273843" y="411957"/>
                </a:lnTo>
                <a:lnTo>
                  <a:pt x="288131" y="364332"/>
                </a:lnTo>
                <a:lnTo>
                  <a:pt x="302418" y="321469"/>
                </a:lnTo>
                <a:lnTo>
                  <a:pt x="321468" y="245269"/>
                </a:lnTo>
                <a:lnTo>
                  <a:pt x="342900" y="142875"/>
                </a:lnTo>
                <a:lnTo>
                  <a:pt x="350043" y="97632"/>
                </a:lnTo>
                <a:lnTo>
                  <a:pt x="354806" y="50007"/>
                </a:lnTo>
                <a:lnTo>
                  <a:pt x="357187" y="33338"/>
                </a:lnTo>
                <a:lnTo>
                  <a:pt x="371475" y="11907"/>
                </a:lnTo>
                <a:lnTo>
                  <a:pt x="390525" y="0"/>
                </a:lnTo>
                <a:lnTo>
                  <a:pt x="397668" y="0"/>
                </a:lnTo>
                <a:lnTo>
                  <a:pt x="404812" y="0"/>
                </a:lnTo>
                <a:lnTo>
                  <a:pt x="414337" y="7144"/>
                </a:lnTo>
                <a:lnTo>
                  <a:pt x="421481" y="23813"/>
                </a:lnTo>
                <a:lnTo>
                  <a:pt x="423862" y="42863"/>
                </a:lnTo>
                <a:lnTo>
                  <a:pt x="411956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016657C-28D7-49B3-90AF-A12F9BABCA12}"/>
              </a:ext>
            </a:extLst>
          </p:cNvPr>
          <p:cNvSpPr/>
          <p:nvPr/>
        </p:nvSpPr>
        <p:spPr>
          <a:xfrm>
            <a:off x="4837113" y="4183063"/>
            <a:ext cx="2419350" cy="1635125"/>
          </a:xfrm>
          <a:custGeom>
            <a:avLst/>
            <a:gdLst>
              <a:gd name="connsiteX0" fmla="*/ 154781 w 2419350"/>
              <a:gd name="connsiteY0" fmla="*/ 266700 h 1633538"/>
              <a:gd name="connsiteX1" fmla="*/ 207169 w 2419350"/>
              <a:gd name="connsiteY1" fmla="*/ 390525 h 1633538"/>
              <a:gd name="connsiteX2" fmla="*/ 254794 w 2419350"/>
              <a:gd name="connsiteY2" fmla="*/ 492919 h 1633538"/>
              <a:gd name="connsiteX3" fmla="*/ 311944 w 2419350"/>
              <a:gd name="connsiteY3" fmla="*/ 597694 h 1633538"/>
              <a:gd name="connsiteX4" fmla="*/ 357187 w 2419350"/>
              <a:gd name="connsiteY4" fmla="*/ 669132 h 1633538"/>
              <a:gd name="connsiteX5" fmla="*/ 409575 w 2419350"/>
              <a:gd name="connsiteY5" fmla="*/ 750094 h 1633538"/>
              <a:gd name="connsiteX6" fmla="*/ 445294 w 2419350"/>
              <a:gd name="connsiteY6" fmla="*/ 800100 h 1633538"/>
              <a:gd name="connsiteX7" fmla="*/ 495300 w 2419350"/>
              <a:gd name="connsiteY7" fmla="*/ 864394 h 1633538"/>
              <a:gd name="connsiteX8" fmla="*/ 542925 w 2419350"/>
              <a:gd name="connsiteY8" fmla="*/ 914400 h 1633538"/>
              <a:gd name="connsiteX9" fmla="*/ 595312 w 2419350"/>
              <a:gd name="connsiteY9" fmla="*/ 969169 h 1633538"/>
              <a:gd name="connsiteX10" fmla="*/ 645319 w 2419350"/>
              <a:gd name="connsiteY10" fmla="*/ 1016794 h 1633538"/>
              <a:gd name="connsiteX11" fmla="*/ 704850 w 2419350"/>
              <a:gd name="connsiteY11" fmla="*/ 1064419 h 1633538"/>
              <a:gd name="connsiteX12" fmla="*/ 757237 w 2419350"/>
              <a:gd name="connsiteY12" fmla="*/ 1097757 h 1633538"/>
              <a:gd name="connsiteX13" fmla="*/ 819150 w 2419350"/>
              <a:gd name="connsiteY13" fmla="*/ 1131094 h 1633538"/>
              <a:gd name="connsiteX14" fmla="*/ 907256 w 2419350"/>
              <a:gd name="connsiteY14" fmla="*/ 1176338 h 1633538"/>
              <a:gd name="connsiteX15" fmla="*/ 997744 w 2419350"/>
              <a:gd name="connsiteY15" fmla="*/ 1214438 h 1633538"/>
              <a:gd name="connsiteX16" fmla="*/ 1078706 w 2419350"/>
              <a:gd name="connsiteY16" fmla="*/ 1247775 h 1633538"/>
              <a:gd name="connsiteX17" fmla="*/ 1169194 w 2419350"/>
              <a:gd name="connsiteY17" fmla="*/ 1273969 h 1633538"/>
              <a:gd name="connsiteX18" fmla="*/ 1264444 w 2419350"/>
              <a:gd name="connsiteY18" fmla="*/ 1300163 h 1633538"/>
              <a:gd name="connsiteX19" fmla="*/ 1347787 w 2419350"/>
              <a:gd name="connsiteY19" fmla="*/ 1319213 h 1633538"/>
              <a:gd name="connsiteX20" fmla="*/ 1488281 w 2419350"/>
              <a:gd name="connsiteY20" fmla="*/ 1340644 h 1633538"/>
              <a:gd name="connsiteX21" fmla="*/ 1638300 w 2419350"/>
              <a:gd name="connsiteY21" fmla="*/ 1357313 h 1633538"/>
              <a:gd name="connsiteX22" fmla="*/ 1785937 w 2419350"/>
              <a:gd name="connsiteY22" fmla="*/ 1364457 h 1633538"/>
              <a:gd name="connsiteX23" fmla="*/ 1871662 w 2419350"/>
              <a:gd name="connsiteY23" fmla="*/ 1343025 h 1633538"/>
              <a:gd name="connsiteX24" fmla="*/ 2369344 w 2419350"/>
              <a:gd name="connsiteY24" fmla="*/ 1407319 h 1633538"/>
              <a:gd name="connsiteX25" fmla="*/ 2400300 w 2419350"/>
              <a:gd name="connsiteY25" fmla="*/ 1423988 h 1633538"/>
              <a:gd name="connsiteX26" fmla="*/ 2414587 w 2419350"/>
              <a:gd name="connsiteY26" fmla="*/ 1440657 h 1633538"/>
              <a:gd name="connsiteX27" fmla="*/ 2419350 w 2419350"/>
              <a:gd name="connsiteY27" fmla="*/ 1457325 h 1633538"/>
              <a:gd name="connsiteX28" fmla="*/ 2414587 w 2419350"/>
              <a:gd name="connsiteY28" fmla="*/ 1485900 h 1633538"/>
              <a:gd name="connsiteX29" fmla="*/ 2402681 w 2419350"/>
              <a:gd name="connsiteY29" fmla="*/ 1512094 h 1633538"/>
              <a:gd name="connsiteX30" fmla="*/ 2378869 w 2419350"/>
              <a:gd name="connsiteY30" fmla="*/ 1535907 h 1633538"/>
              <a:gd name="connsiteX31" fmla="*/ 2338387 w 2419350"/>
              <a:gd name="connsiteY31" fmla="*/ 1562100 h 1633538"/>
              <a:gd name="connsiteX32" fmla="*/ 2281237 w 2419350"/>
              <a:gd name="connsiteY32" fmla="*/ 1585913 h 1633538"/>
              <a:gd name="connsiteX33" fmla="*/ 2216944 w 2419350"/>
              <a:gd name="connsiteY33" fmla="*/ 1602582 h 1633538"/>
              <a:gd name="connsiteX34" fmla="*/ 2116931 w 2419350"/>
              <a:gd name="connsiteY34" fmla="*/ 1616869 h 1633538"/>
              <a:gd name="connsiteX35" fmla="*/ 1993106 w 2419350"/>
              <a:gd name="connsiteY35" fmla="*/ 1628775 h 1633538"/>
              <a:gd name="connsiteX36" fmla="*/ 1893094 w 2419350"/>
              <a:gd name="connsiteY36" fmla="*/ 1633538 h 1633538"/>
              <a:gd name="connsiteX37" fmla="*/ 1774031 w 2419350"/>
              <a:gd name="connsiteY37" fmla="*/ 1633538 h 1633538"/>
              <a:gd name="connsiteX38" fmla="*/ 1681162 w 2419350"/>
              <a:gd name="connsiteY38" fmla="*/ 1631157 h 1633538"/>
              <a:gd name="connsiteX39" fmla="*/ 1552575 w 2419350"/>
              <a:gd name="connsiteY39" fmla="*/ 1621632 h 1633538"/>
              <a:gd name="connsiteX40" fmla="*/ 1431131 w 2419350"/>
              <a:gd name="connsiteY40" fmla="*/ 1604963 h 1633538"/>
              <a:gd name="connsiteX41" fmla="*/ 1309687 w 2419350"/>
              <a:gd name="connsiteY41" fmla="*/ 1583532 h 1633538"/>
              <a:gd name="connsiteX42" fmla="*/ 1238250 w 2419350"/>
              <a:gd name="connsiteY42" fmla="*/ 1566863 h 1633538"/>
              <a:gd name="connsiteX43" fmla="*/ 1119187 w 2419350"/>
              <a:gd name="connsiteY43" fmla="*/ 1533525 h 1633538"/>
              <a:gd name="connsiteX44" fmla="*/ 1023937 w 2419350"/>
              <a:gd name="connsiteY44" fmla="*/ 1493044 h 1633538"/>
              <a:gd name="connsiteX45" fmla="*/ 945356 w 2419350"/>
              <a:gd name="connsiteY45" fmla="*/ 1459707 h 1633538"/>
              <a:gd name="connsiteX46" fmla="*/ 876300 w 2419350"/>
              <a:gd name="connsiteY46" fmla="*/ 1426369 h 1633538"/>
              <a:gd name="connsiteX47" fmla="*/ 816769 w 2419350"/>
              <a:gd name="connsiteY47" fmla="*/ 1393032 h 1633538"/>
              <a:gd name="connsiteX48" fmla="*/ 762000 w 2419350"/>
              <a:gd name="connsiteY48" fmla="*/ 1359694 h 1633538"/>
              <a:gd name="connsiteX49" fmla="*/ 707231 w 2419350"/>
              <a:gd name="connsiteY49" fmla="*/ 1326357 h 1633538"/>
              <a:gd name="connsiteX50" fmla="*/ 647700 w 2419350"/>
              <a:gd name="connsiteY50" fmla="*/ 1281113 h 1633538"/>
              <a:gd name="connsiteX51" fmla="*/ 585787 w 2419350"/>
              <a:gd name="connsiteY51" fmla="*/ 1226344 h 1633538"/>
              <a:gd name="connsiteX52" fmla="*/ 526256 w 2419350"/>
              <a:gd name="connsiteY52" fmla="*/ 1171575 h 1633538"/>
              <a:gd name="connsiteX53" fmla="*/ 461962 w 2419350"/>
              <a:gd name="connsiteY53" fmla="*/ 1102519 h 1633538"/>
              <a:gd name="connsiteX54" fmla="*/ 419100 w 2419350"/>
              <a:gd name="connsiteY54" fmla="*/ 1054894 h 1633538"/>
              <a:gd name="connsiteX55" fmla="*/ 378619 w 2419350"/>
              <a:gd name="connsiteY55" fmla="*/ 1002507 h 1633538"/>
              <a:gd name="connsiteX56" fmla="*/ 333375 w 2419350"/>
              <a:gd name="connsiteY56" fmla="*/ 940594 h 1633538"/>
              <a:gd name="connsiteX57" fmla="*/ 290512 w 2419350"/>
              <a:gd name="connsiteY57" fmla="*/ 876300 h 1633538"/>
              <a:gd name="connsiteX58" fmla="*/ 247650 w 2419350"/>
              <a:gd name="connsiteY58" fmla="*/ 800100 h 1633538"/>
              <a:gd name="connsiteX59" fmla="*/ 209550 w 2419350"/>
              <a:gd name="connsiteY59" fmla="*/ 721519 h 1633538"/>
              <a:gd name="connsiteX60" fmla="*/ 178594 w 2419350"/>
              <a:gd name="connsiteY60" fmla="*/ 659607 h 1633538"/>
              <a:gd name="connsiteX61" fmla="*/ 154781 w 2419350"/>
              <a:gd name="connsiteY61" fmla="*/ 600075 h 1633538"/>
              <a:gd name="connsiteX62" fmla="*/ 123825 w 2419350"/>
              <a:gd name="connsiteY62" fmla="*/ 526257 h 1633538"/>
              <a:gd name="connsiteX63" fmla="*/ 102394 w 2419350"/>
              <a:gd name="connsiteY63" fmla="*/ 457200 h 1633538"/>
              <a:gd name="connsiteX64" fmla="*/ 78581 w 2419350"/>
              <a:gd name="connsiteY64" fmla="*/ 392907 h 1633538"/>
              <a:gd name="connsiteX65" fmla="*/ 57150 w 2419350"/>
              <a:gd name="connsiteY65" fmla="*/ 319088 h 1633538"/>
              <a:gd name="connsiteX66" fmla="*/ 33337 w 2419350"/>
              <a:gd name="connsiteY66" fmla="*/ 223838 h 1633538"/>
              <a:gd name="connsiteX67" fmla="*/ 14287 w 2419350"/>
              <a:gd name="connsiteY67" fmla="*/ 138113 h 1633538"/>
              <a:gd name="connsiteX68" fmla="*/ 0 w 2419350"/>
              <a:gd name="connsiteY68" fmla="*/ 50007 h 1633538"/>
              <a:gd name="connsiteX69" fmla="*/ 0 w 2419350"/>
              <a:gd name="connsiteY69" fmla="*/ 26194 h 1633538"/>
              <a:gd name="connsiteX70" fmla="*/ 7144 w 2419350"/>
              <a:gd name="connsiteY70" fmla="*/ 7144 h 1633538"/>
              <a:gd name="connsiteX71" fmla="*/ 14287 w 2419350"/>
              <a:gd name="connsiteY71" fmla="*/ 0 h 1633538"/>
              <a:gd name="connsiteX72" fmla="*/ 23812 w 2419350"/>
              <a:gd name="connsiteY72" fmla="*/ 0 h 1633538"/>
              <a:gd name="connsiteX73" fmla="*/ 33337 w 2419350"/>
              <a:gd name="connsiteY73" fmla="*/ 2382 h 1633538"/>
              <a:gd name="connsiteX74" fmla="*/ 54769 w 2419350"/>
              <a:gd name="connsiteY74" fmla="*/ 16669 h 1633538"/>
              <a:gd name="connsiteX75" fmla="*/ 61912 w 2419350"/>
              <a:gd name="connsiteY75" fmla="*/ 23813 h 1633538"/>
              <a:gd name="connsiteX76" fmla="*/ 71437 w 2419350"/>
              <a:gd name="connsiteY76" fmla="*/ 52388 h 1633538"/>
              <a:gd name="connsiteX77" fmla="*/ 111919 w 2419350"/>
              <a:gd name="connsiteY77" fmla="*/ 157163 h 1633538"/>
              <a:gd name="connsiteX78" fmla="*/ 154781 w 2419350"/>
              <a:gd name="connsiteY78" fmla="*/ 26670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19350" h="1633538">
                <a:moveTo>
                  <a:pt x="154781" y="266700"/>
                </a:moveTo>
                <a:lnTo>
                  <a:pt x="207169" y="390525"/>
                </a:lnTo>
                <a:lnTo>
                  <a:pt x="254794" y="492919"/>
                </a:lnTo>
                <a:lnTo>
                  <a:pt x="311944" y="597694"/>
                </a:lnTo>
                <a:lnTo>
                  <a:pt x="357187" y="669132"/>
                </a:lnTo>
                <a:lnTo>
                  <a:pt x="409575" y="750094"/>
                </a:lnTo>
                <a:lnTo>
                  <a:pt x="445294" y="800100"/>
                </a:lnTo>
                <a:lnTo>
                  <a:pt x="495300" y="864394"/>
                </a:lnTo>
                <a:lnTo>
                  <a:pt x="542925" y="914400"/>
                </a:lnTo>
                <a:lnTo>
                  <a:pt x="595312" y="969169"/>
                </a:lnTo>
                <a:lnTo>
                  <a:pt x="645319" y="1016794"/>
                </a:lnTo>
                <a:lnTo>
                  <a:pt x="704850" y="1064419"/>
                </a:lnTo>
                <a:lnTo>
                  <a:pt x="757237" y="1097757"/>
                </a:lnTo>
                <a:lnTo>
                  <a:pt x="819150" y="1131094"/>
                </a:lnTo>
                <a:lnTo>
                  <a:pt x="907256" y="1176338"/>
                </a:lnTo>
                <a:lnTo>
                  <a:pt x="997744" y="1214438"/>
                </a:lnTo>
                <a:lnTo>
                  <a:pt x="1078706" y="1247775"/>
                </a:lnTo>
                <a:lnTo>
                  <a:pt x="1169194" y="1273969"/>
                </a:lnTo>
                <a:lnTo>
                  <a:pt x="1264444" y="1300163"/>
                </a:lnTo>
                <a:lnTo>
                  <a:pt x="1347787" y="1319213"/>
                </a:lnTo>
                <a:lnTo>
                  <a:pt x="1488281" y="1340644"/>
                </a:lnTo>
                <a:lnTo>
                  <a:pt x="1638300" y="1357313"/>
                </a:lnTo>
                <a:lnTo>
                  <a:pt x="1785937" y="1364457"/>
                </a:lnTo>
                <a:lnTo>
                  <a:pt x="1871662" y="1343025"/>
                </a:lnTo>
                <a:lnTo>
                  <a:pt x="2369344" y="1407319"/>
                </a:lnTo>
                <a:lnTo>
                  <a:pt x="2400300" y="1423988"/>
                </a:lnTo>
                <a:lnTo>
                  <a:pt x="2414587" y="1440657"/>
                </a:lnTo>
                <a:lnTo>
                  <a:pt x="2419350" y="1457325"/>
                </a:lnTo>
                <a:lnTo>
                  <a:pt x="2414587" y="1485900"/>
                </a:lnTo>
                <a:lnTo>
                  <a:pt x="2402681" y="1512094"/>
                </a:lnTo>
                <a:lnTo>
                  <a:pt x="2378869" y="1535907"/>
                </a:lnTo>
                <a:lnTo>
                  <a:pt x="2338387" y="1562100"/>
                </a:lnTo>
                <a:lnTo>
                  <a:pt x="2281237" y="1585913"/>
                </a:lnTo>
                <a:lnTo>
                  <a:pt x="2216944" y="1602582"/>
                </a:lnTo>
                <a:lnTo>
                  <a:pt x="2116931" y="1616869"/>
                </a:lnTo>
                <a:lnTo>
                  <a:pt x="1993106" y="1628775"/>
                </a:lnTo>
                <a:lnTo>
                  <a:pt x="1893094" y="1633538"/>
                </a:lnTo>
                <a:lnTo>
                  <a:pt x="1774031" y="1633538"/>
                </a:lnTo>
                <a:lnTo>
                  <a:pt x="1681162" y="1631157"/>
                </a:lnTo>
                <a:lnTo>
                  <a:pt x="1552575" y="1621632"/>
                </a:lnTo>
                <a:lnTo>
                  <a:pt x="1431131" y="1604963"/>
                </a:lnTo>
                <a:lnTo>
                  <a:pt x="1309687" y="1583532"/>
                </a:lnTo>
                <a:lnTo>
                  <a:pt x="1238250" y="1566863"/>
                </a:lnTo>
                <a:lnTo>
                  <a:pt x="1119187" y="1533525"/>
                </a:lnTo>
                <a:lnTo>
                  <a:pt x="1023937" y="1493044"/>
                </a:lnTo>
                <a:lnTo>
                  <a:pt x="945356" y="1459707"/>
                </a:lnTo>
                <a:lnTo>
                  <a:pt x="876300" y="1426369"/>
                </a:lnTo>
                <a:lnTo>
                  <a:pt x="816769" y="1393032"/>
                </a:lnTo>
                <a:lnTo>
                  <a:pt x="762000" y="1359694"/>
                </a:lnTo>
                <a:lnTo>
                  <a:pt x="707231" y="1326357"/>
                </a:lnTo>
                <a:lnTo>
                  <a:pt x="647700" y="1281113"/>
                </a:lnTo>
                <a:lnTo>
                  <a:pt x="585787" y="1226344"/>
                </a:lnTo>
                <a:lnTo>
                  <a:pt x="526256" y="1171575"/>
                </a:lnTo>
                <a:lnTo>
                  <a:pt x="461962" y="1102519"/>
                </a:lnTo>
                <a:lnTo>
                  <a:pt x="419100" y="1054894"/>
                </a:lnTo>
                <a:lnTo>
                  <a:pt x="378619" y="1002507"/>
                </a:lnTo>
                <a:lnTo>
                  <a:pt x="333375" y="940594"/>
                </a:lnTo>
                <a:lnTo>
                  <a:pt x="290512" y="876300"/>
                </a:lnTo>
                <a:lnTo>
                  <a:pt x="247650" y="800100"/>
                </a:lnTo>
                <a:lnTo>
                  <a:pt x="209550" y="721519"/>
                </a:lnTo>
                <a:lnTo>
                  <a:pt x="178594" y="659607"/>
                </a:lnTo>
                <a:lnTo>
                  <a:pt x="154781" y="600075"/>
                </a:lnTo>
                <a:lnTo>
                  <a:pt x="123825" y="526257"/>
                </a:lnTo>
                <a:lnTo>
                  <a:pt x="102394" y="457200"/>
                </a:lnTo>
                <a:lnTo>
                  <a:pt x="78581" y="392907"/>
                </a:lnTo>
                <a:lnTo>
                  <a:pt x="57150" y="319088"/>
                </a:lnTo>
                <a:lnTo>
                  <a:pt x="33337" y="223838"/>
                </a:lnTo>
                <a:lnTo>
                  <a:pt x="14287" y="138113"/>
                </a:lnTo>
                <a:lnTo>
                  <a:pt x="0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14287" y="0"/>
                </a:lnTo>
                <a:lnTo>
                  <a:pt x="23812" y="0"/>
                </a:lnTo>
                <a:lnTo>
                  <a:pt x="33337" y="2382"/>
                </a:lnTo>
                <a:lnTo>
                  <a:pt x="54769" y="16669"/>
                </a:lnTo>
                <a:lnTo>
                  <a:pt x="61912" y="23813"/>
                </a:lnTo>
                <a:lnTo>
                  <a:pt x="71437" y="52388"/>
                </a:lnTo>
                <a:lnTo>
                  <a:pt x="111919" y="157163"/>
                </a:lnTo>
                <a:lnTo>
                  <a:pt x="15478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9B03895-26E0-4773-A31E-08BA27A979BD}"/>
              </a:ext>
            </a:extLst>
          </p:cNvPr>
          <p:cNvSpPr/>
          <p:nvPr/>
        </p:nvSpPr>
        <p:spPr>
          <a:xfrm>
            <a:off x="6440488" y="4829175"/>
            <a:ext cx="809625" cy="857250"/>
          </a:xfrm>
          <a:custGeom>
            <a:avLst/>
            <a:gdLst>
              <a:gd name="connsiteX0" fmla="*/ 114300 w 809625"/>
              <a:gd name="connsiteY0" fmla="*/ 83344 h 857250"/>
              <a:gd name="connsiteX1" fmla="*/ 226219 w 809625"/>
              <a:gd name="connsiteY1" fmla="*/ 209550 h 857250"/>
              <a:gd name="connsiteX2" fmla="*/ 302419 w 809625"/>
              <a:gd name="connsiteY2" fmla="*/ 302419 h 857250"/>
              <a:gd name="connsiteX3" fmla="*/ 388144 w 809625"/>
              <a:gd name="connsiteY3" fmla="*/ 404813 h 857250"/>
              <a:gd name="connsiteX4" fmla="*/ 433388 w 809625"/>
              <a:gd name="connsiteY4" fmla="*/ 459581 h 857250"/>
              <a:gd name="connsiteX5" fmla="*/ 559594 w 809625"/>
              <a:gd name="connsiteY5" fmla="*/ 571500 h 857250"/>
              <a:gd name="connsiteX6" fmla="*/ 711994 w 809625"/>
              <a:gd name="connsiteY6" fmla="*/ 707231 h 857250"/>
              <a:gd name="connsiteX7" fmla="*/ 773907 w 809625"/>
              <a:gd name="connsiteY7" fmla="*/ 762000 h 857250"/>
              <a:gd name="connsiteX8" fmla="*/ 795338 w 809625"/>
              <a:gd name="connsiteY8" fmla="*/ 778669 h 857250"/>
              <a:gd name="connsiteX9" fmla="*/ 807244 w 809625"/>
              <a:gd name="connsiteY9" fmla="*/ 797719 h 857250"/>
              <a:gd name="connsiteX10" fmla="*/ 809625 w 809625"/>
              <a:gd name="connsiteY10" fmla="*/ 812006 h 857250"/>
              <a:gd name="connsiteX11" fmla="*/ 800100 w 809625"/>
              <a:gd name="connsiteY11" fmla="*/ 857250 h 857250"/>
              <a:gd name="connsiteX12" fmla="*/ 197644 w 809625"/>
              <a:gd name="connsiteY12" fmla="*/ 719138 h 857250"/>
              <a:gd name="connsiteX13" fmla="*/ 252413 w 809625"/>
              <a:gd name="connsiteY13" fmla="*/ 700088 h 857250"/>
              <a:gd name="connsiteX14" fmla="*/ 266700 w 809625"/>
              <a:gd name="connsiteY14" fmla="*/ 692944 h 857250"/>
              <a:gd name="connsiteX15" fmla="*/ 266700 w 809625"/>
              <a:gd name="connsiteY15" fmla="*/ 671513 h 857250"/>
              <a:gd name="connsiteX16" fmla="*/ 269082 w 809625"/>
              <a:gd name="connsiteY16" fmla="*/ 616744 h 857250"/>
              <a:gd name="connsiteX17" fmla="*/ 269082 w 809625"/>
              <a:gd name="connsiteY17" fmla="*/ 569119 h 857250"/>
              <a:gd name="connsiteX18" fmla="*/ 264319 w 809625"/>
              <a:gd name="connsiteY18" fmla="*/ 545306 h 857250"/>
              <a:gd name="connsiteX19" fmla="*/ 247650 w 809625"/>
              <a:gd name="connsiteY19" fmla="*/ 495300 h 857250"/>
              <a:gd name="connsiteX20" fmla="*/ 207169 w 809625"/>
              <a:gd name="connsiteY20" fmla="*/ 402431 h 857250"/>
              <a:gd name="connsiteX21" fmla="*/ 166688 w 809625"/>
              <a:gd name="connsiteY21" fmla="*/ 326231 h 857250"/>
              <a:gd name="connsiteX22" fmla="*/ 109538 w 809625"/>
              <a:gd name="connsiteY22" fmla="*/ 226219 h 857250"/>
              <a:gd name="connsiteX23" fmla="*/ 50007 w 809625"/>
              <a:gd name="connsiteY23" fmla="*/ 133350 h 857250"/>
              <a:gd name="connsiteX24" fmla="*/ 2382 w 809625"/>
              <a:gd name="connsiteY24" fmla="*/ 54769 h 857250"/>
              <a:gd name="connsiteX25" fmla="*/ 0 w 809625"/>
              <a:gd name="connsiteY25" fmla="*/ 28575 h 857250"/>
              <a:gd name="connsiteX26" fmla="*/ 7144 w 809625"/>
              <a:gd name="connsiteY26" fmla="*/ 7144 h 857250"/>
              <a:gd name="connsiteX27" fmla="*/ 14288 w 809625"/>
              <a:gd name="connsiteY27" fmla="*/ 0 h 857250"/>
              <a:gd name="connsiteX28" fmla="*/ 26194 w 809625"/>
              <a:gd name="connsiteY28" fmla="*/ 0 h 857250"/>
              <a:gd name="connsiteX29" fmla="*/ 47625 w 809625"/>
              <a:gd name="connsiteY29" fmla="*/ 9525 h 857250"/>
              <a:gd name="connsiteX30" fmla="*/ 76200 w 809625"/>
              <a:gd name="connsiteY30" fmla="*/ 38100 h 857250"/>
              <a:gd name="connsiteX31" fmla="*/ 114300 w 809625"/>
              <a:gd name="connsiteY31" fmla="*/ 83344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9625" h="857250">
                <a:moveTo>
                  <a:pt x="114300" y="83344"/>
                </a:moveTo>
                <a:lnTo>
                  <a:pt x="226219" y="209550"/>
                </a:lnTo>
                <a:lnTo>
                  <a:pt x="302419" y="302419"/>
                </a:lnTo>
                <a:lnTo>
                  <a:pt x="388144" y="404813"/>
                </a:lnTo>
                <a:lnTo>
                  <a:pt x="433388" y="459581"/>
                </a:lnTo>
                <a:lnTo>
                  <a:pt x="559594" y="571500"/>
                </a:lnTo>
                <a:lnTo>
                  <a:pt x="711994" y="707231"/>
                </a:lnTo>
                <a:lnTo>
                  <a:pt x="773907" y="762000"/>
                </a:lnTo>
                <a:lnTo>
                  <a:pt x="795338" y="778669"/>
                </a:lnTo>
                <a:lnTo>
                  <a:pt x="807244" y="797719"/>
                </a:lnTo>
                <a:lnTo>
                  <a:pt x="809625" y="812006"/>
                </a:lnTo>
                <a:lnTo>
                  <a:pt x="800100" y="857250"/>
                </a:lnTo>
                <a:lnTo>
                  <a:pt x="197644" y="719138"/>
                </a:lnTo>
                <a:lnTo>
                  <a:pt x="252413" y="700088"/>
                </a:lnTo>
                <a:lnTo>
                  <a:pt x="266700" y="692944"/>
                </a:lnTo>
                <a:lnTo>
                  <a:pt x="266700" y="671513"/>
                </a:lnTo>
                <a:lnTo>
                  <a:pt x="269082" y="616744"/>
                </a:lnTo>
                <a:lnTo>
                  <a:pt x="269082" y="569119"/>
                </a:lnTo>
                <a:lnTo>
                  <a:pt x="264319" y="545306"/>
                </a:lnTo>
                <a:lnTo>
                  <a:pt x="247650" y="495300"/>
                </a:lnTo>
                <a:lnTo>
                  <a:pt x="207169" y="402431"/>
                </a:lnTo>
                <a:lnTo>
                  <a:pt x="166688" y="326231"/>
                </a:lnTo>
                <a:lnTo>
                  <a:pt x="109538" y="226219"/>
                </a:lnTo>
                <a:lnTo>
                  <a:pt x="50007" y="133350"/>
                </a:lnTo>
                <a:lnTo>
                  <a:pt x="2382" y="54769"/>
                </a:lnTo>
                <a:lnTo>
                  <a:pt x="0" y="28575"/>
                </a:lnTo>
                <a:lnTo>
                  <a:pt x="7144" y="7144"/>
                </a:lnTo>
                <a:lnTo>
                  <a:pt x="14288" y="0"/>
                </a:lnTo>
                <a:lnTo>
                  <a:pt x="26194" y="0"/>
                </a:lnTo>
                <a:lnTo>
                  <a:pt x="47625" y="9525"/>
                </a:lnTo>
                <a:lnTo>
                  <a:pt x="76200" y="38100"/>
                </a:lnTo>
                <a:lnTo>
                  <a:pt x="114300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72B5C8F-CC54-4F1D-B01A-0389A52AB0EC}"/>
              </a:ext>
            </a:extLst>
          </p:cNvPr>
          <p:cNvSpPr/>
          <p:nvPr/>
        </p:nvSpPr>
        <p:spPr>
          <a:xfrm>
            <a:off x="5614988" y="4183063"/>
            <a:ext cx="469900" cy="679450"/>
          </a:xfrm>
          <a:custGeom>
            <a:avLst/>
            <a:gdLst>
              <a:gd name="connsiteX0" fmla="*/ 135731 w 469106"/>
              <a:gd name="connsiteY0" fmla="*/ 423863 h 678657"/>
              <a:gd name="connsiteX1" fmla="*/ 100012 w 469106"/>
              <a:gd name="connsiteY1" fmla="*/ 364332 h 678657"/>
              <a:gd name="connsiteX2" fmla="*/ 73818 w 469106"/>
              <a:gd name="connsiteY2" fmla="*/ 311944 h 678657"/>
              <a:gd name="connsiteX3" fmla="*/ 50006 w 469106"/>
              <a:gd name="connsiteY3" fmla="*/ 257175 h 678657"/>
              <a:gd name="connsiteX4" fmla="*/ 28575 w 469106"/>
              <a:gd name="connsiteY4" fmla="*/ 200025 h 678657"/>
              <a:gd name="connsiteX5" fmla="*/ 16668 w 469106"/>
              <a:gd name="connsiteY5" fmla="*/ 147638 h 678657"/>
              <a:gd name="connsiteX6" fmla="*/ 4762 w 469106"/>
              <a:gd name="connsiteY6" fmla="*/ 97632 h 678657"/>
              <a:gd name="connsiteX7" fmla="*/ 0 w 469106"/>
              <a:gd name="connsiteY7" fmla="*/ 69057 h 678657"/>
              <a:gd name="connsiteX8" fmla="*/ 0 w 469106"/>
              <a:gd name="connsiteY8" fmla="*/ 45244 h 678657"/>
              <a:gd name="connsiteX9" fmla="*/ 2381 w 469106"/>
              <a:gd name="connsiteY9" fmla="*/ 23813 h 678657"/>
              <a:gd name="connsiteX10" fmla="*/ 7143 w 469106"/>
              <a:gd name="connsiteY10" fmla="*/ 9525 h 678657"/>
              <a:gd name="connsiteX11" fmla="*/ 11906 w 469106"/>
              <a:gd name="connsiteY11" fmla="*/ 0 h 678657"/>
              <a:gd name="connsiteX12" fmla="*/ 23812 w 469106"/>
              <a:gd name="connsiteY12" fmla="*/ 0 h 678657"/>
              <a:gd name="connsiteX13" fmla="*/ 40481 w 469106"/>
              <a:gd name="connsiteY13" fmla="*/ 7144 h 678657"/>
              <a:gd name="connsiteX14" fmla="*/ 61912 w 469106"/>
              <a:gd name="connsiteY14" fmla="*/ 23813 h 678657"/>
              <a:gd name="connsiteX15" fmla="*/ 69056 w 469106"/>
              <a:gd name="connsiteY15" fmla="*/ 42863 h 678657"/>
              <a:gd name="connsiteX16" fmla="*/ 88106 w 469106"/>
              <a:gd name="connsiteY16" fmla="*/ 83344 h 678657"/>
              <a:gd name="connsiteX17" fmla="*/ 107156 w 469106"/>
              <a:gd name="connsiteY17" fmla="*/ 119063 h 678657"/>
              <a:gd name="connsiteX18" fmla="*/ 130968 w 469106"/>
              <a:gd name="connsiteY18" fmla="*/ 150019 h 678657"/>
              <a:gd name="connsiteX19" fmla="*/ 161925 w 469106"/>
              <a:gd name="connsiteY19" fmla="*/ 176213 h 678657"/>
              <a:gd name="connsiteX20" fmla="*/ 445293 w 469106"/>
              <a:gd name="connsiteY20" fmla="*/ 561975 h 678657"/>
              <a:gd name="connsiteX21" fmla="*/ 464343 w 469106"/>
              <a:gd name="connsiteY21" fmla="*/ 609600 h 678657"/>
              <a:gd name="connsiteX22" fmla="*/ 469106 w 469106"/>
              <a:gd name="connsiteY22" fmla="*/ 631032 h 678657"/>
              <a:gd name="connsiteX23" fmla="*/ 469106 w 469106"/>
              <a:gd name="connsiteY23" fmla="*/ 645319 h 678657"/>
              <a:gd name="connsiteX24" fmla="*/ 461962 w 469106"/>
              <a:gd name="connsiteY24" fmla="*/ 664369 h 678657"/>
              <a:gd name="connsiteX25" fmla="*/ 454818 w 469106"/>
              <a:gd name="connsiteY25" fmla="*/ 671513 h 678657"/>
              <a:gd name="connsiteX26" fmla="*/ 442912 w 469106"/>
              <a:gd name="connsiteY26" fmla="*/ 676275 h 678657"/>
              <a:gd name="connsiteX27" fmla="*/ 421481 w 469106"/>
              <a:gd name="connsiteY27" fmla="*/ 678657 h 678657"/>
              <a:gd name="connsiteX28" fmla="*/ 400050 w 469106"/>
              <a:gd name="connsiteY28" fmla="*/ 678657 h 678657"/>
              <a:gd name="connsiteX29" fmla="*/ 385762 w 469106"/>
              <a:gd name="connsiteY29" fmla="*/ 673894 h 678657"/>
              <a:gd name="connsiteX30" fmla="*/ 350043 w 469106"/>
              <a:gd name="connsiteY30" fmla="*/ 650082 h 678657"/>
              <a:gd name="connsiteX31" fmla="*/ 297656 w 469106"/>
              <a:gd name="connsiteY31" fmla="*/ 609600 h 678657"/>
              <a:gd name="connsiteX32" fmla="*/ 247650 w 469106"/>
              <a:gd name="connsiteY32" fmla="*/ 561975 h 678657"/>
              <a:gd name="connsiteX33" fmla="*/ 216693 w 469106"/>
              <a:gd name="connsiteY33" fmla="*/ 528638 h 678657"/>
              <a:gd name="connsiteX34" fmla="*/ 183356 w 469106"/>
              <a:gd name="connsiteY34" fmla="*/ 492919 h 678657"/>
              <a:gd name="connsiteX35" fmla="*/ 135731 w 469106"/>
              <a:gd name="connsiteY35" fmla="*/ 423863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69106" h="678657">
                <a:moveTo>
                  <a:pt x="135731" y="423863"/>
                </a:moveTo>
                <a:lnTo>
                  <a:pt x="100012" y="364332"/>
                </a:lnTo>
                <a:lnTo>
                  <a:pt x="73818" y="311944"/>
                </a:lnTo>
                <a:lnTo>
                  <a:pt x="50006" y="257175"/>
                </a:lnTo>
                <a:lnTo>
                  <a:pt x="28575" y="200025"/>
                </a:lnTo>
                <a:lnTo>
                  <a:pt x="16668" y="147638"/>
                </a:lnTo>
                <a:lnTo>
                  <a:pt x="4762" y="97632"/>
                </a:lnTo>
                <a:lnTo>
                  <a:pt x="0" y="69057"/>
                </a:lnTo>
                <a:lnTo>
                  <a:pt x="0" y="45244"/>
                </a:lnTo>
                <a:lnTo>
                  <a:pt x="2381" y="23813"/>
                </a:lnTo>
                <a:lnTo>
                  <a:pt x="7143" y="9525"/>
                </a:lnTo>
                <a:lnTo>
                  <a:pt x="11906" y="0"/>
                </a:lnTo>
                <a:lnTo>
                  <a:pt x="23812" y="0"/>
                </a:lnTo>
                <a:lnTo>
                  <a:pt x="40481" y="7144"/>
                </a:lnTo>
                <a:lnTo>
                  <a:pt x="61912" y="23813"/>
                </a:lnTo>
                <a:lnTo>
                  <a:pt x="69056" y="42863"/>
                </a:lnTo>
                <a:lnTo>
                  <a:pt x="88106" y="83344"/>
                </a:lnTo>
                <a:lnTo>
                  <a:pt x="107156" y="119063"/>
                </a:lnTo>
                <a:lnTo>
                  <a:pt x="130968" y="150019"/>
                </a:lnTo>
                <a:lnTo>
                  <a:pt x="161925" y="176213"/>
                </a:lnTo>
                <a:lnTo>
                  <a:pt x="445293" y="561975"/>
                </a:lnTo>
                <a:lnTo>
                  <a:pt x="464343" y="609600"/>
                </a:lnTo>
                <a:lnTo>
                  <a:pt x="469106" y="631032"/>
                </a:lnTo>
                <a:lnTo>
                  <a:pt x="469106" y="645319"/>
                </a:lnTo>
                <a:lnTo>
                  <a:pt x="461962" y="664369"/>
                </a:lnTo>
                <a:lnTo>
                  <a:pt x="454818" y="671513"/>
                </a:lnTo>
                <a:lnTo>
                  <a:pt x="442912" y="676275"/>
                </a:lnTo>
                <a:lnTo>
                  <a:pt x="421481" y="678657"/>
                </a:lnTo>
                <a:lnTo>
                  <a:pt x="400050" y="678657"/>
                </a:lnTo>
                <a:lnTo>
                  <a:pt x="385762" y="673894"/>
                </a:lnTo>
                <a:lnTo>
                  <a:pt x="350043" y="650082"/>
                </a:lnTo>
                <a:lnTo>
                  <a:pt x="297656" y="609600"/>
                </a:lnTo>
                <a:lnTo>
                  <a:pt x="247650" y="561975"/>
                </a:lnTo>
                <a:lnTo>
                  <a:pt x="216693" y="528638"/>
                </a:lnTo>
                <a:lnTo>
                  <a:pt x="183356" y="492919"/>
                </a:lnTo>
                <a:lnTo>
                  <a:pt x="135731" y="423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043AED4-DD0E-4B2A-B279-457937A5606D}"/>
              </a:ext>
            </a:extLst>
          </p:cNvPr>
          <p:cNvSpPr/>
          <p:nvPr/>
        </p:nvSpPr>
        <p:spPr>
          <a:xfrm>
            <a:off x="5722938" y="4217988"/>
            <a:ext cx="420687" cy="593725"/>
          </a:xfrm>
          <a:custGeom>
            <a:avLst/>
            <a:gdLst>
              <a:gd name="connsiteX0" fmla="*/ 364331 w 421481"/>
              <a:gd name="connsiteY0" fmla="*/ 123825 h 595312"/>
              <a:gd name="connsiteX1" fmla="*/ 326231 w 421481"/>
              <a:gd name="connsiteY1" fmla="*/ 192881 h 595312"/>
              <a:gd name="connsiteX2" fmla="*/ 307181 w 421481"/>
              <a:gd name="connsiteY2" fmla="*/ 238125 h 595312"/>
              <a:gd name="connsiteX3" fmla="*/ 300037 w 421481"/>
              <a:gd name="connsiteY3" fmla="*/ 269081 h 595312"/>
              <a:gd name="connsiteX4" fmla="*/ 295275 w 421481"/>
              <a:gd name="connsiteY4" fmla="*/ 309562 h 595312"/>
              <a:gd name="connsiteX5" fmla="*/ 297656 w 421481"/>
              <a:gd name="connsiteY5" fmla="*/ 354806 h 595312"/>
              <a:gd name="connsiteX6" fmla="*/ 302419 w 421481"/>
              <a:gd name="connsiteY6" fmla="*/ 390525 h 595312"/>
              <a:gd name="connsiteX7" fmla="*/ 309562 w 421481"/>
              <a:gd name="connsiteY7" fmla="*/ 433387 h 595312"/>
              <a:gd name="connsiteX8" fmla="*/ 323850 w 421481"/>
              <a:gd name="connsiteY8" fmla="*/ 488156 h 595312"/>
              <a:gd name="connsiteX9" fmla="*/ 335756 w 421481"/>
              <a:gd name="connsiteY9" fmla="*/ 523875 h 595312"/>
              <a:gd name="connsiteX10" fmla="*/ 352425 w 421481"/>
              <a:gd name="connsiteY10" fmla="*/ 569119 h 595312"/>
              <a:gd name="connsiteX11" fmla="*/ 357187 w 421481"/>
              <a:gd name="connsiteY11" fmla="*/ 595312 h 595312"/>
              <a:gd name="connsiteX12" fmla="*/ 0 w 421481"/>
              <a:gd name="connsiteY12" fmla="*/ 92869 h 595312"/>
              <a:gd name="connsiteX13" fmla="*/ 23812 w 421481"/>
              <a:gd name="connsiteY13" fmla="*/ 121444 h 595312"/>
              <a:gd name="connsiteX14" fmla="*/ 50006 w 421481"/>
              <a:gd name="connsiteY14" fmla="*/ 138112 h 595312"/>
              <a:gd name="connsiteX15" fmla="*/ 73819 w 421481"/>
              <a:gd name="connsiteY15" fmla="*/ 147637 h 595312"/>
              <a:gd name="connsiteX16" fmla="*/ 104775 w 421481"/>
              <a:gd name="connsiteY16" fmla="*/ 150019 h 595312"/>
              <a:gd name="connsiteX17" fmla="*/ 140494 w 421481"/>
              <a:gd name="connsiteY17" fmla="*/ 147637 h 595312"/>
              <a:gd name="connsiteX18" fmla="*/ 183356 w 421481"/>
              <a:gd name="connsiteY18" fmla="*/ 138112 h 595312"/>
              <a:gd name="connsiteX19" fmla="*/ 223837 w 421481"/>
              <a:gd name="connsiteY19" fmla="*/ 123825 h 595312"/>
              <a:gd name="connsiteX20" fmla="*/ 264319 w 421481"/>
              <a:gd name="connsiteY20" fmla="*/ 102394 h 595312"/>
              <a:gd name="connsiteX21" fmla="*/ 309562 w 421481"/>
              <a:gd name="connsiteY21" fmla="*/ 69056 h 595312"/>
              <a:gd name="connsiteX22" fmla="*/ 357187 w 421481"/>
              <a:gd name="connsiteY22" fmla="*/ 21431 h 595312"/>
              <a:gd name="connsiteX23" fmla="*/ 373856 w 421481"/>
              <a:gd name="connsiteY23" fmla="*/ 9525 h 595312"/>
              <a:gd name="connsiteX24" fmla="*/ 397669 w 421481"/>
              <a:gd name="connsiteY24" fmla="*/ 0 h 595312"/>
              <a:gd name="connsiteX25" fmla="*/ 407194 w 421481"/>
              <a:gd name="connsiteY25" fmla="*/ 0 h 595312"/>
              <a:gd name="connsiteX26" fmla="*/ 416719 w 421481"/>
              <a:gd name="connsiteY26" fmla="*/ 2381 h 595312"/>
              <a:gd name="connsiteX27" fmla="*/ 421481 w 421481"/>
              <a:gd name="connsiteY27" fmla="*/ 11906 h 595312"/>
              <a:gd name="connsiteX28" fmla="*/ 421481 w 421481"/>
              <a:gd name="connsiteY28" fmla="*/ 23812 h 595312"/>
              <a:gd name="connsiteX29" fmla="*/ 411956 w 421481"/>
              <a:gd name="connsiteY29" fmla="*/ 47625 h 595312"/>
              <a:gd name="connsiteX30" fmla="*/ 364331 w 421481"/>
              <a:gd name="connsiteY30" fmla="*/ 123825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481" h="595312">
                <a:moveTo>
                  <a:pt x="364331" y="123825"/>
                </a:moveTo>
                <a:lnTo>
                  <a:pt x="326231" y="192881"/>
                </a:lnTo>
                <a:lnTo>
                  <a:pt x="307181" y="238125"/>
                </a:lnTo>
                <a:lnTo>
                  <a:pt x="300037" y="269081"/>
                </a:lnTo>
                <a:lnTo>
                  <a:pt x="295275" y="309562"/>
                </a:lnTo>
                <a:lnTo>
                  <a:pt x="297656" y="354806"/>
                </a:lnTo>
                <a:lnTo>
                  <a:pt x="302419" y="390525"/>
                </a:lnTo>
                <a:lnTo>
                  <a:pt x="309562" y="433387"/>
                </a:lnTo>
                <a:lnTo>
                  <a:pt x="323850" y="488156"/>
                </a:lnTo>
                <a:lnTo>
                  <a:pt x="335756" y="523875"/>
                </a:lnTo>
                <a:lnTo>
                  <a:pt x="352425" y="569119"/>
                </a:lnTo>
                <a:lnTo>
                  <a:pt x="357187" y="595312"/>
                </a:lnTo>
                <a:lnTo>
                  <a:pt x="0" y="92869"/>
                </a:lnTo>
                <a:lnTo>
                  <a:pt x="23812" y="121444"/>
                </a:lnTo>
                <a:lnTo>
                  <a:pt x="50006" y="138112"/>
                </a:lnTo>
                <a:lnTo>
                  <a:pt x="73819" y="147637"/>
                </a:lnTo>
                <a:lnTo>
                  <a:pt x="104775" y="150019"/>
                </a:lnTo>
                <a:lnTo>
                  <a:pt x="140494" y="147637"/>
                </a:lnTo>
                <a:lnTo>
                  <a:pt x="183356" y="138112"/>
                </a:lnTo>
                <a:lnTo>
                  <a:pt x="223837" y="123825"/>
                </a:lnTo>
                <a:lnTo>
                  <a:pt x="264319" y="102394"/>
                </a:lnTo>
                <a:lnTo>
                  <a:pt x="309562" y="69056"/>
                </a:lnTo>
                <a:lnTo>
                  <a:pt x="357187" y="21431"/>
                </a:lnTo>
                <a:lnTo>
                  <a:pt x="373856" y="9525"/>
                </a:lnTo>
                <a:lnTo>
                  <a:pt x="397669" y="0"/>
                </a:lnTo>
                <a:lnTo>
                  <a:pt x="407194" y="0"/>
                </a:lnTo>
                <a:lnTo>
                  <a:pt x="416719" y="2381"/>
                </a:lnTo>
                <a:lnTo>
                  <a:pt x="421481" y="11906"/>
                </a:lnTo>
                <a:lnTo>
                  <a:pt x="421481" y="23812"/>
                </a:lnTo>
                <a:lnTo>
                  <a:pt x="411956" y="47625"/>
                </a:lnTo>
                <a:lnTo>
                  <a:pt x="364331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6079638-7E61-4EB7-973F-EEDA726C3653}"/>
              </a:ext>
            </a:extLst>
          </p:cNvPr>
          <p:cNvSpPr/>
          <p:nvPr/>
        </p:nvSpPr>
        <p:spPr>
          <a:xfrm>
            <a:off x="6629400" y="4059238"/>
            <a:ext cx="666750" cy="962025"/>
          </a:xfrm>
          <a:custGeom>
            <a:avLst/>
            <a:gdLst>
              <a:gd name="connsiteX0" fmla="*/ 245269 w 666750"/>
              <a:gd name="connsiteY0" fmla="*/ 159544 h 962025"/>
              <a:gd name="connsiteX1" fmla="*/ 359569 w 666750"/>
              <a:gd name="connsiteY1" fmla="*/ 250032 h 962025"/>
              <a:gd name="connsiteX2" fmla="*/ 438150 w 666750"/>
              <a:gd name="connsiteY2" fmla="*/ 314325 h 962025"/>
              <a:gd name="connsiteX3" fmla="*/ 504825 w 666750"/>
              <a:gd name="connsiteY3" fmla="*/ 369094 h 962025"/>
              <a:gd name="connsiteX4" fmla="*/ 516731 w 666750"/>
              <a:gd name="connsiteY4" fmla="*/ 383382 h 962025"/>
              <a:gd name="connsiteX5" fmla="*/ 538163 w 666750"/>
              <a:gd name="connsiteY5" fmla="*/ 409575 h 962025"/>
              <a:gd name="connsiteX6" fmla="*/ 569119 w 666750"/>
              <a:gd name="connsiteY6" fmla="*/ 459582 h 962025"/>
              <a:gd name="connsiteX7" fmla="*/ 590550 w 666750"/>
              <a:gd name="connsiteY7" fmla="*/ 500063 h 962025"/>
              <a:gd name="connsiteX8" fmla="*/ 619125 w 666750"/>
              <a:gd name="connsiteY8" fmla="*/ 561975 h 962025"/>
              <a:gd name="connsiteX9" fmla="*/ 635794 w 666750"/>
              <a:gd name="connsiteY9" fmla="*/ 602457 h 962025"/>
              <a:gd name="connsiteX10" fmla="*/ 650081 w 666750"/>
              <a:gd name="connsiteY10" fmla="*/ 650082 h 962025"/>
              <a:gd name="connsiteX11" fmla="*/ 661988 w 666750"/>
              <a:gd name="connsiteY11" fmla="*/ 695325 h 962025"/>
              <a:gd name="connsiteX12" fmla="*/ 666750 w 666750"/>
              <a:gd name="connsiteY12" fmla="*/ 750094 h 962025"/>
              <a:gd name="connsiteX13" fmla="*/ 666750 w 666750"/>
              <a:gd name="connsiteY13" fmla="*/ 790575 h 962025"/>
              <a:gd name="connsiteX14" fmla="*/ 661988 w 666750"/>
              <a:gd name="connsiteY14" fmla="*/ 833438 h 962025"/>
              <a:gd name="connsiteX15" fmla="*/ 650081 w 666750"/>
              <a:gd name="connsiteY15" fmla="*/ 876300 h 962025"/>
              <a:gd name="connsiteX16" fmla="*/ 633413 w 666750"/>
              <a:gd name="connsiteY16" fmla="*/ 909638 h 962025"/>
              <a:gd name="connsiteX17" fmla="*/ 614363 w 666750"/>
              <a:gd name="connsiteY17" fmla="*/ 933450 h 962025"/>
              <a:gd name="connsiteX18" fmla="*/ 597694 w 666750"/>
              <a:gd name="connsiteY18" fmla="*/ 945357 h 962025"/>
              <a:gd name="connsiteX19" fmla="*/ 576263 w 666750"/>
              <a:gd name="connsiteY19" fmla="*/ 957263 h 962025"/>
              <a:gd name="connsiteX20" fmla="*/ 559594 w 666750"/>
              <a:gd name="connsiteY20" fmla="*/ 959644 h 962025"/>
              <a:gd name="connsiteX21" fmla="*/ 535781 w 666750"/>
              <a:gd name="connsiteY21" fmla="*/ 962025 h 962025"/>
              <a:gd name="connsiteX22" fmla="*/ 511969 w 666750"/>
              <a:gd name="connsiteY22" fmla="*/ 957263 h 962025"/>
              <a:gd name="connsiteX23" fmla="*/ 485775 w 666750"/>
              <a:gd name="connsiteY23" fmla="*/ 945357 h 962025"/>
              <a:gd name="connsiteX24" fmla="*/ 464344 w 666750"/>
              <a:gd name="connsiteY24" fmla="*/ 931069 h 962025"/>
              <a:gd name="connsiteX25" fmla="*/ 440531 w 666750"/>
              <a:gd name="connsiteY25" fmla="*/ 912019 h 962025"/>
              <a:gd name="connsiteX26" fmla="*/ 423863 w 666750"/>
              <a:gd name="connsiteY26" fmla="*/ 892969 h 962025"/>
              <a:gd name="connsiteX27" fmla="*/ 397669 w 666750"/>
              <a:gd name="connsiteY27" fmla="*/ 823913 h 962025"/>
              <a:gd name="connsiteX28" fmla="*/ 376238 w 666750"/>
              <a:gd name="connsiteY28" fmla="*/ 754857 h 962025"/>
              <a:gd name="connsiteX29" fmla="*/ 345281 w 666750"/>
              <a:gd name="connsiteY29" fmla="*/ 664369 h 962025"/>
              <a:gd name="connsiteX30" fmla="*/ 328613 w 666750"/>
              <a:gd name="connsiteY30" fmla="*/ 611982 h 962025"/>
              <a:gd name="connsiteX31" fmla="*/ 300038 w 666750"/>
              <a:gd name="connsiteY31" fmla="*/ 545307 h 962025"/>
              <a:gd name="connsiteX32" fmla="*/ 252413 w 666750"/>
              <a:gd name="connsiteY32" fmla="*/ 452438 h 962025"/>
              <a:gd name="connsiteX33" fmla="*/ 204788 w 666750"/>
              <a:gd name="connsiteY33" fmla="*/ 369094 h 962025"/>
              <a:gd name="connsiteX34" fmla="*/ 145256 w 666750"/>
              <a:gd name="connsiteY34" fmla="*/ 266700 h 962025"/>
              <a:gd name="connsiteX35" fmla="*/ 80963 w 666750"/>
              <a:gd name="connsiteY35" fmla="*/ 166688 h 962025"/>
              <a:gd name="connsiteX36" fmla="*/ 26194 w 666750"/>
              <a:gd name="connsiteY36" fmla="*/ 80963 h 962025"/>
              <a:gd name="connsiteX37" fmla="*/ 0 w 666750"/>
              <a:gd name="connsiteY37" fmla="*/ 28575 h 962025"/>
              <a:gd name="connsiteX38" fmla="*/ 0 w 666750"/>
              <a:gd name="connsiteY38" fmla="*/ 9525 h 962025"/>
              <a:gd name="connsiteX39" fmla="*/ 2381 w 666750"/>
              <a:gd name="connsiteY39" fmla="*/ 2382 h 962025"/>
              <a:gd name="connsiteX40" fmla="*/ 11906 w 666750"/>
              <a:gd name="connsiteY40" fmla="*/ 0 h 962025"/>
              <a:gd name="connsiteX41" fmla="*/ 35719 w 666750"/>
              <a:gd name="connsiteY41" fmla="*/ 4763 h 962025"/>
              <a:gd name="connsiteX42" fmla="*/ 76200 w 666750"/>
              <a:gd name="connsiteY42" fmla="*/ 28575 h 962025"/>
              <a:gd name="connsiteX43" fmla="*/ 176213 w 666750"/>
              <a:gd name="connsiteY43" fmla="*/ 107157 h 962025"/>
              <a:gd name="connsiteX44" fmla="*/ 245269 w 666750"/>
              <a:gd name="connsiteY44" fmla="*/ 1595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66750" h="962025">
                <a:moveTo>
                  <a:pt x="245269" y="159544"/>
                </a:moveTo>
                <a:lnTo>
                  <a:pt x="359569" y="250032"/>
                </a:lnTo>
                <a:lnTo>
                  <a:pt x="438150" y="314325"/>
                </a:lnTo>
                <a:lnTo>
                  <a:pt x="504825" y="369094"/>
                </a:lnTo>
                <a:lnTo>
                  <a:pt x="516731" y="383382"/>
                </a:lnTo>
                <a:lnTo>
                  <a:pt x="538163" y="409575"/>
                </a:lnTo>
                <a:lnTo>
                  <a:pt x="569119" y="459582"/>
                </a:lnTo>
                <a:lnTo>
                  <a:pt x="590550" y="500063"/>
                </a:lnTo>
                <a:lnTo>
                  <a:pt x="619125" y="561975"/>
                </a:lnTo>
                <a:lnTo>
                  <a:pt x="635794" y="602457"/>
                </a:lnTo>
                <a:lnTo>
                  <a:pt x="650081" y="650082"/>
                </a:lnTo>
                <a:lnTo>
                  <a:pt x="661988" y="695325"/>
                </a:lnTo>
                <a:lnTo>
                  <a:pt x="666750" y="750094"/>
                </a:lnTo>
                <a:lnTo>
                  <a:pt x="666750" y="790575"/>
                </a:lnTo>
                <a:lnTo>
                  <a:pt x="661988" y="833438"/>
                </a:lnTo>
                <a:lnTo>
                  <a:pt x="650081" y="876300"/>
                </a:lnTo>
                <a:lnTo>
                  <a:pt x="633413" y="909638"/>
                </a:lnTo>
                <a:lnTo>
                  <a:pt x="614363" y="933450"/>
                </a:lnTo>
                <a:lnTo>
                  <a:pt x="597694" y="945357"/>
                </a:lnTo>
                <a:lnTo>
                  <a:pt x="576263" y="957263"/>
                </a:lnTo>
                <a:lnTo>
                  <a:pt x="559594" y="959644"/>
                </a:lnTo>
                <a:lnTo>
                  <a:pt x="535781" y="962025"/>
                </a:lnTo>
                <a:lnTo>
                  <a:pt x="511969" y="957263"/>
                </a:lnTo>
                <a:lnTo>
                  <a:pt x="485775" y="945357"/>
                </a:lnTo>
                <a:lnTo>
                  <a:pt x="464344" y="931069"/>
                </a:lnTo>
                <a:lnTo>
                  <a:pt x="440531" y="912019"/>
                </a:lnTo>
                <a:lnTo>
                  <a:pt x="423863" y="892969"/>
                </a:lnTo>
                <a:lnTo>
                  <a:pt x="397669" y="823913"/>
                </a:lnTo>
                <a:lnTo>
                  <a:pt x="376238" y="754857"/>
                </a:lnTo>
                <a:lnTo>
                  <a:pt x="345281" y="664369"/>
                </a:lnTo>
                <a:lnTo>
                  <a:pt x="328613" y="611982"/>
                </a:lnTo>
                <a:lnTo>
                  <a:pt x="300038" y="545307"/>
                </a:lnTo>
                <a:lnTo>
                  <a:pt x="252413" y="452438"/>
                </a:lnTo>
                <a:lnTo>
                  <a:pt x="204788" y="369094"/>
                </a:lnTo>
                <a:lnTo>
                  <a:pt x="145256" y="266700"/>
                </a:lnTo>
                <a:lnTo>
                  <a:pt x="80963" y="166688"/>
                </a:lnTo>
                <a:lnTo>
                  <a:pt x="26194" y="80963"/>
                </a:lnTo>
                <a:lnTo>
                  <a:pt x="0" y="28575"/>
                </a:lnTo>
                <a:lnTo>
                  <a:pt x="0" y="9525"/>
                </a:lnTo>
                <a:lnTo>
                  <a:pt x="2381" y="2382"/>
                </a:lnTo>
                <a:lnTo>
                  <a:pt x="11906" y="0"/>
                </a:lnTo>
                <a:lnTo>
                  <a:pt x="35719" y="4763"/>
                </a:lnTo>
                <a:lnTo>
                  <a:pt x="76200" y="28575"/>
                </a:lnTo>
                <a:lnTo>
                  <a:pt x="176213" y="107157"/>
                </a:lnTo>
                <a:lnTo>
                  <a:pt x="245269" y="1595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313C1C-E61A-4749-A24C-F86FFB9F73D9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603375"/>
            <a:ext cx="4954587" cy="4254500"/>
            <a:chOff x="2493963" y="1716088"/>
            <a:chExt cx="4954587" cy="4254500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E993342C-EE0E-41A4-96DF-EE30B8B7C0F0}"/>
                </a:ext>
              </a:extLst>
            </p:cNvPr>
            <p:cNvSpPr/>
            <p:nvPr/>
          </p:nvSpPr>
          <p:spPr>
            <a:xfrm>
              <a:off x="2916238" y="17160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78EE0967-7C45-4D50-B327-5822B9C409E6}"/>
                </a:ext>
              </a:extLst>
            </p:cNvPr>
            <p:cNvSpPr/>
            <p:nvPr/>
          </p:nvSpPr>
          <p:spPr>
            <a:xfrm>
              <a:off x="2493963" y="24812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E5ED236B-1F05-4AEF-807B-E3304B74F3B5}"/>
                </a:ext>
              </a:extLst>
            </p:cNvPr>
            <p:cNvSpPr/>
            <p:nvPr/>
          </p:nvSpPr>
          <p:spPr>
            <a:xfrm>
              <a:off x="2962275" y="32083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D79D4855-889C-4FEC-B721-33C72B87932D}"/>
                </a:ext>
              </a:extLst>
            </p:cNvPr>
            <p:cNvSpPr/>
            <p:nvPr/>
          </p:nvSpPr>
          <p:spPr>
            <a:xfrm>
              <a:off x="2992438" y="38052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5C7B546-ABD1-4409-B580-E9A6B03B4D9B}"/>
                </a:ext>
              </a:extLst>
            </p:cNvPr>
            <p:cNvSpPr/>
            <p:nvPr/>
          </p:nvSpPr>
          <p:spPr>
            <a:xfrm>
              <a:off x="2738438" y="46148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465F17BD-B440-43A2-985F-DDCD9EABFC98}"/>
                </a:ext>
              </a:extLst>
            </p:cNvPr>
            <p:cNvSpPr/>
            <p:nvPr/>
          </p:nvSpPr>
          <p:spPr>
            <a:xfrm>
              <a:off x="2938463" y="4491038"/>
              <a:ext cx="1336675" cy="1071563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7A9475D3-5B18-4A5E-8864-208B8663C51A}"/>
                </a:ext>
              </a:extLst>
            </p:cNvPr>
            <p:cNvSpPr/>
            <p:nvPr/>
          </p:nvSpPr>
          <p:spPr>
            <a:xfrm>
              <a:off x="3211513" y="5335588"/>
              <a:ext cx="665162" cy="265113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5996D7F-6021-4E0F-BC12-7A6A73C1D2E1}"/>
                </a:ext>
              </a:extLst>
            </p:cNvPr>
            <p:cNvSpPr/>
            <p:nvPr/>
          </p:nvSpPr>
          <p:spPr>
            <a:xfrm>
              <a:off x="4676775" y="1885951"/>
              <a:ext cx="2252663" cy="506412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0C47088B-EFEA-4221-9781-77A5069B9C5B}"/>
                </a:ext>
              </a:extLst>
            </p:cNvPr>
            <p:cNvSpPr/>
            <p:nvPr/>
          </p:nvSpPr>
          <p:spPr>
            <a:xfrm>
              <a:off x="6022975" y="20621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E8AB0082-129F-4CA3-8DF3-8DAB79AF93DC}"/>
                </a:ext>
              </a:extLst>
            </p:cNvPr>
            <p:cNvSpPr/>
            <p:nvPr/>
          </p:nvSpPr>
          <p:spPr>
            <a:xfrm>
              <a:off x="5465763" y="35925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E11AD431-5F85-4B3C-AAE3-09144FDB578D}"/>
                </a:ext>
              </a:extLst>
            </p:cNvPr>
            <p:cNvSpPr/>
            <p:nvPr/>
          </p:nvSpPr>
          <p:spPr>
            <a:xfrm>
              <a:off x="4346575" y="2224088"/>
              <a:ext cx="1462088" cy="1884363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24738B7B-A32A-4D57-974C-3F35CF47CCEF}"/>
                </a:ext>
              </a:extLst>
            </p:cNvPr>
            <p:cNvSpPr/>
            <p:nvPr/>
          </p:nvSpPr>
          <p:spPr>
            <a:xfrm>
              <a:off x="4816475" y="27574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4FD1C176-2C0C-45A6-BCF3-0990B7C90CCE}"/>
                </a:ext>
              </a:extLst>
            </p:cNvPr>
            <p:cNvSpPr/>
            <p:nvPr/>
          </p:nvSpPr>
          <p:spPr>
            <a:xfrm>
              <a:off x="4271963" y="45735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DE9D08E2-BDCC-4013-B5AD-171DB67D29F4}"/>
                </a:ext>
              </a:extLst>
            </p:cNvPr>
            <p:cNvSpPr/>
            <p:nvPr/>
          </p:nvSpPr>
          <p:spPr>
            <a:xfrm>
              <a:off x="4989513" y="43354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91B02F6-3C5E-4657-B449-029E193FB975}"/>
                </a:ext>
              </a:extLst>
            </p:cNvPr>
            <p:cNvSpPr/>
            <p:nvPr/>
          </p:nvSpPr>
          <p:spPr>
            <a:xfrm>
              <a:off x="6592888" y="4981576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23D2FD34-9ADD-4207-A670-DC5424B4A99C}"/>
                </a:ext>
              </a:extLst>
            </p:cNvPr>
            <p:cNvSpPr/>
            <p:nvPr/>
          </p:nvSpPr>
          <p:spPr>
            <a:xfrm>
              <a:off x="5767388" y="43354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B70F35C0-755C-4CF3-B275-D625B1C26DBE}"/>
                </a:ext>
              </a:extLst>
            </p:cNvPr>
            <p:cNvSpPr/>
            <p:nvPr/>
          </p:nvSpPr>
          <p:spPr>
            <a:xfrm>
              <a:off x="5875338" y="43703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00908FEF-6EB9-4BE3-BAC1-06640508158A}"/>
                </a:ext>
              </a:extLst>
            </p:cNvPr>
            <p:cNvSpPr/>
            <p:nvPr/>
          </p:nvSpPr>
          <p:spPr>
            <a:xfrm>
              <a:off x="6781800" y="42116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8DCBFA12-B35F-4C58-8BEE-DE726D5A7840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BA94B80B-2E2D-4639-8F4E-3FF44EB528B5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36FBE7C5-7123-46E3-8C9D-8C0FC7D59897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6">
              <a:extLst>
                <a:ext uri="{FF2B5EF4-FFF2-40B4-BE49-F238E27FC236}">
                  <a16:creationId xmlns:a16="http://schemas.microsoft.com/office/drawing/2014/main" id="{3A225960-A317-4F4B-9B09-5C1851611704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427E2E08-7680-4322-9BB1-4DA529567787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B6B99590-F416-49C0-98B0-62BD96E5B239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004FD9FF-59BC-4382-94CA-BA5D75475DC3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0EFB350D-21A5-4E27-AC70-AED4876C2E58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97059A99-8031-4FD3-BFB9-D893C65AB957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BBCFA670-326B-4DED-B035-A5F45FDBFFD0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90E1189B-5E21-4D59-9331-BF16D04DB0C0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DF8E2EF3-BE60-4FD2-811E-3D6C84271E7E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6E4C4EBB-E0BA-4D9E-8F11-85576C2009CE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383B4F36-C27D-47AC-8D7D-807DC9B0DF5C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145EED7E-4867-431B-AD66-14CB96BFF82A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2">
              <a:extLst>
                <a:ext uri="{FF2B5EF4-FFF2-40B4-BE49-F238E27FC236}">
                  <a16:creationId xmlns:a16="http://schemas.microsoft.com/office/drawing/2014/main" id="{3EC3FA0E-DE8B-4B1A-8BF7-2C561D0A5F48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8">
              <a:extLst>
                <a:ext uri="{FF2B5EF4-FFF2-40B4-BE49-F238E27FC236}">
                  <a16:creationId xmlns:a16="http://schemas.microsoft.com/office/drawing/2014/main" id="{80BA2ADE-845D-493F-9ADB-E67CD59EA74B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693ADEEC-FD61-48C5-BBB5-E04D19536817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9BD7994E-DF94-4EAE-A757-4EF03005F10B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町の幸福論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姿 至 暮 奏 幕 垂 革 批 承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4373060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82" name="グループ化 1">
            <a:extLst>
              <a:ext uri="{FF2B5EF4-FFF2-40B4-BE49-F238E27FC236}">
                <a16:creationId xmlns:a16="http://schemas.microsoft.com/office/drawing/2014/main" id="{C95B6781-AE27-458F-804E-5B085AA0241A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2313B37-AEF8-4A42-B3FC-F0E61D9062BC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DF21582-5B8B-4C0B-8822-30FD5A35AD3E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1E0B2000-ACCF-4ECB-8453-56418ACA55DA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159F7F-E234-481A-970D-35D387B393E6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72973B9-52B2-4DBE-BE87-A223195F91B7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383A9E7-B1AF-46C6-81C4-A83877A39677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F103EFC-01F5-4397-9155-8F63CD447845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56BB2B1-FAB6-4276-83A8-906E40E77862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C442E28-DBBD-4D48-AC49-F5CFB1526540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C008CF0-F243-4A66-8775-12A7C62C7059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3FB5090-4420-4122-B199-FC391E75F476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3F8D47C-A078-4A4C-BBE1-135EC6BA1C3A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BE61229-BB68-40A2-A990-A6B596D7AEEE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35825D9-88B9-4F98-A75E-8B891B067473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393CEF9-EB47-46EC-904A-DDAAD59F3B73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CAB35BB-D4E5-4475-8ECD-081387867BED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33538D8A-A96F-4939-9A0A-4CDB4EA4CD99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5726F5C-3CBC-46A6-BA25-B5C13E6FDB90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CBA5AC0A-787E-44A4-A299-C0DAEAAB96B0}"/>
              </a:ext>
            </a:extLst>
          </p:cNvPr>
          <p:cNvSpPr/>
          <p:nvPr/>
        </p:nvSpPr>
        <p:spPr>
          <a:xfrm>
            <a:off x="2973388" y="1579563"/>
            <a:ext cx="835025" cy="620712"/>
          </a:xfrm>
          <a:custGeom>
            <a:avLst/>
            <a:gdLst>
              <a:gd name="connsiteX0" fmla="*/ 359569 w 833438"/>
              <a:gd name="connsiteY0" fmla="*/ 123825 h 621506"/>
              <a:gd name="connsiteX1" fmla="*/ 285750 w 833438"/>
              <a:gd name="connsiteY1" fmla="*/ 100012 h 621506"/>
              <a:gd name="connsiteX2" fmla="*/ 188119 w 833438"/>
              <a:gd name="connsiteY2" fmla="*/ 64294 h 621506"/>
              <a:gd name="connsiteX3" fmla="*/ 104775 w 833438"/>
              <a:gd name="connsiteY3" fmla="*/ 30956 h 621506"/>
              <a:gd name="connsiteX4" fmla="*/ 47625 w 833438"/>
              <a:gd name="connsiteY4" fmla="*/ 4762 h 621506"/>
              <a:gd name="connsiteX5" fmla="*/ 30957 w 833438"/>
              <a:gd name="connsiteY5" fmla="*/ 0 h 621506"/>
              <a:gd name="connsiteX6" fmla="*/ 19050 w 833438"/>
              <a:gd name="connsiteY6" fmla="*/ 0 h 621506"/>
              <a:gd name="connsiteX7" fmla="*/ 7144 w 833438"/>
              <a:gd name="connsiteY7" fmla="*/ 2381 h 621506"/>
              <a:gd name="connsiteX8" fmla="*/ 0 w 833438"/>
              <a:gd name="connsiteY8" fmla="*/ 7144 h 621506"/>
              <a:gd name="connsiteX9" fmla="*/ 0 w 833438"/>
              <a:gd name="connsiteY9" fmla="*/ 23812 h 621506"/>
              <a:gd name="connsiteX10" fmla="*/ 11907 w 833438"/>
              <a:gd name="connsiteY10" fmla="*/ 52387 h 621506"/>
              <a:gd name="connsiteX11" fmla="*/ 45244 w 833438"/>
              <a:gd name="connsiteY11" fmla="*/ 107156 h 621506"/>
              <a:gd name="connsiteX12" fmla="*/ 80963 w 833438"/>
              <a:gd name="connsiteY12" fmla="*/ 152400 h 621506"/>
              <a:gd name="connsiteX13" fmla="*/ 130969 w 833438"/>
              <a:gd name="connsiteY13" fmla="*/ 214312 h 621506"/>
              <a:gd name="connsiteX14" fmla="*/ 192882 w 833438"/>
              <a:gd name="connsiteY14" fmla="*/ 280987 h 621506"/>
              <a:gd name="connsiteX15" fmla="*/ 300038 w 833438"/>
              <a:gd name="connsiteY15" fmla="*/ 376237 h 621506"/>
              <a:gd name="connsiteX16" fmla="*/ 373857 w 833438"/>
              <a:gd name="connsiteY16" fmla="*/ 433387 h 621506"/>
              <a:gd name="connsiteX17" fmla="*/ 431007 w 833438"/>
              <a:gd name="connsiteY17" fmla="*/ 481012 h 621506"/>
              <a:gd name="connsiteX18" fmla="*/ 492919 w 833438"/>
              <a:gd name="connsiteY18" fmla="*/ 531019 h 621506"/>
              <a:gd name="connsiteX19" fmla="*/ 552450 w 833438"/>
              <a:gd name="connsiteY19" fmla="*/ 569119 h 621506"/>
              <a:gd name="connsiteX20" fmla="*/ 592932 w 833438"/>
              <a:gd name="connsiteY20" fmla="*/ 590550 h 621506"/>
              <a:gd name="connsiteX21" fmla="*/ 626269 w 833438"/>
              <a:gd name="connsiteY21" fmla="*/ 602456 h 621506"/>
              <a:gd name="connsiteX22" fmla="*/ 661988 w 833438"/>
              <a:gd name="connsiteY22" fmla="*/ 614362 h 621506"/>
              <a:gd name="connsiteX23" fmla="*/ 704850 w 833438"/>
              <a:gd name="connsiteY23" fmla="*/ 621506 h 621506"/>
              <a:gd name="connsiteX24" fmla="*/ 733425 w 833438"/>
              <a:gd name="connsiteY24" fmla="*/ 621506 h 621506"/>
              <a:gd name="connsiteX25" fmla="*/ 762000 w 833438"/>
              <a:gd name="connsiteY25" fmla="*/ 616744 h 621506"/>
              <a:gd name="connsiteX26" fmla="*/ 788194 w 833438"/>
              <a:gd name="connsiteY26" fmla="*/ 607219 h 621506"/>
              <a:gd name="connsiteX27" fmla="*/ 804863 w 833438"/>
              <a:gd name="connsiteY27" fmla="*/ 597694 h 621506"/>
              <a:gd name="connsiteX28" fmla="*/ 819150 w 833438"/>
              <a:gd name="connsiteY28" fmla="*/ 581025 h 621506"/>
              <a:gd name="connsiteX29" fmla="*/ 826294 w 833438"/>
              <a:gd name="connsiteY29" fmla="*/ 559594 h 621506"/>
              <a:gd name="connsiteX30" fmla="*/ 833438 w 833438"/>
              <a:gd name="connsiteY30" fmla="*/ 528637 h 621506"/>
              <a:gd name="connsiteX31" fmla="*/ 833438 w 833438"/>
              <a:gd name="connsiteY31" fmla="*/ 514350 h 621506"/>
              <a:gd name="connsiteX32" fmla="*/ 816769 w 833438"/>
              <a:gd name="connsiteY32" fmla="*/ 469106 h 621506"/>
              <a:gd name="connsiteX33" fmla="*/ 788194 w 833438"/>
              <a:gd name="connsiteY33" fmla="*/ 409575 h 621506"/>
              <a:gd name="connsiteX34" fmla="*/ 754857 w 833438"/>
              <a:gd name="connsiteY34" fmla="*/ 350044 h 621506"/>
              <a:gd name="connsiteX35" fmla="*/ 721519 w 833438"/>
              <a:gd name="connsiteY35" fmla="*/ 304800 h 621506"/>
              <a:gd name="connsiteX36" fmla="*/ 685800 w 833438"/>
              <a:gd name="connsiteY36" fmla="*/ 264319 h 621506"/>
              <a:gd name="connsiteX37" fmla="*/ 635794 w 833438"/>
              <a:gd name="connsiteY37" fmla="*/ 216694 h 621506"/>
              <a:gd name="connsiteX38" fmla="*/ 614363 w 833438"/>
              <a:gd name="connsiteY38" fmla="*/ 200025 h 621506"/>
              <a:gd name="connsiteX39" fmla="*/ 528638 w 833438"/>
              <a:gd name="connsiteY39" fmla="*/ 176212 h 621506"/>
              <a:gd name="connsiteX40" fmla="*/ 359569 w 833438"/>
              <a:gd name="connsiteY40" fmla="*/ 12382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33438" h="621506">
                <a:moveTo>
                  <a:pt x="359569" y="123825"/>
                </a:moveTo>
                <a:lnTo>
                  <a:pt x="285750" y="100012"/>
                </a:lnTo>
                <a:lnTo>
                  <a:pt x="188119" y="64294"/>
                </a:lnTo>
                <a:lnTo>
                  <a:pt x="104775" y="30956"/>
                </a:lnTo>
                <a:lnTo>
                  <a:pt x="47625" y="4762"/>
                </a:lnTo>
                <a:lnTo>
                  <a:pt x="30957" y="0"/>
                </a:lnTo>
                <a:lnTo>
                  <a:pt x="19050" y="0"/>
                </a:lnTo>
                <a:lnTo>
                  <a:pt x="7144" y="2381"/>
                </a:lnTo>
                <a:lnTo>
                  <a:pt x="0" y="7144"/>
                </a:lnTo>
                <a:lnTo>
                  <a:pt x="0" y="23812"/>
                </a:lnTo>
                <a:lnTo>
                  <a:pt x="11907" y="52387"/>
                </a:lnTo>
                <a:lnTo>
                  <a:pt x="45244" y="107156"/>
                </a:lnTo>
                <a:lnTo>
                  <a:pt x="80963" y="152400"/>
                </a:lnTo>
                <a:lnTo>
                  <a:pt x="130969" y="214312"/>
                </a:lnTo>
                <a:lnTo>
                  <a:pt x="192882" y="280987"/>
                </a:lnTo>
                <a:lnTo>
                  <a:pt x="300038" y="376237"/>
                </a:lnTo>
                <a:lnTo>
                  <a:pt x="373857" y="433387"/>
                </a:lnTo>
                <a:lnTo>
                  <a:pt x="431007" y="481012"/>
                </a:lnTo>
                <a:lnTo>
                  <a:pt x="492919" y="531019"/>
                </a:lnTo>
                <a:lnTo>
                  <a:pt x="552450" y="569119"/>
                </a:lnTo>
                <a:lnTo>
                  <a:pt x="592932" y="590550"/>
                </a:lnTo>
                <a:lnTo>
                  <a:pt x="626269" y="602456"/>
                </a:lnTo>
                <a:lnTo>
                  <a:pt x="661988" y="614362"/>
                </a:lnTo>
                <a:lnTo>
                  <a:pt x="704850" y="621506"/>
                </a:lnTo>
                <a:lnTo>
                  <a:pt x="733425" y="621506"/>
                </a:lnTo>
                <a:lnTo>
                  <a:pt x="762000" y="616744"/>
                </a:lnTo>
                <a:lnTo>
                  <a:pt x="788194" y="607219"/>
                </a:lnTo>
                <a:lnTo>
                  <a:pt x="804863" y="597694"/>
                </a:lnTo>
                <a:lnTo>
                  <a:pt x="819150" y="581025"/>
                </a:lnTo>
                <a:lnTo>
                  <a:pt x="826294" y="559594"/>
                </a:lnTo>
                <a:lnTo>
                  <a:pt x="833438" y="528637"/>
                </a:lnTo>
                <a:lnTo>
                  <a:pt x="833438" y="514350"/>
                </a:lnTo>
                <a:lnTo>
                  <a:pt x="816769" y="469106"/>
                </a:lnTo>
                <a:lnTo>
                  <a:pt x="788194" y="409575"/>
                </a:lnTo>
                <a:lnTo>
                  <a:pt x="754857" y="350044"/>
                </a:lnTo>
                <a:lnTo>
                  <a:pt x="721519" y="304800"/>
                </a:lnTo>
                <a:lnTo>
                  <a:pt x="685800" y="264319"/>
                </a:lnTo>
                <a:lnTo>
                  <a:pt x="635794" y="216694"/>
                </a:lnTo>
                <a:lnTo>
                  <a:pt x="614363" y="200025"/>
                </a:lnTo>
                <a:lnTo>
                  <a:pt x="528638" y="176212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F01F903-EA54-4FFD-8045-727E25A3240A}"/>
              </a:ext>
            </a:extLst>
          </p:cNvPr>
          <p:cNvSpPr/>
          <p:nvPr/>
        </p:nvSpPr>
        <p:spPr>
          <a:xfrm>
            <a:off x="2722563" y="2735263"/>
            <a:ext cx="792162" cy="581025"/>
          </a:xfrm>
          <a:custGeom>
            <a:avLst/>
            <a:gdLst>
              <a:gd name="connsiteX0" fmla="*/ 478631 w 792956"/>
              <a:gd name="connsiteY0" fmla="*/ 454819 h 581025"/>
              <a:gd name="connsiteX1" fmla="*/ 400050 w 792956"/>
              <a:gd name="connsiteY1" fmla="*/ 402432 h 581025"/>
              <a:gd name="connsiteX2" fmla="*/ 330994 w 792956"/>
              <a:gd name="connsiteY2" fmla="*/ 352425 h 581025"/>
              <a:gd name="connsiteX3" fmla="*/ 261937 w 792956"/>
              <a:gd name="connsiteY3" fmla="*/ 297657 h 581025"/>
              <a:gd name="connsiteX4" fmla="*/ 200025 w 792956"/>
              <a:gd name="connsiteY4" fmla="*/ 245269 h 581025"/>
              <a:gd name="connsiteX5" fmla="*/ 126206 w 792956"/>
              <a:gd name="connsiteY5" fmla="*/ 178594 h 581025"/>
              <a:gd name="connsiteX6" fmla="*/ 64294 w 792956"/>
              <a:gd name="connsiteY6" fmla="*/ 121444 h 581025"/>
              <a:gd name="connsiteX7" fmla="*/ 21431 w 792956"/>
              <a:gd name="connsiteY7" fmla="*/ 80963 h 581025"/>
              <a:gd name="connsiteX8" fmla="*/ 9525 w 792956"/>
              <a:gd name="connsiteY8" fmla="*/ 69057 h 581025"/>
              <a:gd name="connsiteX9" fmla="*/ 0 w 792956"/>
              <a:gd name="connsiteY9" fmla="*/ 45244 h 581025"/>
              <a:gd name="connsiteX10" fmla="*/ 0 w 792956"/>
              <a:gd name="connsiteY10" fmla="*/ 26194 h 581025"/>
              <a:gd name="connsiteX11" fmla="*/ 4762 w 792956"/>
              <a:gd name="connsiteY11" fmla="*/ 9525 h 581025"/>
              <a:gd name="connsiteX12" fmla="*/ 19050 w 792956"/>
              <a:gd name="connsiteY12" fmla="*/ 0 h 581025"/>
              <a:gd name="connsiteX13" fmla="*/ 45244 w 792956"/>
              <a:gd name="connsiteY13" fmla="*/ 0 h 581025"/>
              <a:gd name="connsiteX14" fmla="*/ 88106 w 792956"/>
              <a:gd name="connsiteY14" fmla="*/ 4763 h 581025"/>
              <a:gd name="connsiteX15" fmla="*/ 197644 w 792956"/>
              <a:gd name="connsiteY15" fmla="*/ 33338 h 581025"/>
              <a:gd name="connsiteX16" fmla="*/ 373856 w 792956"/>
              <a:gd name="connsiteY16" fmla="*/ 90488 h 581025"/>
              <a:gd name="connsiteX17" fmla="*/ 590550 w 792956"/>
              <a:gd name="connsiteY17" fmla="*/ 161925 h 581025"/>
              <a:gd name="connsiteX18" fmla="*/ 621506 w 792956"/>
              <a:gd name="connsiteY18" fmla="*/ 171450 h 581025"/>
              <a:gd name="connsiteX19" fmla="*/ 642937 w 792956"/>
              <a:gd name="connsiteY19" fmla="*/ 180975 h 581025"/>
              <a:gd name="connsiteX20" fmla="*/ 676275 w 792956"/>
              <a:gd name="connsiteY20" fmla="*/ 216694 h 581025"/>
              <a:gd name="connsiteX21" fmla="*/ 711994 w 792956"/>
              <a:gd name="connsiteY21" fmla="*/ 261938 h 581025"/>
              <a:gd name="connsiteX22" fmla="*/ 738187 w 792956"/>
              <a:gd name="connsiteY22" fmla="*/ 300038 h 581025"/>
              <a:gd name="connsiteX23" fmla="*/ 762000 w 792956"/>
              <a:gd name="connsiteY23" fmla="*/ 342900 h 581025"/>
              <a:gd name="connsiteX24" fmla="*/ 788194 w 792956"/>
              <a:gd name="connsiteY24" fmla="*/ 416719 h 581025"/>
              <a:gd name="connsiteX25" fmla="*/ 792956 w 792956"/>
              <a:gd name="connsiteY25" fmla="*/ 450057 h 581025"/>
              <a:gd name="connsiteX26" fmla="*/ 790575 w 792956"/>
              <a:gd name="connsiteY26" fmla="*/ 473869 h 581025"/>
              <a:gd name="connsiteX27" fmla="*/ 781050 w 792956"/>
              <a:gd name="connsiteY27" fmla="*/ 507207 h 581025"/>
              <a:gd name="connsiteX28" fmla="*/ 764381 w 792956"/>
              <a:gd name="connsiteY28" fmla="*/ 545307 h 581025"/>
              <a:gd name="connsiteX29" fmla="*/ 747712 w 792956"/>
              <a:gd name="connsiteY29" fmla="*/ 566738 h 581025"/>
              <a:gd name="connsiteX30" fmla="*/ 726281 w 792956"/>
              <a:gd name="connsiteY30" fmla="*/ 578644 h 581025"/>
              <a:gd name="connsiteX31" fmla="*/ 709612 w 792956"/>
              <a:gd name="connsiteY31" fmla="*/ 581025 h 581025"/>
              <a:gd name="connsiteX32" fmla="*/ 676275 w 792956"/>
              <a:gd name="connsiteY32" fmla="*/ 566738 h 581025"/>
              <a:gd name="connsiteX33" fmla="*/ 585787 w 792956"/>
              <a:gd name="connsiteY33" fmla="*/ 519113 h 581025"/>
              <a:gd name="connsiteX34" fmla="*/ 478631 w 792956"/>
              <a:gd name="connsiteY34" fmla="*/ 4548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2956" h="581025">
                <a:moveTo>
                  <a:pt x="478631" y="454819"/>
                </a:moveTo>
                <a:lnTo>
                  <a:pt x="400050" y="402432"/>
                </a:lnTo>
                <a:lnTo>
                  <a:pt x="330994" y="352425"/>
                </a:lnTo>
                <a:lnTo>
                  <a:pt x="261937" y="297657"/>
                </a:lnTo>
                <a:lnTo>
                  <a:pt x="200025" y="245269"/>
                </a:lnTo>
                <a:lnTo>
                  <a:pt x="126206" y="178594"/>
                </a:lnTo>
                <a:lnTo>
                  <a:pt x="64294" y="121444"/>
                </a:lnTo>
                <a:lnTo>
                  <a:pt x="21431" y="80963"/>
                </a:lnTo>
                <a:lnTo>
                  <a:pt x="9525" y="69057"/>
                </a:lnTo>
                <a:lnTo>
                  <a:pt x="0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9050" y="0"/>
                </a:lnTo>
                <a:lnTo>
                  <a:pt x="45244" y="0"/>
                </a:lnTo>
                <a:lnTo>
                  <a:pt x="88106" y="4763"/>
                </a:lnTo>
                <a:lnTo>
                  <a:pt x="197644" y="33338"/>
                </a:lnTo>
                <a:lnTo>
                  <a:pt x="373856" y="90488"/>
                </a:lnTo>
                <a:lnTo>
                  <a:pt x="590550" y="161925"/>
                </a:lnTo>
                <a:lnTo>
                  <a:pt x="621506" y="171450"/>
                </a:lnTo>
                <a:lnTo>
                  <a:pt x="642937" y="180975"/>
                </a:lnTo>
                <a:lnTo>
                  <a:pt x="676275" y="216694"/>
                </a:lnTo>
                <a:lnTo>
                  <a:pt x="711994" y="261938"/>
                </a:lnTo>
                <a:lnTo>
                  <a:pt x="738187" y="300038"/>
                </a:lnTo>
                <a:lnTo>
                  <a:pt x="762000" y="342900"/>
                </a:lnTo>
                <a:lnTo>
                  <a:pt x="788194" y="416719"/>
                </a:lnTo>
                <a:lnTo>
                  <a:pt x="792956" y="450057"/>
                </a:lnTo>
                <a:lnTo>
                  <a:pt x="790575" y="473869"/>
                </a:lnTo>
                <a:lnTo>
                  <a:pt x="781050" y="507207"/>
                </a:lnTo>
                <a:lnTo>
                  <a:pt x="764381" y="545307"/>
                </a:lnTo>
                <a:lnTo>
                  <a:pt x="747712" y="566738"/>
                </a:lnTo>
                <a:lnTo>
                  <a:pt x="726281" y="578644"/>
                </a:lnTo>
                <a:lnTo>
                  <a:pt x="709612" y="581025"/>
                </a:lnTo>
                <a:lnTo>
                  <a:pt x="676275" y="566738"/>
                </a:lnTo>
                <a:lnTo>
                  <a:pt x="585787" y="519113"/>
                </a:lnTo>
                <a:lnTo>
                  <a:pt x="478631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4380D6D-1767-492F-8223-22D9EAFCA3BB}"/>
              </a:ext>
            </a:extLst>
          </p:cNvPr>
          <p:cNvSpPr/>
          <p:nvPr/>
        </p:nvSpPr>
        <p:spPr>
          <a:xfrm>
            <a:off x="2733675" y="5053013"/>
            <a:ext cx="446088" cy="631825"/>
          </a:xfrm>
          <a:custGeom>
            <a:avLst/>
            <a:gdLst>
              <a:gd name="connsiteX0" fmla="*/ 183356 w 445294"/>
              <a:gd name="connsiteY0" fmla="*/ 471487 h 631031"/>
              <a:gd name="connsiteX1" fmla="*/ 145256 w 445294"/>
              <a:gd name="connsiteY1" fmla="*/ 421481 h 631031"/>
              <a:gd name="connsiteX2" fmla="*/ 121444 w 445294"/>
              <a:gd name="connsiteY2" fmla="*/ 388143 h 631031"/>
              <a:gd name="connsiteX3" fmla="*/ 90488 w 445294"/>
              <a:gd name="connsiteY3" fmla="*/ 340518 h 631031"/>
              <a:gd name="connsiteX4" fmla="*/ 64294 w 445294"/>
              <a:gd name="connsiteY4" fmla="*/ 292893 h 631031"/>
              <a:gd name="connsiteX5" fmla="*/ 40481 w 445294"/>
              <a:gd name="connsiteY5" fmla="*/ 242887 h 631031"/>
              <a:gd name="connsiteX6" fmla="*/ 21431 w 445294"/>
              <a:gd name="connsiteY6" fmla="*/ 195262 h 631031"/>
              <a:gd name="connsiteX7" fmla="*/ 9525 w 445294"/>
              <a:gd name="connsiteY7" fmla="*/ 152400 h 631031"/>
              <a:gd name="connsiteX8" fmla="*/ 2381 w 445294"/>
              <a:gd name="connsiteY8" fmla="*/ 114300 h 631031"/>
              <a:gd name="connsiteX9" fmla="*/ 0 w 445294"/>
              <a:gd name="connsiteY9" fmla="*/ 78581 h 631031"/>
              <a:gd name="connsiteX10" fmla="*/ 2381 w 445294"/>
              <a:gd name="connsiteY10" fmla="*/ 40481 h 631031"/>
              <a:gd name="connsiteX11" fmla="*/ 11906 w 445294"/>
              <a:gd name="connsiteY11" fmla="*/ 14287 h 631031"/>
              <a:gd name="connsiteX12" fmla="*/ 26194 w 445294"/>
              <a:gd name="connsiteY12" fmla="*/ 0 h 631031"/>
              <a:gd name="connsiteX13" fmla="*/ 42863 w 445294"/>
              <a:gd name="connsiteY13" fmla="*/ 0 h 631031"/>
              <a:gd name="connsiteX14" fmla="*/ 64294 w 445294"/>
              <a:gd name="connsiteY14" fmla="*/ 4762 h 631031"/>
              <a:gd name="connsiteX15" fmla="*/ 90488 w 445294"/>
              <a:gd name="connsiteY15" fmla="*/ 26193 h 631031"/>
              <a:gd name="connsiteX16" fmla="*/ 116681 w 445294"/>
              <a:gd name="connsiteY16" fmla="*/ 69056 h 631031"/>
              <a:gd name="connsiteX17" fmla="*/ 159544 w 445294"/>
              <a:gd name="connsiteY17" fmla="*/ 119062 h 631031"/>
              <a:gd name="connsiteX18" fmla="*/ 445294 w 445294"/>
              <a:gd name="connsiteY18" fmla="*/ 457200 h 631031"/>
              <a:gd name="connsiteX19" fmla="*/ 411956 w 445294"/>
              <a:gd name="connsiteY19" fmla="*/ 566737 h 631031"/>
              <a:gd name="connsiteX20" fmla="*/ 397669 w 445294"/>
              <a:gd name="connsiteY20" fmla="*/ 607218 h 631031"/>
              <a:gd name="connsiteX21" fmla="*/ 388144 w 445294"/>
              <a:gd name="connsiteY21" fmla="*/ 621506 h 631031"/>
              <a:gd name="connsiteX22" fmla="*/ 373856 w 445294"/>
              <a:gd name="connsiteY22" fmla="*/ 631031 h 631031"/>
              <a:gd name="connsiteX23" fmla="*/ 357188 w 445294"/>
              <a:gd name="connsiteY23" fmla="*/ 631031 h 631031"/>
              <a:gd name="connsiteX24" fmla="*/ 326231 w 445294"/>
              <a:gd name="connsiteY24" fmla="*/ 619125 h 631031"/>
              <a:gd name="connsiteX25" fmla="*/ 290513 w 445294"/>
              <a:gd name="connsiteY25" fmla="*/ 595312 h 631031"/>
              <a:gd name="connsiteX26" fmla="*/ 240506 w 445294"/>
              <a:gd name="connsiteY26" fmla="*/ 545306 h 631031"/>
              <a:gd name="connsiteX27" fmla="*/ 183356 w 445294"/>
              <a:gd name="connsiteY27" fmla="*/ 471487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5294" h="631031">
                <a:moveTo>
                  <a:pt x="183356" y="471487"/>
                </a:moveTo>
                <a:lnTo>
                  <a:pt x="145256" y="421481"/>
                </a:lnTo>
                <a:lnTo>
                  <a:pt x="121444" y="388143"/>
                </a:lnTo>
                <a:lnTo>
                  <a:pt x="90488" y="340518"/>
                </a:lnTo>
                <a:lnTo>
                  <a:pt x="64294" y="292893"/>
                </a:lnTo>
                <a:lnTo>
                  <a:pt x="40481" y="242887"/>
                </a:lnTo>
                <a:lnTo>
                  <a:pt x="21431" y="195262"/>
                </a:lnTo>
                <a:lnTo>
                  <a:pt x="9525" y="152400"/>
                </a:lnTo>
                <a:lnTo>
                  <a:pt x="2381" y="114300"/>
                </a:lnTo>
                <a:lnTo>
                  <a:pt x="0" y="78581"/>
                </a:lnTo>
                <a:lnTo>
                  <a:pt x="2381" y="40481"/>
                </a:lnTo>
                <a:lnTo>
                  <a:pt x="11906" y="14287"/>
                </a:lnTo>
                <a:lnTo>
                  <a:pt x="26194" y="0"/>
                </a:lnTo>
                <a:lnTo>
                  <a:pt x="42863" y="0"/>
                </a:lnTo>
                <a:lnTo>
                  <a:pt x="64294" y="4762"/>
                </a:lnTo>
                <a:lnTo>
                  <a:pt x="90488" y="26193"/>
                </a:lnTo>
                <a:lnTo>
                  <a:pt x="116681" y="69056"/>
                </a:lnTo>
                <a:lnTo>
                  <a:pt x="159544" y="119062"/>
                </a:lnTo>
                <a:lnTo>
                  <a:pt x="445294" y="457200"/>
                </a:lnTo>
                <a:lnTo>
                  <a:pt x="411956" y="566737"/>
                </a:lnTo>
                <a:lnTo>
                  <a:pt x="397669" y="607218"/>
                </a:lnTo>
                <a:lnTo>
                  <a:pt x="388144" y="621506"/>
                </a:lnTo>
                <a:lnTo>
                  <a:pt x="373856" y="631031"/>
                </a:lnTo>
                <a:lnTo>
                  <a:pt x="357188" y="631031"/>
                </a:lnTo>
                <a:lnTo>
                  <a:pt x="326231" y="619125"/>
                </a:lnTo>
                <a:lnTo>
                  <a:pt x="290513" y="595312"/>
                </a:lnTo>
                <a:lnTo>
                  <a:pt x="240506" y="545306"/>
                </a:lnTo>
                <a:lnTo>
                  <a:pt x="183356" y="471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7E6F65C-7581-47CA-923E-3EECC4C8F082}"/>
              </a:ext>
            </a:extLst>
          </p:cNvPr>
          <p:cNvSpPr/>
          <p:nvPr/>
        </p:nvSpPr>
        <p:spPr>
          <a:xfrm>
            <a:off x="5130800" y="1349375"/>
            <a:ext cx="590550" cy="735013"/>
          </a:xfrm>
          <a:custGeom>
            <a:avLst/>
            <a:gdLst>
              <a:gd name="connsiteX0" fmla="*/ 252426 w 589852"/>
              <a:gd name="connsiteY0" fmla="*/ 422427 h 734096"/>
              <a:gd name="connsiteX1" fmla="*/ 242123 w 589852"/>
              <a:gd name="connsiteY1" fmla="*/ 247274 h 734096"/>
              <a:gd name="connsiteX2" fmla="*/ 239547 w 589852"/>
              <a:gd name="connsiteY2" fmla="*/ 188031 h 734096"/>
              <a:gd name="connsiteX3" fmla="*/ 231820 w 589852"/>
              <a:gd name="connsiteY3" fmla="*/ 177728 h 734096"/>
              <a:gd name="connsiteX4" fmla="*/ 206062 w 589852"/>
              <a:gd name="connsiteY4" fmla="*/ 159698 h 734096"/>
              <a:gd name="connsiteX5" fmla="*/ 159698 w 589852"/>
              <a:gd name="connsiteY5" fmla="*/ 131364 h 734096"/>
              <a:gd name="connsiteX6" fmla="*/ 110758 w 589852"/>
              <a:gd name="connsiteY6" fmla="*/ 108182 h 734096"/>
              <a:gd name="connsiteX7" fmla="*/ 59243 w 589852"/>
              <a:gd name="connsiteY7" fmla="*/ 87576 h 734096"/>
              <a:gd name="connsiteX8" fmla="*/ 30909 w 589852"/>
              <a:gd name="connsiteY8" fmla="*/ 77273 h 734096"/>
              <a:gd name="connsiteX9" fmla="*/ 18031 w 589852"/>
              <a:gd name="connsiteY9" fmla="*/ 69546 h 734096"/>
              <a:gd name="connsiteX10" fmla="*/ 7727 w 589852"/>
              <a:gd name="connsiteY10" fmla="*/ 54091 h 734096"/>
              <a:gd name="connsiteX11" fmla="*/ 0 w 589852"/>
              <a:gd name="connsiteY11" fmla="*/ 38637 h 734096"/>
              <a:gd name="connsiteX12" fmla="*/ 0 w 589852"/>
              <a:gd name="connsiteY12" fmla="*/ 20606 h 734096"/>
              <a:gd name="connsiteX13" fmla="*/ 2576 w 589852"/>
              <a:gd name="connsiteY13" fmla="*/ 10303 h 734096"/>
              <a:gd name="connsiteX14" fmla="*/ 18031 w 589852"/>
              <a:gd name="connsiteY14" fmla="*/ 0 h 734096"/>
              <a:gd name="connsiteX15" fmla="*/ 41212 w 589852"/>
              <a:gd name="connsiteY15" fmla="*/ 0 h 734096"/>
              <a:gd name="connsiteX16" fmla="*/ 74698 w 589852"/>
              <a:gd name="connsiteY16" fmla="*/ 2576 h 734096"/>
              <a:gd name="connsiteX17" fmla="*/ 144243 w 589852"/>
              <a:gd name="connsiteY17" fmla="*/ 7727 h 734096"/>
              <a:gd name="connsiteX18" fmla="*/ 260153 w 589852"/>
              <a:gd name="connsiteY18" fmla="*/ 28333 h 734096"/>
              <a:gd name="connsiteX19" fmla="*/ 355457 w 589852"/>
              <a:gd name="connsiteY19" fmla="*/ 51515 h 734096"/>
              <a:gd name="connsiteX20" fmla="*/ 414700 w 589852"/>
              <a:gd name="connsiteY20" fmla="*/ 69546 h 734096"/>
              <a:gd name="connsiteX21" fmla="*/ 450761 w 589852"/>
              <a:gd name="connsiteY21" fmla="*/ 85000 h 734096"/>
              <a:gd name="connsiteX22" fmla="*/ 499700 w 589852"/>
              <a:gd name="connsiteY22" fmla="*/ 113334 h 734096"/>
              <a:gd name="connsiteX23" fmla="*/ 522882 w 589852"/>
              <a:gd name="connsiteY23" fmla="*/ 128789 h 734096"/>
              <a:gd name="connsiteX24" fmla="*/ 551216 w 589852"/>
              <a:gd name="connsiteY24" fmla="*/ 149395 h 734096"/>
              <a:gd name="connsiteX25" fmla="*/ 574398 w 589852"/>
              <a:gd name="connsiteY25" fmla="*/ 175153 h 734096"/>
              <a:gd name="connsiteX26" fmla="*/ 587277 w 589852"/>
              <a:gd name="connsiteY26" fmla="*/ 195759 h 734096"/>
              <a:gd name="connsiteX27" fmla="*/ 589852 w 589852"/>
              <a:gd name="connsiteY27" fmla="*/ 216365 h 734096"/>
              <a:gd name="connsiteX28" fmla="*/ 584701 w 589852"/>
              <a:gd name="connsiteY28" fmla="*/ 234395 h 734096"/>
              <a:gd name="connsiteX29" fmla="*/ 569246 w 589852"/>
              <a:gd name="connsiteY29" fmla="*/ 252426 h 734096"/>
              <a:gd name="connsiteX30" fmla="*/ 548640 w 589852"/>
              <a:gd name="connsiteY30" fmla="*/ 283335 h 734096"/>
              <a:gd name="connsiteX31" fmla="*/ 530610 w 589852"/>
              <a:gd name="connsiteY31" fmla="*/ 327123 h 734096"/>
              <a:gd name="connsiteX32" fmla="*/ 512579 w 589852"/>
              <a:gd name="connsiteY32" fmla="*/ 394093 h 734096"/>
              <a:gd name="connsiteX33" fmla="*/ 507428 w 589852"/>
              <a:gd name="connsiteY33" fmla="*/ 437882 h 734096"/>
              <a:gd name="connsiteX34" fmla="*/ 510003 w 589852"/>
              <a:gd name="connsiteY34" fmla="*/ 710914 h 734096"/>
              <a:gd name="connsiteX35" fmla="*/ 262729 w 589852"/>
              <a:gd name="connsiteY35" fmla="*/ 734096 h 734096"/>
              <a:gd name="connsiteX36" fmla="*/ 252426 w 589852"/>
              <a:gd name="connsiteY36" fmla="*/ 422427 h 7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9852" h="734096">
                <a:moveTo>
                  <a:pt x="252426" y="422427"/>
                </a:moveTo>
                <a:lnTo>
                  <a:pt x="242123" y="247274"/>
                </a:lnTo>
                <a:lnTo>
                  <a:pt x="239547" y="188031"/>
                </a:lnTo>
                <a:lnTo>
                  <a:pt x="231820" y="177728"/>
                </a:lnTo>
                <a:lnTo>
                  <a:pt x="206062" y="159698"/>
                </a:lnTo>
                <a:lnTo>
                  <a:pt x="159698" y="131364"/>
                </a:lnTo>
                <a:lnTo>
                  <a:pt x="110758" y="108182"/>
                </a:lnTo>
                <a:lnTo>
                  <a:pt x="59243" y="87576"/>
                </a:lnTo>
                <a:lnTo>
                  <a:pt x="30909" y="77273"/>
                </a:lnTo>
                <a:lnTo>
                  <a:pt x="18031" y="69546"/>
                </a:lnTo>
                <a:lnTo>
                  <a:pt x="7727" y="54091"/>
                </a:lnTo>
                <a:lnTo>
                  <a:pt x="0" y="38637"/>
                </a:lnTo>
                <a:lnTo>
                  <a:pt x="0" y="20606"/>
                </a:lnTo>
                <a:lnTo>
                  <a:pt x="2576" y="10303"/>
                </a:lnTo>
                <a:lnTo>
                  <a:pt x="18031" y="0"/>
                </a:lnTo>
                <a:lnTo>
                  <a:pt x="41212" y="0"/>
                </a:lnTo>
                <a:cubicBezTo>
                  <a:pt x="78129" y="2637"/>
                  <a:pt x="89324" y="2576"/>
                  <a:pt x="74698" y="2576"/>
                </a:cubicBezTo>
                <a:lnTo>
                  <a:pt x="144243" y="7727"/>
                </a:lnTo>
                <a:lnTo>
                  <a:pt x="260153" y="28333"/>
                </a:lnTo>
                <a:lnTo>
                  <a:pt x="355457" y="51515"/>
                </a:lnTo>
                <a:lnTo>
                  <a:pt x="414700" y="69546"/>
                </a:lnTo>
                <a:lnTo>
                  <a:pt x="450761" y="85000"/>
                </a:lnTo>
                <a:lnTo>
                  <a:pt x="499700" y="113334"/>
                </a:lnTo>
                <a:lnTo>
                  <a:pt x="522882" y="128789"/>
                </a:lnTo>
                <a:lnTo>
                  <a:pt x="551216" y="149395"/>
                </a:lnTo>
                <a:lnTo>
                  <a:pt x="574398" y="175153"/>
                </a:lnTo>
                <a:lnTo>
                  <a:pt x="587277" y="195759"/>
                </a:lnTo>
                <a:lnTo>
                  <a:pt x="589852" y="216365"/>
                </a:lnTo>
                <a:lnTo>
                  <a:pt x="584701" y="234395"/>
                </a:lnTo>
                <a:lnTo>
                  <a:pt x="569246" y="252426"/>
                </a:lnTo>
                <a:lnTo>
                  <a:pt x="548640" y="283335"/>
                </a:lnTo>
                <a:lnTo>
                  <a:pt x="530610" y="327123"/>
                </a:lnTo>
                <a:lnTo>
                  <a:pt x="512579" y="394093"/>
                </a:lnTo>
                <a:lnTo>
                  <a:pt x="507428" y="437882"/>
                </a:lnTo>
                <a:cubicBezTo>
                  <a:pt x="508286" y="528893"/>
                  <a:pt x="509145" y="619903"/>
                  <a:pt x="510003" y="710914"/>
                </a:cubicBezTo>
                <a:lnTo>
                  <a:pt x="262729" y="734096"/>
                </a:lnTo>
                <a:lnTo>
                  <a:pt x="252426" y="4224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C7536C0-2B0D-472D-AA41-83F6E015C228}"/>
              </a:ext>
            </a:extLst>
          </p:cNvPr>
          <p:cNvSpPr/>
          <p:nvPr/>
        </p:nvSpPr>
        <p:spPr>
          <a:xfrm>
            <a:off x="3995738" y="3608388"/>
            <a:ext cx="950912" cy="2354262"/>
          </a:xfrm>
          <a:custGeom>
            <a:avLst/>
            <a:gdLst>
              <a:gd name="connsiteX0" fmla="*/ 629034 w 951222"/>
              <a:gd name="connsiteY0" fmla="*/ 843825 h 2353506"/>
              <a:gd name="connsiteX1" fmla="*/ 641308 w 951222"/>
              <a:gd name="connsiteY1" fmla="*/ 714950 h 2353506"/>
              <a:gd name="connsiteX2" fmla="*/ 647444 w 951222"/>
              <a:gd name="connsiteY2" fmla="*/ 583006 h 2353506"/>
              <a:gd name="connsiteX3" fmla="*/ 644376 w 951222"/>
              <a:gd name="connsiteY3" fmla="*/ 457200 h 2353506"/>
              <a:gd name="connsiteX4" fmla="*/ 641308 w 951222"/>
              <a:gd name="connsiteY4" fmla="*/ 337530 h 2353506"/>
              <a:gd name="connsiteX5" fmla="*/ 635171 w 951222"/>
              <a:gd name="connsiteY5" fmla="*/ 306845 h 2353506"/>
              <a:gd name="connsiteX6" fmla="*/ 610623 w 951222"/>
              <a:gd name="connsiteY6" fmla="*/ 251613 h 2353506"/>
              <a:gd name="connsiteX7" fmla="*/ 570733 w 951222"/>
              <a:gd name="connsiteY7" fmla="*/ 202518 h 2353506"/>
              <a:gd name="connsiteX8" fmla="*/ 536980 w 951222"/>
              <a:gd name="connsiteY8" fmla="*/ 168765 h 2353506"/>
              <a:gd name="connsiteX9" fmla="*/ 500159 w 951222"/>
              <a:gd name="connsiteY9" fmla="*/ 141149 h 2353506"/>
              <a:gd name="connsiteX10" fmla="*/ 447995 w 951222"/>
              <a:gd name="connsiteY10" fmla="*/ 107396 h 2353506"/>
              <a:gd name="connsiteX11" fmla="*/ 362078 w 951222"/>
              <a:gd name="connsiteY11" fmla="*/ 67506 h 2353506"/>
              <a:gd name="connsiteX12" fmla="*/ 487885 w 951222"/>
              <a:gd name="connsiteY12" fmla="*/ 0 h 2353506"/>
              <a:gd name="connsiteX13" fmla="*/ 659718 w 951222"/>
              <a:gd name="connsiteY13" fmla="*/ 46027 h 2353506"/>
              <a:gd name="connsiteX14" fmla="*/ 730293 w 951222"/>
              <a:gd name="connsiteY14" fmla="*/ 73643 h 2353506"/>
              <a:gd name="connsiteX15" fmla="*/ 800867 w 951222"/>
              <a:gd name="connsiteY15" fmla="*/ 107396 h 2353506"/>
              <a:gd name="connsiteX16" fmla="*/ 868373 w 951222"/>
              <a:gd name="connsiteY16" fmla="*/ 147286 h 2353506"/>
              <a:gd name="connsiteX17" fmla="*/ 902126 w 951222"/>
              <a:gd name="connsiteY17" fmla="*/ 171833 h 2353506"/>
              <a:gd name="connsiteX18" fmla="*/ 917469 w 951222"/>
              <a:gd name="connsiteY18" fmla="*/ 187176 h 2353506"/>
              <a:gd name="connsiteX19" fmla="*/ 935879 w 951222"/>
              <a:gd name="connsiteY19" fmla="*/ 208655 h 2353506"/>
              <a:gd name="connsiteX20" fmla="*/ 945085 w 951222"/>
              <a:gd name="connsiteY20" fmla="*/ 227065 h 2353506"/>
              <a:gd name="connsiteX21" fmla="*/ 951222 w 951222"/>
              <a:gd name="connsiteY21" fmla="*/ 248545 h 2353506"/>
              <a:gd name="connsiteX22" fmla="*/ 951222 w 951222"/>
              <a:gd name="connsiteY22" fmla="*/ 266955 h 2353506"/>
              <a:gd name="connsiteX23" fmla="*/ 945085 w 951222"/>
              <a:gd name="connsiteY23" fmla="*/ 288435 h 2353506"/>
              <a:gd name="connsiteX24" fmla="*/ 929742 w 951222"/>
              <a:gd name="connsiteY24" fmla="*/ 309914 h 2353506"/>
              <a:gd name="connsiteX25" fmla="*/ 911332 w 951222"/>
              <a:gd name="connsiteY25" fmla="*/ 334461 h 2353506"/>
              <a:gd name="connsiteX26" fmla="*/ 902126 w 951222"/>
              <a:gd name="connsiteY26" fmla="*/ 362078 h 2353506"/>
              <a:gd name="connsiteX27" fmla="*/ 899058 w 951222"/>
              <a:gd name="connsiteY27" fmla="*/ 417310 h 2353506"/>
              <a:gd name="connsiteX28" fmla="*/ 905195 w 951222"/>
              <a:gd name="connsiteY28" fmla="*/ 490953 h 2353506"/>
              <a:gd name="connsiteX29" fmla="*/ 905195 w 951222"/>
              <a:gd name="connsiteY29" fmla="*/ 521637 h 2353506"/>
              <a:gd name="connsiteX30" fmla="*/ 877579 w 951222"/>
              <a:gd name="connsiteY30" fmla="*/ 724155 h 2353506"/>
              <a:gd name="connsiteX31" fmla="*/ 856100 w 951222"/>
              <a:gd name="connsiteY31" fmla="*/ 911331 h 2353506"/>
              <a:gd name="connsiteX32" fmla="*/ 834620 w 951222"/>
              <a:gd name="connsiteY32" fmla="*/ 1101576 h 2353506"/>
              <a:gd name="connsiteX33" fmla="*/ 764046 w 951222"/>
              <a:gd name="connsiteY33" fmla="*/ 1362394 h 2353506"/>
              <a:gd name="connsiteX34" fmla="*/ 693471 w 951222"/>
              <a:gd name="connsiteY34" fmla="*/ 1558776 h 2353506"/>
              <a:gd name="connsiteX35" fmla="*/ 616760 w 951222"/>
              <a:gd name="connsiteY35" fmla="*/ 1718335 h 2353506"/>
              <a:gd name="connsiteX36" fmla="*/ 543117 w 951222"/>
              <a:gd name="connsiteY36" fmla="*/ 1838005 h 2353506"/>
              <a:gd name="connsiteX37" fmla="*/ 454132 w 951222"/>
              <a:gd name="connsiteY37" fmla="*/ 1954606 h 2353506"/>
              <a:gd name="connsiteX38" fmla="*/ 343667 w 951222"/>
              <a:gd name="connsiteY38" fmla="*/ 2080413 h 2353506"/>
              <a:gd name="connsiteX39" fmla="*/ 193313 w 951222"/>
              <a:gd name="connsiteY39" fmla="*/ 2227699 h 2353506"/>
              <a:gd name="connsiteX40" fmla="*/ 67506 w 951222"/>
              <a:gd name="connsiteY40" fmla="*/ 2338163 h 2353506"/>
              <a:gd name="connsiteX41" fmla="*/ 42959 w 951222"/>
              <a:gd name="connsiteY41" fmla="*/ 2350437 h 2353506"/>
              <a:gd name="connsiteX42" fmla="*/ 21479 w 951222"/>
              <a:gd name="connsiteY42" fmla="*/ 2353506 h 2353506"/>
              <a:gd name="connsiteX43" fmla="*/ 3069 w 951222"/>
              <a:gd name="connsiteY43" fmla="*/ 2347369 h 2353506"/>
              <a:gd name="connsiteX44" fmla="*/ 0 w 951222"/>
              <a:gd name="connsiteY44" fmla="*/ 2335095 h 2353506"/>
              <a:gd name="connsiteX45" fmla="*/ 3069 w 951222"/>
              <a:gd name="connsiteY45" fmla="*/ 2316684 h 2353506"/>
              <a:gd name="connsiteX46" fmla="*/ 27616 w 951222"/>
              <a:gd name="connsiteY46" fmla="*/ 2279863 h 2353506"/>
              <a:gd name="connsiteX47" fmla="*/ 104328 w 951222"/>
              <a:gd name="connsiteY47" fmla="*/ 2203151 h 2353506"/>
              <a:gd name="connsiteX48" fmla="*/ 190244 w 951222"/>
              <a:gd name="connsiteY48" fmla="*/ 2098824 h 2353506"/>
              <a:gd name="connsiteX49" fmla="*/ 282298 w 951222"/>
              <a:gd name="connsiteY49" fmla="*/ 1973017 h 2353506"/>
              <a:gd name="connsiteX50" fmla="*/ 340599 w 951222"/>
              <a:gd name="connsiteY50" fmla="*/ 1874827 h 2353506"/>
              <a:gd name="connsiteX51" fmla="*/ 395831 w 951222"/>
              <a:gd name="connsiteY51" fmla="*/ 1773567 h 2353506"/>
              <a:gd name="connsiteX52" fmla="*/ 444926 w 951222"/>
              <a:gd name="connsiteY52" fmla="*/ 1666172 h 2353506"/>
              <a:gd name="connsiteX53" fmla="*/ 490953 w 951222"/>
              <a:gd name="connsiteY53" fmla="*/ 1558776 h 2353506"/>
              <a:gd name="connsiteX54" fmla="*/ 512432 w 951222"/>
              <a:gd name="connsiteY54" fmla="*/ 1488201 h 2353506"/>
              <a:gd name="connsiteX55" fmla="*/ 543117 w 951222"/>
              <a:gd name="connsiteY55" fmla="*/ 1362394 h 2353506"/>
              <a:gd name="connsiteX56" fmla="*/ 573802 w 951222"/>
              <a:gd name="connsiteY56" fmla="*/ 1212040 h 2353506"/>
              <a:gd name="connsiteX57" fmla="*/ 598349 w 951222"/>
              <a:gd name="connsiteY57" fmla="*/ 1086233 h 2353506"/>
              <a:gd name="connsiteX58" fmla="*/ 616760 w 951222"/>
              <a:gd name="connsiteY58" fmla="*/ 966563 h 2353506"/>
              <a:gd name="connsiteX59" fmla="*/ 629034 w 951222"/>
              <a:gd name="connsiteY59" fmla="*/ 843825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951222" h="2353506">
                <a:moveTo>
                  <a:pt x="629034" y="843825"/>
                </a:moveTo>
                <a:lnTo>
                  <a:pt x="641308" y="714950"/>
                </a:lnTo>
                <a:lnTo>
                  <a:pt x="647444" y="583006"/>
                </a:lnTo>
                <a:cubicBezTo>
                  <a:pt x="646421" y="541071"/>
                  <a:pt x="645399" y="499135"/>
                  <a:pt x="644376" y="457200"/>
                </a:cubicBezTo>
                <a:cubicBezTo>
                  <a:pt x="643353" y="417310"/>
                  <a:pt x="642331" y="377420"/>
                  <a:pt x="641308" y="337530"/>
                </a:cubicBezTo>
                <a:lnTo>
                  <a:pt x="635171" y="306845"/>
                </a:lnTo>
                <a:lnTo>
                  <a:pt x="610623" y="251613"/>
                </a:lnTo>
                <a:lnTo>
                  <a:pt x="570733" y="202518"/>
                </a:lnTo>
                <a:lnTo>
                  <a:pt x="536980" y="168765"/>
                </a:lnTo>
                <a:lnTo>
                  <a:pt x="500159" y="141149"/>
                </a:lnTo>
                <a:lnTo>
                  <a:pt x="447995" y="107396"/>
                </a:lnTo>
                <a:lnTo>
                  <a:pt x="362078" y="67506"/>
                </a:lnTo>
                <a:lnTo>
                  <a:pt x="487885" y="0"/>
                </a:lnTo>
                <a:lnTo>
                  <a:pt x="659718" y="46027"/>
                </a:lnTo>
                <a:lnTo>
                  <a:pt x="730293" y="73643"/>
                </a:lnTo>
                <a:lnTo>
                  <a:pt x="800867" y="107396"/>
                </a:lnTo>
                <a:lnTo>
                  <a:pt x="868373" y="147286"/>
                </a:lnTo>
                <a:lnTo>
                  <a:pt x="902126" y="171833"/>
                </a:lnTo>
                <a:lnTo>
                  <a:pt x="917469" y="187176"/>
                </a:lnTo>
                <a:lnTo>
                  <a:pt x="935879" y="208655"/>
                </a:lnTo>
                <a:lnTo>
                  <a:pt x="945085" y="227065"/>
                </a:lnTo>
                <a:lnTo>
                  <a:pt x="951222" y="248545"/>
                </a:lnTo>
                <a:lnTo>
                  <a:pt x="951222" y="266955"/>
                </a:lnTo>
                <a:lnTo>
                  <a:pt x="945085" y="288435"/>
                </a:lnTo>
                <a:lnTo>
                  <a:pt x="929742" y="309914"/>
                </a:lnTo>
                <a:lnTo>
                  <a:pt x="911332" y="334461"/>
                </a:lnTo>
                <a:lnTo>
                  <a:pt x="902126" y="362078"/>
                </a:lnTo>
                <a:lnTo>
                  <a:pt x="899058" y="417310"/>
                </a:lnTo>
                <a:lnTo>
                  <a:pt x="905195" y="490953"/>
                </a:lnTo>
                <a:lnTo>
                  <a:pt x="905195" y="521637"/>
                </a:lnTo>
                <a:lnTo>
                  <a:pt x="877579" y="724155"/>
                </a:lnTo>
                <a:lnTo>
                  <a:pt x="856100" y="911331"/>
                </a:lnTo>
                <a:lnTo>
                  <a:pt x="834620" y="1101576"/>
                </a:lnTo>
                <a:lnTo>
                  <a:pt x="764046" y="1362394"/>
                </a:lnTo>
                <a:lnTo>
                  <a:pt x="693471" y="1558776"/>
                </a:lnTo>
                <a:lnTo>
                  <a:pt x="616760" y="1718335"/>
                </a:lnTo>
                <a:lnTo>
                  <a:pt x="543117" y="1838005"/>
                </a:lnTo>
                <a:lnTo>
                  <a:pt x="454132" y="1954606"/>
                </a:lnTo>
                <a:lnTo>
                  <a:pt x="343667" y="2080413"/>
                </a:lnTo>
                <a:lnTo>
                  <a:pt x="193313" y="2227699"/>
                </a:lnTo>
                <a:lnTo>
                  <a:pt x="67506" y="2338163"/>
                </a:lnTo>
                <a:lnTo>
                  <a:pt x="42959" y="2350437"/>
                </a:lnTo>
                <a:lnTo>
                  <a:pt x="21479" y="2353506"/>
                </a:lnTo>
                <a:lnTo>
                  <a:pt x="3069" y="2347369"/>
                </a:lnTo>
                <a:lnTo>
                  <a:pt x="0" y="2335095"/>
                </a:lnTo>
                <a:lnTo>
                  <a:pt x="3069" y="2316684"/>
                </a:lnTo>
                <a:lnTo>
                  <a:pt x="27616" y="2279863"/>
                </a:lnTo>
                <a:lnTo>
                  <a:pt x="104328" y="2203151"/>
                </a:lnTo>
                <a:lnTo>
                  <a:pt x="190244" y="2098824"/>
                </a:lnTo>
                <a:lnTo>
                  <a:pt x="282298" y="1973017"/>
                </a:lnTo>
                <a:lnTo>
                  <a:pt x="340599" y="1874827"/>
                </a:lnTo>
                <a:lnTo>
                  <a:pt x="395831" y="1773567"/>
                </a:lnTo>
                <a:lnTo>
                  <a:pt x="444926" y="1666172"/>
                </a:lnTo>
                <a:lnTo>
                  <a:pt x="490953" y="1558776"/>
                </a:lnTo>
                <a:lnTo>
                  <a:pt x="512432" y="1488201"/>
                </a:lnTo>
                <a:lnTo>
                  <a:pt x="543117" y="1362394"/>
                </a:lnTo>
                <a:lnTo>
                  <a:pt x="573802" y="1212040"/>
                </a:lnTo>
                <a:lnTo>
                  <a:pt x="598349" y="1086233"/>
                </a:lnTo>
                <a:lnTo>
                  <a:pt x="616760" y="966563"/>
                </a:lnTo>
                <a:lnTo>
                  <a:pt x="629034" y="84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15F9211-18D0-4F9C-A4A6-F822876BDBAF}"/>
              </a:ext>
            </a:extLst>
          </p:cNvPr>
          <p:cNvSpPr/>
          <p:nvPr/>
        </p:nvSpPr>
        <p:spPr>
          <a:xfrm>
            <a:off x="2830513" y="3727450"/>
            <a:ext cx="1046162" cy="1903413"/>
          </a:xfrm>
          <a:custGeom>
            <a:avLst/>
            <a:gdLst>
              <a:gd name="connsiteX0" fmla="*/ 790763 w 1045765"/>
              <a:gd name="connsiteY0" fmla="*/ 373487 h 1903497"/>
              <a:gd name="connsiteX1" fmla="*/ 643944 w 1045765"/>
              <a:gd name="connsiteY1" fmla="*/ 631065 h 1903497"/>
              <a:gd name="connsiteX2" fmla="*/ 510004 w 1045765"/>
              <a:gd name="connsiteY2" fmla="*/ 868036 h 1903497"/>
              <a:gd name="connsiteX3" fmla="*/ 388942 w 1045765"/>
              <a:gd name="connsiteY3" fmla="*/ 1086977 h 1903497"/>
              <a:gd name="connsiteX4" fmla="*/ 316821 w 1045765"/>
              <a:gd name="connsiteY4" fmla="*/ 1213190 h 1903497"/>
              <a:gd name="connsiteX5" fmla="*/ 234396 w 1045765"/>
              <a:gd name="connsiteY5" fmla="*/ 1362585 h 1903497"/>
              <a:gd name="connsiteX6" fmla="*/ 200911 w 1045765"/>
              <a:gd name="connsiteY6" fmla="*/ 1416676 h 1903497"/>
              <a:gd name="connsiteX7" fmla="*/ 180305 w 1045765"/>
              <a:gd name="connsiteY7" fmla="*/ 1442434 h 1903497"/>
              <a:gd name="connsiteX8" fmla="*/ 162274 w 1045765"/>
              <a:gd name="connsiteY8" fmla="*/ 1457888 h 1903497"/>
              <a:gd name="connsiteX9" fmla="*/ 144244 w 1045765"/>
              <a:gd name="connsiteY9" fmla="*/ 1468191 h 1903497"/>
              <a:gd name="connsiteX10" fmla="*/ 123638 w 1045765"/>
              <a:gd name="connsiteY10" fmla="*/ 1473343 h 1903497"/>
              <a:gd name="connsiteX11" fmla="*/ 108183 w 1045765"/>
              <a:gd name="connsiteY11" fmla="*/ 1473343 h 1903497"/>
              <a:gd name="connsiteX12" fmla="*/ 85001 w 1045765"/>
              <a:gd name="connsiteY12" fmla="*/ 1463040 h 1903497"/>
              <a:gd name="connsiteX13" fmla="*/ 66970 w 1045765"/>
              <a:gd name="connsiteY13" fmla="*/ 1450161 h 1903497"/>
              <a:gd name="connsiteX14" fmla="*/ 38637 w 1045765"/>
              <a:gd name="connsiteY14" fmla="*/ 1429555 h 1903497"/>
              <a:gd name="connsiteX15" fmla="*/ 0 w 1045765"/>
              <a:gd name="connsiteY15" fmla="*/ 1378039 h 1903497"/>
              <a:gd name="connsiteX16" fmla="*/ 309093 w 1045765"/>
              <a:gd name="connsiteY16" fmla="*/ 1903497 h 1903497"/>
              <a:gd name="connsiteX17" fmla="*/ 334851 w 1045765"/>
              <a:gd name="connsiteY17" fmla="*/ 1818497 h 1903497"/>
              <a:gd name="connsiteX18" fmla="*/ 355457 w 1045765"/>
              <a:gd name="connsiteY18" fmla="*/ 1764406 h 1903497"/>
              <a:gd name="connsiteX19" fmla="*/ 401821 w 1045765"/>
              <a:gd name="connsiteY19" fmla="*/ 1653647 h 1903497"/>
              <a:gd name="connsiteX20" fmla="*/ 479094 w 1045765"/>
              <a:gd name="connsiteY20" fmla="*/ 1473343 h 1903497"/>
              <a:gd name="connsiteX21" fmla="*/ 615610 w 1045765"/>
              <a:gd name="connsiteY21" fmla="*/ 1151371 h 1903497"/>
              <a:gd name="connsiteX22" fmla="*/ 754702 w 1045765"/>
              <a:gd name="connsiteY22" fmla="*/ 813945 h 1903497"/>
              <a:gd name="connsiteX23" fmla="*/ 870612 w 1045765"/>
              <a:gd name="connsiteY23" fmla="*/ 517731 h 1903497"/>
              <a:gd name="connsiteX24" fmla="*/ 950461 w 1045765"/>
              <a:gd name="connsiteY24" fmla="*/ 311669 h 1903497"/>
              <a:gd name="connsiteX25" fmla="*/ 1035462 w 1045765"/>
              <a:gd name="connsiteY25" fmla="*/ 79849 h 1903497"/>
              <a:gd name="connsiteX26" fmla="*/ 1043189 w 1045765"/>
              <a:gd name="connsiteY26" fmla="*/ 56667 h 1903497"/>
              <a:gd name="connsiteX27" fmla="*/ 1045765 w 1045765"/>
              <a:gd name="connsiteY27" fmla="*/ 41212 h 1903497"/>
              <a:gd name="connsiteX28" fmla="*/ 1045765 w 1045765"/>
              <a:gd name="connsiteY28" fmla="*/ 28333 h 1903497"/>
              <a:gd name="connsiteX29" fmla="*/ 1043189 w 1045765"/>
              <a:gd name="connsiteY29" fmla="*/ 18030 h 1903497"/>
              <a:gd name="connsiteX30" fmla="*/ 1040613 w 1045765"/>
              <a:gd name="connsiteY30" fmla="*/ 7727 h 1903497"/>
              <a:gd name="connsiteX31" fmla="*/ 1035462 w 1045765"/>
              <a:gd name="connsiteY31" fmla="*/ 5151 h 1903497"/>
              <a:gd name="connsiteX32" fmla="*/ 1027734 w 1045765"/>
              <a:gd name="connsiteY32" fmla="*/ 2576 h 1903497"/>
              <a:gd name="connsiteX33" fmla="*/ 1020007 w 1045765"/>
              <a:gd name="connsiteY33" fmla="*/ 0 h 1903497"/>
              <a:gd name="connsiteX34" fmla="*/ 1007128 w 1045765"/>
              <a:gd name="connsiteY34" fmla="*/ 5151 h 1903497"/>
              <a:gd name="connsiteX35" fmla="*/ 989098 w 1045765"/>
              <a:gd name="connsiteY35" fmla="*/ 28333 h 1903497"/>
              <a:gd name="connsiteX36" fmla="*/ 880915 w 1045765"/>
              <a:gd name="connsiteY36" fmla="*/ 216365 h 1903497"/>
              <a:gd name="connsiteX37" fmla="*/ 790763 w 1045765"/>
              <a:gd name="connsiteY37" fmla="*/ 373487 h 190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45765" h="1903497">
                <a:moveTo>
                  <a:pt x="790763" y="373487"/>
                </a:moveTo>
                <a:lnTo>
                  <a:pt x="643944" y="631065"/>
                </a:lnTo>
                <a:lnTo>
                  <a:pt x="510004" y="868036"/>
                </a:lnTo>
                <a:lnTo>
                  <a:pt x="388942" y="1086977"/>
                </a:lnTo>
                <a:lnTo>
                  <a:pt x="316821" y="1213190"/>
                </a:lnTo>
                <a:lnTo>
                  <a:pt x="234396" y="1362585"/>
                </a:lnTo>
                <a:lnTo>
                  <a:pt x="200911" y="1416676"/>
                </a:lnTo>
                <a:lnTo>
                  <a:pt x="180305" y="1442434"/>
                </a:lnTo>
                <a:lnTo>
                  <a:pt x="162274" y="1457888"/>
                </a:lnTo>
                <a:lnTo>
                  <a:pt x="144244" y="1468191"/>
                </a:lnTo>
                <a:lnTo>
                  <a:pt x="123638" y="1473343"/>
                </a:lnTo>
                <a:lnTo>
                  <a:pt x="108183" y="1473343"/>
                </a:lnTo>
                <a:lnTo>
                  <a:pt x="85001" y="1463040"/>
                </a:lnTo>
                <a:lnTo>
                  <a:pt x="66970" y="1450161"/>
                </a:lnTo>
                <a:lnTo>
                  <a:pt x="38637" y="1429555"/>
                </a:lnTo>
                <a:lnTo>
                  <a:pt x="0" y="1378039"/>
                </a:lnTo>
                <a:lnTo>
                  <a:pt x="309093" y="1903497"/>
                </a:lnTo>
                <a:lnTo>
                  <a:pt x="334851" y="1818497"/>
                </a:lnTo>
                <a:lnTo>
                  <a:pt x="355457" y="1764406"/>
                </a:lnTo>
                <a:lnTo>
                  <a:pt x="401821" y="1653647"/>
                </a:lnTo>
                <a:lnTo>
                  <a:pt x="479094" y="1473343"/>
                </a:lnTo>
                <a:lnTo>
                  <a:pt x="615610" y="1151371"/>
                </a:lnTo>
                <a:lnTo>
                  <a:pt x="754702" y="813945"/>
                </a:lnTo>
                <a:lnTo>
                  <a:pt x="870612" y="517731"/>
                </a:lnTo>
                <a:lnTo>
                  <a:pt x="950461" y="311669"/>
                </a:lnTo>
                <a:lnTo>
                  <a:pt x="1035462" y="79849"/>
                </a:lnTo>
                <a:lnTo>
                  <a:pt x="1043189" y="56667"/>
                </a:lnTo>
                <a:lnTo>
                  <a:pt x="1045765" y="41212"/>
                </a:lnTo>
                <a:lnTo>
                  <a:pt x="1045765" y="28333"/>
                </a:lnTo>
                <a:lnTo>
                  <a:pt x="1043189" y="18030"/>
                </a:lnTo>
                <a:lnTo>
                  <a:pt x="1040613" y="7727"/>
                </a:lnTo>
                <a:lnTo>
                  <a:pt x="1035462" y="5151"/>
                </a:lnTo>
                <a:lnTo>
                  <a:pt x="1027734" y="2576"/>
                </a:lnTo>
                <a:lnTo>
                  <a:pt x="1020007" y="0"/>
                </a:lnTo>
                <a:lnTo>
                  <a:pt x="1007128" y="5151"/>
                </a:lnTo>
                <a:lnTo>
                  <a:pt x="989098" y="28333"/>
                </a:lnTo>
                <a:lnTo>
                  <a:pt x="880915" y="216365"/>
                </a:lnTo>
                <a:lnTo>
                  <a:pt x="790763" y="373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337B31E-88A7-46EB-9403-7F83B12B9B84}"/>
              </a:ext>
            </a:extLst>
          </p:cNvPr>
          <p:cNvSpPr/>
          <p:nvPr/>
        </p:nvSpPr>
        <p:spPr>
          <a:xfrm>
            <a:off x="4046538" y="1824038"/>
            <a:ext cx="3043237" cy="555625"/>
          </a:xfrm>
          <a:custGeom>
            <a:avLst/>
            <a:gdLst>
              <a:gd name="connsiteX0" fmla="*/ 1232561 w 3043825"/>
              <a:gd name="connsiteY0" fmla="*/ 170354 h 556155"/>
              <a:gd name="connsiteX1" fmla="*/ 989556 w 3043825"/>
              <a:gd name="connsiteY1" fmla="*/ 200416 h 556155"/>
              <a:gd name="connsiteX2" fmla="*/ 731520 w 3043825"/>
              <a:gd name="connsiteY2" fmla="*/ 230478 h 556155"/>
              <a:gd name="connsiteX3" fmla="*/ 523588 w 3043825"/>
              <a:gd name="connsiteY3" fmla="*/ 253025 h 556155"/>
              <a:gd name="connsiteX4" fmla="*/ 390812 w 3043825"/>
              <a:gd name="connsiteY4" fmla="*/ 265551 h 556155"/>
              <a:gd name="connsiteX5" fmla="*/ 358244 w 3043825"/>
              <a:gd name="connsiteY5" fmla="*/ 268057 h 556155"/>
              <a:gd name="connsiteX6" fmla="*/ 323171 w 3043825"/>
              <a:gd name="connsiteY6" fmla="*/ 268057 h 556155"/>
              <a:gd name="connsiteX7" fmla="*/ 293109 w 3043825"/>
              <a:gd name="connsiteY7" fmla="*/ 265551 h 556155"/>
              <a:gd name="connsiteX8" fmla="*/ 243005 w 3043825"/>
              <a:gd name="connsiteY8" fmla="*/ 258036 h 556155"/>
              <a:gd name="connsiteX9" fmla="*/ 185385 w 3043825"/>
              <a:gd name="connsiteY9" fmla="*/ 243005 h 556155"/>
              <a:gd name="connsiteX10" fmla="*/ 130271 w 3043825"/>
              <a:gd name="connsiteY10" fmla="*/ 222963 h 556155"/>
              <a:gd name="connsiteX11" fmla="*/ 90187 w 3043825"/>
              <a:gd name="connsiteY11" fmla="*/ 202921 h 556155"/>
              <a:gd name="connsiteX12" fmla="*/ 57620 w 3043825"/>
              <a:gd name="connsiteY12" fmla="*/ 182880 h 556155"/>
              <a:gd name="connsiteX13" fmla="*/ 32568 w 3043825"/>
              <a:gd name="connsiteY13" fmla="*/ 172859 h 556155"/>
              <a:gd name="connsiteX14" fmla="*/ 20041 w 3043825"/>
              <a:gd name="connsiteY14" fmla="*/ 172859 h 556155"/>
              <a:gd name="connsiteX15" fmla="*/ 5010 w 3043825"/>
              <a:gd name="connsiteY15" fmla="*/ 177869 h 556155"/>
              <a:gd name="connsiteX16" fmla="*/ 0 w 3043825"/>
              <a:gd name="connsiteY16" fmla="*/ 187890 h 556155"/>
              <a:gd name="connsiteX17" fmla="*/ 5010 w 3043825"/>
              <a:gd name="connsiteY17" fmla="*/ 217952 h 556155"/>
              <a:gd name="connsiteX18" fmla="*/ 40083 w 3043825"/>
              <a:gd name="connsiteY18" fmla="*/ 263046 h 556155"/>
              <a:gd name="connsiteX19" fmla="*/ 140291 w 3043825"/>
              <a:gd name="connsiteY19" fmla="*/ 368265 h 556155"/>
              <a:gd name="connsiteX20" fmla="*/ 205427 w 3043825"/>
              <a:gd name="connsiteY20" fmla="*/ 428390 h 556155"/>
              <a:gd name="connsiteX21" fmla="*/ 280583 w 3043825"/>
              <a:gd name="connsiteY21" fmla="*/ 488515 h 556155"/>
              <a:gd name="connsiteX22" fmla="*/ 365760 w 3043825"/>
              <a:gd name="connsiteY22" fmla="*/ 541124 h 556155"/>
              <a:gd name="connsiteX23" fmla="*/ 400833 w 3043825"/>
              <a:gd name="connsiteY23" fmla="*/ 556155 h 556155"/>
              <a:gd name="connsiteX24" fmla="*/ 413359 w 3043825"/>
              <a:gd name="connsiteY24" fmla="*/ 556155 h 556155"/>
              <a:gd name="connsiteX25" fmla="*/ 435906 w 3043825"/>
              <a:gd name="connsiteY25" fmla="*/ 538619 h 556155"/>
              <a:gd name="connsiteX26" fmla="*/ 480999 w 3043825"/>
              <a:gd name="connsiteY26" fmla="*/ 516072 h 556155"/>
              <a:gd name="connsiteX27" fmla="*/ 598744 w 3043825"/>
              <a:gd name="connsiteY27" fmla="*/ 480999 h 556155"/>
              <a:gd name="connsiteX28" fmla="*/ 739035 w 3043825"/>
              <a:gd name="connsiteY28" fmla="*/ 448431 h 556155"/>
              <a:gd name="connsiteX29" fmla="*/ 906884 w 3043825"/>
              <a:gd name="connsiteY29" fmla="*/ 410853 h 556155"/>
              <a:gd name="connsiteX30" fmla="*/ 1057197 w 3043825"/>
              <a:gd name="connsiteY30" fmla="*/ 383296 h 556155"/>
              <a:gd name="connsiteX31" fmla="*/ 1242582 w 3043825"/>
              <a:gd name="connsiteY31" fmla="*/ 358244 h 556155"/>
              <a:gd name="connsiteX32" fmla="*/ 1392894 w 3043825"/>
              <a:gd name="connsiteY32" fmla="*/ 340708 h 556155"/>
              <a:gd name="connsiteX33" fmla="*/ 1555732 w 3043825"/>
              <a:gd name="connsiteY33" fmla="*/ 323171 h 556155"/>
              <a:gd name="connsiteX34" fmla="*/ 1733602 w 3043825"/>
              <a:gd name="connsiteY34" fmla="*/ 305635 h 556155"/>
              <a:gd name="connsiteX35" fmla="*/ 1964081 w 3043825"/>
              <a:gd name="connsiteY35" fmla="*/ 273067 h 556155"/>
              <a:gd name="connsiteX36" fmla="*/ 2161992 w 3043825"/>
              <a:gd name="connsiteY36" fmla="*/ 255531 h 556155"/>
              <a:gd name="connsiteX37" fmla="*/ 2354893 w 3043825"/>
              <a:gd name="connsiteY37" fmla="*/ 250520 h 556155"/>
              <a:gd name="connsiteX38" fmla="*/ 2500195 w 3043825"/>
              <a:gd name="connsiteY38" fmla="*/ 250520 h 556155"/>
              <a:gd name="connsiteX39" fmla="*/ 2678065 w 3043825"/>
              <a:gd name="connsiteY39" fmla="*/ 255531 h 556155"/>
              <a:gd name="connsiteX40" fmla="*/ 2860945 w 3043825"/>
              <a:gd name="connsiteY40" fmla="*/ 268057 h 556155"/>
              <a:gd name="connsiteX41" fmla="*/ 2933595 w 3043825"/>
              <a:gd name="connsiteY41" fmla="*/ 270562 h 556155"/>
              <a:gd name="connsiteX42" fmla="*/ 2951132 w 3043825"/>
              <a:gd name="connsiteY42" fmla="*/ 268057 h 556155"/>
              <a:gd name="connsiteX43" fmla="*/ 2981194 w 3043825"/>
              <a:gd name="connsiteY43" fmla="*/ 263046 h 556155"/>
              <a:gd name="connsiteX44" fmla="*/ 3011257 w 3043825"/>
              <a:gd name="connsiteY44" fmla="*/ 253025 h 556155"/>
              <a:gd name="connsiteX45" fmla="*/ 3031298 w 3043825"/>
              <a:gd name="connsiteY45" fmla="*/ 240499 h 556155"/>
              <a:gd name="connsiteX46" fmla="*/ 3043825 w 3043825"/>
              <a:gd name="connsiteY46" fmla="*/ 222963 h 556155"/>
              <a:gd name="connsiteX47" fmla="*/ 3043825 w 3043825"/>
              <a:gd name="connsiteY47" fmla="*/ 207932 h 556155"/>
              <a:gd name="connsiteX48" fmla="*/ 3043825 w 3043825"/>
              <a:gd name="connsiteY48" fmla="*/ 192900 h 556155"/>
              <a:gd name="connsiteX49" fmla="*/ 3033804 w 3043825"/>
              <a:gd name="connsiteY49" fmla="*/ 167848 h 556155"/>
              <a:gd name="connsiteX50" fmla="*/ 3018772 w 3043825"/>
              <a:gd name="connsiteY50" fmla="*/ 142796 h 556155"/>
              <a:gd name="connsiteX51" fmla="*/ 3008752 w 3043825"/>
              <a:gd name="connsiteY51" fmla="*/ 130270 h 556155"/>
              <a:gd name="connsiteX52" fmla="*/ 2988710 w 3043825"/>
              <a:gd name="connsiteY52" fmla="*/ 110229 h 556155"/>
              <a:gd name="connsiteX53" fmla="*/ 2933595 w 3043825"/>
              <a:gd name="connsiteY53" fmla="*/ 80166 h 556155"/>
              <a:gd name="connsiteX54" fmla="*/ 2885997 w 3043825"/>
              <a:gd name="connsiteY54" fmla="*/ 60125 h 556155"/>
              <a:gd name="connsiteX55" fmla="*/ 2755726 w 3043825"/>
              <a:gd name="connsiteY55" fmla="*/ 25052 h 556155"/>
              <a:gd name="connsiteX56" fmla="*/ 2648002 w 3043825"/>
              <a:gd name="connsiteY56" fmla="*/ 5010 h 556155"/>
              <a:gd name="connsiteX57" fmla="*/ 2607919 w 3043825"/>
              <a:gd name="connsiteY57" fmla="*/ 0 h 556155"/>
              <a:gd name="connsiteX58" fmla="*/ 2595393 w 3043825"/>
              <a:gd name="connsiteY58" fmla="*/ 0 h 556155"/>
              <a:gd name="connsiteX59" fmla="*/ 2535268 w 3043825"/>
              <a:gd name="connsiteY59" fmla="*/ 15031 h 556155"/>
              <a:gd name="connsiteX60" fmla="*/ 2297273 w 3043825"/>
              <a:gd name="connsiteY60" fmla="*/ 60125 h 556155"/>
              <a:gd name="connsiteX61" fmla="*/ 2116898 w 3043825"/>
              <a:gd name="connsiteY61" fmla="*/ 85177 h 556155"/>
              <a:gd name="connsiteX62" fmla="*/ 1934018 w 3043825"/>
              <a:gd name="connsiteY62" fmla="*/ 102713 h 556155"/>
              <a:gd name="connsiteX63" fmla="*/ 1756149 w 3043825"/>
              <a:gd name="connsiteY63" fmla="*/ 120249 h 556155"/>
              <a:gd name="connsiteX64" fmla="*/ 1570764 w 3043825"/>
              <a:gd name="connsiteY64" fmla="*/ 135281 h 556155"/>
              <a:gd name="connsiteX65" fmla="*/ 1232561 w 3043825"/>
              <a:gd name="connsiteY65" fmla="*/ 170354 h 55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43825" h="556155">
                <a:moveTo>
                  <a:pt x="1232561" y="170354"/>
                </a:moveTo>
                <a:lnTo>
                  <a:pt x="989556" y="200416"/>
                </a:lnTo>
                <a:lnTo>
                  <a:pt x="731520" y="230478"/>
                </a:lnTo>
                <a:lnTo>
                  <a:pt x="523588" y="253025"/>
                </a:lnTo>
                <a:lnTo>
                  <a:pt x="390812" y="265551"/>
                </a:lnTo>
                <a:lnTo>
                  <a:pt x="358244" y="268057"/>
                </a:lnTo>
                <a:lnTo>
                  <a:pt x="323171" y="268057"/>
                </a:lnTo>
                <a:lnTo>
                  <a:pt x="293109" y="265551"/>
                </a:lnTo>
                <a:lnTo>
                  <a:pt x="243005" y="258036"/>
                </a:lnTo>
                <a:lnTo>
                  <a:pt x="185385" y="243005"/>
                </a:lnTo>
                <a:lnTo>
                  <a:pt x="130271" y="222963"/>
                </a:lnTo>
                <a:lnTo>
                  <a:pt x="90187" y="202921"/>
                </a:lnTo>
                <a:lnTo>
                  <a:pt x="57620" y="182880"/>
                </a:lnTo>
                <a:lnTo>
                  <a:pt x="32568" y="172859"/>
                </a:lnTo>
                <a:lnTo>
                  <a:pt x="20041" y="172859"/>
                </a:lnTo>
                <a:lnTo>
                  <a:pt x="5010" y="177869"/>
                </a:lnTo>
                <a:lnTo>
                  <a:pt x="0" y="187890"/>
                </a:lnTo>
                <a:lnTo>
                  <a:pt x="5010" y="217952"/>
                </a:lnTo>
                <a:lnTo>
                  <a:pt x="40083" y="263046"/>
                </a:lnTo>
                <a:lnTo>
                  <a:pt x="140291" y="368265"/>
                </a:lnTo>
                <a:lnTo>
                  <a:pt x="205427" y="428390"/>
                </a:lnTo>
                <a:lnTo>
                  <a:pt x="280583" y="488515"/>
                </a:lnTo>
                <a:lnTo>
                  <a:pt x="365760" y="541124"/>
                </a:lnTo>
                <a:lnTo>
                  <a:pt x="400833" y="556155"/>
                </a:lnTo>
                <a:lnTo>
                  <a:pt x="413359" y="556155"/>
                </a:lnTo>
                <a:lnTo>
                  <a:pt x="435906" y="538619"/>
                </a:lnTo>
                <a:lnTo>
                  <a:pt x="480999" y="516072"/>
                </a:lnTo>
                <a:lnTo>
                  <a:pt x="598744" y="480999"/>
                </a:lnTo>
                <a:lnTo>
                  <a:pt x="739035" y="448431"/>
                </a:lnTo>
                <a:lnTo>
                  <a:pt x="906884" y="410853"/>
                </a:lnTo>
                <a:lnTo>
                  <a:pt x="1057197" y="383296"/>
                </a:lnTo>
                <a:lnTo>
                  <a:pt x="1242582" y="358244"/>
                </a:lnTo>
                <a:lnTo>
                  <a:pt x="1392894" y="340708"/>
                </a:lnTo>
                <a:lnTo>
                  <a:pt x="1555732" y="323171"/>
                </a:lnTo>
                <a:lnTo>
                  <a:pt x="1733602" y="305635"/>
                </a:lnTo>
                <a:lnTo>
                  <a:pt x="1964081" y="273067"/>
                </a:lnTo>
                <a:lnTo>
                  <a:pt x="2161992" y="255531"/>
                </a:lnTo>
                <a:lnTo>
                  <a:pt x="2354893" y="250520"/>
                </a:lnTo>
                <a:lnTo>
                  <a:pt x="2500195" y="250520"/>
                </a:lnTo>
                <a:lnTo>
                  <a:pt x="2678065" y="255531"/>
                </a:lnTo>
                <a:lnTo>
                  <a:pt x="2860945" y="268057"/>
                </a:lnTo>
                <a:lnTo>
                  <a:pt x="2933595" y="270562"/>
                </a:lnTo>
                <a:lnTo>
                  <a:pt x="2951132" y="268057"/>
                </a:lnTo>
                <a:lnTo>
                  <a:pt x="2981194" y="263046"/>
                </a:lnTo>
                <a:lnTo>
                  <a:pt x="3011257" y="253025"/>
                </a:lnTo>
                <a:lnTo>
                  <a:pt x="3031298" y="240499"/>
                </a:lnTo>
                <a:lnTo>
                  <a:pt x="3043825" y="222963"/>
                </a:lnTo>
                <a:lnTo>
                  <a:pt x="3043825" y="207932"/>
                </a:lnTo>
                <a:lnTo>
                  <a:pt x="3043825" y="192900"/>
                </a:lnTo>
                <a:lnTo>
                  <a:pt x="3033804" y="167848"/>
                </a:lnTo>
                <a:lnTo>
                  <a:pt x="3018772" y="142796"/>
                </a:lnTo>
                <a:lnTo>
                  <a:pt x="3008752" y="130270"/>
                </a:lnTo>
                <a:lnTo>
                  <a:pt x="2988710" y="110229"/>
                </a:lnTo>
                <a:lnTo>
                  <a:pt x="2933595" y="80166"/>
                </a:lnTo>
                <a:lnTo>
                  <a:pt x="2885997" y="60125"/>
                </a:lnTo>
                <a:lnTo>
                  <a:pt x="2755726" y="25052"/>
                </a:lnTo>
                <a:lnTo>
                  <a:pt x="2648002" y="5010"/>
                </a:lnTo>
                <a:lnTo>
                  <a:pt x="2607919" y="0"/>
                </a:lnTo>
                <a:lnTo>
                  <a:pt x="2595393" y="0"/>
                </a:lnTo>
                <a:lnTo>
                  <a:pt x="2535268" y="15031"/>
                </a:lnTo>
                <a:lnTo>
                  <a:pt x="2297273" y="60125"/>
                </a:lnTo>
                <a:lnTo>
                  <a:pt x="2116898" y="85177"/>
                </a:lnTo>
                <a:lnTo>
                  <a:pt x="1934018" y="102713"/>
                </a:lnTo>
                <a:lnTo>
                  <a:pt x="1756149" y="120249"/>
                </a:lnTo>
                <a:lnTo>
                  <a:pt x="1570764" y="135281"/>
                </a:lnTo>
                <a:lnTo>
                  <a:pt x="1232561" y="1703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E2D9BD0-CD29-4BBC-B409-9AA7171EAA8B}"/>
              </a:ext>
            </a:extLst>
          </p:cNvPr>
          <p:cNvSpPr/>
          <p:nvPr/>
        </p:nvSpPr>
        <p:spPr>
          <a:xfrm>
            <a:off x="3940175" y="2063750"/>
            <a:ext cx="2262188" cy="1789113"/>
          </a:xfrm>
          <a:custGeom>
            <a:avLst/>
            <a:gdLst>
              <a:gd name="connsiteX0" fmla="*/ 1385379 w 2262201"/>
              <a:gd name="connsiteY0" fmla="*/ 821708 h 1788717"/>
              <a:gd name="connsiteX1" fmla="*/ 1215025 w 2262201"/>
              <a:gd name="connsiteY1" fmla="*/ 964504 h 1788717"/>
              <a:gd name="connsiteX2" fmla="*/ 1084754 w 2262201"/>
              <a:gd name="connsiteY2" fmla="*/ 1072228 h 1788717"/>
              <a:gd name="connsiteX3" fmla="*/ 934442 w 2262201"/>
              <a:gd name="connsiteY3" fmla="*/ 1189973 h 1788717"/>
              <a:gd name="connsiteX4" fmla="*/ 804171 w 2262201"/>
              <a:gd name="connsiteY4" fmla="*/ 1285171 h 1788717"/>
              <a:gd name="connsiteX5" fmla="*/ 681416 w 2262201"/>
              <a:gd name="connsiteY5" fmla="*/ 1367843 h 1788717"/>
              <a:gd name="connsiteX6" fmla="*/ 518578 w 2262201"/>
              <a:gd name="connsiteY6" fmla="*/ 1468051 h 1788717"/>
              <a:gd name="connsiteX7" fmla="*/ 260542 w 2262201"/>
              <a:gd name="connsiteY7" fmla="*/ 1618363 h 1788717"/>
              <a:gd name="connsiteX8" fmla="*/ 67641 w 2262201"/>
              <a:gd name="connsiteY8" fmla="*/ 1721076 h 1788717"/>
              <a:gd name="connsiteX9" fmla="*/ 20042 w 2262201"/>
              <a:gd name="connsiteY9" fmla="*/ 1748634 h 1788717"/>
              <a:gd name="connsiteX10" fmla="*/ 7516 w 2262201"/>
              <a:gd name="connsiteY10" fmla="*/ 1758655 h 1788717"/>
              <a:gd name="connsiteX11" fmla="*/ 0 w 2262201"/>
              <a:gd name="connsiteY11" fmla="*/ 1763665 h 1788717"/>
              <a:gd name="connsiteX12" fmla="*/ 0 w 2262201"/>
              <a:gd name="connsiteY12" fmla="*/ 1771181 h 1788717"/>
              <a:gd name="connsiteX13" fmla="*/ 5011 w 2262201"/>
              <a:gd name="connsiteY13" fmla="*/ 1781201 h 1788717"/>
              <a:gd name="connsiteX14" fmla="*/ 20042 w 2262201"/>
              <a:gd name="connsiteY14" fmla="*/ 1786212 h 1788717"/>
              <a:gd name="connsiteX15" fmla="*/ 45094 w 2262201"/>
              <a:gd name="connsiteY15" fmla="*/ 1788717 h 1788717"/>
              <a:gd name="connsiteX16" fmla="*/ 117745 w 2262201"/>
              <a:gd name="connsiteY16" fmla="*/ 1763665 h 1788717"/>
              <a:gd name="connsiteX17" fmla="*/ 263047 w 2262201"/>
              <a:gd name="connsiteY17" fmla="*/ 1708550 h 1788717"/>
              <a:gd name="connsiteX18" fmla="*/ 448432 w 2262201"/>
              <a:gd name="connsiteY18" fmla="*/ 1640910 h 1788717"/>
              <a:gd name="connsiteX19" fmla="*/ 631312 w 2262201"/>
              <a:gd name="connsiteY19" fmla="*/ 1560743 h 1788717"/>
              <a:gd name="connsiteX20" fmla="*/ 834234 w 2262201"/>
              <a:gd name="connsiteY20" fmla="*/ 1445504 h 1788717"/>
              <a:gd name="connsiteX21" fmla="*/ 1114817 w 2262201"/>
              <a:gd name="connsiteY21" fmla="*/ 1262624 h 1788717"/>
              <a:gd name="connsiteX22" fmla="*/ 1310223 w 2262201"/>
              <a:gd name="connsiteY22" fmla="*/ 1124838 h 1788717"/>
              <a:gd name="connsiteX23" fmla="*/ 1508134 w 2262201"/>
              <a:gd name="connsiteY23" fmla="*/ 982041 h 1788717"/>
              <a:gd name="connsiteX24" fmla="*/ 1678488 w 2262201"/>
              <a:gd name="connsiteY24" fmla="*/ 854275 h 1788717"/>
              <a:gd name="connsiteX25" fmla="*/ 1766170 w 2262201"/>
              <a:gd name="connsiteY25" fmla="*/ 764088 h 1788717"/>
              <a:gd name="connsiteX26" fmla="*/ 1873894 w 2262201"/>
              <a:gd name="connsiteY26" fmla="*/ 666385 h 1788717"/>
              <a:gd name="connsiteX27" fmla="*/ 2004165 w 2262201"/>
              <a:gd name="connsiteY27" fmla="*/ 543630 h 1788717"/>
              <a:gd name="connsiteX28" fmla="*/ 2111888 w 2262201"/>
              <a:gd name="connsiteY28" fmla="*/ 440916 h 1788717"/>
              <a:gd name="connsiteX29" fmla="*/ 2146961 w 2262201"/>
              <a:gd name="connsiteY29" fmla="*/ 410854 h 1788717"/>
              <a:gd name="connsiteX30" fmla="*/ 2192055 w 2262201"/>
              <a:gd name="connsiteY30" fmla="*/ 375781 h 1788717"/>
              <a:gd name="connsiteX31" fmla="*/ 2232138 w 2262201"/>
              <a:gd name="connsiteY31" fmla="*/ 348224 h 1788717"/>
              <a:gd name="connsiteX32" fmla="*/ 2254685 w 2262201"/>
              <a:gd name="connsiteY32" fmla="*/ 328182 h 1788717"/>
              <a:gd name="connsiteX33" fmla="*/ 2259696 w 2262201"/>
              <a:gd name="connsiteY33" fmla="*/ 320667 h 1788717"/>
              <a:gd name="connsiteX34" fmla="*/ 2262201 w 2262201"/>
              <a:gd name="connsiteY34" fmla="*/ 305635 h 1788717"/>
              <a:gd name="connsiteX35" fmla="*/ 2262201 w 2262201"/>
              <a:gd name="connsiteY35" fmla="*/ 293109 h 1788717"/>
              <a:gd name="connsiteX36" fmla="*/ 2254685 w 2262201"/>
              <a:gd name="connsiteY36" fmla="*/ 270563 h 1788717"/>
              <a:gd name="connsiteX37" fmla="*/ 2239654 w 2262201"/>
              <a:gd name="connsiteY37" fmla="*/ 253026 h 1788717"/>
              <a:gd name="connsiteX38" fmla="*/ 2194560 w 2262201"/>
              <a:gd name="connsiteY38" fmla="*/ 215448 h 1788717"/>
              <a:gd name="connsiteX39" fmla="*/ 2109383 w 2262201"/>
              <a:gd name="connsiteY39" fmla="*/ 145302 h 1788717"/>
              <a:gd name="connsiteX40" fmla="*/ 2014185 w 2262201"/>
              <a:gd name="connsiteY40" fmla="*/ 80167 h 1788717"/>
              <a:gd name="connsiteX41" fmla="*/ 1903956 w 2262201"/>
              <a:gd name="connsiteY41" fmla="*/ 0 h 1788717"/>
              <a:gd name="connsiteX42" fmla="*/ 1758654 w 2262201"/>
              <a:gd name="connsiteY42" fmla="*/ 30063 h 1788717"/>
              <a:gd name="connsiteX43" fmla="*/ 1831305 w 2262201"/>
              <a:gd name="connsiteY43" fmla="*/ 85177 h 1788717"/>
              <a:gd name="connsiteX44" fmla="*/ 1871389 w 2262201"/>
              <a:gd name="connsiteY44" fmla="*/ 125261 h 1788717"/>
              <a:gd name="connsiteX45" fmla="*/ 1896441 w 2262201"/>
              <a:gd name="connsiteY45" fmla="*/ 157828 h 1788717"/>
              <a:gd name="connsiteX46" fmla="*/ 1901451 w 2262201"/>
              <a:gd name="connsiteY46" fmla="*/ 170354 h 1788717"/>
              <a:gd name="connsiteX47" fmla="*/ 1903956 w 2262201"/>
              <a:gd name="connsiteY47" fmla="*/ 185386 h 1788717"/>
              <a:gd name="connsiteX48" fmla="*/ 1896441 w 2262201"/>
              <a:gd name="connsiteY48" fmla="*/ 217953 h 1788717"/>
              <a:gd name="connsiteX49" fmla="*/ 1878904 w 2262201"/>
              <a:gd name="connsiteY49" fmla="*/ 260542 h 1788717"/>
              <a:gd name="connsiteX50" fmla="*/ 1821285 w 2262201"/>
              <a:gd name="connsiteY50" fmla="*/ 338203 h 1788717"/>
              <a:gd name="connsiteX51" fmla="*/ 1691014 w 2262201"/>
              <a:gd name="connsiteY51" fmla="*/ 496031 h 1788717"/>
              <a:gd name="connsiteX52" fmla="*/ 1550722 w 2262201"/>
              <a:gd name="connsiteY52" fmla="*/ 668890 h 1788717"/>
              <a:gd name="connsiteX53" fmla="*/ 1385379 w 2262201"/>
              <a:gd name="connsiteY53" fmla="*/ 821708 h 178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62201" h="1788717">
                <a:moveTo>
                  <a:pt x="1385379" y="821708"/>
                </a:moveTo>
                <a:lnTo>
                  <a:pt x="1215025" y="964504"/>
                </a:lnTo>
                <a:lnTo>
                  <a:pt x="1084754" y="1072228"/>
                </a:lnTo>
                <a:lnTo>
                  <a:pt x="934442" y="1189973"/>
                </a:lnTo>
                <a:lnTo>
                  <a:pt x="804171" y="1285171"/>
                </a:lnTo>
                <a:lnTo>
                  <a:pt x="681416" y="1367843"/>
                </a:lnTo>
                <a:lnTo>
                  <a:pt x="518578" y="1468051"/>
                </a:lnTo>
                <a:lnTo>
                  <a:pt x="260542" y="1618363"/>
                </a:lnTo>
                <a:lnTo>
                  <a:pt x="67641" y="1721076"/>
                </a:lnTo>
                <a:lnTo>
                  <a:pt x="20042" y="1748634"/>
                </a:lnTo>
                <a:lnTo>
                  <a:pt x="7516" y="1758655"/>
                </a:lnTo>
                <a:lnTo>
                  <a:pt x="0" y="1763665"/>
                </a:lnTo>
                <a:lnTo>
                  <a:pt x="0" y="1771181"/>
                </a:lnTo>
                <a:lnTo>
                  <a:pt x="5011" y="1781201"/>
                </a:lnTo>
                <a:lnTo>
                  <a:pt x="20042" y="1786212"/>
                </a:lnTo>
                <a:lnTo>
                  <a:pt x="45094" y="1788717"/>
                </a:lnTo>
                <a:lnTo>
                  <a:pt x="117745" y="1763665"/>
                </a:lnTo>
                <a:lnTo>
                  <a:pt x="263047" y="1708550"/>
                </a:lnTo>
                <a:lnTo>
                  <a:pt x="448432" y="1640910"/>
                </a:lnTo>
                <a:lnTo>
                  <a:pt x="631312" y="1560743"/>
                </a:lnTo>
                <a:lnTo>
                  <a:pt x="834234" y="1445504"/>
                </a:lnTo>
                <a:lnTo>
                  <a:pt x="1114817" y="1262624"/>
                </a:lnTo>
                <a:lnTo>
                  <a:pt x="1310223" y="1124838"/>
                </a:lnTo>
                <a:lnTo>
                  <a:pt x="1508134" y="982041"/>
                </a:lnTo>
                <a:lnTo>
                  <a:pt x="1678488" y="854275"/>
                </a:lnTo>
                <a:lnTo>
                  <a:pt x="1766170" y="764088"/>
                </a:lnTo>
                <a:lnTo>
                  <a:pt x="1873894" y="666385"/>
                </a:lnTo>
                <a:lnTo>
                  <a:pt x="2004165" y="543630"/>
                </a:lnTo>
                <a:lnTo>
                  <a:pt x="2111888" y="440916"/>
                </a:lnTo>
                <a:lnTo>
                  <a:pt x="2146961" y="410854"/>
                </a:lnTo>
                <a:lnTo>
                  <a:pt x="2192055" y="375781"/>
                </a:lnTo>
                <a:lnTo>
                  <a:pt x="2232138" y="348224"/>
                </a:lnTo>
                <a:lnTo>
                  <a:pt x="2254685" y="328182"/>
                </a:lnTo>
                <a:lnTo>
                  <a:pt x="2259696" y="320667"/>
                </a:lnTo>
                <a:lnTo>
                  <a:pt x="2262201" y="305635"/>
                </a:lnTo>
                <a:lnTo>
                  <a:pt x="2262201" y="293109"/>
                </a:lnTo>
                <a:lnTo>
                  <a:pt x="2254685" y="270563"/>
                </a:lnTo>
                <a:lnTo>
                  <a:pt x="2239654" y="253026"/>
                </a:lnTo>
                <a:lnTo>
                  <a:pt x="2194560" y="215448"/>
                </a:lnTo>
                <a:lnTo>
                  <a:pt x="2109383" y="145302"/>
                </a:lnTo>
                <a:lnTo>
                  <a:pt x="2014185" y="80167"/>
                </a:lnTo>
                <a:lnTo>
                  <a:pt x="1903956" y="0"/>
                </a:lnTo>
                <a:lnTo>
                  <a:pt x="1758654" y="30063"/>
                </a:lnTo>
                <a:lnTo>
                  <a:pt x="1831305" y="85177"/>
                </a:lnTo>
                <a:lnTo>
                  <a:pt x="1871389" y="125261"/>
                </a:lnTo>
                <a:lnTo>
                  <a:pt x="1896441" y="157828"/>
                </a:lnTo>
                <a:lnTo>
                  <a:pt x="1901451" y="170354"/>
                </a:lnTo>
                <a:lnTo>
                  <a:pt x="1903956" y="185386"/>
                </a:lnTo>
                <a:lnTo>
                  <a:pt x="1896441" y="217953"/>
                </a:lnTo>
                <a:lnTo>
                  <a:pt x="1878904" y="260542"/>
                </a:lnTo>
                <a:lnTo>
                  <a:pt x="1821285" y="338203"/>
                </a:lnTo>
                <a:lnTo>
                  <a:pt x="1691014" y="496031"/>
                </a:lnTo>
                <a:lnTo>
                  <a:pt x="1550722" y="668890"/>
                </a:lnTo>
                <a:lnTo>
                  <a:pt x="1385379" y="821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E17BEB-2920-4E6B-AF0E-981A936CAAED}"/>
              </a:ext>
            </a:extLst>
          </p:cNvPr>
          <p:cNvSpPr/>
          <p:nvPr/>
        </p:nvSpPr>
        <p:spPr>
          <a:xfrm>
            <a:off x="4583113" y="2401888"/>
            <a:ext cx="2841625" cy="1276350"/>
          </a:xfrm>
          <a:custGeom>
            <a:avLst/>
            <a:gdLst>
              <a:gd name="connsiteX0" fmla="*/ 1459707 w 2840832"/>
              <a:gd name="connsiteY0" fmla="*/ 847725 h 1276350"/>
              <a:gd name="connsiteX1" fmla="*/ 1304925 w 2840832"/>
              <a:gd name="connsiteY1" fmla="*/ 740569 h 1276350"/>
              <a:gd name="connsiteX2" fmla="*/ 1197769 w 2840832"/>
              <a:gd name="connsiteY2" fmla="*/ 666750 h 1276350"/>
              <a:gd name="connsiteX3" fmla="*/ 1107282 w 2840832"/>
              <a:gd name="connsiteY3" fmla="*/ 604838 h 1276350"/>
              <a:gd name="connsiteX4" fmla="*/ 983457 w 2840832"/>
              <a:gd name="connsiteY4" fmla="*/ 519113 h 1276350"/>
              <a:gd name="connsiteX5" fmla="*/ 831057 w 2840832"/>
              <a:gd name="connsiteY5" fmla="*/ 440532 h 1276350"/>
              <a:gd name="connsiteX6" fmla="*/ 714375 w 2840832"/>
              <a:gd name="connsiteY6" fmla="*/ 364332 h 1276350"/>
              <a:gd name="connsiteX7" fmla="*/ 547688 w 2840832"/>
              <a:gd name="connsiteY7" fmla="*/ 266700 h 1276350"/>
              <a:gd name="connsiteX8" fmla="*/ 423863 w 2840832"/>
              <a:gd name="connsiteY8" fmla="*/ 200025 h 1276350"/>
              <a:gd name="connsiteX9" fmla="*/ 338138 w 2840832"/>
              <a:gd name="connsiteY9" fmla="*/ 154782 h 1276350"/>
              <a:gd name="connsiteX10" fmla="*/ 283369 w 2840832"/>
              <a:gd name="connsiteY10" fmla="*/ 142875 h 1276350"/>
              <a:gd name="connsiteX11" fmla="*/ 230982 w 2840832"/>
              <a:gd name="connsiteY11" fmla="*/ 130969 h 1276350"/>
              <a:gd name="connsiteX12" fmla="*/ 171450 w 2840832"/>
              <a:gd name="connsiteY12" fmla="*/ 126207 h 1276350"/>
              <a:gd name="connsiteX13" fmla="*/ 126207 w 2840832"/>
              <a:gd name="connsiteY13" fmla="*/ 128588 h 1276350"/>
              <a:gd name="connsiteX14" fmla="*/ 97632 w 2840832"/>
              <a:gd name="connsiteY14" fmla="*/ 138113 h 1276350"/>
              <a:gd name="connsiteX15" fmla="*/ 78582 w 2840832"/>
              <a:gd name="connsiteY15" fmla="*/ 150019 h 1276350"/>
              <a:gd name="connsiteX16" fmla="*/ 66675 w 2840832"/>
              <a:gd name="connsiteY16" fmla="*/ 152400 h 1276350"/>
              <a:gd name="connsiteX17" fmla="*/ 45244 w 2840832"/>
              <a:gd name="connsiteY17" fmla="*/ 152400 h 1276350"/>
              <a:gd name="connsiteX18" fmla="*/ 21432 w 2840832"/>
              <a:gd name="connsiteY18" fmla="*/ 142875 h 1276350"/>
              <a:gd name="connsiteX19" fmla="*/ 9525 w 2840832"/>
              <a:gd name="connsiteY19" fmla="*/ 133350 h 1276350"/>
              <a:gd name="connsiteX20" fmla="*/ 2382 w 2840832"/>
              <a:gd name="connsiteY20" fmla="*/ 121444 h 1276350"/>
              <a:gd name="connsiteX21" fmla="*/ 0 w 2840832"/>
              <a:gd name="connsiteY21" fmla="*/ 102394 h 1276350"/>
              <a:gd name="connsiteX22" fmla="*/ 0 w 2840832"/>
              <a:gd name="connsiteY22" fmla="*/ 83344 h 1276350"/>
              <a:gd name="connsiteX23" fmla="*/ 4763 w 2840832"/>
              <a:gd name="connsiteY23" fmla="*/ 66675 h 1276350"/>
              <a:gd name="connsiteX24" fmla="*/ 16669 w 2840832"/>
              <a:gd name="connsiteY24" fmla="*/ 54769 h 1276350"/>
              <a:gd name="connsiteX25" fmla="*/ 50007 w 2840832"/>
              <a:gd name="connsiteY25" fmla="*/ 35719 h 1276350"/>
              <a:gd name="connsiteX26" fmla="*/ 97632 w 2840832"/>
              <a:gd name="connsiteY26" fmla="*/ 16669 h 1276350"/>
              <a:gd name="connsiteX27" fmla="*/ 157163 w 2840832"/>
              <a:gd name="connsiteY27" fmla="*/ 4763 h 1276350"/>
              <a:gd name="connsiteX28" fmla="*/ 254794 w 2840832"/>
              <a:gd name="connsiteY28" fmla="*/ 0 h 1276350"/>
              <a:gd name="connsiteX29" fmla="*/ 316707 w 2840832"/>
              <a:gd name="connsiteY29" fmla="*/ 2382 h 1276350"/>
              <a:gd name="connsiteX30" fmla="*/ 366713 w 2840832"/>
              <a:gd name="connsiteY30" fmla="*/ 11907 h 1276350"/>
              <a:gd name="connsiteX31" fmla="*/ 452438 w 2840832"/>
              <a:gd name="connsiteY31" fmla="*/ 54769 h 1276350"/>
              <a:gd name="connsiteX32" fmla="*/ 657225 w 2840832"/>
              <a:gd name="connsiteY32" fmla="*/ 164307 h 1276350"/>
              <a:gd name="connsiteX33" fmla="*/ 850107 w 2840832"/>
              <a:gd name="connsiteY33" fmla="*/ 271463 h 1276350"/>
              <a:gd name="connsiteX34" fmla="*/ 940594 w 2840832"/>
              <a:gd name="connsiteY34" fmla="*/ 323850 h 1276350"/>
              <a:gd name="connsiteX35" fmla="*/ 1200150 w 2840832"/>
              <a:gd name="connsiteY35" fmla="*/ 464344 h 1276350"/>
              <a:gd name="connsiteX36" fmla="*/ 1543050 w 2840832"/>
              <a:gd name="connsiteY36" fmla="*/ 635794 h 1276350"/>
              <a:gd name="connsiteX37" fmla="*/ 1783557 w 2840832"/>
              <a:gd name="connsiteY37" fmla="*/ 754857 h 1276350"/>
              <a:gd name="connsiteX38" fmla="*/ 2016919 w 2840832"/>
              <a:gd name="connsiteY38" fmla="*/ 862013 h 1276350"/>
              <a:gd name="connsiteX39" fmla="*/ 2209800 w 2840832"/>
              <a:gd name="connsiteY39" fmla="*/ 942975 h 1276350"/>
              <a:gd name="connsiteX40" fmla="*/ 2381250 w 2840832"/>
              <a:gd name="connsiteY40" fmla="*/ 1007269 h 1276350"/>
              <a:gd name="connsiteX41" fmla="*/ 2576513 w 2840832"/>
              <a:gd name="connsiteY41" fmla="*/ 1059657 h 1276350"/>
              <a:gd name="connsiteX42" fmla="*/ 2745582 w 2840832"/>
              <a:gd name="connsiteY42" fmla="*/ 1088232 h 1276350"/>
              <a:gd name="connsiteX43" fmla="*/ 2819400 w 2840832"/>
              <a:gd name="connsiteY43" fmla="*/ 1100138 h 1276350"/>
              <a:gd name="connsiteX44" fmla="*/ 2831307 w 2840832"/>
              <a:gd name="connsiteY44" fmla="*/ 1104900 h 1276350"/>
              <a:gd name="connsiteX45" fmla="*/ 2840832 w 2840832"/>
              <a:gd name="connsiteY45" fmla="*/ 1116807 h 1276350"/>
              <a:gd name="connsiteX46" fmla="*/ 2840832 w 2840832"/>
              <a:gd name="connsiteY46" fmla="*/ 1128713 h 1276350"/>
              <a:gd name="connsiteX47" fmla="*/ 2833688 w 2840832"/>
              <a:gd name="connsiteY47" fmla="*/ 1147763 h 1276350"/>
              <a:gd name="connsiteX48" fmla="*/ 2809875 w 2840832"/>
              <a:gd name="connsiteY48" fmla="*/ 1176338 h 1276350"/>
              <a:gd name="connsiteX49" fmla="*/ 2778919 w 2840832"/>
              <a:gd name="connsiteY49" fmla="*/ 1185863 h 1276350"/>
              <a:gd name="connsiteX50" fmla="*/ 2674144 w 2840832"/>
              <a:gd name="connsiteY50" fmla="*/ 1202532 h 1276350"/>
              <a:gd name="connsiteX51" fmla="*/ 2493169 w 2840832"/>
              <a:gd name="connsiteY51" fmla="*/ 1231107 h 1276350"/>
              <a:gd name="connsiteX52" fmla="*/ 2288382 w 2840832"/>
              <a:gd name="connsiteY52" fmla="*/ 1259682 h 1276350"/>
              <a:gd name="connsiteX53" fmla="*/ 2221707 w 2840832"/>
              <a:gd name="connsiteY53" fmla="*/ 1269207 h 1276350"/>
              <a:gd name="connsiteX54" fmla="*/ 2157413 w 2840832"/>
              <a:gd name="connsiteY54" fmla="*/ 1276350 h 1276350"/>
              <a:gd name="connsiteX55" fmla="*/ 2114550 w 2840832"/>
              <a:gd name="connsiteY55" fmla="*/ 1276350 h 1276350"/>
              <a:gd name="connsiteX56" fmla="*/ 2085975 w 2840832"/>
              <a:gd name="connsiteY56" fmla="*/ 1273969 h 1276350"/>
              <a:gd name="connsiteX57" fmla="*/ 2052638 w 2840832"/>
              <a:gd name="connsiteY57" fmla="*/ 1264444 h 1276350"/>
              <a:gd name="connsiteX58" fmla="*/ 2019300 w 2840832"/>
              <a:gd name="connsiteY58" fmla="*/ 1250157 h 1276350"/>
              <a:gd name="connsiteX59" fmla="*/ 1983582 w 2840832"/>
              <a:gd name="connsiteY59" fmla="*/ 1219200 h 1276350"/>
              <a:gd name="connsiteX60" fmla="*/ 1897857 w 2840832"/>
              <a:gd name="connsiteY60" fmla="*/ 1159669 h 1276350"/>
              <a:gd name="connsiteX61" fmla="*/ 1800225 w 2840832"/>
              <a:gd name="connsiteY61" fmla="*/ 1090613 h 1276350"/>
              <a:gd name="connsiteX62" fmla="*/ 1674019 w 2840832"/>
              <a:gd name="connsiteY62" fmla="*/ 1000125 h 1276350"/>
              <a:gd name="connsiteX63" fmla="*/ 1459707 w 2840832"/>
              <a:gd name="connsiteY63" fmla="*/ 8477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2" h="1276350">
                <a:moveTo>
                  <a:pt x="1459707" y="847725"/>
                </a:moveTo>
                <a:lnTo>
                  <a:pt x="1304925" y="740569"/>
                </a:lnTo>
                <a:lnTo>
                  <a:pt x="1197769" y="666750"/>
                </a:lnTo>
                <a:lnTo>
                  <a:pt x="1107282" y="604838"/>
                </a:lnTo>
                <a:lnTo>
                  <a:pt x="983457" y="519113"/>
                </a:lnTo>
                <a:lnTo>
                  <a:pt x="831057" y="440532"/>
                </a:lnTo>
                <a:lnTo>
                  <a:pt x="714375" y="364332"/>
                </a:lnTo>
                <a:lnTo>
                  <a:pt x="547688" y="266700"/>
                </a:lnTo>
                <a:lnTo>
                  <a:pt x="423863" y="200025"/>
                </a:lnTo>
                <a:lnTo>
                  <a:pt x="338138" y="154782"/>
                </a:lnTo>
                <a:lnTo>
                  <a:pt x="283369" y="142875"/>
                </a:lnTo>
                <a:lnTo>
                  <a:pt x="230982" y="130969"/>
                </a:lnTo>
                <a:lnTo>
                  <a:pt x="171450" y="126207"/>
                </a:lnTo>
                <a:lnTo>
                  <a:pt x="126207" y="128588"/>
                </a:lnTo>
                <a:lnTo>
                  <a:pt x="97632" y="138113"/>
                </a:lnTo>
                <a:lnTo>
                  <a:pt x="78582" y="150019"/>
                </a:lnTo>
                <a:lnTo>
                  <a:pt x="66675" y="152400"/>
                </a:lnTo>
                <a:lnTo>
                  <a:pt x="45244" y="152400"/>
                </a:lnTo>
                <a:lnTo>
                  <a:pt x="21432" y="142875"/>
                </a:lnTo>
                <a:lnTo>
                  <a:pt x="9525" y="133350"/>
                </a:lnTo>
                <a:lnTo>
                  <a:pt x="2382" y="121444"/>
                </a:lnTo>
                <a:lnTo>
                  <a:pt x="0" y="102394"/>
                </a:lnTo>
                <a:lnTo>
                  <a:pt x="0" y="83344"/>
                </a:lnTo>
                <a:lnTo>
                  <a:pt x="4763" y="66675"/>
                </a:lnTo>
                <a:lnTo>
                  <a:pt x="16669" y="54769"/>
                </a:lnTo>
                <a:lnTo>
                  <a:pt x="50007" y="35719"/>
                </a:lnTo>
                <a:lnTo>
                  <a:pt x="97632" y="16669"/>
                </a:lnTo>
                <a:lnTo>
                  <a:pt x="157163" y="4763"/>
                </a:lnTo>
                <a:lnTo>
                  <a:pt x="254794" y="0"/>
                </a:lnTo>
                <a:lnTo>
                  <a:pt x="316707" y="2382"/>
                </a:lnTo>
                <a:lnTo>
                  <a:pt x="366713" y="11907"/>
                </a:lnTo>
                <a:lnTo>
                  <a:pt x="452438" y="54769"/>
                </a:lnTo>
                <a:lnTo>
                  <a:pt x="657225" y="164307"/>
                </a:lnTo>
                <a:lnTo>
                  <a:pt x="850107" y="271463"/>
                </a:lnTo>
                <a:lnTo>
                  <a:pt x="940594" y="323850"/>
                </a:lnTo>
                <a:lnTo>
                  <a:pt x="1200150" y="464344"/>
                </a:lnTo>
                <a:lnTo>
                  <a:pt x="1543050" y="635794"/>
                </a:lnTo>
                <a:lnTo>
                  <a:pt x="1783557" y="754857"/>
                </a:lnTo>
                <a:lnTo>
                  <a:pt x="2016919" y="862013"/>
                </a:lnTo>
                <a:lnTo>
                  <a:pt x="2209800" y="942975"/>
                </a:lnTo>
                <a:lnTo>
                  <a:pt x="2381250" y="1007269"/>
                </a:lnTo>
                <a:lnTo>
                  <a:pt x="2576513" y="1059657"/>
                </a:lnTo>
                <a:lnTo>
                  <a:pt x="2745582" y="1088232"/>
                </a:lnTo>
                <a:lnTo>
                  <a:pt x="2819400" y="1100138"/>
                </a:lnTo>
                <a:lnTo>
                  <a:pt x="2831307" y="1104900"/>
                </a:lnTo>
                <a:lnTo>
                  <a:pt x="2840832" y="1116807"/>
                </a:lnTo>
                <a:lnTo>
                  <a:pt x="2840832" y="1128713"/>
                </a:lnTo>
                <a:lnTo>
                  <a:pt x="2833688" y="1147763"/>
                </a:lnTo>
                <a:lnTo>
                  <a:pt x="2809875" y="1176338"/>
                </a:lnTo>
                <a:lnTo>
                  <a:pt x="2778919" y="1185863"/>
                </a:lnTo>
                <a:lnTo>
                  <a:pt x="2674144" y="1202532"/>
                </a:lnTo>
                <a:lnTo>
                  <a:pt x="2493169" y="1231107"/>
                </a:lnTo>
                <a:lnTo>
                  <a:pt x="2288382" y="1259682"/>
                </a:lnTo>
                <a:lnTo>
                  <a:pt x="2221707" y="1269207"/>
                </a:lnTo>
                <a:lnTo>
                  <a:pt x="2157413" y="1276350"/>
                </a:lnTo>
                <a:lnTo>
                  <a:pt x="2114550" y="1276350"/>
                </a:lnTo>
                <a:lnTo>
                  <a:pt x="2085975" y="1273969"/>
                </a:lnTo>
                <a:lnTo>
                  <a:pt x="2052638" y="1264444"/>
                </a:lnTo>
                <a:lnTo>
                  <a:pt x="2019300" y="1250157"/>
                </a:lnTo>
                <a:lnTo>
                  <a:pt x="1983582" y="1219200"/>
                </a:lnTo>
                <a:lnTo>
                  <a:pt x="1897857" y="1159669"/>
                </a:lnTo>
                <a:lnTo>
                  <a:pt x="1800225" y="1090613"/>
                </a:lnTo>
                <a:lnTo>
                  <a:pt x="1674019" y="1000125"/>
                </a:lnTo>
                <a:lnTo>
                  <a:pt x="1459707" y="847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C608BDC-3C19-47C5-A08A-CB79E5E9D4B2}"/>
              </a:ext>
            </a:extLst>
          </p:cNvPr>
          <p:cNvSpPr/>
          <p:nvPr/>
        </p:nvSpPr>
        <p:spPr>
          <a:xfrm>
            <a:off x="4808538" y="3981450"/>
            <a:ext cx="1609725" cy="296863"/>
          </a:xfrm>
          <a:custGeom>
            <a:avLst/>
            <a:gdLst>
              <a:gd name="connsiteX0" fmla="*/ 773906 w 1609725"/>
              <a:gd name="connsiteY0" fmla="*/ 66675 h 297656"/>
              <a:gd name="connsiteX1" fmla="*/ 400050 w 1609725"/>
              <a:gd name="connsiteY1" fmla="*/ 95250 h 297656"/>
              <a:gd name="connsiteX2" fmla="*/ 7144 w 1609725"/>
              <a:gd name="connsiteY2" fmla="*/ 126206 h 297656"/>
              <a:gd name="connsiteX3" fmla="*/ 0 w 1609725"/>
              <a:gd name="connsiteY3" fmla="*/ 297656 h 297656"/>
              <a:gd name="connsiteX4" fmla="*/ 233362 w 1609725"/>
              <a:gd name="connsiteY4" fmla="*/ 283369 h 297656"/>
              <a:gd name="connsiteX5" fmla="*/ 545306 w 1609725"/>
              <a:gd name="connsiteY5" fmla="*/ 259556 h 297656"/>
              <a:gd name="connsiteX6" fmla="*/ 957262 w 1609725"/>
              <a:gd name="connsiteY6" fmla="*/ 228600 h 297656"/>
              <a:gd name="connsiteX7" fmla="*/ 1281112 w 1609725"/>
              <a:gd name="connsiteY7" fmla="*/ 202406 h 297656"/>
              <a:gd name="connsiteX8" fmla="*/ 1609725 w 1609725"/>
              <a:gd name="connsiteY8" fmla="*/ 176213 h 297656"/>
              <a:gd name="connsiteX9" fmla="*/ 1604962 w 1609725"/>
              <a:gd name="connsiteY9" fmla="*/ 0 h 297656"/>
              <a:gd name="connsiteX10" fmla="*/ 1440656 w 1609725"/>
              <a:gd name="connsiteY10" fmla="*/ 11906 h 297656"/>
              <a:gd name="connsiteX11" fmla="*/ 1135856 w 1609725"/>
              <a:gd name="connsiteY11" fmla="*/ 35719 h 297656"/>
              <a:gd name="connsiteX12" fmla="*/ 773906 w 1609725"/>
              <a:gd name="connsiteY12" fmla="*/ 66675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9725" h="297656">
                <a:moveTo>
                  <a:pt x="773906" y="66675"/>
                </a:moveTo>
                <a:lnTo>
                  <a:pt x="400050" y="95250"/>
                </a:lnTo>
                <a:lnTo>
                  <a:pt x="7144" y="126206"/>
                </a:lnTo>
                <a:lnTo>
                  <a:pt x="0" y="297656"/>
                </a:lnTo>
                <a:lnTo>
                  <a:pt x="233362" y="283369"/>
                </a:lnTo>
                <a:lnTo>
                  <a:pt x="545306" y="259556"/>
                </a:lnTo>
                <a:lnTo>
                  <a:pt x="957262" y="228600"/>
                </a:lnTo>
                <a:lnTo>
                  <a:pt x="1281112" y="202406"/>
                </a:lnTo>
                <a:lnTo>
                  <a:pt x="1609725" y="176213"/>
                </a:lnTo>
                <a:lnTo>
                  <a:pt x="1604962" y="0"/>
                </a:lnTo>
                <a:lnTo>
                  <a:pt x="1440656" y="11906"/>
                </a:lnTo>
                <a:lnTo>
                  <a:pt x="1135856" y="35719"/>
                </a:lnTo>
                <a:lnTo>
                  <a:pt x="773906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BB508D1-F7B0-4B0D-8AEC-18DA0A72AAC2}"/>
              </a:ext>
            </a:extLst>
          </p:cNvPr>
          <p:cNvSpPr/>
          <p:nvPr/>
        </p:nvSpPr>
        <p:spPr>
          <a:xfrm>
            <a:off x="4725988" y="4583113"/>
            <a:ext cx="1693862" cy="295275"/>
          </a:xfrm>
          <a:custGeom>
            <a:avLst/>
            <a:gdLst>
              <a:gd name="connsiteX0" fmla="*/ 1050132 w 1693069"/>
              <a:gd name="connsiteY0" fmla="*/ 64294 h 295275"/>
              <a:gd name="connsiteX1" fmla="*/ 745332 w 1693069"/>
              <a:gd name="connsiteY1" fmla="*/ 90488 h 295275"/>
              <a:gd name="connsiteX2" fmla="*/ 528638 w 1693069"/>
              <a:gd name="connsiteY2" fmla="*/ 104775 h 295275"/>
              <a:gd name="connsiteX3" fmla="*/ 295275 w 1693069"/>
              <a:gd name="connsiteY3" fmla="*/ 116682 h 295275"/>
              <a:gd name="connsiteX4" fmla="*/ 223838 w 1693069"/>
              <a:gd name="connsiteY4" fmla="*/ 119063 h 295275"/>
              <a:gd name="connsiteX5" fmla="*/ 30957 w 1693069"/>
              <a:gd name="connsiteY5" fmla="*/ 83344 h 295275"/>
              <a:gd name="connsiteX6" fmla="*/ 0 w 1693069"/>
              <a:gd name="connsiteY6" fmla="*/ 261938 h 295275"/>
              <a:gd name="connsiteX7" fmla="*/ 140494 w 1693069"/>
              <a:gd name="connsiteY7" fmla="*/ 285750 h 295275"/>
              <a:gd name="connsiteX8" fmla="*/ 200025 w 1693069"/>
              <a:gd name="connsiteY8" fmla="*/ 295275 h 295275"/>
              <a:gd name="connsiteX9" fmla="*/ 290513 w 1693069"/>
              <a:gd name="connsiteY9" fmla="*/ 285750 h 295275"/>
              <a:gd name="connsiteX10" fmla="*/ 564357 w 1693069"/>
              <a:gd name="connsiteY10" fmla="*/ 259557 h 295275"/>
              <a:gd name="connsiteX11" fmla="*/ 790575 w 1693069"/>
              <a:gd name="connsiteY11" fmla="*/ 240507 h 295275"/>
              <a:gd name="connsiteX12" fmla="*/ 1116807 w 1693069"/>
              <a:gd name="connsiteY12" fmla="*/ 216694 h 295275"/>
              <a:gd name="connsiteX13" fmla="*/ 1369219 w 1693069"/>
              <a:gd name="connsiteY13" fmla="*/ 200025 h 295275"/>
              <a:gd name="connsiteX14" fmla="*/ 1693069 w 1693069"/>
              <a:gd name="connsiteY14" fmla="*/ 178594 h 295275"/>
              <a:gd name="connsiteX15" fmla="*/ 1678782 w 1693069"/>
              <a:gd name="connsiteY15" fmla="*/ 0 h 295275"/>
              <a:gd name="connsiteX16" fmla="*/ 1478757 w 1693069"/>
              <a:gd name="connsiteY16" fmla="*/ 19050 h 295275"/>
              <a:gd name="connsiteX17" fmla="*/ 1252538 w 1693069"/>
              <a:gd name="connsiteY17" fmla="*/ 42863 h 295275"/>
              <a:gd name="connsiteX18" fmla="*/ 1050132 w 1693069"/>
              <a:gd name="connsiteY18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93069" h="295275">
                <a:moveTo>
                  <a:pt x="1050132" y="64294"/>
                </a:moveTo>
                <a:lnTo>
                  <a:pt x="745332" y="90488"/>
                </a:lnTo>
                <a:lnTo>
                  <a:pt x="528638" y="104775"/>
                </a:lnTo>
                <a:lnTo>
                  <a:pt x="295275" y="116682"/>
                </a:lnTo>
                <a:lnTo>
                  <a:pt x="223838" y="119063"/>
                </a:lnTo>
                <a:lnTo>
                  <a:pt x="30957" y="83344"/>
                </a:lnTo>
                <a:lnTo>
                  <a:pt x="0" y="261938"/>
                </a:lnTo>
                <a:lnTo>
                  <a:pt x="140494" y="285750"/>
                </a:lnTo>
                <a:lnTo>
                  <a:pt x="200025" y="295275"/>
                </a:lnTo>
                <a:lnTo>
                  <a:pt x="290513" y="285750"/>
                </a:lnTo>
                <a:lnTo>
                  <a:pt x="564357" y="259557"/>
                </a:lnTo>
                <a:lnTo>
                  <a:pt x="790575" y="240507"/>
                </a:lnTo>
                <a:lnTo>
                  <a:pt x="1116807" y="216694"/>
                </a:lnTo>
                <a:lnTo>
                  <a:pt x="1369219" y="200025"/>
                </a:lnTo>
                <a:lnTo>
                  <a:pt x="1693069" y="178594"/>
                </a:lnTo>
                <a:lnTo>
                  <a:pt x="1678782" y="0"/>
                </a:lnTo>
                <a:lnTo>
                  <a:pt x="1478757" y="19050"/>
                </a:lnTo>
                <a:lnTo>
                  <a:pt x="1252538" y="42863"/>
                </a:lnTo>
                <a:lnTo>
                  <a:pt x="105013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F28F55C-1091-4717-8874-793371C63F1B}"/>
              </a:ext>
            </a:extLst>
          </p:cNvPr>
          <p:cNvSpPr/>
          <p:nvPr/>
        </p:nvSpPr>
        <p:spPr>
          <a:xfrm>
            <a:off x="6164263" y="3529013"/>
            <a:ext cx="476250" cy="2513012"/>
          </a:xfrm>
          <a:custGeom>
            <a:avLst/>
            <a:gdLst>
              <a:gd name="connsiteX0" fmla="*/ 167750 w 476935"/>
              <a:gd name="connsiteY0" fmla="*/ 1404492 h 2512955"/>
              <a:gd name="connsiteX1" fmla="*/ 167750 w 476935"/>
              <a:gd name="connsiteY1" fmla="*/ 1217007 h 2512955"/>
              <a:gd name="connsiteX2" fmla="*/ 167750 w 476935"/>
              <a:gd name="connsiteY2" fmla="*/ 611793 h 2512955"/>
              <a:gd name="connsiteX3" fmla="*/ 167750 w 476935"/>
              <a:gd name="connsiteY3" fmla="*/ 424308 h 2512955"/>
              <a:gd name="connsiteX4" fmla="*/ 164460 w 476935"/>
              <a:gd name="connsiteY4" fmla="*/ 365102 h 2512955"/>
              <a:gd name="connsiteX5" fmla="*/ 151304 w 476935"/>
              <a:gd name="connsiteY5" fmla="*/ 282872 h 2512955"/>
              <a:gd name="connsiteX6" fmla="*/ 128279 w 476935"/>
              <a:gd name="connsiteY6" fmla="*/ 200642 h 2512955"/>
              <a:gd name="connsiteX7" fmla="*/ 115122 w 476935"/>
              <a:gd name="connsiteY7" fmla="*/ 180906 h 2512955"/>
              <a:gd name="connsiteX8" fmla="*/ 92098 w 476935"/>
              <a:gd name="connsiteY8" fmla="*/ 144725 h 2512955"/>
              <a:gd name="connsiteX9" fmla="*/ 55917 w 476935"/>
              <a:gd name="connsiteY9" fmla="*/ 105255 h 2512955"/>
              <a:gd name="connsiteX10" fmla="*/ 26314 w 476935"/>
              <a:gd name="connsiteY10" fmla="*/ 72362 h 2512955"/>
              <a:gd name="connsiteX11" fmla="*/ 19735 w 476935"/>
              <a:gd name="connsiteY11" fmla="*/ 65784 h 2512955"/>
              <a:gd name="connsiteX12" fmla="*/ 6578 w 476935"/>
              <a:gd name="connsiteY12" fmla="*/ 42760 h 2512955"/>
              <a:gd name="connsiteX13" fmla="*/ 0 w 476935"/>
              <a:gd name="connsiteY13" fmla="*/ 16446 h 2512955"/>
              <a:gd name="connsiteX14" fmla="*/ 0 w 476935"/>
              <a:gd name="connsiteY14" fmla="*/ 9867 h 2512955"/>
              <a:gd name="connsiteX15" fmla="*/ 3289 w 476935"/>
              <a:gd name="connsiteY15" fmla="*/ 3289 h 2512955"/>
              <a:gd name="connsiteX16" fmla="*/ 16446 w 476935"/>
              <a:gd name="connsiteY16" fmla="*/ 0 h 2512955"/>
              <a:gd name="connsiteX17" fmla="*/ 78941 w 476935"/>
              <a:gd name="connsiteY17" fmla="*/ 23024 h 2512955"/>
              <a:gd name="connsiteX18" fmla="*/ 194063 w 476935"/>
              <a:gd name="connsiteY18" fmla="*/ 75652 h 2512955"/>
              <a:gd name="connsiteX19" fmla="*/ 292740 w 476935"/>
              <a:gd name="connsiteY19" fmla="*/ 131568 h 2512955"/>
              <a:gd name="connsiteX20" fmla="*/ 374970 w 476935"/>
              <a:gd name="connsiteY20" fmla="*/ 180906 h 2512955"/>
              <a:gd name="connsiteX21" fmla="*/ 407862 w 476935"/>
              <a:gd name="connsiteY21" fmla="*/ 210509 h 2512955"/>
              <a:gd name="connsiteX22" fmla="*/ 447332 w 476935"/>
              <a:gd name="connsiteY22" fmla="*/ 246691 h 2512955"/>
              <a:gd name="connsiteX23" fmla="*/ 467068 w 476935"/>
              <a:gd name="connsiteY23" fmla="*/ 269715 h 2512955"/>
              <a:gd name="connsiteX24" fmla="*/ 473646 w 476935"/>
              <a:gd name="connsiteY24" fmla="*/ 289450 h 2512955"/>
              <a:gd name="connsiteX25" fmla="*/ 476935 w 476935"/>
              <a:gd name="connsiteY25" fmla="*/ 312475 h 2512955"/>
              <a:gd name="connsiteX26" fmla="*/ 467068 w 476935"/>
              <a:gd name="connsiteY26" fmla="*/ 335499 h 2512955"/>
              <a:gd name="connsiteX27" fmla="*/ 444043 w 476935"/>
              <a:gd name="connsiteY27" fmla="*/ 358524 h 2512955"/>
              <a:gd name="connsiteX28" fmla="*/ 421019 w 476935"/>
              <a:gd name="connsiteY28" fmla="*/ 381548 h 2512955"/>
              <a:gd name="connsiteX29" fmla="*/ 401283 w 476935"/>
              <a:gd name="connsiteY29" fmla="*/ 421019 h 2512955"/>
              <a:gd name="connsiteX30" fmla="*/ 391416 w 476935"/>
              <a:gd name="connsiteY30" fmla="*/ 467067 h 2512955"/>
              <a:gd name="connsiteX31" fmla="*/ 394705 w 476935"/>
              <a:gd name="connsiteY31" fmla="*/ 769675 h 2512955"/>
              <a:gd name="connsiteX32" fmla="*/ 401283 w 476935"/>
              <a:gd name="connsiteY32" fmla="*/ 1197272 h 2512955"/>
              <a:gd name="connsiteX33" fmla="*/ 411151 w 476935"/>
              <a:gd name="connsiteY33" fmla="*/ 1615001 h 2512955"/>
              <a:gd name="connsiteX34" fmla="*/ 411151 w 476935"/>
              <a:gd name="connsiteY34" fmla="*/ 1894584 h 2512955"/>
              <a:gd name="connsiteX35" fmla="*/ 414440 w 476935"/>
              <a:gd name="connsiteY35" fmla="*/ 1993260 h 2512955"/>
              <a:gd name="connsiteX36" fmla="*/ 417729 w 476935"/>
              <a:gd name="connsiteY36" fmla="*/ 2059044 h 2512955"/>
              <a:gd name="connsiteX37" fmla="*/ 427597 w 476935"/>
              <a:gd name="connsiteY37" fmla="*/ 2121539 h 2512955"/>
              <a:gd name="connsiteX38" fmla="*/ 434176 w 476935"/>
              <a:gd name="connsiteY38" fmla="*/ 2161010 h 2512955"/>
              <a:gd name="connsiteX39" fmla="*/ 430886 w 476935"/>
              <a:gd name="connsiteY39" fmla="*/ 2223505 h 2512955"/>
              <a:gd name="connsiteX40" fmla="*/ 421019 w 476935"/>
              <a:gd name="connsiteY40" fmla="*/ 2309024 h 2512955"/>
              <a:gd name="connsiteX41" fmla="*/ 407862 w 476935"/>
              <a:gd name="connsiteY41" fmla="*/ 2374808 h 2512955"/>
              <a:gd name="connsiteX42" fmla="*/ 384837 w 476935"/>
              <a:gd name="connsiteY42" fmla="*/ 2437303 h 2512955"/>
              <a:gd name="connsiteX43" fmla="*/ 365102 w 476935"/>
              <a:gd name="connsiteY43" fmla="*/ 2473485 h 2512955"/>
              <a:gd name="connsiteX44" fmla="*/ 338788 w 476935"/>
              <a:gd name="connsiteY44" fmla="*/ 2499798 h 2512955"/>
              <a:gd name="connsiteX45" fmla="*/ 312475 w 476935"/>
              <a:gd name="connsiteY45" fmla="*/ 2512955 h 2512955"/>
              <a:gd name="connsiteX46" fmla="*/ 292740 w 476935"/>
              <a:gd name="connsiteY46" fmla="*/ 2512955 h 2512955"/>
              <a:gd name="connsiteX47" fmla="*/ 259847 w 476935"/>
              <a:gd name="connsiteY47" fmla="*/ 2496509 h 2512955"/>
              <a:gd name="connsiteX48" fmla="*/ 233534 w 476935"/>
              <a:gd name="connsiteY48" fmla="*/ 2473485 h 2512955"/>
              <a:gd name="connsiteX49" fmla="*/ 213799 w 476935"/>
              <a:gd name="connsiteY49" fmla="*/ 2447171 h 2512955"/>
              <a:gd name="connsiteX50" fmla="*/ 194063 w 476935"/>
              <a:gd name="connsiteY50" fmla="*/ 2394544 h 2512955"/>
              <a:gd name="connsiteX51" fmla="*/ 177617 w 476935"/>
              <a:gd name="connsiteY51" fmla="*/ 2322181 h 2512955"/>
              <a:gd name="connsiteX52" fmla="*/ 167750 w 476935"/>
              <a:gd name="connsiteY52" fmla="*/ 2243240 h 2512955"/>
              <a:gd name="connsiteX53" fmla="*/ 164460 w 476935"/>
              <a:gd name="connsiteY53" fmla="*/ 2091937 h 2512955"/>
              <a:gd name="connsiteX54" fmla="*/ 167750 w 476935"/>
              <a:gd name="connsiteY54" fmla="*/ 1838667 h 2512955"/>
              <a:gd name="connsiteX55" fmla="*/ 167750 w 476935"/>
              <a:gd name="connsiteY55" fmla="*/ 1404492 h 251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76935" h="2512955">
                <a:moveTo>
                  <a:pt x="167750" y="1404492"/>
                </a:moveTo>
                <a:lnTo>
                  <a:pt x="167750" y="1217007"/>
                </a:lnTo>
                <a:lnTo>
                  <a:pt x="167750" y="611793"/>
                </a:lnTo>
                <a:lnTo>
                  <a:pt x="167750" y="424308"/>
                </a:lnTo>
                <a:lnTo>
                  <a:pt x="164460" y="365102"/>
                </a:lnTo>
                <a:lnTo>
                  <a:pt x="151304" y="282872"/>
                </a:lnTo>
                <a:lnTo>
                  <a:pt x="128279" y="200642"/>
                </a:lnTo>
                <a:lnTo>
                  <a:pt x="115122" y="180906"/>
                </a:lnTo>
                <a:lnTo>
                  <a:pt x="92098" y="144725"/>
                </a:lnTo>
                <a:lnTo>
                  <a:pt x="55917" y="105255"/>
                </a:lnTo>
                <a:lnTo>
                  <a:pt x="26314" y="72362"/>
                </a:lnTo>
                <a:lnTo>
                  <a:pt x="19735" y="65784"/>
                </a:lnTo>
                <a:lnTo>
                  <a:pt x="6578" y="42760"/>
                </a:lnTo>
                <a:lnTo>
                  <a:pt x="0" y="16446"/>
                </a:lnTo>
                <a:lnTo>
                  <a:pt x="0" y="9867"/>
                </a:lnTo>
                <a:lnTo>
                  <a:pt x="3289" y="3289"/>
                </a:lnTo>
                <a:lnTo>
                  <a:pt x="16446" y="0"/>
                </a:lnTo>
                <a:lnTo>
                  <a:pt x="78941" y="23024"/>
                </a:lnTo>
                <a:lnTo>
                  <a:pt x="194063" y="75652"/>
                </a:lnTo>
                <a:lnTo>
                  <a:pt x="292740" y="131568"/>
                </a:lnTo>
                <a:lnTo>
                  <a:pt x="374970" y="180906"/>
                </a:lnTo>
                <a:lnTo>
                  <a:pt x="407862" y="210509"/>
                </a:lnTo>
                <a:lnTo>
                  <a:pt x="447332" y="246691"/>
                </a:lnTo>
                <a:lnTo>
                  <a:pt x="467068" y="269715"/>
                </a:lnTo>
                <a:lnTo>
                  <a:pt x="473646" y="289450"/>
                </a:lnTo>
                <a:lnTo>
                  <a:pt x="476935" y="312475"/>
                </a:lnTo>
                <a:lnTo>
                  <a:pt x="467068" y="335499"/>
                </a:lnTo>
                <a:lnTo>
                  <a:pt x="444043" y="358524"/>
                </a:lnTo>
                <a:lnTo>
                  <a:pt x="421019" y="381548"/>
                </a:lnTo>
                <a:lnTo>
                  <a:pt x="401283" y="421019"/>
                </a:lnTo>
                <a:lnTo>
                  <a:pt x="391416" y="467067"/>
                </a:lnTo>
                <a:cubicBezTo>
                  <a:pt x="392512" y="567936"/>
                  <a:pt x="393609" y="668806"/>
                  <a:pt x="394705" y="769675"/>
                </a:cubicBezTo>
                <a:cubicBezTo>
                  <a:pt x="396898" y="912207"/>
                  <a:pt x="399090" y="1054740"/>
                  <a:pt x="401283" y="1197272"/>
                </a:cubicBezTo>
                <a:lnTo>
                  <a:pt x="411151" y="1615001"/>
                </a:lnTo>
                <a:lnTo>
                  <a:pt x="411151" y="1894584"/>
                </a:lnTo>
                <a:lnTo>
                  <a:pt x="414440" y="1993260"/>
                </a:lnTo>
                <a:lnTo>
                  <a:pt x="417729" y="2059044"/>
                </a:lnTo>
                <a:lnTo>
                  <a:pt x="427597" y="2121539"/>
                </a:lnTo>
                <a:lnTo>
                  <a:pt x="434176" y="2161010"/>
                </a:lnTo>
                <a:lnTo>
                  <a:pt x="430886" y="2223505"/>
                </a:lnTo>
                <a:lnTo>
                  <a:pt x="421019" y="2309024"/>
                </a:lnTo>
                <a:lnTo>
                  <a:pt x="407862" y="2374808"/>
                </a:lnTo>
                <a:lnTo>
                  <a:pt x="384837" y="2437303"/>
                </a:lnTo>
                <a:lnTo>
                  <a:pt x="365102" y="2473485"/>
                </a:lnTo>
                <a:lnTo>
                  <a:pt x="338788" y="2499798"/>
                </a:lnTo>
                <a:lnTo>
                  <a:pt x="312475" y="2512955"/>
                </a:lnTo>
                <a:lnTo>
                  <a:pt x="292740" y="2512955"/>
                </a:lnTo>
                <a:lnTo>
                  <a:pt x="259847" y="2496509"/>
                </a:lnTo>
                <a:lnTo>
                  <a:pt x="233534" y="2473485"/>
                </a:lnTo>
                <a:lnTo>
                  <a:pt x="213799" y="2447171"/>
                </a:lnTo>
                <a:lnTo>
                  <a:pt x="194063" y="2394544"/>
                </a:lnTo>
                <a:lnTo>
                  <a:pt x="177617" y="2322181"/>
                </a:lnTo>
                <a:lnTo>
                  <a:pt x="167750" y="2243240"/>
                </a:lnTo>
                <a:cubicBezTo>
                  <a:pt x="166653" y="2192806"/>
                  <a:pt x="165557" y="2142371"/>
                  <a:pt x="164460" y="2091937"/>
                </a:cubicBezTo>
                <a:cubicBezTo>
                  <a:pt x="165557" y="2007514"/>
                  <a:pt x="166653" y="1923090"/>
                  <a:pt x="167750" y="1838667"/>
                </a:cubicBezTo>
                <a:lnTo>
                  <a:pt x="167750" y="14044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20C56D-A314-4884-A062-B1E61A6E1630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381125"/>
            <a:ext cx="4702175" cy="4692650"/>
            <a:chOff x="2874963" y="1501775"/>
            <a:chExt cx="4702175" cy="4692650"/>
          </a:xfrm>
        </p:grpSpPr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A6FE3D5-B59B-4FBE-992D-B8396C6CAD6E}"/>
                </a:ext>
              </a:extLst>
            </p:cNvPr>
            <p:cNvSpPr/>
            <p:nvPr/>
          </p:nvSpPr>
          <p:spPr>
            <a:xfrm>
              <a:off x="3125788" y="17319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F439C500-E2F6-4A58-BED6-C2DC5E868A77}"/>
                </a:ext>
              </a:extLst>
            </p:cNvPr>
            <p:cNvSpPr/>
            <p:nvPr/>
          </p:nvSpPr>
          <p:spPr>
            <a:xfrm>
              <a:off x="2874963" y="2887663"/>
              <a:ext cx="792163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232C22D2-BC71-4F6D-AC60-FB6A23970B74}"/>
                </a:ext>
              </a:extLst>
            </p:cNvPr>
            <p:cNvSpPr/>
            <p:nvPr/>
          </p:nvSpPr>
          <p:spPr>
            <a:xfrm>
              <a:off x="2886076" y="5205413"/>
              <a:ext cx="446087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A0BF248D-C4CC-487C-8E00-164327B014C5}"/>
                </a:ext>
              </a:extLst>
            </p:cNvPr>
            <p:cNvSpPr/>
            <p:nvPr/>
          </p:nvSpPr>
          <p:spPr>
            <a:xfrm>
              <a:off x="5283201" y="15017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9E716636-EA46-4ACD-B7A6-C8130391C73B}"/>
                </a:ext>
              </a:extLst>
            </p:cNvPr>
            <p:cNvSpPr/>
            <p:nvPr/>
          </p:nvSpPr>
          <p:spPr>
            <a:xfrm>
              <a:off x="4148138" y="3760788"/>
              <a:ext cx="950913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BC79BF81-E98C-4584-86EF-AB697DB8C2E5}"/>
                </a:ext>
              </a:extLst>
            </p:cNvPr>
            <p:cNvSpPr/>
            <p:nvPr/>
          </p:nvSpPr>
          <p:spPr>
            <a:xfrm>
              <a:off x="2982913" y="3879850"/>
              <a:ext cx="1046163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A505F69B-A223-42E0-AC30-303159547740}"/>
                </a:ext>
              </a:extLst>
            </p:cNvPr>
            <p:cNvSpPr/>
            <p:nvPr/>
          </p:nvSpPr>
          <p:spPr>
            <a:xfrm>
              <a:off x="4198938" y="1976438"/>
              <a:ext cx="3043238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4">
              <a:extLst>
                <a:ext uri="{FF2B5EF4-FFF2-40B4-BE49-F238E27FC236}">
                  <a16:creationId xmlns:a16="http://schemas.microsoft.com/office/drawing/2014/main" id="{3A34F7EF-0CBA-4E97-BB95-908BD0A1072A}"/>
                </a:ext>
              </a:extLst>
            </p:cNvPr>
            <p:cNvSpPr/>
            <p:nvPr/>
          </p:nvSpPr>
          <p:spPr>
            <a:xfrm>
              <a:off x="4092576" y="2216150"/>
              <a:ext cx="2262187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3C4BEEF6-1315-4706-B658-613961331CEF}"/>
                </a:ext>
              </a:extLst>
            </p:cNvPr>
            <p:cNvSpPr/>
            <p:nvPr/>
          </p:nvSpPr>
          <p:spPr>
            <a:xfrm>
              <a:off x="4735513" y="25542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8">
              <a:extLst>
                <a:ext uri="{FF2B5EF4-FFF2-40B4-BE49-F238E27FC236}">
                  <a16:creationId xmlns:a16="http://schemas.microsoft.com/office/drawing/2014/main" id="{1F080666-4324-40E2-B001-37B6E6F85AC6}"/>
                </a:ext>
              </a:extLst>
            </p:cNvPr>
            <p:cNvSpPr/>
            <p:nvPr/>
          </p:nvSpPr>
          <p:spPr>
            <a:xfrm>
              <a:off x="4960938" y="41338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9">
              <a:extLst>
                <a:ext uri="{FF2B5EF4-FFF2-40B4-BE49-F238E27FC236}">
                  <a16:creationId xmlns:a16="http://schemas.microsoft.com/office/drawing/2014/main" id="{5620A260-F039-4448-BD38-E152BFAC637B}"/>
                </a:ext>
              </a:extLst>
            </p:cNvPr>
            <p:cNvSpPr/>
            <p:nvPr/>
          </p:nvSpPr>
          <p:spPr>
            <a:xfrm>
              <a:off x="4878388" y="4735513"/>
              <a:ext cx="1693863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336C8E67-1715-4909-9780-802515BF59F3}"/>
                </a:ext>
              </a:extLst>
            </p:cNvPr>
            <p:cNvSpPr/>
            <p:nvPr/>
          </p:nvSpPr>
          <p:spPr>
            <a:xfrm>
              <a:off x="6316663" y="36814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0F06B7F-FAD7-4D9A-A1E8-B3D546A37001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34ED2A61-D7B2-4C78-BBBD-FDCF6A6A17EB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FD1E4C65-D6A2-4650-B7BB-244D700A81C1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D40B4673-5651-4A4C-A73B-48B80EE5E6D3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93EBFD8F-694A-4D4D-A389-DD5306362BF3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C460F5E-EFC3-4F9F-B550-912F349B1A45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F4310D86-14AB-43FB-A52B-B8B8FBBC097B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674ABFBE-644A-4C45-93C7-42D9AE6F381C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4">
              <a:extLst>
                <a:ext uri="{FF2B5EF4-FFF2-40B4-BE49-F238E27FC236}">
                  <a16:creationId xmlns:a16="http://schemas.microsoft.com/office/drawing/2014/main" id="{3B0418F7-2101-4E75-AA7D-E8E1931AF477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5">
              <a:extLst>
                <a:ext uri="{FF2B5EF4-FFF2-40B4-BE49-F238E27FC236}">
                  <a16:creationId xmlns:a16="http://schemas.microsoft.com/office/drawing/2014/main" id="{B94DE94A-7E95-4583-A207-C862256F1452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8">
              <a:extLst>
                <a:ext uri="{FF2B5EF4-FFF2-40B4-BE49-F238E27FC236}">
                  <a16:creationId xmlns:a16="http://schemas.microsoft.com/office/drawing/2014/main" id="{C9F2360F-92C9-4212-BA6D-9639BDB93AD2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9">
              <a:extLst>
                <a:ext uri="{FF2B5EF4-FFF2-40B4-BE49-F238E27FC236}">
                  <a16:creationId xmlns:a16="http://schemas.microsoft.com/office/drawing/2014/main" id="{64CF9EDD-F6AA-4B1B-AF41-FBCF25912F4D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8D8E6698-CB6B-4932-AA1D-F9595699B4F6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178" name="グループ化 1">
            <a:extLst>
              <a:ext uri="{FF2B5EF4-FFF2-40B4-BE49-F238E27FC236}">
                <a16:creationId xmlns:a16="http://schemas.microsoft.com/office/drawing/2014/main" id="{55BED26A-83D2-427A-9A65-84DA1F091FB0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A79A5BB-8D9F-407E-8C0E-F23B8A903DA8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D6BE3B1B-A76A-4451-93A4-3680B490BCDA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B22776A-B2C5-4BD3-AB85-7ABC5E26724B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B69AC867-FE41-4AB6-8E5B-EE3D170F8FE5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6554EC65-2B54-4C07-AB6B-83522BA128CB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AF0D17FA-3147-4A56-BD02-F2C892C77CD3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6D61FDDA-4A8C-4F7D-9CC8-14338722143B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77502AC-DCAD-4195-909E-FB32536DB263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0B387776-BA3F-499F-99E2-8438E94C4988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2DE59B3-98C1-4CDF-B4E4-47369BF51E93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DA88565F-8106-416C-80F6-C82BE729D964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1B8BD3F-BD98-4AD4-8B2A-32E0070F1F46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ヒロシマのうた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裏 胸 預 忘 勤 裁 窓 座 盟 否 寸 頂 派 源 泉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1434714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A19789BE-5701-46F6-BF15-8BE8F0987832}"/>
              </a:ext>
            </a:extLst>
          </p:cNvPr>
          <p:cNvSpPr/>
          <p:nvPr/>
        </p:nvSpPr>
        <p:spPr>
          <a:xfrm>
            <a:off x="4449763" y="1328738"/>
            <a:ext cx="660400" cy="612775"/>
          </a:xfrm>
          <a:custGeom>
            <a:avLst/>
            <a:gdLst>
              <a:gd name="connsiteX0" fmla="*/ 340519 w 659607"/>
              <a:gd name="connsiteY0" fmla="*/ 21431 h 611981"/>
              <a:gd name="connsiteX1" fmla="*/ 273844 w 659607"/>
              <a:gd name="connsiteY1" fmla="*/ 9525 h 611981"/>
              <a:gd name="connsiteX2" fmla="*/ 202407 w 659607"/>
              <a:gd name="connsiteY2" fmla="*/ 2381 h 611981"/>
              <a:gd name="connsiteX3" fmla="*/ 97632 w 659607"/>
              <a:gd name="connsiteY3" fmla="*/ 0 h 611981"/>
              <a:gd name="connsiteX4" fmla="*/ 28575 w 659607"/>
              <a:gd name="connsiteY4" fmla="*/ 4762 h 611981"/>
              <a:gd name="connsiteX5" fmla="*/ 9525 w 659607"/>
              <a:gd name="connsiteY5" fmla="*/ 9525 h 611981"/>
              <a:gd name="connsiteX6" fmla="*/ 2382 w 659607"/>
              <a:gd name="connsiteY6" fmla="*/ 14287 h 611981"/>
              <a:gd name="connsiteX7" fmla="*/ 0 w 659607"/>
              <a:gd name="connsiteY7" fmla="*/ 26193 h 611981"/>
              <a:gd name="connsiteX8" fmla="*/ 4763 w 659607"/>
              <a:gd name="connsiteY8" fmla="*/ 42862 h 611981"/>
              <a:gd name="connsiteX9" fmla="*/ 23813 w 659607"/>
              <a:gd name="connsiteY9" fmla="*/ 64293 h 611981"/>
              <a:gd name="connsiteX10" fmla="*/ 45244 w 659607"/>
              <a:gd name="connsiteY10" fmla="*/ 76200 h 611981"/>
              <a:gd name="connsiteX11" fmla="*/ 88107 w 659607"/>
              <a:gd name="connsiteY11" fmla="*/ 92868 h 611981"/>
              <a:gd name="connsiteX12" fmla="*/ 169069 w 659607"/>
              <a:gd name="connsiteY12" fmla="*/ 130968 h 611981"/>
              <a:gd name="connsiteX13" fmla="*/ 228600 w 659607"/>
              <a:gd name="connsiteY13" fmla="*/ 166687 h 611981"/>
              <a:gd name="connsiteX14" fmla="*/ 264319 w 659607"/>
              <a:gd name="connsiteY14" fmla="*/ 192881 h 611981"/>
              <a:gd name="connsiteX15" fmla="*/ 278607 w 659607"/>
              <a:gd name="connsiteY15" fmla="*/ 209550 h 611981"/>
              <a:gd name="connsiteX16" fmla="*/ 292894 w 659607"/>
              <a:gd name="connsiteY16" fmla="*/ 242887 h 611981"/>
              <a:gd name="connsiteX17" fmla="*/ 307182 w 659607"/>
              <a:gd name="connsiteY17" fmla="*/ 307181 h 611981"/>
              <a:gd name="connsiteX18" fmla="*/ 311944 w 659607"/>
              <a:gd name="connsiteY18" fmla="*/ 371475 h 611981"/>
              <a:gd name="connsiteX19" fmla="*/ 316707 w 659607"/>
              <a:gd name="connsiteY19" fmla="*/ 469106 h 611981"/>
              <a:gd name="connsiteX20" fmla="*/ 316707 w 659607"/>
              <a:gd name="connsiteY20" fmla="*/ 611981 h 611981"/>
              <a:gd name="connsiteX21" fmla="*/ 590550 w 659607"/>
              <a:gd name="connsiteY21" fmla="*/ 583406 h 611981"/>
              <a:gd name="connsiteX22" fmla="*/ 583407 w 659607"/>
              <a:gd name="connsiteY22" fmla="*/ 473868 h 611981"/>
              <a:gd name="connsiteX23" fmla="*/ 578644 w 659607"/>
              <a:gd name="connsiteY23" fmla="*/ 414337 h 611981"/>
              <a:gd name="connsiteX24" fmla="*/ 581025 w 659607"/>
              <a:gd name="connsiteY24" fmla="*/ 354806 h 611981"/>
              <a:gd name="connsiteX25" fmla="*/ 588169 w 659607"/>
              <a:gd name="connsiteY25" fmla="*/ 316706 h 611981"/>
              <a:gd name="connsiteX26" fmla="*/ 600075 w 659607"/>
              <a:gd name="connsiteY26" fmla="*/ 290512 h 611981"/>
              <a:gd name="connsiteX27" fmla="*/ 607219 w 659607"/>
              <a:gd name="connsiteY27" fmla="*/ 273843 h 611981"/>
              <a:gd name="connsiteX28" fmla="*/ 621507 w 659607"/>
              <a:gd name="connsiteY28" fmla="*/ 257175 h 611981"/>
              <a:gd name="connsiteX29" fmla="*/ 645319 w 659607"/>
              <a:gd name="connsiteY29" fmla="*/ 233362 h 611981"/>
              <a:gd name="connsiteX30" fmla="*/ 657225 w 659607"/>
              <a:gd name="connsiteY30" fmla="*/ 214312 h 611981"/>
              <a:gd name="connsiteX31" fmla="*/ 659607 w 659607"/>
              <a:gd name="connsiteY31" fmla="*/ 190500 h 611981"/>
              <a:gd name="connsiteX32" fmla="*/ 652463 w 659607"/>
              <a:gd name="connsiteY32" fmla="*/ 164306 h 611981"/>
              <a:gd name="connsiteX33" fmla="*/ 635794 w 659607"/>
              <a:gd name="connsiteY33" fmla="*/ 135731 h 611981"/>
              <a:gd name="connsiteX34" fmla="*/ 619125 w 659607"/>
              <a:gd name="connsiteY34" fmla="*/ 119062 h 611981"/>
              <a:gd name="connsiteX35" fmla="*/ 585788 w 659607"/>
              <a:gd name="connsiteY35" fmla="*/ 102393 h 611981"/>
              <a:gd name="connsiteX36" fmla="*/ 516732 w 659607"/>
              <a:gd name="connsiteY36" fmla="*/ 73818 h 611981"/>
              <a:gd name="connsiteX37" fmla="*/ 445294 w 659607"/>
              <a:gd name="connsiteY37" fmla="*/ 50006 h 611981"/>
              <a:gd name="connsiteX38" fmla="*/ 340519 w 659607"/>
              <a:gd name="connsiteY38" fmla="*/ 214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7" h="611981">
                <a:moveTo>
                  <a:pt x="340519" y="21431"/>
                </a:moveTo>
                <a:lnTo>
                  <a:pt x="273844" y="9525"/>
                </a:lnTo>
                <a:lnTo>
                  <a:pt x="202407" y="2381"/>
                </a:lnTo>
                <a:lnTo>
                  <a:pt x="97632" y="0"/>
                </a:lnTo>
                <a:lnTo>
                  <a:pt x="28575" y="4762"/>
                </a:lnTo>
                <a:lnTo>
                  <a:pt x="9525" y="9525"/>
                </a:lnTo>
                <a:lnTo>
                  <a:pt x="2382" y="14287"/>
                </a:lnTo>
                <a:lnTo>
                  <a:pt x="0" y="26193"/>
                </a:lnTo>
                <a:lnTo>
                  <a:pt x="4763" y="42862"/>
                </a:lnTo>
                <a:lnTo>
                  <a:pt x="23813" y="64293"/>
                </a:lnTo>
                <a:lnTo>
                  <a:pt x="45244" y="76200"/>
                </a:lnTo>
                <a:lnTo>
                  <a:pt x="88107" y="92868"/>
                </a:lnTo>
                <a:lnTo>
                  <a:pt x="169069" y="130968"/>
                </a:lnTo>
                <a:lnTo>
                  <a:pt x="228600" y="166687"/>
                </a:lnTo>
                <a:lnTo>
                  <a:pt x="264319" y="192881"/>
                </a:lnTo>
                <a:lnTo>
                  <a:pt x="278607" y="209550"/>
                </a:lnTo>
                <a:lnTo>
                  <a:pt x="292894" y="242887"/>
                </a:lnTo>
                <a:lnTo>
                  <a:pt x="307182" y="307181"/>
                </a:lnTo>
                <a:lnTo>
                  <a:pt x="311944" y="371475"/>
                </a:lnTo>
                <a:lnTo>
                  <a:pt x="316707" y="469106"/>
                </a:lnTo>
                <a:lnTo>
                  <a:pt x="316707" y="611981"/>
                </a:lnTo>
                <a:lnTo>
                  <a:pt x="590550" y="583406"/>
                </a:lnTo>
                <a:lnTo>
                  <a:pt x="583407" y="473868"/>
                </a:lnTo>
                <a:lnTo>
                  <a:pt x="578644" y="414337"/>
                </a:lnTo>
                <a:cubicBezTo>
                  <a:pt x="579438" y="394493"/>
                  <a:pt x="580231" y="374650"/>
                  <a:pt x="581025" y="354806"/>
                </a:cubicBezTo>
                <a:lnTo>
                  <a:pt x="588169" y="316706"/>
                </a:lnTo>
                <a:lnTo>
                  <a:pt x="600075" y="290512"/>
                </a:lnTo>
                <a:lnTo>
                  <a:pt x="607219" y="273843"/>
                </a:lnTo>
                <a:lnTo>
                  <a:pt x="621507" y="257175"/>
                </a:lnTo>
                <a:lnTo>
                  <a:pt x="645319" y="233362"/>
                </a:lnTo>
                <a:lnTo>
                  <a:pt x="657225" y="214312"/>
                </a:lnTo>
                <a:lnTo>
                  <a:pt x="659607" y="190500"/>
                </a:lnTo>
                <a:lnTo>
                  <a:pt x="652463" y="164306"/>
                </a:lnTo>
                <a:lnTo>
                  <a:pt x="635794" y="135731"/>
                </a:lnTo>
                <a:lnTo>
                  <a:pt x="619125" y="119062"/>
                </a:lnTo>
                <a:lnTo>
                  <a:pt x="585788" y="102393"/>
                </a:lnTo>
                <a:lnTo>
                  <a:pt x="516732" y="73818"/>
                </a:lnTo>
                <a:lnTo>
                  <a:pt x="445294" y="50006"/>
                </a:lnTo>
                <a:lnTo>
                  <a:pt x="340519" y="21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12877A50-2072-49DE-A7BA-D76040C0E3F6}"/>
              </a:ext>
            </a:extLst>
          </p:cNvPr>
          <p:cNvSpPr/>
          <p:nvPr/>
        </p:nvSpPr>
        <p:spPr>
          <a:xfrm>
            <a:off x="2933700" y="1685925"/>
            <a:ext cx="3879850" cy="523875"/>
          </a:xfrm>
          <a:custGeom>
            <a:avLst/>
            <a:gdLst>
              <a:gd name="connsiteX0" fmla="*/ 1270000 w 3879850"/>
              <a:gd name="connsiteY0" fmla="*/ 219075 h 523875"/>
              <a:gd name="connsiteX1" fmla="*/ 1574800 w 3879850"/>
              <a:gd name="connsiteY1" fmla="*/ 184150 h 523875"/>
              <a:gd name="connsiteX2" fmla="*/ 1860550 w 3879850"/>
              <a:gd name="connsiteY2" fmla="*/ 155575 h 523875"/>
              <a:gd name="connsiteX3" fmla="*/ 2092325 w 3879850"/>
              <a:gd name="connsiteY3" fmla="*/ 136525 h 523875"/>
              <a:gd name="connsiteX4" fmla="*/ 2254250 w 3879850"/>
              <a:gd name="connsiteY4" fmla="*/ 127000 h 523875"/>
              <a:gd name="connsiteX5" fmla="*/ 2457450 w 3879850"/>
              <a:gd name="connsiteY5" fmla="*/ 114300 h 523875"/>
              <a:gd name="connsiteX6" fmla="*/ 2641600 w 3879850"/>
              <a:gd name="connsiteY6" fmla="*/ 101600 h 523875"/>
              <a:gd name="connsiteX7" fmla="*/ 2838450 w 3879850"/>
              <a:gd name="connsiteY7" fmla="*/ 88900 h 523875"/>
              <a:gd name="connsiteX8" fmla="*/ 3063875 w 3879850"/>
              <a:gd name="connsiteY8" fmla="*/ 69850 h 523875"/>
              <a:gd name="connsiteX9" fmla="*/ 3146425 w 3879850"/>
              <a:gd name="connsiteY9" fmla="*/ 60325 h 523875"/>
              <a:gd name="connsiteX10" fmla="*/ 3228975 w 3879850"/>
              <a:gd name="connsiteY10" fmla="*/ 47625 h 523875"/>
              <a:gd name="connsiteX11" fmla="*/ 3330575 w 3879850"/>
              <a:gd name="connsiteY11" fmla="*/ 25400 h 523875"/>
              <a:gd name="connsiteX12" fmla="*/ 3403600 w 3879850"/>
              <a:gd name="connsiteY12" fmla="*/ 6350 h 523875"/>
              <a:gd name="connsiteX13" fmla="*/ 3438525 w 3879850"/>
              <a:gd name="connsiteY13" fmla="*/ 0 h 523875"/>
              <a:gd name="connsiteX14" fmla="*/ 3511550 w 3879850"/>
              <a:gd name="connsiteY14" fmla="*/ 6350 h 523875"/>
              <a:gd name="connsiteX15" fmla="*/ 3619500 w 3879850"/>
              <a:gd name="connsiteY15" fmla="*/ 22225 h 523875"/>
              <a:gd name="connsiteX16" fmla="*/ 3695700 w 3879850"/>
              <a:gd name="connsiteY16" fmla="*/ 44450 h 523875"/>
              <a:gd name="connsiteX17" fmla="*/ 3759200 w 3879850"/>
              <a:gd name="connsiteY17" fmla="*/ 69850 h 523875"/>
              <a:gd name="connsiteX18" fmla="*/ 3822700 w 3879850"/>
              <a:gd name="connsiteY18" fmla="*/ 98425 h 523875"/>
              <a:gd name="connsiteX19" fmla="*/ 3841750 w 3879850"/>
              <a:gd name="connsiteY19" fmla="*/ 111125 h 523875"/>
              <a:gd name="connsiteX20" fmla="*/ 3857625 w 3879850"/>
              <a:gd name="connsiteY20" fmla="*/ 127000 h 523875"/>
              <a:gd name="connsiteX21" fmla="*/ 3870325 w 3879850"/>
              <a:gd name="connsiteY21" fmla="*/ 146050 h 523875"/>
              <a:gd name="connsiteX22" fmla="*/ 3879850 w 3879850"/>
              <a:gd name="connsiteY22" fmla="*/ 168275 h 523875"/>
              <a:gd name="connsiteX23" fmla="*/ 3879850 w 3879850"/>
              <a:gd name="connsiteY23" fmla="*/ 187325 h 523875"/>
              <a:gd name="connsiteX24" fmla="*/ 3873500 w 3879850"/>
              <a:gd name="connsiteY24" fmla="*/ 203200 h 523875"/>
              <a:gd name="connsiteX25" fmla="*/ 3854450 w 3879850"/>
              <a:gd name="connsiteY25" fmla="*/ 215900 h 523875"/>
              <a:gd name="connsiteX26" fmla="*/ 3816350 w 3879850"/>
              <a:gd name="connsiteY26" fmla="*/ 228600 h 523875"/>
              <a:gd name="connsiteX27" fmla="*/ 3733800 w 3879850"/>
              <a:gd name="connsiteY27" fmla="*/ 247650 h 523875"/>
              <a:gd name="connsiteX28" fmla="*/ 3667125 w 3879850"/>
              <a:gd name="connsiteY28" fmla="*/ 254000 h 523875"/>
              <a:gd name="connsiteX29" fmla="*/ 3536950 w 3879850"/>
              <a:gd name="connsiteY29" fmla="*/ 257175 h 523875"/>
              <a:gd name="connsiteX30" fmla="*/ 3419475 w 3879850"/>
              <a:gd name="connsiteY30" fmla="*/ 250825 h 523875"/>
              <a:gd name="connsiteX31" fmla="*/ 3279775 w 3879850"/>
              <a:gd name="connsiteY31" fmla="*/ 247650 h 523875"/>
              <a:gd name="connsiteX32" fmla="*/ 3038475 w 3879850"/>
              <a:gd name="connsiteY32" fmla="*/ 250825 h 523875"/>
              <a:gd name="connsiteX33" fmla="*/ 2841625 w 3879850"/>
              <a:gd name="connsiteY33" fmla="*/ 257175 h 523875"/>
              <a:gd name="connsiteX34" fmla="*/ 2530475 w 3879850"/>
              <a:gd name="connsiteY34" fmla="*/ 269875 h 523875"/>
              <a:gd name="connsiteX35" fmla="*/ 2203450 w 3879850"/>
              <a:gd name="connsiteY35" fmla="*/ 288925 h 523875"/>
              <a:gd name="connsiteX36" fmla="*/ 1889125 w 3879850"/>
              <a:gd name="connsiteY36" fmla="*/ 317500 h 523875"/>
              <a:gd name="connsiteX37" fmla="*/ 1520825 w 3879850"/>
              <a:gd name="connsiteY37" fmla="*/ 352425 h 523875"/>
              <a:gd name="connsiteX38" fmla="*/ 1181100 w 3879850"/>
              <a:gd name="connsiteY38" fmla="*/ 393700 h 523875"/>
              <a:gd name="connsiteX39" fmla="*/ 841375 w 3879850"/>
              <a:gd name="connsiteY39" fmla="*/ 444500 h 523875"/>
              <a:gd name="connsiteX40" fmla="*/ 542925 w 3879850"/>
              <a:gd name="connsiteY40" fmla="*/ 492125 h 523875"/>
              <a:gd name="connsiteX41" fmla="*/ 390525 w 3879850"/>
              <a:gd name="connsiteY41" fmla="*/ 517525 h 523875"/>
              <a:gd name="connsiteX42" fmla="*/ 327025 w 3879850"/>
              <a:gd name="connsiteY42" fmla="*/ 523875 h 523875"/>
              <a:gd name="connsiteX43" fmla="*/ 295275 w 3879850"/>
              <a:gd name="connsiteY43" fmla="*/ 520700 h 523875"/>
              <a:gd name="connsiteX44" fmla="*/ 263525 w 3879850"/>
              <a:gd name="connsiteY44" fmla="*/ 514350 h 523875"/>
              <a:gd name="connsiteX45" fmla="*/ 222250 w 3879850"/>
              <a:gd name="connsiteY45" fmla="*/ 501650 h 523875"/>
              <a:gd name="connsiteX46" fmla="*/ 184150 w 3879850"/>
              <a:gd name="connsiteY46" fmla="*/ 482600 h 523875"/>
              <a:gd name="connsiteX47" fmla="*/ 142875 w 3879850"/>
              <a:gd name="connsiteY47" fmla="*/ 454025 h 523875"/>
              <a:gd name="connsiteX48" fmla="*/ 85725 w 3879850"/>
              <a:gd name="connsiteY48" fmla="*/ 403225 h 523875"/>
              <a:gd name="connsiteX49" fmla="*/ 31750 w 3879850"/>
              <a:gd name="connsiteY49" fmla="*/ 349250 h 523875"/>
              <a:gd name="connsiteX50" fmla="*/ 22225 w 3879850"/>
              <a:gd name="connsiteY50" fmla="*/ 333375 h 523875"/>
              <a:gd name="connsiteX51" fmla="*/ 9525 w 3879850"/>
              <a:gd name="connsiteY51" fmla="*/ 301625 h 523875"/>
              <a:gd name="connsiteX52" fmla="*/ 0 w 3879850"/>
              <a:gd name="connsiteY52" fmla="*/ 269875 h 523875"/>
              <a:gd name="connsiteX53" fmla="*/ 3175 w 3879850"/>
              <a:gd name="connsiteY53" fmla="*/ 257175 h 523875"/>
              <a:gd name="connsiteX54" fmla="*/ 12700 w 3879850"/>
              <a:gd name="connsiteY54" fmla="*/ 247650 h 523875"/>
              <a:gd name="connsiteX55" fmla="*/ 28575 w 3879850"/>
              <a:gd name="connsiteY55" fmla="*/ 247650 h 523875"/>
              <a:gd name="connsiteX56" fmla="*/ 50800 w 3879850"/>
              <a:gd name="connsiteY56" fmla="*/ 250825 h 523875"/>
              <a:gd name="connsiteX57" fmla="*/ 82550 w 3879850"/>
              <a:gd name="connsiteY57" fmla="*/ 263525 h 523875"/>
              <a:gd name="connsiteX58" fmla="*/ 123825 w 3879850"/>
              <a:gd name="connsiteY58" fmla="*/ 282575 h 523875"/>
              <a:gd name="connsiteX59" fmla="*/ 161925 w 3879850"/>
              <a:gd name="connsiteY59" fmla="*/ 295275 h 523875"/>
              <a:gd name="connsiteX60" fmla="*/ 241300 w 3879850"/>
              <a:gd name="connsiteY60" fmla="*/ 307975 h 523875"/>
              <a:gd name="connsiteX61" fmla="*/ 323850 w 3879850"/>
              <a:gd name="connsiteY61" fmla="*/ 311150 h 523875"/>
              <a:gd name="connsiteX62" fmla="*/ 422275 w 3879850"/>
              <a:gd name="connsiteY62" fmla="*/ 307975 h 523875"/>
              <a:gd name="connsiteX63" fmla="*/ 628650 w 3879850"/>
              <a:gd name="connsiteY63" fmla="*/ 285750 h 523875"/>
              <a:gd name="connsiteX64" fmla="*/ 1025525 w 3879850"/>
              <a:gd name="connsiteY64" fmla="*/ 244475 h 523875"/>
              <a:gd name="connsiteX65" fmla="*/ 1270000 w 3879850"/>
              <a:gd name="connsiteY65" fmla="*/ 2190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9850" h="523875">
                <a:moveTo>
                  <a:pt x="1270000" y="219075"/>
                </a:moveTo>
                <a:lnTo>
                  <a:pt x="1574800" y="184150"/>
                </a:lnTo>
                <a:lnTo>
                  <a:pt x="1860550" y="155575"/>
                </a:lnTo>
                <a:lnTo>
                  <a:pt x="2092325" y="136525"/>
                </a:lnTo>
                <a:lnTo>
                  <a:pt x="2254250" y="127000"/>
                </a:lnTo>
                <a:lnTo>
                  <a:pt x="2457450" y="114300"/>
                </a:lnTo>
                <a:lnTo>
                  <a:pt x="2641600" y="101600"/>
                </a:lnTo>
                <a:lnTo>
                  <a:pt x="2838450" y="88900"/>
                </a:lnTo>
                <a:lnTo>
                  <a:pt x="3063875" y="69850"/>
                </a:lnTo>
                <a:lnTo>
                  <a:pt x="3146425" y="60325"/>
                </a:lnTo>
                <a:lnTo>
                  <a:pt x="3228975" y="47625"/>
                </a:lnTo>
                <a:lnTo>
                  <a:pt x="3330575" y="25400"/>
                </a:lnTo>
                <a:lnTo>
                  <a:pt x="3403600" y="6350"/>
                </a:lnTo>
                <a:lnTo>
                  <a:pt x="3438525" y="0"/>
                </a:lnTo>
                <a:lnTo>
                  <a:pt x="3511550" y="6350"/>
                </a:lnTo>
                <a:lnTo>
                  <a:pt x="3619500" y="22225"/>
                </a:lnTo>
                <a:lnTo>
                  <a:pt x="3695700" y="44450"/>
                </a:lnTo>
                <a:lnTo>
                  <a:pt x="3759200" y="69850"/>
                </a:lnTo>
                <a:lnTo>
                  <a:pt x="3822700" y="98425"/>
                </a:lnTo>
                <a:lnTo>
                  <a:pt x="3841750" y="111125"/>
                </a:lnTo>
                <a:lnTo>
                  <a:pt x="3857625" y="127000"/>
                </a:lnTo>
                <a:lnTo>
                  <a:pt x="3870325" y="146050"/>
                </a:lnTo>
                <a:lnTo>
                  <a:pt x="3879850" y="168275"/>
                </a:lnTo>
                <a:lnTo>
                  <a:pt x="3879850" y="187325"/>
                </a:lnTo>
                <a:lnTo>
                  <a:pt x="3873500" y="203200"/>
                </a:lnTo>
                <a:lnTo>
                  <a:pt x="3854450" y="215900"/>
                </a:lnTo>
                <a:lnTo>
                  <a:pt x="3816350" y="228600"/>
                </a:lnTo>
                <a:lnTo>
                  <a:pt x="3733800" y="247650"/>
                </a:lnTo>
                <a:lnTo>
                  <a:pt x="3667125" y="254000"/>
                </a:lnTo>
                <a:lnTo>
                  <a:pt x="3536950" y="257175"/>
                </a:lnTo>
                <a:lnTo>
                  <a:pt x="3419475" y="250825"/>
                </a:lnTo>
                <a:lnTo>
                  <a:pt x="3279775" y="247650"/>
                </a:lnTo>
                <a:lnTo>
                  <a:pt x="3038475" y="250825"/>
                </a:lnTo>
                <a:lnTo>
                  <a:pt x="2841625" y="257175"/>
                </a:lnTo>
                <a:lnTo>
                  <a:pt x="2530475" y="269875"/>
                </a:lnTo>
                <a:lnTo>
                  <a:pt x="2203450" y="288925"/>
                </a:lnTo>
                <a:lnTo>
                  <a:pt x="1889125" y="317500"/>
                </a:lnTo>
                <a:lnTo>
                  <a:pt x="1520825" y="352425"/>
                </a:lnTo>
                <a:lnTo>
                  <a:pt x="1181100" y="393700"/>
                </a:lnTo>
                <a:lnTo>
                  <a:pt x="841375" y="444500"/>
                </a:lnTo>
                <a:lnTo>
                  <a:pt x="542925" y="492125"/>
                </a:lnTo>
                <a:lnTo>
                  <a:pt x="390525" y="517525"/>
                </a:lnTo>
                <a:lnTo>
                  <a:pt x="327025" y="523875"/>
                </a:lnTo>
                <a:lnTo>
                  <a:pt x="295275" y="520700"/>
                </a:lnTo>
                <a:lnTo>
                  <a:pt x="263525" y="514350"/>
                </a:lnTo>
                <a:lnTo>
                  <a:pt x="222250" y="501650"/>
                </a:lnTo>
                <a:lnTo>
                  <a:pt x="184150" y="482600"/>
                </a:lnTo>
                <a:lnTo>
                  <a:pt x="142875" y="454025"/>
                </a:lnTo>
                <a:lnTo>
                  <a:pt x="85725" y="403225"/>
                </a:lnTo>
                <a:lnTo>
                  <a:pt x="31750" y="349250"/>
                </a:lnTo>
                <a:lnTo>
                  <a:pt x="22225" y="333375"/>
                </a:lnTo>
                <a:lnTo>
                  <a:pt x="9525" y="301625"/>
                </a:lnTo>
                <a:lnTo>
                  <a:pt x="0" y="269875"/>
                </a:lnTo>
                <a:lnTo>
                  <a:pt x="3175" y="257175"/>
                </a:lnTo>
                <a:lnTo>
                  <a:pt x="12700" y="247650"/>
                </a:lnTo>
                <a:lnTo>
                  <a:pt x="28575" y="247650"/>
                </a:lnTo>
                <a:lnTo>
                  <a:pt x="50800" y="250825"/>
                </a:lnTo>
                <a:lnTo>
                  <a:pt x="82550" y="263525"/>
                </a:lnTo>
                <a:lnTo>
                  <a:pt x="123825" y="282575"/>
                </a:lnTo>
                <a:lnTo>
                  <a:pt x="161925" y="295275"/>
                </a:lnTo>
                <a:lnTo>
                  <a:pt x="241300" y="307975"/>
                </a:lnTo>
                <a:lnTo>
                  <a:pt x="323850" y="311150"/>
                </a:lnTo>
                <a:lnTo>
                  <a:pt x="422275" y="307975"/>
                </a:lnTo>
                <a:lnTo>
                  <a:pt x="628650" y="285750"/>
                </a:lnTo>
                <a:lnTo>
                  <a:pt x="1025525" y="244475"/>
                </a:lnTo>
                <a:lnTo>
                  <a:pt x="127000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093BFA2-7EC6-483B-89E6-5D62A3D9D15B}"/>
              </a:ext>
            </a:extLst>
          </p:cNvPr>
          <p:cNvSpPr/>
          <p:nvPr/>
        </p:nvSpPr>
        <p:spPr>
          <a:xfrm>
            <a:off x="3248025" y="2462213"/>
            <a:ext cx="671513" cy="1209675"/>
          </a:xfrm>
          <a:custGeom>
            <a:avLst/>
            <a:gdLst>
              <a:gd name="connsiteX0" fmla="*/ 500063 w 671513"/>
              <a:gd name="connsiteY0" fmla="*/ 359568 h 1209675"/>
              <a:gd name="connsiteX1" fmla="*/ 473869 w 671513"/>
              <a:gd name="connsiteY1" fmla="*/ 271462 h 1209675"/>
              <a:gd name="connsiteX2" fmla="*/ 442913 w 671513"/>
              <a:gd name="connsiteY2" fmla="*/ 164306 h 1209675"/>
              <a:gd name="connsiteX3" fmla="*/ 316706 w 671513"/>
              <a:gd name="connsiteY3" fmla="*/ 14287 h 1209675"/>
              <a:gd name="connsiteX4" fmla="*/ 271463 w 671513"/>
              <a:gd name="connsiteY4" fmla="*/ 7143 h 1209675"/>
              <a:gd name="connsiteX5" fmla="*/ 216694 w 671513"/>
              <a:gd name="connsiteY5" fmla="*/ 2381 h 1209675"/>
              <a:gd name="connsiteX6" fmla="*/ 142875 w 671513"/>
              <a:gd name="connsiteY6" fmla="*/ 0 h 1209675"/>
              <a:gd name="connsiteX7" fmla="*/ 73819 w 671513"/>
              <a:gd name="connsiteY7" fmla="*/ 4762 h 1209675"/>
              <a:gd name="connsiteX8" fmla="*/ 38100 w 671513"/>
              <a:gd name="connsiteY8" fmla="*/ 7143 h 1209675"/>
              <a:gd name="connsiteX9" fmla="*/ 16669 w 671513"/>
              <a:gd name="connsiteY9" fmla="*/ 9525 h 1209675"/>
              <a:gd name="connsiteX10" fmla="*/ 4763 w 671513"/>
              <a:gd name="connsiteY10" fmla="*/ 14287 h 1209675"/>
              <a:gd name="connsiteX11" fmla="*/ 0 w 671513"/>
              <a:gd name="connsiteY11" fmla="*/ 23812 h 1209675"/>
              <a:gd name="connsiteX12" fmla="*/ 9525 w 671513"/>
              <a:gd name="connsiteY12" fmla="*/ 40481 h 1209675"/>
              <a:gd name="connsiteX13" fmla="*/ 33338 w 671513"/>
              <a:gd name="connsiteY13" fmla="*/ 61912 h 1209675"/>
              <a:gd name="connsiteX14" fmla="*/ 52388 w 671513"/>
              <a:gd name="connsiteY14" fmla="*/ 76200 h 1209675"/>
              <a:gd name="connsiteX15" fmla="*/ 85725 w 671513"/>
              <a:gd name="connsiteY15" fmla="*/ 92868 h 1209675"/>
              <a:gd name="connsiteX16" fmla="*/ 116681 w 671513"/>
              <a:gd name="connsiteY16" fmla="*/ 116681 h 1209675"/>
              <a:gd name="connsiteX17" fmla="*/ 161925 w 671513"/>
              <a:gd name="connsiteY17" fmla="*/ 159543 h 1209675"/>
              <a:gd name="connsiteX18" fmla="*/ 202406 w 671513"/>
              <a:gd name="connsiteY18" fmla="*/ 202406 h 1209675"/>
              <a:gd name="connsiteX19" fmla="*/ 226219 w 671513"/>
              <a:gd name="connsiteY19" fmla="*/ 233362 h 1209675"/>
              <a:gd name="connsiteX20" fmla="*/ 254794 w 671513"/>
              <a:gd name="connsiteY20" fmla="*/ 295275 h 1209675"/>
              <a:gd name="connsiteX21" fmla="*/ 302419 w 671513"/>
              <a:gd name="connsiteY21" fmla="*/ 421481 h 1209675"/>
              <a:gd name="connsiteX22" fmla="*/ 338138 w 671513"/>
              <a:gd name="connsiteY22" fmla="*/ 550068 h 1209675"/>
              <a:gd name="connsiteX23" fmla="*/ 357188 w 671513"/>
              <a:gd name="connsiteY23" fmla="*/ 633412 h 1209675"/>
              <a:gd name="connsiteX24" fmla="*/ 369094 w 671513"/>
              <a:gd name="connsiteY24" fmla="*/ 704850 h 1209675"/>
              <a:gd name="connsiteX25" fmla="*/ 378619 w 671513"/>
              <a:gd name="connsiteY25" fmla="*/ 783431 h 1209675"/>
              <a:gd name="connsiteX26" fmla="*/ 383381 w 671513"/>
              <a:gd name="connsiteY26" fmla="*/ 842962 h 1209675"/>
              <a:gd name="connsiteX27" fmla="*/ 390525 w 671513"/>
              <a:gd name="connsiteY27" fmla="*/ 902493 h 1209675"/>
              <a:gd name="connsiteX28" fmla="*/ 402431 w 671513"/>
              <a:gd name="connsiteY28" fmla="*/ 959643 h 1209675"/>
              <a:gd name="connsiteX29" fmla="*/ 414338 w 671513"/>
              <a:gd name="connsiteY29" fmla="*/ 1000125 h 1209675"/>
              <a:gd name="connsiteX30" fmla="*/ 433388 w 671513"/>
              <a:gd name="connsiteY30" fmla="*/ 1047750 h 1209675"/>
              <a:gd name="connsiteX31" fmla="*/ 447675 w 671513"/>
              <a:gd name="connsiteY31" fmla="*/ 1081087 h 1209675"/>
              <a:gd name="connsiteX32" fmla="*/ 464344 w 671513"/>
              <a:gd name="connsiteY32" fmla="*/ 1112043 h 1209675"/>
              <a:gd name="connsiteX33" fmla="*/ 483394 w 671513"/>
              <a:gd name="connsiteY33" fmla="*/ 1140618 h 1209675"/>
              <a:gd name="connsiteX34" fmla="*/ 511969 w 671513"/>
              <a:gd name="connsiteY34" fmla="*/ 1169193 h 1209675"/>
              <a:gd name="connsiteX35" fmla="*/ 535781 w 671513"/>
              <a:gd name="connsiteY35" fmla="*/ 1185862 h 1209675"/>
              <a:gd name="connsiteX36" fmla="*/ 559594 w 671513"/>
              <a:gd name="connsiteY36" fmla="*/ 1200150 h 1209675"/>
              <a:gd name="connsiteX37" fmla="*/ 581025 w 671513"/>
              <a:gd name="connsiteY37" fmla="*/ 1207293 h 1209675"/>
              <a:gd name="connsiteX38" fmla="*/ 600075 w 671513"/>
              <a:gd name="connsiteY38" fmla="*/ 1209675 h 1209675"/>
              <a:gd name="connsiteX39" fmla="*/ 619125 w 671513"/>
              <a:gd name="connsiteY39" fmla="*/ 1204912 h 1209675"/>
              <a:gd name="connsiteX40" fmla="*/ 635794 w 671513"/>
              <a:gd name="connsiteY40" fmla="*/ 1195387 h 1209675"/>
              <a:gd name="connsiteX41" fmla="*/ 650081 w 671513"/>
              <a:gd name="connsiteY41" fmla="*/ 1181100 h 1209675"/>
              <a:gd name="connsiteX42" fmla="*/ 659606 w 671513"/>
              <a:gd name="connsiteY42" fmla="*/ 1157287 h 1209675"/>
              <a:gd name="connsiteX43" fmla="*/ 666750 w 671513"/>
              <a:gd name="connsiteY43" fmla="*/ 1131093 h 1209675"/>
              <a:gd name="connsiteX44" fmla="*/ 671513 w 671513"/>
              <a:gd name="connsiteY44" fmla="*/ 1083468 h 1209675"/>
              <a:gd name="connsiteX45" fmla="*/ 645319 w 671513"/>
              <a:gd name="connsiteY45" fmla="*/ 940593 h 1209675"/>
              <a:gd name="connsiteX46" fmla="*/ 621506 w 671513"/>
              <a:gd name="connsiteY46" fmla="*/ 807243 h 1209675"/>
              <a:gd name="connsiteX47" fmla="*/ 604838 w 671513"/>
              <a:gd name="connsiteY47" fmla="*/ 731043 h 1209675"/>
              <a:gd name="connsiteX48" fmla="*/ 576263 w 671513"/>
              <a:gd name="connsiteY48" fmla="*/ 609600 h 1209675"/>
              <a:gd name="connsiteX49" fmla="*/ 500063 w 671513"/>
              <a:gd name="connsiteY49" fmla="*/ 359568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1513" h="1209675">
                <a:moveTo>
                  <a:pt x="500063" y="359568"/>
                </a:moveTo>
                <a:lnTo>
                  <a:pt x="473869" y="271462"/>
                </a:lnTo>
                <a:lnTo>
                  <a:pt x="442913" y="164306"/>
                </a:lnTo>
                <a:lnTo>
                  <a:pt x="316706" y="14287"/>
                </a:lnTo>
                <a:lnTo>
                  <a:pt x="271463" y="7143"/>
                </a:lnTo>
                <a:lnTo>
                  <a:pt x="216694" y="2381"/>
                </a:lnTo>
                <a:lnTo>
                  <a:pt x="142875" y="0"/>
                </a:lnTo>
                <a:lnTo>
                  <a:pt x="73819" y="4762"/>
                </a:lnTo>
                <a:lnTo>
                  <a:pt x="38100" y="7143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3812"/>
                </a:lnTo>
                <a:lnTo>
                  <a:pt x="9525" y="40481"/>
                </a:lnTo>
                <a:lnTo>
                  <a:pt x="33338" y="61912"/>
                </a:lnTo>
                <a:lnTo>
                  <a:pt x="52388" y="76200"/>
                </a:lnTo>
                <a:lnTo>
                  <a:pt x="85725" y="92868"/>
                </a:lnTo>
                <a:lnTo>
                  <a:pt x="116681" y="116681"/>
                </a:lnTo>
                <a:lnTo>
                  <a:pt x="161925" y="159543"/>
                </a:lnTo>
                <a:lnTo>
                  <a:pt x="202406" y="202406"/>
                </a:lnTo>
                <a:lnTo>
                  <a:pt x="226219" y="233362"/>
                </a:lnTo>
                <a:lnTo>
                  <a:pt x="254794" y="295275"/>
                </a:lnTo>
                <a:lnTo>
                  <a:pt x="302419" y="421481"/>
                </a:lnTo>
                <a:lnTo>
                  <a:pt x="338138" y="550068"/>
                </a:lnTo>
                <a:lnTo>
                  <a:pt x="357188" y="633412"/>
                </a:lnTo>
                <a:lnTo>
                  <a:pt x="369094" y="704850"/>
                </a:lnTo>
                <a:lnTo>
                  <a:pt x="378619" y="783431"/>
                </a:lnTo>
                <a:lnTo>
                  <a:pt x="383381" y="842962"/>
                </a:lnTo>
                <a:lnTo>
                  <a:pt x="390525" y="902493"/>
                </a:lnTo>
                <a:lnTo>
                  <a:pt x="402431" y="959643"/>
                </a:lnTo>
                <a:lnTo>
                  <a:pt x="414338" y="1000125"/>
                </a:lnTo>
                <a:lnTo>
                  <a:pt x="433388" y="1047750"/>
                </a:lnTo>
                <a:lnTo>
                  <a:pt x="447675" y="1081087"/>
                </a:lnTo>
                <a:lnTo>
                  <a:pt x="464344" y="1112043"/>
                </a:lnTo>
                <a:lnTo>
                  <a:pt x="483394" y="1140618"/>
                </a:lnTo>
                <a:lnTo>
                  <a:pt x="511969" y="1169193"/>
                </a:lnTo>
                <a:lnTo>
                  <a:pt x="535781" y="1185862"/>
                </a:lnTo>
                <a:lnTo>
                  <a:pt x="559594" y="1200150"/>
                </a:lnTo>
                <a:lnTo>
                  <a:pt x="581025" y="1207293"/>
                </a:lnTo>
                <a:lnTo>
                  <a:pt x="600075" y="1209675"/>
                </a:lnTo>
                <a:lnTo>
                  <a:pt x="619125" y="1204912"/>
                </a:lnTo>
                <a:lnTo>
                  <a:pt x="635794" y="1195387"/>
                </a:lnTo>
                <a:lnTo>
                  <a:pt x="650081" y="1181100"/>
                </a:lnTo>
                <a:lnTo>
                  <a:pt x="659606" y="1157287"/>
                </a:lnTo>
                <a:lnTo>
                  <a:pt x="666750" y="1131093"/>
                </a:lnTo>
                <a:lnTo>
                  <a:pt x="671513" y="1083468"/>
                </a:lnTo>
                <a:lnTo>
                  <a:pt x="645319" y="940593"/>
                </a:lnTo>
                <a:lnTo>
                  <a:pt x="621506" y="807243"/>
                </a:lnTo>
                <a:lnTo>
                  <a:pt x="604838" y="731043"/>
                </a:lnTo>
                <a:lnTo>
                  <a:pt x="576263" y="609600"/>
                </a:lnTo>
                <a:lnTo>
                  <a:pt x="500063" y="3595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19E6B548-B76D-4EA0-9A60-68211BE0BF0F}"/>
              </a:ext>
            </a:extLst>
          </p:cNvPr>
          <p:cNvSpPr/>
          <p:nvPr/>
        </p:nvSpPr>
        <p:spPr>
          <a:xfrm>
            <a:off x="3497263" y="2220913"/>
            <a:ext cx="2892425" cy="1187450"/>
          </a:xfrm>
          <a:custGeom>
            <a:avLst/>
            <a:gdLst>
              <a:gd name="connsiteX0" fmla="*/ 1609725 w 2890838"/>
              <a:gd name="connsiteY0" fmla="*/ 116682 h 1185863"/>
              <a:gd name="connsiteX1" fmla="*/ 1314450 w 2890838"/>
              <a:gd name="connsiteY1" fmla="*/ 142875 h 1185863"/>
              <a:gd name="connsiteX2" fmla="*/ 909638 w 2890838"/>
              <a:gd name="connsiteY2" fmla="*/ 180975 h 1185863"/>
              <a:gd name="connsiteX3" fmla="*/ 550069 w 2890838"/>
              <a:gd name="connsiteY3" fmla="*/ 221457 h 1185863"/>
              <a:gd name="connsiteX4" fmla="*/ 228600 w 2890838"/>
              <a:gd name="connsiteY4" fmla="*/ 261938 h 1185863"/>
              <a:gd name="connsiteX5" fmla="*/ 173832 w 2890838"/>
              <a:gd name="connsiteY5" fmla="*/ 269082 h 1185863"/>
              <a:gd name="connsiteX6" fmla="*/ 145257 w 2890838"/>
              <a:gd name="connsiteY6" fmla="*/ 266700 h 1185863"/>
              <a:gd name="connsiteX7" fmla="*/ 107157 w 2890838"/>
              <a:gd name="connsiteY7" fmla="*/ 259557 h 1185863"/>
              <a:gd name="connsiteX8" fmla="*/ 66675 w 2890838"/>
              <a:gd name="connsiteY8" fmla="*/ 254794 h 1185863"/>
              <a:gd name="connsiteX9" fmla="*/ 0 w 2890838"/>
              <a:gd name="connsiteY9" fmla="*/ 250032 h 1185863"/>
              <a:gd name="connsiteX10" fmla="*/ 109538 w 2890838"/>
              <a:gd name="connsiteY10" fmla="*/ 440532 h 1185863"/>
              <a:gd name="connsiteX11" fmla="*/ 342900 w 2890838"/>
              <a:gd name="connsiteY11" fmla="*/ 407194 h 1185863"/>
              <a:gd name="connsiteX12" fmla="*/ 566738 w 2890838"/>
              <a:gd name="connsiteY12" fmla="*/ 376238 h 1185863"/>
              <a:gd name="connsiteX13" fmla="*/ 792957 w 2890838"/>
              <a:gd name="connsiteY13" fmla="*/ 350044 h 1185863"/>
              <a:gd name="connsiteX14" fmla="*/ 966788 w 2890838"/>
              <a:gd name="connsiteY14" fmla="*/ 330994 h 1185863"/>
              <a:gd name="connsiteX15" fmla="*/ 1171575 w 2890838"/>
              <a:gd name="connsiteY15" fmla="*/ 314325 h 1185863"/>
              <a:gd name="connsiteX16" fmla="*/ 1433513 w 2890838"/>
              <a:gd name="connsiteY16" fmla="*/ 292894 h 1185863"/>
              <a:gd name="connsiteX17" fmla="*/ 1631157 w 2890838"/>
              <a:gd name="connsiteY17" fmla="*/ 278607 h 1185863"/>
              <a:gd name="connsiteX18" fmla="*/ 1797844 w 2890838"/>
              <a:gd name="connsiteY18" fmla="*/ 266700 h 1185863"/>
              <a:gd name="connsiteX19" fmla="*/ 2043113 w 2890838"/>
              <a:gd name="connsiteY19" fmla="*/ 250032 h 1185863"/>
              <a:gd name="connsiteX20" fmla="*/ 2321719 w 2890838"/>
              <a:gd name="connsiteY20" fmla="*/ 230982 h 1185863"/>
              <a:gd name="connsiteX21" fmla="*/ 2426494 w 2890838"/>
              <a:gd name="connsiteY21" fmla="*/ 226219 h 1185863"/>
              <a:gd name="connsiteX22" fmla="*/ 2457450 w 2890838"/>
              <a:gd name="connsiteY22" fmla="*/ 230982 h 1185863"/>
              <a:gd name="connsiteX23" fmla="*/ 2476500 w 2890838"/>
              <a:gd name="connsiteY23" fmla="*/ 238125 h 1185863"/>
              <a:gd name="connsiteX24" fmla="*/ 2490788 w 2890838"/>
              <a:gd name="connsiteY24" fmla="*/ 252413 h 1185863"/>
              <a:gd name="connsiteX25" fmla="*/ 2497932 w 2890838"/>
              <a:gd name="connsiteY25" fmla="*/ 264319 h 1185863"/>
              <a:gd name="connsiteX26" fmla="*/ 2500313 w 2890838"/>
              <a:gd name="connsiteY26" fmla="*/ 288132 h 1185863"/>
              <a:gd name="connsiteX27" fmla="*/ 2488407 w 2890838"/>
              <a:gd name="connsiteY27" fmla="*/ 354807 h 1185863"/>
              <a:gd name="connsiteX28" fmla="*/ 2450307 w 2890838"/>
              <a:gd name="connsiteY28" fmla="*/ 547688 h 1185863"/>
              <a:gd name="connsiteX29" fmla="*/ 2407444 w 2890838"/>
              <a:gd name="connsiteY29" fmla="*/ 857250 h 1185863"/>
              <a:gd name="connsiteX30" fmla="*/ 2383632 w 2890838"/>
              <a:gd name="connsiteY30" fmla="*/ 1028700 h 1185863"/>
              <a:gd name="connsiteX31" fmla="*/ 2386013 w 2890838"/>
              <a:gd name="connsiteY31" fmla="*/ 1183482 h 1185863"/>
              <a:gd name="connsiteX32" fmla="*/ 2424113 w 2890838"/>
              <a:gd name="connsiteY32" fmla="*/ 1185863 h 1185863"/>
              <a:gd name="connsiteX33" fmla="*/ 2476500 w 2890838"/>
              <a:gd name="connsiteY33" fmla="*/ 1181100 h 1185863"/>
              <a:gd name="connsiteX34" fmla="*/ 2519363 w 2890838"/>
              <a:gd name="connsiteY34" fmla="*/ 1169194 h 1185863"/>
              <a:gd name="connsiteX35" fmla="*/ 2547938 w 2890838"/>
              <a:gd name="connsiteY35" fmla="*/ 1150144 h 1185863"/>
              <a:gd name="connsiteX36" fmla="*/ 2564607 w 2890838"/>
              <a:gd name="connsiteY36" fmla="*/ 1128713 h 1185863"/>
              <a:gd name="connsiteX37" fmla="*/ 2578894 w 2890838"/>
              <a:gd name="connsiteY37" fmla="*/ 1104900 h 1185863"/>
              <a:gd name="connsiteX38" fmla="*/ 2588419 w 2890838"/>
              <a:gd name="connsiteY38" fmla="*/ 1064419 h 1185863"/>
              <a:gd name="connsiteX39" fmla="*/ 2621757 w 2890838"/>
              <a:gd name="connsiteY39" fmla="*/ 933450 h 1185863"/>
              <a:gd name="connsiteX40" fmla="*/ 2688432 w 2890838"/>
              <a:gd name="connsiteY40" fmla="*/ 700088 h 1185863"/>
              <a:gd name="connsiteX41" fmla="*/ 2736057 w 2890838"/>
              <a:gd name="connsiteY41" fmla="*/ 547688 h 1185863"/>
              <a:gd name="connsiteX42" fmla="*/ 2767013 w 2890838"/>
              <a:gd name="connsiteY42" fmla="*/ 464344 h 1185863"/>
              <a:gd name="connsiteX43" fmla="*/ 2781300 w 2890838"/>
              <a:gd name="connsiteY43" fmla="*/ 419100 h 1185863"/>
              <a:gd name="connsiteX44" fmla="*/ 2797969 w 2890838"/>
              <a:gd name="connsiteY44" fmla="*/ 385763 h 1185863"/>
              <a:gd name="connsiteX45" fmla="*/ 2826544 w 2890838"/>
              <a:gd name="connsiteY45" fmla="*/ 342900 h 1185863"/>
              <a:gd name="connsiteX46" fmla="*/ 2850357 w 2890838"/>
              <a:gd name="connsiteY46" fmla="*/ 316707 h 1185863"/>
              <a:gd name="connsiteX47" fmla="*/ 2876550 w 2890838"/>
              <a:gd name="connsiteY47" fmla="*/ 285750 h 1185863"/>
              <a:gd name="connsiteX48" fmla="*/ 2886075 w 2890838"/>
              <a:gd name="connsiteY48" fmla="*/ 269082 h 1185863"/>
              <a:gd name="connsiteX49" fmla="*/ 2890838 w 2890838"/>
              <a:gd name="connsiteY49" fmla="*/ 247650 h 1185863"/>
              <a:gd name="connsiteX50" fmla="*/ 2888457 w 2890838"/>
              <a:gd name="connsiteY50" fmla="*/ 223838 h 1185863"/>
              <a:gd name="connsiteX51" fmla="*/ 2876550 w 2890838"/>
              <a:gd name="connsiteY51" fmla="*/ 200025 h 1185863"/>
              <a:gd name="connsiteX52" fmla="*/ 2857500 w 2890838"/>
              <a:gd name="connsiteY52" fmla="*/ 176213 h 1185863"/>
              <a:gd name="connsiteX53" fmla="*/ 2826544 w 2890838"/>
              <a:gd name="connsiteY53" fmla="*/ 150019 h 1185863"/>
              <a:gd name="connsiteX54" fmla="*/ 2795588 w 2890838"/>
              <a:gd name="connsiteY54" fmla="*/ 130969 h 1185863"/>
              <a:gd name="connsiteX55" fmla="*/ 2762250 w 2890838"/>
              <a:gd name="connsiteY55" fmla="*/ 111919 h 1185863"/>
              <a:gd name="connsiteX56" fmla="*/ 2726532 w 2890838"/>
              <a:gd name="connsiteY56" fmla="*/ 95250 h 1185863"/>
              <a:gd name="connsiteX57" fmla="*/ 2681288 w 2890838"/>
              <a:gd name="connsiteY57" fmla="*/ 66675 h 1185863"/>
              <a:gd name="connsiteX58" fmla="*/ 2633663 w 2890838"/>
              <a:gd name="connsiteY58" fmla="*/ 40482 h 1185863"/>
              <a:gd name="connsiteX59" fmla="*/ 2590800 w 2890838"/>
              <a:gd name="connsiteY59" fmla="*/ 19050 h 1185863"/>
              <a:gd name="connsiteX60" fmla="*/ 2547938 w 2890838"/>
              <a:gd name="connsiteY60" fmla="*/ 4763 h 1185863"/>
              <a:gd name="connsiteX61" fmla="*/ 2516982 w 2890838"/>
              <a:gd name="connsiteY61" fmla="*/ 0 h 1185863"/>
              <a:gd name="connsiteX62" fmla="*/ 2497932 w 2890838"/>
              <a:gd name="connsiteY62" fmla="*/ 4763 h 1185863"/>
              <a:gd name="connsiteX63" fmla="*/ 2471738 w 2890838"/>
              <a:gd name="connsiteY63" fmla="*/ 14288 h 1185863"/>
              <a:gd name="connsiteX64" fmla="*/ 2405063 w 2890838"/>
              <a:gd name="connsiteY64" fmla="*/ 40482 h 1185863"/>
              <a:gd name="connsiteX65" fmla="*/ 2326482 w 2890838"/>
              <a:gd name="connsiteY65" fmla="*/ 64294 h 1185863"/>
              <a:gd name="connsiteX66" fmla="*/ 2271713 w 2890838"/>
              <a:gd name="connsiteY66" fmla="*/ 71438 h 1185863"/>
              <a:gd name="connsiteX67" fmla="*/ 2140744 w 2890838"/>
              <a:gd name="connsiteY67" fmla="*/ 80963 h 1185863"/>
              <a:gd name="connsiteX68" fmla="*/ 1831182 w 2890838"/>
              <a:gd name="connsiteY68" fmla="*/ 102394 h 1185863"/>
              <a:gd name="connsiteX69" fmla="*/ 1609725 w 2890838"/>
              <a:gd name="connsiteY69" fmla="*/ 116682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890838" h="1185863">
                <a:moveTo>
                  <a:pt x="1609725" y="116682"/>
                </a:moveTo>
                <a:lnTo>
                  <a:pt x="1314450" y="142875"/>
                </a:lnTo>
                <a:lnTo>
                  <a:pt x="909638" y="180975"/>
                </a:lnTo>
                <a:lnTo>
                  <a:pt x="550069" y="221457"/>
                </a:lnTo>
                <a:lnTo>
                  <a:pt x="228600" y="261938"/>
                </a:lnTo>
                <a:lnTo>
                  <a:pt x="173832" y="269082"/>
                </a:lnTo>
                <a:lnTo>
                  <a:pt x="145257" y="266700"/>
                </a:lnTo>
                <a:lnTo>
                  <a:pt x="107157" y="259557"/>
                </a:lnTo>
                <a:lnTo>
                  <a:pt x="66675" y="254794"/>
                </a:lnTo>
                <a:lnTo>
                  <a:pt x="0" y="250032"/>
                </a:lnTo>
                <a:lnTo>
                  <a:pt x="109538" y="440532"/>
                </a:lnTo>
                <a:lnTo>
                  <a:pt x="342900" y="407194"/>
                </a:lnTo>
                <a:lnTo>
                  <a:pt x="566738" y="376238"/>
                </a:lnTo>
                <a:lnTo>
                  <a:pt x="792957" y="350044"/>
                </a:lnTo>
                <a:lnTo>
                  <a:pt x="966788" y="330994"/>
                </a:lnTo>
                <a:lnTo>
                  <a:pt x="1171575" y="314325"/>
                </a:lnTo>
                <a:lnTo>
                  <a:pt x="1433513" y="292894"/>
                </a:lnTo>
                <a:lnTo>
                  <a:pt x="1631157" y="278607"/>
                </a:lnTo>
                <a:lnTo>
                  <a:pt x="1797844" y="266700"/>
                </a:lnTo>
                <a:lnTo>
                  <a:pt x="2043113" y="250032"/>
                </a:lnTo>
                <a:lnTo>
                  <a:pt x="2321719" y="230982"/>
                </a:lnTo>
                <a:lnTo>
                  <a:pt x="2426494" y="226219"/>
                </a:lnTo>
                <a:lnTo>
                  <a:pt x="2457450" y="230982"/>
                </a:lnTo>
                <a:lnTo>
                  <a:pt x="2476500" y="238125"/>
                </a:lnTo>
                <a:lnTo>
                  <a:pt x="2490788" y="252413"/>
                </a:lnTo>
                <a:lnTo>
                  <a:pt x="2497932" y="264319"/>
                </a:lnTo>
                <a:lnTo>
                  <a:pt x="2500313" y="288132"/>
                </a:lnTo>
                <a:lnTo>
                  <a:pt x="2488407" y="354807"/>
                </a:lnTo>
                <a:lnTo>
                  <a:pt x="2450307" y="547688"/>
                </a:lnTo>
                <a:lnTo>
                  <a:pt x="2407444" y="857250"/>
                </a:lnTo>
                <a:lnTo>
                  <a:pt x="2383632" y="1028700"/>
                </a:lnTo>
                <a:cubicBezTo>
                  <a:pt x="2384426" y="1080294"/>
                  <a:pt x="2385219" y="1131888"/>
                  <a:pt x="2386013" y="1183482"/>
                </a:cubicBezTo>
                <a:lnTo>
                  <a:pt x="2424113" y="1185863"/>
                </a:lnTo>
                <a:lnTo>
                  <a:pt x="2476500" y="1181100"/>
                </a:lnTo>
                <a:lnTo>
                  <a:pt x="2519363" y="1169194"/>
                </a:lnTo>
                <a:lnTo>
                  <a:pt x="2547938" y="1150144"/>
                </a:lnTo>
                <a:lnTo>
                  <a:pt x="2564607" y="1128713"/>
                </a:lnTo>
                <a:lnTo>
                  <a:pt x="2578894" y="1104900"/>
                </a:lnTo>
                <a:lnTo>
                  <a:pt x="2588419" y="1064419"/>
                </a:lnTo>
                <a:lnTo>
                  <a:pt x="2621757" y="933450"/>
                </a:lnTo>
                <a:lnTo>
                  <a:pt x="2688432" y="700088"/>
                </a:lnTo>
                <a:lnTo>
                  <a:pt x="2736057" y="547688"/>
                </a:lnTo>
                <a:lnTo>
                  <a:pt x="2767013" y="464344"/>
                </a:lnTo>
                <a:lnTo>
                  <a:pt x="2781300" y="419100"/>
                </a:lnTo>
                <a:lnTo>
                  <a:pt x="2797969" y="385763"/>
                </a:lnTo>
                <a:lnTo>
                  <a:pt x="2826544" y="342900"/>
                </a:lnTo>
                <a:lnTo>
                  <a:pt x="2850357" y="316707"/>
                </a:lnTo>
                <a:lnTo>
                  <a:pt x="2876550" y="285750"/>
                </a:lnTo>
                <a:lnTo>
                  <a:pt x="2886075" y="269082"/>
                </a:lnTo>
                <a:lnTo>
                  <a:pt x="2890838" y="247650"/>
                </a:lnTo>
                <a:lnTo>
                  <a:pt x="2888457" y="223838"/>
                </a:lnTo>
                <a:lnTo>
                  <a:pt x="2876550" y="200025"/>
                </a:lnTo>
                <a:lnTo>
                  <a:pt x="2857500" y="176213"/>
                </a:lnTo>
                <a:lnTo>
                  <a:pt x="2826544" y="150019"/>
                </a:lnTo>
                <a:lnTo>
                  <a:pt x="2795588" y="130969"/>
                </a:lnTo>
                <a:lnTo>
                  <a:pt x="2762250" y="111919"/>
                </a:lnTo>
                <a:lnTo>
                  <a:pt x="2726532" y="95250"/>
                </a:lnTo>
                <a:lnTo>
                  <a:pt x="2681288" y="66675"/>
                </a:lnTo>
                <a:lnTo>
                  <a:pt x="2633663" y="40482"/>
                </a:lnTo>
                <a:lnTo>
                  <a:pt x="2590800" y="19050"/>
                </a:lnTo>
                <a:lnTo>
                  <a:pt x="2547938" y="4763"/>
                </a:lnTo>
                <a:lnTo>
                  <a:pt x="2516982" y="0"/>
                </a:lnTo>
                <a:lnTo>
                  <a:pt x="2497932" y="4763"/>
                </a:lnTo>
                <a:lnTo>
                  <a:pt x="2471738" y="14288"/>
                </a:lnTo>
                <a:lnTo>
                  <a:pt x="2405063" y="40482"/>
                </a:lnTo>
                <a:lnTo>
                  <a:pt x="2326482" y="64294"/>
                </a:lnTo>
                <a:lnTo>
                  <a:pt x="2271713" y="71438"/>
                </a:lnTo>
                <a:lnTo>
                  <a:pt x="2140744" y="80963"/>
                </a:lnTo>
                <a:lnTo>
                  <a:pt x="1831182" y="102394"/>
                </a:lnTo>
                <a:lnTo>
                  <a:pt x="1609725" y="1166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BE0AB1E0-97C4-485D-9077-5DA701DCD452}"/>
              </a:ext>
            </a:extLst>
          </p:cNvPr>
          <p:cNvSpPr/>
          <p:nvPr/>
        </p:nvSpPr>
        <p:spPr>
          <a:xfrm>
            <a:off x="3714750" y="2741613"/>
            <a:ext cx="2328863" cy="363537"/>
          </a:xfrm>
          <a:custGeom>
            <a:avLst/>
            <a:gdLst>
              <a:gd name="connsiteX0" fmla="*/ 685800 w 2328863"/>
              <a:gd name="connsiteY0" fmla="*/ 128587 h 364331"/>
              <a:gd name="connsiteX1" fmla="*/ 383381 w 2328863"/>
              <a:gd name="connsiteY1" fmla="*/ 161925 h 364331"/>
              <a:gd name="connsiteX2" fmla="*/ 0 w 2328863"/>
              <a:gd name="connsiteY2" fmla="*/ 207169 h 364331"/>
              <a:gd name="connsiteX3" fmla="*/ 33338 w 2328863"/>
              <a:gd name="connsiteY3" fmla="*/ 364331 h 364331"/>
              <a:gd name="connsiteX4" fmla="*/ 285750 w 2328863"/>
              <a:gd name="connsiteY4" fmla="*/ 333375 h 364331"/>
              <a:gd name="connsiteX5" fmla="*/ 507206 w 2328863"/>
              <a:gd name="connsiteY5" fmla="*/ 307181 h 364331"/>
              <a:gd name="connsiteX6" fmla="*/ 740569 w 2328863"/>
              <a:gd name="connsiteY6" fmla="*/ 278606 h 364331"/>
              <a:gd name="connsiteX7" fmla="*/ 1085850 w 2328863"/>
              <a:gd name="connsiteY7" fmla="*/ 238125 h 364331"/>
              <a:gd name="connsiteX8" fmla="*/ 1307306 w 2328863"/>
              <a:gd name="connsiteY8" fmla="*/ 214312 h 364331"/>
              <a:gd name="connsiteX9" fmla="*/ 1550194 w 2328863"/>
              <a:gd name="connsiteY9" fmla="*/ 197644 h 364331"/>
              <a:gd name="connsiteX10" fmla="*/ 1776413 w 2328863"/>
              <a:gd name="connsiteY10" fmla="*/ 185737 h 364331"/>
              <a:gd name="connsiteX11" fmla="*/ 1983581 w 2328863"/>
              <a:gd name="connsiteY11" fmla="*/ 178594 h 364331"/>
              <a:gd name="connsiteX12" fmla="*/ 2324100 w 2328863"/>
              <a:gd name="connsiteY12" fmla="*/ 176212 h 364331"/>
              <a:gd name="connsiteX13" fmla="*/ 2328863 w 2328863"/>
              <a:gd name="connsiteY13" fmla="*/ 0 h 364331"/>
              <a:gd name="connsiteX14" fmla="*/ 2162175 w 2328863"/>
              <a:gd name="connsiteY14" fmla="*/ 0 h 364331"/>
              <a:gd name="connsiteX15" fmla="*/ 1871663 w 2328863"/>
              <a:gd name="connsiteY15" fmla="*/ 16669 h 364331"/>
              <a:gd name="connsiteX16" fmla="*/ 1569244 w 2328863"/>
              <a:gd name="connsiteY16" fmla="*/ 38100 h 364331"/>
              <a:gd name="connsiteX17" fmla="*/ 1240631 w 2328863"/>
              <a:gd name="connsiteY17" fmla="*/ 66675 h 364331"/>
              <a:gd name="connsiteX18" fmla="*/ 754856 w 2328863"/>
              <a:gd name="connsiteY18" fmla="*/ 119062 h 364331"/>
              <a:gd name="connsiteX19" fmla="*/ 685800 w 2328863"/>
              <a:gd name="connsiteY19" fmla="*/ 12858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28863" h="364331">
                <a:moveTo>
                  <a:pt x="685800" y="128587"/>
                </a:moveTo>
                <a:lnTo>
                  <a:pt x="383381" y="161925"/>
                </a:lnTo>
                <a:lnTo>
                  <a:pt x="0" y="207169"/>
                </a:lnTo>
                <a:lnTo>
                  <a:pt x="33338" y="364331"/>
                </a:lnTo>
                <a:lnTo>
                  <a:pt x="285750" y="333375"/>
                </a:lnTo>
                <a:lnTo>
                  <a:pt x="507206" y="307181"/>
                </a:lnTo>
                <a:lnTo>
                  <a:pt x="740569" y="278606"/>
                </a:lnTo>
                <a:lnTo>
                  <a:pt x="1085850" y="238125"/>
                </a:lnTo>
                <a:lnTo>
                  <a:pt x="1307306" y="214312"/>
                </a:lnTo>
                <a:lnTo>
                  <a:pt x="1550194" y="197644"/>
                </a:lnTo>
                <a:lnTo>
                  <a:pt x="1776413" y="185737"/>
                </a:lnTo>
                <a:lnTo>
                  <a:pt x="1983581" y="178594"/>
                </a:lnTo>
                <a:lnTo>
                  <a:pt x="2324100" y="176212"/>
                </a:lnTo>
                <a:lnTo>
                  <a:pt x="2328863" y="0"/>
                </a:lnTo>
                <a:lnTo>
                  <a:pt x="2162175" y="0"/>
                </a:lnTo>
                <a:lnTo>
                  <a:pt x="1871663" y="16669"/>
                </a:lnTo>
                <a:lnTo>
                  <a:pt x="1569244" y="38100"/>
                </a:lnTo>
                <a:lnTo>
                  <a:pt x="1240631" y="66675"/>
                </a:lnTo>
                <a:lnTo>
                  <a:pt x="754856" y="119062"/>
                </a:lnTo>
                <a:lnTo>
                  <a:pt x="685800" y="128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44A5571-04C5-4C2F-B5A3-CE1CBBE8514B}"/>
              </a:ext>
            </a:extLst>
          </p:cNvPr>
          <p:cNvSpPr/>
          <p:nvPr/>
        </p:nvSpPr>
        <p:spPr>
          <a:xfrm>
            <a:off x="3817938" y="3227388"/>
            <a:ext cx="2159000" cy="334962"/>
          </a:xfrm>
          <a:custGeom>
            <a:avLst/>
            <a:gdLst>
              <a:gd name="connsiteX0" fmla="*/ 342900 w 2159794"/>
              <a:gd name="connsiteY0" fmla="*/ 180975 h 335756"/>
              <a:gd name="connsiteX1" fmla="*/ 190500 w 2159794"/>
              <a:gd name="connsiteY1" fmla="*/ 195262 h 335756"/>
              <a:gd name="connsiteX2" fmla="*/ 0 w 2159794"/>
              <a:gd name="connsiteY2" fmla="*/ 209550 h 335756"/>
              <a:gd name="connsiteX3" fmla="*/ 30956 w 2159794"/>
              <a:gd name="connsiteY3" fmla="*/ 333375 h 335756"/>
              <a:gd name="connsiteX4" fmla="*/ 166687 w 2159794"/>
              <a:gd name="connsiteY4" fmla="*/ 335756 h 335756"/>
              <a:gd name="connsiteX5" fmla="*/ 392906 w 2159794"/>
              <a:gd name="connsiteY5" fmla="*/ 335756 h 335756"/>
              <a:gd name="connsiteX6" fmla="*/ 492919 w 2159794"/>
              <a:gd name="connsiteY6" fmla="*/ 321469 h 335756"/>
              <a:gd name="connsiteX7" fmla="*/ 702469 w 2159794"/>
              <a:gd name="connsiteY7" fmla="*/ 288131 h 335756"/>
              <a:gd name="connsiteX8" fmla="*/ 976312 w 2159794"/>
              <a:gd name="connsiteY8" fmla="*/ 242887 h 335756"/>
              <a:gd name="connsiteX9" fmla="*/ 1164431 w 2159794"/>
              <a:gd name="connsiteY9" fmla="*/ 223837 h 335756"/>
              <a:gd name="connsiteX10" fmla="*/ 1402556 w 2159794"/>
              <a:gd name="connsiteY10" fmla="*/ 202406 h 335756"/>
              <a:gd name="connsiteX11" fmla="*/ 1619250 w 2159794"/>
              <a:gd name="connsiteY11" fmla="*/ 190500 h 335756"/>
              <a:gd name="connsiteX12" fmla="*/ 1814512 w 2159794"/>
              <a:gd name="connsiteY12" fmla="*/ 183356 h 335756"/>
              <a:gd name="connsiteX13" fmla="*/ 2012156 w 2159794"/>
              <a:gd name="connsiteY13" fmla="*/ 178594 h 335756"/>
              <a:gd name="connsiteX14" fmla="*/ 2066925 w 2159794"/>
              <a:gd name="connsiteY14" fmla="*/ 178594 h 335756"/>
              <a:gd name="connsiteX15" fmla="*/ 2159794 w 2159794"/>
              <a:gd name="connsiteY15" fmla="*/ 171450 h 335756"/>
              <a:gd name="connsiteX16" fmla="*/ 2133600 w 2159794"/>
              <a:gd name="connsiteY16" fmla="*/ 0 h 335756"/>
              <a:gd name="connsiteX17" fmla="*/ 1938337 w 2159794"/>
              <a:gd name="connsiteY17" fmla="*/ 9525 h 335756"/>
              <a:gd name="connsiteX18" fmla="*/ 1600200 w 2159794"/>
              <a:gd name="connsiteY18" fmla="*/ 30956 h 335756"/>
              <a:gd name="connsiteX19" fmla="*/ 1231106 w 2159794"/>
              <a:gd name="connsiteY19" fmla="*/ 61912 h 335756"/>
              <a:gd name="connsiteX20" fmla="*/ 1114425 w 2159794"/>
              <a:gd name="connsiteY20" fmla="*/ 71437 h 335756"/>
              <a:gd name="connsiteX21" fmla="*/ 926306 w 2159794"/>
              <a:gd name="connsiteY21" fmla="*/ 95250 h 335756"/>
              <a:gd name="connsiteX22" fmla="*/ 747712 w 2159794"/>
              <a:gd name="connsiteY22" fmla="*/ 128587 h 335756"/>
              <a:gd name="connsiteX23" fmla="*/ 504825 w 2159794"/>
              <a:gd name="connsiteY23" fmla="*/ 161925 h 335756"/>
              <a:gd name="connsiteX24" fmla="*/ 342900 w 2159794"/>
              <a:gd name="connsiteY24" fmla="*/ 1809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59794" h="335756">
                <a:moveTo>
                  <a:pt x="342900" y="180975"/>
                </a:moveTo>
                <a:lnTo>
                  <a:pt x="190500" y="195262"/>
                </a:lnTo>
                <a:lnTo>
                  <a:pt x="0" y="209550"/>
                </a:lnTo>
                <a:lnTo>
                  <a:pt x="30956" y="333375"/>
                </a:lnTo>
                <a:lnTo>
                  <a:pt x="166687" y="335756"/>
                </a:lnTo>
                <a:lnTo>
                  <a:pt x="392906" y="335756"/>
                </a:lnTo>
                <a:lnTo>
                  <a:pt x="492919" y="321469"/>
                </a:lnTo>
                <a:lnTo>
                  <a:pt x="702469" y="288131"/>
                </a:lnTo>
                <a:lnTo>
                  <a:pt x="976312" y="242887"/>
                </a:lnTo>
                <a:lnTo>
                  <a:pt x="1164431" y="223837"/>
                </a:lnTo>
                <a:lnTo>
                  <a:pt x="1402556" y="202406"/>
                </a:lnTo>
                <a:lnTo>
                  <a:pt x="1619250" y="190500"/>
                </a:lnTo>
                <a:lnTo>
                  <a:pt x="1814512" y="183356"/>
                </a:lnTo>
                <a:lnTo>
                  <a:pt x="2012156" y="178594"/>
                </a:lnTo>
                <a:lnTo>
                  <a:pt x="2066925" y="178594"/>
                </a:lnTo>
                <a:lnTo>
                  <a:pt x="2159794" y="171450"/>
                </a:lnTo>
                <a:lnTo>
                  <a:pt x="2133600" y="0"/>
                </a:lnTo>
                <a:lnTo>
                  <a:pt x="1938337" y="9525"/>
                </a:lnTo>
                <a:lnTo>
                  <a:pt x="1600200" y="30956"/>
                </a:lnTo>
                <a:lnTo>
                  <a:pt x="1231106" y="61912"/>
                </a:lnTo>
                <a:lnTo>
                  <a:pt x="1114425" y="71437"/>
                </a:lnTo>
                <a:lnTo>
                  <a:pt x="926306" y="95250"/>
                </a:lnTo>
                <a:lnTo>
                  <a:pt x="747712" y="128587"/>
                </a:lnTo>
                <a:lnTo>
                  <a:pt x="504825" y="161925"/>
                </a:lnTo>
                <a:lnTo>
                  <a:pt x="342900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CE9EF232-630C-47F9-9919-585490678FA6}"/>
              </a:ext>
            </a:extLst>
          </p:cNvPr>
          <p:cNvSpPr/>
          <p:nvPr/>
        </p:nvSpPr>
        <p:spPr>
          <a:xfrm>
            <a:off x="4625975" y="2466975"/>
            <a:ext cx="396875" cy="2006600"/>
          </a:xfrm>
          <a:custGeom>
            <a:avLst/>
            <a:gdLst>
              <a:gd name="connsiteX0" fmla="*/ 141668 w 396670"/>
              <a:gd name="connsiteY0" fmla="*/ 780460 h 2006529"/>
              <a:gd name="connsiteX1" fmla="*/ 141668 w 396670"/>
              <a:gd name="connsiteY1" fmla="*/ 499700 h 2006529"/>
              <a:gd name="connsiteX2" fmla="*/ 141668 w 396670"/>
              <a:gd name="connsiteY2" fmla="*/ 270456 h 2006529"/>
              <a:gd name="connsiteX3" fmla="*/ 139092 w 396670"/>
              <a:gd name="connsiteY3" fmla="*/ 242123 h 2006529"/>
              <a:gd name="connsiteX4" fmla="*/ 133941 w 396670"/>
              <a:gd name="connsiteY4" fmla="*/ 213789 h 2006529"/>
              <a:gd name="connsiteX5" fmla="*/ 123637 w 396670"/>
              <a:gd name="connsiteY5" fmla="*/ 172577 h 2006529"/>
              <a:gd name="connsiteX6" fmla="*/ 108183 w 396670"/>
              <a:gd name="connsiteY6" fmla="*/ 133940 h 2006529"/>
              <a:gd name="connsiteX7" fmla="*/ 85001 w 396670"/>
              <a:gd name="connsiteY7" fmla="*/ 100455 h 2006529"/>
              <a:gd name="connsiteX8" fmla="*/ 54092 w 396670"/>
              <a:gd name="connsiteY8" fmla="*/ 66970 h 2006529"/>
              <a:gd name="connsiteX9" fmla="*/ 0 w 396670"/>
              <a:gd name="connsiteY9" fmla="*/ 10303 h 2006529"/>
              <a:gd name="connsiteX10" fmla="*/ 249850 w 396670"/>
              <a:gd name="connsiteY10" fmla="*/ 0 h 2006529"/>
              <a:gd name="connsiteX11" fmla="*/ 340003 w 396670"/>
              <a:gd name="connsiteY11" fmla="*/ 66970 h 2006529"/>
              <a:gd name="connsiteX12" fmla="*/ 365760 w 396670"/>
              <a:gd name="connsiteY12" fmla="*/ 90152 h 2006529"/>
              <a:gd name="connsiteX13" fmla="*/ 378639 w 396670"/>
              <a:gd name="connsiteY13" fmla="*/ 105607 h 2006529"/>
              <a:gd name="connsiteX14" fmla="*/ 388942 w 396670"/>
              <a:gd name="connsiteY14" fmla="*/ 123637 h 2006529"/>
              <a:gd name="connsiteX15" fmla="*/ 396670 w 396670"/>
              <a:gd name="connsiteY15" fmla="*/ 146819 h 2006529"/>
              <a:gd name="connsiteX16" fmla="*/ 396670 w 396670"/>
              <a:gd name="connsiteY16" fmla="*/ 162274 h 2006529"/>
              <a:gd name="connsiteX17" fmla="*/ 391518 w 396670"/>
              <a:gd name="connsiteY17" fmla="*/ 185456 h 2006529"/>
              <a:gd name="connsiteX18" fmla="*/ 378639 w 396670"/>
              <a:gd name="connsiteY18" fmla="*/ 224093 h 2006529"/>
              <a:gd name="connsiteX19" fmla="*/ 370912 w 396670"/>
              <a:gd name="connsiteY19" fmla="*/ 265305 h 2006529"/>
              <a:gd name="connsiteX20" fmla="*/ 363184 w 396670"/>
              <a:gd name="connsiteY20" fmla="*/ 347730 h 2006529"/>
              <a:gd name="connsiteX21" fmla="*/ 342578 w 396670"/>
              <a:gd name="connsiteY21" fmla="*/ 471367 h 2006529"/>
              <a:gd name="connsiteX22" fmla="*/ 342578 w 396670"/>
              <a:gd name="connsiteY22" fmla="*/ 850006 h 2006529"/>
              <a:gd name="connsiteX23" fmla="*/ 342578 w 396670"/>
              <a:gd name="connsiteY23" fmla="*/ 1339403 h 2006529"/>
              <a:gd name="connsiteX24" fmla="*/ 342578 w 396670"/>
              <a:gd name="connsiteY24" fmla="*/ 1975619 h 2006529"/>
              <a:gd name="connsiteX25" fmla="*/ 118486 w 396670"/>
              <a:gd name="connsiteY25" fmla="*/ 2006529 h 2006529"/>
              <a:gd name="connsiteX26" fmla="*/ 118486 w 396670"/>
              <a:gd name="connsiteY26" fmla="*/ 1797891 h 2006529"/>
              <a:gd name="connsiteX27" fmla="*/ 121062 w 396670"/>
              <a:gd name="connsiteY27" fmla="*/ 1486222 h 2006529"/>
              <a:gd name="connsiteX28" fmla="*/ 139092 w 396670"/>
              <a:gd name="connsiteY28" fmla="*/ 1365161 h 2006529"/>
              <a:gd name="connsiteX29" fmla="*/ 141668 w 396670"/>
              <a:gd name="connsiteY29" fmla="*/ 994249 h 2006529"/>
              <a:gd name="connsiteX30" fmla="*/ 141668 w 396670"/>
              <a:gd name="connsiteY30" fmla="*/ 780460 h 20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6670" h="2006529">
                <a:moveTo>
                  <a:pt x="141668" y="780460"/>
                </a:moveTo>
                <a:lnTo>
                  <a:pt x="141668" y="499700"/>
                </a:lnTo>
                <a:lnTo>
                  <a:pt x="141668" y="270456"/>
                </a:lnTo>
                <a:lnTo>
                  <a:pt x="139092" y="242123"/>
                </a:lnTo>
                <a:lnTo>
                  <a:pt x="133941" y="213789"/>
                </a:lnTo>
                <a:lnTo>
                  <a:pt x="123637" y="172577"/>
                </a:lnTo>
                <a:lnTo>
                  <a:pt x="108183" y="133940"/>
                </a:lnTo>
                <a:lnTo>
                  <a:pt x="85001" y="100455"/>
                </a:lnTo>
                <a:lnTo>
                  <a:pt x="54092" y="66970"/>
                </a:lnTo>
                <a:lnTo>
                  <a:pt x="0" y="10303"/>
                </a:lnTo>
                <a:lnTo>
                  <a:pt x="249850" y="0"/>
                </a:lnTo>
                <a:lnTo>
                  <a:pt x="340003" y="66970"/>
                </a:lnTo>
                <a:lnTo>
                  <a:pt x="365760" y="90152"/>
                </a:lnTo>
                <a:lnTo>
                  <a:pt x="378639" y="105607"/>
                </a:lnTo>
                <a:lnTo>
                  <a:pt x="388942" y="123637"/>
                </a:lnTo>
                <a:lnTo>
                  <a:pt x="396670" y="146819"/>
                </a:lnTo>
                <a:lnTo>
                  <a:pt x="396670" y="162274"/>
                </a:lnTo>
                <a:lnTo>
                  <a:pt x="391518" y="185456"/>
                </a:lnTo>
                <a:lnTo>
                  <a:pt x="378639" y="224093"/>
                </a:lnTo>
                <a:lnTo>
                  <a:pt x="370912" y="265305"/>
                </a:lnTo>
                <a:lnTo>
                  <a:pt x="363184" y="347730"/>
                </a:lnTo>
                <a:lnTo>
                  <a:pt x="342578" y="471367"/>
                </a:lnTo>
                <a:lnTo>
                  <a:pt x="342578" y="850006"/>
                </a:lnTo>
                <a:lnTo>
                  <a:pt x="342578" y="1339403"/>
                </a:lnTo>
                <a:lnTo>
                  <a:pt x="342578" y="1975619"/>
                </a:lnTo>
                <a:lnTo>
                  <a:pt x="118486" y="2006529"/>
                </a:lnTo>
                <a:lnTo>
                  <a:pt x="118486" y="1797891"/>
                </a:lnTo>
                <a:cubicBezTo>
                  <a:pt x="119345" y="1694001"/>
                  <a:pt x="120203" y="1590112"/>
                  <a:pt x="121062" y="1486222"/>
                </a:cubicBezTo>
                <a:lnTo>
                  <a:pt x="139092" y="1365161"/>
                </a:lnTo>
                <a:cubicBezTo>
                  <a:pt x="139951" y="1241524"/>
                  <a:pt x="140809" y="1117886"/>
                  <a:pt x="141668" y="994249"/>
                </a:cubicBezTo>
                <a:lnTo>
                  <a:pt x="141668" y="7804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97EE724-A160-40C2-9D23-328369CC6FAA}"/>
              </a:ext>
            </a:extLst>
          </p:cNvPr>
          <p:cNvSpPr/>
          <p:nvPr/>
        </p:nvSpPr>
        <p:spPr>
          <a:xfrm>
            <a:off x="3570288" y="3633788"/>
            <a:ext cx="2536825" cy="463550"/>
          </a:xfrm>
          <a:custGeom>
            <a:avLst/>
            <a:gdLst>
              <a:gd name="connsiteX0" fmla="*/ 834551 w 2537138"/>
              <a:gd name="connsiteY0" fmla="*/ 229244 h 463639"/>
              <a:gd name="connsiteX1" fmla="*/ 1004552 w 2537138"/>
              <a:gd name="connsiteY1" fmla="*/ 203486 h 463639"/>
              <a:gd name="connsiteX2" fmla="*/ 1208038 w 2537138"/>
              <a:gd name="connsiteY2" fmla="*/ 172577 h 463639"/>
              <a:gd name="connsiteX3" fmla="*/ 1388342 w 2537138"/>
              <a:gd name="connsiteY3" fmla="*/ 128789 h 463639"/>
              <a:gd name="connsiteX4" fmla="*/ 1594404 w 2537138"/>
              <a:gd name="connsiteY4" fmla="*/ 113334 h 463639"/>
              <a:gd name="connsiteX5" fmla="*/ 1759254 w 2537138"/>
              <a:gd name="connsiteY5" fmla="*/ 95304 h 463639"/>
              <a:gd name="connsiteX6" fmla="*/ 1913800 w 2537138"/>
              <a:gd name="connsiteY6" fmla="*/ 77273 h 463639"/>
              <a:gd name="connsiteX7" fmla="*/ 2042589 w 2537138"/>
              <a:gd name="connsiteY7" fmla="*/ 59243 h 463639"/>
              <a:gd name="connsiteX8" fmla="*/ 2132741 w 2537138"/>
              <a:gd name="connsiteY8" fmla="*/ 38637 h 463639"/>
              <a:gd name="connsiteX9" fmla="*/ 2212590 w 2537138"/>
              <a:gd name="connsiteY9" fmla="*/ 20606 h 463639"/>
              <a:gd name="connsiteX10" fmla="*/ 2246075 w 2537138"/>
              <a:gd name="connsiteY10" fmla="*/ 10303 h 463639"/>
              <a:gd name="connsiteX11" fmla="*/ 2284712 w 2537138"/>
              <a:gd name="connsiteY11" fmla="*/ 0 h 463639"/>
              <a:gd name="connsiteX12" fmla="*/ 2323348 w 2537138"/>
              <a:gd name="connsiteY12" fmla="*/ 5152 h 463639"/>
              <a:gd name="connsiteX13" fmla="*/ 2349106 w 2537138"/>
              <a:gd name="connsiteY13" fmla="*/ 15455 h 463639"/>
              <a:gd name="connsiteX14" fmla="*/ 2377440 w 2537138"/>
              <a:gd name="connsiteY14" fmla="*/ 28334 h 463639"/>
              <a:gd name="connsiteX15" fmla="*/ 2434107 w 2537138"/>
              <a:gd name="connsiteY15" fmla="*/ 64394 h 463639"/>
              <a:gd name="connsiteX16" fmla="*/ 2488198 w 2537138"/>
              <a:gd name="connsiteY16" fmla="*/ 108183 h 463639"/>
              <a:gd name="connsiteX17" fmla="*/ 2508804 w 2537138"/>
              <a:gd name="connsiteY17" fmla="*/ 128789 h 463639"/>
              <a:gd name="connsiteX18" fmla="*/ 2524259 w 2537138"/>
              <a:gd name="connsiteY18" fmla="*/ 146819 h 463639"/>
              <a:gd name="connsiteX19" fmla="*/ 2537138 w 2537138"/>
              <a:gd name="connsiteY19" fmla="*/ 172577 h 463639"/>
              <a:gd name="connsiteX20" fmla="*/ 2537138 w 2537138"/>
              <a:gd name="connsiteY20" fmla="*/ 188032 h 463639"/>
              <a:gd name="connsiteX21" fmla="*/ 2526835 w 2537138"/>
              <a:gd name="connsiteY21" fmla="*/ 211214 h 463639"/>
              <a:gd name="connsiteX22" fmla="*/ 2501077 w 2537138"/>
              <a:gd name="connsiteY22" fmla="*/ 226668 h 463639"/>
              <a:gd name="connsiteX23" fmla="*/ 2454713 w 2537138"/>
              <a:gd name="connsiteY23" fmla="*/ 236971 h 463639"/>
              <a:gd name="connsiteX24" fmla="*/ 2395470 w 2537138"/>
              <a:gd name="connsiteY24" fmla="*/ 242123 h 463639"/>
              <a:gd name="connsiteX25" fmla="*/ 2287288 w 2537138"/>
              <a:gd name="connsiteY25" fmla="*/ 244699 h 463639"/>
              <a:gd name="connsiteX26" fmla="*/ 2114711 w 2537138"/>
              <a:gd name="connsiteY26" fmla="*/ 252426 h 463639"/>
              <a:gd name="connsiteX27" fmla="*/ 1828800 w 2537138"/>
              <a:gd name="connsiteY27" fmla="*/ 270456 h 463639"/>
              <a:gd name="connsiteX28" fmla="*/ 1519707 w 2537138"/>
              <a:gd name="connsiteY28" fmla="*/ 296214 h 463639"/>
              <a:gd name="connsiteX29" fmla="*/ 1370312 w 2537138"/>
              <a:gd name="connsiteY29" fmla="*/ 311669 h 463639"/>
              <a:gd name="connsiteX30" fmla="*/ 1195159 w 2537138"/>
              <a:gd name="connsiteY30" fmla="*/ 350305 h 463639"/>
              <a:gd name="connsiteX31" fmla="*/ 911824 w 2537138"/>
              <a:gd name="connsiteY31" fmla="*/ 394094 h 463639"/>
              <a:gd name="connsiteX32" fmla="*/ 605307 w 2537138"/>
              <a:gd name="connsiteY32" fmla="*/ 440457 h 463639"/>
              <a:gd name="connsiteX33" fmla="*/ 520306 w 2537138"/>
              <a:gd name="connsiteY33" fmla="*/ 458488 h 463639"/>
              <a:gd name="connsiteX34" fmla="*/ 448184 w 2537138"/>
              <a:gd name="connsiteY34" fmla="*/ 463639 h 463639"/>
              <a:gd name="connsiteX35" fmla="*/ 391517 w 2537138"/>
              <a:gd name="connsiteY35" fmla="*/ 461064 h 463639"/>
              <a:gd name="connsiteX36" fmla="*/ 309093 w 2537138"/>
              <a:gd name="connsiteY36" fmla="*/ 448185 h 463639"/>
              <a:gd name="connsiteX37" fmla="*/ 231819 w 2537138"/>
              <a:gd name="connsiteY37" fmla="*/ 427579 h 463639"/>
              <a:gd name="connsiteX38" fmla="*/ 175152 w 2537138"/>
              <a:gd name="connsiteY38" fmla="*/ 404397 h 463639"/>
              <a:gd name="connsiteX39" fmla="*/ 103031 w 2537138"/>
              <a:gd name="connsiteY39" fmla="*/ 365760 h 463639"/>
              <a:gd name="connsiteX40" fmla="*/ 66970 w 2537138"/>
              <a:gd name="connsiteY40" fmla="*/ 340002 h 463639"/>
              <a:gd name="connsiteX41" fmla="*/ 46364 w 2537138"/>
              <a:gd name="connsiteY41" fmla="*/ 319396 h 463639"/>
              <a:gd name="connsiteX42" fmla="*/ 23182 w 2537138"/>
              <a:gd name="connsiteY42" fmla="*/ 291063 h 463639"/>
              <a:gd name="connsiteX43" fmla="*/ 5151 w 2537138"/>
              <a:gd name="connsiteY43" fmla="*/ 260153 h 463639"/>
              <a:gd name="connsiteX44" fmla="*/ 0 w 2537138"/>
              <a:gd name="connsiteY44" fmla="*/ 236971 h 463639"/>
              <a:gd name="connsiteX45" fmla="*/ 10303 w 2537138"/>
              <a:gd name="connsiteY45" fmla="*/ 224092 h 463639"/>
              <a:gd name="connsiteX46" fmla="*/ 25757 w 2537138"/>
              <a:gd name="connsiteY46" fmla="*/ 224092 h 463639"/>
              <a:gd name="connsiteX47" fmla="*/ 51515 w 2537138"/>
              <a:gd name="connsiteY47" fmla="*/ 224092 h 463639"/>
              <a:gd name="connsiteX48" fmla="*/ 77273 w 2537138"/>
              <a:gd name="connsiteY48" fmla="*/ 231820 h 463639"/>
              <a:gd name="connsiteX49" fmla="*/ 105606 w 2537138"/>
              <a:gd name="connsiteY49" fmla="*/ 242123 h 463639"/>
              <a:gd name="connsiteX50" fmla="*/ 133940 w 2537138"/>
              <a:gd name="connsiteY50" fmla="*/ 252426 h 463639"/>
              <a:gd name="connsiteX51" fmla="*/ 159698 w 2537138"/>
              <a:gd name="connsiteY51" fmla="*/ 262729 h 463639"/>
              <a:gd name="connsiteX52" fmla="*/ 190607 w 2537138"/>
              <a:gd name="connsiteY52" fmla="*/ 275608 h 463639"/>
              <a:gd name="connsiteX53" fmla="*/ 242122 w 2537138"/>
              <a:gd name="connsiteY53" fmla="*/ 285911 h 463639"/>
              <a:gd name="connsiteX54" fmla="*/ 296214 w 2537138"/>
              <a:gd name="connsiteY54" fmla="*/ 291063 h 463639"/>
              <a:gd name="connsiteX55" fmla="*/ 391517 w 2537138"/>
              <a:gd name="connsiteY55" fmla="*/ 291063 h 463639"/>
              <a:gd name="connsiteX56" fmla="*/ 533185 w 2537138"/>
              <a:gd name="connsiteY56" fmla="*/ 273032 h 463639"/>
              <a:gd name="connsiteX57" fmla="*/ 834551 w 2537138"/>
              <a:gd name="connsiteY57" fmla="*/ 229244 h 463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37138" h="463639">
                <a:moveTo>
                  <a:pt x="834551" y="229244"/>
                </a:moveTo>
                <a:lnTo>
                  <a:pt x="1004552" y="203486"/>
                </a:lnTo>
                <a:lnTo>
                  <a:pt x="1208038" y="172577"/>
                </a:lnTo>
                <a:lnTo>
                  <a:pt x="1388342" y="128789"/>
                </a:lnTo>
                <a:lnTo>
                  <a:pt x="1594404" y="113334"/>
                </a:lnTo>
                <a:lnTo>
                  <a:pt x="1759254" y="95304"/>
                </a:lnTo>
                <a:lnTo>
                  <a:pt x="1913800" y="77273"/>
                </a:lnTo>
                <a:lnTo>
                  <a:pt x="2042589" y="59243"/>
                </a:lnTo>
                <a:lnTo>
                  <a:pt x="2132741" y="38637"/>
                </a:lnTo>
                <a:lnTo>
                  <a:pt x="2212590" y="20606"/>
                </a:lnTo>
                <a:lnTo>
                  <a:pt x="2246075" y="10303"/>
                </a:lnTo>
                <a:lnTo>
                  <a:pt x="2284712" y="0"/>
                </a:lnTo>
                <a:lnTo>
                  <a:pt x="2323348" y="5152"/>
                </a:lnTo>
                <a:lnTo>
                  <a:pt x="2349106" y="15455"/>
                </a:lnTo>
                <a:lnTo>
                  <a:pt x="2377440" y="28334"/>
                </a:lnTo>
                <a:lnTo>
                  <a:pt x="2434107" y="64394"/>
                </a:lnTo>
                <a:lnTo>
                  <a:pt x="2488198" y="108183"/>
                </a:lnTo>
                <a:lnTo>
                  <a:pt x="2508804" y="128789"/>
                </a:lnTo>
                <a:lnTo>
                  <a:pt x="2524259" y="146819"/>
                </a:lnTo>
                <a:lnTo>
                  <a:pt x="2537138" y="172577"/>
                </a:lnTo>
                <a:lnTo>
                  <a:pt x="2537138" y="188032"/>
                </a:lnTo>
                <a:lnTo>
                  <a:pt x="2526835" y="211214"/>
                </a:lnTo>
                <a:lnTo>
                  <a:pt x="2501077" y="226668"/>
                </a:lnTo>
                <a:lnTo>
                  <a:pt x="2454713" y="236971"/>
                </a:lnTo>
                <a:lnTo>
                  <a:pt x="2395470" y="242123"/>
                </a:lnTo>
                <a:lnTo>
                  <a:pt x="2287288" y="244699"/>
                </a:lnTo>
                <a:lnTo>
                  <a:pt x="2114711" y="252426"/>
                </a:lnTo>
                <a:lnTo>
                  <a:pt x="1828800" y="270456"/>
                </a:lnTo>
                <a:lnTo>
                  <a:pt x="1519707" y="296214"/>
                </a:lnTo>
                <a:lnTo>
                  <a:pt x="1370312" y="311669"/>
                </a:lnTo>
                <a:lnTo>
                  <a:pt x="1195159" y="350305"/>
                </a:lnTo>
                <a:lnTo>
                  <a:pt x="911824" y="394094"/>
                </a:lnTo>
                <a:lnTo>
                  <a:pt x="605307" y="440457"/>
                </a:lnTo>
                <a:lnTo>
                  <a:pt x="520306" y="458488"/>
                </a:lnTo>
                <a:lnTo>
                  <a:pt x="448184" y="463639"/>
                </a:lnTo>
                <a:lnTo>
                  <a:pt x="391517" y="461064"/>
                </a:lnTo>
                <a:lnTo>
                  <a:pt x="309093" y="448185"/>
                </a:lnTo>
                <a:lnTo>
                  <a:pt x="231819" y="427579"/>
                </a:lnTo>
                <a:lnTo>
                  <a:pt x="175152" y="404397"/>
                </a:lnTo>
                <a:lnTo>
                  <a:pt x="103031" y="365760"/>
                </a:lnTo>
                <a:lnTo>
                  <a:pt x="66970" y="340002"/>
                </a:lnTo>
                <a:lnTo>
                  <a:pt x="46364" y="319396"/>
                </a:lnTo>
                <a:lnTo>
                  <a:pt x="23182" y="291063"/>
                </a:lnTo>
                <a:lnTo>
                  <a:pt x="5151" y="260153"/>
                </a:lnTo>
                <a:lnTo>
                  <a:pt x="0" y="236971"/>
                </a:lnTo>
                <a:lnTo>
                  <a:pt x="10303" y="224092"/>
                </a:lnTo>
                <a:lnTo>
                  <a:pt x="25757" y="224092"/>
                </a:lnTo>
                <a:lnTo>
                  <a:pt x="51515" y="224092"/>
                </a:lnTo>
                <a:lnTo>
                  <a:pt x="77273" y="231820"/>
                </a:lnTo>
                <a:lnTo>
                  <a:pt x="105606" y="242123"/>
                </a:lnTo>
                <a:lnTo>
                  <a:pt x="133940" y="252426"/>
                </a:lnTo>
                <a:lnTo>
                  <a:pt x="159698" y="262729"/>
                </a:lnTo>
                <a:lnTo>
                  <a:pt x="190607" y="275608"/>
                </a:lnTo>
                <a:lnTo>
                  <a:pt x="242122" y="285911"/>
                </a:lnTo>
                <a:lnTo>
                  <a:pt x="296214" y="291063"/>
                </a:lnTo>
                <a:lnTo>
                  <a:pt x="391517" y="291063"/>
                </a:lnTo>
                <a:lnTo>
                  <a:pt x="533185" y="273032"/>
                </a:lnTo>
                <a:lnTo>
                  <a:pt x="834551" y="229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4FCF0532-3EE5-4086-8CF6-2985A69401A7}"/>
              </a:ext>
            </a:extLst>
          </p:cNvPr>
          <p:cNvSpPr/>
          <p:nvPr/>
        </p:nvSpPr>
        <p:spPr>
          <a:xfrm>
            <a:off x="2898775" y="4121150"/>
            <a:ext cx="3956050" cy="603250"/>
          </a:xfrm>
          <a:custGeom>
            <a:avLst/>
            <a:gdLst>
              <a:gd name="connsiteX0" fmla="*/ 1320800 w 3956050"/>
              <a:gd name="connsiteY0" fmla="*/ 301625 h 603250"/>
              <a:gd name="connsiteX1" fmla="*/ 1682750 w 3956050"/>
              <a:gd name="connsiteY1" fmla="*/ 263525 h 603250"/>
              <a:gd name="connsiteX2" fmla="*/ 1866900 w 3956050"/>
              <a:gd name="connsiteY2" fmla="*/ 244475 h 603250"/>
              <a:gd name="connsiteX3" fmla="*/ 2187575 w 3956050"/>
              <a:gd name="connsiteY3" fmla="*/ 209550 h 603250"/>
              <a:gd name="connsiteX4" fmla="*/ 2447925 w 3956050"/>
              <a:gd name="connsiteY4" fmla="*/ 174625 h 603250"/>
              <a:gd name="connsiteX5" fmla="*/ 2682875 w 3956050"/>
              <a:gd name="connsiteY5" fmla="*/ 146050 h 603250"/>
              <a:gd name="connsiteX6" fmla="*/ 2914650 w 3956050"/>
              <a:gd name="connsiteY6" fmla="*/ 114300 h 603250"/>
              <a:gd name="connsiteX7" fmla="*/ 3105150 w 3956050"/>
              <a:gd name="connsiteY7" fmla="*/ 92075 h 603250"/>
              <a:gd name="connsiteX8" fmla="*/ 3181350 w 3956050"/>
              <a:gd name="connsiteY8" fmla="*/ 73025 h 603250"/>
              <a:gd name="connsiteX9" fmla="*/ 3276600 w 3956050"/>
              <a:gd name="connsiteY9" fmla="*/ 44450 h 603250"/>
              <a:gd name="connsiteX10" fmla="*/ 3384550 w 3956050"/>
              <a:gd name="connsiteY10" fmla="*/ 9525 h 603250"/>
              <a:gd name="connsiteX11" fmla="*/ 3409950 w 3956050"/>
              <a:gd name="connsiteY11" fmla="*/ 0 h 603250"/>
              <a:gd name="connsiteX12" fmla="*/ 3454400 w 3956050"/>
              <a:gd name="connsiteY12" fmla="*/ 0 h 603250"/>
              <a:gd name="connsiteX13" fmla="*/ 3565525 w 3956050"/>
              <a:gd name="connsiteY13" fmla="*/ 12700 h 603250"/>
              <a:gd name="connsiteX14" fmla="*/ 3660775 w 3956050"/>
              <a:gd name="connsiteY14" fmla="*/ 31750 h 603250"/>
              <a:gd name="connsiteX15" fmla="*/ 3752850 w 3956050"/>
              <a:gd name="connsiteY15" fmla="*/ 57150 h 603250"/>
              <a:gd name="connsiteX16" fmla="*/ 3810000 w 3956050"/>
              <a:gd name="connsiteY16" fmla="*/ 79375 h 603250"/>
              <a:gd name="connsiteX17" fmla="*/ 3854450 w 3956050"/>
              <a:gd name="connsiteY17" fmla="*/ 98425 h 603250"/>
              <a:gd name="connsiteX18" fmla="*/ 3889375 w 3956050"/>
              <a:gd name="connsiteY18" fmla="*/ 117475 h 603250"/>
              <a:gd name="connsiteX19" fmla="*/ 3921125 w 3956050"/>
              <a:gd name="connsiteY19" fmla="*/ 133350 h 603250"/>
              <a:gd name="connsiteX20" fmla="*/ 3946525 w 3956050"/>
              <a:gd name="connsiteY20" fmla="*/ 155575 h 603250"/>
              <a:gd name="connsiteX21" fmla="*/ 3952875 w 3956050"/>
              <a:gd name="connsiteY21" fmla="*/ 165100 h 603250"/>
              <a:gd name="connsiteX22" fmla="*/ 3956050 w 3956050"/>
              <a:gd name="connsiteY22" fmla="*/ 174625 h 603250"/>
              <a:gd name="connsiteX23" fmla="*/ 3956050 w 3956050"/>
              <a:gd name="connsiteY23" fmla="*/ 190500 h 603250"/>
              <a:gd name="connsiteX24" fmla="*/ 3940175 w 3956050"/>
              <a:gd name="connsiteY24" fmla="*/ 209550 h 603250"/>
              <a:gd name="connsiteX25" fmla="*/ 3905250 w 3956050"/>
              <a:gd name="connsiteY25" fmla="*/ 228600 h 603250"/>
              <a:gd name="connsiteX26" fmla="*/ 3854450 w 3956050"/>
              <a:gd name="connsiteY26" fmla="*/ 244475 h 603250"/>
              <a:gd name="connsiteX27" fmla="*/ 3810000 w 3956050"/>
              <a:gd name="connsiteY27" fmla="*/ 247650 h 603250"/>
              <a:gd name="connsiteX28" fmla="*/ 3708400 w 3956050"/>
              <a:gd name="connsiteY28" fmla="*/ 250825 h 603250"/>
              <a:gd name="connsiteX29" fmla="*/ 3521075 w 3956050"/>
              <a:gd name="connsiteY29" fmla="*/ 260350 h 603250"/>
              <a:gd name="connsiteX30" fmla="*/ 3248025 w 3956050"/>
              <a:gd name="connsiteY30" fmla="*/ 273050 h 603250"/>
              <a:gd name="connsiteX31" fmla="*/ 3013075 w 3956050"/>
              <a:gd name="connsiteY31" fmla="*/ 288925 h 603250"/>
              <a:gd name="connsiteX32" fmla="*/ 2886075 w 3956050"/>
              <a:gd name="connsiteY32" fmla="*/ 295275 h 603250"/>
              <a:gd name="connsiteX33" fmla="*/ 2651125 w 3956050"/>
              <a:gd name="connsiteY33" fmla="*/ 323850 h 603250"/>
              <a:gd name="connsiteX34" fmla="*/ 2393950 w 3956050"/>
              <a:gd name="connsiteY34" fmla="*/ 352425 h 603250"/>
              <a:gd name="connsiteX35" fmla="*/ 2127250 w 3956050"/>
              <a:gd name="connsiteY35" fmla="*/ 377825 h 603250"/>
              <a:gd name="connsiteX36" fmla="*/ 1882775 w 3956050"/>
              <a:gd name="connsiteY36" fmla="*/ 400050 h 603250"/>
              <a:gd name="connsiteX37" fmla="*/ 1371600 w 3956050"/>
              <a:gd name="connsiteY37" fmla="*/ 454025 h 603250"/>
              <a:gd name="connsiteX38" fmla="*/ 1146175 w 3956050"/>
              <a:gd name="connsiteY38" fmla="*/ 485775 h 603250"/>
              <a:gd name="connsiteX39" fmla="*/ 882650 w 3956050"/>
              <a:gd name="connsiteY39" fmla="*/ 530225 h 603250"/>
              <a:gd name="connsiteX40" fmla="*/ 736600 w 3956050"/>
              <a:gd name="connsiteY40" fmla="*/ 561975 h 603250"/>
              <a:gd name="connsiteX41" fmla="*/ 581025 w 3956050"/>
              <a:gd name="connsiteY41" fmla="*/ 590550 h 603250"/>
              <a:gd name="connsiteX42" fmla="*/ 498475 w 3956050"/>
              <a:gd name="connsiteY42" fmla="*/ 600075 h 603250"/>
              <a:gd name="connsiteX43" fmla="*/ 419100 w 3956050"/>
              <a:gd name="connsiteY43" fmla="*/ 603250 h 603250"/>
              <a:gd name="connsiteX44" fmla="*/ 352425 w 3956050"/>
              <a:gd name="connsiteY44" fmla="*/ 593725 h 603250"/>
              <a:gd name="connsiteX45" fmla="*/ 295275 w 3956050"/>
              <a:gd name="connsiteY45" fmla="*/ 577850 h 603250"/>
              <a:gd name="connsiteX46" fmla="*/ 247650 w 3956050"/>
              <a:gd name="connsiteY46" fmla="*/ 555625 h 603250"/>
              <a:gd name="connsiteX47" fmla="*/ 200025 w 3956050"/>
              <a:gd name="connsiteY47" fmla="*/ 530225 h 603250"/>
              <a:gd name="connsiteX48" fmla="*/ 136525 w 3956050"/>
              <a:gd name="connsiteY48" fmla="*/ 482600 h 603250"/>
              <a:gd name="connsiteX49" fmla="*/ 95250 w 3956050"/>
              <a:gd name="connsiteY49" fmla="*/ 444500 h 603250"/>
              <a:gd name="connsiteX50" fmla="*/ 53975 w 3956050"/>
              <a:gd name="connsiteY50" fmla="*/ 403225 h 603250"/>
              <a:gd name="connsiteX51" fmla="*/ 25400 w 3956050"/>
              <a:gd name="connsiteY51" fmla="*/ 371475 h 603250"/>
              <a:gd name="connsiteX52" fmla="*/ 0 w 3956050"/>
              <a:gd name="connsiteY52" fmla="*/ 333375 h 603250"/>
              <a:gd name="connsiteX53" fmla="*/ 0 w 3956050"/>
              <a:gd name="connsiteY53" fmla="*/ 314325 h 603250"/>
              <a:gd name="connsiteX54" fmla="*/ 3175 w 3956050"/>
              <a:gd name="connsiteY54" fmla="*/ 301625 h 603250"/>
              <a:gd name="connsiteX55" fmla="*/ 25400 w 3956050"/>
              <a:gd name="connsiteY55" fmla="*/ 298450 h 603250"/>
              <a:gd name="connsiteX56" fmla="*/ 47625 w 3956050"/>
              <a:gd name="connsiteY56" fmla="*/ 307975 h 603250"/>
              <a:gd name="connsiteX57" fmla="*/ 107950 w 3956050"/>
              <a:gd name="connsiteY57" fmla="*/ 333375 h 603250"/>
              <a:gd name="connsiteX58" fmla="*/ 171450 w 3956050"/>
              <a:gd name="connsiteY58" fmla="*/ 358775 h 603250"/>
              <a:gd name="connsiteX59" fmla="*/ 225425 w 3956050"/>
              <a:gd name="connsiteY59" fmla="*/ 377825 h 603250"/>
              <a:gd name="connsiteX60" fmla="*/ 311150 w 3956050"/>
              <a:gd name="connsiteY60" fmla="*/ 396875 h 603250"/>
              <a:gd name="connsiteX61" fmla="*/ 384175 w 3956050"/>
              <a:gd name="connsiteY61" fmla="*/ 403225 h 603250"/>
              <a:gd name="connsiteX62" fmla="*/ 539750 w 3956050"/>
              <a:gd name="connsiteY62" fmla="*/ 390525 h 603250"/>
              <a:gd name="connsiteX63" fmla="*/ 908050 w 3956050"/>
              <a:gd name="connsiteY63" fmla="*/ 349250 h 603250"/>
              <a:gd name="connsiteX64" fmla="*/ 1320800 w 3956050"/>
              <a:gd name="connsiteY64" fmla="*/ 301625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956050" h="603250">
                <a:moveTo>
                  <a:pt x="1320800" y="301625"/>
                </a:moveTo>
                <a:lnTo>
                  <a:pt x="1682750" y="263525"/>
                </a:lnTo>
                <a:lnTo>
                  <a:pt x="1866900" y="244475"/>
                </a:lnTo>
                <a:lnTo>
                  <a:pt x="2187575" y="209550"/>
                </a:lnTo>
                <a:lnTo>
                  <a:pt x="2447925" y="174625"/>
                </a:lnTo>
                <a:lnTo>
                  <a:pt x="2682875" y="146050"/>
                </a:lnTo>
                <a:lnTo>
                  <a:pt x="2914650" y="114300"/>
                </a:lnTo>
                <a:lnTo>
                  <a:pt x="3105150" y="92075"/>
                </a:lnTo>
                <a:lnTo>
                  <a:pt x="3181350" y="73025"/>
                </a:lnTo>
                <a:lnTo>
                  <a:pt x="3276600" y="44450"/>
                </a:lnTo>
                <a:lnTo>
                  <a:pt x="3384550" y="9525"/>
                </a:lnTo>
                <a:lnTo>
                  <a:pt x="3409950" y="0"/>
                </a:lnTo>
                <a:lnTo>
                  <a:pt x="3454400" y="0"/>
                </a:lnTo>
                <a:lnTo>
                  <a:pt x="3565525" y="12700"/>
                </a:lnTo>
                <a:lnTo>
                  <a:pt x="3660775" y="31750"/>
                </a:lnTo>
                <a:lnTo>
                  <a:pt x="3752850" y="57150"/>
                </a:lnTo>
                <a:lnTo>
                  <a:pt x="3810000" y="79375"/>
                </a:lnTo>
                <a:lnTo>
                  <a:pt x="3854450" y="98425"/>
                </a:lnTo>
                <a:lnTo>
                  <a:pt x="3889375" y="117475"/>
                </a:lnTo>
                <a:lnTo>
                  <a:pt x="3921125" y="133350"/>
                </a:lnTo>
                <a:lnTo>
                  <a:pt x="3946525" y="155575"/>
                </a:lnTo>
                <a:lnTo>
                  <a:pt x="3952875" y="165100"/>
                </a:lnTo>
                <a:lnTo>
                  <a:pt x="3956050" y="174625"/>
                </a:lnTo>
                <a:lnTo>
                  <a:pt x="3956050" y="190500"/>
                </a:lnTo>
                <a:lnTo>
                  <a:pt x="3940175" y="209550"/>
                </a:lnTo>
                <a:lnTo>
                  <a:pt x="3905250" y="228600"/>
                </a:lnTo>
                <a:lnTo>
                  <a:pt x="3854450" y="244475"/>
                </a:lnTo>
                <a:lnTo>
                  <a:pt x="3810000" y="247650"/>
                </a:lnTo>
                <a:lnTo>
                  <a:pt x="3708400" y="250825"/>
                </a:lnTo>
                <a:lnTo>
                  <a:pt x="3521075" y="260350"/>
                </a:lnTo>
                <a:lnTo>
                  <a:pt x="3248025" y="273050"/>
                </a:lnTo>
                <a:lnTo>
                  <a:pt x="3013075" y="288925"/>
                </a:lnTo>
                <a:lnTo>
                  <a:pt x="2886075" y="295275"/>
                </a:lnTo>
                <a:lnTo>
                  <a:pt x="2651125" y="323850"/>
                </a:lnTo>
                <a:lnTo>
                  <a:pt x="2393950" y="352425"/>
                </a:lnTo>
                <a:lnTo>
                  <a:pt x="2127250" y="377825"/>
                </a:lnTo>
                <a:lnTo>
                  <a:pt x="1882775" y="400050"/>
                </a:lnTo>
                <a:lnTo>
                  <a:pt x="1371600" y="454025"/>
                </a:lnTo>
                <a:lnTo>
                  <a:pt x="1146175" y="485775"/>
                </a:lnTo>
                <a:lnTo>
                  <a:pt x="882650" y="530225"/>
                </a:lnTo>
                <a:lnTo>
                  <a:pt x="736600" y="561975"/>
                </a:lnTo>
                <a:lnTo>
                  <a:pt x="581025" y="590550"/>
                </a:lnTo>
                <a:lnTo>
                  <a:pt x="498475" y="600075"/>
                </a:lnTo>
                <a:lnTo>
                  <a:pt x="419100" y="603250"/>
                </a:lnTo>
                <a:lnTo>
                  <a:pt x="352425" y="593725"/>
                </a:lnTo>
                <a:lnTo>
                  <a:pt x="295275" y="577850"/>
                </a:lnTo>
                <a:lnTo>
                  <a:pt x="247650" y="555625"/>
                </a:lnTo>
                <a:lnTo>
                  <a:pt x="200025" y="530225"/>
                </a:lnTo>
                <a:lnTo>
                  <a:pt x="136525" y="482600"/>
                </a:lnTo>
                <a:lnTo>
                  <a:pt x="95250" y="444500"/>
                </a:lnTo>
                <a:lnTo>
                  <a:pt x="53975" y="403225"/>
                </a:lnTo>
                <a:lnTo>
                  <a:pt x="25400" y="371475"/>
                </a:lnTo>
                <a:lnTo>
                  <a:pt x="0" y="333375"/>
                </a:lnTo>
                <a:lnTo>
                  <a:pt x="0" y="314325"/>
                </a:lnTo>
                <a:lnTo>
                  <a:pt x="3175" y="301625"/>
                </a:lnTo>
                <a:lnTo>
                  <a:pt x="25400" y="298450"/>
                </a:lnTo>
                <a:lnTo>
                  <a:pt x="47625" y="307975"/>
                </a:lnTo>
                <a:lnTo>
                  <a:pt x="107950" y="333375"/>
                </a:lnTo>
                <a:lnTo>
                  <a:pt x="171450" y="358775"/>
                </a:lnTo>
                <a:lnTo>
                  <a:pt x="225425" y="377825"/>
                </a:lnTo>
                <a:lnTo>
                  <a:pt x="311150" y="396875"/>
                </a:lnTo>
                <a:lnTo>
                  <a:pt x="384175" y="403225"/>
                </a:lnTo>
                <a:lnTo>
                  <a:pt x="539750" y="390525"/>
                </a:lnTo>
                <a:lnTo>
                  <a:pt x="908050" y="349250"/>
                </a:lnTo>
                <a:lnTo>
                  <a:pt x="1320800" y="301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F4A45870-1DA3-4DB1-A21B-AA5CEC79C1A4}"/>
              </a:ext>
            </a:extLst>
          </p:cNvPr>
          <p:cNvSpPr/>
          <p:nvPr/>
        </p:nvSpPr>
        <p:spPr>
          <a:xfrm>
            <a:off x="2943225" y="4443413"/>
            <a:ext cx="1906588" cy="1066800"/>
          </a:xfrm>
          <a:custGeom>
            <a:avLst/>
            <a:gdLst>
              <a:gd name="connsiteX0" fmla="*/ 1026319 w 1907381"/>
              <a:gd name="connsiteY0" fmla="*/ 419100 h 1066800"/>
              <a:gd name="connsiteX1" fmla="*/ 1133475 w 1907381"/>
              <a:gd name="connsiteY1" fmla="*/ 335756 h 1066800"/>
              <a:gd name="connsiteX2" fmla="*/ 1250156 w 1907381"/>
              <a:gd name="connsiteY2" fmla="*/ 238125 h 1066800"/>
              <a:gd name="connsiteX3" fmla="*/ 1335881 w 1907381"/>
              <a:gd name="connsiteY3" fmla="*/ 161925 h 1066800"/>
              <a:gd name="connsiteX4" fmla="*/ 1419225 w 1907381"/>
              <a:gd name="connsiteY4" fmla="*/ 80962 h 1066800"/>
              <a:gd name="connsiteX5" fmla="*/ 1452563 w 1907381"/>
              <a:gd name="connsiteY5" fmla="*/ 38100 h 1066800"/>
              <a:gd name="connsiteX6" fmla="*/ 1907381 w 1907381"/>
              <a:gd name="connsiteY6" fmla="*/ 0 h 1066800"/>
              <a:gd name="connsiteX7" fmla="*/ 1802606 w 1907381"/>
              <a:gd name="connsiteY7" fmla="*/ 97631 h 1066800"/>
              <a:gd name="connsiteX8" fmla="*/ 1671638 w 1907381"/>
              <a:gd name="connsiteY8" fmla="*/ 192881 h 1066800"/>
              <a:gd name="connsiteX9" fmla="*/ 1459706 w 1907381"/>
              <a:gd name="connsiteY9" fmla="*/ 342900 h 1066800"/>
              <a:gd name="connsiteX10" fmla="*/ 1235869 w 1907381"/>
              <a:gd name="connsiteY10" fmla="*/ 500062 h 1066800"/>
              <a:gd name="connsiteX11" fmla="*/ 1104900 w 1907381"/>
              <a:gd name="connsiteY11" fmla="*/ 585787 h 1066800"/>
              <a:gd name="connsiteX12" fmla="*/ 876300 w 1907381"/>
              <a:gd name="connsiteY12" fmla="*/ 714375 h 1066800"/>
              <a:gd name="connsiteX13" fmla="*/ 704850 w 1907381"/>
              <a:gd name="connsiteY13" fmla="*/ 804862 h 1066800"/>
              <a:gd name="connsiteX14" fmla="*/ 540544 w 1907381"/>
              <a:gd name="connsiteY14" fmla="*/ 888206 h 1066800"/>
              <a:gd name="connsiteX15" fmla="*/ 400050 w 1907381"/>
              <a:gd name="connsiteY15" fmla="*/ 950118 h 1066800"/>
              <a:gd name="connsiteX16" fmla="*/ 250031 w 1907381"/>
              <a:gd name="connsiteY16" fmla="*/ 1009650 h 1066800"/>
              <a:gd name="connsiteX17" fmla="*/ 135731 w 1907381"/>
              <a:gd name="connsiteY17" fmla="*/ 1047750 h 1066800"/>
              <a:gd name="connsiteX18" fmla="*/ 76200 w 1907381"/>
              <a:gd name="connsiteY18" fmla="*/ 1064418 h 1066800"/>
              <a:gd name="connsiteX19" fmla="*/ 35719 w 1907381"/>
              <a:gd name="connsiteY19" fmla="*/ 1066800 h 1066800"/>
              <a:gd name="connsiteX20" fmla="*/ 9525 w 1907381"/>
              <a:gd name="connsiteY20" fmla="*/ 1066800 h 1066800"/>
              <a:gd name="connsiteX21" fmla="*/ 0 w 1907381"/>
              <a:gd name="connsiteY21" fmla="*/ 1059656 h 1066800"/>
              <a:gd name="connsiteX22" fmla="*/ 0 w 1907381"/>
              <a:gd name="connsiteY22" fmla="*/ 1047750 h 1066800"/>
              <a:gd name="connsiteX23" fmla="*/ 7144 w 1907381"/>
              <a:gd name="connsiteY23" fmla="*/ 1035843 h 1066800"/>
              <a:gd name="connsiteX24" fmla="*/ 33338 w 1907381"/>
              <a:gd name="connsiteY24" fmla="*/ 1012031 h 1066800"/>
              <a:gd name="connsiteX25" fmla="*/ 59531 w 1907381"/>
              <a:gd name="connsiteY25" fmla="*/ 995362 h 1066800"/>
              <a:gd name="connsiteX26" fmla="*/ 159544 w 1907381"/>
              <a:gd name="connsiteY26" fmla="*/ 947737 h 1066800"/>
              <a:gd name="connsiteX27" fmla="*/ 333375 w 1907381"/>
              <a:gd name="connsiteY27" fmla="*/ 859631 h 1066800"/>
              <a:gd name="connsiteX28" fmla="*/ 492919 w 1907381"/>
              <a:gd name="connsiteY28" fmla="*/ 773906 h 1066800"/>
              <a:gd name="connsiteX29" fmla="*/ 626269 w 1907381"/>
              <a:gd name="connsiteY29" fmla="*/ 695325 h 1066800"/>
              <a:gd name="connsiteX30" fmla="*/ 757238 w 1907381"/>
              <a:gd name="connsiteY30" fmla="*/ 611981 h 1066800"/>
              <a:gd name="connsiteX31" fmla="*/ 902494 w 1907381"/>
              <a:gd name="connsiteY31" fmla="*/ 509587 h 1066800"/>
              <a:gd name="connsiteX32" fmla="*/ 1026319 w 1907381"/>
              <a:gd name="connsiteY32" fmla="*/ 4191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07381" h="1066800">
                <a:moveTo>
                  <a:pt x="1026319" y="419100"/>
                </a:moveTo>
                <a:lnTo>
                  <a:pt x="1133475" y="335756"/>
                </a:lnTo>
                <a:lnTo>
                  <a:pt x="1250156" y="238125"/>
                </a:lnTo>
                <a:lnTo>
                  <a:pt x="1335881" y="161925"/>
                </a:lnTo>
                <a:lnTo>
                  <a:pt x="1419225" y="80962"/>
                </a:lnTo>
                <a:lnTo>
                  <a:pt x="1452563" y="38100"/>
                </a:lnTo>
                <a:lnTo>
                  <a:pt x="1907381" y="0"/>
                </a:lnTo>
                <a:lnTo>
                  <a:pt x="1802606" y="97631"/>
                </a:lnTo>
                <a:lnTo>
                  <a:pt x="1671638" y="192881"/>
                </a:lnTo>
                <a:lnTo>
                  <a:pt x="1459706" y="342900"/>
                </a:lnTo>
                <a:lnTo>
                  <a:pt x="1235869" y="500062"/>
                </a:lnTo>
                <a:lnTo>
                  <a:pt x="1104900" y="585787"/>
                </a:lnTo>
                <a:lnTo>
                  <a:pt x="876300" y="714375"/>
                </a:lnTo>
                <a:lnTo>
                  <a:pt x="704850" y="804862"/>
                </a:lnTo>
                <a:lnTo>
                  <a:pt x="540544" y="888206"/>
                </a:lnTo>
                <a:lnTo>
                  <a:pt x="400050" y="950118"/>
                </a:lnTo>
                <a:lnTo>
                  <a:pt x="250031" y="1009650"/>
                </a:lnTo>
                <a:lnTo>
                  <a:pt x="135731" y="1047750"/>
                </a:lnTo>
                <a:lnTo>
                  <a:pt x="76200" y="1064418"/>
                </a:lnTo>
                <a:lnTo>
                  <a:pt x="35719" y="1066800"/>
                </a:lnTo>
                <a:lnTo>
                  <a:pt x="9525" y="1066800"/>
                </a:lnTo>
                <a:lnTo>
                  <a:pt x="0" y="1059656"/>
                </a:lnTo>
                <a:lnTo>
                  <a:pt x="0" y="1047750"/>
                </a:lnTo>
                <a:lnTo>
                  <a:pt x="7144" y="1035843"/>
                </a:lnTo>
                <a:lnTo>
                  <a:pt x="33338" y="1012031"/>
                </a:lnTo>
                <a:lnTo>
                  <a:pt x="59531" y="995362"/>
                </a:lnTo>
                <a:lnTo>
                  <a:pt x="159544" y="947737"/>
                </a:lnTo>
                <a:lnTo>
                  <a:pt x="333375" y="859631"/>
                </a:lnTo>
                <a:lnTo>
                  <a:pt x="492919" y="773906"/>
                </a:lnTo>
                <a:lnTo>
                  <a:pt x="626269" y="695325"/>
                </a:lnTo>
                <a:lnTo>
                  <a:pt x="757238" y="611981"/>
                </a:lnTo>
                <a:lnTo>
                  <a:pt x="902494" y="509587"/>
                </a:lnTo>
                <a:lnTo>
                  <a:pt x="1026319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605ADE8-B333-4834-BEFA-78F2A7CDDC45}"/>
              </a:ext>
            </a:extLst>
          </p:cNvPr>
          <p:cNvSpPr/>
          <p:nvPr/>
        </p:nvSpPr>
        <p:spPr>
          <a:xfrm>
            <a:off x="3840163" y="4976813"/>
            <a:ext cx="346075" cy="1174750"/>
          </a:xfrm>
          <a:custGeom>
            <a:avLst/>
            <a:gdLst>
              <a:gd name="connsiteX0" fmla="*/ 314325 w 345282"/>
              <a:gd name="connsiteY0" fmla="*/ 533400 h 1173956"/>
              <a:gd name="connsiteX1" fmla="*/ 330994 w 345282"/>
              <a:gd name="connsiteY1" fmla="*/ 388143 h 1173956"/>
              <a:gd name="connsiteX2" fmla="*/ 345282 w 345282"/>
              <a:gd name="connsiteY2" fmla="*/ 264318 h 1173956"/>
              <a:gd name="connsiteX3" fmla="*/ 345282 w 345282"/>
              <a:gd name="connsiteY3" fmla="*/ 240506 h 1173956"/>
              <a:gd name="connsiteX4" fmla="*/ 342900 w 345282"/>
              <a:gd name="connsiteY4" fmla="*/ 204787 h 1173956"/>
              <a:gd name="connsiteX5" fmla="*/ 338138 w 345282"/>
              <a:gd name="connsiteY5" fmla="*/ 173831 h 1173956"/>
              <a:gd name="connsiteX6" fmla="*/ 328613 w 345282"/>
              <a:gd name="connsiteY6" fmla="*/ 140493 h 1173956"/>
              <a:gd name="connsiteX7" fmla="*/ 321469 w 345282"/>
              <a:gd name="connsiteY7" fmla="*/ 119062 h 1173956"/>
              <a:gd name="connsiteX8" fmla="*/ 302419 w 345282"/>
              <a:gd name="connsiteY8" fmla="*/ 88106 h 1173956"/>
              <a:gd name="connsiteX9" fmla="*/ 288132 w 345282"/>
              <a:gd name="connsiteY9" fmla="*/ 71437 h 1173956"/>
              <a:gd name="connsiteX10" fmla="*/ 269082 w 345282"/>
              <a:gd name="connsiteY10" fmla="*/ 57150 h 1173956"/>
              <a:gd name="connsiteX11" fmla="*/ 250032 w 345282"/>
              <a:gd name="connsiteY11" fmla="*/ 45243 h 1173956"/>
              <a:gd name="connsiteX12" fmla="*/ 173832 w 345282"/>
              <a:gd name="connsiteY12" fmla="*/ 0 h 1173956"/>
              <a:gd name="connsiteX13" fmla="*/ 0 w 345282"/>
              <a:gd name="connsiteY13" fmla="*/ 128587 h 1173956"/>
              <a:gd name="connsiteX14" fmla="*/ 59532 w 345282"/>
              <a:gd name="connsiteY14" fmla="*/ 150018 h 1173956"/>
              <a:gd name="connsiteX15" fmla="*/ 83344 w 345282"/>
              <a:gd name="connsiteY15" fmla="*/ 164306 h 1173956"/>
              <a:gd name="connsiteX16" fmla="*/ 92869 w 345282"/>
              <a:gd name="connsiteY16" fmla="*/ 176212 h 1173956"/>
              <a:gd name="connsiteX17" fmla="*/ 107157 w 345282"/>
              <a:gd name="connsiteY17" fmla="*/ 200025 h 1173956"/>
              <a:gd name="connsiteX18" fmla="*/ 114300 w 345282"/>
              <a:gd name="connsiteY18" fmla="*/ 228600 h 1173956"/>
              <a:gd name="connsiteX19" fmla="*/ 121444 w 345282"/>
              <a:gd name="connsiteY19" fmla="*/ 276225 h 1173956"/>
              <a:gd name="connsiteX20" fmla="*/ 119063 w 345282"/>
              <a:gd name="connsiteY20" fmla="*/ 390525 h 1173956"/>
              <a:gd name="connsiteX21" fmla="*/ 111919 w 345282"/>
              <a:gd name="connsiteY21" fmla="*/ 481012 h 1173956"/>
              <a:gd name="connsiteX22" fmla="*/ 100013 w 345282"/>
              <a:gd name="connsiteY22" fmla="*/ 592931 h 1173956"/>
              <a:gd name="connsiteX23" fmla="*/ 69057 w 345282"/>
              <a:gd name="connsiteY23" fmla="*/ 783431 h 1173956"/>
              <a:gd name="connsiteX24" fmla="*/ 54769 w 345282"/>
              <a:gd name="connsiteY24" fmla="*/ 852487 h 1173956"/>
              <a:gd name="connsiteX25" fmla="*/ 50007 w 345282"/>
              <a:gd name="connsiteY25" fmla="*/ 892968 h 1173956"/>
              <a:gd name="connsiteX26" fmla="*/ 50007 w 345282"/>
              <a:gd name="connsiteY26" fmla="*/ 933450 h 1173956"/>
              <a:gd name="connsiteX27" fmla="*/ 57150 w 345282"/>
              <a:gd name="connsiteY27" fmla="*/ 983456 h 1173956"/>
              <a:gd name="connsiteX28" fmla="*/ 73819 w 345282"/>
              <a:gd name="connsiteY28" fmla="*/ 1042987 h 1173956"/>
              <a:gd name="connsiteX29" fmla="*/ 92869 w 345282"/>
              <a:gd name="connsiteY29" fmla="*/ 1095375 h 1173956"/>
              <a:gd name="connsiteX30" fmla="*/ 114300 w 345282"/>
              <a:gd name="connsiteY30" fmla="*/ 1135856 h 1173956"/>
              <a:gd name="connsiteX31" fmla="*/ 128588 w 345282"/>
              <a:gd name="connsiteY31" fmla="*/ 1159668 h 1173956"/>
              <a:gd name="connsiteX32" fmla="*/ 142875 w 345282"/>
              <a:gd name="connsiteY32" fmla="*/ 1169193 h 1173956"/>
              <a:gd name="connsiteX33" fmla="*/ 154782 w 345282"/>
              <a:gd name="connsiteY33" fmla="*/ 1173956 h 1173956"/>
              <a:gd name="connsiteX34" fmla="*/ 171450 w 345282"/>
              <a:gd name="connsiteY34" fmla="*/ 1169193 h 1173956"/>
              <a:gd name="connsiteX35" fmla="*/ 195263 w 345282"/>
              <a:gd name="connsiteY35" fmla="*/ 1150143 h 1173956"/>
              <a:gd name="connsiteX36" fmla="*/ 207169 w 345282"/>
              <a:gd name="connsiteY36" fmla="*/ 1135856 h 1173956"/>
              <a:gd name="connsiteX37" fmla="*/ 278607 w 345282"/>
              <a:gd name="connsiteY37" fmla="*/ 790575 h 1173956"/>
              <a:gd name="connsiteX38" fmla="*/ 314325 w 345282"/>
              <a:gd name="connsiteY38" fmla="*/ 533400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5282" h="1173956">
                <a:moveTo>
                  <a:pt x="314325" y="533400"/>
                </a:moveTo>
                <a:lnTo>
                  <a:pt x="330994" y="388143"/>
                </a:lnTo>
                <a:lnTo>
                  <a:pt x="345282" y="264318"/>
                </a:lnTo>
                <a:lnTo>
                  <a:pt x="345282" y="240506"/>
                </a:lnTo>
                <a:lnTo>
                  <a:pt x="342900" y="204787"/>
                </a:lnTo>
                <a:lnTo>
                  <a:pt x="338138" y="173831"/>
                </a:lnTo>
                <a:lnTo>
                  <a:pt x="328613" y="140493"/>
                </a:lnTo>
                <a:lnTo>
                  <a:pt x="321469" y="119062"/>
                </a:lnTo>
                <a:lnTo>
                  <a:pt x="302419" y="88106"/>
                </a:lnTo>
                <a:lnTo>
                  <a:pt x="288132" y="71437"/>
                </a:lnTo>
                <a:lnTo>
                  <a:pt x="269082" y="57150"/>
                </a:lnTo>
                <a:lnTo>
                  <a:pt x="250032" y="45243"/>
                </a:lnTo>
                <a:lnTo>
                  <a:pt x="173832" y="0"/>
                </a:lnTo>
                <a:lnTo>
                  <a:pt x="0" y="128587"/>
                </a:lnTo>
                <a:lnTo>
                  <a:pt x="59532" y="150018"/>
                </a:lnTo>
                <a:lnTo>
                  <a:pt x="83344" y="164306"/>
                </a:lnTo>
                <a:lnTo>
                  <a:pt x="92869" y="176212"/>
                </a:lnTo>
                <a:lnTo>
                  <a:pt x="107157" y="200025"/>
                </a:lnTo>
                <a:lnTo>
                  <a:pt x="114300" y="228600"/>
                </a:lnTo>
                <a:lnTo>
                  <a:pt x="121444" y="276225"/>
                </a:lnTo>
                <a:cubicBezTo>
                  <a:pt x="120650" y="314325"/>
                  <a:pt x="119857" y="352425"/>
                  <a:pt x="119063" y="390525"/>
                </a:cubicBezTo>
                <a:lnTo>
                  <a:pt x="111919" y="481012"/>
                </a:lnTo>
                <a:lnTo>
                  <a:pt x="100013" y="592931"/>
                </a:lnTo>
                <a:lnTo>
                  <a:pt x="69057" y="783431"/>
                </a:lnTo>
                <a:lnTo>
                  <a:pt x="54769" y="852487"/>
                </a:lnTo>
                <a:lnTo>
                  <a:pt x="50007" y="892968"/>
                </a:lnTo>
                <a:lnTo>
                  <a:pt x="50007" y="933450"/>
                </a:lnTo>
                <a:lnTo>
                  <a:pt x="57150" y="983456"/>
                </a:lnTo>
                <a:lnTo>
                  <a:pt x="73819" y="1042987"/>
                </a:lnTo>
                <a:lnTo>
                  <a:pt x="92869" y="1095375"/>
                </a:lnTo>
                <a:lnTo>
                  <a:pt x="114300" y="1135856"/>
                </a:lnTo>
                <a:lnTo>
                  <a:pt x="128588" y="1159668"/>
                </a:lnTo>
                <a:lnTo>
                  <a:pt x="142875" y="1169193"/>
                </a:lnTo>
                <a:lnTo>
                  <a:pt x="154782" y="1173956"/>
                </a:lnTo>
                <a:lnTo>
                  <a:pt x="171450" y="1169193"/>
                </a:lnTo>
                <a:lnTo>
                  <a:pt x="195263" y="1150143"/>
                </a:lnTo>
                <a:lnTo>
                  <a:pt x="207169" y="1135856"/>
                </a:lnTo>
                <a:lnTo>
                  <a:pt x="278607" y="790575"/>
                </a:lnTo>
                <a:lnTo>
                  <a:pt x="314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1078C248-E957-42F7-B31B-4F8CC852F63D}"/>
              </a:ext>
            </a:extLst>
          </p:cNvPr>
          <p:cNvSpPr/>
          <p:nvPr/>
        </p:nvSpPr>
        <p:spPr>
          <a:xfrm>
            <a:off x="4002088" y="5367338"/>
            <a:ext cx="1284287" cy="777875"/>
          </a:xfrm>
          <a:custGeom>
            <a:avLst/>
            <a:gdLst>
              <a:gd name="connsiteX0" fmla="*/ 592932 w 1283494"/>
              <a:gd name="connsiteY0" fmla="*/ 230981 h 778668"/>
              <a:gd name="connsiteX1" fmla="*/ 400050 w 1283494"/>
              <a:gd name="connsiteY1" fmla="*/ 302418 h 778668"/>
              <a:gd name="connsiteX2" fmla="*/ 185738 w 1283494"/>
              <a:gd name="connsiteY2" fmla="*/ 381000 h 778668"/>
              <a:gd name="connsiteX3" fmla="*/ 54769 w 1283494"/>
              <a:gd name="connsiteY3" fmla="*/ 421481 h 778668"/>
              <a:gd name="connsiteX4" fmla="*/ 2382 w 1283494"/>
              <a:gd name="connsiteY4" fmla="*/ 435768 h 778668"/>
              <a:gd name="connsiteX5" fmla="*/ 0 w 1283494"/>
              <a:gd name="connsiteY5" fmla="*/ 778668 h 778668"/>
              <a:gd name="connsiteX6" fmla="*/ 45244 w 1283494"/>
              <a:gd name="connsiteY6" fmla="*/ 745331 h 778668"/>
              <a:gd name="connsiteX7" fmla="*/ 78582 w 1283494"/>
              <a:gd name="connsiteY7" fmla="*/ 716756 h 778668"/>
              <a:gd name="connsiteX8" fmla="*/ 157163 w 1283494"/>
              <a:gd name="connsiteY8" fmla="*/ 661987 h 778668"/>
              <a:gd name="connsiteX9" fmla="*/ 214313 w 1283494"/>
              <a:gd name="connsiteY9" fmla="*/ 623887 h 778668"/>
              <a:gd name="connsiteX10" fmla="*/ 314325 w 1283494"/>
              <a:gd name="connsiteY10" fmla="*/ 564356 h 778668"/>
              <a:gd name="connsiteX11" fmla="*/ 431007 w 1283494"/>
              <a:gd name="connsiteY11" fmla="*/ 500062 h 778668"/>
              <a:gd name="connsiteX12" fmla="*/ 557213 w 1283494"/>
              <a:gd name="connsiteY12" fmla="*/ 431006 h 778668"/>
              <a:gd name="connsiteX13" fmla="*/ 673894 w 1283494"/>
              <a:gd name="connsiteY13" fmla="*/ 366712 h 778668"/>
              <a:gd name="connsiteX14" fmla="*/ 783432 w 1283494"/>
              <a:gd name="connsiteY14" fmla="*/ 304800 h 778668"/>
              <a:gd name="connsiteX15" fmla="*/ 940594 w 1283494"/>
              <a:gd name="connsiteY15" fmla="*/ 221456 h 778668"/>
              <a:gd name="connsiteX16" fmla="*/ 1019175 w 1283494"/>
              <a:gd name="connsiteY16" fmla="*/ 178593 h 778668"/>
              <a:gd name="connsiteX17" fmla="*/ 1166813 w 1283494"/>
              <a:gd name="connsiteY17" fmla="*/ 97631 h 778668"/>
              <a:gd name="connsiteX18" fmla="*/ 1259682 w 1283494"/>
              <a:gd name="connsiteY18" fmla="*/ 47625 h 778668"/>
              <a:gd name="connsiteX19" fmla="*/ 1278732 w 1283494"/>
              <a:gd name="connsiteY19" fmla="*/ 28575 h 778668"/>
              <a:gd name="connsiteX20" fmla="*/ 1283494 w 1283494"/>
              <a:gd name="connsiteY20" fmla="*/ 11906 h 778668"/>
              <a:gd name="connsiteX21" fmla="*/ 1278732 w 1283494"/>
              <a:gd name="connsiteY21" fmla="*/ 0 h 778668"/>
              <a:gd name="connsiteX22" fmla="*/ 1266825 w 1283494"/>
              <a:gd name="connsiteY22" fmla="*/ 0 h 778668"/>
              <a:gd name="connsiteX23" fmla="*/ 1231107 w 1283494"/>
              <a:gd name="connsiteY23" fmla="*/ 7143 h 778668"/>
              <a:gd name="connsiteX24" fmla="*/ 1152525 w 1283494"/>
              <a:gd name="connsiteY24" fmla="*/ 33337 h 778668"/>
              <a:gd name="connsiteX25" fmla="*/ 992982 w 1283494"/>
              <a:gd name="connsiteY25" fmla="*/ 88106 h 778668"/>
              <a:gd name="connsiteX26" fmla="*/ 816769 w 1283494"/>
              <a:gd name="connsiteY26" fmla="*/ 150018 h 778668"/>
              <a:gd name="connsiteX27" fmla="*/ 592932 w 1283494"/>
              <a:gd name="connsiteY27" fmla="*/ 230981 h 7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83494" h="778668">
                <a:moveTo>
                  <a:pt x="592932" y="230981"/>
                </a:moveTo>
                <a:lnTo>
                  <a:pt x="400050" y="302418"/>
                </a:lnTo>
                <a:lnTo>
                  <a:pt x="185738" y="381000"/>
                </a:lnTo>
                <a:lnTo>
                  <a:pt x="54769" y="421481"/>
                </a:lnTo>
                <a:lnTo>
                  <a:pt x="2382" y="435768"/>
                </a:lnTo>
                <a:lnTo>
                  <a:pt x="0" y="778668"/>
                </a:lnTo>
                <a:lnTo>
                  <a:pt x="45244" y="745331"/>
                </a:lnTo>
                <a:lnTo>
                  <a:pt x="78582" y="716756"/>
                </a:lnTo>
                <a:lnTo>
                  <a:pt x="157163" y="661987"/>
                </a:lnTo>
                <a:lnTo>
                  <a:pt x="214313" y="623887"/>
                </a:lnTo>
                <a:lnTo>
                  <a:pt x="314325" y="564356"/>
                </a:lnTo>
                <a:lnTo>
                  <a:pt x="431007" y="500062"/>
                </a:lnTo>
                <a:lnTo>
                  <a:pt x="557213" y="431006"/>
                </a:lnTo>
                <a:lnTo>
                  <a:pt x="673894" y="366712"/>
                </a:lnTo>
                <a:lnTo>
                  <a:pt x="783432" y="304800"/>
                </a:lnTo>
                <a:lnTo>
                  <a:pt x="940594" y="221456"/>
                </a:lnTo>
                <a:lnTo>
                  <a:pt x="1019175" y="178593"/>
                </a:lnTo>
                <a:lnTo>
                  <a:pt x="1166813" y="97631"/>
                </a:lnTo>
                <a:lnTo>
                  <a:pt x="1259682" y="47625"/>
                </a:lnTo>
                <a:lnTo>
                  <a:pt x="1278732" y="28575"/>
                </a:lnTo>
                <a:lnTo>
                  <a:pt x="1283494" y="11906"/>
                </a:lnTo>
                <a:lnTo>
                  <a:pt x="1278732" y="0"/>
                </a:lnTo>
                <a:lnTo>
                  <a:pt x="1266825" y="0"/>
                </a:lnTo>
                <a:lnTo>
                  <a:pt x="1231107" y="7143"/>
                </a:lnTo>
                <a:lnTo>
                  <a:pt x="1152525" y="33337"/>
                </a:lnTo>
                <a:lnTo>
                  <a:pt x="992982" y="88106"/>
                </a:lnTo>
                <a:lnTo>
                  <a:pt x="816769" y="150018"/>
                </a:lnTo>
                <a:lnTo>
                  <a:pt x="592932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7BA49DBB-9868-49D4-BB40-3E72FDB3B048}"/>
              </a:ext>
            </a:extLst>
          </p:cNvPr>
          <p:cNvSpPr/>
          <p:nvPr/>
        </p:nvSpPr>
        <p:spPr>
          <a:xfrm>
            <a:off x="5195888" y="4370388"/>
            <a:ext cx="1019175" cy="554037"/>
          </a:xfrm>
          <a:custGeom>
            <a:avLst/>
            <a:gdLst>
              <a:gd name="connsiteX0" fmla="*/ 497681 w 1019175"/>
              <a:gd name="connsiteY0" fmla="*/ 385762 h 554831"/>
              <a:gd name="connsiteX1" fmla="*/ 619125 w 1019175"/>
              <a:gd name="connsiteY1" fmla="*/ 340519 h 554831"/>
              <a:gd name="connsiteX2" fmla="*/ 740568 w 1019175"/>
              <a:gd name="connsiteY2" fmla="*/ 295275 h 554831"/>
              <a:gd name="connsiteX3" fmla="*/ 823912 w 1019175"/>
              <a:gd name="connsiteY3" fmla="*/ 266700 h 554831"/>
              <a:gd name="connsiteX4" fmla="*/ 895350 w 1019175"/>
              <a:gd name="connsiteY4" fmla="*/ 245269 h 554831"/>
              <a:gd name="connsiteX5" fmla="*/ 947737 w 1019175"/>
              <a:gd name="connsiteY5" fmla="*/ 238125 h 554831"/>
              <a:gd name="connsiteX6" fmla="*/ 985837 w 1019175"/>
              <a:gd name="connsiteY6" fmla="*/ 228600 h 554831"/>
              <a:gd name="connsiteX7" fmla="*/ 1007268 w 1019175"/>
              <a:gd name="connsiteY7" fmla="*/ 219075 h 554831"/>
              <a:gd name="connsiteX8" fmla="*/ 1019175 w 1019175"/>
              <a:gd name="connsiteY8" fmla="*/ 209550 h 554831"/>
              <a:gd name="connsiteX9" fmla="*/ 1019175 w 1019175"/>
              <a:gd name="connsiteY9" fmla="*/ 200025 h 554831"/>
              <a:gd name="connsiteX10" fmla="*/ 1014412 w 1019175"/>
              <a:gd name="connsiteY10" fmla="*/ 185737 h 554831"/>
              <a:gd name="connsiteX11" fmla="*/ 997743 w 1019175"/>
              <a:gd name="connsiteY11" fmla="*/ 166687 h 554831"/>
              <a:gd name="connsiteX12" fmla="*/ 966787 w 1019175"/>
              <a:gd name="connsiteY12" fmla="*/ 147637 h 554831"/>
              <a:gd name="connsiteX13" fmla="*/ 912018 w 1019175"/>
              <a:gd name="connsiteY13" fmla="*/ 121444 h 554831"/>
              <a:gd name="connsiteX14" fmla="*/ 854868 w 1019175"/>
              <a:gd name="connsiteY14" fmla="*/ 92869 h 554831"/>
              <a:gd name="connsiteX15" fmla="*/ 783431 w 1019175"/>
              <a:gd name="connsiteY15" fmla="*/ 59531 h 554831"/>
              <a:gd name="connsiteX16" fmla="*/ 685800 w 1019175"/>
              <a:gd name="connsiteY16" fmla="*/ 0 h 554831"/>
              <a:gd name="connsiteX17" fmla="*/ 616743 w 1019175"/>
              <a:gd name="connsiteY17" fmla="*/ 21431 h 554831"/>
              <a:gd name="connsiteX18" fmla="*/ 621506 w 1019175"/>
              <a:gd name="connsiteY18" fmla="*/ 59531 h 554831"/>
              <a:gd name="connsiteX19" fmla="*/ 614362 w 1019175"/>
              <a:gd name="connsiteY19" fmla="*/ 90487 h 554831"/>
              <a:gd name="connsiteX20" fmla="*/ 588168 w 1019175"/>
              <a:gd name="connsiteY20" fmla="*/ 126206 h 554831"/>
              <a:gd name="connsiteX21" fmla="*/ 519112 w 1019175"/>
              <a:gd name="connsiteY21" fmla="*/ 185737 h 554831"/>
              <a:gd name="connsiteX22" fmla="*/ 428625 w 1019175"/>
              <a:gd name="connsiteY22" fmla="*/ 254794 h 554831"/>
              <a:gd name="connsiteX23" fmla="*/ 309562 w 1019175"/>
              <a:gd name="connsiteY23" fmla="*/ 330994 h 554831"/>
              <a:gd name="connsiteX24" fmla="*/ 169068 w 1019175"/>
              <a:gd name="connsiteY24" fmla="*/ 409575 h 554831"/>
              <a:gd name="connsiteX25" fmla="*/ 0 w 1019175"/>
              <a:gd name="connsiteY25" fmla="*/ 500062 h 554831"/>
              <a:gd name="connsiteX26" fmla="*/ 78581 w 1019175"/>
              <a:gd name="connsiteY26" fmla="*/ 554831 h 554831"/>
              <a:gd name="connsiteX27" fmla="*/ 219075 w 1019175"/>
              <a:gd name="connsiteY27" fmla="*/ 492919 h 554831"/>
              <a:gd name="connsiteX28" fmla="*/ 497681 w 1019175"/>
              <a:gd name="connsiteY28" fmla="*/ 385762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554831">
                <a:moveTo>
                  <a:pt x="497681" y="385762"/>
                </a:moveTo>
                <a:lnTo>
                  <a:pt x="619125" y="340519"/>
                </a:lnTo>
                <a:lnTo>
                  <a:pt x="740568" y="295275"/>
                </a:lnTo>
                <a:lnTo>
                  <a:pt x="823912" y="266700"/>
                </a:lnTo>
                <a:lnTo>
                  <a:pt x="895350" y="245269"/>
                </a:lnTo>
                <a:lnTo>
                  <a:pt x="947737" y="238125"/>
                </a:lnTo>
                <a:lnTo>
                  <a:pt x="985837" y="228600"/>
                </a:lnTo>
                <a:lnTo>
                  <a:pt x="1007268" y="219075"/>
                </a:lnTo>
                <a:lnTo>
                  <a:pt x="1019175" y="209550"/>
                </a:lnTo>
                <a:lnTo>
                  <a:pt x="1019175" y="200025"/>
                </a:lnTo>
                <a:lnTo>
                  <a:pt x="1014412" y="185737"/>
                </a:lnTo>
                <a:lnTo>
                  <a:pt x="997743" y="166687"/>
                </a:lnTo>
                <a:lnTo>
                  <a:pt x="966787" y="147637"/>
                </a:lnTo>
                <a:lnTo>
                  <a:pt x="912018" y="121444"/>
                </a:lnTo>
                <a:lnTo>
                  <a:pt x="854868" y="92869"/>
                </a:lnTo>
                <a:lnTo>
                  <a:pt x="783431" y="59531"/>
                </a:lnTo>
                <a:lnTo>
                  <a:pt x="685800" y="0"/>
                </a:lnTo>
                <a:lnTo>
                  <a:pt x="616743" y="21431"/>
                </a:lnTo>
                <a:lnTo>
                  <a:pt x="621506" y="59531"/>
                </a:lnTo>
                <a:lnTo>
                  <a:pt x="614362" y="90487"/>
                </a:lnTo>
                <a:lnTo>
                  <a:pt x="588168" y="126206"/>
                </a:lnTo>
                <a:lnTo>
                  <a:pt x="519112" y="185737"/>
                </a:lnTo>
                <a:lnTo>
                  <a:pt x="428625" y="254794"/>
                </a:lnTo>
                <a:lnTo>
                  <a:pt x="309562" y="330994"/>
                </a:lnTo>
                <a:lnTo>
                  <a:pt x="169068" y="409575"/>
                </a:lnTo>
                <a:lnTo>
                  <a:pt x="0" y="500062"/>
                </a:lnTo>
                <a:lnTo>
                  <a:pt x="78581" y="554831"/>
                </a:lnTo>
                <a:lnTo>
                  <a:pt x="219075" y="492919"/>
                </a:lnTo>
                <a:lnTo>
                  <a:pt x="497681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53BC211-1DC0-4681-9921-42891B7654B5}"/>
              </a:ext>
            </a:extLst>
          </p:cNvPr>
          <p:cNvSpPr/>
          <p:nvPr/>
        </p:nvSpPr>
        <p:spPr>
          <a:xfrm>
            <a:off x="4691063" y="4678363"/>
            <a:ext cx="2528887" cy="1250950"/>
          </a:xfrm>
          <a:custGeom>
            <a:avLst/>
            <a:gdLst>
              <a:gd name="connsiteX0" fmla="*/ 1357312 w 2528887"/>
              <a:gd name="connsiteY0" fmla="*/ 592932 h 1250157"/>
              <a:gd name="connsiteX1" fmla="*/ 1209675 w 2528887"/>
              <a:gd name="connsiteY1" fmla="*/ 507207 h 1250157"/>
              <a:gd name="connsiteX2" fmla="*/ 1052512 w 2528887"/>
              <a:gd name="connsiteY2" fmla="*/ 416719 h 1250157"/>
              <a:gd name="connsiteX3" fmla="*/ 914400 w 2528887"/>
              <a:gd name="connsiteY3" fmla="*/ 338138 h 1250157"/>
              <a:gd name="connsiteX4" fmla="*/ 783431 w 2528887"/>
              <a:gd name="connsiteY4" fmla="*/ 261938 h 1250157"/>
              <a:gd name="connsiteX5" fmla="*/ 669131 w 2528887"/>
              <a:gd name="connsiteY5" fmla="*/ 192882 h 1250157"/>
              <a:gd name="connsiteX6" fmla="*/ 576262 w 2528887"/>
              <a:gd name="connsiteY6" fmla="*/ 159544 h 1250157"/>
              <a:gd name="connsiteX7" fmla="*/ 516731 w 2528887"/>
              <a:gd name="connsiteY7" fmla="*/ 128588 h 1250157"/>
              <a:gd name="connsiteX8" fmla="*/ 447675 w 2528887"/>
              <a:gd name="connsiteY8" fmla="*/ 92869 h 1250157"/>
              <a:gd name="connsiteX9" fmla="*/ 369093 w 2528887"/>
              <a:gd name="connsiteY9" fmla="*/ 59532 h 1250157"/>
              <a:gd name="connsiteX10" fmla="*/ 330993 w 2528887"/>
              <a:gd name="connsiteY10" fmla="*/ 47625 h 1250157"/>
              <a:gd name="connsiteX11" fmla="*/ 261937 w 2528887"/>
              <a:gd name="connsiteY11" fmla="*/ 28575 h 1250157"/>
              <a:gd name="connsiteX12" fmla="*/ 195262 w 2528887"/>
              <a:gd name="connsiteY12" fmla="*/ 14288 h 1250157"/>
              <a:gd name="connsiteX13" fmla="*/ 123825 w 2528887"/>
              <a:gd name="connsiteY13" fmla="*/ 2382 h 1250157"/>
              <a:gd name="connsiteX14" fmla="*/ 78581 w 2528887"/>
              <a:gd name="connsiteY14" fmla="*/ 0 h 1250157"/>
              <a:gd name="connsiteX15" fmla="*/ 47625 w 2528887"/>
              <a:gd name="connsiteY15" fmla="*/ 2382 h 1250157"/>
              <a:gd name="connsiteX16" fmla="*/ 28575 w 2528887"/>
              <a:gd name="connsiteY16" fmla="*/ 4763 h 1250157"/>
              <a:gd name="connsiteX17" fmla="*/ 9525 w 2528887"/>
              <a:gd name="connsiteY17" fmla="*/ 14288 h 1250157"/>
              <a:gd name="connsiteX18" fmla="*/ 0 w 2528887"/>
              <a:gd name="connsiteY18" fmla="*/ 23813 h 1250157"/>
              <a:gd name="connsiteX19" fmla="*/ 2381 w 2528887"/>
              <a:gd name="connsiteY19" fmla="*/ 30957 h 1250157"/>
              <a:gd name="connsiteX20" fmla="*/ 14287 w 2528887"/>
              <a:gd name="connsiteY20" fmla="*/ 45244 h 1250157"/>
              <a:gd name="connsiteX21" fmla="*/ 45243 w 2528887"/>
              <a:gd name="connsiteY21" fmla="*/ 64294 h 1250157"/>
              <a:gd name="connsiteX22" fmla="*/ 100012 w 2528887"/>
              <a:gd name="connsiteY22" fmla="*/ 80963 h 1250157"/>
              <a:gd name="connsiteX23" fmla="*/ 197643 w 2528887"/>
              <a:gd name="connsiteY23" fmla="*/ 111919 h 1250157"/>
              <a:gd name="connsiteX24" fmla="*/ 295275 w 2528887"/>
              <a:gd name="connsiteY24" fmla="*/ 152400 h 1250157"/>
              <a:gd name="connsiteX25" fmla="*/ 395287 w 2528887"/>
              <a:gd name="connsiteY25" fmla="*/ 202407 h 1250157"/>
              <a:gd name="connsiteX26" fmla="*/ 509587 w 2528887"/>
              <a:gd name="connsiteY26" fmla="*/ 271463 h 1250157"/>
              <a:gd name="connsiteX27" fmla="*/ 654843 w 2528887"/>
              <a:gd name="connsiteY27" fmla="*/ 376238 h 1250157"/>
              <a:gd name="connsiteX28" fmla="*/ 804862 w 2528887"/>
              <a:gd name="connsiteY28" fmla="*/ 492919 h 1250157"/>
              <a:gd name="connsiteX29" fmla="*/ 1007268 w 2528887"/>
              <a:gd name="connsiteY29" fmla="*/ 652463 h 1250157"/>
              <a:gd name="connsiteX30" fmla="*/ 1176337 w 2528887"/>
              <a:gd name="connsiteY30" fmla="*/ 788194 h 1250157"/>
              <a:gd name="connsiteX31" fmla="*/ 1314450 w 2528887"/>
              <a:gd name="connsiteY31" fmla="*/ 900113 h 1250157"/>
              <a:gd name="connsiteX32" fmla="*/ 1452562 w 2528887"/>
              <a:gd name="connsiteY32" fmla="*/ 1014413 h 1250157"/>
              <a:gd name="connsiteX33" fmla="*/ 1590675 w 2528887"/>
              <a:gd name="connsiteY33" fmla="*/ 1123950 h 1250157"/>
              <a:gd name="connsiteX34" fmla="*/ 1666875 w 2528887"/>
              <a:gd name="connsiteY34" fmla="*/ 1188244 h 1250157"/>
              <a:gd name="connsiteX35" fmla="*/ 1681162 w 2528887"/>
              <a:gd name="connsiteY35" fmla="*/ 1204913 h 1250157"/>
              <a:gd name="connsiteX36" fmla="*/ 1697831 w 2528887"/>
              <a:gd name="connsiteY36" fmla="*/ 1219200 h 1250157"/>
              <a:gd name="connsiteX37" fmla="*/ 1721643 w 2528887"/>
              <a:gd name="connsiteY37" fmla="*/ 1233488 h 1250157"/>
              <a:gd name="connsiteX38" fmla="*/ 1757362 w 2528887"/>
              <a:gd name="connsiteY38" fmla="*/ 1243013 h 1250157"/>
              <a:gd name="connsiteX39" fmla="*/ 1800225 w 2528887"/>
              <a:gd name="connsiteY39" fmla="*/ 1250157 h 1250157"/>
              <a:gd name="connsiteX40" fmla="*/ 1900237 w 2528887"/>
              <a:gd name="connsiteY40" fmla="*/ 1245394 h 1250157"/>
              <a:gd name="connsiteX41" fmla="*/ 2121693 w 2528887"/>
              <a:gd name="connsiteY41" fmla="*/ 1219200 h 1250157"/>
              <a:gd name="connsiteX42" fmla="*/ 2414587 w 2528887"/>
              <a:gd name="connsiteY42" fmla="*/ 1190625 h 1250157"/>
              <a:gd name="connsiteX43" fmla="*/ 2490787 w 2528887"/>
              <a:gd name="connsiteY43" fmla="*/ 1181100 h 1250157"/>
              <a:gd name="connsiteX44" fmla="*/ 2516981 w 2528887"/>
              <a:gd name="connsiteY44" fmla="*/ 1173957 h 1250157"/>
              <a:gd name="connsiteX45" fmla="*/ 2528887 w 2528887"/>
              <a:gd name="connsiteY45" fmla="*/ 1166813 h 1250157"/>
              <a:gd name="connsiteX46" fmla="*/ 2528887 w 2528887"/>
              <a:gd name="connsiteY46" fmla="*/ 1154907 h 1250157"/>
              <a:gd name="connsiteX47" fmla="*/ 2521743 w 2528887"/>
              <a:gd name="connsiteY47" fmla="*/ 1145382 h 1250157"/>
              <a:gd name="connsiteX48" fmla="*/ 2507456 w 2528887"/>
              <a:gd name="connsiteY48" fmla="*/ 1135857 h 1250157"/>
              <a:gd name="connsiteX49" fmla="*/ 2464593 w 2528887"/>
              <a:gd name="connsiteY49" fmla="*/ 1116807 h 1250157"/>
              <a:gd name="connsiteX50" fmla="*/ 2314575 w 2528887"/>
              <a:gd name="connsiteY50" fmla="*/ 1064419 h 1250157"/>
              <a:gd name="connsiteX51" fmla="*/ 2181225 w 2528887"/>
              <a:gd name="connsiteY51" fmla="*/ 1012032 h 1250157"/>
              <a:gd name="connsiteX52" fmla="*/ 2014537 w 2528887"/>
              <a:gd name="connsiteY52" fmla="*/ 942975 h 1250157"/>
              <a:gd name="connsiteX53" fmla="*/ 1843087 w 2528887"/>
              <a:gd name="connsiteY53" fmla="*/ 866775 h 1250157"/>
              <a:gd name="connsiteX54" fmla="*/ 1659731 w 2528887"/>
              <a:gd name="connsiteY54" fmla="*/ 771525 h 1250157"/>
              <a:gd name="connsiteX55" fmla="*/ 1357312 w 2528887"/>
              <a:gd name="connsiteY55" fmla="*/ 592932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28887" h="1250157">
                <a:moveTo>
                  <a:pt x="1357312" y="592932"/>
                </a:moveTo>
                <a:lnTo>
                  <a:pt x="1209675" y="507207"/>
                </a:lnTo>
                <a:lnTo>
                  <a:pt x="1052512" y="416719"/>
                </a:lnTo>
                <a:lnTo>
                  <a:pt x="914400" y="338138"/>
                </a:lnTo>
                <a:lnTo>
                  <a:pt x="783431" y="261938"/>
                </a:lnTo>
                <a:lnTo>
                  <a:pt x="669131" y="192882"/>
                </a:lnTo>
                <a:lnTo>
                  <a:pt x="576262" y="159544"/>
                </a:lnTo>
                <a:lnTo>
                  <a:pt x="516731" y="128588"/>
                </a:lnTo>
                <a:lnTo>
                  <a:pt x="447675" y="92869"/>
                </a:lnTo>
                <a:lnTo>
                  <a:pt x="369093" y="59532"/>
                </a:lnTo>
                <a:lnTo>
                  <a:pt x="330993" y="47625"/>
                </a:lnTo>
                <a:lnTo>
                  <a:pt x="261937" y="28575"/>
                </a:lnTo>
                <a:lnTo>
                  <a:pt x="195262" y="14288"/>
                </a:lnTo>
                <a:lnTo>
                  <a:pt x="123825" y="2382"/>
                </a:lnTo>
                <a:lnTo>
                  <a:pt x="78581" y="0"/>
                </a:lnTo>
                <a:lnTo>
                  <a:pt x="47625" y="2382"/>
                </a:lnTo>
                <a:lnTo>
                  <a:pt x="28575" y="4763"/>
                </a:lnTo>
                <a:lnTo>
                  <a:pt x="9525" y="14288"/>
                </a:lnTo>
                <a:lnTo>
                  <a:pt x="0" y="23813"/>
                </a:lnTo>
                <a:lnTo>
                  <a:pt x="2381" y="30957"/>
                </a:lnTo>
                <a:lnTo>
                  <a:pt x="14287" y="45244"/>
                </a:lnTo>
                <a:lnTo>
                  <a:pt x="45243" y="64294"/>
                </a:lnTo>
                <a:lnTo>
                  <a:pt x="100012" y="80963"/>
                </a:lnTo>
                <a:lnTo>
                  <a:pt x="197643" y="111919"/>
                </a:lnTo>
                <a:lnTo>
                  <a:pt x="295275" y="152400"/>
                </a:lnTo>
                <a:lnTo>
                  <a:pt x="395287" y="202407"/>
                </a:lnTo>
                <a:lnTo>
                  <a:pt x="509587" y="271463"/>
                </a:lnTo>
                <a:lnTo>
                  <a:pt x="654843" y="376238"/>
                </a:lnTo>
                <a:lnTo>
                  <a:pt x="804862" y="492919"/>
                </a:lnTo>
                <a:lnTo>
                  <a:pt x="1007268" y="652463"/>
                </a:lnTo>
                <a:lnTo>
                  <a:pt x="1176337" y="788194"/>
                </a:lnTo>
                <a:lnTo>
                  <a:pt x="1314450" y="900113"/>
                </a:lnTo>
                <a:lnTo>
                  <a:pt x="1452562" y="1014413"/>
                </a:lnTo>
                <a:lnTo>
                  <a:pt x="1590675" y="1123950"/>
                </a:lnTo>
                <a:lnTo>
                  <a:pt x="1666875" y="1188244"/>
                </a:lnTo>
                <a:lnTo>
                  <a:pt x="1681162" y="1204913"/>
                </a:lnTo>
                <a:lnTo>
                  <a:pt x="1697831" y="1219200"/>
                </a:lnTo>
                <a:lnTo>
                  <a:pt x="1721643" y="1233488"/>
                </a:lnTo>
                <a:lnTo>
                  <a:pt x="1757362" y="1243013"/>
                </a:lnTo>
                <a:lnTo>
                  <a:pt x="1800225" y="1250157"/>
                </a:lnTo>
                <a:lnTo>
                  <a:pt x="1900237" y="1245394"/>
                </a:lnTo>
                <a:lnTo>
                  <a:pt x="2121693" y="1219200"/>
                </a:lnTo>
                <a:lnTo>
                  <a:pt x="2414587" y="1190625"/>
                </a:lnTo>
                <a:lnTo>
                  <a:pt x="2490787" y="1181100"/>
                </a:lnTo>
                <a:lnTo>
                  <a:pt x="2516981" y="1173957"/>
                </a:lnTo>
                <a:lnTo>
                  <a:pt x="2528887" y="1166813"/>
                </a:lnTo>
                <a:lnTo>
                  <a:pt x="2528887" y="1154907"/>
                </a:lnTo>
                <a:lnTo>
                  <a:pt x="2521743" y="1145382"/>
                </a:lnTo>
                <a:lnTo>
                  <a:pt x="2507456" y="1135857"/>
                </a:lnTo>
                <a:lnTo>
                  <a:pt x="2464593" y="1116807"/>
                </a:lnTo>
                <a:lnTo>
                  <a:pt x="2314575" y="1064419"/>
                </a:lnTo>
                <a:lnTo>
                  <a:pt x="2181225" y="1012032"/>
                </a:lnTo>
                <a:lnTo>
                  <a:pt x="2014537" y="942975"/>
                </a:lnTo>
                <a:lnTo>
                  <a:pt x="1843087" y="866775"/>
                </a:lnTo>
                <a:lnTo>
                  <a:pt x="1659731" y="771525"/>
                </a:lnTo>
                <a:lnTo>
                  <a:pt x="1357312" y="592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C8F544-E5C2-4F98-931E-2EEE78BE37A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1331913"/>
            <a:ext cx="4321175" cy="4822825"/>
            <a:chOff x="3051175" y="1481138"/>
            <a:chExt cx="4321175" cy="4822825"/>
          </a:xfrm>
        </p:grpSpPr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1BCFBA45-4DB0-48A6-8A04-AA683C520B8A}"/>
                </a:ext>
              </a:extLst>
            </p:cNvPr>
            <p:cNvSpPr/>
            <p:nvPr/>
          </p:nvSpPr>
          <p:spPr>
            <a:xfrm>
              <a:off x="4602162" y="14811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8911EB8B-258F-4F03-8F49-CE6A602FF98F}"/>
                </a:ext>
              </a:extLst>
            </p:cNvPr>
            <p:cNvSpPr/>
            <p:nvPr/>
          </p:nvSpPr>
          <p:spPr>
            <a:xfrm>
              <a:off x="3086100" y="18383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171E9F6A-57B5-4F1C-97F7-6651479E34FD}"/>
                </a:ext>
              </a:extLst>
            </p:cNvPr>
            <p:cNvSpPr/>
            <p:nvPr/>
          </p:nvSpPr>
          <p:spPr>
            <a:xfrm>
              <a:off x="3400425" y="2614613"/>
              <a:ext cx="671512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3">
              <a:extLst>
                <a:ext uri="{FF2B5EF4-FFF2-40B4-BE49-F238E27FC236}">
                  <a16:creationId xmlns:a16="http://schemas.microsoft.com/office/drawing/2014/main" id="{F4AC5CD8-D8D9-4A08-A120-360F19AFDD69}"/>
                </a:ext>
              </a:extLst>
            </p:cNvPr>
            <p:cNvSpPr/>
            <p:nvPr/>
          </p:nvSpPr>
          <p:spPr>
            <a:xfrm>
              <a:off x="3649662" y="23733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4">
              <a:extLst>
                <a:ext uri="{FF2B5EF4-FFF2-40B4-BE49-F238E27FC236}">
                  <a16:creationId xmlns:a16="http://schemas.microsoft.com/office/drawing/2014/main" id="{B26316CF-A427-44C4-8E56-C84A821180FD}"/>
                </a:ext>
              </a:extLst>
            </p:cNvPr>
            <p:cNvSpPr/>
            <p:nvPr/>
          </p:nvSpPr>
          <p:spPr>
            <a:xfrm>
              <a:off x="3867150" y="2894013"/>
              <a:ext cx="2328862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D21F17B1-426E-40CE-8566-D6A4211F6668}"/>
                </a:ext>
              </a:extLst>
            </p:cNvPr>
            <p:cNvSpPr/>
            <p:nvPr/>
          </p:nvSpPr>
          <p:spPr>
            <a:xfrm>
              <a:off x="3970337" y="33797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5BC43292-5D34-49A6-83F5-9A819FA65227}"/>
                </a:ext>
              </a:extLst>
            </p:cNvPr>
            <p:cNvSpPr/>
            <p:nvPr/>
          </p:nvSpPr>
          <p:spPr>
            <a:xfrm>
              <a:off x="4778375" y="26193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A3826014-D826-4F95-AB88-8892E5C847D3}"/>
                </a:ext>
              </a:extLst>
            </p:cNvPr>
            <p:cNvSpPr/>
            <p:nvPr/>
          </p:nvSpPr>
          <p:spPr>
            <a:xfrm>
              <a:off x="3722687" y="37861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1A30771A-70D0-4CA9-9FC1-4987A5D62094}"/>
                </a:ext>
              </a:extLst>
            </p:cNvPr>
            <p:cNvSpPr/>
            <p:nvPr/>
          </p:nvSpPr>
          <p:spPr>
            <a:xfrm>
              <a:off x="3051175" y="42735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9">
              <a:extLst>
                <a:ext uri="{FF2B5EF4-FFF2-40B4-BE49-F238E27FC236}">
                  <a16:creationId xmlns:a16="http://schemas.microsoft.com/office/drawing/2014/main" id="{C3A2658E-213F-448F-A236-2E8B82A8F09C}"/>
                </a:ext>
              </a:extLst>
            </p:cNvPr>
            <p:cNvSpPr/>
            <p:nvPr/>
          </p:nvSpPr>
          <p:spPr>
            <a:xfrm>
              <a:off x="3095625" y="4595813"/>
              <a:ext cx="1906587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0">
              <a:extLst>
                <a:ext uri="{FF2B5EF4-FFF2-40B4-BE49-F238E27FC236}">
                  <a16:creationId xmlns:a16="http://schemas.microsoft.com/office/drawing/2014/main" id="{82D4EB67-83C3-4DF2-B4D3-C36730D3ADE8}"/>
                </a:ext>
              </a:extLst>
            </p:cNvPr>
            <p:cNvSpPr/>
            <p:nvPr/>
          </p:nvSpPr>
          <p:spPr>
            <a:xfrm>
              <a:off x="3992562" y="51292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1">
              <a:extLst>
                <a:ext uri="{FF2B5EF4-FFF2-40B4-BE49-F238E27FC236}">
                  <a16:creationId xmlns:a16="http://schemas.microsoft.com/office/drawing/2014/main" id="{B9C71051-5105-4549-B611-FF9D658937A3}"/>
                </a:ext>
              </a:extLst>
            </p:cNvPr>
            <p:cNvSpPr/>
            <p:nvPr/>
          </p:nvSpPr>
          <p:spPr>
            <a:xfrm>
              <a:off x="4154487" y="5519738"/>
              <a:ext cx="1284288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2">
              <a:extLst>
                <a:ext uri="{FF2B5EF4-FFF2-40B4-BE49-F238E27FC236}">
                  <a16:creationId xmlns:a16="http://schemas.microsoft.com/office/drawing/2014/main" id="{354FB214-B76E-4427-9456-FE93C8BF9DFD}"/>
                </a:ext>
              </a:extLst>
            </p:cNvPr>
            <p:cNvSpPr/>
            <p:nvPr/>
          </p:nvSpPr>
          <p:spPr>
            <a:xfrm>
              <a:off x="5348287" y="45227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239E4F50-79B9-4439-9FC3-ECAE790DD2EF}"/>
                </a:ext>
              </a:extLst>
            </p:cNvPr>
            <p:cNvSpPr/>
            <p:nvPr/>
          </p:nvSpPr>
          <p:spPr>
            <a:xfrm>
              <a:off x="4843462" y="4830763"/>
              <a:ext cx="2528888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D01E217-C2B7-4DC0-8A46-B9CF67AD10AA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32" name="フリーフォーム 120">
              <a:extLst>
                <a:ext uri="{FF2B5EF4-FFF2-40B4-BE49-F238E27FC236}">
                  <a16:creationId xmlns:a16="http://schemas.microsoft.com/office/drawing/2014/main" id="{D8231B69-D8A2-42D1-81A1-55582DBA5732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1">
              <a:extLst>
                <a:ext uri="{FF2B5EF4-FFF2-40B4-BE49-F238E27FC236}">
                  <a16:creationId xmlns:a16="http://schemas.microsoft.com/office/drawing/2014/main" id="{41E03AD3-7E22-4383-8D60-12927F28BBAA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2">
              <a:extLst>
                <a:ext uri="{FF2B5EF4-FFF2-40B4-BE49-F238E27FC236}">
                  <a16:creationId xmlns:a16="http://schemas.microsoft.com/office/drawing/2014/main" id="{487D6CB4-492D-4FF5-A85A-EB1E01A100B3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3">
              <a:extLst>
                <a:ext uri="{FF2B5EF4-FFF2-40B4-BE49-F238E27FC236}">
                  <a16:creationId xmlns:a16="http://schemas.microsoft.com/office/drawing/2014/main" id="{2AB03645-C4DC-42F8-891A-92693D59B52F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4185AACA-04A4-4265-A545-BC0560CE22A8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A4505FB4-7F8C-4020-853F-844A9D3DA625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49CE4B07-213C-4B0C-91CC-31D37D27AEDA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545C509F-C39A-4114-9DB7-A6788518C370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8">
              <a:extLst>
                <a:ext uri="{FF2B5EF4-FFF2-40B4-BE49-F238E27FC236}">
                  <a16:creationId xmlns:a16="http://schemas.microsoft.com/office/drawing/2014/main" id="{63501918-9739-4396-B1C5-89EDAE43A774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9">
              <a:extLst>
                <a:ext uri="{FF2B5EF4-FFF2-40B4-BE49-F238E27FC236}">
                  <a16:creationId xmlns:a16="http://schemas.microsoft.com/office/drawing/2014/main" id="{18310BA0-992A-4D4A-9E6A-6026A9B31205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21B7A31E-532E-4897-9AFA-14D7E2183751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0A88BE79-2D4A-4B57-9873-B3AE93C041B0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52117DC3-0781-493A-A7C8-7F1CA96B62C9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3">
              <a:extLst>
                <a:ext uri="{FF2B5EF4-FFF2-40B4-BE49-F238E27FC236}">
                  <a16:creationId xmlns:a16="http://schemas.microsoft.com/office/drawing/2014/main" id="{CC6B4BB0-6A81-4737-BD47-A88F6A66E14F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274" name="グループ化 1">
            <a:extLst>
              <a:ext uri="{FF2B5EF4-FFF2-40B4-BE49-F238E27FC236}">
                <a16:creationId xmlns:a16="http://schemas.microsoft.com/office/drawing/2014/main" id="{06E1AC5C-F185-4343-BA72-1E34110BAF38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27D7A6A-9508-4B97-83F5-1DE5859D4CFE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A7254E00-68E4-4C1B-BCB4-3DAE42308A6C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9FB2AC62-47C2-4480-9060-9659A5B9D36B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D8653218-8E62-4EA9-8D39-4CDBA2AEF09B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9ACC918-5A14-4D15-8BEE-E53A65F4296A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76306A3-14D2-4A90-A18A-85116706C246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981E6A2-1A99-4423-AF66-713884151BDC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FA4575F-F202-4867-8A7D-3E70F6A76F1D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616C4D8-3E2F-4803-9C59-C76463A8BFBE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E274696-5D62-43E6-91D4-A90AE9D11624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9682F48B-FE07-4BD0-B798-3CF0D2457477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62668D7E-DA5C-40CF-AE69-7B7C93DF573A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3927E8CD-2FB9-4061-9205-1C32D2BE381C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D291DAE6-53FC-435E-94BD-AA12F22C733D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471680A-1A58-4E16-968B-19D64DA4A037}"/>
              </a:ext>
            </a:extLst>
          </p:cNvPr>
          <p:cNvSpPr/>
          <p:nvPr/>
        </p:nvSpPr>
        <p:spPr>
          <a:xfrm>
            <a:off x="4748213" y="2870200"/>
            <a:ext cx="1292225" cy="1614488"/>
          </a:xfrm>
          <a:custGeom>
            <a:avLst/>
            <a:gdLst>
              <a:gd name="connsiteX0" fmla="*/ 617292 w 1292275"/>
              <a:gd name="connsiteY0" fmla="*/ 1159586 h 1615344"/>
              <a:gd name="connsiteX1" fmla="*/ 484603 w 1292275"/>
              <a:gd name="connsiteY1" fmla="*/ 1289390 h 1615344"/>
              <a:gd name="connsiteX2" fmla="*/ 380760 w 1292275"/>
              <a:gd name="connsiteY2" fmla="*/ 1378811 h 1615344"/>
              <a:gd name="connsiteX3" fmla="*/ 274032 w 1292275"/>
              <a:gd name="connsiteY3" fmla="*/ 1459578 h 1615344"/>
              <a:gd name="connsiteX4" fmla="*/ 173073 w 1292275"/>
              <a:gd name="connsiteY4" fmla="*/ 1531692 h 1615344"/>
              <a:gd name="connsiteX5" fmla="*/ 95190 w 1292275"/>
              <a:gd name="connsiteY5" fmla="*/ 1580729 h 1615344"/>
              <a:gd name="connsiteX6" fmla="*/ 34615 w 1292275"/>
              <a:gd name="connsiteY6" fmla="*/ 1615344 h 1615344"/>
              <a:gd name="connsiteX7" fmla="*/ 17307 w 1292275"/>
              <a:gd name="connsiteY7" fmla="*/ 1615344 h 1615344"/>
              <a:gd name="connsiteX8" fmla="*/ 0 w 1292275"/>
              <a:gd name="connsiteY8" fmla="*/ 1606690 h 1615344"/>
              <a:gd name="connsiteX9" fmla="*/ 0 w 1292275"/>
              <a:gd name="connsiteY9" fmla="*/ 1595152 h 1615344"/>
              <a:gd name="connsiteX10" fmla="*/ 5769 w 1292275"/>
              <a:gd name="connsiteY10" fmla="*/ 1580729 h 1615344"/>
              <a:gd name="connsiteX11" fmla="*/ 37499 w 1292275"/>
              <a:gd name="connsiteY11" fmla="*/ 1546115 h 1615344"/>
              <a:gd name="connsiteX12" fmla="*/ 124035 w 1292275"/>
              <a:gd name="connsiteY12" fmla="*/ 1453809 h 1615344"/>
              <a:gd name="connsiteX13" fmla="*/ 207687 w 1292275"/>
              <a:gd name="connsiteY13" fmla="*/ 1361504 h 1615344"/>
              <a:gd name="connsiteX14" fmla="*/ 302877 w 1292275"/>
              <a:gd name="connsiteY14" fmla="*/ 1251891 h 1615344"/>
              <a:gd name="connsiteX15" fmla="*/ 398067 w 1292275"/>
              <a:gd name="connsiteY15" fmla="*/ 1133625 h 1615344"/>
              <a:gd name="connsiteX16" fmla="*/ 504795 w 1292275"/>
              <a:gd name="connsiteY16" fmla="*/ 995167 h 1615344"/>
              <a:gd name="connsiteX17" fmla="*/ 576909 w 1292275"/>
              <a:gd name="connsiteY17" fmla="*/ 894208 h 1615344"/>
              <a:gd name="connsiteX18" fmla="*/ 634599 w 1292275"/>
              <a:gd name="connsiteY18" fmla="*/ 801903 h 1615344"/>
              <a:gd name="connsiteX19" fmla="*/ 680752 w 1292275"/>
              <a:gd name="connsiteY19" fmla="*/ 732674 h 1615344"/>
              <a:gd name="connsiteX20" fmla="*/ 741328 w 1292275"/>
              <a:gd name="connsiteY20" fmla="*/ 634599 h 1615344"/>
              <a:gd name="connsiteX21" fmla="*/ 793249 w 1292275"/>
              <a:gd name="connsiteY21" fmla="*/ 527871 h 1615344"/>
              <a:gd name="connsiteX22" fmla="*/ 871132 w 1292275"/>
              <a:gd name="connsiteY22" fmla="*/ 386529 h 1615344"/>
              <a:gd name="connsiteX23" fmla="*/ 940361 w 1292275"/>
              <a:gd name="connsiteY23" fmla="*/ 250955 h 1615344"/>
              <a:gd name="connsiteX24" fmla="*/ 957668 w 1292275"/>
              <a:gd name="connsiteY24" fmla="*/ 210571 h 1615344"/>
              <a:gd name="connsiteX25" fmla="*/ 966322 w 1292275"/>
              <a:gd name="connsiteY25" fmla="*/ 184611 h 1615344"/>
              <a:gd name="connsiteX26" fmla="*/ 969206 w 1292275"/>
              <a:gd name="connsiteY26" fmla="*/ 147112 h 1615344"/>
              <a:gd name="connsiteX27" fmla="*/ 957668 w 1292275"/>
              <a:gd name="connsiteY27" fmla="*/ 118266 h 1615344"/>
              <a:gd name="connsiteX28" fmla="*/ 928823 w 1292275"/>
              <a:gd name="connsiteY28" fmla="*/ 83652 h 1615344"/>
              <a:gd name="connsiteX29" fmla="*/ 908631 w 1292275"/>
              <a:gd name="connsiteY29" fmla="*/ 60575 h 1615344"/>
              <a:gd name="connsiteX30" fmla="*/ 894208 w 1292275"/>
              <a:gd name="connsiteY30" fmla="*/ 43268 h 1615344"/>
              <a:gd name="connsiteX31" fmla="*/ 888439 w 1292275"/>
              <a:gd name="connsiteY31" fmla="*/ 23076 h 1615344"/>
              <a:gd name="connsiteX32" fmla="*/ 897093 w 1292275"/>
              <a:gd name="connsiteY32" fmla="*/ 8654 h 1615344"/>
              <a:gd name="connsiteX33" fmla="*/ 917285 w 1292275"/>
              <a:gd name="connsiteY33" fmla="*/ 2884 h 1615344"/>
              <a:gd name="connsiteX34" fmla="*/ 957668 w 1292275"/>
              <a:gd name="connsiteY34" fmla="*/ 0 h 1615344"/>
              <a:gd name="connsiteX35" fmla="*/ 995167 w 1292275"/>
              <a:gd name="connsiteY35" fmla="*/ 5769 h 1615344"/>
              <a:gd name="connsiteX36" fmla="*/ 1044205 w 1292275"/>
              <a:gd name="connsiteY36" fmla="*/ 25961 h 1615344"/>
              <a:gd name="connsiteX37" fmla="*/ 1127856 w 1292275"/>
              <a:gd name="connsiteY37" fmla="*/ 69229 h 1615344"/>
              <a:gd name="connsiteX38" fmla="*/ 1191316 w 1292275"/>
              <a:gd name="connsiteY38" fmla="*/ 109612 h 1615344"/>
              <a:gd name="connsiteX39" fmla="*/ 1240353 w 1292275"/>
              <a:gd name="connsiteY39" fmla="*/ 147112 h 1615344"/>
              <a:gd name="connsiteX40" fmla="*/ 1266314 w 1292275"/>
              <a:gd name="connsiteY40" fmla="*/ 170188 h 1615344"/>
              <a:gd name="connsiteX41" fmla="*/ 1283622 w 1292275"/>
              <a:gd name="connsiteY41" fmla="*/ 196149 h 1615344"/>
              <a:gd name="connsiteX42" fmla="*/ 1292275 w 1292275"/>
              <a:gd name="connsiteY42" fmla="*/ 219225 h 1615344"/>
              <a:gd name="connsiteX43" fmla="*/ 1283622 w 1292275"/>
              <a:gd name="connsiteY43" fmla="*/ 242301 h 1615344"/>
              <a:gd name="connsiteX44" fmla="*/ 1260545 w 1292275"/>
              <a:gd name="connsiteY44" fmla="*/ 271147 h 1615344"/>
              <a:gd name="connsiteX45" fmla="*/ 1202854 w 1292275"/>
              <a:gd name="connsiteY45" fmla="*/ 334607 h 1615344"/>
              <a:gd name="connsiteX46" fmla="*/ 1153817 w 1292275"/>
              <a:gd name="connsiteY46" fmla="*/ 383644 h 1615344"/>
              <a:gd name="connsiteX47" fmla="*/ 1070165 w 1292275"/>
              <a:gd name="connsiteY47" fmla="*/ 524987 h 1615344"/>
              <a:gd name="connsiteX48" fmla="*/ 977860 w 1292275"/>
              <a:gd name="connsiteY48" fmla="*/ 660560 h 1615344"/>
              <a:gd name="connsiteX49" fmla="*/ 899977 w 1292275"/>
              <a:gd name="connsiteY49" fmla="*/ 773057 h 1615344"/>
              <a:gd name="connsiteX50" fmla="*/ 819210 w 1292275"/>
              <a:gd name="connsiteY50" fmla="*/ 934592 h 1615344"/>
              <a:gd name="connsiteX51" fmla="*/ 732674 w 1292275"/>
              <a:gd name="connsiteY51" fmla="*/ 1041320 h 1615344"/>
              <a:gd name="connsiteX52" fmla="*/ 617292 w 1292275"/>
              <a:gd name="connsiteY52" fmla="*/ 1159586 h 161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92275" h="1615344">
                <a:moveTo>
                  <a:pt x="617292" y="1159586"/>
                </a:moveTo>
                <a:lnTo>
                  <a:pt x="484603" y="1289390"/>
                </a:lnTo>
                <a:lnTo>
                  <a:pt x="380760" y="1378811"/>
                </a:lnTo>
                <a:lnTo>
                  <a:pt x="274032" y="1459578"/>
                </a:lnTo>
                <a:lnTo>
                  <a:pt x="173073" y="1531692"/>
                </a:lnTo>
                <a:lnTo>
                  <a:pt x="95190" y="1580729"/>
                </a:lnTo>
                <a:lnTo>
                  <a:pt x="34615" y="1615344"/>
                </a:lnTo>
                <a:lnTo>
                  <a:pt x="17307" y="1615344"/>
                </a:lnTo>
                <a:lnTo>
                  <a:pt x="0" y="1606690"/>
                </a:lnTo>
                <a:lnTo>
                  <a:pt x="0" y="1595152"/>
                </a:lnTo>
                <a:lnTo>
                  <a:pt x="5769" y="1580729"/>
                </a:lnTo>
                <a:lnTo>
                  <a:pt x="37499" y="1546115"/>
                </a:lnTo>
                <a:lnTo>
                  <a:pt x="124035" y="1453809"/>
                </a:lnTo>
                <a:lnTo>
                  <a:pt x="207687" y="1361504"/>
                </a:lnTo>
                <a:lnTo>
                  <a:pt x="302877" y="1251891"/>
                </a:lnTo>
                <a:lnTo>
                  <a:pt x="398067" y="1133625"/>
                </a:lnTo>
                <a:lnTo>
                  <a:pt x="504795" y="995167"/>
                </a:lnTo>
                <a:lnTo>
                  <a:pt x="576909" y="894208"/>
                </a:lnTo>
                <a:lnTo>
                  <a:pt x="634599" y="801903"/>
                </a:lnTo>
                <a:lnTo>
                  <a:pt x="680752" y="732674"/>
                </a:lnTo>
                <a:lnTo>
                  <a:pt x="741328" y="634599"/>
                </a:lnTo>
                <a:lnTo>
                  <a:pt x="793249" y="527871"/>
                </a:lnTo>
                <a:lnTo>
                  <a:pt x="871132" y="386529"/>
                </a:lnTo>
                <a:lnTo>
                  <a:pt x="940361" y="250955"/>
                </a:lnTo>
                <a:lnTo>
                  <a:pt x="957668" y="210571"/>
                </a:lnTo>
                <a:lnTo>
                  <a:pt x="966322" y="184611"/>
                </a:lnTo>
                <a:lnTo>
                  <a:pt x="969206" y="147112"/>
                </a:lnTo>
                <a:lnTo>
                  <a:pt x="957668" y="118266"/>
                </a:lnTo>
                <a:lnTo>
                  <a:pt x="928823" y="83652"/>
                </a:lnTo>
                <a:lnTo>
                  <a:pt x="908631" y="60575"/>
                </a:lnTo>
                <a:lnTo>
                  <a:pt x="894208" y="43268"/>
                </a:lnTo>
                <a:lnTo>
                  <a:pt x="888439" y="23076"/>
                </a:lnTo>
                <a:lnTo>
                  <a:pt x="897093" y="8654"/>
                </a:lnTo>
                <a:lnTo>
                  <a:pt x="917285" y="2884"/>
                </a:lnTo>
                <a:lnTo>
                  <a:pt x="957668" y="0"/>
                </a:lnTo>
                <a:lnTo>
                  <a:pt x="995167" y="5769"/>
                </a:lnTo>
                <a:lnTo>
                  <a:pt x="1044205" y="25961"/>
                </a:lnTo>
                <a:lnTo>
                  <a:pt x="1127856" y="69229"/>
                </a:lnTo>
                <a:lnTo>
                  <a:pt x="1191316" y="109612"/>
                </a:lnTo>
                <a:lnTo>
                  <a:pt x="1240353" y="147112"/>
                </a:lnTo>
                <a:lnTo>
                  <a:pt x="1266314" y="170188"/>
                </a:lnTo>
                <a:lnTo>
                  <a:pt x="1283622" y="196149"/>
                </a:lnTo>
                <a:lnTo>
                  <a:pt x="1292275" y="219225"/>
                </a:lnTo>
                <a:lnTo>
                  <a:pt x="1283622" y="242301"/>
                </a:lnTo>
                <a:lnTo>
                  <a:pt x="1260545" y="271147"/>
                </a:lnTo>
                <a:lnTo>
                  <a:pt x="1202854" y="334607"/>
                </a:lnTo>
                <a:lnTo>
                  <a:pt x="1153817" y="383644"/>
                </a:lnTo>
                <a:lnTo>
                  <a:pt x="1070165" y="524987"/>
                </a:lnTo>
                <a:lnTo>
                  <a:pt x="977860" y="660560"/>
                </a:lnTo>
                <a:lnTo>
                  <a:pt x="899977" y="773057"/>
                </a:lnTo>
                <a:lnTo>
                  <a:pt x="819210" y="934592"/>
                </a:lnTo>
                <a:lnTo>
                  <a:pt x="732674" y="1041320"/>
                </a:lnTo>
                <a:lnTo>
                  <a:pt x="617292" y="11595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640EC4-9B02-47B0-973F-471CC3A852F0}"/>
              </a:ext>
            </a:extLst>
          </p:cNvPr>
          <p:cNvSpPr/>
          <p:nvPr/>
        </p:nvSpPr>
        <p:spPr>
          <a:xfrm rot="16200000">
            <a:off x="953294" y="3472656"/>
            <a:ext cx="3843338" cy="701675"/>
          </a:xfrm>
          <a:custGeom>
            <a:avLst/>
            <a:gdLst>
              <a:gd name="connsiteX0" fmla="*/ 2118302 w 3844717"/>
              <a:gd name="connsiteY0" fmla="*/ 691978 h 702569"/>
              <a:gd name="connsiteX1" fmla="*/ 1881758 w 3844717"/>
              <a:gd name="connsiteY1" fmla="*/ 681386 h 702569"/>
              <a:gd name="connsiteX2" fmla="*/ 1758190 w 3844717"/>
              <a:gd name="connsiteY2" fmla="*/ 684917 h 702569"/>
              <a:gd name="connsiteX3" fmla="*/ 1592257 w 3844717"/>
              <a:gd name="connsiteY3" fmla="*/ 663734 h 702569"/>
              <a:gd name="connsiteX4" fmla="*/ 1447506 w 3844717"/>
              <a:gd name="connsiteY4" fmla="*/ 646081 h 702569"/>
              <a:gd name="connsiteX5" fmla="*/ 1338061 w 3844717"/>
              <a:gd name="connsiteY5" fmla="*/ 628429 h 702569"/>
              <a:gd name="connsiteX6" fmla="*/ 1225085 w 3844717"/>
              <a:gd name="connsiteY6" fmla="*/ 607246 h 702569"/>
              <a:gd name="connsiteX7" fmla="*/ 1122700 w 3844717"/>
              <a:gd name="connsiteY7" fmla="*/ 586063 h 702569"/>
              <a:gd name="connsiteX8" fmla="*/ 999132 w 3844717"/>
              <a:gd name="connsiteY8" fmla="*/ 554288 h 702569"/>
              <a:gd name="connsiteX9" fmla="*/ 889687 w 3844717"/>
              <a:gd name="connsiteY9" fmla="*/ 526044 h 702569"/>
              <a:gd name="connsiteX10" fmla="*/ 794363 w 3844717"/>
              <a:gd name="connsiteY10" fmla="*/ 494270 h 702569"/>
              <a:gd name="connsiteX11" fmla="*/ 695509 w 3844717"/>
              <a:gd name="connsiteY11" fmla="*/ 462495 h 702569"/>
              <a:gd name="connsiteX12" fmla="*/ 610777 w 3844717"/>
              <a:gd name="connsiteY12" fmla="*/ 430721 h 702569"/>
              <a:gd name="connsiteX13" fmla="*/ 508393 w 3844717"/>
              <a:gd name="connsiteY13" fmla="*/ 384824 h 702569"/>
              <a:gd name="connsiteX14" fmla="*/ 458966 w 3844717"/>
              <a:gd name="connsiteY14" fmla="*/ 363641 h 702569"/>
              <a:gd name="connsiteX15" fmla="*/ 384825 w 3844717"/>
              <a:gd name="connsiteY15" fmla="*/ 324806 h 702569"/>
              <a:gd name="connsiteX16" fmla="*/ 300093 w 3844717"/>
              <a:gd name="connsiteY16" fmla="*/ 275379 h 702569"/>
              <a:gd name="connsiteX17" fmla="*/ 211831 w 3844717"/>
              <a:gd name="connsiteY17" fmla="*/ 218891 h 702569"/>
              <a:gd name="connsiteX18" fmla="*/ 127098 w 3844717"/>
              <a:gd name="connsiteY18" fmla="*/ 155342 h 702569"/>
              <a:gd name="connsiteX19" fmla="*/ 49427 w 3844717"/>
              <a:gd name="connsiteY19" fmla="*/ 88262 h 702569"/>
              <a:gd name="connsiteX20" fmla="*/ 14122 w 3844717"/>
              <a:gd name="connsiteY20" fmla="*/ 56488 h 702569"/>
              <a:gd name="connsiteX21" fmla="*/ 0 w 3844717"/>
              <a:gd name="connsiteY21" fmla="*/ 31774 h 702569"/>
              <a:gd name="connsiteX22" fmla="*/ 0 w 3844717"/>
              <a:gd name="connsiteY22" fmla="*/ 10591 h 702569"/>
              <a:gd name="connsiteX23" fmla="*/ 7061 w 3844717"/>
              <a:gd name="connsiteY23" fmla="*/ 0 h 702569"/>
              <a:gd name="connsiteX24" fmla="*/ 31775 w 3844717"/>
              <a:gd name="connsiteY24" fmla="*/ 0 h 702569"/>
              <a:gd name="connsiteX25" fmla="*/ 49427 w 3844717"/>
              <a:gd name="connsiteY25" fmla="*/ 7061 h 702569"/>
              <a:gd name="connsiteX26" fmla="*/ 127098 w 3844717"/>
              <a:gd name="connsiteY26" fmla="*/ 49427 h 702569"/>
              <a:gd name="connsiteX27" fmla="*/ 218892 w 3844717"/>
              <a:gd name="connsiteY27" fmla="*/ 102384 h 702569"/>
              <a:gd name="connsiteX28" fmla="*/ 285971 w 3844717"/>
              <a:gd name="connsiteY28" fmla="*/ 134159 h 702569"/>
              <a:gd name="connsiteX29" fmla="*/ 384825 w 3844717"/>
              <a:gd name="connsiteY29" fmla="*/ 180055 h 702569"/>
              <a:gd name="connsiteX30" fmla="*/ 469557 w 3844717"/>
              <a:gd name="connsiteY30" fmla="*/ 215360 h 702569"/>
              <a:gd name="connsiteX31" fmla="*/ 550759 w 3844717"/>
              <a:gd name="connsiteY31" fmla="*/ 247135 h 702569"/>
              <a:gd name="connsiteX32" fmla="*/ 670796 w 3844717"/>
              <a:gd name="connsiteY32" fmla="*/ 285970 h 702569"/>
              <a:gd name="connsiteX33" fmla="*/ 787302 w 3844717"/>
              <a:gd name="connsiteY33" fmla="*/ 317745 h 702569"/>
              <a:gd name="connsiteX34" fmla="*/ 907339 w 3844717"/>
              <a:gd name="connsiteY34" fmla="*/ 345989 h 702569"/>
              <a:gd name="connsiteX35" fmla="*/ 1013254 w 3844717"/>
              <a:gd name="connsiteY35" fmla="*/ 367172 h 702569"/>
              <a:gd name="connsiteX36" fmla="*/ 1161536 w 3844717"/>
              <a:gd name="connsiteY36" fmla="*/ 388355 h 702569"/>
              <a:gd name="connsiteX37" fmla="*/ 1345122 w 3844717"/>
              <a:gd name="connsiteY37" fmla="*/ 409538 h 702569"/>
              <a:gd name="connsiteX38" fmla="*/ 1564013 w 3844717"/>
              <a:gd name="connsiteY38" fmla="*/ 427190 h 702569"/>
              <a:gd name="connsiteX39" fmla="*/ 1789965 w 3844717"/>
              <a:gd name="connsiteY39" fmla="*/ 441312 h 702569"/>
              <a:gd name="connsiteX40" fmla="*/ 2058283 w 3844717"/>
              <a:gd name="connsiteY40" fmla="*/ 451904 h 702569"/>
              <a:gd name="connsiteX41" fmla="*/ 2319540 w 3844717"/>
              <a:gd name="connsiteY41" fmla="*/ 458965 h 702569"/>
              <a:gd name="connsiteX42" fmla="*/ 2623163 w 3844717"/>
              <a:gd name="connsiteY42" fmla="*/ 458965 h 702569"/>
              <a:gd name="connsiteX43" fmla="*/ 3011519 w 3844717"/>
              <a:gd name="connsiteY43" fmla="*/ 455434 h 702569"/>
              <a:gd name="connsiteX44" fmla="*/ 3392813 w 3844717"/>
              <a:gd name="connsiteY44" fmla="*/ 437782 h 702569"/>
              <a:gd name="connsiteX45" fmla="*/ 3526972 w 3844717"/>
              <a:gd name="connsiteY45" fmla="*/ 427190 h 702569"/>
              <a:gd name="connsiteX46" fmla="*/ 3601112 w 3844717"/>
              <a:gd name="connsiteY46" fmla="*/ 413068 h 702569"/>
              <a:gd name="connsiteX47" fmla="*/ 3632887 w 3844717"/>
              <a:gd name="connsiteY47" fmla="*/ 391885 h 702569"/>
              <a:gd name="connsiteX48" fmla="*/ 3692905 w 3844717"/>
              <a:gd name="connsiteY48" fmla="*/ 342458 h 702569"/>
              <a:gd name="connsiteX49" fmla="*/ 3763515 w 3844717"/>
              <a:gd name="connsiteY49" fmla="*/ 271848 h 702569"/>
              <a:gd name="connsiteX50" fmla="*/ 3791759 w 3844717"/>
              <a:gd name="connsiteY50" fmla="*/ 240074 h 702569"/>
              <a:gd name="connsiteX51" fmla="*/ 3805881 w 3844717"/>
              <a:gd name="connsiteY51" fmla="*/ 225952 h 702569"/>
              <a:gd name="connsiteX52" fmla="*/ 3823534 w 3844717"/>
              <a:gd name="connsiteY52" fmla="*/ 222421 h 702569"/>
              <a:gd name="connsiteX53" fmla="*/ 3837656 w 3844717"/>
              <a:gd name="connsiteY53" fmla="*/ 233013 h 702569"/>
              <a:gd name="connsiteX54" fmla="*/ 3844717 w 3844717"/>
              <a:gd name="connsiteY54" fmla="*/ 268318 h 702569"/>
              <a:gd name="connsiteX55" fmla="*/ 3837656 w 3844717"/>
              <a:gd name="connsiteY55" fmla="*/ 321275 h 702569"/>
              <a:gd name="connsiteX56" fmla="*/ 3812942 w 3844717"/>
              <a:gd name="connsiteY56" fmla="*/ 420129 h 702569"/>
              <a:gd name="connsiteX57" fmla="*/ 3781168 w 3844717"/>
              <a:gd name="connsiteY57" fmla="*/ 508392 h 702569"/>
              <a:gd name="connsiteX58" fmla="*/ 3749393 w 3844717"/>
              <a:gd name="connsiteY58" fmla="*/ 600185 h 702569"/>
              <a:gd name="connsiteX59" fmla="*/ 3703497 w 3844717"/>
              <a:gd name="connsiteY59" fmla="*/ 702569 h 702569"/>
              <a:gd name="connsiteX60" fmla="*/ 3594051 w 3844717"/>
              <a:gd name="connsiteY60" fmla="*/ 702569 h 702569"/>
              <a:gd name="connsiteX61" fmla="*/ 3329264 w 3844717"/>
              <a:gd name="connsiteY61" fmla="*/ 702569 h 702569"/>
              <a:gd name="connsiteX62" fmla="*/ 3046824 w 3844717"/>
              <a:gd name="connsiteY62" fmla="*/ 702569 h 702569"/>
              <a:gd name="connsiteX63" fmla="*/ 2764383 w 3844717"/>
              <a:gd name="connsiteY63" fmla="*/ 702569 h 702569"/>
              <a:gd name="connsiteX64" fmla="*/ 2609041 w 3844717"/>
              <a:gd name="connsiteY64" fmla="*/ 699039 h 702569"/>
              <a:gd name="connsiteX65" fmla="*/ 2118302 w 3844717"/>
              <a:gd name="connsiteY65" fmla="*/ 691978 h 7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44717" h="702569">
                <a:moveTo>
                  <a:pt x="2118302" y="691978"/>
                </a:moveTo>
                <a:lnTo>
                  <a:pt x="1881758" y="681386"/>
                </a:lnTo>
                <a:lnTo>
                  <a:pt x="1758190" y="684917"/>
                </a:lnTo>
                <a:lnTo>
                  <a:pt x="1592257" y="663734"/>
                </a:lnTo>
                <a:lnTo>
                  <a:pt x="1447506" y="646081"/>
                </a:lnTo>
                <a:lnTo>
                  <a:pt x="1338061" y="628429"/>
                </a:lnTo>
                <a:lnTo>
                  <a:pt x="1225085" y="607246"/>
                </a:lnTo>
                <a:lnTo>
                  <a:pt x="1122700" y="586063"/>
                </a:lnTo>
                <a:lnTo>
                  <a:pt x="999132" y="554288"/>
                </a:lnTo>
                <a:lnTo>
                  <a:pt x="889687" y="526044"/>
                </a:lnTo>
                <a:lnTo>
                  <a:pt x="794363" y="494270"/>
                </a:lnTo>
                <a:lnTo>
                  <a:pt x="695509" y="462495"/>
                </a:lnTo>
                <a:lnTo>
                  <a:pt x="610777" y="430721"/>
                </a:lnTo>
                <a:lnTo>
                  <a:pt x="508393" y="384824"/>
                </a:lnTo>
                <a:lnTo>
                  <a:pt x="458966" y="363641"/>
                </a:lnTo>
                <a:lnTo>
                  <a:pt x="384825" y="324806"/>
                </a:lnTo>
                <a:lnTo>
                  <a:pt x="300093" y="275379"/>
                </a:lnTo>
                <a:lnTo>
                  <a:pt x="211831" y="218891"/>
                </a:lnTo>
                <a:lnTo>
                  <a:pt x="127098" y="155342"/>
                </a:lnTo>
                <a:lnTo>
                  <a:pt x="49427" y="88262"/>
                </a:lnTo>
                <a:lnTo>
                  <a:pt x="14122" y="56488"/>
                </a:lnTo>
                <a:lnTo>
                  <a:pt x="0" y="31774"/>
                </a:lnTo>
                <a:lnTo>
                  <a:pt x="0" y="10591"/>
                </a:lnTo>
                <a:lnTo>
                  <a:pt x="7061" y="0"/>
                </a:lnTo>
                <a:lnTo>
                  <a:pt x="31775" y="0"/>
                </a:lnTo>
                <a:lnTo>
                  <a:pt x="49427" y="7061"/>
                </a:lnTo>
                <a:lnTo>
                  <a:pt x="127098" y="49427"/>
                </a:lnTo>
                <a:lnTo>
                  <a:pt x="218892" y="102384"/>
                </a:lnTo>
                <a:lnTo>
                  <a:pt x="285971" y="134159"/>
                </a:lnTo>
                <a:lnTo>
                  <a:pt x="384825" y="180055"/>
                </a:lnTo>
                <a:lnTo>
                  <a:pt x="469557" y="215360"/>
                </a:lnTo>
                <a:lnTo>
                  <a:pt x="550759" y="247135"/>
                </a:lnTo>
                <a:lnTo>
                  <a:pt x="670796" y="285970"/>
                </a:lnTo>
                <a:lnTo>
                  <a:pt x="787302" y="317745"/>
                </a:lnTo>
                <a:lnTo>
                  <a:pt x="907339" y="345989"/>
                </a:lnTo>
                <a:lnTo>
                  <a:pt x="1013254" y="367172"/>
                </a:lnTo>
                <a:lnTo>
                  <a:pt x="1161536" y="388355"/>
                </a:lnTo>
                <a:lnTo>
                  <a:pt x="1345122" y="409538"/>
                </a:lnTo>
                <a:lnTo>
                  <a:pt x="1564013" y="427190"/>
                </a:lnTo>
                <a:lnTo>
                  <a:pt x="1789965" y="441312"/>
                </a:lnTo>
                <a:lnTo>
                  <a:pt x="2058283" y="451904"/>
                </a:lnTo>
                <a:lnTo>
                  <a:pt x="2319540" y="458965"/>
                </a:lnTo>
                <a:lnTo>
                  <a:pt x="2623163" y="458965"/>
                </a:lnTo>
                <a:lnTo>
                  <a:pt x="3011519" y="455434"/>
                </a:lnTo>
                <a:lnTo>
                  <a:pt x="3392813" y="437782"/>
                </a:lnTo>
                <a:lnTo>
                  <a:pt x="3526972" y="427190"/>
                </a:lnTo>
                <a:lnTo>
                  <a:pt x="3601112" y="413068"/>
                </a:lnTo>
                <a:lnTo>
                  <a:pt x="3632887" y="391885"/>
                </a:lnTo>
                <a:lnTo>
                  <a:pt x="3692905" y="342458"/>
                </a:lnTo>
                <a:lnTo>
                  <a:pt x="3763515" y="271848"/>
                </a:lnTo>
                <a:lnTo>
                  <a:pt x="3791759" y="240074"/>
                </a:lnTo>
                <a:lnTo>
                  <a:pt x="3805881" y="225952"/>
                </a:lnTo>
                <a:lnTo>
                  <a:pt x="3823534" y="222421"/>
                </a:lnTo>
                <a:lnTo>
                  <a:pt x="3837656" y="233013"/>
                </a:lnTo>
                <a:lnTo>
                  <a:pt x="3844717" y="268318"/>
                </a:lnTo>
                <a:lnTo>
                  <a:pt x="3837656" y="321275"/>
                </a:lnTo>
                <a:lnTo>
                  <a:pt x="3812942" y="420129"/>
                </a:lnTo>
                <a:lnTo>
                  <a:pt x="3781168" y="508392"/>
                </a:lnTo>
                <a:lnTo>
                  <a:pt x="3749393" y="600185"/>
                </a:lnTo>
                <a:lnTo>
                  <a:pt x="3703497" y="702569"/>
                </a:lnTo>
                <a:lnTo>
                  <a:pt x="3594051" y="702569"/>
                </a:lnTo>
                <a:lnTo>
                  <a:pt x="3329264" y="702569"/>
                </a:lnTo>
                <a:lnTo>
                  <a:pt x="3046824" y="702569"/>
                </a:lnTo>
                <a:lnTo>
                  <a:pt x="2764383" y="702569"/>
                </a:lnTo>
                <a:lnTo>
                  <a:pt x="2609041" y="699039"/>
                </a:lnTo>
                <a:lnTo>
                  <a:pt x="2118302" y="6919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D79C8EC-EFE3-4233-BF92-25C187C80C41}"/>
              </a:ext>
            </a:extLst>
          </p:cNvPr>
          <p:cNvSpPr/>
          <p:nvPr/>
        </p:nvSpPr>
        <p:spPr>
          <a:xfrm rot="16200000">
            <a:off x="1681163" y="3240087"/>
            <a:ext cx="3994150" cy="1203325"/>
          </a:xfrm>
          <a:custGeom>
            <a:avLst/>
            <a:gdLst>
              <a:gd name="connsiteX0" fmla="*/ 2165299 w 3994099"/>
              <a:gd name="connsiteY0" fmla="*/ 1042416 h 1203351"/>
              <a:gd name="connsiteX1" fmla="*/ 1649577 w 3994099"/>
              <a:gd name="connsiteY1" fmla="*/ 1046074 h 1203351"/>
              <a:gd name="connsiteX2" fmla="*/ 1353312 w 3994099"/>
              <a:gd name="connsiteY2" fmla="*/ 1046074 h 1203351"/>
              <a:gd name="connsiteX3" fmla="*/ 1053388 w 3994099"/>
              <a:gd name="connsiteY3" fmla="*/ 1046074 h 1203351"/>
              <a:gd name="connsiteX4" fmla="*/ 903427 w 3994099"/>
              <a:gd name="connsiteY4" fmla="*/ 1049732 h 1203351"/>
              <a:gd name="connsiteX5" fmla="*/ 735177 w 3994099"/>
              <a:gd name="connsiteY5" fmla="*/ 1060704 h 1203351"/>
              <a:gd name="connsiteX6" fmla="*/ 618134 w 3994099"/>
              <a:gd name="connsiteY6" fmla="*/ 1071677 h 1203351"/>
              <a:gd name="connsiteX7" fmla="*/ 534009 w 3994099"/>
              <a:gd name="connsiteY7" fmla="*/ 1068020 h 1203351"/>
              <a:gd name="connsiteX8" fmla="*/ 449884 w 3994099"/>
              <a:gd name="connsiteY8" fmla="*/ 1053389 h 1203351"/>
              <a:gd name="connsiteX9" fmla="*/ 398678 w 3994099"/>
              <a:gd name="connsiteY9" fmla="*/ 1042416 h 1203351"/>
              <a:gd name="connsiteX10" fmla="*/ 303580 w 3994099"/>
              <a:gd name="connsiteY10" fmla="*/ 1005840 h 1203351"/>
              <a:gd name="connsiteX11" fmla="*/ 190195 w 3994099"/>
              <a:gd name="connsiteY11" fmla="*/ 954634 h 1203351"/>
              <a:gd name="connsiteX12" fmla="*/ 95097 w 3994099"/>
              <a:gd name="connsiteY12" fmla="*/ 907085 h 1203351"/>
              <a:gd name="connsiteX13" fmla="*/ 54864 w 3994099"/>
              <a:gd name="connsiteY13" fmla="*/ 877824 h 1203351"/>
              <a:gd name="connsiteX14" fmla="*/ 25603 w 3994099"/>
              <a:gd name="connsiteY14" fmla="*/ 852221 h 1203351"/>
              <a:gd name="connsiteX15" fmla="*/ 7315 w 3994099"/>
              <a:gd name="connsiteY15" fmla="*/ 822960 h 1203351"/>
              <a:gd name="connsiteX16" fmla="*/ 0 w 3994099"/>
              <a:gd name="connsiteY16" fmla="*/ 786384 h 1203351"/>
              <a:gd name="connsiteX17" fmla="*/ 0 w 3994099"/>
              <a:gd name="connsiteY17" fmla="*/ 760781 h 1203351"/>
              <a:gd name="connsiteX18" fmla="*/ 10972 w 3994099"/>
              <a:gd name="connsiteY18" fmla="*/ 742493 h 1203351"/>
              <a:gd name="connsiteX19" fmla="*/ 36576 w 3994099"/>
              <a:gd name="connsiteY19" fmla="*/ 724205 h 1203351"/>
              <a:gd name="connsiteX20" fmla="*/ 95097 w 3994099"/>
              <a:gd name="connsiteY20" fmla="*/ 705917 h 1203351"/>
              <a:gd name="connsiteX21" fmla="*/ 146304 w 3994099"/>
              <a:gd name="connsiteY21" fmla="*/ 691287 h 1203351"/>
              <a:gd name="connsiteX22" fmla="*/ 585216 w 3994099"/>
              <a:gd name="connsiteY22" fmla="*/ 790042 h 1203351"/>
              <a:gd name="connsiteX23" fmla="*/ 625449 w 3994099"/>
              <a:gd name="connsiteY23" fmla="*/ 808330 h 1203351"/>
              <a:gd name="connsiteX24" fmla="*/ 658368 w 3994099"/>
              <a:gd name="connsiteY24" fmla="*/ 815645 h 1203351"/>
              <a:gd name="connsiteX25" fmla="*/ 727862 w 3994099"/>
              <a:gd name="connsiteY25" fmla="*/ 822960 h 1203351"/>
              <a:gd name="connsiteX26" fmla="*/ 907084 w 3994099"/>
              <a:gd name="connsiteY26" fmla="*/ 822960 h 1203351"/>
              <a:gd name="connsiteX27" fmla="*/ 1272844 w 3994099"/>
              <a:gd name="connsiteY27" fmla="*/ 822960 h 1203351"/>
              <a:gd name="connsiteX28" fmla="*/ 1565452 w 3994099"/>
              <a:gd name="connsiteY28" fmla="*/ 822960 h 1203351"/>
              <a:gd name="connsiteX29" fmla="*/ 1923897 w 3994099"/>
              <a:gd name="connsiteY29" fmla="*/ 822960 h 1203351"/>
              <a:gd name="connsiteX30" fmla="*/ 2070201 w 3994099"/>
              <a:gd name="connsiteY30" fmla="*/ 822960 h 1203351"/>
              <a:gd name="connsiteX31" fmla="*/ 2406700 w 3994099"/>
              <a:gd name="connsiteY31" fmla="*/ 819303 h 1203351"/>
              <a:gd name="connsiteX32" fmla="*/ 2801721 w 3994099"/>
              <a:gd name="connsiteY32" fmla="*/ 822960 h 1203351"/>
              <a:gd name="connsiteX33" fmla="*/ 2944368 w 3994099"/>
              <a:gd name="connsiteY33" fmla="*/ 822960 h 1203351"/>
              <a:gd name="connsiteX34" fmla="*/ 3258921 w 3994099"/>
              <a:gd name="connsiteY34" fmla="*/ 833933 h 1203351"/>
              <a:gd name="connsiteX35" fmla="*/ 3518611 w 3994099"/>
              <a:gd name="connsiteY35" fmla="*/ 844906 h 1203351"/>
              <a:gd name="connsiteX36" fmla="*/ 3646627 w 3994099"/>
              <a:gd name="connsiteY36" fmla="*/ 844906 h 1203351"/>
              <a:gd name="connsiteX37" fmla="*/ 3694176 w 3994099"/>
              <a:gd name="connsiteY37" fmla="*/ 837591 h 1203351"/>
              <a:gd name="connsiteX38" fmla="*/ 3734409 w 3994099"/>
              <a:gd name="connsiteY38" fmla="*/ 819303 h 1203351"/>
              <a:gd name="connsiteX39" fmla="*/ 3752697 w 3994099"/>
              <a:gd name="connsiteY39" fmla="*/ 797357 h 1203351"/>
              <a:gd name="connsiteX40" fmla="*/ 3752697 w 3994099"/>
              <a:gd name="connsiteY40" fmla="*/ 746151 h 1203351"/>
              <a:gd name="connsiteX41" fmla="*/ 3716121 w 3994099"/>
              <a:gd name="connsiteY41" fmla="*/ 581559 h 1203351"/>
              <a:gd name="connsiteX42" fmla="*/ 3686860 w 3994099"/>
              <a:gd name="connsiteY42" fmla="*/ 405994 h 1203351"/>
              <a:gd name="connsiteX43" fmla="*/ 3668572 w 3994099"/>
              <a:gd name="connsiteY43" fmla="*/ 263348 h 1203351"/>
              <a:gd name="connsiteX44" fmla="*/ 3657600 w 3994099"/>
              <a:gd name="connsiteY44" fmla="*/ 98756 h 1203351"/>
              <a:gd name="connsiteX45" fmla="*/ 3811219 w 3994099"/>
              <a:gd name="connsiteY45" fmla="*/ 0 h 1203351"/>
              <a:gd name="connsiteX46" fmla="*/ 3822192 w 3994099"/>
              <a:gd name="connsiteY46" fmla="*/ 186538 h 1203351"/>
              <a:gd name="connsiteX47" fmla="*/ 3840480 w 3994099"/>
              <a:gd name="connsiteY47" fmla="*/ 321869 h 1203351"/>
              <a:gd name="connsiteX48" fmla="*/ 3858768 w 3994099"/>
              <a:gd name="connsiteY48" fmla="*/ 438912 h 1203351"/>
              <a:gd name="connsiteX49" fmla="*/ 3873398 w 3994099"/>
              <a:gd name="connsiteY49" fmla="*/ 515722 h 1203351"/>
              <a:gd name="connsiteX50" fmla="*/ 3899001 w 3994099"/>
              <a:gd name="connsiteY50" fmla="*/ 618135 h 1203351"/>
              <a:gd name="connsiteX51" fmla="*/ 3924604 w 3994099"/>
              <a:gd name="connsiteY51" fmla="*/ 683972 h 1203351"/>
              <a:gd name="connsiteX52" fmla="*/ 3961180 w 3994099"/>
              <a:gd name="connsiteY52" fmla="*/ 760781 h 1203351"/>
              <a:gd name="connsiteX53" fmla="*/ 3990441 w 3994099"/>
              <a:gd name="connsiteY53" fmla="*/ 815645 h 1203351"/>
              <a:gd name="connsiteX54" fmla="*/ 3994099 w 3994099"/>
              <a:gd name="connsiteY54" fmla="*/ 830276 h 1203351"/>
              <a:gd name="connsiteX55" fmla="*/ 3994099 w 3994099"/>
              <a:gd name="connsiteY55" fmla="*/ 855879 h 1203351"/>
              <a:gd name="connsiteX56" fmla="*/ 3972153 w 3994099"/>
              <a:gd name="connsiteY56" fmla="*/ 925373 h 1203351"/>
              <a:gd name="connsiteX57" fmla="*/ 3920947 w 3994099"/>
              <a:gd name="connsiteY57" fmla="*/ 1027786 h 1203351"/>
              <a:gd name="connsiteX58" fmla="*/ 3869740 w 3994099"/>
              <a:gd name="connsiteY58" fmla="*/ 1104596 h 1203351"/>
              <a:gd name="connsiteX59" fmla="*/ 3829507 w 3994099"/>
              <a:gd name="connsiteY59" fmla="*/ 1152144 h 1203351"/>
              <a:gd name="connsiteX60" fmla="*/ 3789273 w 3994099"/>
              <a:gd name="connsiteY60" fmla="*/ 1188720 h 1203351"/>
              <a:gd name="connsiteX61" fmla="*/ 3767328 w 3994099"/>
              <a:gd name="connsiteY61" fmla="*/ 1199693 h 1203351"/>
              <a:gd name="connsiteX62" fmla="*/ 3745382 w 3994099"/>
              <a:gd name="connsiteY62" fmla="*/ 1203351 h 1203351"/>
              <a:gd name="connsiteX63" fmla="*/ 3723436 w 3994099"/>
              <a:gd name="connsiteY63" fmla="*/ 1192378 h 1203351"/>
              <a:gd name="connsiteX64" fmla="*/ 3683203 w 3994099"/>
              <a:gd name="connsiteY64" fmla="*/ 1159460 h 1203351"/>
              <a:gd name="connsiteX65" fmla="*/ 3599078 w 3994099"/>
              <a:gd name="connsiteY65" fmla="*/ 1093623 h 1203351"/>
              <a:gd name="connsiteX66" fmla="*/ 3482035 w 3994099"/>
              <a:gd name="connsiteY66" fmla="*/ 1082650 h 1203351"/>
              <a:gd name="connsiteX67" fmla="*/ 2918764 w 3994099"/>
              <a:gd name="connsiteY67" fmla="*/ 1064362 h 1203351"/>
              <a:gd name="connsiteX68" fmla="*/ 2615184 w 3994099"/>
              <a:gd name="connsiteY68" fmla="*/ 1053389 h 1203351"/>
              <a:gd name="connsiteX69" fmla="*/ 2443276 w 3994099"/>
              <a:gd name="connsiteY69" fmla="*/ 1042416 h 1203351"/>
              <a:gd name="connsiteX70" fmla="*/ 2165299 w 3994099"/>
              <a:gd name="connsiteY70" fmla="*/ 1042416 h 120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994099" h="1203351">
                <a:moveTo>
                  <a:pt x="2165299" y="1042416"/>
                </a:moveTo>
                <a:lnTo>
                  <a:pt x="1649577" y="1046074"/>
                </a:lnTo>
                <a:lnTo>
                  <a:pt x="1353312" y="1046074"/>
                </a:lnTo>
                <a:lnTo>
                  <a:pt x="1053388" y="1046074"/>
                </a:lnTo>
                <a:lnTo>
                  <a:pt x="903427" y="1049732"/>
                </a:lnTo>
                <a:lnTo>
                  <a:pt x="735177" y="1060704"/>
                </a:lnTo>
                <a:lnTo>
                  <a:pt x="618134" y="1071677"/>
                </a:lnTo>
                <a:lnTo>
                  <a:pt x="534009" y="1068020"/>
                </a:lnTo>
                <a:lnTo>
                  <a:pt x="449884" y="1053389"/>
                </a:lnTo>
                <a:lnTo>
                  <a:pt x="398678" y="1042416"/>
                </a:lnTo>
                <a:lnTo>
                  <a:pt x="303580" y="1005840"/>
                </a:lnTo>
                <a:lnTo>
                  <a:pt x="190195" y="954634"/>
                </a:lnTo>
                <a:lnTo>
                  <a:pt x="95097" y="907085"/>
                </a:lnTo>
                <a:lnTo>
                  <a:pt x="54864" y="877824"/>
                </a:lnTo>
                <a:lnTo>
                  <a:pt x="25603" y="852221"/>
                </a:lnTo>
                <a:lnTo>
                  <a:pt x="7315" y="822960"/>
                </a:lnTo>
                <a:lnTo>
                  <a:pt x="0" y="786384"/>
                </a:lnTo>
                <a:lnTo>
                  <a:pt x="0" y="760781"/>
                </a:lnTo>
                <a:lnTo>
                  <a:pt x="10972" y="742493"/>
                </a:lnTo>
                <a:lnTo>
                  <a:pt x="36576" y="724205"/>
                </a:lnTo>
                <a:lnTo>
                  <a:pt x="95097" y="705917"/>
                </a:lnTo>
                <a:lnTo>
                  <a:pt x="146304" y="691287"/>
                </a:lnTo>
                <a:lnTo>
                  <a:pt x="585216" y="790042"/>
                </a:lnTo>
                <a:lnTo>
                  <a:pt x="625449" y="808330"/>
                </a:lnTo>
                <a:lnTo>
                  <a:pt x="658368" y="815645"/>
                </a:lnTo>
                <a:lnTo>
                  <a:pt x="727862" y="822960"/>
                </a:lnTo>
                <a:lnTo>
                  <a:pt x="907084" y="822960"/>
                </a:lnTo>
                <a:lnTo>
                  <a:pt x="1272844" y="822960"/>
                </a:lnTo>
                <a:lnTo>
                  <a:pt x="1565452" y="822960"/>
                </a:lnTo>
                <a:lnTo>
                  <a:pt x="1923897" y="822960"/>
                </a:lnTo>
                <a:lnTo>
                  <a:pt x="2070201" y="822960"/>
                </a:lnTo>
                <a:lnTo>
                  <a:pt x="2406700" y="819303"/>
                </a:lnTo>
                <a:lnTo>
                  <a:pt x="2801721" y="822960"/>
                </a:lnTo>
                <a:lnTo>
                  <a:pt x="2944368" y="822960"/>
                </a:lnTo>
                <a:lnTo>
                  <a:pt x="3258921" y="833933"/>
                </a:lnTo>
                <a:lnTo>
                  <a:pt x="3518611" y="844906"/>
                </a:lnTo>
                <a:lnTo>
                  <a:pt x="3646627" y="844906"/>
                </a:lnTo>
                <a:lnTo>
                  <a:pt x="3694176" y="837591"/>
                </a:lnTo>
                <a:lnTo>
                  <a:pt x="3734409" y="819303"/>
                </a:lnTo>
                <a:lnTo>
                  <a:pt x="3752697" y="797357"/>
                </a:lnTo>
                <a:lnTo>
                  <a:pt x="3752697" y="746151"/>
                </a:lnTo>
                <a:lnTo>
                  <a:pt x="3716121" y="581559"/>
                </a:lnTo>
                <a:lnTo>
                  <a:pt x="3686860" y="405994"/>
                </a:lnTo>
                <a:lnTo>
                  <a:pt x="3668572" y="263348"/>
                </a:lnTo>
                <a:lnTo>
                  <a:pt x="3657600" y="98756"/>
                </a:lnTo>
                <a:lnTo>
                  <a:pt x="3811219" y="0"/>
                </a:lnTo>
                <a:lnTo>
                  <a:pt x="3822192" y="186538"/>
                </a:lnTo>
                <a:lnTo>
                  <a:pt x="3840480" y="321869"/>
                </a:lnTo>
                <a:lnTo>
                  <a:pt x="3858768" y="438912"/>
                </a:lnTo>
                <a:lnTo>
                  <a:pt x="3873398" y="515722"/>
                </a:lnTo>
                <a:lnTo>
                  <a:pt x="3899001" y="618135"/>
                </a:lnTo>
                <a:lnTo>
                  <a:pt x="3924604" y="683972"/>
                </a:lnTo>
                <a:lnTo>
                  <a:pt x="3961180" y="760781"/>
                </a:lnTo>
                <a:lnTo>
                  <a:pt x="3990441" y="815645"/>
                </a:lnTo>
                <a:lnTo>
                  <a:pt x="3994099" y="830276"/>
                </a:lnTo>
                <a:lnTo>
                  <a:pt x="3994099" y="855879"/>
                </a:lnTo>
                <a:lnTo>
                  <a:pt x="3972153" y="925373"/>
                </a:lnTo>
                <a:lnTo>
                  <a:pt x="3920947" y="1027786"/>
                </a:lnTo>
                <a:lnTo>
                  <a:pt x="3869740" y="1104596"/>
                </a:lnTo>
                <a:lnTo>
                  <a:pt x="3829507" y="1152144"/>
                </a:lnTo>
                <a:lnTo>
                  <a:pt x="3789273" y="1188720"/>
                </a:lnTo>
                <a:lnTo>
                  <a:pt x="3767328" y="1199693"/>
                </a:lnTo>
                <a:lnTo>
                  <a:pt x="3745382" y="1203351"/>
                </a:lnTo>
                <a:lnTo>
                  <a:pt x="3723436" y="1192378"/>
                </a:lnTo>
                <a:lnTo>
                  <a:pt x="3683203" y="1159460"/>
                </a:lnTo>
                <a:lnTo>
                  <a:pt x="3599078" y="1093623"/>
                </a:lnTo>
                <a:lnTo>
                  <a:pt x="3482035" y="1082650"/>
                </a:lnTo>
                <a:lnTo>
                  <a:pt x="2918764" y="1064362"/>
                </a:lnTo>
                <a:lnTo>
                  <a:pt x="2615184" y="1053389"/>
                </a:lnTo>
                <a:lnTo>
                  <a:pt x="2443276" y="1042416"/>
                </a:lnTo>
                <a:lnTo>
                  <a:pt x="2165299" y="10424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2D22EF3-0E32-4C63-A0C6-DB26C142D0AD}"/>
              </a:ext>
            </a:extLst>
          </p:cNvPr>
          <p:cNvSpPr/>
          <p:nvPr/>
        </p:nvSpPr>
        <p:spPr>
          <a:xfrm>
            <a:off x="3278188" y="5172075"/>
            <a:ext cx="635000" cy="601663"/>
          </a:xfrm>
          <a:custGeom>
            <a:avLst/>
            <a:gdLst>
              <a:gd name="connsiteX0" fmla="*/ 226219 w 633413"/>
              <a:gd name="connsiteY0" fmla="*/ 59531 h 602456"/>
              <a:gd name="connsiteX1" fmla="*/ 423863 w 633413"/>
              <a:gd name="connsiteY1" fmla="*/ 107156 h 602456"/>
              <a:gd name="connsiteX2" fmla="*/ 483394 w 633413"/>
              <a:gd name="connsiteY2" fmla="*/ 119063 h 602456"/>
              <a:gd name="connsiteX3" fmla="*/ 500063 w 633413"/>
              <a:gd name="connsiteY3" fmla="*/ 119063 h 602456"/>
              <a:gd name="connsiteX4" fmla="*/ 535782 w 633413"/>
              <a:gd name="connsiteY4" fmla="*/ 116681 h 602456"/>
              <a:gd name="connsiteX5" fmla="*/ 559594 w 633413"/>
              <a:gd name="connsiteY5" fmla="*/ 107156 h 602456"/>
              <a:gd name="connsiteX6" fmla="*/ 633413 w 633413"/>
              <a:gd name="connsiteY6" fmla="*/ 35719 h 602456"/>
              <a:gd name="connsiteX7" fmla="*/ 545307 w 633413"/>
              <a:gd name="connsiteY7" fmla="*/ 602456 h 602456"/>
              <a:gd name="connsiteX8" fmla="*/ 488157 w 633413"/>
              <a:gd name="connsiteY8" fmla="*/ 521494 h 602456"/>
              <a:gd name="connsiteX9" fmla="*/ 445294 w 633413"/>
              <a:gd name="connsiteY9" fmla="*/ 450056 h 602456"/>
              <a:gd name="connsiteX10" fmla="*/ 419100 w 633413"/>
              <a:gd name="connsiteY10" fmla="*/ 414338 h 602456"/>
              <a:gd name="connsiteX11" fmla="*/ 392907 w 633413"/>
              <a:gd name="connsiteY11" fmla="*/ 378619 h 602456"/>
              <a:gd name="connsiteX12" fmla="*/ 357188 w 633413"/>
              <a:gd name="connsiteY12" fmla="*/ 335756 h 602456"/>
              <a:gd name="connsiteX13" fmla="*/ 326232 w 633413"/>
              <a:gd name="connsiteY13" fmla="*/ 304800 h 602456"/>
              <a:gd name="connsiteX14" fmla="*/ 280988 w 633413"/>
              <a:gd name="connsiteY14" fmla="*/ 261938 h 602456"/>
              <a:gd name="connsiteX15" fmla="*/ 228600 w 633413"/>
              <a:gd name="connsiteY15" fmla="*/ 216694 h 602456"/>
              <a:gd name="connsiteX16" fmla="*/ 157163 w 633413"/>
              <a:gd name="connsiteY16" fmla="*/ 164306 h 602456"/>
              <a:gd name="connsiteX17" fmla="*/ 73819 w 633413"/>
              <a:gd name="connsiteY17" fmla="*/ 104775 h 602456"/>
              <a:gd name="connsiteX18" fmla="*/ 28575 w 633413"/>
              <a:gd name="connsiteY18" fmla="*/ 78581 h 602456"/>
              <a:gd name="connsiteX19" fmla="*/ 14288 w 633413"/>
              <a:gd name="connsiteY19" fmla="*/ 64294 h 602456"/>
              <a:gd name="connsiteX20" fmla="*/ 4763 w 633413"/>
              <a:gd name="connsiteY20" fmla="*/ 47625 h 602456"/>
              <a:gd name="connsiteX21" fmla="*/ 0 w 633413"/>
              <a:gd name="connsiteY21" fmla="*/ 23813 h 602456"/>
              <a:gd name="connsiteX22" fmla="*/ 4763 w 633413"/>
              <a:gd name="connsiteY22" fmla="*/ 9525 h 602456"/>
              <a:gd name="connsiteX23" fmla="*/ 11907 w 633413"/>
              <a:gd name="connsiteY23" fmla="*/ 2381 h 602456"/>
              <a:gd name="connsiteX24" fmla="*/ 35719 w 633413"/>
              <a:gd name="connsiteY24" fmla="*/ 0 h 602456"/>
              <a:gd name="connsiteX25" fmla="*/ 78582 w 633413"/>
              <a:gd name="connsiteY25" fmla="*/ 16669 h 602456"/>
              <a:gd name="connsiteX26" fmla="*/ 226219 w 633413"/>
              <a:gd name="connsiteY26" fmla="*/ 5953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33413" h="602456">
                <a:moveTo>
                  <a:pt x="226219" y="59531"/>
                </a:moveTo>
                <a:lnTo>
                  <a:pt x="423863" y="107156"/>
                </a:lnTo>
                <a:lnTo>
                  <a:pt x="483394" y="119063"/>
                </a:lnTo>
                <a:lnTo>
                  <a:pt x="500063" y="119063"/>
                </a:lnTo>
                <a:lnTo>
                  <a:pt x="535782" y="116681"/>
                </a:lnTo>
                <a:lnTo>
                  <a:pt x="559594" y="107156"/>
                </a:lnTo>
                <a:lnTo>
                  <a:pt x="633413" y="35719"/>
                </a:lnTo>
                <a:lnTo>
                  <a:pt x="545307" y="602456"/>
                </a:lnTo>
                <a:lnTo>
                  <a:pt x="488157" y="521494"/>
                </a:lnTo>
                <a:lnTo>
                  <a:pt x="445294" y="450056"/>
                </a:lnTo>
                <a:lnTo>
                  <a:pt x="419100" y="414338"/>
                </a:lnTo>
                <a:lnTo>
                  <a:pt x="392907" y="378619"/>
                </a:lnTo>
                <a:lnTo>
                  <a:pt x="357188" y="335756"/>
                </a:lnTo>
                <a:lnTo>
                  <a:pt x="326232" y="304800"/>
                </a:lnTo>
                <a:lnTo>
                  <a:pt x="280988" y="261938"/>
                </a:lnTo>
                <a:lnTo>
                  <a:pt x="228600" y="216694"/>
                </a:lnTo>
                <a:lnTo>
                  <a:pt x="157163" y="164306"/>
                </a:lnTo>
                <a:lnTo>
                  <a:pt x="73819" y="104775"/>
                </a:lnTo>
                <a:lnTo>
                  <a:pt x="28575" y="78581"/>
                </a:lnTo>
                <a:lnTo>
                  <a:pt x="14288" y="64294"/>
                </a:lnTo>
                <a:lnTo>
                  <a:pt x="4763" y="47625"/>
                </a:lnTo>
                <a:lnTo>
                  <a:pt x="0" y="23813"/>
                </a:lnTo>
                <a:lnTo>
                  <a:pt x="4763" y="9525"/>
                </a:lnTo>
                <a:lnTo>
                  <a:pt x="11907" y="2381"/>
                </a:lnTo>
                <a:lnTo>
                  <a:pt x="35719" y="0"/>
                </a:lnTo>
                <a:lnTo>
                  <a:pt x="78582" y="16669"/>
                </a:lnTo>
                <a:lnTo>
                  <a:pt x="226219" y="59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D4346C4-3DA0-469A-ACFA-05574F9F2CC2}"/>
              </a:ext>
            </a:extLst>
          </p:cNvPr>
          <p:cNvSpPr/>
          <p:nvPr/>
        </p:nvSpPr>
        <p:spPr>
          <a:xfrm>
            <a:off x="3160713" y="2865438"/>
            <a:ext cx="787400" cy="282575"/>
          </a:xfrm>
          <a:custGeom>
            <a:avLst/>
            <a:gdLst>
              <a:gd name="connsiteX0" fmla="*/ 357187 w 788194"/>
              <a:gd name="connsiteY0" fmla="*/ 238125 h 283369"/>
              <a:gd name="connsiteX1" fmla="*/ 0 w 788194"/>
              <a:gd name="connsiteY1" fmla="*/ 283369 h 283369"/>
              <a:gd name="connsiteX2" fmla="*/ 2381 w 788194"/>
              <a:gd name="connsiteY2" fmla="*/ 107156 h 283369"/>
              <a:gd name="connsiteX3" fmla="*/ 226219 w 788194"/>
              <a:gd name="connsiteY3" fmla="*/ 76200 h 283369"/>
              <a:gd name="connsiteX4" fmla="*/ 611981 w 788194"/>
              <a:gd name="connsiteY4" fmla="*/ 23812 h 283369"/>
              <a:gd name="connsiteX5" fmla="*/ 788194 w 788194"/>
              <a:gd name="connsiteY5" fmla="*/ 0 h 283369"/>
              <a:gd name="connsiteX6" fmla="*/ 788194 w 788194"/>
              <a:gd name="connsiteY6" fmla="*/ 178594 h 283369"/>
              <a:gd name="connsiteX7" fmla="*/ 357187 w 788194"/>
              <a:gd name="connsiteY7" fmla="*/ 238125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194" h="283369">
                <a:moveTo>
                  <a:pt x="357187" y="238125"/>
                </a:moveTo>
                <a:lnTo>
                  <a:pt x="0" y="283369"/>
                </a:lnTo>
                <a:cubicBezTo>
                  <a:pt x="794" y="224631"/>
                  <a:pt x="1587" y="165894"/>
                  <a:pt x="2381" y="107156"/>
                </a:cubicBezTo>
                <a:lnTo>
                  <a:pt x="226219" y="76200"/>
                </a:lnTo>
                <a:lnTo>
                  <a:pt x="611981" y="23812"/>
                </a:lnTo>
                <a:lnTo>
                  <a:pt x="788194" y="0"/>
                </a:lnTo>
                <a:lnTo>
                  <a:pt x="788194" y="178594"/>
                </a:lnTo>
                <a:lnTo>
                  <a:pt x="3571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9D04400-7683-41CF-B22E-F68B8C75F599}"/>
              </a:ext>
            </a:extLst>
          </p:cNvPr>
          <p:cNvSpPr/>
          <p:nvPr/>
        </p:nvSpPr>
        <p:spPr>
          <a:xfrm>
            <a:off x="3141663" y="3757613"/>
            <a:ext cx="800100" cy="238125"/>
          </a:xfrm>
          <a:custGeom>
            <a:avLst/>
            <a:gdLst>
              <a:gd name="connsiteX0" fmla="*/ 400050 w 800100"/>
              <a:gd name="connsiteY0" fmla="*/ 197643 h 238125"/>
              <a:gd name="connsiteX1" fmla="*/ 0 w 800100"/>
              <a:gd name="connsiteY1" fmla="*/ 238125 h 238125"/>
              <a:gd name="connsiteX2" fmla="*/ 0 w 800100"/>
              <a:gd name="connsiteY2" fmla="*/ 104775 h 238125"/>
              <a:gd name="connsiteX3" fmla="*/ 288131 w 800100"/>
              <a:gd name="connsiteY3" fmla="*/ 66675 h 238125"/>
              <a:gd name="connsiteX4" fmla="*/ 590550 w 800100"/>
              <a:gd name="connsiteY4" fmla="*/ 28575 h 238125"/>
              <a:gd name="connsiteX5" fmla="*/ 800100 w 800100"/>
              <a:gd name="connsiteY5" fmla="*/ 0 h 238125"/>
              <a:gd name="connsiteX6" fmla="*/ 800100 w 800100"/>
              <a:gd name="connsiteY6" fmla="*/ 159543 h 238125"/>
              <a:gd name="connsiteX7" fmla="*/ 400050 w 800100"/>
              <a:gd name="connsiteY7" fmla="*/ 19764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0100" h="238125">
                <a:moveTo>
                  <a:pt x="400050" y="197643"/>
                </a:moveTo>
                <a:lnTo>
                  <a:pt x="0" y="238125"/>
                </a:lnTo>
                <a:lnTo>
                  <a:pt x="0" y="104775"/>
                </a:lnTo>
                <a:lnTo>
                  <a:pt x="288131" y="66675"/>
                </a:lnTo>
                <a:lnTo>
                  <a:pt x="590550" y="28575"/>
                </a:lnTo>
                <a:lnTo>
                  <a:pt x="800100" y="0"/>
                </a:lnTo>
                <a:lnTo>
                  <a:pt x="800100" y="159543"/>
                </a:lnTo>
                <a:lnTo>
                  <a:pt x="400050" y="1976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31CF8D-21E7-40C3-9DD9-81AA11BFE0A0}"/>
              </a:ext>
            </a:extLst>
          </p:cNvPr>
          <p:cNvSpPr/>
          <p:nvPr/>
        </p:nvSpPr>
        <p:spPr>
          <a:xfrm>
            <a:off x="4211638" y="1549400"/>
            <a:ext cx="1246187" cy="1722438"/>
          </a:xfrm>
          <a:custGeom>
            <a:avLst/>
            <a:gdLst>
              <a:gd name="connsiteX0" fmla="*/ 1099011 w 1246123"/>
              <a:gd name="connsiteY0" fmla="*/ 524987 h 1722072"/>
              <a:gd name="connsiteX1" fmla="*/ 954784 w 1246123"/>
              <a:gd name="connsiteY1" fmla="*/ 744212 h 1722072"/>
              <a:gd name="connsiteX2" fmla="*/ 897093 w 1246123"/>
              <a:gd name="connsiteY2" fmla="*/ 830749 h 1722072"/>
              <a:gd name="connsiteX3" fmla="*/ 770173 w 1246123"/>
              <a:gd name="connsiteY3" fmla="*/ 1026898 h 1722072"/>
              <a:gd name="connsiteX4" fmla="*/ 683637 w 1246123"/>
              <a:gd name="connsiteY4" fmla="*/ 1142279 h 1722072"/>
              <a:gd name="connsiteX5" fmla="*/ 585562 w 1246123"/>
              <a:gd name="connsiteY5" fmla="*/ 1257661 h 1722072"/>
              <a:gd name="connsiteX6" fmla="*/ 490372 w 1246123"/>
              <a:gd name="connsiteY6" fmla="*/ 1358620 h 1722072"/>
              <a:gd name="connsiteX7" fmla="*/ 415374 w 1246123"/>
              <a:gd name="connsiteY7" fmla="*/ 1430733 h 1722072"/>
              <a:gd name="connsiteX8" fmla="*/ 314415 w 1246123"/>
              <a:gd name="connsiteY8" fmla="*/ 1523039 h 1722072"/>
              <a:gd name="connsiteX9" fmla="*/ 242302 w 1246123"/>
              <a:gd name="connsiteY9" fmla="*/ 1580730 h 1722072"/>
              <a:gd name="connsiteX10" fmla="*/ 161535 w 1246123"/>
              <a:gd name="connsiteY10" fmla="*/ 1641305 h 1722072"/>
              <a:gd name="connsiteX11" fmla="*/ 83652 w 1246123"/>
              <a:gd name="connsiteY11" fmla="*/ 1693227 h 1722072"/>
              <a:gd name="connsiteX12" fmla="*/ 51922 w 1246123"/>
              <a:gd name="connsiteY12" fmla="*/ 1710534 h 1722072"/>
              <a:gd name="connsiteX13" fmla="*/ 25961 w 1246123"/>
              <a:gd name="connsiteY13" fmla="*/ 1722072 h 1722072"/>
              <a:gd name="connsiteX14" fmla="*/ 8654 w 1246123"/>
              <a:gd name="connsiteY14" fmla="*/ 1719188 h 1722072"/>
              <a:gd name="connsiteX15" fmla="*/ 0 w 1246123"/>
              <a:gd name="connsiteY15" fmla="*/ 1707650 h 1722072"/>
              <a:gd name="connsiteX16" fmla="*/ 5769 w 1246123"/>
              <a:gd name="connsiteY16" fmla="*/ 1678804 h 1722072"/>
              <a:gd name="connsiteX17" fmla="*/ 23077 w 1246123"/>
              <a:gd name="connsiteY17" fmla="*/ 1652843 h 1722072"/>
              <a:gd name="connsiteX18" fmla="*/ 66345 w 1246123"/>
              <a:gd name="connsiteY18" fmla="*/ 1609575 h 1722072"/>
              <a:gd name="connsiteX19" fmla="*/ 135574 w 1246123"/>
              <a:gd name="connsiteY19" fmla="*/ 1534577 h 1722072"/>
              <a:gd name="connsiteX20" fmla="*/ 207687 w 1246123"/>
              <a:gd name="connsiteY20" fmla="*/ 1456694 h 1722072"/>
              <a:gd name="connsiteX21" fmla="*/ 268263 w 1246123"/>
              <a:gd name="connsiteY21" fmla="*/ 1384581 h 1722072"/>
              <a:gd name="connsiteX22" fmla="*/ 340376 w 1246123"/>
              <a:gd name="connsiteY22" fmla="*/ 1295160 h 1722072"/>
              <a:gd name="connsiteX23" fmla="*/ 418259 w 1246123"/>
              <a:gd name="connsiteY23" fmla="*/ 1197086 h 1722072"/>
              <a:gd name="connsiteX24" fmla="*/ 475950 w 1246123"/>
              <a:gd name="connsiteY24" fmla="*/ 1122087 h 1722072"/>
              <a:gd name="connsiteX25" fmla="*/ 542294 w 1246123"/>
              <a:gd name="connsiteY25" fmla="*/ 1024013 h 1722072"/>
              <a:gd name="connsiteX26" fmla="*/ 602870 w 1246123"/>
              <a:gd name="connsiteY26" fmla="*/ 928823 h 1722072"/>
              <a:gd name="connsiteX27" fmla="*/ 672099 w 1246123"/>
              <a:gd name="connsiteY27" fmla="*/ 810557 h 1722072"/>
              <a:gd name="connsiteX28" fmla="*/ 729789 w 1246123"/>
              <a:gd name="connsiteY28" fmla="*/ 703829 h 1722072"/>
              <a:gd name="connsiteX29" fmla="*/ 764404 w 1246123"/>
              <a:gd name="connsiteY29" fmla="*/ 634600 h 1722072"/>
              <a:gd name="connsiteX30" fmla="*/ 793249 w 1246123"/>
              <a:gd name="connsiteY30" fmla="*/ 576909 h 1722072"/>
              <a:gd name="connsiteX31" fmla="*/ 822095 w 1246123"/>
              <a:gd name="connsiteY31" fmla="*/ 516333 h 1722072"/>
              <a:gd name="connsiteX32" fmla="*/ 859594 w 1246123"/>
              <a:gd name="connsiteY32" fmla="*/ 432682 h 1722072"/>
              <a:gd name="connsiteX33" fmla="*/ 888439 w 1246123"/>
              <a:gd name="connsiteY33" fmla="*/ 360568 h 1722072"/>
              <a:gd name="connsiteX34" fmla="*/ 905747 w 1246123"/>
              <a:gd name="connsiteY34" fmla="*/ 314416 h 1722072"/>
              <a:gd name="connsiteX35" fmla="*/ 911516 w 1246123"/>
              <a:gd name="connsiteY35" fmla="*/ 285570 h 1722072"/>
              <a:gd name="connsiteX36" fmla="*/ 911516 w 1246123"/>
              <a:gd name="connsiteY36" fmla="*/ 256725 h 1722072"/>
              <a:gd name="connsiteX37" fmla="*/ 908631 w 1246123"/>
              <a:gd name="connsiteY37" fmla="*/ 222110 h 1722072"/>
              <a:gd name="connsiteX38" fmla="*/ 894208 w 1246123"/>
              <a:gd name="connsiteY38" fmla="*/ 167304 h 1722072"/>
              <a:gd name="connsiteX39" fmla="*/ 856709 w 1246123"/>
              <a:gd name="connsiteY39" fmla="*/ 95190 h 1722072"/>
              <a:gd name="connsiteX40" fmla="*/ 842287 w 1246123"/>
              <a:gd name="connsiteY40" fmla="*/ 72114 h 1722072"/>
              <a:gd name="connsiteX41" fmla="*/ 827864 w 1246123"/>
              <a:gd name="connsiteY41" fmla="*/ 46153 h 1722072"/>
              <a:gd name="connsiteX42" fmla="*/ 819210 w 1246123"/>
              <a:gd name="connsiteY42" fmla="*/ 23077 h 1722072"/>
              <a:gd name="connsiteX43" fmla="*/ 822095 w 1246123"/>
              <a:gd name="connsiteY43" fmla="*/ 8654 h 1722072"/>
              <a:gd name="connsiteX44" fmla="*/ 839402 w 1246123"/>
              <a:gd name="connsiteY44" fmla="*/ 0 h 1722072"/>
              <a:gd name="connsiteX45" fmla="*/ 859594 w 1246123"/>
              <a:gd name="connsiteY45" fmla="*/ 0 h 1722072"/>
              <a:gd name="connsiteX46" fmla="*/ 888439 w 1246123"/>
              <a:gd name="connsiteY46" fmla="*/ 5769 h 1722072"/>
              <a:gd name="connsiteX47" fmla="*/ 963437 w 1246123"/>
              <a:gd name="connsiteY47" fmla="*/ 34615 h 1722072"/>
              <a:gd name="connsiteX48" fmla="*/ 1029782 w 1246123"/>
              <a:gd name="connsiteY48" fmla="*/ 66345 h 1722072"/>
              <a:gd name="connsiteX49" fmla="*/ 1084588 w 1246123"/>
              <a:gd name="connsiteY49" fmla="*/ 100959 h 1722072"/>
              <a:gd name="connsiteX50" fmla="*/ 1139394 w 1246123"/>
              <a:gd name="connsiteY50" fmla="*/ 144227 h 1722072"/>
              <a:gd name="connsiteX51" fmla="*/ 1182663 w 1246123"/>
              <a:gd name="connsiteY51" fmla="*/ 184611 h 1722072"/>
              <a:gd name="connsiteX52" fmla="*/ 1211508 w 1246123"/>
              <a:gd name="connsiteY52" fmla="*/ 213457 h 1722072"/>
              <a:gd name="connsiteX53" fmla="*/ 1231700 w 1246123"/>
              <a:gd name="connsiteY53" fmla="*/ 233648 h 1722072"/>
              <a:gd name="connsiteX54" fmla="*/ 1243238 w 1246123"/>
              <a:gd name="connsiteY54" fmla="*/ 262494 h 1722072"/>
              <a:gd name="connsiteX55" fmla="*/ 1246123 w 1246123"/>
              <a:gd name="connsiteY55" fmla="*/ 282686 h 1722072"/>
              <a:gd name="connsiteX56" fmla="*/ 1240353 w 1246123"/>
              <a:gd name="connsiteY56" fmla="*/ 314416 h 1722072"/>
              <a:gd name="connsiteX57" fmla="*/ 1214393 w 1246123"/>
              <a:gd name="connsiteY57" fmla="*/ 357684 h 1722072"/>
              <a:gd name="connsiteX58" fmla="*/ 1099011 w 1246123"/>
              <a:gd name="connsiteY58" fmla="*/ 52498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46123" h="1722072">
                <a:moveTo>
                  <a:pt x="1099011" y="524987"/>
                </a:moveTo>
                <a:lnTo>
                  <a:pt x="954784" y="744212"/>
                </a:lnTo>
                <a:lnTo>
                  <a:pt x="897093" y="830749"/>
                </a:lnTo>
                <a:lnTo>
                  <a:pt x="770173" y="1026898"/>
                </a:lnTo>
                <a:lnTo>
                  <a:pt x="683637" y="1142279"/>
                </a:lnTo>
                <a:lnTo>
                  <a:pt x="585562" y="1257661"/>
                </a:lnTo>
                <a:lnTo>
                  <a:pt x="490372" y="1358620"/>
                </a:lnTo>
                <a:lnTo>
                  <a:pt x="415374" y="1430733"/>
                </a:lnTo>
                <a:lnTo>
                  <a:pt x="314415" y="1523039"/>
                </a:lnTo>
                <a:lnTo>
                  <a:pt x="242302" y="1580730"/>
                </a:lnTo>
                <a:lnTo>
                  <a:pt x="161535" y="1641305"/>
                </a:lnTo>
                <a:lnTo>
                  <a:pt x="83652" y="1693227"/>
                </a:lnTo>
                <a:lnTo>
                  <a:pt x="51922" y="1710534"/>
                </a:lnTo>
                <a:lnTo>
                  <a:pt x="25961" y="1722072"/>
                </a:lnTo>
                <a:lnTo>
                  <a:pt x="8654" y="1719188"/>
                </a:lnTo>
                <a:lnTo>
                  <a:pt x="0" y="1707650"/>
                </a:lnTo>
                <a:lnTo>
                  <a:pt x="5769" y="1678804"/>
                </a:lnTo>
                <a:lnTo>
                  <a:pt x="23077" y="1652843"/>
                </a:lnTo>
                <a:lnTo>
                  <a:pt x="66345" y="1609575"/>
                </a:lnTo>
                <a:lnTo>
                  <a:pt x="135574" y="1534577"/>
                </a:lnTo>
                <a:lnTo>
                  <a:pt x="207687" y="1456694"/>
                </a:lnTo>
                <a:lnTo>
                  <a:pt x="268263" y="1384581"/>
                </a:lnTo>
                <a:lnTo>
                  <a:pt x="340376" y="1295160"/>
                </a:lnTo>
                <a:lnTo>
                  <a:pt x="418259" y="1197086"/>
                </a:lnTo>
                <a:lnTo>
                  <a:pt x="475950" y="1122087"/>
                </a:lnTo>
                <a:lnTo>
                  <a:pt x="542294" y="1024013"/>
                </a:lnTo>
                <a:lnTo>
                  <a:pt x="602870" y="928823"/>
                </a:lnTo>
                <a:lnTo>
                  <a:pt x="672099" y="810557"/>
                </a:lnTo>
                <a:lnTo>
                  <a:pt x="729789" y="703829"/>
                </a:lnTo>
                <a:lnTo>
                  <a:pt x="764404" y="634600"/>
                </a:lnTo>
                <a:lnTo>
                  <a:pt x="793249" y="576909"/>
                </a:lnTo>
                <a:lnTo>
                  <a:pt x="822095" y="516333"/>
                </a:lnTo>
                <a:lnTo>
                  <a:pt x="859594" y="432682"/>
                </a:lnTo>
                <a:lnTo>
                  <a:pt x="888439" y="360568"/>
                </a:lnTo>
                <a:lnTo>
                  <a:pt x="905747" y="314416"/>
                </a:lnTo>
                <a:lnTo>
                  <a:pt x="911516" y="285570"/>
                </a:lnTo>
                <a:lnTo>
                  <a:pt x="911516" y="256725"/>
                </a:lnTo>
                <a:lnTo>
                  <a:pt x="908631" y="222110"/>
                </a:lnTo>
                <a:lnTo>
                  <a:pt x="894208" y="167304"/>
                </a:lnTo>
                <a:lnTo>
                  <a:pt x="856709" y="95190"/>
                </a:lnTo>
                <a:lnTo>
                  <a:pt x="842287" y="72114"/>
                </a:lnTo>
                <a:lnTo>
                  <a:pt x="827864" y="46153"/>
                </a:lnTo>
                <a:lnTo>
                  <a:pt x="819210" y="23077"/>
                </a:lnTo>
                <a:lnTo>
                  <a:pt x="822095" y="8654"/>
                </a:lnTo>
                <a:lnTo>
                  <a:pt x="839402" y="0"/>
                </a:lnTo>
                <a:lnTo>
                  <a:pt x="859594" y="0"/>
                </a:lnTo>
                <a:lnTo>
                  <a:pt x="888439" y="5769"/>
                </a:lnTo>
                <a:lnTo>
                  <a:pt x="963437" y="34615"/>
                </a:lnTo>
                <a:lnTo>
                  <a:pt x="1029782" y="66345"/>
                </a:lnTo>
                <a:lnTo>
                  <a:pt x="1084588" y="100959"/>
                </a:lnTo>
                <a:lnTo>
                  <a:pt x="1139394" y="144227"/>
                </a:lnTo>
                <a:lnTo>
                  <a:pt x="1182663" y="184611"/>
                </a:lnTo>
                <a:lnTo>
                  <a:pt x="1211508" y="213457"/>
                </a:lnTo>
                <a:lnTo>
                  <a:pt x="1231700" y="233648"/>
                </a:lnTo>
                <a:lnTo>
                  <a:pt x="1243238" y="262494"/>
                </a:lnTo>
                <a:lnTo>
                  <a:pt x="1246123" y="282686"/>
                </a:lnTo>
                <a:lnTo>
                  <a:pt x="1240353" y="314416"/>
                </a:lnTo>
                <a:lnTo>
                  <a:pt x="1214393" y="357684"/>
                </a:lnTo>
                <a:lnTo>
                  <a:pt x="1099011" y="524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A640E46-4DEE-4EF1-94E9-D321A70D50E9}"/>
              </a:ext>
            </a:extLst>
          </p:cNvPr>
          <p:cNvSpPr/>
          <p:nvPr/>
        </p:nvSpPr>
        <p:spPr>
          <a:xfrm>
            <a:off x="4875213" y="2133600"/>
            <a:ext cx="2392362" cy="487363"/>
          </a:xfrm>
          <a:custGeom>
            <a:avLst/>
            <a:gdLst>
              <a:gd name="connsiteX0" fmla="*/ 1188244 w 2393156"/>
              <a:gd name="connsiteY0" fmla="*/ 302419 h 488156"/>
              <a:gd name="connsiteX1" fmla="*/ 926306 w 2393156"/>
              <a:gd name="connsiteY1" fmla="*/ 333375 h 488156"/>
              <a:gd name="connsiteX2" fmla="*/ 747712 w 2393156"/>
              <a:gd name="connsiteY2" fmla="*/ 354806 h 488156"/>
              <a:gd name="connsiteX3" fmla="*/ 595312 w 2393156"/>
              <a:gd name="connsiteY3" fmla="*/ 376238 h 488156"/>
              <a:gd name="connsiteX4" fmla="*/ 423862 w 2393156"/>
              <a:gd name="connsiteY4" fmla="*/ 407194 h 488156"/>
              <a:gd name="connsiteX5" fmla="*/ 254794 w 2393156"/>
              <a:gd name="connsiteY5" fmla="*/ 438150 h 488156"/>
              <a:gd name="connsiteX6" fmla="*/ 0 w 2393156"/>
              <a:gd name="connsiteY6" fmla="*/ 488156 h 488156"/>
              <a:gd name="connsiteX7" fmla="*/ 130969 w 2393156"/>
              <a:gd name="connsiteY7" fmla="*/ 226219 h 488156"/>
              <a:gd name="connsiteX8" fmla="*/ 292894 w 2393156"/>
              <a:gd name="connsiteY8" fmla="*/ 221456 h 488156"/>
              <a:gd name="connsiteX9" fmla="*/ 595312 w 2393156"/>
              <a:gd name="connsiteY9" fmla="*/ 195263 h 488156"/>
              <a:gd name="connsiteX10" fmla="*/ 1000125 w 2393156"/>
              <a:gd name="connsiteY10" fmla="*/ 157163 h 488156"/>
              <a:gd name="connsiteX11" fmla="*/ 1223962 w 2393156"/>
              <a:gd name="connsiteY11" fmla="*/ 135731 h 488156"/>
              <a:gd name="connsiteX12" fmla="*/ 1397794 w 2393156"/>
              <a:gd name="connsiteY12" fmla="*/ 116681 h 488156"/>
              <a:gd name="connsiteX13" fmla="*/ 1557337 w 2393156"/>
              <a:gd name="connsiteY13" fmla="*/ 95250 h 488156"/>
              <a:gd name="connsiteX14" fmla="*/ 1721644 w 2393156"/>
              <a:gd name="connsiteY14" fmla="*/ 73819 h 488156"/>
              <a:gd name="connsiteX15" fmla="*/ 1847850 w 2393156"/>
              <a:gd name="connsiteY15" fmla="*/ 54769 h 488156"/>
              <a:gd name="connsiteX16" fmla="*/ 1924050 w 2393156"/>
              <a:gd name="connsiteY16" fmla="*/ 40481 h 488156"/>
              <a:gd name="connsiteX17" fmla="*/ 2009775 w 2393156"/>
              <a:gd name="connsiteY17" fmla="*/ 21431 h 488156"/>
              <a:gd name="connsiteX18" fmla="*/ 2057400 w 2393156"/>
              <a:gd name="connsiteY18" fmla="*/ 2381 h 488156"/>
              <a:gd name="connsiteX19" fmla="*/ 2064544 w 2393156"/>
              <a:gd name="connsiteY19" fmla="*/ 0 h 488156"/>
              <a:gd name="connsiteX20" fmla="*/ 2105025 w 2393156"/>
              <a:gd name="connsiteY20" fmla="*/ 14288 h 488156"/>
              <a:gd name="connsiteX21" fmla="*/ 2176462 w 2393156"/>
              <a:gd name="connsiteY21" fmla="*/ 47625 h 488156"/>
              <a:gd name="connsiteX22" fmla="*/ 2228850 w 2393156"/>
              <a:gd name="connsiteY22" fmla="*/ 76200 h 488156"/>
              <a:gd name="connsiteX23" fmla="*/ 2271712 w 2393156"/>
              <a:gd name="connsiteY23" fmla="*/ 104775 h 488156"/>
              <a:gd name="connsiteX24" fmla="*/ 2316956 w 2393156"/>
              <a:gd name="connsiteY24" fmla="*/ 142875 h 488156"/>
              <a:gd name="connsiteX25" fmla="*/ 2355056 w 2393156"/>
              <a:gd name="connsiteY25" fmla="*/ 178594 h 488156"/>
              <a:gd name="connsiteX26" fmla="*/ 2381250 w 2393156"/>
              <a:gd name="connsiteY26" fmla="*/ 216694 h 488156"/>
              <a:gd name="connsiteX27" fmla="*/ 2390775 w 2393156"/>
              <a:gd name="connsiteY27" fmla="*/ 245269 h 488156"/>
              <a:gd name="connsiteX28" fmla="*/ 2393156 w 2393156"/>
              <a:gd name="connsiteY28" fmla="*/ 271463 h 488156"/>
              <a:gd name="connsiteX29" fmla="*/ 2383631 w 2393156"/>
              <a:gd name="connsiteY29" fmla="*/ 307181 h 488156"/>
              <a:gd name="connsiteX30" fmla="*/ 2359819 w 2393156"/>
              <a:gd name="connsiteY30" fmla="*/ 354806 h 488156"/>
              <a:gd name="connsiteX31" fmla="*/ 2321719 w 2393156"/>
              <a:gd name="connsiteY31" fmla="*/ 409575 h 488156"/>
              <a:gd name="connsiteX32" fmla="*/ 1993106 w 2393156"/>
              <a:gd name="connsiteY32" fmla="*/ 314325 h 488156"/>
              <a:gd name="connsiteX33" fmla="*/ 1966912 w 2393156"/>
              <a:gd name="connsiteY33" fmla="*/ 292894 h 488156"/>
              <a:gd name="connsiteX34" fmla="*/ 1943100 w 2393156"/>
              <a:gd name="connsiteY34" fmla="*/ 273844 h 488156"/>
              <a:gd name="connsiteX35" fmla="*/ 1907381 w 2393156"/>
              <a:gd name="connsiteY35" fmla="*/ 257175 h 488156"/>
              <a:gd name="connsiteX36" fmla="*/ 1876425 w 2393156"/>
              <a:gd name="connsiteY36" fmla="*/ 250031 h 488156"/>
              <a:gd name="connsiteX37" fmla="*/ 1826419 w 2393156"/>
              <a:gd name="connsiteY37" fmla="*/ 252413 h 488156"/>
              <a:gd name="connsiteX38" fmla="*/ 1566862 w 2393156"/>
              <a:gd name="connsiteY38" fmla="*/ 269081 h 488156"/>
              <a:gd name="connsiteX39" fmla="*/ 1188244 w 2393156"/>
              <a:gd name="connsiteY39" fmla="*/ 3024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93156" h="488156">
                <a:moveTo>
                  <a:pt x="1188244" y="302419"/>
                </a:moveTo>
                <a:lnTo>
                  <a:pt x="926306" y="333375"/>
                </a:lnTo>
                <a:lnTo>
                  <a:pt x="747712" y="354806"/>
                </a:lnTo>
                <a:lnTo>
                  <a:pt x="595312" y="376238"/>
                </a:lnTo>
                <a:lnTo>
                  <a:pt x="423862" y="407194"/>
                </a:lnTo>
                <a:lnTo>
                  <a:pt x="254794" y="438150"/>
                </a:lnTo>
                <a:lnTo>
                  <a:pt x="0" y="488156"/>
                </a:lnTo>
                <a:lnTo>
                  <a:pt x="130969" y="226219"/>
                </a:lnTo>
                <a:lnTo>
                  <a:pt x="292894" y="221456"/>
                </a:lnTo>
                <a:lnTo>
                  <a:pt x="595312" y="195263"/>
                </a:lnTo>
                <a:lnTo>
                  <a:pt x="1000125" y="157163"/>
                </a:lnTo>
                <a:lnTo>
                  <a:pt x="1223962" y="135731"/>
                </a:lnTo>
                <a:lnTo>
                  <a:pt x="1397794" y="116681"/>
                </a:lnTo>
                <a:lnTo>
                  <a:pt x="1557337" y="95250"/>
                </a:lnTo>
                <a:lnTo>
                  <a:pt x="1721644" y="73819"/>
                </a:lnTo>
                <a:lnTo>
                  <a:pt x="1847850" y="54769"/>
                </a:lnTo>
                <a:lnTo>
                  <a:pt x="1924050" y="40481"/>
                </a:lnTo>
                <a:lnTo>
                  <a:pt x="2009775" y="21431"/>
                </a:lnTo>
                <a:lnTo>
                  <a:pt x="2057400" y="2381"/>
                </a:lnTo>
                <a:lnTo>
                  <a:pt x="2064544" y="0"/>
                </a:lnTo>
                <a:lnTo>
                  <a:pt x="2105025" y="14288"/>
                </a:lnTo>
                <a:lnTo>
                  <a:pt x="2176462" y="47625"/>
                </a:lnTo>
                <a:lnTo>
                  <a:pt x="2228850" y="76200"/>
                </a:lnTo>
                <a:lnTo>
                  <a:pt x="2271712" y="104775"/>
                </a:lnTo>
                <a:lnTo>
                  <a:pt x="2316956" y="142875"/>
                </a:lnTo>
                <a:lnTo>
                  <a:pt x="2355056" y="178594"/>
                </a:lnTo>
                <a:lnTo>
                  <a:pt x="2381250" y="216694"/>
                </a:lnTo>
                <a:lnTo>
                  <a:pt x="2390775" y="245269"/>
                </a:lnTo>
                <a:lnTo>
                  <a:pt x="2393156" y="271463"/>
                </a:lnTo>
                <a:lnTo>
                  <a:pt x="2383631" y="307181"/>
                </a:lnTo>
                <a:lnTo>
                  <a:pt x="2359819" y="354806"/>
                </a:lnTo>
                <a:lnTo>
                  <a:pt x="2321719" y="409575"/>
                </a:lnTo>
                <a:lnTo>
                  <a:pt x="1993106" y="314325"/>
                </a:lnTo>
                <a:lnTo>
                  <a:pt x="1966912" y="292894"/>
                </a:lnTo>
                <a:lnTo>
                  <a:pt x="1943100" y="273844"/>
                </a:lnTo>
                <a:lnTo>
                  <a:pt x="1907381" y="257175"/>
                </a:lnTo>
                <a:lnTo>
                  <a:pt x="1876425" y="250031"/>
                </a:lnTo>
                <a:lnTo>
                  <a:pt x="1826419" y="252413"/>
                </a:lnTo>
                <a:lnTo>
                  <a:pt x="1566862" y="269081"/>
                </a:lnTo>
                <a:lnTo>
                  <a:pt x="1188244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F2B4D72-8A1F-4F09-BF80-02BF8BFFC827}"/>
              </a:ext>
            </a:extLst>
          </p:cNvPr>
          <p:cNvSpPr/>
          <p:nvPr/>
        </p:nvSpPr>
        <p:spPr>
          <a:xfrm rot="16200000">
            <a:off x="4969669" y="3709194"/>
            <a:ext cx="3556000" cy="935038"/>
          </a:xfrm>
          <a:custGeom>
            <a:avLst/>
            <a:gdLst>
              <a:gd name="connsiteX0" fmla="*/ 2026508 w 3555215"/>
              <a:gd name="connsiteY0" fmla="*/ 843790 h 935583"/>
              <a:gd name="connsiteX1" fmla="*/ 1811147 w 3555215"/>
              <a:gd name="connsiteY1" fmla="*/ 829668 h 935583"/>
              <a:gd name="connsiteX2" fmla="*/ 1676988 w 3555215"/>
              <a:gd name="connsiteY2" fmla="*/ 819076 h 935583"/>
              <a:gd name="connsiteX3" fmla="*/ 1528707 w 3555215"/>
              <a:gd name="connsiteY3" fmla="*/ 801423 h 935583"/>
              <a:gd name="connsiteX4" fmla="*/ 1376896 w 3555215"/>
              <a:gd name="connsiteY4" fmla="*/ 780240 h 935583"/>
              <a:gd name="connsiteX5" fmla="*/ 1218023 w 3555215"/>
              <a:gd name="connsiteY5" fmla="*/ 755527 h 935583"/>
              <a:gd name="connsiteX6" fmla="*/ 1080333 w 3555215"/>
              <a:gd name="connsiteY6" fmla="*/ 730813 h 935583"/>
              <a:gd name="connsiteX7" fmla="*/ 907339 w 3555215"/>
              <a:gd name="connsiteY7" fmla="*/ 691978 h 935583"/>
              <a:gd name="connsiteX8" fmla="*/ 755527 w 3555215"/>
              <a:gd name="connsiteY8" fmla="*/ 656673 h 935583"/>
              <a:gd name="connsiteX9" fmla="*/ 610777 w 3555215"/>
              <a:gd name="connsiteY9" fmla="*/ 610776 h 935583"/>
              <a:gd name="connsiteX10" fmla="*/ 501331 w 3555215"/>
              <a:gd name="connsiteY10" fmla="*/ 571941 h 935583"/>
              <a:gd name="connsiteX11" fmla="*/ 409538 w 3555215"/>
              <a:gd name="connsiteY11" fmla="*/ 529575 h 935583"/>
              <a:gd name="connsiteX12" fmla="*/ 317745 w 3555215"/>
              <a:gd name="connsiteY12" fmla="*/ 483678 h 935583"/>
              <a:gd name="connsiteX13" fmla="*/ 243604 w 3555215"/>
              <a:gd name="connsiteY13" fmla="*/ 437782 h 935583"/>
              <a:gd name="connsiteX14" fmla="*/ 183586 w 3555215"/>
              <a:gd name="connsiteY14" fmla="*/ 395416 h 935583"/>
              <a:gd name="connsiteX15" fmla="*/ 123567 w 3555215"/>
              <a:gd name="connsiteY15" fmla="*/ 335397 h 935583"/>
              <a:gd name="connsiteX16" fmla="*/ 77671 w 3555215"/>
              <a:gd name="connsiteY16" fmla="*/ 282440 h 935583"/>
              <a:gd name="connsiteX17" fmla="*/ 42366 w 3555215"/>
              <a:gd name="connsiteY17" fmla="*/ 236543 h 935583"/>
              <a:gd name="connsiteX18" fmla="*/ 14122 w 3555215"/>
              <a:gd name="connsiteY18" fmla="*/ 180055 h 935583"/>
              <a:gd name="connsiteX19" fmla="*/ 0 w 3555215"/>
              <a:gd name="connsiteY19" fmla="*/ 120037 h 935583"/>
              <a:gd name="connsiteX20" fmla="*/ 7061 w 3555215"/>
              <a:gd name="connsiteY20" fmla="*/ 84732 h 935583"/>
              <a:gd name="connsiteX21" fmla="*/ 24713 w 3555215"/>
              <a:gd name="connsiteY21" fmla="*/ 56488 h 935583"/>
              <a:gd name="connsiteX22" fmla="*/ 60018 w 3555215"/>
              <a:gd name="connsiteY22" fmla="*/ 38835 h 935583"/>
              <a:gd name="connsiteX23" fmla="*/ 123567 w 3555215"/>
              <a:gd name="connsiteY23" fmla="*/ 21183 h 935583"/>
              <a:gd name="connsiteX24" fmla="*/ 180055 w 3555215"/>
              <a:gd name="connsiteY24" fmla="*/ 0 h 935583"/>
              <a:gd name="connsiteX25" fmla="*/ 540167 w 3555215"/>
              <a:gd name="connsiteY25" fmla="*/ 247135 h 935583"/>
              <a:gd name="connsiteX26" fmla="*/ 610777 w 3555215"/>
              <a:gd name="connsiteY26" fmla="*/ 303623 h 935583"/>
              <a:gd name="connsiteX27" fmla="*/ 656673 w 3555215"/>
              <a:gd name="connsiteY27" fmla="*/ 335397 h 935583"/>
              <a:gd name="connsiteX28" fmla="*/ 716692 w 3555215"/>
              <a:gd name="connsiteY28" fmla="*/ 370702 h 935583"/>
              <a:gd name="connsiteX29" fmla="*/ 780241 w 3555215"/>
              <a:gd name="connsiteY29" fmla="*/ 402477 h 935583"/>
              <a:gd name="connsiteX30" fmla="*/ 854381 w 3555215"/>
              <a:gd name="connsiteY30" fmla="*/ 434251 h 935583"/>
              <a:gd name="connsiteX31" fmla="*/ 932052 w 3555215"/>
              <a:gd name="connsiteY31" fmla="*/ 458965 h 935583"/>
              <a:gd name="connsiteX32" fmla="*/ 1048559 w 3555215"/>
              <a:gd name="connsiteY32" fmla="*/ 483678 h 935583"/>
              <a:gd name="connsiteX33" fmla="*/ 1207431 w 3555215"/>
              <a:gd name="connsiteY33" fmla="*/ 515453 h 935583"/>
              <a:gd name="connsiteX34" fmla="*/ 1405140 w 3555215"/>
              <a:gd name="connsiteY34" fmla="*/ 543697 h 935583"/>
              <a:gd name="connsiteX35" fmla="*/ 1634622 w 3555215"/>
              <a:gd name="connsiteY35" fmla="*/ 571941 h 935583"/>
              <a:gd name="connsiteX36" fmla="*/ 1761720 w 3555215"/>
              <a:gd name="connsiteY36" fmla="*/ 582532 h 935583"/>
              <a:gd name="connsiteX37" fmla="*/ 1920593 w 3555215"/>
              <a:gd name="connsiteY37" fmla="*/ 593124 h 935583"/>
              <a:gd name="connsiteX38" fmla="*/ 2139484 w 3555215"/>
              <a:gd name="connsiteY38" fmla="*/ 603715 h 935583"/>
              <a:gd name="connsiteX39" fmla="*/ 2503126 w 3555215"/>
              <a:gd name="connsiteY39" fmla="*/ 610776 h 935583"/>
              <a:gd name="connsiteX40" fmla="*/ 2834993 w 3555215"/>
              <a:gd name="connsiteY40" fmla="*/ 610776 h 935583"/>
              <a:gd name="connsiteX41" fmla="*/ 3202165 w 3555215"/>
              <a:gd name="connsiteY41" fmla="*/ 607246 h 935583"/>
              <a:gd name="connsiteX42" fmla="*/ 3431648 w 3555215"/>
              <a:gd name="connsiteY42" fmla="*/ 610776 h 935583"/>
              <a:gd name="connsiteX43" fmla="*/ 3488136 w 3555215"/>
              <a:gd name="connsiteY43" fmla="*/ 603715 h 935583"/>
              <a:gd name="connsiteX44" fmla="*/ 3555215 w 3555215"/>
              <a:gd name="connsiteY44" fmla="*/ 557819 h 935583"/>
              <a:gd name="connsiteX45" fmla="*/ 3495197 w 3555215"/>
              <a:gd name="connsiteY45" fmla="*/ 935583 h 935583"/>
              <a:gd name="connsiteX46" fmla="*/ 3417526 w 3555215"/>
              <a:gd name="connsiteY46" fmla="*/ 921461 h 935583"/>
              <a:gd name="connsiteX47" fmla="*/ 3371629 w 3555215"/>
              <a:gd name="connsiteY47" fmla="*/ 900278 h 935583"/>
              <a:gd name="connsiteX48" fmla="*/ 3329263 w 3555215"/>
              <a:gd name="connsiteY48" fmla="*/ 886156 h 935583"/>
              <a:gd name="connsiteX49" fmla="*/ 3283367 w 3555215"/>
              <a:gd name="connsiteY49" fmla="*/ 879095 h 935583"/>
              <a:gd name="connsiteX50" fmla="*/ 3089189 w 3555215"/>
              <a:gd name="connsiteY50" fmla="*/ 875564 h 935583"/>
              <a:gd name="connsiteX51" fmla="*/ 2782035 w 3555215"/>
              <a:gd name="connsiteY51" fmla="*/ 875564 h 935583"/>
              <a:gd name="connsiteX52" fmla="*/ 2517248 w 3555215"/>
              <a:gd name="connsiteY52" fmla="*/ 868503 h 935583"/>
              <a:gd name="connsiteX53" fmla="*/ 2248930 w 3555215"/>
              <a:gd name="connsiteY53" fmla="*/ 857912 h 935583"/>
              <a:gd name="connsiteX54" fmla="*/ 2026508 w 3555215"/>
              <a:gd name="connsiteY54" fmla="*/ 843790 h 93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555215" h="935583">
                <a:moveTo>
                  <a:pt x="2026508" y="843790"/>
                </a:moveTo>
                <a:lnTo>
                  <a:pt x="1811147" y="829668"/>
                </a:lnTo>
                <a:lnTo>
                  <a:pt x="1676988" y="819076"/>
                </a:lnTo>
                <a:lnTo>
                  <a:pt x="1528707" y="801423"/>
                </a:lnTo>
                <a:lnTo>
                  <a:pt x="1376896" y="780240"/>
                </a:lnTo>
                <a:lnTo>
                  <a:pt x="1218023" y="755527"/>
                </a:lnTo>
                <a:lnTo>
                  <a:pt x="1080333" y="730813"/>
                </a:lnTo>
                <a:lnTo>
                  <a:pt x="907339" y="691978"/>
                </a:lnTo>
                <a:lnTo>
                  <a:pt x="755527" y="656673"/>
                </a:lnTo>
                <a:lnTo>
                  <a:pt x="610777" y="610776"/>
                </a:lnTo>
                <a:lnTo>
                  <a:pt x="501331" y="571941"/>
                </a:lnTo>
                <a:lnTo>
                  <a:pt x="409538" y="529575"/>
                </a:lnTo>
                <a:lnTo>
                  <a:pt x="317745" y="483678"/>
                </a:lnTo>
                <a:lnTo>
                  <a:pt x="243604" y="437782"/>
                </a:lnTo>
                <a:lnTo>
                  <a:pt x="183586" y="395416"/>
                </a:lnTo>
                <a:lnTo>
                  <a:pt x="123567" y="335397"/>
                </a:lnTo>
                <a:lnTo>
                  <a:pt x="77671" y="282440"/>
                </a:lnTo>
                <a:lnTo>
                  <a:pt x="42366" y="236543"/>
                </a:lnTo>
                <a:lnTo>
                  <a:pt x="14122" y="180055"/>
                </a:lnTo>
                <a:lnTo>
                  <a:pt x="0" y="120037"/>
                </a:lnTo>
                <a:lnTo>
                  <a:pt x="7061" y="84732"/>
                </a:lnTo>
                <a:lnTo>
                  <a:pt x="24713" y="56488"/>
                </a:lnTo>
                <a:lnTo>
                  <a:pt x="60018" y="38835"/>
                </a:lnTo>
                <a:lnTo>
                  <a:pt x="123567" y="21183"/>
                </a:lnTo>
                <a:lnTo>
                  <a:pt x="180055" y="0"/>
                </a:lnTo>
                <a:lnTo>
                  <a:pt x="540167" y="247135"/>
                </a:lnTo>
                <a:lnTo>
                  <a:pt x="610777" y="303623"/>
                </a:lnTo>
                <a:lnTo>
                  <a:pt x="656673" y="335397"/>
                </a:lnTo>
                <a:lnTo>
                  <a:pt x="716692" y="370702"/>
                </a:lnTo>
                <a:lnTo>
                  <a:pt x="780241" y="402477"/>
                </a:lnTo>
                <a:lnTo>
                  <a:pt x="854381" y="434251"/>
                </a:lnTo>
                <a:lnTo>
                  <a:pt x="932052" y="458965"/>
                </a:lnTo>
                <a:lnTo>
                  <a:pt x="1048559" y="483678"/>
                </a:lnTo>
                <a:lnTo>
                  <a:pt x="1207431" y="515453"/>
                </a:lnTo>
                <a:lnTo>
                  <a:pt x="1405140" y="543697"/>
                </a:lnTo>
                <a:lnTo>
                  <a:pt x="1634622" y="571941"/>
                </a:lnTo>
                <a:lnTo>
                  <a:pt x="1761720" y="582532"/>
                </a:lnTo>
                <a:lnTo>
                  <a:pt x="1920593" y="593124"/>
                </a:lnTo>
                <a:lnTo>
                  <a:pt x="2139484" y="603715"/>
                </a:lnTo>
                <a:lnTo>
                  <a:pt x="2503126" y="610776"/>
                </a:lnTo>
                <a:lnTo>
                  <a:pt x="2834993" y="610776"/>
                </a:lnTo>
                <a:lnTo>
                  <a:pt x="3202165" y="607246"/>
                </a:lnTo>
                <a:lnTo>
                  <a:pt x="3431648" y="610776"/>
                </a:lnTo>
                <a:lnTo>
                  <a:pt x="3488136" y="603715"/>
                </a:lnTo>
                <a:lnTo>
                  <a:pt x="3555215" y="557819"/>
                </a:lnTo>
                <a:lnTo>
                  <a:pt x="3495197" y="935583"/>
                </a:lnTo>
                <a:lnTo>
                  <a:pt x="3417526" y="921461"/>
                </a:lnTo>
                <a:lnTo>
                  <a:pt x="3371629" y="900278"/>
                </a:lnTo>
                <a:lnTo>
                  <a:pt x="3329263" y="886156"/>
                </a:lnTo>
                <a:lnTo>
                  <a:pt x="3283367" y="879095"/>
                </a:lnTo>
                <a:lnTo>
                  <a:pt x="3089189" y="875564"/>
                </a:lnTo>
                <a:lnTo>
                  <a:pt x="2782035" y="875564"/>
                </a:lnTo>
                <a:lnTo>
                  <a:pt x="2517248" y="868503"/>
                </a:lnTo>
                <a:lnTo>
                  <a:pt x="2248930" y="857912"/>
                </a:lnTo>
                <a:lnTo>
                  <a:pt x="2026508" y="843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1D64844-D815-44F4-9A7D-FAC6D5B7B2B6}"/>
              </a:ext>
            </a:extLst>
          </p:cNvPr>
          <p:cNvSpPr/>
          <p:nvPr/>
        </p:nvSpPr>
        <p:spPr>
          <a:xfrm>
            <a:off x="5691188" y="5353050"/>
            <a:ext cx="879475" cy="487363"/>
          </a:xfrm>
          <a:custGeom>
            <a:avLst/>
            <a:gdLst>
              <a:gd name="connsiteX0" fmla="*/ 328612 w 878681"/>
              <a:gd name="connsiteY0" fmla="*/ 73819 h 488156"/>
              <a:gd name="connsiteX1" fmla="*/ 495300 w 878681"/>
              <a:gd name="connsiteY1" fmla="*/ 109538 h 488156"/>
              <a:gd name="connsiteX2" fmla="*/ 585787 w 878681"/>
              <a:gd name="connsiteY2" fmla="*/ 126206 h 488156"/>
              <a:gd name="connsiteX3" fmla="*/ 633412 w 878681"/>
              <a:gd name="connsiteY3" fmla="*/ 130969 h 488156"/>
              <a:gd name="connsiteX4" fmla="*/ 685800 w 878681"/>
              <a:gd name="connsiteY4" fmla="*/ 130969 h 488156"/>
              <a:gd name="connsiteX5" fmla="*/ 721518 w 878681"/>
              <a:gd name="connsiteY5" fmla="*/ 123825 h 488156"/>
              <a:gd name="connsiteX6" fmla="*/ 781050 w 878681"/>
              <a:gd name="connsiteY6" fmla="*/ 102394 h 488156"/>
              <a:gd name="connsiteX7" fmla="*/ 878681 w 878681"/>
              <a:gd name="connsiteY7" fmla="*/ 28575 h 488156"/>
              <a:gd name="connsiteX8" fmla="*/ 664368 w 878681"/>
              <a:gd name="connsiteY8" fmla="*/ 488156 h 488156"/>
              <a:gd name="connsiteX9" fmla="*/ 590550 w 878681"/>
              <a:gd name="connsiteY9" fmla="*/ 426244 h 488156"/>
              <a:gd name="connsiteX10" fmla="*/ 550068 w 878681"/>
              <a:gd name="connsiteY10" fmla="*/ 373856 h 488156"/>
              <a:gd name="connsiteX11" fmla="*/ 514350 w 878681"/>
              <a:gd name="connsiteY11" fmla="*/ 338138 h 488156"/>
              <a:gd name="connsiteX12" fmla="*/ 473868 w 878681"/>
              <a:gd name="connsiteY12" fmla="*/ 304800 h 488156"/>
              <a:gd name="connsiteX13" fmla="*/ 371475 w 878681"/>
              <a:gd name="connsiteY13" fmla="*/ 245269 h 488156"/>
              <a:gd name="connsiteX14" fmla="*/ 233362 w 878681"/>
              <a:gd name="connsiteY14" fmla="*/ 171450 h 488156"/>
              <a:gd name="connsiteX15" fmla="*/ 128587 w 878681"/>
              <a:gd name="connsiteY15" fmla="*/ 119063 h 488156"/>
              <a:gd name="connsiteX16" fmla="*/ 45243 w 878681"/>
              <a:gd name="connsiteY16" fmla="*/ 80963 h 488156"/>
              <a:gd name="connsiteX17" fmla="*/ 21431 w 878681"/>
              <a:gd name="connsiteY17" fmla="*/ 69056 h 488156"/>
              <a:gd name="connsiteX18" fmla="*/ 7143 w 878681"/>
              <a:gd name="connsiteY18" fmla="*/ 57150 h 488156"/>
              <a:gd name="connsiteX19" fmla="*/ 0 w 878681"/>
              <a:gd name="connsiteY19" fmla="*/ 38100 h 488156"/>
              <a:gd name="connsiteX20" fmla="*/ 4762 w 878681"/>
              <a:gd name="connsiteY20" fmla="*/ 19050 h 488156"/>
              <a:gd name="connsiteX21" fmla="*/ 14287 w 878681"/>
              <a:gd name="connsiteY21" fmla="*/ 9525 h 488156"/>
              <a:gd name="connsiteX22" fmla="*/ 38100 w 878681"/>
              <a:gd name="connsiteY22" fmla="*/ 0 h 488156"/>
              <a:gd name="connsiteX23" fmla="*/ 88106 w 878681"/>
              <a:gd name="connsiteY23" fmla="*/ 4763 h 488156"/>
              <a:gd name="connsiteX24" fmla="*/ 142875 w 878681"/>
              <a:gd name="connsiteY24" fmla="*/ 14288 h 488156"/>
              <a:gd name="connsiteX25" fmla="*/ 183356 w 878681"/>
              <a:gd name="connsiteY25" fmla="*/ 30956 h 488156"/>
              <a:gd name="connsiteX26" fmla="*/ 328612 w 878681"/>
              <a:gd name="connsiteY26" fmla="*/ 738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1" h="488156">
                <a:moveTo>
                  <a:pt x="328612" y="73819"/>
                </a:moveTo>
                <a:lnTo>
                  <a:pt x="495300" y="109538"/>
                </a:lnTo>
                <a:lnTo>
                  <a:pt x="585787" y="126206"/>
                </a:lnTo>
                <a:lnTo>
                  <a:pt x="633412" y="130969"/>
                </a:lnTo>
                <a:lnTo>
                  <a:pt x="685800" y="130969"/>
                </a:lnTo>
                <a:lnTo>
                  <a:pt x="721518" y="123825"/>
                </a:lnTo>
                <a:lnTo>
                  <a:pt x="781050" y="102394"/>
                </a:lnTo>
                <a:lnTo>
                  <a:pt x="878681" y="28575"/>
                </a:lnTo>
                <a:lnTo>
                  <a:pt x="664368" y="488156"/>
                </a:lnTo>
                <a:lnTo>
                  <a:pt x="590550" y="426244"/>
                </a:lnTo>
                <a:lnTo>
                  <a:pt x="550068" y="373856"/>
                </a:lnTo>
                <a:lnTo>
                  <a:pt x="514350" y="338138"/>
                </a:lnTo>
                <a:lnTo>
                  <a:pt x="473868" y="304800"/>
                </a:lnTo>
                <a:lnTo>
                  <a:pt x="371475" y="245269"/>
                </a:lnTo>
                <a:lnTo>
                  <a:pt x="233362" y="171450"/>
                </a:lnTo>
                <a:lnTo>
                  <a:pt x="128587" y="119063"/>
                </a:lnTo>
                <a:lnTo>
                  <a:pt x="45243" y="8096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8100"/>
                </a:lnTo>
                <a:lnTo>
                  <a:pt x="4762" y="19050"/>
                </a:lnTo>
                <a:lnTo>
                  <a:pt x="14287" y="9525"/>
                </a:lnTo>
                <a:lnTo>
                  <a:pt x="38100" y="0"/>
                </a:lnTo>
                <a:lnTo>
                  <a:pt x="88106" y="4763"/>
                </a:lnTo>
                <a:lnTo>
                  <a:pt x="142875" y="14288"/>
                </a:lnTo>
                <a:lnTo>
                  <a:pt x="183356" y="30956"/>
                </a:lnTo>
                <a:lnTo>
                  <a:pt x="328612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971E930-1EEE-4017-B0C9-C1F4D4895F9F}"/>
              </a:ext>
            </a:extLst>
          </p:cNvPr>
          <p:cNvSpPr/>
          <p:nvPr/>
        </p:nvSpPr>
        <p:spPr>
          <a:xfrm>
            <a:off x="5002213" y="3100388"/>
            <a:ext cx="925512" cy="1177925"/>
          </a:xfrm>
          <a:custGeom>
            <a:avLst/>
            <a:gdLst>
              <a:gd name="connsiteX0" fmla="*/ 628830 w 925938"/>
              <a:gd name="connsiteY0" fmla="*/ 899978 h 1176894"/>
              <a:gd name="connsiteX1" fmla="*/ 536525 w 925938"/>
              <a:gd name="connsiteY1" fmla="*/ 724020 h 1176894"/>
              <a:gd name="connsiteX2" fmla="*/ 412489 w 925938"/>
              <a:gd name="connsiteY2" fmla="*/ 527872 h 1176894"/>
              <a:gd name="connsiteX3" fmla="*/ 297108 w 925938"/>
              <a:gd name="connsiteY3" fmla="*/ 398067 h 1176894"/>
              <a:gd name="connsiteX4" fmla="*/ 181726 w 925938"/>
              <a:gd name="connsiteY4" fmla="*/ 262494 h 1176894"/>
              <a:gd name="connsiteX5" fmla="*/ 80767 w 925938"/>
              <a:gd name="connsiteY5" fmla="*/ 147112 h 1176894"/>
              <a:gd name="connsiteX6" fmla="*/ 17307 w 925938"/>
              <a:gd name="connsiteY6" fmla="*/ 77883 h 1176894"/>
              <a:gd name="connsiteX7" fmla="*/ 5769 w 925938"/>
              <a:gd name="connsiteY7" fmla="*/ 57691 h 1176894"/>
              <a:gd name="connsiteX8" fmla="*/ 0 w 925938"/>
              <a:gd name="connsiteY8" fmla="*/ 31730 h 1176894"/>
              <a:gd name="connsiteX9" fmla="*/ 0 w 925938"/>
              <a:gd name="connsiteY9" fmla="*/ 11538 h 1176894"/>
              <a:gd name="connsiteX10" fmla="*/ 8653 w 925938"/>
              <a:gd name="connsiteY10" fmla="*/ 0 h 1176894"/>
              <a:gd name="connsiteX11" fmla="*/ 31730 w 925938"/>
              <a:gd name="connsiteY11" fmla="*/ 0 h 1176894"/>
              <a:gd name="connsiteX12" fmla="*/ 72113 w 925938"/>
              <a:gd name="connsiteY12" fmla="*/ 20192 h 1176894"/>
              <a:gd name="connsiteX13" fmla="*/ 155765 w 925938"/>
              <a:gd name="connsiteY13" fmla="*/ 77883 h 1176894"/>
              <a:gd name="connsiteX14" fmla="*/ 274031 w 925938"/>
              <a:gd name="connsiteY14" fmla="*/ 170188 h 1176894"/>
              <a:gd name="connsiteX15" fmla="*/ 346145 w 925938"/>
              <a:gd name="connsiteY15" fmla="*/ 227879 h 1176894"/>
              <a:gd name="connsiteX16" fmla="*/ 424028 w 925938"/>
              <a:gd name="connsiteY16" fmla="*/ 299993 h 1176894"/>
              <a:gd name="connsiteX17" fmla="*/ 504795 w 925938"/>
              <a:gd name="connsiteY17" fmla="*/ 374991 h 1176894"/>
              <a:gd name="connsiteX18" fmla="*/ 643253 w 925938"/>
              <a:gd name="connsiteY18" fmla="*/ 519218 h 1176894"/>
              <a:gd name="connsiteX19" fmla="*/ 721135 w 925938"/>
              <a:gd name="connsiteY19" fmla="*/ 585562 h 1176894"/>
              <a:gd name="connsiteX20" fmla="*/ 790365 w 925938"/>
              <a:gd name="connsiteY20" fmla="*/ 651907 h 1176894"/>
              <a:gd name="connsiteX21" fmla="*/ 822094 w 925938"/>
              <a:gd name="connsiteY21" fmla="*/ 692291 h 1176894"/>
              <a:gd name="connsiteX22" fmla="*/ 862478 w 925938"/>
              <a:gd name="connsiteY22" fmla="*/ 749981 h 1176894"/>
              <a:gd name="connsiteX23" fmla="*/ 885554 w 925938"/>
              <a:gd name="connsiteY23" fmla="*/ 799019 h 1176894"/>
              <a:gd name="connsiteX24" fmla="*/ 905746 w 925938"/>
              <a:gd name="connsiteY24" fmla="*/ 862479 h 1176894"/>
              <a:gd name="connsiteX25" fmla="*/ 917284 w 925938"/>
              <a:gd name="connsiteY25" fmla="*/ 914400 h 1176894"/>
              <a:gd name="connsiteX26" fmla="*/ 925938 w 925938"/>
              <a:gd name="connsiteY26" fmla="*/ 980745 h 1176894"/>
              <a:gd name="connsiteX27" fmla="*/ 925938 w 925938"/>
              <a:gd name="connsiteY27" fmla="*/ 1038436 h 1176894"/>
              <a:gd name="connsiteX28" fmla="*/ 917284 w 925938"/>
              <a:gd name="connsiteY28" fmla="*/ 1090357 h 1176894"/>
              <a:gd name="connsiteX29" fmla="*/ 899977 w 925938"/>
              <a:gd name="connsiteY29" fmla="*/ 1145164 h 1176894"/>
              <a:gd name="connsiteX30" fmla="*/ 882670 w 925938"/>
              <a:gd name="connsiteY30" fmla="*/ 1168240 h 1176894"/>
              <a:gd name="connsiteX31" fmla="*/ 856709 w 925938"/>
              <a:gd name="connsiteY31" fmla="*/ 1176894 h 1176894"/>
              <a:gd name="connsiteX32" fmla="*/ 827864 w 925938"/>
              <a:gd name="connsiteY32" fmla="*/ 1176894 h 1176894"/>
              <a:gd name="connsiteX33" fmla="*/ 801903 w 925938"/>
              <a:gd name="connsiteY33" fmla="*/ 1168240 h 1176894"/>
              <a:gd name="connsiteX34" fmla="*/ 775942 w 925938"/>
              <a:gd name="connsiteY34" fmla="*/ 1150933 h 1176894"/>
              <a:gd name="connsiteX35" fmla="*/ 752865 w 925938"/>
              <a:gd name="connsiteY35" fmla="*/ 1124972 h 1176894"/>
              <a:gd name="connsiteX36" fmla="*/ 712482 w 925938"/>
              <a:gd name="connsiteY36" fmla="*/ 1058627 h 1176894"/>
              <a:gd name="connsiteX37" fmla="*/ 683636 w 925938"/>
              <a:gd name="connsiteY37" fmla="*/ 992283 h 1176894"/>
              <a:gd name="connsiteX38" fmla="*/ 628830 w 925938"/>
              <a:gd name="connsiteY38" fmla="*/ 899978 h 117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25938" h="1176894">
                <a:moveTo>
                  <a:pt x="628830" y="899978"/>
                </a:moveTo>
                <a:lnTo>
                  <a:pt x="536525" y="724020"/>
                </a:lnTo>
                <a:lnTo>
                  <a:pt x="412489" y="527872"/>
                </a:lnTo>
                <a:lnTo>
                  <a:pt x="297108" y="398067"/>
                </a:lnTo>
                <a:lnTo>
                  <a:pt x="181726" y="262494"/>
                </a:lnTo>
                <a:lnTo>
                  <a:pt x="80767" y="147112"/>
                </a:lnTo>
                <a:lnTo>
                  <a:pt x="17307" y="77883"/>
                </a:lnTo>
                <a:lnTo>
                  <a:pt x="5769" y="57691"/>
                </a:lnTo>
                <a:lnTo>
                  <a:pt x="0" y="31730"/>
                </a:lnTo>
                <a:lnTo>
                  <a:pt x="0" y="11538"/>
                </a:lnTo>
                <a:lnTo>
                  <a:pt x="8653" y="0"/>
                </a:lnTo>
                <a:lnTo>
                  <a:pt x="31730" y="0"/>
                </a:lnTo>
                <a:lnTo>
                  <a:pt x="72113" y="20192"/>
                </a:lnTo>
                <a:lnTo>
                  <a:pt x="155765" y="77883"/>
                </a:lnTo>
                <a:lnTo>
                  <a:pt x="274031" y="170188"/>
                </a:lnTo>
                <a:lnTo>
                  <a:pt x="346145" y="227879"/>
                </a:lnTo>
                <a:lnTo>
                  <a:pt x="424028" y="299993"/>
                </a:lnTo>
                <a:lnTo>
                  <a:pt x="504795" y="374991"/>
                </a:lnTo>
                <a:lnTo>
                  <a:pt x="643253" y="519218"/>
                </a:lnTo>
                <a:lnTo>
                  <a:pt x="721135" y="585562"/>
                </a:lnTo>
                <a:lnTo>
                  <a:pt x="790365" y="651907"/>
                </a:lnTo>
                <a:lnTo>
                  <a:pt x="822094" y="692291"/>
                </a:lnTo>
                <a:lnTo>
                  <a:pt x="862478" y="749981"/>
                </a:lnTo>
                <a:lnTo>
                  <a:pt x="885554" y="799019"/>
                </a:lnTo>
                <a:lnTo>
                  <a:pt x="905746" y="862479"/>
                </a:lnTo>
                <a:lnTo>
                  <a:pt x="917284" y="914400"/>
                </a:lnTo>
                <a:lnTo>
                  <a:pt x="925938" y="980745"/>
                </a:lnTo>
                <a:lnTo>
                  <a:pt x="925938" y="1038436"/>
                </a:lnTo>
                <a:lnTo>
                  <a:pt x="917284" y="1090357"/>
                </a:lnTo>
                <a:lnTo>
                  <a:pt x="899977" y="1145164"/>
                </a:lnTo>
                <a:lnTo>
                  <a:pt x="882670" y="1168240"/>
                </a:lnTo>
                <a:lnTo>
                  <a:pt x="856709" y="1176894"/>
                </a:lnTo>
                <a:lnTo>
                  <a:pt x="827864" y="1176894"/>
                </a:lnTo>
                <a:lnTo>
                  <a:pt x="801903" y="1168240"/>
                </a:lnTo>
                <a:lnTo>
                  <a:pt x="775942" y="1150933"/>
                </a:lnTo>
                <a:lnTo>
                  <a:pt x="752865" y="1124972"/>
                </a:lnTo>
                <a:lnTo>
                  <a:pt x="712482" y="1058627"/>
                </a:lnTo>
                <a:lnTo>
                  <a:pt x="683636" y="992283"/>
                </a:lnTo>
                <a:lnTo>
                  <a:pt x="628830" y="899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759CB64-1638-412D-98EA-EFAC249572B8}"/>
              </a:ext>
            </a:extLst>
          </p:cNvPr>
          <p:cNvSpPr/>
          <p:nvPr/>
        </p:nvSpPr>
        <p:spPr>
          <a:xfrm>
            <a:off x="4433888" y="3381375"/>
            <a:ext cx="1770062" cy="1638300"/>
          </a:xfrm>
          <a:custGeom>
            <a:avLst/>
            <a:gdLst>
              <a:gd name="connsiteX0" fmla="*/ 103843 w 1771109"/>
              <a:gd name="connsiteY0" fmla="*/ 842286 h 1638420"/>
              <a:gd name="connsiteX1" fmla="*/ 135573 w 1771109"/>
              <a:gd name="connsiteY1" fmla="*/ 504795 h 1638420"/>
              <a:gd name="connsiteX2" fmla="*/ 152881 w 1771109"/>
              <a:gd name="connsiteY2" fmla="*/ 349030 h 1638420"/>
              <a:gd name="connsiteX3" fmla="*/ 158650 w 1771109"/>
              <a:gd name="connsiteY3" fmla="*/ 288454 h 1638420"/>
              <a:gd name="connsiteX4" fmla="*/ 155765 w 1771109"/>
              <a:gd name="connsiteY4" fmla="*/ 253840 h 1638420"/>
              <a:gd name="connsiteX5" fmla="*/ 144227 w 1771109"/>
              <a:gd name="connsiteY5" fmla="*/ 201918 h 1638420"/>
              <a:gd name="connsiteX6" fmla="*/ 121151 w 1771109"/>
              <a:gd name="connsiteY6" fmla="*/ 161534 h 1638420"/>
              <a:gd name="connsiteX7" fmla="*/ 80767 w 1771109"/>
              <a:gd name="connsiteY7" fmla="*/ 112497 h 1638420"/>
              <a:gd name="connsiteX8" fmla="*/ 46153 w 1771109"/>
              <a:gd name="connsiteY8" fmla="*/ 74998 h 1638420"/>
              <a:gd name="connsiteX9" fmla="*/ 28845 w 1771109"/>
              <a:gd name="connsiteY9" fmla="*/ 51922 h 1638420"/>
              <a:gd name="connsiteX10" fmla="*/ 20192 w 1771109"/>
              <a:gd name="connsiteY10" fmla="*/ 31730 h 1638420"/>
              <a:gd name="connsiteX11" fmla="*/ 20192 w 1771109"/>
              <a:gd name="connsiteY11" fmla="*/ 17307 h 1638420"/>
              <a:gd name="connsiteX12" fmla="*/ 37499 w 1771109"/>
              <a:gd name="connsiteY12" fmla="*/ 2884 h 1638420"/>
              <a:gd name="connsiteX13" fmla="*/ 54806 w 1771109"/>
              <a:gd name="connsiteY13" fmla="*/ 0 h 1638420"/>
              <a:gd name="connsiteX14" fmla="*/ 106728 w 1771109"/>
              <a:gd name="connsiteY14" fmla="*/ 8654 h 1638420"/>
              <a:gd name="connsiteX15" fmla="*/ 158650 w 1771109"/>
              <a:gd name="connsiteY15" fmla="*/ 23076 h 1638420"/>
              <a:gd name="connsiteX16" fmla="*/ 213456 w 1771109"/>
              <a:gd name="connsiteY16" fmla="*/ 43268 h 1638420"/>
              <a:gd name="connsiteX17" fmla="*/ 268262 w 1771109"/>
              <a:gd name="connsiteY17" fmla="*/ 66344 h 1638420"/>
              <a:gd name="connsiteX18" fmla="*/ 328838 w 1771109"/>
              <a:gd name="connsiteY18" fmla="*/ 100959 h 1638420"/>
              <a:gd name="connsiteX19" fmla="*/ 369221 w 1771109"/>
              <a:gd name="connsiteY19" fmla="*/ 129804 h 1638420"/>
              <a:gd name="connsiteX20" fmla="*/ 395182 w 1771109"/>
              <a:gd name="connsiteY20" fmla="*/ 149996 h 1638420"/>
              <a:gd name="connsiteX21" fmla="*/ 412490 w 1771109"/>
              <a:gd name="connsiteY21" fmla="*/ 170188 h 1638420"/>
              <a:gd name="connsiteX22" fmla="*/ 421143 w 1771109"/>
              <a:gd name="connsiteY22" fmla="*/ 190380 h 1638420"/>
              <a:gd name="connsiteX23" fmla="*/ 426912 w 1771109"/>
              <a:gd name="connsiteY23" fmla="*/ 216341 h 1638420"/>
              <a:gd name="connsiteX24" fmla="*/ 426912 w 1771109"/>
              <a:gd name="connsiteY24" fmla="*/ 248071 h 1638420"/>
              <a:gd name="connsiteX25" fmla="*/ 418259 w 1771109"/>
              <a:gd name="connsiteY25" fmla="*/ 291339 h 1638420"/>
              <a:gd name="connsiteX26" fmla="*/ 400951 w 1771109"/>
              <a:gd name="connsiteY26" fmla="*/ 340376 h 1638420"/>
              <a:gd name="connsiteX27" fmla="*/ 377875 w 1771109"/>
              <a:gd name="connsiteY27" fmla="*/ 383644 h 1638420"/>
              <a:gd name="connsiteX28" fmla="*/ 363452 w 1771109"/>
              <a:gd name="connsiteY28" fmla="*/ 418259 h 1638420"/>
              <a:gd name="connsiteX29" fmla="*/ 349030 w 1771109"/>
              <a:gd name="connsiteY29" fmla="*/ 496141 h 1638420"/>
              <a:gd name="connsiteX30" fmla="*/ 325953 w 1771109"/>
              <a:gd name="connsiteY30" fmla="*/ 660560 h 1638420"/>
              <a:gd name="connsiteX31" fmla="*/ 302877 w 1771109"/>
              <a:gd name="connsiteY31" fmla="*/ 865363 h 1638420"/>
              <a:gd name="connsiteX32" fmla="*/ 288454 w 1771109"/>
              <a:gd name="connsiteY32" fmla="*/ 1061512 h 1638420"/>
              <a:gd name="connsiteX33" fmla="*/ 268262 w 1771109"/>
              <a:gd name="connsiteY33" fmla="*/ 1277852 h 1638420"/>
              <a:gd name="connsiteX34" fmla="*/ 265378 w 1771109"/>
              <a:gd name="connsiteY34" fmla="*/ 1306698 h 1638420"/>
              <a:gd name="connsiteX35" fmla="*/ 274032 w 1771109"/>
              <a:gd name="connsiteY35" fmla="*/ 1318236 h 1638420"/>
              <a:gd name="connsiteX36" fmla="*/ 294223 w 1771109"/>
              <a:gd name="connsiteY36" fmla="*/ 1318236 h 1638420"/>
              <a:gd name="connsiteX37" fmla="*/ 524987 w 1771109"/>
              <a:gd name="connsiteY37" fmla="*/ 1286506 h 1638420"/>
              <a:gd name="connsiteX38" fmla="*/ 816326 w 1771109"/>
              <a:gd name="connsiteY38" fmla="*/ 1251891 h 1638420"/>
              <a:gd name="connsiteX39" fmla="*/ 1044204 w 1771109"/>
              <a:gd name="connsiteY39" fmla="*/ 1231700 h 1638420"/>
              <a:gd name="connsiteX40" fmla="*/ 1220161 w 1771109"/>
              <a:gd name="connsiteY40" fmla="*/ 1220161 h 1638420"/>
              <a:gd name="connsiteX41" fmla="*/ 1393234 w 1771109"/>
              <a:gd name="connsiteY41" fmla="*/ 1208623 h 1638420"/>
              <a:gd name="connsiteX42" fmla="*/ 1528808 w 1771109"/>
              <a:gd name="connsiteY42" fmla="*/ 1202854 h 1638420"/>
              <a:gd name="connsiteX43" fmla="*/ 1623997 w 1771109"/>
              <a:gd name="connsiteY43" fmla="*/ 1205739 h 1638420"/>
              <a:gd name="connsiteX44" fmla="*/ 1771109 w 1771109"/>
              <a:gd name="connsiteY44" fmla="*/ 1208623 h 1638420"/>
              <a:gd name="connsiteX45" fmla="*/ 1765340 w 1771109"/>
              <a:gd name="connsiteY45" fmla="*/ 1384580 h 1638420"/>
              <a:gd name="connsiteX46" fmla="*/ 1580729 w 1771109"/>
              <a:gd name="connsiteY46" fmla="*/ 1390349 h 1638420"/>
              <a:gd name="connsiteX47" fmla="*/ 1367273 w 1771109"/>
              <a:gd name="connsiteY47" fmla="*/ 1399003 h 1638420"/>
              <a:gd name="connsiteX48" fmla="*/ 1174009 w 1771109"/>
              <a:gd name="connsiteY48" fmla="*/ 1410541 h 1638420"/>
              <a:gd name="connsiteX49" fmla="*/ 992283 w 1771109"/>
              <a:gd name="connsiteY49" fmla="*/ 1424964 h 1638420"/>
              <a:gd name="connsiteX50" fmla="*/ 787480 w 1771109"/>
              <a:gd name="connsiteY50" fmla="*/ 1448040 h 1638420"/>
              <a:gd name="connsiteX51" fmla="*/ 651907 w 1771109"/>
              <a:gd name="connsiteY51" fmla="*/ 1468232 h 1638420"/>
              <a:gd name="connsiteX52" fmla="*/ 484603 w 1771109"/>
              <a:gd name="connsiteY52" fmla="*/ 1502847 h 1638420"/>
              <a:gd name="connsiteX53" fmla="*/ 274032 w 1771109"/>
              <a:gd name="connsiteY53" fmla="*/ 1563422 h 1638420"/>
              <a:gd name="connsiteX54" fmla="*/ 222110 w 1771109"/>
              <a:gd name="connsiteY54" fmla="*/ 1595152 h 1638420"/>
              <a:gd name="connsiteX55" fmla="*/ 184611 w 1771109"/>
              <a:gd name="connsiteY55" fmla="*/ 1615344 h 1638420"/>
              <a:gd name="connsiteX56" fmla="*/ 152881 w 1771109"/>
              <a:gd name="connsiteY56" fmla="*/ 1632651 h 1638420"/>
              <a:gd name="connsiteX57" fmla="*/ 124035 w 1771109"/>
              <a:gd name="connsiteY57" fmla="*/ 1638420 h 1638420"/>
              <a:gd name="connsiteX58" fmla="*/ 95190 w 1771109"/>
              <a:gd name="connsiteY58" fmla="*/ 1632651 h 1638420"/>
              <a:gd name="connsiteX59" fmla="*/ 69229 w 1771109"/>
              <a:gd name="connsiteY59" fmla="*/ 1618228 h 1638420"/>
              <a:gd name="connsiteX60" fmla="*/ 51922 w 1771109"/>
              <a:gd name="connsiteY60" fmla="*/ 1595152 h 1638420"/>
              <a:gd name="connsiteX61" fmla="*/ 28845 w 1771109"/>
              <a:gd name="connsiteY61" fmla="*/ 1531692 h 1638420"/>
              <a:gd name="connsiteX62" fmla="*/ 11538 w 1771109"/>
              <a:gd name="connsiteY62" fmla="*/ 1439387 h 1638420"/>
              <a:gd name="connsiteX63" fmla="*/ 2884 w 1771109"/>
              <a:gd name="connsiteY63" fmla="*/ 1347081 h 1638420"/>
              <a:gd name="connsiteX64" fmla="*/ 0 w 1771109"/>
              <a:gd name="connsiteY64" fmla="*/ 1309582 h 1638420"/>
              <a:gd name="connsiteX65" fmla="*/ 8654 w 1771109"/>
              <a:gd name="connsiteY65" fmla="*/ 1272083 h 1638420"/>
              <a:gd name="connsiteX66" fmla="*/ 37499 w 1771109"/>
              <a:gd name="connsiteY66" fmla="*/ 1211508 h 1638420"/>
              <a:gd name="connsiteX67" fmla="*/ 57691 w 1771109"/>
              <a:gd name="connsiteY67" fmla="*/ 1150932 h 1638420"/>
              <a:gd name="connsiteX68" fmla="*/ 77883 w 1771109"/>
              <a:gd name="connsiteY68" fmla="*/ 1070165 h 1638420"/>
              <a:gd name="connsiteX69" fmla="*/ 89421 w 1771109"/>
              <a:gd name="connsiteY69" fmla="*/ 998052 h 1638420"/>
              <a:gd name="connsiteX70" fmla="*/ 103843 w 1771109"/>
              <a:gd name="connsiteY70" fmla="*/ 842286 h 163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109" h="1638420">
                <a:moveTo>
                  <a:pt x="103843" y="842286"/>
                </a:moveTo>
                <a:lnTo>
                  <a:pt x="135573" y="504795"/>
                </a:lnTo>
                <a:lnTo>
                  <a:pt x="152881" y="349030"/>
                </a:lnTo>
                <a:lnTo>
                  <a:pt x="158650" y="288454"/>
                </a:lnTo>
                <a:lnTo>
                  <a:pt x="155765" y="253840"/>
                </a:lnTo>
                <a:lnTo>
                  <a:pt x="144227" y="201918"/>
                </a:lnTo>
                <a:lnTo>
                  <a:pt x="121151" y="161534"/>
                </a:lnTo>
                <a:lnTo>
                  <a:pt x="80767" y="112497"/>
                </a:lnTo>
                <a:lnTo>
                  <a:pt x="46153" y="74998"/>
                </a:lnTo>
                <a:lnTo>
                  <a:pt x="28845" y="51922"/>
                </a:lnTo>
                <a:lnTo>
                  <a:pt x="20192" y="31730"/>
                </a:lnTo>
                <a:lnTo>
                  <a:pt x="20192" y="17307"/>
                </a:lnTo>
                <a:lnTo>
                  <a:pt x="37499" y="2884"/>
                </a:lnTo>
                <a:lnTo>
                  <a:pt x="54806" y="0"/>
                </a:lnTo>
                <a:lnTo>
                  <a:pt x="106728" y="8654"/>
                </a:lnTo>
                <a:lnTo>
                  <a:pt x="158650" y="23076"/>
                </a:lnTo>
                <a:lnTo>
                  <a:pt x="213456" y="43268"/>
                </a:lnTo>
                <a:lnTo>
                  <a:pt x="268262" y="66344"/>
                </a:lnTo>
                <a:lnTo>
                  <a:pt x="328838" y="100959"/>
                </a:lnTo>
                <a:lnTo>
                  <a:pt x="369221" y="129804"/>
                </a:lnTo>
                <a:lnTo>
                  <a:pt x="395182" y="149996"/>
                </a:lnTo>
                <a:lnTo>
                  <a:pt x="412490" y="170188"/>
                </a:lnTo>
                <a:lnTo>
                  <a:pt x="421143" y="190380"/>
                </a:lnTo>
                <a:lnTo>
                  <a:pt x="426912" y="216341"/>
                </a:lnTo>
                <a:lnTo>
                  <a:pt x="426912" y="248071"/>
                </a:lnTo>
                <a:lnTo>
                  <a:pt x="418259" y="291339"/>
                </a:lnTo>
                <a:lnTo>
                  <a:pt x="400951" y="340376"/>
                </a:lnTo>
                <a:lnTo>
                  <a:pt x="377875" y="383644"/>
                </a:lnTo>
                <a:lnTo>
                  <a:pt x="363452" y="418259"/>
                </a:lnTo>
                <a:lnTo>
                  <a:pt x="349030" y="496141"/>
                </a:lnTo>
                <a:lnTo>
                  <a:pt x="325953" y="660560"/>
                </a:lnTo>
                <a:lnTo>
                  <a:pt x="302877" y="865363"/>
                </a:lnTo>
                <a:lnTo>
                  <a:pt x="288454" y="1061512"/>
                </a:lnTo>
                <a:lnTo>
                  <a:pt x="268262" y="1277852"/>
                </a:lnTo>
                <a:lnTo>
                  <a:pt x="265378" y="1306698"/>
                </a:lnTo>
                <a:lnTo>
                  <a:pt x="274032" y="1318236"/>
                </a:lnTo>
                <a:lnTo>
                  <a:pt x="294223" y="1318236"/>
                </a:lnTo>
                <a:lnTo>
                  <a:pt x="524987" y="1286506"/>
                </a:lnTo>
                <a:lnTo>
                  <a:pt x="816326" y="1251891"/>
                </a:lnTo>
                <a:lnTo>
                  <a:pt x="1044204" y="1231700"/>
                </a:lnTo>
                <a:lnTo>
                  <a:pt x="1220161" y="1220161"/>
                </a:lnTo>
                <a:lnTo>
                  <a:pt x="1393234" y="1208623"/>
                </a:lnTo>
                <a:lnTo>
                  <a:pt x="1528808" y="1202854"/>
                </a:lnTo>
                <a:lnTo>
                  <a:pt x="1623997" y="1205739"/>
                </a:lnTo>
                <a:lnTo>
                  <a:pt x="1771109" y="1208623"/>
                </a:lnTo>
                <a:lnTo>
                  <a:pt x="1765340" y="1384580"/>
                </a:lnTo>
                <a:lnTo>
                  <a:pt x="1580729" y="1390349"/>
                </a:lnTo>
                <a:lnTo>
                  <a:pt x="1367273" y="1399003"/>
                </a:lnTo>
                <a:lnTo>
                  <a:pt x="1174009" y="1410541"/>
                </a:lnTo>
                <a:lnTo>
                  <a:pt x="992283" y="1424964"/>
                </a:lnTo>
                <a:lnTo>
                  <a:pt x="787480" y="1448040"/>
                </a:lnTo>
                <a:lnTo>
                  <a:pt x="651907" y="1468232"/>
                </a:lnTo>
                <a:lnTo>
                  <a:pt x="484603" y="1502847"/>
                </a:lnTo>
                <a:lnTo>
                  <a:pt x="274032" y="1563422"/>
                </a:lnTo>
                <a:lnTo>
                  <a:pt x="222110" y="1595152"/>
                </a:lnTo>
                <a:lnTo>
                  <a:pt x="184611" y="1615344"/>
                </a:lnTo>
                <a:lnTo>
                  <a:pt x="152881" y="1632651"/>
                </a:lnTo>
                <a:lnTo>
                  <a:pt x="124035" y="1638420"/>
                </a:lnTo>
                <a:lnTo>
                  <a:pt x="95190" y="1632651"/>
                </a:lnTo>
                <a:lnTo>
                  <a:pt x="69229" y="1618228"/>
                </a:lnTo>
                <a:lnTo>
                  <a:pt x="51922" y="1595152"/>
                </a:lnTo>
                <a:lnTo>
                  <a:pt x="28845" y="1531692"/>
                </a:lnTo>
                <a:lnTo>
                  <a:pt x="11538" y="1439387"/>
                </a:lnTo>
                <a:lnTo>
                  <a:pt x="2884" y="1347081"/>
                </a:lnTo>
                <a:lnTo>
                  <a:pt x="0" y="1309582"/>
                </a:lnTo>
                <a:lnTo>
                  <a:pt x="8654" y="1272083"/>
                </a:lnTo>
                <a:lnTo>
                  <a:pt x="37499" y="1211508"/>
                </a:lnTo>
                <a:lnTo>
                  <a:pt x="57691" y="1150932"/>
                </a:lnTo>
                <a:lnTo>
                  <a:pt x="77883" y="1070165"/>
                </a:lnTo>
                <a:lnTo>
                  <a:pt x="89421" y="998052"/>
                </a:lnTo>
                <a:lnTo>
                  <a:pt x="103843" y="8422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D36753-C099-473B-9291-31B114D6BC97}"/>
              </a:ext>
            </a:extLst>
          </p:cNvPr>
          <p:cNvSpPr/>
          <p:nvPr/>
        </p:nvSpPr>
        <p:spPr>
          <a:xfrm rot="16200000">
            <a:off x="5291931" y="3825082"/>
            <a:ext cx="2055813" cy="425450"/>
          </a:xfrm>
          <a:custGeom>
            <a:avLst/>
            <a:gdLst>
              <a:gd name="connsiteX0" fmla="*/ 1073944 w 2055019"/>
              <a:gd name="connsiteY0" fmla="*/ 311944 h 426244"/>
              <a:gd name="connsiteX1" fmla="*/ 747712 w 2055019"/>
              <a:gd name="connsiteY1" fmla="*/ 283369 h 426244"/>
              <a:gd name="connsiteX2" fmla="*/ 561975 w 2055019"/>
              <a:gd name="connsiteY2" fmla="*/ 269082 h 426244"/>
              <a:gd name="connsiteX3" fmla="*/ 378619 w 2055019"/>
              <a:gd name="connsiteY3" fmla="*/ 252413 h 426244"/>
              <a:gd name="connsiteX4" fmla="*/ 304800 w 2055019"/>
              <a:gd name="connsiteY4" fmla="*/ 247650 h 426244"/>
              <a:gd name="connsiteX5" fmla="*/ 226219 w 2055019"/>
              <a:gd name="connsiteY5" fmla="*/ 245269 h 426244"/>
              <a:gd name="connsiteX6" fmla="*/ 173831 w 2055019"/>
              <a:gd name="connsiteY6" fmla="*/ 238125 h 426244"/>
              <a:gd name="connsiteX7" fmla="*/ 121444 w 2055019"/>
              <a:gd name="connsiteY7" fmla="*/ 228600 h 426244"/>
              <a:gd name="connsiteX8" fmla="*/ 73819 w 2055019"/>
              <a:gd name="connsiteY8" fmla="*/ 214313 h 426244"/>
              <a:gd name="connsiteX9" fmla="*/ 50006 w 2055019"/>
              <a:gd name="connsiteY9" fmla="*/ 202407 h 426244"/>
              <a:gd name="connsiteX10" fmla="*/ 21431 w 2055019"/>
              <a:gd name="connsiteY10" fmla="*/ 183357 h 426244"/>
              <a:gd name="connsiteX11" fmla="*/ 7144 w 2055019"/>
              <a:gd name="connsiteY11" fmla="*/ 166688 h 426244"/>
              <a:gd name="connsiteX12" fmla="*/ 0 w 2055019"/>
              <a:gd name="connsiteY12" fmla="*/ 147638 h 426244"/>
              <a:gd name="connsiteX13" fmla="*/ 2381 w 2055019"/>
              <a:gd name="connsiteY13" fmla="*/ 116682 h 426244"/>
              <a:gd name="connsiteX14" fmla="*/ 9525 w 2055019"/>
              <a:gd name="connsiteY14" fmla="*/ 85725 h 426244"/>
              <a:gd name="connsiteX15" fmla="*/ 28575 w 2055019"/>
              <a:gd name="connsiteY15" fmla="*/ 57150 h 426244"/>
              <a:gd name="connsiteX16" fmla="*/ 45244 w 2055019"/>
              <a:gd name="connsiteY16" fmla="*/ 42863 h 426244"/>
              <a:gd name="connsiteX17" fmla="*/ 78581 w 2055019"/>
              <a:gd name="connsiteY17" fmla="*/ 26194 h 426244"/>
              <a:gd name="connsiteX18" fmla="*/ 119062 w 2055019"/>
              <a:gd name="connsiteY18" fmla="*/ 16669 h 426244"/>
              <a:gd name="connsiteX19" fmla="*/ 166687 w 2055019"/>
              <a:gd name="connsiteY19" fmla="*/ 7144 h 426244"/>
              <a:gd name="connsiteX20" fmla="*/ 233362 w 2055019"/>
              <a:gd name="connsiteY20" fmla="*/ 0 h 426244"/>
              <a:gd name="connsiteX21" fmla="*/ 307181 w 2055019"/>
              <a:gd name="connsiteY21" fmla="*/ 0 h 426244"/>
              <a:gd name="connsiteX22" fmla="*/ 464344 w 2055019"/>
              <a:gd name="connsiteY22" fmla="*/ 23813 h 426244"/>
              <a:gd name="connsiteX23" fmla="*/ 683419 w 2055019"/>
              <a:gd name="connsiteY23" fmla="*/ 52388 h 426244"/>
              <a:gd name="connsiteX24" fmla="*/ 883444 w 2055019"/>
              <a:gd name="connsiteY24" fmla="*/ 73819 h 426244"/>
              <a:gd name="connsiteX25" fmla="*/ 1071562 w 2055019"/>
              <a:gd name="connsiteY25" fmla="*/ 92869 h 426244"/>
              <a:gd name="connsiteX26" fmla="*/ 1283494 w 2055019"/>
              <a:gd name="connsiteY26" fmla="*/ 111919 h 426244"/>
              <a:gd name="connsiteX27" fmla="*/ 1426369 w 2055019"/>
              <a:gd name="connsiteY27" fmla="*/ 123825 h 426244"/>
              <a:gd name="connsiteX28" fmla="*/ 1545431 w 2055019"/>
              <a:gd name="connsiteY28" fmla="*/ 130969 h 426244"/>
              <a:gd name="connsiteX29" fmla="*/ 1678781 w 2055019"/>
              <a:gd name="connsiteY29" fmla="*/ 133350 h 426244"/>
              <a:gd name="connsiteX30" fmla="*/ 1783556 w 2055019"/>
              <a:gd name="connsiteY30" fmla="*/ 135732 h 426244"/>
              <a:gd name="connsiteX31" fmla="*/ 1831181 w 2055019"/>
              <a:gd name="connsiteY31" fmla="*/ 130969 h 426244"/>
              <a:gd name="connsiteX32" fmla="*/ 1883569 w 2055019"/>
              <a:gd name="connsiteY32" fmla="*/ 116682 h 426244"/>
              <a:gd name="connsiteX33" fmla="*/ 1914525 w 2055019"/>
              <a:gd name="connsiteY33" fmla="*/ 100013 h 426244"/>
              <a:gd name="connsiteX34" fmla="*/ 1938337 w 2055019"/>
              <a:gd name="connsiteY34" fmla="*/ 78582 h 426244"/>
              <a:gd name="connsiteX35" fmla="*/ 1952625 w 2055019"/>
              <a:gd name="connsiteY35" fmla="*/ 64294 h 426244"/>
              <a:gd name="connsiteX36" fmla="*/ 1978819 w 2055019"/>
              <a:gd name="connsiteY36" fmla="*/ 50007 h 426244"/>
              <a:gd name="connsiteX37" fmla="*/ 1997869 w 2055019"/>
              <a:gd name="connsiteY37" fmla="*/ 42863 h 426244"/>
              <a:gd name="connsiteX38" fmla="*/ 2021681 w 2055019"/>
              <a:gd name="connsiteY38" fmla="*/ 38100 h 426244"/>
              <a:gd name="connsiteX39" fmla="*/ 2040731 w 2055019"/>
              <a:gd name="connsiteY39" fmla="*/ 42863 h 426244"/>
              <a:gd name="connsiteX40" fmla="*/ 2050256 w 2055019"/>
              <a:gd name="connsiteY40" fmla="*/ 50007 h 426244"/>
              <a:gd name="connsiteX41" fmla="*/ 2055019 w 2055019"/>
              <a:gd name="connsiteY41" fmla="*/ 66675 h 426244"/>
              <a:gd name="connsiteX42" fmla="*/ 2050256 w 2055019"/>
              <a:gd name="connsiteY42" fmla="*/ 97632 h 426244"/>
              <a:gd name="connsiteX43" fmla="*/ 2038350 w 2055019"/>
              <a:gd name="connsiteY43" fmla="*/ 130969 h 426244"/>
              <a:gd name="connsiteX44" fmla="*/ 2009775 w 2055019"/>
              <a:gd name="connsiteY44" fmla="*/ 195263 h 426244"/>
              <a:gd name="connsiteX45" fmla="*/ 1959769 w 2055019"/>
              <a:gd name="connsiteY45" fmla="*/ 283369 h 426244"/>
              <a:gd name="connsiteX46" fmla="*/ 1900237 w 2055019"/>
              <a:gd name="connsiteY46" fmla="*/ 359569 h 426244"/>
              <a:gd name="connsiteX47" fmla="*/ 1847850 w 2055019"/>
              <a:gd name="connsiteY47" fmla="*/ 409575 h 426244"/>
              <a:gd name="connsiteX48" fmla="*/ 1826419 w 2055019"/>
              <a:gd name="connsiteY48" fmla="*/ 423863 h 426244"/>
              <a:gd name="connsiteX49" fmla="*/ 1807369 w 2055019"/>
              <a:gd name="connsiteY49" fmla="*/ 426244 h 426244"/>
              <a:gd name="connsiteX50" fmla="*/ 1774031 w 2055019"/>
              <a:gd name="connsiteY50" fmla="*/ 419100 h 426244"/>
              <a:gd name="connsiteX51" fmla="*/ 1735931 w 2055019"/>
              <a:gd name="connsiteY51" fmla="*/ 397669 h 426244"/>
              <a:gd name="connsiteX52" fmla="*/ 1693069 w 2055019"/>
              <a:gd name="connsiteY52" fmla="*/ 369094 h 426244"/>
              <a:gd name="connsiteX53" fmla="*/ 1678781 w 2055019"/>
              <a:gd name="connsiteY53" fmla="*/ 359569 h 426244"/>
              <a:gd name="connsiteX54" fmla="*/ 1404937 w 2055019"/>
              <a:gd name="connsiteY54" fmla="*/ 338138 h 426244"/>
              <a:gd name="connsiteX55" fmla="*/ 1073944 w 2055019"/>
              <a:gd name="connsiteY55" fmla="*/ 3119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5019" h="426244">
                <a:moveTo>
                  <a:pt x="1073944" y="311944"/>
                </a:moveTo>
                <a:lnTo>
                  <a:pt x="747712" y="283369"/>
                </a:lnTo>
                <a:lnTo>
                  <a:pt x="561975" y="269082"/>
                </a:lnTo>
                <a:lnTo>
                  <a:pt x="378619" y="252413"/>
                </a:lnTo>
                <a:lnTo>
                  <a:pt x="304800" y="247650"/>
                </a:lnTo>
                <a:lnTo>
                  <a:pt x="226219" y="245269"/>
                </a:lnTo>
                <a:lnTo>
                  <a:pt x="173831" y="238125"/>
                </a:lnTo>
                <a:lnTo>
                  <a:pt x="121444" y="228600"/>
                </a:lnTo>
                <a:lnTo>
                  <a:pt x="73819" y="214313"/>
                </a:lnTo>
                <a:lnTo>
                  <a:pt x="50006" y="202407"/>
                </a:lnTo>
                <a:lnTo>
                  <a:pt x="21431" y="183357"/>
                </a:lnTo>
                <a:lnTo>
                  <a:pt x="7144" y="166688"/>
                </a:lnTo>
                <a:lnTo>
                  <a:pt x="0" y="147638"/>
                </a:lnTo>
                <a:lnTo>
                  <a:pt x="2381" y="116682"/>
                </a:lnTo>
                <a:lnTo>
                  <a:pt x="9525" y="85725"/>
                </a:lnTo>
                <a:lnTo>
                  <a:pt x="28575" y="57150"/>
                </a:lnTo>
                <a:lnTo>
                  <a:pt x="45244" y="42863"/>
                </a:lnTo>
                <a:lnTo>
                  <a:pt x="78581" y="26194"/>
                </a:lnTo>
                <a:lnTo>
                  <a:pt x="119062" y="16669"/>
                </a:lnTo>
                <a:lnTo>
                  <a:pt x="166687" y="7144"/>
                </a:lnTo>
                <a:lnTo>
                  <a:pt x="233362" y="0"/>
                </a:lnTo>
                <a:lnTo>
                  <a:pt x="307181" y="0"/>
                </a:lnTo>
                <a:lnTo>
                  <a:pt x="464344" y="23813"/>
                </a:lnTo>
                <a:lnTo>
                  <a:pt x="683419" y="52388"/>
                </a:lnTo>
                <a:lnTo>
                  <a:pt x="883444" y="73819"/>
                </a:lnTo>
                <a:lnTo>
                  <a:pt x="1071562" y="92869"/>
                </a:lnTo>
                <a:lnTo>
                  <a:pt x="1283494" y="111919"/>
                </a:lnTo>
                <a:lnTo>
                  <a:pt x="1426369" y="123825"/>
                </a:lnTo>
                <a:lnTo>
                  <a:pt x="1545431" y="130969"/>
                </a:lnTo>
                <a:lnTo>
                  <a:pt x="1678781" y="133350"/>
                </a:lnTo>
                <a:lnTo>
                  <a:pt x="1783556" y="135732"/>
                </a:lnTo>
                <a:lnTo>
                  <a:pt x="1831181" y="130969"/>
                </a:lnTo>
                <a:lnTo>
                  <a:pt x="1883569" y="116682"/>
                </a:lnTo>
                <a:lnTo>
                  <a:pt x="1914525" y="100013"/>
                </a:lnTo>
                <a:lnTo>
                  <a:pt x="1938337" y="78582"/>
                </a:lnTo>
                <a:lnTo>
                  <a:pt x="1952625" y="64294"/>
                </a:lnTo>
                <a:lnTo>
                  <a:pt x="1978819" y="50007"/>
                </a:lnTo>
                <a:lnTo>
                  <a:pt x="1997869" y="42863"/>
                </a:lnTo>
                <a:lnTo>
                  <a:pt x="2021681" y="38100"/>
                </a:lnTo>
                <a:lnTo>
                  <a:pt x="2040731" y="42863"/>
                </a:lnTo>
                <a:lnTo>
                  <a:pt x="2050256" y="50007"/>
                </a:lnTo>
                <a:lnTo>
                  <a:pt x="2055019" y="66675"/>
                </a:lnTo>
                <a:lnTo>
                  <a:pt x="2050256" y="97632"/>
                </a:lnTo>
                <a:lnTo>
                  <a:pt x="2038350" y="130969"/>
                </a:lnTo>
                <a:lnTo>
                  <a:pt x="2009775" y="195263"/>
                </a:lnTo>
                <a:lnTo>
                  <a:pt x="1959769" y="283369"/>
                </a:lnTo>
                <a:lnTo>
                  <a:pt x="1900237" y="359569"/>
                </a:lnTo>
                <a:lnTo>
                  <a:pt x="1847850" y="409575"/>
                </a:lnTo>
                <a:lnTo>
                  <a:pt x="1826419" y="423863"/>
                </a:lnTo>
                <a:lnTo>
                  <a:pt x="1807369" y="426244"/>
                </a:lnTo>
                <a:lnTo>
                  <a:pt x="1774031" y="419100"/>
                </a:lnTo>
                <a:lnTo>
                  <a:pt x="1735931" y="397669"/>
                </a:lnTo>
                <a:lnTo>
                  <a:pt x="1693069" y="369094"/>
                </a:lnTo>
                <a:lnTo>
                  <a:pt x="1678781" y="359569"/>
                </a:lnTo>
                <a:lnTo>
                  <a:pt x="1404937" y="338138"/>
                </a:lnTo>
                <a:lnTo>
                  <a:pt x="1073944" y="3119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952CE2-7937-45C7-B161-6DA823714514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89088"/>
            <a:ext cx="4743450" cy="4405312"/>
            <a:chOff x="2676525" y="1701800"/>
            <a:chExt cx="4743450" cy="4405313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DA295E79-052F-45FE-9D82-631CFEE142AB}"/>
                </a:ext>
              </a:extLst>
            </p:cNvPr>
            <p:cNvSpPr/>
            <p:nvPr/>
          </p:nvSpPr>
          <p:spPr>
            <a:xfrm>
              <a:off x="4900613" y="3022600"/>
              <a:ext cx="1292225" cy="1614487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5DFC372B-A0C5-4636-9299-DC7204617396}"/>
                </a:ext>
              </a:extLst>
            </p:cNvPr>
            <p:cNvSpPr/>
            <p:nvPr/>
          </p:nvSpPr>
          <p:spPr>
            <a:xfrm rot="16200000">
              <a:off x="1105694" y="3625057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39466528-4F56-4BC6-B6BD-44BBC22F3EBA}"/>
                </a:ext>
              </a:extLst>
            </p:cNvPr>
            <p:cNvSpPr/>
            <p:nvPr/>
          </p:nvSpPr>
          <p:spPr>
            <a:xfrm rot="16200000">
              <a:off x="1833563" y="3392488"/>
              <a:ext cx="3994151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3888E22C-8E10-4D14-8D0C-F7B9DD759248}"/>
                </a:ext>
              </a:extLst>
            </p:cNvPr>
            <p:cNvSpPr/>
            <p:nvPr/>
          </p:nvSpPr>
          <p:spPr>
            <a:xfrm>
              <a:off x="3430588" y="5324476"/>
              <a:ext cx="635000" cy="601662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2C2F2450-3652-40B7-BEA6-852BE7153CC9}"/>
                </a:ext>
              </a:extLst>
            </p:cNvPr>
            <p:cNvSpPr/>
            <p:nvPr/>
          </p:nvSpPr>
          <p:spPr>
            <a:xfrm>
              <a:off x="3313113" y="3017837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F0E0ECB-2176-4071-B761-918136B037C5}"/>
                </a:ext>
              </a:extLst>
            </p:cNvPr>
            <p:cNvSpPr/>
            <p:nvPr/>
          </p:nvSpPr>
          <p:spPr>
            <a:xfrm>
              <a:off x="3294063" y="39100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D67F3F04-AB0A-4082-9AAF-0D6BB68A6594}"/>
                </a:ext>
              </a:extLst>
            </p:cNvPr>
            <p:cNvSpPr/>
            <p:nvPr/>
          </p:nvSpPr>
          <p:spPr>
            <a:xfrm>
              <a:off x="4364038" y="1701800"/>
              <a:ext cx="1246187" cy="1722437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DD5A555-3640-497B-A25C-356ED6E6BBE0}"/>
                </a:ext>
              </a:extLst>
            </p:cNvPr>
            <p:cNvSpPr/>
            <p:nvPr/>
          </p:nvSpPr>
          <p:spPr>
            <a:xfrm>
              <a:off x="5027613" y="2286000"/>
              <a:ext cx="2392362" cy="487362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38CBF132-22D3-4EBE-8CEE-17D49CE255EA}"/>
                </a:ext>
              </a:extLst>
            </p:cNvPr>
            <p:cNvSpPr/>
            <p:nvPr/>
          </p:nvSpPr>
          <p:spPr>
            <a:xfrm rot="16200000">
              <a:off x="5122069" y="3861594"/>
              <a:ext cx="3556001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3588E81D-F042-47AD-8906-93D3287454C3}"/>
                </a:ext>
              </a:extLst>
            </p:cNvPr>
            <p:cNvSpPr/>
            <p:nvPr/>
          </p:nvSpPr>
          <p:spPr>
            <a:xfrm>
              <a:off x="5843588" y="5505451"/>
              <a:ext cx="879475" cy="487362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2C51DE4C-1E99-4F60-A999-31A543711E12}"/>
                </a:ext>
              </a:extLst>
            </p:cNvPr>
            <p:cNvSpPr/>
            <p:nvPr/>
          </p:nvSpPr>
          <p:spPr>
            <a:xfrm>
              <a:off x="5154613" y="3252787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B63183EC-C7AD-4E88-B9C5-10D494D57691}"/>
                </a:ext>
              </a:extLst>
            </p:cNvPr>
            <p:cNvSpPr/>
            <p:nvPr/>
          </p:nvSpPr>
          <p:spPr>
            <a:xfrm>
              <a:off x="4586288" y="35337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66EC834A-7657-4487-AE7B-A5268A12E910}"/>
                </a:ext>
              </a:extLst>
            </p:cNvPr>
            <p:cNvSpPr/>
            <p:nvPr/>
          </p:nvSpPr>
          <p:spPr>
            <a:xfrm rot="16200000">
              <a:off x="5444332" y="3977482"/>
              <a:ext cx="2055812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5E55FF29-77A4-45E9-8DDC-D13B96AA60F8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CFD8FAE4-1608-4C16-8DF2-E4A6D263879B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D8E3B5EF-9516-4977-B61E-4F13BF52387B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02EFFC03-7DA7-4A5C-8972-2573BA86F2AB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27FFCAC2-6003-4C4C-8953-97981A2055F9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EF3D1D82-C3CE-4754-AC1E-95E05D2CB1AD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58CECDF-987F-47FA-BFCE-DF492A0926D8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7A823596-23F3-419F-B4B0-CFB5C18BCFDA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2C1EA83E-D761-4952-A550-6970B5AF4FC0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5314E28D-434A-4246-973D-395C729807ED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9DBDB02A-74CC-431A-9CAF-A9280E1FC551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8B36364E-AB34-4E6C-A219-B7ADFE2BC0BE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2FFAA6F-4951-4A5F-86F3-8470B7C5D1D7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886D702-30A6-4B2E-887A-A199B31D02B0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370" name="グループ化 1">
            <a:extLst>
              <a:ext uri="{FF2B5EF4-FFF2-40B4-BE49-F238E27FC236}">
                <a16:creationId xmlns:a16="http://schemas.microsoft.com/office/drawing/2014/main" id="{57A852F4-F5B4-4F0A-B67E-FA22D00FAF5A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A365DD-C8AD-4769-97E6-BD1CE5308BA0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9C3B7FB-FD46-463A-B88F-DFC7E35C5673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281E115-BA5E-486A-B3FC-E5BF7AA4D2FF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BAF1A1C-78EC-4714-9D95-A57AB9DA6933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4B39B4D-7C2D-4108-A8AB-5F4F0E2449FD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2313288-4F3C-4E00-985E-FE0786631593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8DAB981-6F15-4164-A358-D5A078F3E97D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4EFA0A4-5ADC-46A1-897B-2D6046714F5E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4C43326-18DE-4F21-B25D-259D9F755746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79B2F5F-5929-4012-940E-5BEEB160DF3F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F414483-453E-48A6-8B81-F7F7FCEE2E7F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E73823C-E2E1-4B0E-8584-9448EDD0123B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863041C-D70C-4627-89A2-61B593FF1EF9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3BCE65E-5325-4545-A020-BFAF1DF07A84}"/>
              </a:ext>
            </a:extLst>
          </p:cNvPr>
          <p:cNvSpPr/>
          <p:nvPr/>
        </p:nvSpPr>
        <p:spPr>
          <a:xfrm>
            <a:off x="2695575" y="1741488"/>
            <a:ext cx="1801813" cy="527050"/>
          </a:xfrm>
          <a:custGeom>
            <a:avLst/>
            <a:gdLst>
              <a:gd name="connsiteX0" fmla="*/ 990600 w 1802606"/>
              <a:gd name="connsiteY0" fmla="*/ 354806 h 528637"/>
              <a:gd name="connsiteX1" fmla="*/ 1202531 w 1802606"/>
              <a:gd name="connsiteY1" fmla="*/ 276225 h 528637"/>
              <a:gd name="connsiteX2" fmla="*/ 1304925 w 1802606"/>
              <a:gd name="connsiteY2" fmla="*/ 240506 h 528637"/>
              <a:gd name="connsiteX3" fmla="*/ 1323975 w 1802606"/>
              <a:gd name="connsiteY3" fmla="*/ 238125 h 528637"/>
              <a:gd name="connsiteX4" fmla="*/ 1604963 w 1802606"/>
              <a:gd name="connsiteY4" fmla="*/ 369094 h 528637"/>
              <a:gd name="connsiteX5" fmla="*/ 1662113 w 1802606"/>
              <a:gd name="connsiteY5" fmla="*/ 361950 h 528637"/>
              <a:gd name="connsiteX6" fmla="*/ 1704975 w 1802606"/>
              <a:gd name="connsiteY6" fmla="*/ 352425 h 528637"/>
              <a:gd name="connsiteX7" fmla="*/ 1740694 w 1802606"/>
              <a:gd name="connsiteY7" fmla="*/ 340519 h 528637"/>
              <a:gd name="connsiteX8" fmla="*/ 1778794 w 1802606"/>
              <a:gd name="connsiteY8" fmla="*/ 316706 h 528637"/>
              <a:gd name="connsiteX9" fmla="*/ 1795463 w 1802606"/>
              <a:gd name="connsiteY9" fmla="*/ 297656 h 528637"/>
              <a:gd name="connsiteX10" fmla="*/ 1802606 w 1802606"/>
              <a:gd name="connsiteY10" fmla="*/ 276225 h 528637"/>
              <a:gd name="connsiteX11" fmla="*/ 1802606 w 1802606"/>
              <a:gd name="connsiteY11" fmla="*/ 252412 h 528637"/>
              <a:gd name="connsiteX12" fmla="*/ 1795463 w 1802606"/>
              <a:gd name="connsiteY12" fmla="*/ 230981 h 528637"/>
              <a:gd name="connsiteX13" fmla="*/ 1776413 w 1802606"/>
              <a:gd name="connsiteY13" fmla="*/ 202406 h 528637"/>
              <a:gd name="connsiteX14" fmla="*/ 1740694 w 1802606"/>
              <a:gd name="connsiteY14" fmla="*/ 169069 h 528637"/>
              <a:gd name="connsiteX15" fmla="*/ 1683544 w 1802606"/>
              <a:gd name="connsiteY15" fmla="*/ 128587 h 528637"/>
              <a:gd name="connsiteX16" fmla="*/ 1609725 w 1802606"/>
              <a:gd name="connsiteY16" fmla="*/ 83344 h 528637"/>
              <a:gd name="connsiteX17" fmla="*/ 1531144 w 1802606"/>
              <a:gd name="connsiteY17" fmla="*/ 42862 h 528637"/>
              <a:gd name="connsiteX18" fmla="*/ 1471613 w 1802606"/>
              <a:gd name="connsiteY18" fmla="*/ 16669 h 528637"/>
              <a:gd name="connsiteX19" fmla="*/ 1416844 w 1802606"/>
              <a:gd name="connsiteY19" fmla="*/ 0 h 528637"/>
              <a:gd name="connsiteX20" fmla="*/ 1393031 w 1802606"/>
              <a:gd name="connsiteY20" fmla="*/ 2381 h 528637"/>
              <a:gd name="connsiteX21" fmla="*/ 1381125 w 1802606"/>
              <a:gd name="connsiteY21" fmla="*/ 14287 h 528637"/>
              <a:gd name="connsiteX22" fmla="*/ 1312069 w 1802606"/>
              <a:gd name="connsiteY22" fmla="*/ 57150 h 528637"/>
              <a:gd name="connsiteX23" fmla="*/ 1228725 w 1802606"/>
              <a:gd name="connsiteY23" fmla="*/ 100012 h 528637"/>
              <a:gd name="connsiteX24" fmla="*/ 1143000 w 1802606"/>
              <a:gd name="connsiteY24" fmla="*/ 133350 h 528637"/>
              <a:gd name="connsiteX25" fmla="*/ 1004888 w 1802606"/>
              <a:gd name="connsiteY25" fmla="*/ 173831 h 528637"/>
              <a:gd name="connsiteX26" fmla="*/ 897731 w 1802606"/>
              <a:gd name="connsiteY26" fmla="*/ 195262 h 528637"/>
              <a:gd name="connsiteX27" fmla="*/ 757238 w 1802606"/>
              <a:gd name="connsiteY27" fmla="*/ 221456 h 528637"/>
              <a:gd name="connsiteX28" fmla="*/ 647700 w 1802606"/>
              <a:gd name="connsiteY28" fmla="*/ 240506 h 528637"/>
              <a:gd name="connsiteX29" fmla="*/ 511969 w 1802606"/>
              <a:gd name="connsiteY29" fmla="*/ 257175 h 528637"/>
              <a:gd name="connsiteX30" fmla="*/ 414338 w 1802606"/>
              <a:gd name="connsiteY30" fmla="*/ 264319 h 528637"/>
              <a:gd name="connsiteX31" fmla="*/ 366713 w 1802606"/>
              <a:gd name="connsiteY31" fmla="*/ 264319 h 528637"/>
              <a:gd name="connsiteX32" fmla="*/ 309563 w 1802606"/>
              <a:gd name="connsiteY32" fmla="*/ 259556 h 528637"/>
              <a:gd name="connsiteX33" fmla="*/ 257175 w 1802606"/>
              <a:gd name="connsiteY33" fmla="*/ 252412 h 528637"/>
              <a:gd name="connsiteX34" fmla="*/ 195263 w 1802606"/>
              <a:gd name="connsiteY34" fmla="*/ 240506 h 528637"/>
              <a:gd name="connsiteX35" fmla="*/ 126206 w 1802606"/>
              <a:gd name="connsiteY35" fmla="*/ 216694 h 528637"/>
              <a:gd name="connsiteX36" fmla="*/ 61913 w 1802606"/>
              <a:gd name="connsiteY36" fmla="*/ 180975 h 528637"/>
              <a:gd name="connsiteX37" fmla="*/ 42863 w 1802606"/>
              <a:gd name="connsiteY37" fmla="*/ 171450 h 528637"/>
              <a:gd name="connsiteX38" fmla="*/ 28575 w 1802606"/>
              <a:gd name="connsiteY38" fmla="*/ 169069 h 528637"/>
              <a:gd name="connsiteX39" fmla="*/ 9525 w 1802606"/>
              <a:gd name="connsiteY39" fmla="*/ 171450 h 528637"/>
              <a:gd name="connsiteX40" fmla="*/ 0 w 1802606"/>
              <a:gd name="connsiteY40" fmla="*/ 183356 h 528637"/>
              <a:gd name="connsiteX41" fmla="*/ 0 w 1802606"/>
              <a:gd name="connsiteY41" fmla="*/ 200025 h 528637"/>
              <a:gd name="connsiteX42" fmla="*/ 19050 w 1802606"/>
              <a:gd name="connsiteY42" fmla="*/ 223837 h 528637"/>
              <a:gd name="connsiteX43" fmla="*/ 61913 w 1802606"/>
              <a:gd name="connsiteY43" fmla="*/ 273844 h 528637"/>
              <a:gd name="connsiteX44" fmla="*/ 121444 w 1802606"/>
              <a:gd name="connsiteY44" fmla="*/ 330994 h 528637"/>
              <a:gd name="connsiteX45" fmla="*/ 164306 w 1802606"/>
              <a:gd name="connsiteY45" fmla="*/ 369094 h 528637"/>
              <a:gd name="connsiteX46" fmla="*/ 204788 w 1802606"/>
              <a:gd name="connsiteY46" fmla="*/ 404812 h 528637"/>
              <a:gd name="connsiteX47" fmla="*/ 252413 w 1802606"/>
              <a:gd name="connsiteY47" fmla="*/ 442912 h 528637"/>
              <a:gd name="connsiteX48" fmla="*/ 278606 w 1802606"/>
              <a:gd name="connsiteY48" fmla="*/ 461962 h 528637"/>
              <a:gd name="connsiteX49" fmla="*/ 314325 w 1802606"/>
              <a:gd name="connsiteY49" fmla="*/ 483394 h 528637"/>
              <a:gd name="connsiteX50" fmla="*/ 357188 w 1802606"/>
              <a:gd name="connsiteY50" fmla="*/ 502444 h 528637"/>
              <a:gd name="connsiteX51" fmla="*/ 402431 w 1802606"/>
              <a:gd name="connsiteY51" fmla="*/ 521494 h 528637"/>
              <a:gd name="connsiteX52" fmla="*/ 428625 w 1802606"/>
              <a:gd name="connsiteY52" fmla="*/ 526256 h 528637"/>
              <a:gd name="connsiteX53" fmla="*/ 457200 w 1802606"/>
              <a:gd name="connsiteY53" fmla="*/ 528637 h 528637"/>
              <a:gd name="connsiteX54" fmla="*/ 500063 w 1802606"/>
              <a:gd name="connsiteY54" fmla="*/ 523875 h 528637"/>
              <a:gd name="connsiteX55" fmla="*/ 569119 w 1802606"/>
              <a:gd name="connsiteY55" fmla="*/ 507206 h 528637"/>
              <a:gd name="connsiteX56" fmla="*/ 714375 w 1802606"/>
              <a:gd name="connsiteY56" fmla="*/ 454819 h 528637"/>
              <a:gd name="connsiteX57" fmla="*/ 935831 w 1802606"/>
              <a:gd name="connsiteY57" fmla="*/ 373856 h 528637"/>
              <a:gd name="connsiteX58" fmla="*/ 990600 w 1802606"/>
              <a:gd name="connsiteY58" fmla="*/ 35480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02606" h="528637">
                <a:moveTo>
                  <a:pt x="990600" y="354806"/>
                </a:moveTo>
                <a:lnTo>
                  <a:pt x="1202531" y="276225"/>
                </a:lnTo>
                <a:lnTo>
                  <a:pt x="1304925" y="240506"/>
                </a:lnTo>
                <a:lnTo>
                  <a:pt x="1323975" y="238125"/>
                </a:lnTo>
                <a:lnTo>
                  <a:pt x="1604963" y="369094"/>
                </a:lnTo>
                <a:lnTo>
                  <a:pt x="1662113" y="361950"/>
                </a:lnTo>
                <a:lnTo>
                  <a:pt x="1704975" y="352425"/>
                </a:lnTo>
                <a:lnTo>
                  <a:pt x="1740694" y="340519"/>
                </a:lnTo>
                <a:lnTo>
                  <a:pt x="1778794" y="316706"/>
                </a:lnTo>
                <a:lnTo>
                  <a:pt x="1795463" y="297656"/>
                </a:lnTo>
                <a:lnTo>
                  <a:pt x="1802606" y="276225"/>
                </a:lnTo>
                <a:lnTo>
                  <a:pt x="1802606" y="252412"/>
                </a:lnTo>
                <a:lnTo>
                  <a:pt x="1795463" y="230981"/>
                </a:lnTo>
                <a:lnTo>
                  <a:pt x="1776413" y="202406"/>
                </a:lnTo>
                <a:lnTo>
                  <a:pt x="1740694" y="169069"/>
                </a:lnTo>
                <a:lnTo>
                  <a:pt x="1683544" y="128587"/>
                </a:lnTo>
                <a:lnTo>
                  <a:pt x="1609725" y="83344"/>
                </a:lnTo>
                <a:lnTo>
                  <a:pt x="1531144" y="42862"/>
                </a:lnTo>
                <a:lnTo>
                  <a:pt x="1471613" y="16669"/>
                </a:lnTo>
                <a:lnTo>
                  <a:pt x="1416844" y="0"/>
                </a:lnTo>
                <a:lnTo>
                  <a:pt x="1393031" y="2381"/>
                </a:lnTo>
                <a:lnTo>
                  <a:pt x="1381125" y="14287"/>
                </a:lnTo>
                <a:lnTo>
                  <a:pt x="1312069" y="57150"/>
                </a:lnTo>
                <a:lnTo>
                  <a:pt x="1228725" y="100012"/>
                </a:lnTo>
                <a:lnTo>
                  <a:pt x="1143000" y="133350"/>
                </a:lnTo>
                <a:lnTo>
                  <a:pt x="1004888" y="173831"/>
                </a:lnTo>
                <a:lnTo>
                  <a:pt x="897731" y="195262"/>
                </a:lnTo>
                <a:lnTo>
                  <a:pt x="757238" y="221456"/>
                </a:lnTo>
                <a:lnTo>
                  <a:pt x="647700" y="240506"/>
                </a:lnTo>
                <a:lnTo>
                  <a:pt x="511969" y="257175"/>
                </a:lnTo>
                <a:lnTo>
                  <a:pt x="414338" y="264319"/>
                </a:lnTo>
                <a:lnTo>
                  <a:pt x="366713" y="264319"/>
                </a:lnTo>
                <a:lnTo>
                  <a:pt x="309563" y="259556"/>
                </a:lnTo>
                <a:lnTo>
                  <a:pt x="257175" y="252412"/>
                </a:lnTo>
                <a:lnTo>
                  <a:pt x="195263" y="240506"/>
                </a:lnTo>
                <a:lnTo>
                  <a:pt x="126206" y="216694"/>
                </a:lnTo>
                <a:lnTo>
                  <a:pt x="61913" y="180975"/>
                </a:lnTo>
                <a:lnTo>
                  <a:pt x="42863" y="171450"/>
                </a:lnTo>
                <a:lnTo>
                  <a:pt x="28575" y="169069"/>
                </a:lnTo>
                <a:lnTo>
                  <a:pt x="9525" y="171450"/>
                </a:lnTo>
                <a:lnTo>
                  <a:pt x="0" y="183356"/>
                </a:lnTo>
                <a:lnTo>
                  <a:pt x="0" y="200025"/>
                </a:lnTo>
                <a:lnTo>
                  <a:pt x="19050" y="223837"/>
                </a:lnTo>
                <a:lnTo>
                  <a:pt x="61913" y="273844"/>
                </a:lnTo>
                <a:lnTo>
                  <a:pt x="121444" y="330994"/>
                </a:lnTo>
                <a:lnTo>
                  <a:pt x="164306" y="369094"/>
                </a:lnTo>
                <a:lnTo>
                  <a:pt x="204788" y="404812"/>
                </a:lnTo>
                <a:lnTo>
                  <a:pt x="252413" y="442912"/>
                </a:lnTo>
                <a:lnTo>
                  <a:pt x="278606" y="461962"/>
                </a:lnTo>
                <a:lnTo>
                  <a:pt x="314325" y="483394"/>
                </a:lnTo>
                <a:lnTo>
                  <a:pt x="357188" y="502444"/>
                </a:lnTo>
                <a:lnTo>
                  <a:pt x="402431" y="521494"/>
                </a:lnTo>
                <a:lnTo>
                  <a:pt x="428625" y="526256"/>
                </a:lnTo>
                <a:lnTo>
                  <a:pt x="457200" y="528637"/>
                </a:lnTo>
                <a:lnTo>
                  <a:pt x="500063" y="523875"/>
                </a:lnTo>
                <a:lnTo>
                  <a:pt x="569119" y="507206"/>
                </a:lnTo>
                <a:lnTo>
                  <a:pt x="714375" y="454819"/>
                </a:lnTo>
                <a:lnTo>
                  <a:pt x="935831" y="373856"/>
                </a:lnTo>
                <a:lnTo>
                  <a:pt x="9906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6A2E6CE2-573C-49B2-98BF-EB0BD41A6D49}"/>
              </a:ext>
            </a:extLst>
          </p:cNvPr>
          <p:cNvSpPr/>
          <p:nvPr/>
        </p:nvSpPr>
        <p:spPr>
          <a:xfrm>
            <a:off x="4576763" y="1620838"/>
            <a:ext cx="2376487" cy="517525"/>
          </a:xfrm>
          <a:custGeom>
            <a:avLst/>
            <a:gdLst>
              <a:gd name="connsiteX0" fmla="*/ 883443 w 2376487"/>
              <a:gd name="connsiteY0" fmla="*/ 240507 h 516732"/>
              <a:gd name="connsiteX1" fmla="*/ 1316831 w 2376487"/>
              <a:gd name="connsiteY1" fmla="*/ 169069 h 516732"/>
              <a:gd name="connsiteX2" fmla="*/ 1581150 w 2376487"/>
              <a:gd name="connsiteY2" fmla="*/ 123825 h 516732"/>
              <a:gd name="connsiteX3" fmla="*/ 1669256 w 2376487"/>
              <a:gd name="connsiteY3" fmla="*/ 109538 h 516732"/>
              <a:gd name="connsiteX4" fmla="*/ 1807368 w 2376487"/>
              <a:gd name="connsiteY4" fmla="*/ 59532 h 516732"/>
              <a:gd name="connsiteX5" fmla="*/ 1964531 w 2376487"/>
              <a:gd name="connsiteY5" fmla="*/ 2382 h 516732"/>
              <a:gd name="connsiteX6" fmla="*/ 2000250 w 2376487"/>
              <a:gd name="connsiteY6" fmla="*/ 0 h 516732"/>
              <a:gd name="connsiteX7" fmla="*/ 2085975 w 2376487"/>
              <a:gd name="connsiteY7" fmla="*/ 16669 h 516732"/>
              <a:gd name="connsiteX8" fmla="*/ 2174081 w 2376487"/>
              <a:gd name="connsiteY8" fmla="*/ 40482 h 516732"/>
              <a:gd name="connsiteX9" fmla="*/ 2231231 w 2376487"/>
              <a:gd name="connsiteY9" fmla="*/ 59532 h 516732"/>
              <a:gd name="connsiteX10" fmla="*/ 2305050 w 2376487"/>
              <a:gd name="connsiteY10" fmla="*/ 95250 h 516732"/>
              <a:gd name="connsiteX11" fmla="*/ 2352675 w 2376487"/>
              <a:gd name="connsiteY11" fmla="*/ 126207 h 516732"/>
              <a:gd name="connsiteX12" fmla="*/ 2364581 w 2376487"/>
              <a:gd name="connsiteY12" fmla="*/ 140494 h 516732"/>
              <a:gd name="connsiteX13" fmla="*/ 2374106 w 2376487"/>
              <a:gd name="connsiteY13" fmla="*/ 159544 h 516732"/>
              <a:gd name="connsiteX14" fmla="*/ 2376487 w 2376487"/>
              <a:gd name="connsiteY14" fmla="*/ 176213 h 516732"/>
              <a:gd name="connsiteX15" fmla="*/ 2376487 w 2376487"/>
              <a:gd name="connsiteY15" fmla="*/ 204788 h 516732"/>
              <a:gd name="connsiteX16" fmla="*/ 2364581 w 2376487"/>
              <a:gd name="connsiteY16" fmla="*/ 235744 h 516732"/>
              <a:gd name="connsiteX17" fmla="*/ 2340768 w 2376487"/>
              <a:gd name="connsiteY17" fmla="*/ 259557 h 516732"/>
              <a:gd name="connsiteX18" fmla="*/ 2300287 w 2376487"/>
              <a:gd name="connsiteY18" fmla="*/ 273844 h 516732"/>
              <a:gd name="connsiteX19" fmla="*/ 2257425 w 2376487"/>
              <a:gd name="connsiteY19" fmla="*/ 283369 h 516732"/>
              <a:gd name="connsiteX20" fmla="*/ 2188368 w 2376487"/>
              <a:gd name="connsiteY20" fmla="*/ 288132 h 516732"/>
              <a:gd name="connsiteX21" fmla="*/ 2085975 w 2376487"/>
              <a:gd name="connsiteY21" fmla="*/ 290513 h 516732"/>
              <a:gd name="connsiteX22" fmla="*/ 1966912 w 2376487"/>
              <a:gd name="connsiteY22" fmla="*/ 292894 h 516732"/>
              <a:gd name="connsiteX23" fmla="*/ 1816893 w 2376487"/>
              <a:gd name="connsiteY23" fmla="*/ 297657 h 516732"/>
              <a:gd name="connsiteX24" fmla="*/ 1645443 w 2376487"/>
              <a:gd name="connsiteY24" fmla="*/ 311944 h 516732"/>
              <a:gd name="connsiteX25" fmla="*/ 1433512 w 2376487"/>
              <a:gd name="connsiteY25" fmla="*/ 330994 h 516732"/>
              <a:gd name="connsiteX26" fmla="*/ 1193006 w 2376487"/>
              <a:gd name="connsiteY26" fmla="*/ 359569 h 516732"/>
              <a:gd name="connsiteX27" fmla="*/ 995362 w 2376487"/>
              <a:gd name="connsiteY27" fmla="*/ 400050 h 516732"/>
              <a:gd name="connsiteX28" fmla="*/ 752475 w 2376487"/>
              <a:gd name="connsiteY28" fmla="*/ 445294 h 516732"/>
              <a:gd name="connsiteX29" fmla="*/ 507206 w 2376487"/>
              <a:gd name="connsiteY29" fmla="*/ 492919 h 516732"/>
              <a:gd name="connsiteX30" fmla="*/ 373856 w 2376487"/>
              <a:gd name="connsiteY30" fmla="*/ 514350 h 516732"/>
              <a:gd name="connsiteX31" fmla="*/ 345281 w 2376487"/>
              <a:gd name="connsiteY31" fmla="*/ 516732 h 516732"/>
              <a:gd name="connsiteX32" fmla="*/ 311943 w 2376487"/>
              <a:gd name="connsiteY32" fmla="*/ 509588 h 516732"/>
              <a:gd name="connsiteX33" fmla="*/ 264318 w 2376487"/>
              <a:gd name="connsiteY33" fmla="*/ 483394 h 516732"/>
              <a:gd name="connsiteX34" fmla="*/ 197643 w 2376487"/>
              <a:gd name="connsiteY34" fmla="*/ 433388 h 516732"/>
              <a:gd name="connsiteX35" fmla="*/ 121443 w 2376487"/>
              <a:gd name="connsiteY35" fmla="*/ 359569 h 516732"/>
              <a:gd name="connsiteX36" fmla="*/ 40481 w 2376487"/>
              <a:gd name="connsiteY36" fmla="*/ 264319 h 516732"/>
              <a:gd name="connsiteX37" fmla="*/ 14287 w 2376487"/>
              <a:gd name="connsiteY37" fmla="*/ 228600 h 516732"/>
              <a:gd name="connsiteX38" fmla="*/ 2381 w 2376487"/>
              <a:gd name="connsiteY38" fmla="*/ 197644 h 516732"/>
              <a:gd name="connsiteX39" fmla="*/ 0 w 2376487"/>
              <a:gd name="connsiteY39" fmla="*/ 178594 h 516732"/>
              <a:gd name="connsiteX40" fmla="*/ 7143 w 2376487"/>
              <a:gd name="connsiteY40" fmla="*/ 164307 h 516732"/>
              <a:gd name="connsiteX41" fmla="*/ 23812 w 2376487"/>
              <a:gd name="connsiteY41" fmla="*/ 161925 h 516732"/>
              <a:gd name="connsiteX42" fmla="*/ 57150 w 2376487"/>
              <a:gd name="connsiteY42" fmla="*/ 176213 h 516732"/>
              <a:gd name="connsiteX43" fmla="*/ 147637 w 2376487"/>
              <a:gd name="connsiteY43" fmla="*/ 221457 h 516732"/>
              <a:gd name="connsiteX44" fmla="*/ 240506 w 2376487"/>
              <a:gd name="connsiteY44" fmla="*/ 257175 h 516732"/>
              <a:gd name="connsiteX45" fmla="*/ 321468 w 2376487"/>
              <a:gd name="connsiteY45" fmla="*/ 280988 h 516732"/>
              <a:gd name="connsiteX46" fmla="*/ 402431 w 2376487"/>
              <a:gd name="connsiteY46" fmla="*/ 295275 h 516732"/>
              <a:gd name="connsiteX47" fmla="*/ 488156 w 2376487"/>
              <a:gd name="connsiteY47" fmla="*/ 302419 h 516732"/>
              <a:gd name="connsiteX48" fmla="*/ 581025 w 2376487"/>
              <a:gd name="connsiteY48" fmla="*/ 292894 h 516732"/>
              <a:gd name="connsiteX49" fmla="*/ 831056 w 2376487"/>
              <a:gd name="connsiteY49" fmla="*/ 250032 h 516732"/>
              <a:gd name="connsiteX50" fmla="*/ 883443 w 2376487"/>
              <a:gd name="connsiteY50" fmla="*/ 240507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76487" h="516732">
                <a:moveTo>
                  <a:pt x="883443" y="240507"/>
                </a:moveTo>
                <a:lnTo>
                  <a:pt x="1316831" y="169069"/>
                </a:lnTo>
                <a:lnTo>
                  <a:pt x="1581150" y="123825"/>
                </a:lnTo>
                <a:lnTo>
                  <a:pt x="1669256" y="109538"/>
                </a:lnTo>
                <a:lnTo>
                  <a:pt x="1807368" y="59532"/>
                </a:lnTo>
                <a:lnTo>
                  <a:pt x="1964531" y="2382"/>
                </a:lnTo>
                <a:lnTo>
                  <a:pt x="2000250" y="0"/>
                </a:lnTo>
                <a:lnTo>
                  <a:pt x="2085975" y="16669"/>
                </a:lnTo>
                <a:lnTo>
                  <a:pt x="2174081" y="40482"/>
                </a:lnTo>
                <a:lnTo>
                  <a:pt x="2231231" y="59532"/>
                </a:lnTo>
                <a:lnTo>
                  <a:pt x="2305050" y="95250"/>
                </a:lnTo>
                <a:lnTo>
                  <a:pt x="2352675" y="126207"/>
                </a:lnTo>
                <a:lnTo>
                  <a:pt x="2364581" y="140494"/>
                </a:lnTo>
                <a:lnTo>
                  <a:pt x="2374106" y="159544"/>
                </a:lnTo>
                <a:lnTo>
                  <a:pt x="2376487" y="176213"/>
                </a:lnTo>
                <a:lnTo>
                  <a:pt x="2376487" y="204788"/>
                </a:lnTo>
                <a:lnTo>
                  <a:pt x="2364581" y="235744"/>
                </a:lnTo>
                <a:lnTo>
                  <a:pt x="2340768" y="259557"/>
                </a:lnTo>
                <a:lnTo>
                  <a:pt x="2300287" y="273844"/>
                </a:lnTo>
                <a:lnTo>
                  <a:pt x="2257425" y="283369"/>
                </a:lnTo>
                <a:lnTo>
                  <a:pt x="2188368" y="288132"/>
                </a:lnTo>
                <a:lnTo>
                  <a:pt x="2085975" y="290513"/>
                </a:lnTo>
                <a:lnTo>
                  <a:pt x="1966912" y="292894"/>
                </a:lnTo>
                <a:lnTo>
                  <a:pt x="1816893" y="297657"/>
                </a:lnTo>
                <a:lnTo>
                  <a:pt x="1645443" y="311944"/>
                </a:lnTo>
                <a:lnTo>
                  <a:pt x="1433512" y="330994"/>
                </a:lnTo>
                <a:lnTo>
                  <a:pt x="1193006" y="359569"/>
                </a:lnTo>
                <a:lnTo>
                  <a:pt x="995362" y="400050"/>
                </a:lnTo>
                <a:lnTo>
                  <a:pt x="752475" y="445294"/>
                </a:lnTo>
                <a:lnTo>
                  <a:pt x="507206" y="492919"/>
                </a:lnTo>
                <a:lnTo>
                  <a:pt x="373856" y="514350"/>
                </a:lnTo>
                <a:lnTo>
                  <a:pt x="345281" y="516732"/>
                </a:lnTo>
                <a:lnTo>
                  <a:pt x="311943" y="509588"/>
                </a:lnTo>
                <a:lnTo>
                  <a:pt x="264318" y="483394"/>
                </a:lnTo>
                <a:lnTo>
                  <a:pt x="197643" y="433388"/>
                </a:lnTo>
                <a:lnTo>
                  <a:pt x="121443" y="359569"/>
                </a:lnTo>
                <a:lnTo>
                  <a:pt x="40481" y="264319"/>
                </a:lnTo>
                <a:lnTo>
                  <a:pt x="14287" y="228600"/>
                </a:lnTo>
                <a:lnTo>
                  <a:pt x="2381" y="197644"/>
                </a:lnTo>
                <a:lnTo>
                  <a:pt x="0" y="178594"/>
                </a:lnTo>
                <a:lnTo>
                  <a:pt x="7143" y="164307"/>
                </a:lnTo>
                <a:lnTo>
                  <a:pt x="23812" y="161925"/>
                </a:lnTo>
                <a:lnTo>
                  <a:pt x="57150" y="176213"/>
                </a:lnTo>
                <a:lnTo>
                  <a:pt x="147637" y="221457"/>
                </a:lnTo>
                <a:lnTo>
                  <a:pt x="240506" y="257175"/>
                </a:lnTo>
                <a:lnTo>
                  <a:pt x="321468" y="280988"/>
                </a:lnTo>
                <a:lnTo>
                  <a:pt x="402431" y="295275"/>
                </a:lnTo>
                <a:lnTo>
                  <a:pt x="488156" y="302419"/>
                </a:lnTo>
                <a:lnTo>
                  <a:pt x="581025" y="292894"/>
                </a:lnTo>
                <a:lnTo>
                  <a:pt x="831056" y="250032"/>
                </a:lnTo>
                <a:lnTo>
                  <a:pt x="883443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0D611DA-5860-4FA3-9872-E73FF071BDD1}"/>
              </a:ext>
            </a:extLst>
          </p:cNvPr>
          <p:cNvSpPr/>
          <p:nvPr/>
        </p:nvSpPr>
        <p:spPr>
          <a:xfrm>
            <a:off x="4840288" y="2678113"/>
            <a:ext cx="384175" cy="2316162"/>
          </a:xfrm>
          <a:custGeom>
            <a:avLst/>
            <a:gdLst>
              <a:gd name="connsiteX0" fmla="*/ 372313 w 384227"/>
              <a:gd name="connsiteY0" fmla="*/ 330614 h 2317274"/>
              <a:gd name="connsiteX1" fmla="*/ 372313 w 384227"/>
              <a:gd name="connsiteY1" fmla="*/ 217431 h 2317274"/>
              <a:gd name="connsiteX2" fmla="*/ 303807 w 384227"/>
              <a:gd name="connsiteY2" fmla="*/ 83398 h 2317274"/>
              <a:gd name="connsiteX3" fmla="*/ 220409 w 384227"/>
              <a:gd name="connsiteY3" fmla="*/ 56591 h 2317274"/>
              <a:gd name="connsiteX4" fmla="*/ 116162 w 384227"/>
              <a:gd name="connsiteY4" fmla="*/ 26806 h 2317274"/>
              <a:gd name="connsiteX5" fmla="*/ 68506 w 384227"/>
              <a:gd name="connsiteY5" fmla="*/ 14892 h 2317274"/>
              <a:gd name="connsiteX6" fmla="*/ 23828 w 384227"/>
              <a:gd name="connsiteY6" fmla="*/ 0 h 2317274"/>
              <a:gd name="connsiteX7" fmla="*/ 5957 w 384227"/>
              <a:gd name="connsiteY7" fmla="*/ 5957 h 2317274"/>
              <a:gd name="connsiteX8" fmla="*/ 0 w 384227"/>
              <a:gd name="connsiteY8" fmla="*/ 23828 h 2317274"/>
              <a:gd name="connsiteX9" fmla="*/ 14893 w 384227"/>
              <a:gd name="connsiteY9" fmla="*/ 56591 h 2317274"/>
              <a:gd name="connsiteX10" fmla="*/ 74463 w 384227"/>
              <a:gd name="connsiteY10" fmla="*/ 145947 h 2317274"/>
              <a:gd name="connsiteX11" fmla="*/ 160839 w 384227"/>
              <a:gd name="connsiteY11" fmla="*/ 297850 h 2317274"/>
              <a:gd name="connsiteX12" fmla="*/ 172753 w 384227"/>
              <a:gd name="connsiteY12" fmla="*/ 327635 h 2317274"/>
              <a:gd name="connsiteX13" fmla="*/ 172753 w 384227"/>
              <a:gd name="connsiteY13" fmla="*/ 509324 h 2317274"/>
              <a:gd name="connsiteX14" fmla="*/ 169775 w 384227"/>
              <a:gd name="connsiteY14" fmla="*/ 902486 h 2317274"/>
              <a:gd name="connsiteX15" fmla="*/ 157861 w 384227"/>
              <a:gd name="connsiteY15" fmla="*/ 1429681 h 2317274"/>
              <a:gd name="connsiteX16" fmla="*/ 148925 w 384227"/>
              <a:gd name="connsiteY16" fmla="*/ 1653068 h 2317274"/>
              <a:gd name="connsiteX17" fmla="*/ 148925 w 384227"/>
              <a:gd name="connsiteY17" fmla="*/ 1706681 h 2317274"/>
              <a:gd name="connsiteX18" fmla="*/ 142968 w 384227"/>
              <a:gd name="connsiteY18" fmla="*/ 1763273 h 2317274"/>
              <a:gd name="connsiteX19" fmla="*/ 128076 w 384227"/>
              <a:gd name="connsiteY19" fmla="*/ 1831778 h 2317274"/>
              <a:gd name="connsiteX20" fmla="*/ 110205 w 384227"/>
              <a:gd name="connsiteY20" fmla="*/ 1891348 h 2317274"/>
              <a:gd name="connsiteX21" fmla="*/ 104248 w 384227"/>
              <a:gd name="connsiteY21" fmla="*/ 1915177 h 2317274"/>
              <a:gd name="connsiteX22" fmla="*/ 119140 w 384227"/>
              <a:gd name="connsiteY22" fmla="*/ 2004532 h 2317274"/>
              <a:gd name="connsiteX23" fmla="*/ 137011 w 384227"/>
              <a:gd name="connsiteY23" fmla="*/ 2081973 h 2317274"/>
              <a:gd name="connsiteX24" fmla="*/ 157861 w 384227"/>
              <a:gd name="connsiteY24" fmla="*/ 2150478 h 2317274"/>
              <a:gd name="connsiteX25" fmla="*/ 181689 w 384227"/>
              <a:gd name="connsiteY25" fmla="*/ 2213027 h 2317274"/>
              <a:gd name="connsiteX26" fmla="*/ 205517 w 384227"/>
              <a:gd name="connsiteY26" fmla="*/ 2269618 h 2317274"/>
              <a:gd name="connsiteX27" fmla="*/ 232323 w 384227"/>
              <a:gd name="connsiteY27" fmla="*/ 2299403 h 2317274"/>
              <a:gd name="connsiteX28" fmla="*/ 259130 w 384227"/>
              <a:gd name="connsiteY28" fmla="*/ 2317274 h 2317274"/>
              <a:gd name="connsiteX29" fmla="*/ 288915 w 384227"/>
              <a:gd name="connsiteY29" fmla="*/ 2317274 h 2317274"/>
              <a:gd name="connsiteX30" fmla="*/ 306786 w 384227"/>
              <a:gd name="connsiteY30" fmla="*/ 2302382 h 2317274"/>
              <a:gd name="connsiteX31" fmla="*/ 333592 w 384227"/>
              <a:gd name="connsiteY31" fmla="*/ 2263661 h 2317274"/>
              <a:gd name="connsiteX32" fmla="*/ 384227 w 384227"/>
              <a:gd name="connsiteY32" fmla="*/ 2186220 h 2317274"/>
              <a:gd name="connsiteX33" fmla="*/ 372313 w 384227"/>
              <a:gd name="connsiteY33" fmla="*/ 1986661 h 2317274"/>
              <a:gd name="connsiteX34" fmla="*/ 372313 w 384227"/>
              <a:gd name="connsiteY34" fmla="*/ 1477337 h 2317274"/>
              <a:gd name="connsiteX35" fmla="*/ 372313 w 384227"/>
              <a:gd name="connsiteY35" fmla="*/ 839937 h 2317274"/>
              <a:gd name="connsiteX36" fmla="*/ 372313 w 384227"/>
              <a:gd name="connsiteY36" fmla="*/ 330614 h 231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84227" h="2317274">
                <a:moveTo>
                  <a:pt x="372313" y="330614"/>
                </a:moveTo>
                <a:lnTo>
                  <a:pt x="372313" y="217431"/>
                </a:lnTo>
                <a:lnTo>
                  <a:pt x="303807" y="83398"/>
                </a:lnTo>
                <a:lnTo>
                  <a:pt x="220409" y="56591"/>
                </a:lnTo>
                <a:lnTo>
                  <a:pt x="116162" y="26806"/>
                </a:lnTo>
                <a:lnTo>
                  <a:pt x="68506" y="14892"/>
                </a:lnTo>
                <a:lnTo>
                  <a:pt x="23828" y="0"/>
                </a:lnTo>
                <a:lnTo>
                  <a:pt x="5957" y="5957"/>
                </a:lnTo>
                <a:lnTo>
                  <a:pt x="0" y="23828"/>
                </a:lnTo>
                <a:lnTo>
                  <a:pt x="14893" y="56591"/>
                </a:lnTo>
                <a:lnTo>
                  <a:pt x="74463" y="145947"/>
                </a:lnTo>
                <a:lnTo>
                  <a:pt x="160839" y="297850"/>
                </a:lnTo>
                <a:lnTo>
                  <a:pt x="172753" y="327635"/>
                </a:lnTo>
                <a:lnTo>
                  <a:pt x="172753" y="509324"/>
                </a:lnTo>
                <a:cubicBezTo>
                  <a:pt x="171760" y="640378"/>
                  <a:pt x="170768" y="771432"/>
                  <a:pt x="169775" y="902486"/>
                </a:cubicBezTo>
                <a:lnTo>
                  <a:pt x="157861" y="1429681"/>
                </a:lnTo>
                <a:lnTo>
                  <a:pt x="148925" y="1653068"/>
                </a:lnTo>
                <a:lnTo>
                  <a:pt x="148925" y="1706681"/>
                </a:lnTo>
                <a:lnTo>
                  <a:pt x="142968" y="1763273"/>
                </a:lnTo>
                <a:lnTo>
                  <a:pt x="128076" y="1831778"/>
                </a:lnTo>
                <a:lnTo>
                  <a:pt x="110205" y="1891348"/>
                </a:lnTo>
                <a:lnTo>
                  <a:pt x="104248" y="1915177"/>
                </a:lnTo>
                <a:lnTo>
                  <a:pt x="119140" y="2004532"/>
                </a:lnTo>
                <a:lnTo>
                  <a:pt x="137011" y="2081973"/>
                </a:lnTo>
                <a:lnTo>
                  <a:pt x="157861" y="2150478"/>
                </a:lnTo>
                <a:lnTo>
                  <a:pt x="181689" y="2213027"/>
                </a:lnTo>
                <a:lnTo>
                  <a:pt x="205517" y="2269618"/>
                </a:lnTo>
                <a:lnTo>
                  <a:pt x="232323" y="2299403"/>
                </a:lnTo>
                <a:lnTo>
                  <a:pt x="259130" y="2317274"/>
                </a:lnTo>
                <a:lnTo>
                  <a:pt x="288915" y="2317274"/>
                </a:lnTo>
                <a:lnTo>
                  <a:pt x="306786" y="2302382"/>
                </a:lnTo>
                <a:lnTo>
                  <a:pt x="333592" y="2263661"/>
                </a:lnTo>
                <a:lnTo>
                  <a:pt x="384227" y="2186220"/>
                </a:lnTo>
                <a:lnTo>
                  <a:pt x="372313" y="1986661"/>
                </a:lnTo>
                <a:lnTo>
                  <a:pt x="372313" y="1477337"/>
                </a:lnTo>
                <a:lnTo>
                  <a:pt x="372313" y="839937"/>
                </a:lnTo>
                <a:lnTo>
                  <a:pt x="372313" y="3306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87DD34F-8AA6-4825-AE7B-07AD23209549}"/>
              </a:ext>
            </a:extLst>
          </p:cNvPr>
          <p:cNvSpPr/>
          <p:nvPr/>
        </p:nvSpPr>
        <p:spPr>
          <a:xfrm>
            <a:off x="6067425" y="4895850"/>
            <a:ext cx="1065213" cy="982663"/>
          </a:xfrm>
          <a:custGeom>
            <a:avLst/>
            <a:gdLst>
              <a:gd name="connsiteX0" fmla="*/ 461963 w 1064419"/>
              <a:gd name="connsiteY0" fmla="*/ 421481 h 983456"/>
              <a:gd name="connsiteX1" fmla="*/ 414338 w 1064419"/>
              <a:gd name="connsiteY1" fmla="*/ 373856 h 983456"/>
              <a:gd name="connsiteX2" fmla="*/ 350044 w 1064419"/>
              <a:gd name="connsiteY2" fmla="*/ 311944 h 983456"/>
              <a:gd name="connsiteX3" fmla="*/ 285750 w 1064419"/>
              <a:gd name="connsiteY3" fmla="*/ 257175 h 983456"/>
              <a:gd name="connsiteX4" fmla="*/ 192881 w 1064419"/>
              <a:gd name="connsiteY4" fmla="*/ 180975 h 983456"/>
              <a:gd name="connsiteX5" fmla="*/ 90488 w 1064419"/>
              <a:gd name="connsiteY5" fmla="*/ 104775 h 983456"/>
              <a:gd name="connsiteX6" fmla="*/ 26194 w 1064419"/>
              <a:gd name="connsiteY6" fmla="*/ 61913 h 983456"/>
              <a:gd name="connsiteX7" fmla="*/ 9525 w 1064419"/>
              <a:gd name="connsiteY7" fmla="*/ 42863 h 983456"/>
              <a:gd name="connsiteX8" fmla="*/ 0 w 1064419"/>
              <a:gd name="connsiteY8" fmla="*/ 19050 h 983456"/>
              <a:gd name="connsiteX9" fmla="*/ 4763 w 1064419"/>
              <a:gd name="connsiteY9" fmla="*/ 4763 h 983456"/>
              <a:gd name="connsiteX10" fmla="*/ 23813 w 1064419"/>
              <a:gd name="connsiteY10" fmla="*/ 0 h 983456"/>
              <a:gd name="connsiteX11" fmla="*/ 71438 w 1064419"/>
              <a:gd name="connsiteY11" fmla="*/ 9525 h 983456"/>
              <a:gd name="connsiteX12" fmla="*/ 173831 w 1064419"/>
              <a:gd name="connsiteY12" fmla="*/ 45244 h 983456"/>
              <a:gd name="connsiteX13" fmla="*/ 330994 w 1064419"/>
              <a:gd name="connsiteY13" fmla="*/ 102394 h 983456"/>
              <a:gd name="connsiteX14" fmla="*/ 411956 w 1064419"/>
              <a:gd name="connsiteY14" fmla="*/ 135731 h 983456"/>
              <a:gd name="connsiteX15" fmla="*/ 495300 w 1064419"/>
              <a:gd name="connsiteY15" fmla="*/ 171450 h 983456"/>
              <a:gd name="connsiteX16" fmla="*/ 581025 w 1064419"/>
              <a:gd name="connsiteY16" fmla="*/ 211931 h 983456"/>
              <a:gd name="connsiteX17" fmla="*/ 666750 w 1064419"/>
              <a:gd name="connsiteY17" fmla="*/ 259556 h 983456"/>
              <a:gd name="connsiteX18" fmla="*/ 731044 w 1064419"/>
              <a:gd name="connsiteY18" fmla="*/ 297656 h 983456"/>
              <a:gd name="connsiteX19" fmla="*/ 781050 w 1064419"/>
              <a:gd name="connsiteY19" fmla="*/ 335756 h 983456"/>
              <a:gd name="connsiteX20" fmla="*/ 838200 w 1064419"/>
              <a:gd name="connsiteY20" fmla="*/ 381000 h 983456"/>
              <a:gd name="connsiteX21" fmla="*/ 878681 w 1064419"/>
              <a:gd name="connsiteY21" fmla="*/ 421481 h 983456"/>
              <a:gd name="connsiteX22" fmla="*/ 926306 w 1064419"/>
              <a:gd name="connsiteY22" fmla="*/ 478631 h 983456"/>
              <a:gd name="connsiteX23" fmla="*/ 962025 w 1064419"/>
              <a:gd name="connsiteY23" fmla="*/ 526256 h 983456"/>
              <a:gd name="connsiteX24" fmla="*/ 992981 w 1064419"/>
              <a:gd name="connsiteY24" fmla="*/ 571500 h 983456"/>
              <a:gd name="connsiteX25" fmla="*/ 1009650 w 1064419"/>
              <a:gd name="connsiteY25" fmla="*/ 604838 h 983456"/>
              <a:gd name="connsiteX26" fmla="*/ 1028700 w 1064419"/>
              <a:gd name="connsiteY26" fmla="*/ 642938 h 983456"/>
              <a:gd name="connsiteX27" fmla="*/ 1045369 w 1064419"/>
              <a:gd name="connsiteY27" fmla="*/ 690563 h 983456"/>
              <a:gd name="connsiteX28" fmla="*/ 1057275 w 1064419"/>
              <a:gd name="connsiteY28" fmla="*/ 733425 h 983456"/>
              <a:gd name="connsiteX29" fmla="*/ 1064419 w 1064419"/>
              <a:gd name="connsiteY29" fmla="*/ 773906 h 983456"/>
              <a:gd name="connsiteX30" fmla="*/ 1064419 w 1064419"/>
              <a:gd name="connsiteY30" fmla="*/ 821531 h 983456"/>
              <a:gd name="connsiteX31" fmla="*/ 1062038 w 1064419"/>
              <a:gd name="connsiteY31" fmla="*/ 864394 h 983456"/>
              <a:gd name="connsiteX32" fmla="*/ 1050131 w 1064419"/>
              <a:gd name="connsiteY32" fmla="*/ 900113 h 983456"/>
              <a:gd name="connsiteX33" fmla="*/ 1026319 w 1064419"/>
              <a:gd name="connsiteY33" fmla="*/ 947738 h 983456"/>
              <a:gd name="connsiteX34" fmla="*/ 997744 w 1064419"/>
              <a:gd name="connsiteY34" fmla="*/ 971550 h 983456"/>
              <a:gd name="connsiteX35" fmla="*/ 969169 w 1064419"/>
              <a:gd name="connsiteY35" fmla="*/ 983456 h 983456"/>
              <a:gd name="connsiteX36" fmla="*/ 952500 w 1064419"/>
              <a:gd name="connsiteY36" fmla="*/ 983456 h 983456"/>
              <a:gd name="connsiteX37" fmla="*/ 914400 w 1064419"/>
              <a:gd name="connsiteY37" fmla="*/ 973931 h 983456"/>
              <a:gd name="connsiteX38" fmla="*/ 869156 w 1064419"/>
              <a:gd name="connsiteY38" fmla="*/ 947738 h 983456"/>
              <a:gd name="connsiteX39" fmla="*/ 838200 w 1064419"/>
              <a:gd name="connsiteY39" fmla="*/ 916781 h 983456"/>
              <a:gd name="connsiteX40" fmla="*/ 790575 w 1064419"/>
              <a:gd name="connsiteY40" fmla="*/ 828675 h 983456"/>
              <a:gd name="connsiteX41" fmla="*/ 731044 w 1064419"/>
              <a:gd name="connsiteY41" fmla="*/ 733425 h 983456"/>
              <a:gd name="connsiteX42" fmla="*/ 642938 w 1064419"/>
              <a:gd name="connsiteY42" fmla="*/ 619125 h 983456"/>
              <a:gd name="connsiteX43" fmla="*/ 535781 w 1064419"/>
              <a:gd name="connsiteY43" fmla="*/ 495300 h 983456"/>
              <a:gd name="connsiteX44" fmla="*/ 461963 w 1064419"/>
              <a:gd name="connsiteY44" fmla="*/ 421481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64419" h="983456">
                <a:moveTo>
                  <a:pt x="461963" y="421481"/>
                </a:moveTo>
                <a:lnTo>
                  <a:pt x="414338" y="373856"/>
                </a:lnTo>
                <a:lnTo>
                  <a:pt x="350044" y="311944"/>
                </a:lnTo>
                <a:lnTo>
                  <a:pt x="285750" y="257175"/>
                </a:lnTo>
                <a:lnTo>
                  <a:pt x="192881" y="180975"/>
                </a:lnTo>
                <a:lnTo>
                  <a:pt x="90488" y="104775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71438" y="9525"/>
                </a:lnTo>
                <a:lnTo>
                  <a:pt x="173831" y="45244"/>
                </a:lnTo>
                <a:lnTo>
                  <a:pt x="330994" y="102394"/>
                </a:lnTo>
                <a:lnTo>
                  <a:pt x="411956" y="135731"/>
                </a:lnTo>
                <a:lnTo>
                  <a:pt x="495300" y="171450"/>
                </a:lnTo>
                <a:lnTo>
                  <a:pt x="581025" y="211931"/>
                </a:lnTo>
                <a:lnTo>
                  <a:pt x="666750" y="259556"/>
                </a:lnTo>
                <a:lnTo>
                  <a:pt x="731044" y="297656"/>
                </a:lnTo>
                <a:lnTo>
                  <a:pt x="781050" y="335756"/>
                </a:lnTo>
                <a:lnTo>
                  <a:pt x="838200" y="381000"/>
                </a:lnTo>
                <a:lnTo>
                  <a:pt x="878681" y="421481"/>
                </a:lnTo>
                <a:lnTo>
                  <a:pt x="926306" y="478631"/>
                </a:lnTo>
                <a:lnTo>
                  <a:pt x="962025" y="526256"/>
                </a:lnTo>
                <a:lnTo>
                  <a:pt x="992981" y="571500"/>
                </a:lnTo>
                <a:lnTo>
                  <a:pt x="1009650" y="604838"/>
                </a:lnTo>
                <a:lnTo>
                  <a:pt x="1028700" y="642938"/>
                </a:lnTo>
                <a:lnTo>
                  <a:pt x="1045369" y="690563"/>
                </a:lnTo>
                <a:lnTo>
                  <a:pt x="1057275" y="733425"/>
                </a:lnTo>
                <a:lnTo>
                  <a:pt x="1064419" y="773906"/>
                </a:lnTo>
                <a:lnTo>
                  <a:pt x="1064419" y="821531"/>
                </a:lnTo>
                <a:lnTo>
                  <a:pt x="1062038" y="864394"/>
                </a:lnTo>
                <a:lnTo>
                  <a:pt x="1050131" y="900113"/>
                </a:lnTo>
                <a:lnTo>
                  <a:pt x="1026319" y="947738"/>
                </a:lnTo>
                <a:lnTo>
                  <a:pt x="997744" y="971550"/>
                </a:lnTo>
                <a:lnTo>
                  <a:pt x="969169" y="983456"/>
                </a:lnTo>
                <a:lnTo>
                  <a:pt x="952500" y="983456"/>
                </a:lnTo>
                <a:lnTo>
                  <a:pt x="914400" y="973931"/>
                </a:lnTo>
                <a:lnTo>
                  <a:pt x="869156" y="947738"/>
                </a:lnTo>
                <a:lnTo>
                  <a:pt x="838200" y="916781"/>
                </a:lnTo>
                <a:lnTo>
                  <a:pt x="790575" y="828675"/>
                </a:lnTo>
                <a:lnTo>
                  <a:pt x="731044" y="733425"/>
                </a:lnTo>
                <a:lnTo>
                  <a:pt x="642938" y="619125"/>
                </a:lnTo>
                <a:lnTo>
                  <a:pt x="535781" y="495300"/>
                </a:lnTo>
                <a:lnTo>
                  <a:pt x="461963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C8F5D98D-C828-4BAC-9393-02927BDD240C}"/>
              </a:ext>
            </a:extLst>
          </p:cNvPr>
          <p:cNvSpPr/>
          <p:nvPr/>
        </p:nvSpPr>
        <p:spPr>
          <a:xfrm>
            <a:off x="3649663" y="1947863"/>
            <a:ext cx="730250" cy="719137"/>
          </a:xfrm>
          <a:custGeom>
            <a:avLst/>
            <a:gdLst>
              <a:gd name="connsiteX0" fmla="*/ 250032 w 728663"/>
              <a:gd name="connsiteY0" fmla="*/ 292893 h 719137"/>
              <a:gd name="connsiteX1" fmla="*/ 373857 w 728663"/>
              <a:gd name="connsiteY1" fmla="*/ 107156 h 719137"/>
              <a:gd name="connsiteX2" fmla="*/ 383382 w 728663"/>
              <a:gd name="connsiteY2" fmla="*/ 88106 h 719137"/>
              <a:gd name="connsiteX3" fmla="*/ 388144 w 728663"/>
              <a:gd name="connsiteY3" fmla="*/ 61912 h 719137"/>
              <a:gd name="connsiteX4" fmla="*/ 388144 w 728663"/>
              <a:gd name="connsiteY4" fmla="*/ 33337 h 719137"/>
              <a:gd name="connsiteX5" fmla="*/ 385763 w 728663"/>
              <a:gd name="connsiteY5" fmla="*/ 0 h 719137"/>
              <a:gd name="connsiteX6" fmla="*/ 728663 w 728663"/>
              <a:gd name="connsiteY6" fmla="*/ 147637 h 719137"/>
              <a:gd name="connsiteX7" fmla="*/ 683419 w 728663"/>
              <a:gd name="connsiteY7" fmla="*/ 157162 h 719137"/>
              <a:gd name="connsiteX8" fmla="*/ 650082 w 728663"/>
              <a:gd name="connsiteY8" fmla="*/ 161925 h 719137"/>
              <a:gd name="connsiteX9" fmla="*/ 571500 w 728663"/>
              <a:gd name="connsiteY9" fmla="*/ 238125 h 719137"/>
              <a:gd name="connsiteX10" fmla="*/ 445294 w 728663"/>
              <a:gd name="connsiteY10" fmla="*/ 364331 h 719137"/>
              <a:gd name="connsiteX11" fmla="*/ 314325 w 728663"/>
              <a:gd name="connsiteY11" fmla="*/ 490537 h 719137"/>
              <a:gd name="connsiteX12" fmla="*/ 180975 w 728663"/>
              <a:gd name="connsiteY12" fmla="*/ 614362 h 719137"/>
              <a:gd name="connsiteX13" fmla="*/ 59532 w 728663"/>
              <a:gd name="connsiteY13" fmla="*/ 719137 h 719137"/>
              <a:gd name="connsiteX14" fmla="*/ 0 w 728663"/>
              <a:gd name="connsiteY14" fmla="*/ 664368 h 719137"/>
              <a:gd name="connsiteX15" fmla="*/ 52388 w 728663"/>
              <a:gd name="connsiteY15" fmla="*/ 581025 h 719137"/>
              <a:gd name="connsiteX16" fmla="*/ 135732 w 728663"/>
              <a:gd name="connsiteY16" fmla="*/ 461962 h 719137"/>
              <a:gd name="connsiteX17" fmla="*/ 250032 w 728663"/>
              <a:gd name="connsiteY17" fmla="*/ 29289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8663" h="719137">
                <a:moveTo>
                  <a:pt x="250032" y="292893"/>
                </a:moveTo>
                <a:lnTo>
                  <a:pt x="373857" y="107156"/>
                </a:lnTo>
                <a:lnTo>
                  <a:pt x="383382" y="88106"/>
                </a:lnTo>
                <a:lnTo>
                  <a:pt x="388144" y="61912"/>
                </a:lnTo>
                <a:lnTo>
                  <a:pt x="388144" y="33337"/>
                </a:lnTo>
                <a:lnTo>
                  <a:pt x="385763" y="0"/>
                </a:lnTo>
                <a:lnTo>
                  <a:pt x="728663" y="147637"/>
                </a:lnTo>
                <a:lnTo>
                  <a:pt x="683419" y="157162"/>
                </a:lnTo>
                <a:lnTo>
                  <a:pt x="650082" y="161925"/>
                </a:lnTo>
                <a:lnTo>
                  <a:pt x="571500" y="238125"/>
                </a:lnTo>
                <a:lnTo>
                  <a:pt x="445294" y="364331"/>
                </a:lnTo>
                <a:lnTo>
                  <a:pt x="314325" y="490537"/>
                </a:lnTo>
                <a:lnTo>
                  <a:pt x="180975" y="614362"/>
                </a:lnTo>
                <a:lnTo>
                  <a:pt x="59532" y="719137"/>
                </a:lnTo>
                <a:lnTo>
                  <a:pt x="0" y="664368"/>
                </a:lnTo>
                <a:lnTo>
                  <a:pt x="52388" y="581025"/>
                </a:lnTo>
                <a:lnTo>
                  <a:pt x="135732" y="461962"/>
                </a:lnTo>
                <a:lnTo>
                  <a:pt x="250032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185D3C-386E-49DA-8B07-AC0B9030B5BE}"/>
              </a:ext>
            </a:extLst>
          </p:cNvPr>
          <p:cNvSpPr/>
          <p:nvPr/>
        </p:nvSpPr>
        <p:spPr>
          <a:xfrm>
            <a:off x="3198813" y="2381250"/>
            <a:ext cx="742950" cy="609600"/>
          </a:xfrm>
          <a:custGeom>
            <a:avLst/>
            <a:gdLst>
              <a:gd name="connsiteX0" fmla="*/ 654844 w 742950"/>
              <a:gd name="connsiteY0" fmla="*/ 276225 h 609600"/>
              <a:gd name="connsiteX1" fmla="*/ 602456 w 742950"/>
              <a:gd name="connsiteY1" fmla="*/ 188119 h 609600"/>
              <a:gd name="connsiteX2" fmla="*/ 502444 w 742950"/>
              <a:gd name="connsiteY2" fmla="*/ 154781 h 609600"/>
              <a:gd name="connsiteX3" fmla="*/ 421481 w 742950"/>
              <a:gd name="connsiteY3" fmla="*/ 119063 h 609600"/>
              <a:gd name="connsiteX4" fmla="*/ 314325 w 742950"/>
              <a:gd name="connsiteY4" fmla="*/ 73819 h 609600"/>
              <a:gd name="connsiteX5" fmla="*/ 228600 w 742950"/>
              <a:gd name="connsiteY5" fmla="*/ 42863 h 609600"/>
              <a:gd name="connsiteX6" fmla="*/ 164306 w 742950"/>
              <a:gd name="connsiteY6" fmla="*/ 23813 h 609600"/>
              <a:gd name="connsiteX7" fmla="*/ 97631 w 742950"/>
              <a:gd name="connsiteY7" fmla="*/ 9525 h 609600"/>
              <a:gd name="connsiteX8" fmla="*/ 45244 w 742950"/>
              <a:gd name="connsiteY8" fmla="*/ 0 h 609600"/>
              <a:gd name="connsiteX9" fmla="*/ 23812 w 742950"/>
              <a:gd name="connsiteY9" fmla="*/ 2381 h 609600"/>
              <a:gd name="connsiteX10" fmla="*/ 4762 w 742950"/>
              <a:gd name="connsiteY10" fmla="*/ 11906 h 609600"/>
              <a:gd name="connsiteX11" fmla="*/ 0 w 742950"/>
              <a:gd name="connsiteY11" fmla="*/ 28575 h 609600"/>
              <a:gd name="connsiteX12" fmla="*/ 7144 w 742950"/>
              <a:gd name="connsiteY12" fmla="*/ 42863 h 609600"/>
              <a:gd name="connsiteX13" fmla="*/ 38100 w 742950"/>
              <a:gd name="connsiteY13" fmla="*/ 64294 h 609600"/>
              <a:gd name="connsiteX14" fmla="*/ 128587 w 742950"/>
              <a:gd name="connsiteY14" fmla="*/ 126206 h 609600"/>
              <a:gd name="connsiteX15" fmla="*/ 233362 w 742950"/>
              <a:gd name="connsiteY15" fmla="*/ 202406 h 609600"/>
              <a:gd name="connsiteX16" fmla="*/ 309562 w 742950"/>
              <a:gd name="connsiteY16" fmla="*/ 261938 h 609600"/>
              <a:gd name="connsiteX17" fmla="*/ 366712 w 742950"/>
              <a:gd name="connsiteY17" fmla="*/ 311944 h 609600"/>
              <a:gd name="connsiteX18" fmla="*/ 411956 w 742950"/>
              <a:gd name="connsiteY18" fmla="*/ 357188 h 609600"/>
              <a:gd name="connsiteX19" fmla="*/ 450056 w 742950"/>
              <a:gd name="connsiteY19" fmla="*/ 400050 h 609600"/>
              <a:gd name="connsiteX20" fmla="*/ 483394 w 742950"/>
              <a:gd name="connsiteY20" fmla="*/ 442913 h 609600"/>
              <a:gd name="connsiteX21" fmla="*/ 516731 w 742950"/>
              <a:gd name="connsiteY21" fmla="*/ 502444 h 609600"/>
              <a:gd name="connsiteX22" fmla="*/ 547687 w 742950"/>
              <a:gd name="connsiteY22" fmla="*/ 561975 h 609600"/>
              <a:gd name="connsiteX23" fmla="*/ 561975 w 742950"/>
              <a:gd name="connsiteY23" fmla="*/ 583406 h 609600"/>
              <a:gd name="connsiteX24" fmla="*/ 588169 w 742950"/>
              <a:gd name="connsiteY24" fmla="*/ 602456 h 609600"/>
              <a:gd name="connsiteX25" fmla="*/ 621506 w 742950"/>
              <a:gd name="connsiteY25" fmla="*/ 609600 h 609600"/>
              <a:gd name="connsiteX26" fmla="*/ 657225 w 742950"/>
              <a:gd name="connsiteY26" fmla="*/ 602456 h 609600"/>
              <a:gd name="connsiteX27" fmla="*/ 685800 w 742950"/>
              <a:gd name="connsiteY27" fmla="*/ 585788 h 609600"/>
              <a:gd name="connsiteX28" fmla="*/ 709612 w 742950"/>
              <a:gd name="connsiteY28" fmla="*/ 566738 h 609600"/>
              <a:gd name="connsiteX29" fmla="*/ 726281 w 742950"/>
              <a:gd name="connsiteY29" fmla="*/ 538163 h 609600"/>
              <a:gd name="connsiteX30" fmla="*/ 735806 w 742950"/>
              <a:gd name="connsiteY30" fmla="*/ 502444 h 609600"/>
              <a:gd name="connsiteX31" fmla="*/ 740569 w 742950"/>
              <a:gd name="connsiteY31" fmla="*/ 473869 h 609600"/>
              <a:gd name="connsiteX32" fmla="*/ 742950 w 742950"/>
              <a:gd name="connsiteY32" fmla="*/ 431006 h 609600"/>
              <a:gd name="connsiteX33" fmla="*/ 738187 w 742950"/>
              <a:gd name="connsiteY33" fmla="*/ 414338 h 609600"/>
              <a:gd name="connsiteX34" fmla="*/ 711994 w 742950"/>
              <a:gd name="connsiteY34" fmla="*/ 369094 h 609600"/>
              <a:gd name="connsiteX35" fmla="*/ 654844 w 742950"/>
              <a:gd name="connsiteY35" fmla="*/ 27622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42950" h="609600">
                <a:moveTo>
                  <a:pt x="654844" y="276225"/>
                </a:moveTo>
                <a:lnTo>
                  <a:pt x="602456" y="188119"/>
                </a:lnTo>
                <a:lnTo>
                  <a:pt x="502444" y="154781"/>
                </a:lnTo>
                <a:lnTo>
                  <a:pt x="421481" y="119063"/>
                </a:lnTo>
                <a:lnTo>
                  <a:pt x="314325" y="73819"/>
                </a:lnTo>
                <a:lnTo>
                  <a:pt x="228600" y="42863"/>
                </a:lnTo>
                <a:lnTo>
                  <a:pt x="164306" y="23813"/>
                </a:lnTo>
                <a:lnTo>
                  <a:pt x="97631" y="9525"/>
                </a:lnTo>
                <a:lnTo>
                  <a:pt x="45244" y="0"/>
                </a:lnTo>
                <a:lnTo>
                  <a:pt x="23812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2863"/>
                </a:lnTo>
                <a:lnTo>
                  <a:pt x="38100" y="64294"/>
                </a:lnTo>
                <a:lnTo>
                  <a:pt x="128587" y="126206"/>
                </a:lnTo>
                <a:lnTo>
                  <a:pt x="233362" y="202406"/>
                </a:lnTo>
                <a:lnTo>
                  <a:pt x="309562" y="261938"/>
                </a:lnTo>
                <a:lnTo>
                  <a:pt x="366712" y="311944"/>
                </a:lnTo>
                <a:lnTo>
                  <a:pt x="411956" y="357188"/>
                </a:lnTo>
                <a:lnTo>
                  <a:pt x="450056" y="400050"/>
                </a:lnTo>
                <a:lnTo>
                  <a:pt x="483394" y="442913"/>
                </a:lnTo>
                <a:lnTo>
                  <a:pt x="516731" y="502444"/>
                </a:lnTo>
                <a:lnTo>
                  <a:pt x="547687" y="561975"/>
                </a:lnTo>
                <a:lnTo>
                  <a:pt x="561975" y="583406"/>
                </a:lnTo>
                <a:lnTo>
                  <a:pt x="588169" y="602456"/>
                </a:lnTo>
                <a:lnTo>
                  <a:pt x="621506" y="609600"/>
                </a:lnTo>
                <a:lnTo>
                  <a:pt x="657225" y="602456"/>
                </a:lnTo>
                <a:lnTo>
                  <a:pt x="685800" y="585788"/>
                </a:lnTo>
                <a:lnTo>
                  <a:pt x="709612" y="566738"/>
                </a:lnTo>
                <a:lnTo>
                  <a:pt x="726281" y="538163"/>
                </a:lnTo>
                <a:lnTo>
                  <a:pt x="735806" y="502444"/>
                </a:lnTo>
                <a:lnTo>
                  <a:pt x="740569" y="473869"/>
                </a:lnTo>
                <a:lnTo>
                  <a:pt x="742950" y="431006"/>
                </a:lnTo>
                <a:lnTo>
                  <a:pt x="738187" y="414338"/>
                </a:lnTo>
                <a:lnTo>
                  <a:pt x="711994" y="369094"/>
                </a:lnTo>
                <a:lnTo>
                  <a:pt x="654844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04FDBAC-6DD6-45BC-B9E9-4DFCC0A36D74}"/>
              </a:ext>
            </a:extLst>
          </p:cNvPr>
          <p:cNvSpPr/>
          <p:nvPr/>
        </p:nvSpPr>
        <p:spPr>
          <a:xfrm>
            <a:off x="2362200" y="2846388"/>
            <a:ext cx="2354263" cy="698500"/>
          </a:xfrm>
          <a:custGeom>
            <a:avLst/>
            <a:gdLst>
              <a:gd name="connsiteX0" fmla="*/ 1297781 w 2355056"/>
              <a:gd name="connsiteY0" fmla="*/ 221456 h 700087"/>
              <a:gd name="connsiteX1" fmla="*/ 1123950 w 2355056"/>
              <a:gd name="connsiteY1" fmla="*/ 271462 h 700087"/>
              <a:gd name="connsiteX2" fmla="*/ 928688 w 2355056"/>
              <a:gd name="connsiteY2" fmla="*/ 326231 h 700087"/>
              <a:gd name="connsiteX3" fmla="*/ 795338 w 2355056"/>
              <a:gd name="connsiteY3" fmla="*/ 361950 h 700087"/>
              <a:gd name="connsiteX4" fmla="*/ 654844 w 2355056"/>
              <a:gd name="connsiteY4" fmla="*/ 400050 h 700087"/>
              <a:gd name="connsiteX5" fmla="*/ 564356 w 2355056"/>
              <a:gd name="connsiteY5" fmla="*/ 419100 h 700087"/>
              <a:gd name="connsiteX6" fmla="*/ 495300 w 2355056"/>
              <a:gd name="connsiteY6" fmla="*/ 433387 h 700087"/>
              <a:gd name="connsiteX7" fmla="*/ 440531 w 2355056"/>
              <a:gd name="connsiteY7" fmla="*/ 442912 h 700087"/>
              <a:gd name="connsiteX8" fmla="*/ 402431 w 2355056"/>
              <a:gd name="connsiteY8" fmla="*/ 447675 h 700087"/>
              <a:gd name="connsiteX9" fmla="*/ 366713 w 2355056"/>
              <a:gd name="connsiteY9" fmla="*/ 450056 h 700087"/>
              <a:gd name="connsiteX10" fmla="*/ 323850 w 2355056"/>
              <a:gd name="connsiteY10" fmla="*/ 447675 h 700087"/>
              <a:gd name="connsiteX11" fmla="*/ 252413 w 2355056"/>
              <a:gd name="connsiteY11" fmla="*/ 435769 h 700087"/>
              <a:gd name="connsiteX12" fmla="*/ 169069 w 2355056"/>
              <a:gd name="connsiteY12" fmla="*/ 411956 h 700087"/>
              <a:gd name="connsiteX13" fmla="*/ 104775 w 2355056"/>
              <a:gd name="connsiteY13" fmla="*/ 383381 h 700087"/>
              <a:gd name="connsiteX14" fmla="*/ 45244 w 2355056"/>
              <a:gd name="connsiteY14" fmla="*/ 350044 h 700087"/>
              <a:gd name="connsiteX15" fmla="*/ 28575 w 2355056"/>
              <a:gd name="connsiteY15" fmla="*/ 347662 h 700087"/>
              <a:gd name="connsiteX16" fmla="*/ 4763 w 2355056"/>
              <a:gd name="connsiteY16" fmla="*/ 350044 h 700087"/>
              <a:gd name="connsiteX17" fmla="*/ 0 w 2355056"/>
              <a:gd name="connsiteY17" fmla="*/ 366712 h 700087"/>
              <a:gd name="connsiteX18" fmla="*/ 9525 w 2355056"/>
              <a:gd name="connsiteY18" fmla="*/ 395287 h 700087"/>
              <a:gd name="connsiteX19" fmla="*/ 45244 w 2355056"/>
              <a:gd name="connsiteY19" fmla="*/ 435769 h 700087"/>
              <a:gd name="connsiteX20" fmla="*/ 130969 w 2355056"/>
              <a:gd name="connsiteY20" fmla="*/ 516731 h 700087"/>
              <a:gd name="connsiteX21" fmla="*/ 226219 w 2355056"/>
              <a:gd name="connsiteY21" fmla="*/ 595312 h 700087"/>
              <a:gd name="connsiteX22" fmla="*/ 316706 w 2355056"/>
              <a:gd name="connsiteY22" fmla="*/ 657225 h 700087"/>
              <a:gd name="connsiteX23" fmla="*/ 366713 w 2355056"/>
              <a:gd name="connsiteY23" fmla="*/ 681037 h 700087"/>
              <a:gd name="connsiteX24" fmla="*/ 404813 w 2355056"/>
              <a:gd name="connsiteY24" fmla="*/ 692944 h 700087"/>
              <a:gd name="connsiteX25" fmla="*/ 450056 w 2355056"/>
              <a:gd name="connsiteY25" fmla="*/ 700087 h 700087"/>
              <a:gd name="connsiteX26" fmla="*/ 538163 w 2355056"/>
              <a:gd name="connsiteY26" fmla="*/ 666750 h 700087"/>
              <a:gd name="connsiteX27" fmla="*/ 764381 w 2355056"/>
              <a:gd name="connsiteY27" fmla="*/ 585787 h 700087"/>
              <a:gd name="connsiteX28" fmla="*/ 1026319 w 2355056"/>
              <a:gd name="connsiteY28" fmla="*/ 492919 h 700087"/>
              <a:gd name="connsiteX29" fmla="*/ 1276350 w 2355056"/>
              <a:gd name="connsiteY29" fmla="*/ 409575 h 700087"/>
              <a:gd name="connsiteX30" fmla="*/ 1543050 w 2355056"/>
              <a:gd name="connsiteY30" fmla="*/ 328612 h 700087"/>
              <a:gd name="connsiteX31" fmla="*/ 1709738 w 2355056"/>
              <a:gd name="connsiteY31" fmla="*/ 280987 h 700087"/>
              <a:gd name="connsiteX32" fmla="*/ 1774031 w 2355056"/>
              <a:gd name="connsiteY32" fmla="*/ 269081 h 700087"/>
              <a:gd name="connsiteX33" fmla="*/ 1807369 w 2355056"/>
              <a:gd name="connsiteY33" fmla="*/ 269081 h 700087"/>
              <a:gd name="connsiteX34" fmla="*/ 1835944 w 2355056"/>
              <a:gd name="connsiteY34" fmla="*/ 276225 h 700087"/>
              <a:gd name="connsiteX35" fmla="*/ 2116931 w 2355056"/>
              <a:gd name="connsiteY35" fmla="*/ 381000 h 700087"/>
              <a:gd name="connsiteX36" fmla="*/ 2219325 w 2355056"/>
              <a:gd name="connsiteY36" fmla="*/ 357187 h 700087"/>
              <a:gd name="connsiteX37" fmla="*/ 2293144 w 2355056"/>
              <a:gd name="connsiteY37" fmla="*/ 333375 h 700087"/>
              <a:gd name="connsiteX38" fmla="*/ 2326481 w 2355056"/>
              <a:gd name="connsiteY38" fmla="*/ 321469 h 700087"/>
              <a:gd name="connsiteX39" fmla="*/ 2340769 w 2355056"/>
              <a:gd name="connsiteY39" fmla="*/ 314325 h 700087"/>
              <a:gd name="connsiteX40" fmla="*/ 2352675 w 2355056"/>
              <a:gd name="connsiteY40" fmla="*/ 302419 h 700087"/>
              <a:gd name="connsiteX41" fmla="*/ 2355056 w 2355056"/>
              <a:gd name="connsiteY41" fmla="*/ 288131 h 700087"/>
              <a:gd name="connsiteX42" fmla="*/ 2350294 w 2355056"/>
              <a:gd name="connsiteY42" fmla="*/ 259556 h 700087"/>
              <a:gd name="connsiteX43" fmla="*/ 2331244 w 2355056"/>
              <a:gd name="connsiteY43" fmla="*/ 221456 h 700087"/>
              <a:gd name="connsiteX44" fmla="*/ 2297906 w 2355056"/>
              <a:gd name="connsiteY44" fmla="*/ 183356 h 700087"/>
              <a:gd name="connsiteX45" fmla="*/ 2231231 w 2355056"/>
              <a:gd name="connsiteY45" fmla="*/ 128587 h 700087"/>
              <a:gd name="connsiteX46" fmla="*/ 2152650 w 2355056"/>
              <a:gd name="connsiteY46" fmla="*/ 76200 h 700087"/>
              <a:gd name="connsiteX47" fmla="*/ 2085975 w 2355056"/>
              <a:gd name="connsiteY47" fmla="*/ 38100 h 700087"/>
              <a:gd name="connsiteX48" fmla="*/ 2031206 w 2355056"/>
              <a:gd name="connsiteY48" fmla="*/ 14287 h 700087"/>
              <a:gd name="connsiteX49" fmla="*/ 1985963 w 2355056"/>
              <a:gd name="connsiteY49" fmla="*/ 2381 h 700087"/>
              <a:gd name="connsiteX50" fmla="*/ 1950244 w 2355056"/>
              <a:gd name="connsiteY50" fmla="*/ 0 h 700087"/>
              <a:gd name="connsiteX51" fmla="*/ 1935956 w 2355056"/>
              <a:gd name="connsiteY51" fmla="*/ 2381 h 700087"/>
              <a:gd name="connsiteX52" fmla="*/ 1914525 w 2355056"/>
              <a:gd name="connsiteY52" fmla="*/ 16669 h 700087"/>
              <a:gd name="connsiteX53" fmla="*/ 1857375 w 2355056"/>
              <a:gd name="connsiteY53" fmla="*/ 45244 h 700087"/>
              <a:gd name="connsiteX54" fmla="*/ 1728788 w 2355056"/>
              <a:gd name="connsiteY54" fmla="*/ 88106 h 700087"/>
              <a:gd name="connsiteX55" fmla="*/ 1538288 w 2355056"/>
              <a:gd name="connsiteY55" fmla="*/ 152400 h 700087"/>
              <a:gd name="connsiteX56" fmla="*/ 1297781 w 2355056"/>
              <a:gd name="connsiteY56" fmla="*/ 22145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5056" h="700087">
                <a:moveTo>
                  <a:pt x="1297781" y="221456"/>
                </a:moveTo>
                <a:lnTo>
                  <a:pt x="1123950" y="271462"/>
                </a:lnTo>
                <a:lnTo>
                  <a:pt x="928688" y="326231"/>
                </a:lnTo>
                <a:lnTo>
                  <a:pt x="795338" y="361950"/>
                </a:lnTo>
                <a:lnTo>
                  <a:pt x="654844" y="400050"/>
                </a:lnTo>
                <a:lnTo>
                  <a:pt x="564356" y="419100"/>
                </a:lnTo>
                <a:lnTo>
                  <a:pt x="495300" y="433387"/>
                </a:lnTo>
                <a:lnTo>
                  <a:pt x="440531" y="442912"/>
                </a:lnTo>
                <a:lnTo>
                  <a:pt x="402431" y="447675"/>
                </a:lnTo>
                <a:lnTo>
                  <a:pt x="366713" y="450056"/>
                </a:lnTo>
                <a:lnTo>
                  <a:pt x="323850" y="447675"/>
                </a:lnTo>
                <a:lnTo>
                  <a:pt x="252413" y="435769"/>
                </a:lnTo>
                <a:lnTo>
                  <a:pt x="169069" y="411956"/>
                </a:lnTo>
                <a:lnTo>
                  <a:pt x="104775" y="383381"/>
                </a:lnTo>
                <a:lnTo>
                  <a:pt x="45244" y="350044"/>
                </a:lnTo>
                <a:lnTo>
                  <a:pt x="28575" y="347662"/>
                </a:lnTo>
                <a:lnTo>
                  <a:pt x="4763" y="350044"/>
                </a:lnTo>
                <a:lnTo>
                  <a:pt x="0" y="366712"/>
                </a:lnTo>
                <a:lnTo>
                  <a:pt x="9525" y="395287"/>
                </a:lnTo>
                <a:lnTo>
                  <a:pt x="45244" y="435769"/>
                </a:lnTo>
                <a:lnTo>
                  <a:pt x="130969" y="516731"/>
                </a:lnTo>
                <a:lnTo>
                  <a:pt x="226219" y="595312"/>
                </a:lnTo>
                <a:lnTo>
                  <a:pt x="316706" y="657225"/>
                </a:lnTo>
                <a:lnTo>
                  <a:pt x="366713" y="681037"/>
                </a:lnTo>
                <a:lnTo>
                  <a:pt x="404813" y="692944"/>
                </a:lnTo>
                <a:lnTo>
                  <a:pt x="450056" y="700087"/>
                </a:lnTo>
                <a:lnTo>
                  <a:pt x="538163" y="666750"/>
                </a:lnTo>
                <a:lnTo>
                  <a:pt x="764381" y="585787"/>
                </a:lnTo>
                <a:lnTo>
                  <a:pt x="1026319" y="492919"/>
                </a:lnTo>
                <a:lnTo>
                  <a:pt x="1276350" y="409575"/>
                </a:lnTo>
                <a:lnTo>
                  <a:pt x="1543050" y="328612"/>
                </a:lnTo>
                <a:lnTo>
                  <a:pt x="1709738" y="280987"/>
                </a:lnTo>
                <a:lnTo>
                  <a:pt x="1774031" y="269081"/>
                </a:lnTo>
                <a:lnTo>
                  <a:pt x="1807369" y="269081"/>
                </a:lnTo>
                <a:lnTo>
                  <a:pt x="1835944" y="276225"/>
                </a:lnTo>
                <a:lnTo>
                  <a:pt x="2116931" y="381000"/>
                </a:lnTo>
                <a:lnTo>
                  <a:pt x="2219325" y="357187"/>
                </a:lnTo>
                <a:lnTo>
                  <a:pt x="2293144" y="333375"/>
                </a:lnTo>
                <a:lnTo>
                  <a:pt x="2326481" y="321469"/>
                </a:lnTo>
                <a:lnTo>
                  <a:pt x="2340769" y="314325"/>
                </a:lnTo>
                <a:lnTo>
                  <a:pt x="2352675" y="302419"/>
                </a:lnTo>
                <a:lnTo>
                  <a:pt x="2355056" y="288131"/>
                </a:lnTo>
                <a:lnTo>
                  <a:pt x="2350294" y="259556"/>
                </a:lnTo>
                <a:lnTo>
                  <a:pt x="2331244" y="221456"/>
                </a:lnTo>
                <a:lnTo>
                  <a:pt x="2297906" y="183356"/>
                </a:lnTo>
                <a:lnTo>
                  <a:pt x="2231231" y="128587"/>
                </a:lnTo>
                <a:lnTo>
                  <a:pt x="2152650" y="76200"/>
                </a:lnTo>
                <a:lnTo>
                  <a:pt x="2085975" y="38100"/>
                </a:lnTo>
                <a:lnTo>
                  <a:pt x="2031206" y="14287"/>
                </a:lnTo>
                <a:lnTo>
                  <a:pt x="1985963" y="2381"/>
                </a:lnTo>
                <a:lnTo>
                  <a:pt x="1950244" y="0"/>
                </a:lnTo>
                <a:lnTo>
                  <a:pt x="1935956" y="2381"/>
                </a:lnTo>
                <a:lnTo>
                  <a:pt x="1914525" y="16669"/>
                </a:lnTo>
                <a:lnTo>
                  <a:pt x="1857375" y="45244"/>
                </a:lnTo>
                <a:lnTo>
                  <a:pt x="1728788" y="88106"/>
                </a:lnTo>
                <a:lnTo>
                  <a:pt x="1538288" y="152400"/>
                </a:lnTo>
                <a:lnTo>
                  <a:pt x="1297781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AA3DDAE-CF01-4906-9851-17E67A46D62F}"/>
              </a:ext>
            </a:extLst>
          </p:cNvPr>
          <p:cNvSpPr/>
          <p:nvPr/>
        </p:nvSpPr>
        <p:spPr>
          <a:xfrm>
            <a:off x="3789363" y="3052763"/>
            <a:ext cx="774700" cy="614362"/>
          </a:xfrm>
          <a:custGeom>
            <a:avLst/>
            <a:gdLst>
              <a:gd name="connsiteX0" fmla="*/ 180975 w 776287"/>
              <a:gd name="connsiteY0" fmla="*/ 381000 h 614362"/>
              <a:gd name="connsiteX1" fmla="*/ 302419 w 776287"/>
              <a:gd name="connsiteY1" fmla="*/ 247650 h 614362"/>
              <a:gd name="connsiteX2" fmla="*/ 366712 w 776287"/>
              <a:gd name="connsiteY2" fmla="*/ 171450 h 614362"/>
              <a:gd name="connsiteX3" fmla="*/ 395287 w 776287"/>
              <a:gd name="connsiteY3" fmla="*/ 133350 h 614362"/>
              <a:gd name="connsiteX4" fmla="*/ 404812 w 776287"/>
              <a:gd name="connsiteY4" fmla="*/ 111918 h 614362"/>
              <a:gd name="connsiteX5" fmla="*/ 407194 w 776287"/>
              <a:gd name="connsiteY5" fmla="*/ 92868 h 614362"/>
              <a:gd name="connsiteX6" fmla="*/ 407194 w 776287"/>
              <a:gd name="connsiteY6" fmla="*/ 73818 h 614362"/>
              <a:gd name="connsiteX7" fmla="*/ 395287 w 776287"/>
              <a:gd name="connsiteY7" fmla="*/ 50006 h 614362"/>
              <a:gd name="connsiteX8" fmla="*/ 388144 w 776287"/>
              <a:gd name="connsiteY8" fmla="*/ 0 h 614362"/>
              <a:gd name="connsiteX9" fmla="*/ 776287 w 776287"/>
              <a:gd name="connsiteY9" fmla="*/ 150018 h 614362"/>
              <a:gd name="connsiteX10" fmla="*/ 721519 w 776287"/>
              <a:gd name="connsiteY10" fmla="*/ 166687 h 614362"/>
              <a:gd name="connsiteX11" fmla="*/ 685800 w 776287"/>
              <a:gd name="connsiteY11" fmla="*/ 176212 h 614362"/>
              <a:gd name="connsiteX12" fmla="*/ 623887 w 776287"/>
              <a:gd name="connsiteY12" fmla="*/ 221456 h 614362"/>
              <a:gd name="connsiteX13" fmla="*/ 442912 w 776287"/>
              <a:gd name="connsiteY13" fmla="*/ 345281 h 614362"/>
              <a:gd name="connsiteX14" fmla="*/ 290512 w 776287"/>
              <a:gd name="connsiteY14" fmla="*/ 442912 h 614362"/>
              <a:gd name="connsiteX15" fmla="*/ 90487 w 776287"/>
              <a:gd name="connsiteY15" fmla="*/ 566737 h 614362"/>
              <a:gd name="connsiteX16" fmla="*/ 0 w 776287"/>
              <a:gd name="connsiteY16" fmla="*/ 614362 h 614362"/>
              <a:gd name="connsiteX17" fmla="*/ 50006 w 776287"/>
              <a:gd name="connsiteY17" fmla="*/ 528637 h 614362"/>
              <a:gd name="connsiteX18" fmla="*/ 180975 w 776287"/>
              <a:gd name="connsiteY18" fmla="*/ 3810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6287" h="614362">
                <a:moveTo>
                  <a:pt x="180975" y="381000"/>
                </a:moveTo>
                <a:lnTo>
                  <a:pt x="302419" y="247650"/>
                </a:lnTo>
                <a:lnTo>
                  <a:pt x="366712" y="171450"/>
                </a:lnTo>
                <a:lnTo>
                  <a:pt x="395287" y="133350"/>
                </a:lnTo>
                <a:lnTo>
                  <a:pt x="404812" y="111918"/>
                </a:lnTo>
                <a:lnTo>
                  <a:pt x="407194" y="92868"/>
                </a:lnTo>
                <a:lnTo>
                  <a:pt x="407194" y="73818"/>
                </a:lnTo>
                <a:lnTo>
                  <a:pt x="395287" y="50006"/>
                </a:lnTo>
                <a:lnTo>
                  <a:pt x="388144" y="0"/>
                </a:lnTo>
                <a:lnTo>
                  <a:pt x="776287" y="150018"/>
                </a:lnTo>
                <a:lnTo>
                  <a:pt x="721519" y="166687"/>
                </a:lnTo>
                <a:lnTo>
                  <a:pt x="685800" y="176212"/>
                </a:lnTo>
                <a:lnTo>
                  <a:pt x="623887" y="221456"/>
                </a:lnTo>
                <a:lnTo>
                  <a:pt x="442912" y="345281"/>
                </a:lnTo>
                <a:lnTo>
                  <a:pt x="290512" y="442912"/>
                </a:lnTo>
                <a:lnTo>
                  <a:pt x="90487" y="566737"/>
                </a:lnTo>
                <a:lnTo>
                  <a:pt x="0" y="614362"/>
                </a:lnTo>
                <a:lnTo>
                  <a:pt x="50006" y="528637"/>
                </a:lnTo>
                <a:lnTo>
                  <a:pt x="180975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48E17ED-8AC1-4E92-B2BA-DE1B731B8AB3}"/>
              </a:ext>
            </a:extLst>
          </p:cNvPr>
          <p:cNvSpPr/>
          <p:nvPr/>
        </p:nvSpPr>
        <p:spPr>
          <a:xfrm>
            <a:off x="3479800" y="3390900"/>
            <a:ext cx="438150" cy="2579688"/>
          </a:xfrm>
          <a:custGeom>
            <a:avLst/>
            <a:gdLst>
              <a:gd name="connsiteX0" fmla="*/ 177617 w 437464"/>
              <a:gd name="connsiteY0" fmla="*/ 1075571 h 2578740"/>
              <a:gd name="connsiteX1" fmla="*/ 190774 w 437464"/>
              <a:gd name="connsiteY1" fmla="*/ 697312 h 2578740"/>
              <a:gd name="connsiteX2" fmla="*/ 194063 w 437464"/>
              <a:gd name="connsiteY2" fmla="*/ 585479 h 2578740"/>
              <a:gd name="connsiteX3" fmla="*/ 187485 w 437464"/>
              <a:gd name="connsiteY3" fmla="*/ 463779 h 2578740"/>
              <a:gd name="connsiteX4" fmla="*/ 177617 w 437464"/>
              <a:gd name="connsiteY4" fmla="*/ 404573 h 2578740"/>
              <a:gd name="connsiteX5" fmla="*/ 161171 w 437464"/>
              <a:gd name="connsiteY5" fmla="*/ 342078 h 2578740"/>
              <a:gd name="connsiteX6" fmla="*/ 131568 w 437464"/>
              <a:gd name="connsiteY6" fmla="*/ 269715 h 2578740"/>
              <a:gd name="connsiteX7" fmla="*/ 78941 w 437464"/>
              <a:gd name="connsiteY7" fmla="*/ 171039 h 2578740"/>
              <a:gd name="connsiteX8" fmla="*/ 16446 w 437464"/>
              <a:gd name="connsiteY8" fmla="*/ 62495 h 2578740"/>
              <a:gd name="connsiteX9" fmla="*/ 3289 w 437464"/>
              <a:gd name="connsiteY9" fmla="*/ 29603 h 2578740"/>
              <a:gd name="connsiteX10" fmla="*/ 0 w 437464"/>
              <a:gd name="connsiteY10" fmla="*/ 9868 h 2578740"/>
              <a:gd name="connsiteX11" fmla="*/ 3289 w 437464"/>
              <a:gd name="connsiteY11" fmla="*/ 3289 h 2578740"/>
              <a:gd name="connsiteX12" fmla="*/ 19735 w 437464"/>
              <a:gd name="connsiteY12" fmla="*/ 0 h 2578740"/>
              <a:gd name="connsiteX13" fmla="*/ 55916 w 437464"/>
              <a:gd name="connsiteY13" fmla="*/ 13157 h 2578740"/>
              <a:gd name="connsiteX14" fmla="*/ 141436 w 437464"/>
              <a:gd name="connsiteY14" fmla="*/ 46049 h 2578740"/>
              <a:gd name="connsiteX15" fmla="*/ 249980 w 437464"/>
              <a:gd name="connsiteY15" fmla="*/ 98676 h 2578740"/>
              <a:gd name="connsiteX16" fmla="*/ 322342 w 437464"/>
              <a:gd name="connsiteY16" fmla="*/ 138147 h 2578740"/>
              <a:gd name="connsiteX17" fmla="*/ 378259 w 437464"/>
              <a:gd name="connsiteY17" fmla="*/ 174328 h 2578740"/>
              <a:gd name="connsiteX18" fmla="*/ 414440 w 437464"/>
              <a:gd name="connsiteY18" fmla="*/ 220377 h 2578740"/>
              <a:gd name="connsiteX19" fmla="*/ 430886 w 437464"/>
              <a:gd name="connsiteY19" fmla="*/ 276294 h 2578740"/>
              <a:gd name="connsiteX20" fmla="*/ 437464 w 437464"/>
              <a:gd name="connsiteY20" fmla="*/ 345367 h 2578740"/>
              <a:gd name="connsiteX21" fmla="*/ 437464 w 437464"/>
              <a:gd name="connsiteY21" fmla="*/ 381548 h 2578740"/>
              <a:gd name="connsiteX22" fmla="*/ 427597 w 437464"/>
              <a:gd name="connsiteY22" fmla="*/ 486803 h 2578740"/>
              <a:gd name="connsiteX23" fmla="*/ 414440 w 437464"/>
              <a:gd name="connsiteY23" fmla="*/ 684155 h 2578740"/>
              <a:gd name="connsiteX24" fmla="*/ 401283 w 437464"/>
              <a:gd name="connsiteY24" fmla="*/ 1003209 h 2578740"/>
              <a:gd name="connsiteX25" fmla="*/ 394705 w 437464"/>
              <a:gd name="connsiteY25" fmla="*/ 1368311 h 2578740"/>
              <a:gd name="connsiteX26" fmla="*/ 394705 w 437464"/>
              <a:gd name="connsiteY26" fmla="*/ 1763016 h 2578740"/>
              <a:gd name="connsiteX27" fmla="*/ 391416 w 437464"/>
              <a:gd name="connsiteY27" fmla="*/ 1989971 h 2578740"/>
              <a:gd name="connsiteX28" fmla="*/ 394705 w 437464"/>
              <a:gd name="connsiteY28" fmla="*/ 2141275 h 2578740"/>
              <a:gd name="connsiteX29" fmla="*/ 391416 w 437464"/>
              <a:gd name="connsiteY29" fmla="*/ 2207059 h 2578740"/>
              <a:gd name="connsiteX30" fmla="*/ 384837 w 437464"/>
              <a:gd name="connsiteY30" fmla="*/ 2256397 h 2578740"/>
              <a:gd name="connsiteX31" fmla="*/ 371680 w 437464"/>
              <a:gd name="connsiteY31" fmla="*/ 2318892 h 2578740"/>
              <a:gd name="connsiteX32" fmla="*/ 348656 w 437464"/>
              <a:gd name="connsiteY32" fmla="*/ 2384676 h 2578740"/>
              <a:gd name="connsiteX33" fmla="*/ 315764 w 437464"/>
              <a:gd name="connsiteY33" fmla="*/ 2447171 h 2578740"/>
              <a:gd name="connsiteX34" fmla="*/ 269715 w 437464"/>
              <a:gd name="connsiteY34" fmla="*/ 2506377 h 2578740"/>
              <a:gd name="connsiteX35" fmla="*/ 226955 w 437464"/>
              <a:gd name="connsiteY35" fmla="*/ 2552426 h 2578740"/>
              <a:gd name="connsiteX36" fmla="*/ 194063 w 437464"/>
              <a:gd name="connsiteY36" fmla="*/ 2578740 h 2578740"/>
              <a:gd name="connsiteX37" fmla="*/ 184195 w 437464"/>
              <a:gd name="connsiteY37" fmla="*/ 2578740 h 2578740"/>
              <a:gd name="connsiteX38" fmla="*/ 164460 w 437464"/>
              <a:gd name="connsiteY38" fmla="*/ 2568872 h 2578740"/>
              <a:gd name="connsiteX39" fmla="*/ 144725 w 437464"/>
              <a:gd name="connsiteY39" fmla="*/ 2535980 h 2578740"/>
              <a:gd name="connsiteX40" fmla="*/ 148014 w 437464"/>
              <a:gd name="connsiteY40" fmla="*/ 1940633 h 2578740"/>
              <a:gd name="connsiteX41" fmla="*/ 157882 w 437464"/>
              <a:gd name="connsiteY41" fmla="*/ 1716967 h 2578740"/>
              <a:gd name="connsiteX42" fmla="*/ 167749 w 437464"/>
              <a:gd name="connsiteY42" fmla="*/ 1414360 h 2578740"/>
              <a:gd name="connsiteX43" fmla="*/ 177617 w 437464"/>
              <a:gd name="connsiteY43" fmla="*/ 1075571 h 257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7464" h="2578740">
                <a:moveTo>
                  <a:pt x="177617" y="1075571"/>
                </a:moveTo>
                <a:lnTo>
                  <a:pt x="190774" y="697312"/>
                </a:lnTo>
                <a:cubicBezTo>
                  <a:pt x="191870" y="660034"/>
                  <a:pt x="192967" y="622757"/>
                  <a:pt x="194063" y="585479"/>
                </a:cubicBezTo>
                <a:lnTo>
                  <a:pt x="187485" y="463779"/>
                </a:lnTo>
                <a:lnTo>
                  <a:pt x="177617" y="404573"/>
                </a:lnTo>
                <a:lnTo>
                  <a:pt x="161171" y="342078"/>
                </a:lnTo>
                <a:lnTo>
                  <a:pt x="131568" y="269715"/>
                </a:lnTo>
                <a:lnTo>
                  <a:pt x="78941" y="171039"/>
                </a:lnTo>
                <a:lnTo>
                  <a:pt x="16446" y="62495"/>
                </a:lnTo>
                <a:lnTo>
                  <a:pt x="3289" y="29603"/>
                </a:lnTo>
                <a:lnTo>
                  <a:pt x="0" y="9868"/>
                </a:lnTo>
                <a:lnTo>
                  <a:pt x="3289" y="3289"/>
                </a:lnTo>
                <a:lnTo>
                  <a:pt x="19735" y="0"/>
                </a:lnTo>
                <a:lnTo>
                  <a:pt x="55916" y="13157"/>
                </a:lnTo>
                <a:lnTo>
                  <a:pt x="141436" y="46049"/>
                </a:lnTo>
                <a:lnTo>
                  <a:pt x="249980" y="98676"/>
                </a:lnTo>
                <a:lnTo>
                  <a:pt x="322342" y="138147"/>
                </a:lnTo>
                <a:lnTo>
                  <a:pt x="378259" y="174328"/>
                </a:lnTo>
                <a:lnTo>
                  <a:pt x="414440" y="220377"/>
                </a:lnTo>
                <a:lnTo>
                  <a:pt x="430886" y="276294"/>
                </a:lnTo>
                <a:lnTo>
                  <a:pt x="437464" y="345367"/>
                </a:lnTo>
                <a:lnTo>
                  <a:pt x="437464" y="381548"/>
                </a:lnTo>
                <a:lnTo>
                  <a:pt x="427597" y="486803"/>
                </a:lnTo>
                <a:lnTo>
                  <a:pt x="414440" y="684155"/>
                </a:lnTo>
                <a:lnTo>
                  <a:pt x="401283" y="1003209"/>
                </a:lnTo>
                <a:lnTo>
                  <a:pt x="394705" y="1368311"/>
                </a:lnTo>
                <a:lnTo>
                  <a:pt x="394705" y="1763016"/>
                </a:lnTo>
                <a:cubicBezTo>
                  <a:pt x="393609" y="1838668"/>
                  <a:pt x="392512" y="1914319"/>
                  <a:pt x="391416" y="1989971"/>
                </a:cubicBezTo>
                <a:cubicBezTo>
                  <a:pt x="392512" y="2040406"/>
                  <a:pt x="393609" y="2090840"/>
                  <a:pt x="394705" y="2141275"/>
                </a:cubicBezTo>
                <a:lnTo>
                  <a:pt x="391416" y="2207059"/>
                </a:lnTo>
                <a:lnTo>
                  <a:pt x="384837" y="2256397"/>
                </a:lnTo>
                <a:lnTo>
                  <a:pt x="371680" y="2318892"/>
                </a:lnTo>
                <a:lnTo>
                  <a:pt x="348656" y="2384676"/>
                </a:lnTo>
                <a:lnTo>
                  <a:pt x="315764" y="2447171"/>
                </a:lnTo>
                <a:lnTo>
                  <a:pt x="269715" y="2506377"/>
                </a:lnTo>
                <a:lnTo>
                  <a:pt x="226955" y="2552426"/>
                </a:lnTo>
                <a:lnTo>
                  <a:pt x="194063" y="2578740"/>
                </a:lnTo>
                <a:lnTo>
                  <a:pt x="184195" y="2578740"/>
                </a:lnTo>
                <a:lnTo>
                  <a:pt x="164460" y="2568872"/>
                </a:lnTo>
                <a:lnTo>
                  <a:pt x="144725" y="2535980"/>
                </a:lnTo>
                <a:cubicBezTo>
                  <a:pt x="145821" y="2337531"/>
                  <a:pt x="146918" y="2139082"/>
                  <a:pt x="148014" y="1940633"/>
                </a:cubicBezTo>
                <a:lnTo>
                  <a:pt x="157882" y="1716967"/>
                </a:lnTo>
                <a:lnTo>
                  <a:pt x="167749" y="1414360"/>
                </a:lnTo>
                <a:lnTo>
                  <a:pt x="177617" y="10755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B09F5E7B-174F-4C33-AE35-C201EC015B86}"/>
              </a:ext>
            </a:extLst>
          </p:cNvPr>
          <p:cNvSpPr/>
          <p:nvPr/>
        </p:nvSpPr>
        <p:spPr>
          <a:xfrm>
            <a:off x="2951163" y="5281613"/>
            <a:ext cx="755650" cy="685800"/>
          </a:xfrm>
          <a:custGeom>
            <a:avLst/>
            <a:gdLst>
              <a:gd name="connsiteX0" fmla="*/ 314325 w 757237"/>
              <a:gd name="connsiteY0" fmla="*/ 264318 h 685800"/>
              <a:gd name="connsiteX1" fmla="*/ 364331 w 757237"/>
              <a:gd name="connsiteY1" fmla="*/ 304800 h 685800"/>
              <a:gd name="connsiteX2" fmla="*/ 423862 w 757237"/>
              <a:gd name="connsiteY2" fmla="*/ 354806 h 685800"/>
              <a:gd name="connsiteX3" fmla="*/ 478631 w 757237"/>
              <a:gd name="connsiteY3" fmla="*/ 407193 h 685800"/>
              <a:gd name="connsiteX4" fmla="*/ 528637 w 757237"/>
              <a:gd name="connsiteY4" fmla="*/ 457200 h 685800"/>
              <a:gd name="connsiteX5" fmla="*/ 576262 w 757237"/>
              <a:gd name="connsiteY5" fmla="*/ 509587 h 685800"/>
              <a:gd name="connsiteX6" fmla="*/ 623887 w 757237"/>
              <a:gd name="connsiteY6" fmla="*/ 571500 h 685800"/>
              <a:gd name="connsiteX7" fmla="*/ 657225 w 757237"/>
              <a:gd name="connsiteY7" fmla="*/ 616743 h 685800"/>
              <a:gd name="connsiteX8" fmla="*/ 673894 w 757237"/>
              <a:gd name="connsiteY8" fmla="*/ 647700 h 685800"/>
              <a:gd name="connsiteX9" fmla="*/ 700087 w 757237"/>
              <a:gd name="connsiteY9" fmla="*/ 676275 h 685800"/>
              <a:gd name="connsiteX10" fmla="*/ 719137 w 757237"/>
              <a:gd name="connsiteY10" fmla="*/ 685800 h 685800"/>
              <a:gd name="connsiteX11" fmla="*/ 757237 w 757237"/>
              <a:gd name="connsiteY11" fmla="*/ 657225 h 685800"/>
              <a:gd name="connsiteX12" fmla="*/ 678656 w 757237"/>
              <a:gd name="connsiteY12" fmla="*/ 23812 h 685800"/>
              <a:gd name="connsiteX13" fmla="*/ 673894 w 757237"/>
              <a:gd name="connsiteY13" fmla="*/ 73818 h 685800"/>
              <a:gd name="connsiteX14" fmla="*/ 664369 w 757237"/>
              <a:gd name="connsiteY14" fmla="*/ 95250 h 685800"/>
              <a:gd name="connsiteX15" fmla="*/ 642937 w 757237"/>
              <a:gd name="connsiteY15" fmla="*/ 116681 h 685800"/>
              <a:gd name="connsiteX16" fmla="*/ 604837 w 757237"/>
              <a:gd name="connsiteY16" fmla="*/ 130968 h 685800"/>
              <a:gd name="connsiteX17" fmla="*/ 581025 w 757237"/>
              <a:gd name="connsiteY17" fmla="*/ 135731 h 685800"/>
              <a:gd name="connsiteX18" fmla="*/ 540544 w 757237"/>
              <a:gd name="connsiteY18" fmla="*/ 135731 h 685800"/>
              <a:gd name="connsiteX19" fmla="*/ 440531 w 757237"/>
              <a:gd name="connsiteY19" fmla="*/ 121443 h 685800"/>
              <a:gd name="connsiteX20" fmla="*/ 290512 w 757237"/>
              <a:gd name="connsiteY20" fmla="*/ 88106 h 685800"/>
              <a:gd name="connsiteX21" fmla="*/ 154781 w 757237"/>
              <a:gd name="connsiteY21" fmla="*/ 42862 h 685800"/>
              <a:gd name="connsiteX22" fmla="*/ 73819 w 757237"/>
              <a:gd name="connsiteY22" fmla="*/ 7143 h 685800"/>
              <a:gd name="connsiteX23" fmla="*/ 52387 w 757237"/>
              <a:gd name="connsiteY23" fmla="*/ 0 h 685800"/>
              <a:gd name="connsiteX24" fmla="*/ 38100 w 757237"/>
              <a:gd name="connsiteY24" fmla="*/ 0 h 685800"/>
              <a:gd name="connsiteX25" fmla="*/ 16669 w 757237"/>
              <a:gd name="connsiteY25" fmla="*/ 0 h 685800"/>
              <a:gd name="connsiteX26" fmla="*/ 2381 w 757237"/>
              <a:gd name="connsiteY26" fmla="*/ 9525 h 685800"/>
              <a:gd name="connsiteX27" fmla="*/ 0 w 757237"/>
              <a:gd name="connsiteY27" fmla="*/ 26193 h 685800"/>
              <a:gd name="connsiteX28" fmla="*/ 9525 w 757237"/>
              <a:gd name="connsiteY28" fmla="*/ 45243 h 685800"/>
              <a:gd name="connsiteX29" fmla="*/ 40481 w 757237"/>
              <a:gd name="connsiteY29" fmla="*/ 76200 h 685800"/>
              <a:gd name="connsiteX30" fmla="*/ 111919 w 757237"/>
              <a:gd name="connsiteY30" fmla="*/ 121443 h 685800"/>
              <a:gd name="connsiteX31" fmla="*/ 209550 w 757237"/>
              <a:gd name="connsiteY31" fmla="*/ 188118 h 685800"/>
              <a:gd name="connsiteX32" fmla="*/ 314325 w 757237"/>
              <a:gd name="connsiteY32" fmla="*/ 264318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7" h="685800">
                <a:moveTo>
                  <a:pt x="314325" y="264318"/>
                </a:moveTo>
                <a:lnTo>
                  <a:pt x="364331" y="304800"/>
                </a:lnTo>
                <a:lnTo>
                  <a:pt x="423862" y="354806"/>
                </a:lnTo>
                <a:lnTo>
                  <a:pt x="478631" y="407193"/>
                </a:lnTo>
                <a:lnTo>
                  <a:pt x="528637" y="457200"/>
                </a:lnTo>
                <a:lnTo>
                  <a:pt x="576262" y="509587"/>
                </a:lnTo>
                <a:lnTo>
                  <a:pt x="623887" y="571500"/>
                </a:lnTo>
                <a:lnTo>
                  <a:pt x="657225" y="616743"/>
                </a:lnTo>
                <a:lnTo>
                  <a:pt x="673894" y="647700"/>
                </a:lnTo>
                <a:lnTo>
                  <a:pt x="700087" y="676275"/>
                </a:lnTo>
                <a:lnTo>
                  <a:pt x="719137" y="685800"/>
                </a:lnTo>
                <a:lnTo>
                  <a:pt x="757237" y="657225"/>
                </a:lnTo>
                <a:lnTo>
                  <a:pt x="678656" y="23812"/>
                </a:lnTo>
                <a:lnTo>
                  <a:pt x="673894" y="73818"/>
                </a:lnTo>
                <a:lnTo>
                  <a:pt x="664369" y="95250"/>
                </a:lnTo>
                <a:lnTo>
                  <a:pt x="642937" y="116681"/>
                </a:lnTo>
                <a:lnTo>
                  <a:pt x="604837" y="130968"/>
                </a:lnTo>
                <a:lnTo>
                  <a:pt x="581025" y="135731"/>
                </a:lnTo>
                <a:lnTo>
                  <a:pt x="540544" y="135731"/>
                </a:lnTo>
                <a:lnTo>
                  <a:pt x="440531" y="121443"/>
                </a:lnTo>
                <a:lnTo>
                  <a:pt x="290512" y="88106"/>
                </a:lnTo>
                <a:lnTo>
                  <a:pt x="154781" y="42862"/>
                </a:lnTo>
                <a:lnTo>
                  <a:pt x="73819" y="7143"/>
                </a:lnTo>
                <a:lnTo>
                  <a:pt x="52387" y="0"/>
                </a:lnTo>
                <a:lnTo>
                  <a:pt x="38100" y="0"/>
                </a:lnTo>
                <a:lnTo>
                  <a:pt x="16669" y="0"/>
                </a:lnTo>
                <a:lnTo>
                  <a:pt x="2381" y="9525"/>
                </a:lnTo>
                <a:lnTo>
                  <a:pt x="0" y="26193"/>
                </a:lnTo>
                <a:lnTo>
                  <a:pt x="9525" y="45243"/>
                </a:lnTo>
                <a:lnTo>
                  <a:pt x="40481" y="76200"/>
                </a:lnTo>
                <a:lnTo>
                  <a:pt x="111919" y="121443"/>
                </a:lnTo>
                <a:lnTo>
                  <a:pt x="209550" y="188118"/>
                </a:lnTo>
                <a:lnTo>
                  <a:pt x="31432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E3E9AD9D-8C6A-4B1C-B449-20DB5D417E1F}"/>
              </a:ext>
            </a:extLst>
          </p:cNvPr>
          <p:cNvSpPr/>
          <p:nvPr/>
        </p:nvSpPr>
        <p:spPr>
          <a:xfrm>
            <a:off x="5362575" y="1947863"/>
            <a:ext cx="609600" cy="885825"/>
          </a:xfrm>
          <a:custGeom>
            <a:avLst/>
            <a:gdLst>
              <a:gd name="connsiteX0" fmla="*/ 150019 w 609600"/>
              <a:gd name="connsiteY0" fmla="*/ 471487 h 885825"/>
              <a:gd name="connsiteX1" fmla="*/ 197644 w 609600"/>
              <a:gd name="connsiteY1" fmla="*/ 350043 h 885825"/>
              <a:gd name="connsiteX2" fmla="*/ 216694 w 609600"/>
              <a:gd name="connsiteY2" fmla="*/ 295275 h 885825"/>
              <a:gd name="connsiteX3" fmla="*/ 226219 w 609600"/>
              <a:gd name="connsiteY3" fmla="*/ 250031 h 885825"/>
              <a:gd name="connsiteX4" fmla="*/ 230981 w 609600"/>
              <a:gd name="connsiteY4" fmla="*/ 202406 h 885825"/>
              <a:gd name="connsiteX5" fmla="*/ 226219 w 609600"/>
              <a:gd name="connsiteY5" fmla="*/ 152400 h 885825"/>
              <a:gd name="connsiteX6" fmla="*/ 214313 w 609600"/>
              <a:gd name="connsiteY6" fmla="*/ 102393 h 885825"/>
              <a:gd name="connsiteX7" fmla="*/ 192881 w 609600"/>
              <a:gd name="connsiteY7" fmla="*/ 23812 h 885825"/>
              <a:gd name="connsiteX8" fmla="*/ 381000 w 609600"/>
              <a:gd name="connsiteY8" fmla="*/ 0 h 885825"/>
              <a:gd name="connsiteX9" fmla="*/ 471488 w 609600"/>
              <a:gd name="connsiteY9" fmla="*/ 45243 h 885825"/>
              <a:gd name="connsiteX10" fmla="*/ 504825 w 609600"/>
              <a:gd name="connsiteY10" fmla="*/ 61912 h 885825"/>
              <a:gd name="connsiteX11" fmla="*/ 547688 w 609600"/>
              <a:gd name="connsiteY11" fmla="*/ 85725 h 885825"/>
              <a:gd name="connsiteX12" fmla="*/ 581025 w 609600"/>
              <a:gd name="connsiteY12" fmla="*/ 109537 h 885825"/>
              <a:gd name="connsiteX13" fmla="*/ 597694 w 609600"/>
              <a:gd name="connsiteY13" fmla="*/ 126206 h 885825"/>
              <a:gd name="connsiteX14" fmla="*/ 604838 w 609600"/>
              <a:gd name="connsiteY14" fmla="*/ 138112 h 885825"/>
              <a:gd name="connsiteX15" fmla="*/ 609600 w 609600"/>
              <a:gd name="connsiteY15" fmla="*/ 154781 h 885825"/>
              <a:gd name="connsiteX16" fmla="*/ 607219 w 609600"/>
              <a:gd name="connsiteY16" fmla="*/ 183356 h 885825"/>
              <a:gd name="connsiteX17" fmla="*/ 597694 w 609600"/>
              <a:gd name="connsiteY17" fmla="*/ 204787 h 885825"/>
              <a:gd name="connsiteX18" fmla="*/ 566738 w 609600"/>
              <a:gd name="connsiteY18" fmla="*/ 245268 h 885825"/>
              <a:gd name="connsiteX19" fmla="*/ 509588 w 609600"/>
              <a:gd name="connsiteY19" fmla="*/ 290512 h 885825"/>
              <a:gd name="connsiteX20" fmla="*/ 485775 w 609600"/>
              <a:gd name="connsiteY20" fmla="*/ 311943 h 885825"/>
              <a:gd name="connsiteX21" fmla="*/ 397669 w 609600"/>
              <a:gd name="connsiteY21" fmla="*/ 433387 h 885825"/>
              <a:gd name="connsiteX22" fmla="*/ 242888 w 609600"/>
              <a:gd name="connsiteY22" fmla="*/ 631031 h 885825"/>
              <a:gd name="connsiteX23" fmla="*/ 61913 w 609600"/>
              <a:gd name="connsiteY23" fmla="*/ 873918 h 885825"/>
              <a:gd name="connsiteX24" fmla="*/ 0 w 609600"/>
              <a:gd name="connsiteY24" fmla="*/ 885825 h 885825"/>
              <a:gd name="connsiteX25" fmla="*/ 57150 w 609600"/>
              <a:gd name="connsiteY25" fmla="*/ 716756 h 885825"/>
              <a:gd name="connsiteX26" fmla="*/ 150019 w 609600"/>
              <a:gd name="connsiteY26" fmla="*/ 47148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9600" h="885825">
                <a:moveTo>
                  <a:pt x="150019" y="471487"/>
                </a:moveTo>
                <a:lnTo>
                  <a:pt x="197644" y="350043"/>
                </a:lnTo>
                <a:lnTo>
                  <a:pt x="216694" y="295275"/>
                </a:lnTo>
                <a:lnTo>
                  <a:pt x="226219" y="250031"/>
                </a:lnTo>
                <a:lnTo>
                  <a:pt x="230981" y="202406"/>
                </a:lnTo>
                <a:lnTo>
                  <a:pt x="226219" y="152400"/>
                </a:lnTo>
                <a:lnTo>
                  <a:pt x="214313" y="102393"/>
                </a:lnTo>
                <a:lnTo>
                  <a:pt x="192881" y="23812"/>
                </a:lnTo>
                <a:lnTo>
                  <a:pt x="381000" y="0"/>
                </a:lnTo>
                <a:lnTo>
                  <a:pt x="471488" y="45243"/>
                </a:lnTo>
                <a:lnTo>
                  <a:pt x="504825" y="61912"/>
                </a:lnTo>
                <a:lnTo>
                  <a:pt x="547688" y="85725"/>
                </a:lnTo>
                <a:lnTo>
                  <a:pt x="581025" y="109537"/>
                </a:lnTo>
                <a:lnTo>
                  <a:pt x="597694" y="126206"/>
                </a:lnTo>
                <a:lnTo>
                  <a:pt x="604838" y="138112"/>
                </a:lnTo>
                <a:lnTo>
                  <a:pt x="609600" y="154781"/>
                </a:lnTo>
                <a:lnTo>
                  <a:pt x="607219" y="183356"/>
                </a:lnTo>
                <a:lnTo>
                  <a:pt x="597694" y="204787"/>
                </a:lnTo>
                <a:lnTo>
                  <a:pt x="566738" y="245268"/>
                </a:lnTo>
                <a:lnTo>
                  <a:pt x="509588" y="290512"/>
                </a:lnTo>
                <a:lnTo>
                  <a:pt x="485775" y="311943"/>
                </a:lnTo>
                <a:lnTo>
                  <a:pt x="397669" y="433387"/>
                </a:lnTo>
                <a:lnTo>
                  <a:pt x="242888" y="631031"/>
                </a:lnTo>
                <a:lnTo>
                  <a:pt x="61913" y="873918"/>
                </a:lnTo>
                <a:lnTo>
                  <a:pt x="0" y="885825"/>
                </a:lnTo>
                <a:lnTo>
                  <a:pt x="57150" y="716756"/>
                </a:lnTo>
                <a:lnTo>
                  <a:pt x="150019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28136D9-B7EA-4DAE-8363-69799393C989}"/>
              </a:ext>
            </a:extLst>
          </p:cNvPr>
          <p:cNvSpPr/>
          <p:nvPr/>
        </p:nvSpPr>
        <p:spPr>
          <a:xfrm>
            <a:off x="5091113" y="2522538"/>
            <a:ext cx="1754187" cy="2362200"/>
          </a:xfrm>
          <a:custGeom>
            <a:avLst/>
            <a:gdLst>
              <a:gd name="connsiteX0" fmla="*/ 441858 w 1755157"/>
              <a:gd name="connsiteY0" fmla="*/ 346736 h 2362712"/>
              <a:gd name="connsiteX1" fmla="*/ 270024 w 1755157"/>
              <a:gd name="connsiteY1" fmla="*/ 371283 h 2362712"/>
              <a:gd name="connsiteX2" fmla="*/ 58301 w 1755157"/>
              <a:gd name="connsiteY2" fmla="*/ 405036 h 2362712"/>
              <a:gd name="connsiteX3" fmla="*/ 0 w 1755157"/>
              <a:gd name="connsiteY3" fmla="*/ 245477 h 2362712"/>
              <a:gd name="connsiteX4" fmla="*/ 190244 w 1755157"/>
              <a:gd name="connsiteY4" fmla="*/ 230134 h 2362712"/>
              <a:gd name="connsiteX5" fmla="*/ 309914 w 1755157"/>
              <a:gd name="connsiteY5" fmla="*/ 220929 h 2362712"/>
              <a:gd name="connsiteX6" fmla="*/ 392763 w 1755157"/>
              <a:gd name="connsiteY6" fmla="*/ 196381 h 2362712"/>
              <a:gd name="connsiteX7" fmla="*/ 635171 w 1755157"/>
              <a:gd name="connsiteY7" fmla="*/ 156491 h 2362712"/>
              <a:gd name="connsiteX8" fmla="*/ 902126 w 1755157"/>
              <a:gd name="connsiteY8" fmla="*/ 110465 h 2362712"/>
              <a:gd name="connsiteX9" fmla="*/ 1212040 w 1755157"/>
              <a:gd name="connsiteY9" fmla="*/ 42959 h 2362712"/>
              <a:gd name="connsiteX10" fmla="*/ 1393079 w 1755157"/>
              <a:gd name="connsiteY10" fmla="*/ 0 h 2362712"/>
              <a:gd name="connsiteX11" fmla="*/ 1423764 w 1755157"/>
              <a:gd name="connsiteY11" fmla="*/ 0 h 2362712"/>
              <a:gd name="connsiteX12" fmla="*/ 1469791 w 1755157"/>
              <a:gd name="connsiteY12" fmla="*/ 21479 h 2362712"/>
              <a:gd name="connsiteX13" fmla="*/ 1561844 w 1755157"/>
              <a:gd name="connsiteY13" fmla="*/ 70575 h 2362712"/>
              <a:gd name="connsiteX14" fmla="*/ 1663103 w 1755157"/>
              <a:gd name="connsiteY14" fmla="*/ 135012 h 2362712"/>
              <a:gd name="connsiteX15" fmla="*/ 1706062 w 1755157"/>
              <a:gd name="connsiteY15" fmla="*/ 165697 h 2362712"/>
              <a:gd name="connsiteX16" fmla="*/ 1736746 w 1755157"/>
              <a:gd name="connsiteY16" fmla="*/ 193313 h 2362712"/>
              <a:gd name="connsiteX17" fmla="*/ 1749020 w 1755157"/>
              <a:gd name="connsiteY17" fmla="*/ 211724 h 2362712"/>
              <a:gd name="connsiteX18" fmla="*/ 1755157 w 1755157"/>
              <a:gd name="connsiteY18" fmla="*/ 230134 h 2362712"/>
              <a:gd name="connsiteX19" fmla="*/ 1755157 w 1755157"/>
              <a:gd name="connsiteY19" fmla="*/ 257750 h 2362712"/>
              <a:gd name="connsiteX20" fmla="*/ 1752089 w 1755157"/>
              <a:gd name="connsiteY20" fmla="*/ 291503 h 2362712"/>
              <a:gd name="connsiteX21" fmla="*/ 1739815 w 1755157"/>
              <a:gd name="connsiteY21" fmla="*/ 343667 h 2362712"/>
              <a:gd name="connsiteX22" fmla="*/ 1709130 w 1755157"/>
              <a:gd name="connsiteY22" fmla="*/ 411173 h 2362712"/>
              <a:gd name="connsiteX23" fmla="*/ 1706062 w 1755157"/>
              <a:gd name="connsiteY23" fmla="*/ 515501 h 2362712"/>
              <a:gd name="connsiteX24" fmla="*/ 1706062 w 1755157"/>
              <a:gd name="connsiteY24" fmla="*/ 975769 h 2362712"/>
              <a:gd name="connsiteX25" fmla="*/ 1699925 w 1755157"/>
              <a:gd name="connsiteY25" fmla="*/ 1402285 h 2362712"/>
              <a:gd name="connsiteX26" fmla="*/ 1690720 w 1755157"/>
              <a:gd name="connsiteY26" fmla="*/ 1644693 h 2362712"/>
              <a:gd name="connsiteX27" fmla="*/ 1684583 w 1755157"/>
              <a:gd name="connsiteY27" fmla="*/ 1828800 h 2362712"/>
              <a:gd name="connsiteX28" fmla="*/ 1675377 w 1755157"/>
              <a:gd name="connsiteY28" fmla="*/ 1988360 h 2362712"/>
              <a:gd name="connsiteX29" fmla="*/ 1663103 w 1755157"/>
              <a:gd name="connsiteY29" fmla="*/ 2101893 h 2362712"/>
              <a:gd name="connsiteX30" fmla="*/ 1650830 w 1755157"/>
              <a:gd name="connsiteY30" fmla="*/ 2172467 h 2362712"/>
              <a:gd name="connsiteX31" fmla="*/ 1629350 w 1755157"/>
              <a:gd name="connsiteY31" fmla="*/ 2236905 h 2362712"/>
              <a:gd name="connsiteX32" fmla="*/ 1614008 w 1755157"/>
              <a:gd name="connsiteY32" fmla="*/ 2267589 h 2362712"/>
              <a:gd name="connsiteX33" fmla="*/ 1592529 w 1755157"/>
              <a:gd name="connsiteY33" fmla="*/ 2301342 h 2362712"/>
              <a:gd name="connsiteX34" fmla="*/ 1552639 w 1755157"/>
              <a:gd name="connsiteY34" fmla="*/ 2335095 h 2362712"/>
              <a:gd name="connsiteX35" fmla="*/ 1515818 w 1755157"/>
              <a:gd name="connsiteY35" fmla="*/ 2359643 h 2362712"/>
              <a:gd name="connsiteX36" fmla="*/ 1503544 w 1755157"/>
              <a:gd name="connsiteY36" fmla="*/ 2362712 h 2362712"/>
              <a:gd name="connsiteX37" fmla="*/ 1478996 w 1755157"/>
              <a:gd name="connsiteY37" fmla="*/ 2350438 h 2362712"/>
              <a:gd name="connsiteX38" fmla="*/ 1451380 w 1755157"/>
              <a:gd name="connsiteY38" fmla="*/ 2325890 h 2362712"/>
              <a:gd name="connsiteX39" fmla="*/ 1439106 w 1755157"/>
              <a:gd name="connsiteY39" fmla="*/ 1966881 h 2362712"/>
              <a:gd name="connsiteX40" fmla="*/ 1439106 w 1755157"/>
              <a:gd name="connsiteY40" fmla="*/ 1534228 h 2362712"/>
              <a:gd name="connsiteX41" fmla="*/ 1436038 w 1755157"/>
              <a:gd name="connsiteY41" fmla="*/ 365146 h 2362712"/>
              <a:gd name="connsiteX42" fmla="*/ 1436038 w 1755157"/>
              <a:gd name="connsiteY42" fmla="*/ 319120 h 2362712"/>
              <a:gd name="connsiteX43" fmla="*/ 1423764 w 1755157"/>
              <a:gd name="connsiteY43" fmla="*/ 288435 h 2362712"/>
              <a:gd name="connsiteX44" fmla="*/ 1408422 w 1755157"/>
              <a:gd name="connsiteY44" fmla="*/ 270024 h 2362712"/>
              <a:gd name="connsiteX45" fmla="*/ 1393079 w 1755157"/>
              <a:gd name="connsiteY45" fmla="*/ 254682 h 2362712"/>
              <a:gd name="connsiteX46" fmla="*/ 1350121 w 1755157"/>
              <a:gd name="connsiteY46" fmla="*/ 239340 h 2362712"/>
              <a:gd name="connsiteX47" fmla="*/ 1208972 w 1755157"/>
              <a:gd name="connsiteY47" fmla="*/ 248545 h 2362712"/>
              <a:gd name="connsiteX48" fmla="*/ 963495 w 1755157"/>
              <a:gd name="connsiteY48" fmla="*/ 273093 h 2362712"/>
              <a:gd name="connsiteX49" fmla="*/ 699608 w 1755157"/>
              <a:gd name="connsiteY49" fmla="*/ 306846 h 2362712"/>
              <a:gd name="connsiteX50" fmla="*/ 441858 w 1755157"/>
              <a:gd name="connsiteY50" fmla="*/ 346736 h 236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5157" h="2362712">
                <a:moveTo>
                  <a:pt x="441858" y="346736"/>
                </a:moveTo>
                <a:lnTo>
                  <a:pt x="270024" y="371283"/>
                </a:lnTo>
                <a:lnTo>
                  <a:pt x="58301" y="405036"/>
                </a:lnTo>
                <a:lnTo>
                  <a:pt x="0" y="245477"/>
                </a:lnTo>
                <a:lnTo>
                  <a:pt x="190244" y="230134"/>
                </a:lnTo>
                <a:lnTo>
                  <a:pt x="309914" y="220929"/>
                </a:lnTo>
                <a:lnTo>
                  <a:pt x="392763" y="196381"/>
                </a:lnTo>
                <a:lnTo>
                  <a:pt x="635171" y="156491"/>
                </a:lnTo>
                <a:lnTo>
                  <a:pt x="902126" y="110465"/>
                </a:lnTo>
                <a:lnTo>
                  <a:pt x="1212040" y="42959"/>
                </a:lnTo>
                <a:lnTo>
                  <a:pt x="1393079" y="0"/>
                </a:lnTo>
                <a:lnTo>
                  <a:pt x="1423764" y="0"/>
                </a:lnTo>
                <a:lnTo>
                  <a:pt x="1469791" y="21479"/>
                </a:lnTo>
                <a:lnTo>
                  <a:pt x="1561844" y="70575"/>
                </a:lnTo>
                <a:lnTo>
                  <a:pt x="1663103" y="135012"/>
                </a:lnTo>
                <a:lnTo>
                  <a:pt x="1706062" y="165697"/>
                </a:lnTo>
                <a:lnTo>
                  <a:pt x="1736746" y="193313"/>
                </a:lnTo>
                <a:lnTo>
                  <a:pt x="1749020" y="211724"/>
                </a:lnTo>
                <a:lnTo>
                  <a:pt x="1755157" y="230134"/>
                </a:lnTo>
                <a:lnTo>
                  <a:pt x="1755157" y="257750"/>
                </a:lnTo>
                <a:lnTo>
                  <a:pt x="1752089" y="291503"/>
                </a:lnTo>
                <a:lnTo>
                  <a:pt x="1739815" y="343667"/>
                </a:lnTo>
                <a:lnTo>
                  <a:pt x="1709130" y="411173"/>
                </a:lnTo>
                <a:cubicBezTo>
                  <a:pt x="1708107" y="445949"/>
                  <a:pt x="1707085" y="480725"/>
                  <a:pt x="1706062" y="515501"/>
                </a:cubicBezTo>
                <a:lnTo>
                  <a:pt x="1706062" y="975769"/>
                </a:lnTo>
                <a:cubicBezTo>
                  <a:pt x="1704016" y="1117941"/>
                  <a:pt x="1701971" y="1260113"/>
                  <a:pt x="1699925" y="1402285"/>
                </a:cubicBezTo>
                <a:lnTo>
                  <a:pt x="1690720" y="1644693"/>
                </a:lnTo>
                <a:lnTo>
                  <a:pt x="1684583" y="1828800"/>
                </a:lnTo>
                <a:lnTo>
                  <a:pt x="1675377" y="1988360"/>
                </a:lnTo>
                <a:lnTo>
                  <a:pt x="1663103" y="2101893"/>
                </a:lnTo>
                <a:lnTo>
                  <a:pt x="1650830" y="2172467"/>
                </a:lnTo>
                <a:lnTo>
                  <a:pt x="1629350" y="2236905"/>
                </a:lnTo>
                <a:lnTo>
                  <a:pt x="1614008" y="2267589"/>
                </a:lnTo>
                <a:lnTo>
                  <a:pt x="1592529" y="2301342"/>
                </a:lnTo>
                <a:lnTo>
                  <a:pt x="1552639" y="2335095"/>
                </a:lnTo>
                <a:lnTo>
                  <a:pt x="1515818" y="2359643"/>
                </a:lnTo>
                <a:lnTo>
                  <a:pt x="1503544" y="2362712"/>
                </a:lnTo>
                <a:lnTo>
                  <a:pt x="1478996" y="2350438"/>
                </a:lnTo>
                <a:lnTo>
                  <a:pt x="1451380" y="2325890"/>
                </a:lnTo>
                <a:lnTo>
                  <a:pt x="1439106" y="1966881"/>
                </a:lnTo>
                <a:lnTo>
                  <a:pt x="1439106" y="1534228"/>
                </a:lnTo>
                <a:cubicBezTo>
                  <a:pt x="1438081" y="1144534"/>
                  <a:pt x="1436038" y="754841"/>
                  <a:pt x="1436038" y="365146"/>
                </a:cubicBezTo>
                <a:lnTo>
                  <a:pt x="1436038" y="319120"/>
                </a:lnTo>
                <a:lnTo>
                  <a:pt x="1423764" y="288435"/>
                </a:lnTo>
                <a:lnTo>
                  <a:pt x="1408422" y="270024"/>
                </a:lnTo>
                <a:lnTo>
                  <a:pt x="1393079" y="254682"/>
                </a:lnTo>
                <a:lnTo>
                  <a:pt x="1350121" y="239340"/>
                </a:lnTo>
                <a:lnTo>
                  <a:pt x="1208972" y="248545"/>
                </a:lnTo>
                <a:lnTo>
                  <a:pt x="963495" y="273093"/>
                </a:lnTo>
                <a:lnTo>
                  <a:pt x="699608" y="306846"/>
                </a:lnTo>
                <a:lnTo>
                  <a:pt x="441858" y="3467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96A48F2D-8CF1-4C1C-A384-03C64BF19FC6}"/>
              </a:ext>
            </a:extLst>
          </p:cNvPr>
          <p:cNvSpPr/>
          <p:nvPr/>
        </p:nvSpPr>
        <p:spPr>
          <a:xfrm>
            <a:off x="5151438" y="3198813"/>
            <a:ext cx="1449387" cy="346075"/>
          </a:xfrm>
          <a:custGeom>
            <a:avLst/>
            <a:gdLst>
              <a:gd name="connsiteX0" fmla="*/ 552450 w 1450181"/>
              <a:gd name="connsiteY0" fmla="*/ 104775 h 347662"/>
              <a:gd name="connsiteX1" fmla="*/ 923925 w 1450181"/>
              <a:gd name="connsiteY1" fmla="*/ 61912 h 347662"/>
              <a:gd name="connsiteX2" fmla="*/ 1233487 w 1450181"/>
              <a:gd name="connsiteY2" fmla="*/ 23812 h 347662"/>
              <a:gd name="connsiteX3" fmla="*/ 1450181 w 1450181"/>
              <a:gd name="connsiteY3" fmla="*/ 0 h 347662"/>
              <a:gd name="connsiteX4" fmla="*/ 1445419 w 1450181"/>
              <a:gd name="connsiteY4" fmla="*/ 178594 h 347662"/>
              <a:gd name="connsiteX5" fmla="*/ 1193006 w 1450181"/>
              <a:gd name="connsiteY5" fmla="*/ 209550 h 347662"/>
              <a:gd name="connsiteX6" fmla="*/ 957262 w 1450181"/>
              <a:gd name="connsiteY6" fmla="*/ 238125 h 347662"/>
              <a:gd name="connsiteX7" fmla="*/ 700087 w 1450181"/>
              <a:gd name="connsiteY7" fmla="*/ 266700 h 347662"/>
              <a:gd name="connsiteX8" fmla="*/ 471487 w 1450181"/>
              <a:gd name="connsiteY8" fmla="*/ 295275 h 347662"/>
              <a:gd name="connsiteX9" fmla="*/ 245269 w 1450181"/>
              <a:gd name="connsiteY9" fmla="*/ 321469 h 347662"/>
              <a:gd name="connsiteX10" fmla="*/ 0 w 1450181"/>
              <a:gd name="connsiteY10" fmla="*/ 347662 h 347662"/>
              <a:gd name="connsiteX11" fmla="*/ 0 w 1450181"/>
              <a:gd name="connsiteY11" fmla="*/ 171450 h 347662"/>
              <a:gd name="connsiteX12" fmla="*/ 340519 w 1450181"/>
              <a:gd name="connsiteY12" fmla="*/ 130969 h 347662"/>
              <a:gd name="connsiteX13" fmla="*/ 552450 w 1450181"/>
              <a:gd name="connsiteY13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0181" h="347662">
                <a:moveTo>
                  <a:pt x="552450" y="104775"/>
                </a:moveTo>
                <a:lnTo>
                  <a:pt x="923925" y="61912"/>
                </a:lnTo>
                <a:lnTo>
                  <a:pt x="1233487" y="23812"/>
                </a:lnTo>
                <a:lnTo>
                  <a:pt x="1450181" y="0"/>
                </a:lnTo>
                <a:lnTo>
                  <a:pt x="1445419" y="178594"/>
                </a:lnTo>
                <a:lnTo>
                  <a:pt x="1193006" y="209550"/>
                </a:lnTo>
                <a:lnTo>
                  <a:pt x="957262" y="238125"/>
                </a:lnTo>
                <a:lnTo>
                  <a:pt x="700087" y="266700"/>
                </a:lnTo>
                <a:lnTo>
                  <a:pt x="471487" y="295275"/>
                </a:lnTo>
                <a:lnTo>
                  <a:pt x="245269" y="321469"/>
                </a:lnTo>
                <a:lnTo>
                  <a:pt x="0" y="347662"/>
                </a:lnTo>
                <a:lnTo>
                  <a:pt x="0" y="171450"/>
                </a:lnTo>
                <a:lnTo>
                  <a:pt x="340519" y="130969"/>
                </a:lnTo>
                <a:lnTo>
                  <a:pt x="552450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80EDA80-5439-47D3-B2AA-5E70076B94D4}"/>
              </a:ext>
            </a:extLst>
          </p:cNvPr>
          <p:cNvSpPr/>
          <p:nvPr/>
        </p:nvSpPr>
        <p:spPr>
          <a:xfrm>
            <a:off x="5154613" y="3848100"/>
            <a:ext cx="1425575" cy="344488"/>
          </a:xfrm>
          <a:custGeom>
            <a:avLst/>
            <a:gdLst>
              <a:gd name="connsiteX0" fmla="*/ 678657 w 1423988"/>
              <a:gd name="connsiteY0" fmla="*/ 88106 h 345281"/>
              <a:gd name="connsiteX1" fmla="*/ 988219 w 1423988"/>
              <a:gd name="connsiteY1" fmla="*/ 52388 h 345281"/>
              <a:gd name="connsiteX2" fmla="*/ 1423988 w 1423988"/>
              <a:gd name="connsiteY2" fmla="*/ 0 h 345281"/>
              <a:gd name="connsiteX3" fmla="*/ 1423988 w 1423988"/>
              <a:gd name="connsiteY3" fmla="*/ 200025 h 345281"/>
              <a:gd name="connsiteX4" fmla="*/ 1150144 w 1423988"/>
              <a:gd name="connsiteY4" fmla="*/ 228600 h 345281"/>
              <a:gd name="connsiteX5" fmla="*/ 857250 w 1423988"/>
              <a:gd name="connsiteY5" fmla="*/ 259556 h 345281"/>
              <a:gd name="connsiteX6" fmla="*/ 552450 w 1423988"/>
              <a:gd name="connsiteY6" fmla="*/ 290513 h 345281"/>
              <a:gd name="connsiteX7" fmla="*/ 292894 w 1423988"/>
              <a:gd name="connsiteY7" fmla="*/ 316706 h 345281"/>
              <a:gd name="connsiteX8" fmla="*/ 0 w 1423988"/>
              <a:gd name="connsiteY8" fmla="*/ 345281 h 345281"/>
              <a:gd name="connsiteX9" fmla="*/ 2382 w 1423988"/>
              <a:gd name="connsiteY9" fmla="*/ 166688 h 345281"/>
              <a:gd name="connsiteX10" fmla="*/ 276225 w 1423988"/>
              <a:gd name="connsiteY10" fmla="*/ 135731 h 345281"/>
              <a:gd name="connsiteX11" fmla="*/ 678657 w 1423988"/>
              <a:gd name="connsiteY11" fmla="*/ 8810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3988" h="345281">
                <a:moveTo>
                  <a:pt x="678657" y="88106"/>
                </a:moveTo>
                <a:lnTo>
                  <a:pt x="988219" y="52388"/>
                </a:lnTo>
                <a:lnTo>
                  <a:pt x="1423988" y="0"/>
                </a:lnTo>
                <a:lnTo>
                  <a:pt x="1423988" y="200025"/>
                </a:lnTo>
                <a:lnTo>
                  <a:pt x="1150144" y="228600"/>
                </a:lnTo>
                <a:lnTo>
                  <a:pt x="857250" y="259556"/>
                </a:lnTo>
                <a:lnTo>
                  <a:pt x="552450" y="290513"/>
                </a:lnTo>
                <a:lnTo>
                  <a:pt x="292894" y="316706"/>
                </a:lnTo>
                <a:lnTo>
                  <a:pt x="0" y="345281"/>
                </a:lnTo>
                <a:lnTo>
                  <a:pt x="2382" y="166688"/>
                </a:lnTo>
                <a:lnTo>
                  <a:pt x="276225" y="135731"/>
                </a:lnTo>
                <a:lnTo>
                  <a:pt x="678657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148BDC1-EC5E-4AF3-A2A7-7D5D8A4A4A65}"/>
              </a:ext>
            </a:extLst>
          </p:cNvPr>
          <p:cNvSpPr/>
          <p:nvPr/>
        </p:nvSpPr>
        <p:spPr>
          <a:xfrm>
            <a:off x="5143500" y="4538663"/>
            <a:ext cx="1436688" cy="355600"/>
          </a:xfrm>
          <a:custGeom>
            <a:avLst/>
            <a:gdLst>
              <a:gd name="connsiteX0" fmla="*/ 607219 w 1435894"/>
              <a:gd name="connsiteY0" fmla="*/ 111918 h 354806"/>
              <a:gd name="connsiteX1" fmla="*/ 1047750 w 1435894"/>
              <a:gd name="connsiteY1" fmla="*/ 52387 h 354806"/>
              <a:gd name="connsiteX2" fmla="*/ 1435894 w 1435894"/>
              <a:gd name="connsiteY2" fmla="*/ 0 h 354806"/>
              <a:gd name="connsiteX3" fmla="*/ 1431131 w 1435894"/>
              <a:gd name="connsiteY3" fmla="*/ 333375 h 354806"/>
              <a:gd name="connsiteX4" fmla="*/ 1395413 w 1435894"/>
              <a:gd name="connsiteY4" fmla="*/ 304800 h 354806"/>
              <a:gd name="connsiteX5" fmla="*/ 1373981 w 1435894"/>
              <a:gd name="connsiteY5" fmla="*/ 283368 h 354806"/>
              <a:gd name="connsiteX6" fmla="*/ 1354931 w 1435894"/>
              <a:gd name="connsiteY6" fmla="*/ 247650 h 354806"/>
              <a:gd name="connsiteX7" fmla="*/ 1343025 w 1435894"/>
              <a:gd name="connsiteY7" fmla="*/ 230981 h 354806"/>
              <a:gd name="connsiteX8" fmla="*/ 1264444 w 1435894"/>
              <a:gd name="connsiteY8" fmla="*/ 235743 h 354806"/>
              <a:gd name="connsiteX9" fmla="*/ 1047750 w 1435894"/>
              <a:gd name="connsiteY9" fmla="*/ 250031 h 354806"/>
              <a:gd name="connsiteX10" fmla="*/ 733425 w 1435894"/>
              <a:gd name="connsiteY10" fmla="*/ 273843 h 354806"/>
              <a:gd name="connsiteX11" fmla="*/ 411956 w 1435894"/>
              <a:gd name="connsiteY11" fmla="*/ 304800 h 354806"/>
              <a:gd name="connsiteX12" fmla="*/ 152400 w 1435894"/>
              <a:gd name="connsiteY12" fmla="*/ 333375 h 354806"/>
              <a:gd name="connsiteX13" fmla="*/ 2381 w 1435894"/>
              <a:gd name="connsiteY13" fmla="*/ 354806 h 354806"/>
              <a:gd name="connsiteX14" fmla="*/ 0 w 1435894"/>
              <a:gd name="connsiteY14" fmla="*/ 192881 h 354806"/>
              <a:gd name="connsiteX15" fmla="*/ 283369 w 1435894"/>
              <a:gd name="connsiteY15" fmla="*/ 159543 h 354806"/>
              <a:gd name="connsiteX16" fmla="*/ 607219 w 1435894"/>
              <a:gd name="connsiteY16" fmla="*/ 11191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5894" h="354806">
                <a:moveTo>
                  <a:pt x="607219" y="111918"/>
                </a:moveTo>
                <a:lnTo>
                  <a:pt x="1047750" y="52387"/>
                </a:lnTo>
                <a:lnTo>
                  <a:pt x="1435894" y="0"/>
                </a:lnTo>
                <a:cubicBezTo>
                  <a:pt x="1434306" y="111125"/>
                  <a:pt x="1432719" y="222250"/>
                  <a:pt x="1431131" y="333375"/>
                </a:cubicBezTo>
                <a:lnTo>
                  <a:pt x="1395413" y="304800"/>
                </a:lnTo>
                <a:lnTo>
                  <a:pt x="1373981" y="283368"/>
                </a:lnTo>
                <a:lnTo>
                  <a:pt x="1354931" y="247650"/>
                </a:lnTo>
                <a:lnTo>
                  <a:pt x="1343025" y="230981"/>
                </a:lnTo>
                <a:lnTo>
                  <a:pt x="1264444" y="235743"/>
                </a:lnTo>
                <a:lnTo>
                  <a:pt x="1047750" y="250031"/>
                </a:lnTo>
                <a:lnTo>
                  <a:pt x="733425" y="273843"/>
                </a:lnTo>
                <a:lnTo>
                  <a:pt x="411956" y="304800"/>
                </a:lnTo>
                <a:lnTo>
                  <a:pt x="152400" y="333375"/>
                </a:lnTo>
                <a:lnTo>
                  <a:pt x="2381" y="354806"/>
                </a:lnTo>
                <a:cubicBezTo>
                  <a:pt x="1587" y="300831"/>
                  <a:pt x="794" y="246856"/>
                  <a:pt x="0" y="192881"/>
                </a:cubicBezTo>
                <a:lnTo>
                  <a:pt x="283369" y="159543"/>
                </a:lnTo>
                <a:lnTo>
                  <a:pt x="607219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9C979036-51C4-47B7-B862-49C2C4810A87}"/>
              </a:ext>
            </a:extLst>
          </p:cNvPr>
          <p:cNvSpPr/>
          <p:nvPr/>
        </p:nvSpPr>
        <p:spPr>
          <a:xfrm>
            <a:off x="4448175" y="4913313"/>
            <a:ext cx="1303338" cy="993775"/>
          </a:xfrm>
          <a:custGeom>
            <a:avLst/>
            <a:gdLst>
              <a:gd name="connsiteX0" fmla="*/ 657225 w 1302544"/>
              <a:gd name="connsiteY0" fmla="*/ 428625 h 995362"/>
              <a:gd name="connsiteX1" fmla="*/ 812006 w 1302544"/>
              <a:gd name="connsiteY1" fmla="*/ 280987 h 995362"/>
              <a:gd name="connsiteX2" fmla="*/ 890588 w 1302544"/>
              <a:gd name="connsiteY2" fmla="*/ 200025 h 995362"/>
              <a:gd name="connsiteX3" fmla="*/ 900113 w 1302544"/>
              <a:gd name="connsiteY3" fmla="*/ 185737 h 995362"/>
              <a:gd name="connsiteX4" fmla="*/ 902494 w 1302544"/>
              <a:gd name="connsiteY4" fmla="*/ 173831 h 995362"/>
              <a:gd name="connsiteX5" fmla="*/ 902494 w 1302544"/>
              <a:gd name="connsiteY5" fmla="*/ 154781 h 995362"/>
              <a:gd name="connsiteX6" fmla="*/ 888206 w 1302544"/>
              <a:gd name="connsiteY6" fmla="*/ 123825 h 995362"/>
              <a:gd name="connsiteX7" fmla="*/ 850106 w 1302544"/>
              <a:gd name="connsiteY7" fmla="*/ 73819 h 995362"/>
              <a:gd name="connsiteX8" fmla="*/ 831056 w 1302544"/>
              <a:gd name="connsiteY8" fmla="*/ 54769 h 995362"/>
              <a:gd name="connsiteX9" fmla="*/ 814388 w 1302544"/>
              <a:gd name="connsiteY9" fmla="*/ 45244 h 995362"/>
              <a:gd name="connsiteX10" fmla="*/ 814388 w 1302544"/>
              <a:gd name="connsiteY10" fmla="*/ 26194 h 995362"/>
              <a:gd name="connsiteX11" fmla="*/ 838200 w 1302544"/>
              <a:gd name="connsiteY11" fmla="*/ 7144 h 995362"/>
              <a:gd name="connsiteX12" fmla="*/ 878681 w 1302544"/>
              <a:gd name="connsiteY12" fmla="*/ 0 h 995362"/>
              <a:gd name="connsiteX13" fmla="*/ 931069 w 1302544"/>
              <a:gd name="connsiteY13" fmla="*/ 4762 h 995362"/>
              <a:gd name="connsiteX14" fmla="*/ 988219 w 1302544"/>
              <a:gd name="connsiteY14" fmla="*/ 14287 h 995362"/>
              <a:gd name="connsiteX15" fmla="*/ 1031081 w 1302544"/>
              <a:gd name="connsiteY15" fmla="*/ 28575 h 995362"/>
              <a:gd name="connsiteX16" fmla="*/ 1071563 w 1302544"/>
              <a:gd name="connsiteY16" fmla="*/ 42862 h 995362"/>
              <a:gd name="connsiteX17" fmla="*/ 1147763 w 1302544"/>
              <a:gd name="connsiteY17" fmla="*/ 80962 h 995362"/>
              <a:gd name="connsiteX18" fmla="*/ 1202531 w 1302544"/>
              <a:gd name="connsiteY18" fmla="*/ 114300 h 995362"/>
              <a:gd name="connsiteX19" fmla="*/ 1233488 w 1302544"/>
              <a:gd name="connsiteY19" fmla="*/ 138112 h 995362"/>
              <a:gd name="connsiteX20" fmla="*/ 1254919 w 1302544"/>
              <a:gd name="connsiteY20" fmla="*/ 154781 h 995362"/>
              <a:gd name="connsiteX21" fmla="*/ 1281113 w 1302544"/>
              <a:gd name="connsiteY21" fmla="*/ 180975 h 995362"/>
              <a:gd name="connsiteX22" fmla="*/ 1295400 w 1302544"/>
              <a:gd name="connsiteY22" fmla="*/ 200025 h 995362"/>
              <a:gd name="connsiteX23" fmla="*/ 1302544 w 1302544"/>
              <a:gd name="connsiteY23" fmla="*/ 219075 h 995362"/>
              <a:gd name="connsiteX24" fmla="*/ 1302544 w 1302544"/>
              <a:gd name="connsiteY24" fmla="*/ 233362 h 995362"/>
              <a:gd name="connsiteX25" fmla="*/ 1297781 w 1302544"/>
              <a:gd name="connsiteY25" fmla="*/ 257175 h 995362"/>
              <a:gd name="connsiteX26" fmla="*/ 1283494 w 1302544"/>
              <a:gd name="connsiteY26" fmla="*/ 273844 h 995362"/>
              <a:gd name="connsiteX27" fmla="*/ 1254919 w 1302544"/>
              <a:gd name="connsiteY27" fmla="*/ 288131 h 995362"/>
              <a:gd name="connsiteX28" fmla="*/ 1197769 w 1302544"/>
              <a:gd name="connsiteY28" fmla="*/ 300037 h 995362"/>
              <a:gd name="connsiteX29" fmla="*/ 1092994 w 1302544"/>
              <a:gd name="connsiteY29" fmla="*/ 376237 h 995362"/>
              <a:gd name="connsiteX30" fmla="*/ 916781 w 1302544"/>
              <a:gd name="connsiteY30" fmla="*/ 509587 h 995362"/>
              <a:gd name="connsiteX31" fmla="*/ 771525 w 1302544"/>
              <a:gd name="connsiteY31" fmla="*/ 607219 h 995362"/>
              <a:gd name="connsiteX32" fmla="*/ 650081 w 1302544"/>
              <a:gd name="connsiteY32" fmla="*/ 685800 h 995362"/>
              <a:gd name="connsiteX33" fmla="*/ 523875 w 1302544"/>
              <a:gd name="connsiteY33" fmla="*/ 764381 h 995362"/>
              <a:gd name="connsiteX34" fmla="*/ 330994 w 1302544"/>
              <a:gd name="connsiteY34" fmla="*/ 869156 h 995362"/>
              <a:gd name="connsiteX35" fmla="*/ 152400 w 1302544"/>
              <a:gd name="connsiteY35" fmla="*/ 954881 h 995362"/>
              <a:gd name="connsiteX36" fmla="*/ 59531 w 1302544"/>
              <a:gd name="connsiteY36" fmla="*/ 990600 h 995362"/>
              <a:gd name="connsiteX37" fmla="*/ 33338 w 1302544"/>
              <a:gd name="connsiteY37" fmla="*/ 995362 h 995362"/>
              <a:gd name="connsiteX38" fmla="*/ 14288 w 1302544"/>
              <a:gd name="connsiteY38" fmla="*/ 992981 h 995362"/>
              <a:gd name="connsiteX39" fmla="*/ 0 w 1302544"/>
              <a:gd name="connsiteY39" fmla="*/ 985837 h 995362"/>
              <a:gd name="connsiteX40" fmla="*/ 0 w 1302544"/>
              <a:gd name="connsiteY40" fmla="*/ 969169 h 995362"/>
              <a:gd name="connsiteX41" fmla="*/ 9525 w 1302544"/>
              <a:gd name="connsiteY41" fmla="*/ 945356 h 995362"/>
              <a:gd name="connsiteX42" fmla="*/ 50006 w 1302544"/>
              <a:gd name="connsiteY42" fmla="*/ 912019 h 995362"/>
              <a:gd name="connsiteX43" fmla="*/ 235744 w 1302544"/>
              <a:gd name="connsiteY43" fmla="*/ 778669 h 995362"/>
              <a:gd name="connsiteX44" fmla="*/ 414338 w 1302544"/>
              <a:gd name="connsiteY44" fmla="*/ 640556 h 995362"/>
              <a:gd name="connsiteX45" fmla="*/ 657225 w 1302544"/>
              <a:gd name="connsiteY45" fmla="*/ 428625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02544" h="995362">
                <a:moveTo>
                  <a:pt x="657225" y="428625"/>
                </a:moveTo>
                <a:lnTo>
                  <a:pt x="812006" y="280987"/>
                </a:lnTo>
                <a:lnTo>
                  <a:pt x="890588" y="200025"/>
                </a:lnTo>
                <a:lnTo>
                  <a:pt x="900113" y="185737"/>
                </a:lnTo>
                <a:lnTo>
                  <a:pt x="902494" y="173831"/>
                </a:lnTo>
                <a:lnTo>
                  <a:pt x="902494" y="154781"/>
                </a:lnTo>
                <a:lnTo>
                  <a:pt x="888206" y="123825"/>
                </a:lnTo>
                <a:lnTo>
                  <a:pt x="850106" y="73819"/>
                </a:lnTo>
                <a:lnTo>
                  <a:pt x="831056" y="54769"/>
                </a:lnTo>
                <a:lnTo>
                  <a:pt x="814388" y="45244"/>
                </a:lnTo>
                <a:lnTo>
                  <a:pt x="814388" y="26194"/>
                </a:lnTo>
                <a:lnTo>
                  <a:pt x="838200" y="7144"/>
                </a:lnTo>
                <a:lnTo>
                  <a:pt x="878681" y="0"/>
                </a:lnTo>
                <a:lnTo>
                  <a:pt x="931069" y="4762"/>
                </a:lnTo>
                <a:lnTo>
                  <a:pt x="988219" y="14287"/>
                </a:lnTo>
                <a:lnTo>
                  <a:pt x="1031081" y="28575"/>
                </a:lnTo>
                <a:lnTo>
                  <a:pt x="1071563" y="42862"/>
                </a:lnTo>
                <a:lnTo>
                  <a:pt x="1147763" y="80962"/>
                </a:lnTo>
                <a:lnTo>
                  <a:pt x="1202531" y="114300"/>
                </a:lnTo>
                <a:lnTo>
                  <a:pt x="1233488" y="138112"/>
                </a:lnTo>
                <a:lnTo>
                  <a:pt x="1254919" y="154781"/>
                </a:lnTo>
                <a:lnTo>
                  <a:pt x="1281113" y="180975"/>
                </a:lnTo>
                <a:lnTo>
                  <a:pt x="1295400" y="200025"/>
                </a:lnTo>
                <a:lnTo>
                  <a:pt x="1302544" y="219075"/>
                </a:lnTo>
                <a:lnTo>
                  <a:pt x="1302544" y="233362"/>
                </a:lnTo>
                <a:lnTo>
                  <a:pt x="1297781" y="257175"/>
                </a:lnTo>
                <a:lnTo>
                  <a:pt x="1283494" y="273844"/>
                </a:lnTo>
                <a:lnTo>
                  <a:pt x="1254919" y="288131"/>
                </a:lnTo>
                <a:lnTo>
                  <a:pt x="1197769" y="300037"/>
                </a:lnTo>
                <a:lnTo>
                  <a:pt x="1092994" y="376237"/>
                </a:lnTo>
                <a:lnTo>
                  <a:pt x="916781" y="509587"/>
                </a:lnTo>
                <a:lnTo>
                  <a:pt x="771525" y="607219"/>
                </a:lnTo>
                <a:lnTo>
                  <a:pt x="650081" y="685800"/>
                </a:lnTo>
                <a:lnTo>
                  <a:pt x="523875" y="764381"/>
                </a:lnTo>
                <a:lnTo>
                  <a:pt x="330994" y="869156"/>
                </a:lnTo>
                <a:lnTo>
                  <a:pt x="152400" y="954881"/>
                </a:lnTo>
                <a:lnTo>
                  <a:pt x="59531" y="990600"/>
                </a:lnTo>
                <a:lnTo>
                  <a:pt x="33338" y="995362"/>
                </a:lnTo>
                <a:lnTo>
                  <a:pt x="14288" y="992981"/>
                </a:lnTo>
                <a:lnTo>
                  <a:pt x="0" y="985837"/>
                </a:lnTo>
                <a:lnTo>
                  <a:pt x="0" y="969169"/>
                </a:lnTo>
                <a:lnTo>
                  <a:pt x="9525" y="945356"/>
                </a:lnTo>
                <a:lnTo>
                  <a:pt x="50006" y="912019"/>
                </a:lnTo>
                <a:lnTo>
                  <a:pt x="235744" y="778669"/>
                </a:lnTo>
                <a:lnTo>
                  <a:pt x="414338" y="640556"/>
                </a:lnTo>
                <a:lnTo>
                  <a:pt x="657225" y="428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A18B11-B32A-4FBD-A074-020846B6AFA9}"/>
              </a:ext>
            </a:extLst>
          </p:cNvPr>
          <p:cNvGrpSpPr>
            <a:grpSpLocks/>
          </p:cNvGrpSpPr>
          <p:nvPr/>
        </p:nvGrpSpPr>
        <p:grpSpPr bwMode="auto">
          <a:xfrm>
            <a:off x="2332038" y="1617663"/>
            <a:ext cx="4770437" cy="4349750"/>
            <a:chOff x="2514600" y="1773238"/>
            <a:chExt cx="4770438" cy="4349750"/>
          </a:xfrm>
        </p:grpSpPr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0614A340-4014-4318-9DC4-12A11CB9383F}"/>
                </a:ext>
              </a:extLst>
            </p:cNvPr>
            <p:cNvSpPr/>
            <p:nvPr/>
          </p:nvSpPr>
          <p:spPr>
            <a:xfrm>
              <a:off x="2847975" y="1893888"/>
              <a:ext cx="1801812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8F1A2AB9-4D9C-49F2-8C27-3248B45CF342}"/>
                </a:ext>
              </a:extLst>
            </p:cNvPr>
            <p:cNvSpPr/>
            <p:nvPr/>
          </p:nvSpPr>
          <p:spPr>
            <a:xfrm>
              <a:off x="4729162" y="1773238"/>
              <a:ext cx="2376488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8909E01B-91F3-4B56-96E7-42BF256B6D52}"/>
                </a:ext>
              </a:extLst>
            </p:cNvPr>
            <p:cNvSpPr/>
            <p:nvPr/>
          </p:nvSpPr>
          <p:spPr>
            <a:xfrm>
              <a:off x="4992688" y="28305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7E2E9F19-4F1E-4557-B8F0-04F9CD6809E3}"/>
                </a:ext>
              </a:extLst>
            </p:cNvPr>
            <p:cNvSpPr/>
            <p:nvPr/>
          </p:nvSpPr>
          <p:spPr>
            <a:xfrm>
              <a:off x="6219826" y="5048250"/>
              <a:ext cx="1065212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29A0999D-59CE-471F-B964-F76BE3CD73F3}"/>
                </a:ext>
              </a:extLst>
            </p:cNvPr>
            <p:cNvSpPr/>
            <p:nvPr/>
          </p:nvSpPr>
          <p:spPr>
            <a:xfrm>
              <a:off x="3802062" y="21002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93E742D8-B7B9-4A3B-8429-2375CDF0F43E}"/>
                </a:ext>
              </a:extLst>
            </p:cNvPr>
            <p:cNvSpPr/>
            <p:nvPr/>
          </p:nvSpPr>
          <p:spPr>
            <a:xfrm>
              <a:off x="3351212" y="25336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25BFE818-F3D4-4A58-B45A-C94B80820999}"/>
                </a:ext>
              </a:extLst>
            </p:cNvPr>
            <p:cNvSpPr/>
            <p:nvPr/>
          </p:nvSpPr>
          <p:spPr>
            <a:xfrm>
              <a:off x="2514600" y="2998788"/>
              <a:ext cx="2354262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0">
              <a:extLst>
                <a:ext uri="{FF2B5EF4-FFF2-40B4-BE49-F238E27FC236}">
                  <a16:creationId xmlns:a16="http://schemas.microsoft.com/office/drawing/2014/main" id="{46D016FC-1B72-46C6-8A8B-35A893E22250}"/>
                </a:ext>
              </a:extLst>
            </p:cNvPr>
            <p:cNvSpPr/>
            <p:nvPr/>
          </p:nvSpPr>
          <p:spPr>
            <a:xfrm>
              <a:off x="3941762" y="32051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F83F8160-8384-4566-84C6-7AD753BF1D68}"/>
                </a:ext>
              </a:extLst>
            </p:cNvPr>
            <p:cNvSpPr/>
            <p:nvPr/>
          </p:nvSpPr>
          <p:spPr>
            <a:xfrm>
              <a:off x="3632200" y="35433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004996C1-4843-4922-813F-FE0D6FB31148}"/>
                </a:ext>
              </a:extLst>
            </p:cNvPr>
            <p:cNvSpPr/>
            <p:nvPr/>
          </p:nvSpPr>
          <p:spPr>
            <a:xfrm>
              <a:off x="3103562" y="54340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4">
              <a:extLst>
                <a:ext uri="{FF2B5EF4-FFF2-40B4-BE49-F238E27FC236}">
                  <a16:creationId xmlns:a16="http://schemas.microsoft.com/office/drawing/2014/main" id="{B6CE2341-D009-4CE8-AD4A-92A20A18EC81}"/>
                </a:ext>
              </a:extLst>
            </p:cNvPr>
            <p:cNvSpPr/>
            <p:nvPr/>
          </p:nvSpPr>
          <p:spPr>
            <a:xfrm>
              <a:off x="5514976" y="21002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6">
              <a:extLst>
                <a:ext uri="{FF2B5EF4-FFF2-40B4-BE49-F238E27FC236}">
                  <a16:creationId xmlns:a16="http://schemas.microsoft.com/office/drawing/2014/main" id="{8693E30D-8CEB-4964-9AC5-2946613A8644}"/>
                </a:ext>
              </a:extLst>
            </p:cNvPr>
            <p:cNvSpPr/>
            <p:nvPr/>
          </p:nvSpPr>
          <p:spPr>
            <a:xfrm>
              <a:off x="5243513" y="2674938"/>
              <a:ext cx="1754188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546AA361-7EE8-4AC0-9DBB-CE596CA452C7}"/>
                </a:ext>
              </a:extLst>
            </p:cNvPr>
            <p:cNvSpPr/>
            <p:nvPr/>
          </p:nvSpPr>
          <p:spPr>
            <a:xfrm>
              <a:off x="5303838" y="3351213"/>
              <a:ext cx="1449388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8">
              <a:extLst>
                <a:ext uri="{FF2B5EF4-FFF2-40B4-BE49-F238E27FC236}">
                  <a16:creationId xmlns:a16="http://schemas.microsoft.com/office/drawing/2014/main" id="{1143BF8B-E6B6-4B09-80E4-E519971A0933}"/>
                </a:ext>
              </a:extLst>
            </p:cNvPr>
            <p:cNvSpPr/>
            <p:nvPr/>
          </p:nvSpPr>
          <p:spPr>
            <a:xfrm>
              <a:off x="5307013" y="40005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AE11B821-700B-48AC-AF5F-EF52DAAC75B4}"/>
                </a:ext>
              </a:extLst>
            </p:cNvPr>
            <p:cNvSpPr/>
            <p:nvPr/>
          </p:nvSpPr>
          <p:spPr>
            <a:xfrm>
              <a:off x="5295901" y="4691063"/>
              <a:ext cx="1436687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F5881C2B-74AF-4947-9F78-C58C5F82D667}"/>
                </a:ext>
              </a:extLst>
            </p:cNvPr>
            <p:cNvSpPr/>
            <p:nvPr/>
          </p:nvSpPr>
          <p:spPr>
            <a:xfrm>
              <a:off x="4600575" y="5065713"/>
              <a:ext cx="1303337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99D4EBD9-5AF9-47F3-A0D9-0F5942D2AAAB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7CCC8491-613D-4B6A-B286-BB0FB1647B40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3BEC89AE-9679-4B98-B726-A441B2E0CAC3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5A44AA88-C100-49B9-82A5-42B1DA3765A5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E7536279-98F6-46AE-8F2F-BC2A57530690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A708D13B-449A-4A8E-AD5B-C6E4082BA955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DE9BBB2C-64F6-434D-B43B-59DD615298FE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A92EAF50-8283-43F9-A3B6-216A2054BD78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B4ADA1B9-73E3-4C54-9D83-7B917C0D3ACA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53D343BE-9BCF-4DB2-A45C-41CD81B84953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2">
              <a:extLst>
                <a:ext uri="{FF2B5EF4-FFF2-40B4-BE49-F238E27FC236}">
                  <a16:creationId xmlns:a16="http://schemas.microsoft.com/office/drawing/2014/main" id="{30262A02-3EE3-462D-97DA-765B7076F79A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4">
              <a:extLst>
                <a:ext uri="{FF2B5EF4-FFF2-40B4-BE49-F238E27FC236}">
                  <a16:creationId xmlns:a16="http://schemas.microsoft.com/office/drawing/2014/main" id="{922C80BC-66B9-4EE1-9B9C-910579045B23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F169D61A-972B-4DB4-A47C-CC91C4C816E8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9B97DFEC-3365-469E-996B-E46193CA8934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47BCC904-A2B0-4D47-8DE9-14F0580A56B9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10BB098D-68F2-4B83-AA11-D84FF651219A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DB9974C1-2379-456F-922F-E09414272B91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66" name="グループ化 1">
            <a:extLst>
              <a:ext uri="{FF2B5EF4-FFF2-40B4-BE49-F238E27FC236}">
                <a16:creationId xmlns:a16="http://schemas.microsoft.com/office/drawing/2014/main" id="{CFB0DE4A-F44D-4E6F-BDC3-20951BC1747D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1C395B93-21FC-4765-A27E-3BF175E5DC21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E568E81-E398-4A1B-A749-A2E1DA358F61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F36A0F14-249C-4699-B386-31AD873FA03C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07849606-FF2E-477C-A42E-2CA28A194743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38FCA71-DBEE-4C31-A844-66EBDD422883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6C2B51BD-6CEE-46A4-9DB2-E9F5A775182A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C4532A36-85B8-4DE0-837F-0C877DC00CA8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3B0F718-E7F3-4A1B-877B-D4E084AAD0DE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56108640-6AEB-468E-BD01-FDF7C45BCAD2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44C29717-0D7C-46DC-BEF4-F92614F53A6D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7C28DEE-68A7-40BB-A263-C08ABA0A1B4E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0E4B2F8D-25E3-4DC0-873C-D6C52095D164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B9DF185-E00B-4543-AF83-47BE3E37C424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7A8979B-8A75-4930-94CA-F13EF0270ED2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592A2DC-E400-46AC-BEAF-84B013ACFE15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0D958FC-2000-4720-9766-92BC0380BC80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983B3080-D790-4E1B-8B24-7088650E4C61}"/>
              </a:ext>
            </a:extLst>
          </p:cNvPr>
          <p:cNvSpPr/>
          <p:nvPr/>
        </p:nvSpPr>
        <p:spPr>
          <a:xfrm>
            <a:off x="3087688" y="1682750"/>
            <a:ext cx="701675" cy="674688"/>
          </a:xfrm>
          <a:custGeom>
            <a:avLst/>
            <a:gdLst>
              <a:gd name="connsiteX0" fmla="*/ 495300 w 700088"/>
              <a:gd name="connsiteY0" fmla="*/ 184372 h 674910"/>
              <a:gd name="connsiteX1" fmla="*/ 416719 w 700088"/>
              <a:gd name="connsiteY1" fmla="*/ 146272 h 674910"/>
              <a:gd name="connsiteX2" fmla="*/ 309563 w 700088"/>
              <a:gd name="connsiteY2" fmla="*/ 101028 h 674910"/>
              <a:gd name="connsiteX3" fmla="*/ 226219 w 700088"/>
              <a:gd name="connsiteY3" fmla="*/ 65310 h 674910"/>
              <a:gd name="connsiteX4" fmla="*/ 135732 w 700088"/>
              <a:gd name="connsiteY4" fmla="*/ 29591 h 674910"/>
              <a:gd name="connsiteX5" fmla="*/ 78582 w 700088"/>
              <a:gd name="connsiteY5" fmla="*/ 8160 h 674910"/>
              <a:gd name="connsiteX6" fmla="*/ 45244 w 700088"/>
              <a:gd name="connsiteY6" fmla="*/ 3397 h 674910"/>
              <a:gd name="connsiteX7" fmla="*/ 19050 w 700088"/>
              <a:gd name="connsiteY7" fmla="*/ 1016 h 674910"/>
              <a:gd name="connsiteX8" fmla="*/ 2382 w 700088"/>
              <a:gd name="connsiteY8" fmla="*/ 8160 h 674910"/>
              <a:gd name="connsiteX9" fmla="*/ 0 w 700088"/>
              <a:gd name="connsiteY9" fmla="*/ 12922 h 674910"/>
              <a:gd name="connsiteX10" fmla="*/ 11907 w 700088"/>
              <a:gd name="connsiteY10" fmla="*/ 31972 h 674910"/>
              <a:gd name="connsiteX11" fmla="*/ 66675 w 700088"/>
              <a:gd name="connsiteY11" fmla="*/ 86741 h 674910"/>
              <a:gd name="connsiteX12" fmla="*/ 166688 w 700088"/>
              <a:gd name="connsiteY12" fmla="*/ 186753 h 674910"/>
              <a:gd name="connsiteX13" fmla="*/ 242888 w 700088"/>
              <a:gd name="connsiteY13" fmla="*/ 270097 h 674910"/>
              <a:gd name="connsiteX14" fmla="*/ 297657 w 700088"/>
              <a:gd name="connsiteY14" fmla="*/ 336772 h 674910"/>
              <a:gd name="connsiteX15" fmla="*/ 347663 w 700088"/>
              <a:gd name="connsiteY15" fmla="*/ 401066 h 674910"/>
              <a:gd name="connsiteX16" fmla="*/ 388144 w 700088"/>
              <a:gd name="connsiteY16" fmla="*/ 462978 h 674910"/>
              <a:gd name="connsiteX17" fmla="*/ 421482 w 700088"/>
              <a:gd name="connsiteY17" fmla="*/ 517747 h 674910"/>
              <a:gd name="connsiteX18" fmla="*/ 440532 w 700088"/>
              <a:gd name="connsiteY18" fmla="*/ 560610 h 674910"/>
              <a:gd name="connsiteX19" fmla="*/ 452438 w 700088"/>
              <a:gd name="connsiteY19" fmla="*/ 586803 h 674910"/>
              <a:gd name="connsiteX20" fmla="*/ 481013 w 700088"/>
              <a:gd name="connsiteY20" fmla="*/ 612997 h 674910"/>
              <a:gd name="connsiteX21" fmla="*/ 500063 w 700088"/>
              <a:gd name="connsiteY21" fmla="*/ 629666 h 674910"/>
              <a:gd name="connsiteX22" fmla="*/ 540544 w 700088"/>
              <a:gd name="connsiteY22" fmla="*/ 655860 h 674910"/>
              <a:gd name="connsiteX23" fmla="*/ 564357 w 700088"/>
              <a:gd name="connsiteY23" fmla="*/ 665385 h 674910"/>
              <a:gd name="connsiteX24" fmla="*/ 590550 w 700088"/>
              <a:gd name="connsiteY24" fmla="*/ 672528 h 674910"/>
              <a:gd name="connsiteX25" fmla="*/ 602457 w 700088"/>
              <a:gd name="connsiteY25" fmla="*/ 674910 h 674910"/>
              <a:gd name="connsiteX26" fmla="*/ 619125 w 700088"/>
              <a:gd name="connsiteY26" fmla="*/ 667766 h 674910"/>
              <a:gd name="connsiteX27" fmla="*/ 635794 w 700088"/>
              <a:gd name="connsiteY27" fmla="*/ 658241 h 674910"/>
              <a:gd name="connsiteX28" fmla="*/ 661988 w 700088"/>
              <a:gd name="connsiteY28" fmla="*/ 639191 h 674910"/>
              <a:gd name="connsiteX29" fmla="*/ 678657 w 700088"/>
              <a:gd name="connsiteY29" fmla="*/ 622522 h 674910"/>
              <a:gd name="connsiteX30" fmla="*/ 685800 w 700088"/>
              <a:gd name="connsiteY30" fmla="*/ 605853 h 674910"/>
              <a:gd name="connsiteX31" fmla="*/ 695325 w 700088"/>
              <a:gd name="connsiteY31" fmla="*/ 579660 h 674910"/>
              <a:gd name="connsiteX32" fmla="*/ 700088 w 700088"/>
              <a:gd name="connsiteY32" fmla="*/ 546322 h 674910"/>
              <a:gd name="connsiteX33" fmla="*/ 697707 w 700088"/>
              <a:gd name="connsiteY33" fmla="*/ 505841 h 674910"/>
              <a:gd name="connsiteX34" fmla="*/ 695325 w 700088"/>
              <a:gd name="connsiteY34" fmla="*/ 470122 h 674910"/>
              <a:gd name="connsiteX35" fmla="*/ 690563 w 700088"/>
              <a:gd name="connsiteY35" fmla="*/ 439166 h 674910"/>
              <a:gd name="connsiteX36" fmla="*/ 678657 w 700088"/>
              <a:gd name="connsiteY36" fmla="*/ 393922 h 674910"/>
              <a:gd name="connsiteX37" fmla="*/ 661988 w 700088"/>
              <a:gd name="connsiteY37" fmla="*/ 346297 h 674910"/>
              <a:gd name="connsiteX38" fmla="*/ 638175 w 700088"/>
              <a:gd name="connsiteY38" fmla="*/ 303435 h 674910"/>
              <a:gd name="connsiteX39" fmla="*/ 614363 w 700088"/>
              <a:gd name="connsiteY39" fmla="*/ 267716 h 674910"/>
              <a:gd name="connsiteX40" fmla="*/ 592932 w 700088"/>
              <a:gd name="connsiteY40" fmla="*/ 236760 h 674910"/>
              <a:gd name="connsiteX41" fmla="*/ 581025 w 700088"/>
              <a:gd name="connsiteY41" fmla="*/ 224853 h 674910"/>
              <a:gd name="connsiteX42" fmla="*/ 495300 w 700088"/>
              <a:gd name="connsiteY42" fmla="*/ 184372 h 67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00088" h="674910">
                <a:moveTo>
                  <a:pt x="495300" y="184372"/>
                </a:moveTo>
                <a:lnTo>
                  <a:pt x="416719" y="146272"/>
                </a:lnTo>
                <a:lnTo>
                  <a:pt x="309563" y="101028"/>
                </a:lnTo>
                <a:lnTo>
                  <a:pt x="226219" y="65310"/>
                </a:lnTo>
                <a:lnTo>
                  <a:pt x="135732" y="29591"/>
                </a:lnTo>
                <a:lnTo>
                  <a:pt x="78582" y="8160"/>
                </a:lnTo>
                <a:lnTo>
                  <a:pt x="45244" y="3397"/>
                </a:lnTo>
                <a:lnTo>
                  <a:pt x="19050" y="1016"/>
                </a:lnTo>
                <a:cubicBezTo>
                  <a:pt x="1619" y="5996"/>
                  <a:pt x="2382" y="0"/>
                  <a:pt x="2382" y="8160"/>
                </a:cubicBezTo>
                <a:lnTo>
                  <a:pt x="0" y="12922"/>
                </a:lnTo>
                <a:lnTo>
                  <a:pt x="11907" y="31972"/>
                </a:lnTo>
                <a:lnTo>
                  <a:pt x="66675" y="86741"/>
                </a:lnTo>
                <a:lnTo>
                  <a:pt x="166688" y="186753"/>
                </a:lnTo>
                <a:lnTo>
                  <a:pt x="242888" y="270097"/>
                </a:lnTo>
                <a:lnTo>
                  <a:pt x="297657" y="336772"/>
                </a:lnTo>
                <a:lnTo>
                  <a:pt x="347663" y="401066"/>
                </a:lnTo>
                <a:lnTo>
                  <a:pt x="388144" y="462978"/>
                </a:lnTo>
                <a:lnTo>
                  <a:pt x="421482" y="517747"/>
                </a:lnTo>
                <a:lnTo>
                  <a:pt x="440532" y="560610"/>
                </a:lnTo>
                <a:lnTo>
                  <a:pt x="452438" y="586803"/>
                </a:lnTo>
                <a:lnTo>
                  <a:pt x="481013" y="612997"/>
                </a:lnTo>
                <a:lnTo>
                  <a:pt x="500063" y="629666"/>
                </a:lnTo>
                <a:lnTo>
                  <a:pt x="540544" y="655860"/>
                </a:lnTo>
                <a:lnTo>
                  <a:pt x="564357" y="665385"/>
                </a:lnTo>
                <a:lnTo>
                  <a:pt x="590550" y="672528"/>
                </a:lnTo>
                <a:lnTo>
                  <a:pt x="602457" y="674910"/>
                </a:lnTo>
                <a:lnTo>
                  <a:pt x="619125" y="667766"/>
                </a:lnTo>
                <a:lnTo>
                  <a:pt x="635794" y="658241"/>
                </a:lnTo>
                <a:lnTo>
                  <a:pt x="661988" y="639191"/>
                </a:lnTo>
                <a:lnTo>
                  <a:pt x="678657" y="622522"/>
                </a:lnTo>
                <a:lnTo>
                  <a:pt x="685800" y="605853"/>
                </a:lnTo>
                <a:lnTo>
                  <a:pt x="695325" y="579660"/>
                </a:lnTo>
                <a:lnTo>
                  <a:pt x="700088" y="546322"/>
                </a:lnTo>
                <a:lnTo>
                  <a:pt x="697707" y="505841"/>
                </a:lnTo>
                <a:lnTo>
                  <a:pt x="695325" y="470122"/>
                </a:lnTo>
                <a:lnTo>
                  <a:pt x="690563" y="439166"/>
                </a:lnTo>
                <a:lnTo>
                  <a:pt x="678657" y="393922"/>
                </a:lnTo>
                <a:lnTo>
                  <a:pt x="661988" y="346297"/>
                </a:lnTo>
                <a:lnTo>
                  <a:pt x="638175" y="303435"/>
                </a:lnTo>
                <a:lnTo>
                  <a:pt x="614363" y="267716"/>
                </a:lnTo>
                <a:lnTo>
                  <a:pt x="592932" y="236760"/>
                </a:lnTo>
                <a:lnTo>
                  <a:pt x="581025" y="224853"/>
                </a:lnTo>
                <a:lnTo>
                  <a:pt x="495300" y="184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EF9407C-27F9-46AD-93D7-47B45983E814}"/>
              </a:ext>
            </a:extLst>
          </p:cNvPr>
          <p:cNvSpPr/>
          <p:nvPr/>
        </p:nvSpPr>
        <p:spPr>
          <a:xfrm>
            <a:off x="3914775" y="1400175"/>
            <a:ext cx="1211263" cy="1181100"/>
          </a:xfrm>
          <a:custGeom>
            <a:avLst/>
            <a:gdLst>
              <a:gd name="connsiteX0" fmla="*/ 757238 w 1212056"/>
              <a:gd name="connsiteY0" fmla="*/ 354806 h 1181100"/>
              <a:gd name="connsiteX1" fmla="*/ 700088 w 1212056"/>
              <a:gd name="connsiteY1" fmla="*/ 457200 h 1181100"/>
              <a:gd name="connsiteX2" fmla="*/ 652463 w 1212056"/>
              <a:gd name="connsiteY2" fmla="*/ 538163 h 1181100"/>
              <a:gd name="connsiteX3" fmla="*/ 628650 w 1212056"/>
              <a:gd name="connsiteY3" fmla="*/ 578644 h 1181100"/>
              <a:gd name="connsiteX4" fmla="*/ 590550 w 1212056"/>
              <a:gd name="connsiteY4" fmla="*/ 628650 h 1181100"/>
              <a:gd name="connsiteX5" fmla="*/ 519113 w 1212056"/>
              <a:gd name="connsiteY5" fmla="*/ 709613 h 1181100"/>
              <a:gd name="connsiteX6" fmla="*/ 416719 w 1212056"/>
              <a:gd name="connsiteY6" fmla="*/ 809625 h 1181100"/>
              <a:gd name="connsiteX7" fmla="*/ 309563 w 1212056"/>
              <a:gd name="connsiteY7" fmla="*/ 907256 h 1181100"/>
              <a:gd name="connsiteX8" fmla="*/ 171450 w 1212056"/>
              <a:gd name="connsiteY8" fmla="*/ 1012031 h 1181100"/>
              <a:gd name="connsiteX9" fmla="*/ 40481 w 1212056"/>
              <a:gd name="connsiteY9" fmla="*/ 1102519 h 1181100"/>
              <a:gd name="connsiteX10" fmla="*/ 16669 w 1212056"/>
              <a:gd name="connsiteY10" fmla="*/ 1123950 h 1181100"/>
              <a:gd name="connsiteX11" fmla="*/ 0 w 1212056"/>
              <a:gd name="connsiteY11" fmla="*/ 1150144 h 1181100"/>
              <a:gd name="connsiteX12" fmla="*/ 0 w 1212056"/>
              <a:gd name="connsiteY12" fmla="*/ 1162050 h 1181100"/>
              <a:gd name="connsiteX13" fmla="*/ 2381 w 1212056"/>
              <a:gd name="connsiteY13" fmla="*/ 1171575 h 1181100"/>
              <a:gd name="connsiteX14" fmla="*/ 11906 w 1212056"/>
              <a:gd name="connsiteY14" fmla="*/ 1176338 h 1181100"/>
              <a:gd name="connsiteX15" fmla="*/ 35719 w 1212056"/>
              <a:gd name="connsiteY15" fmla="*/ 1181100 h 1181100"/>
              <a:gd name="connsiteX16" fmla="*/ 61913 w 1212056"/>
              <a:gd name="connsiteY16" fmla="*/ 1173956 h 1181100"/>
              <a:gd name="connsiteX17" fmla="*/ 135731 w 1212056"/>
              <a:gd name="connsiteY17" fmla="*/ 1143000 h 1181100"/>
              <a:gd name="connsiteX18" fmla="*/ 226219 w 1212056"/>
              <a:gd name="connsiteY18" fmla="*/ 1097756 h 1181100"/>
              <a:gd name="connsiteX19" fmla="*/ 326231 w 1212056"/>
              <a:gd name="connsiteY19" fmla="*/ 1042988 h 1181100"/>
              <a:gd name="connsiteX20" fmla="*/ 419100 w 1212056"/>
              <a:gd name="connsiteY20" fmla="*/ 988219 h 1181100"/>
              <a:gd name="connsiteX21" fmla="*/ 514350 w 1212056"/>
              <a:gd name="connsiteY21" fmla="*/ 926306 h 1181100"/>
              <a:gd name="connsiteX22" fmla="*/ 590550 w 1212056"/>
              <a:gd name="connsiteY22" fmla="*/ 866775 h 1181100"/>
              <a:gd name="connsiteX23" fmla="*/ 652463 w 1212056"/>
              <a:gd name="connsiteY23" fmla="*/ 816769 h 1181100"/>
              <a:gd name="connsiteX24" fmla="*/ 707231 w 1212056"/>
              <a:gd name="connsiteY24" fmla="*/ 769144 h 1181100"/>
              <a:gd name="connsiteX25" fmla="*/ 759619 w 1212056"/>
              <a:gd name="connsiteY25" fmla="*/ 716756 h 1181100"/>
              <a:gd name="connsiteX26" fmla="*/ 914400 w 1212056"/>
              <a:gd name="connsiteY26" fmla="*/ 583406 h 1181100"/>
              <a:gd name="connsiteX27" fmla="*/ 964406 w 1212056"/>
              <a:gd name="connsiteY27" fmla="*/ 526256 h 1181100"/>
              <a:gd name="connsiteX28" fmla="*/ 997744 w 1212056"/>
              <a:gd name="connsiteY28" fmla="*/ 490538 h 1181100"/>
              <a:gd name="connsiteX29" fmla="*/ 1042988 w 1212056"/>
              <a:gd name="connsiteY29" fmla="*/ 445294 h 1181100"/>
              <a:gd name="connsiteX30" fmla="*/ 1078706 w 1212056"/>
              <a:gd name="connsiteY30" fmla="*/ 409575 h 1181100"/>
              <a:gd name="connsiteX31" fmla="*/ 1121569 w 1212056"/>
              <a:gd name="connsiteY31" fmla="*/ 369094 h 1181100"/>
              <a:gd name="connsiteX32" fmla="*/ 1145381 w 1212056"/>
              <a:gd name="connsiteY32" fmla="*/ 347663 h 1181100"/>
              <a:gd name="connsiteX33" fmla="*/ 1166813 w 1212056"/>
              <a:gd name="connsiteY33" fmla="*/ 333375 h 1181100"/>
              <a:gd name="connsiteX34" fmla="*/ 1190625 w 1212056"/>
              <a:gd name="connsiteY34" fmla="*/ 314325 h 1181100"/>
              <a:gd name="connsiteX35" fmla="*/ 1200150 w 1212056"/>
              <a:gd name="connsiteY35" fmla="*/ 302419 h 1181100"/>
              <a:gd name="connsiteX36" fmla="*/ 1209675 w 1212056"/>
              <a:gd name="connsiteY36" fmla="*/ 283369 h 1181100"/>
              <a:gd name="connsiteX37" fmla="*/ 1212056 w 1212056"/>
              <a:gd name="connsiteY37" fmla="*/ 266700 h 1181100"/>
              <a:gd name="connsiteX38" fmla="*/ 1209675 w 1212056"/>
              <a:gd name="connsiteY38" fmla="*/ 250031 h 1181100"/>
              <a:gd name="connsiteX39" fmla="*/ 1202531 w 1212056"/>
              <a:gd name="connsiteY39" fmla="*/ 228600 h 1181100"/>
              <a:gd name="connsiteX40" fmla="*/ 1181100 w 1212056"/>
              <a:gd name="connsiteY40" fmla="*/ 202406 h 1181100"/>
              <a:gd name="connsiteX41" fmla="*/ 1138238 w 1212056"/>
              <a:gd name="connsiteY41" fmla="*/ 166688 h 1181100"/>
              <a:gd name="connsiteX42" fmla="*/ 1081088 w 1212056"/>
              <a:gd name="connsiteY42" fmla="*/ 126206 h 1181100"/>
              <a:gd name="connsiteX43" fmla="*/ 1033463 w 1212056"/>
              <a:gd name="connsiteY43" fmla="*/ 97631 h 1181100"/>
              <a:gd name="connsiteX44" fmla="*/ 978694 w 1212056"/>
              <a:gd name="connsiteY44" fmla="*/ 69056 h 1181100"/>
              <a:gd name="connsiteX45" fmla="*/ 921544 w 1212056"/>
              <a:gd name="connsiteY45" fmla="*/ 45244 h 1181100"/>
              <a:gd name="connsiteX46" fmla="*/ 866775 w 1212056"/>
              <a:gd name="connsiteY46" fmla="*/ 26194 h 1181100"/>
              <a:gd name="connsiteX47" fmla="*/ 812006 w 1212056"/>
              <a:gd name="connsiteY47" fmla="*/ 11906 h 1181100"/>
              <a:gd name="connsiteX48" fmla="*/ 750094 w 1212056"/>
              <a:gd name="connsiteY48" fmla="*/ 2381 h 1181100"/>
              <a:gd name="connsiteX49" fmla="*/ 707231 w 1212056"/>
              <a:gd name="connsiteY49" fmla="*/ 0 h 1181100"/>
              <a:gd name="connsiteX50" fmla="*/ 685800 w 1212056"/>
              <a:gd name="connsiteY50" fmla="*/ 2381 h 1181100"/>
              <a:gd name="connsiteX51" fmla="*/ 676275 w 1212056"/>
              <a:gd name="connsiteY51" fmla="*/ 4763 h 1181100"/>
              <a:gd name="connsiteX52" fmla="*/ 669131 w 1212056"/>
              <a:gd name="connsiteY52" fmla="*/ 11906 h 1181100"/>
              <a:gd name="connsiteX53" fmla="*/ 669131 w 1212056"/>
              <a:gd name="connsiteY53" fmla="*/ 21431 h 1181100"/>
              <a:gd name="connsiteX54" fmla="*/ 673894 w 1212056"/>
              <a:gd name="connsiteY54" fmla="*/ 38100 h 1181100"/>
              <a:gd name="connsiteX55" fmla="*/ 700088 w 1212056"/>
              <a:gd name="connsiteY55" fmla="*/ 69056 h 1181100"/>
              <a:gd name="connsiteX56" fmla="*/ 742950 w 1212056"/>
              <a:gd name="connsiteY56" fmla="*/ 114300 h 1181100"/>
              <a:gd name="connsiteX57" fmla="*/ 766763 w 1212056"/>
              <a:gd name="connsiteY57" fmla="*/ 142875 h 1181100"/>
              <a:gd name="connsiteX58" fmla="*/ 792956 w 1212056"/>
              <a:gd name="connsiteY58" fmla="*/ 183356 h 1181100"/>
              <a:gd name="connsiteX59" fmla="*/ 804863 w 1212056"/>
              <a:gd name="connsiteY59" fmla="*/ 214313 h 1181100"/>
              <a:gd name="connsiteX60" fmla="*/ 804863 w 1212056"/>
              <a:gd name="connsiteY60" fmla="*/ 226219 h 1181100"/>
              <a:gd name="connsiteX61" fmla="*/ 800100 w 1212056"/>
              <a:gd name="connsiteY61" fmla="*/ 254794 h 1181100"/>
              <a:gd name="connsiteX62" fmla="*/ 757238 w 1212056"/>
              <a:gd name="connsiteY62" fmla="*/ 354806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212056" h="1181100">
                <a:moveTo>
                  <a:pt x="757238" y="354806"/>
                </a:moveTo>
                <a:lnTo>
                  <a:pt x="700088" y="457200"/>
                </a:lnTo>
                <a:lnTo>
                  <a:pt x="652463" y="538163"/>
                </a:lnTo>
                <a:lnTo>
                  <a:pt x="628650" y="578644"/>
                </a:lnTo>
                <a:lnTo>
                  <a:pt x="590550" y="628650"/>
                </a:lnTo>
                <a:lnTo>
                  <a:pt x="519113" y="709613"/>
                </a:lnTo>
                <a:lnTo>
                  <a:pt x="416719" y="809625"/>
                </a:lnTo>
                <a:lnTo>
                  <a:pt x="309563" y="907256"/>
                </a:lnTo>
                <a:lnTo>
                  <a:pt x="171450" y="1012031"/>
                </a:lnTo>
                <a:lnTo>
                  <a:pt x="40481" y="1102519"/>
                </a:lnTo>
                <a:lnTo>
                  <a:pt x="16669" y="1123950"/>
                </a:lnTo>
                <a:lnTo>
                  <a:pt x="0" y="1150144"/>
                </a:lnTo>
                <a:lnTo>
                  <a:pt x="0" y="1162050"/>
                </a:lnTo>
                <a:lnTo>
                  <a:pt x="2381" y="1171575"/>
                </a:lnTo>
                <a:lnTo>
                  <a:pt x="11906" y="1176338"/>
                </a:lnTo>
                <a:lnTo>
                  <a:pt x="35719" y="1181100"/>
                </a:lnTo>
                <a:lnTo>
                  <a:pt x="61913" y="1173956"/>
                </a:lnTo>
                <a:lnTo>
                  <a:pt x="135731" y="1143000"/>
                </a:lnTo>
                <a:lnTo>
                  <a:pt x="226219" y="1097756"/>
                </a:lnTo>
                <a:lnTo>
                  <a:pt x="326231" y="1042988"/>
                </a:lnTo>
                <a:lnTo>
                  <a:pt x="419100" y="988219"/>
                </a:lnTo>
                <a:lnTo>
                  <a:pt x="514350" y="926306"/>
                </a:lnTo>
                <a:lnTo>
                  <a:pt x="590550" y="866775"/>
                </a:lnTo>
                <a:lnTo>
                  <a:pt x="652463" y="816769"/>
                </a:lnTo>
                <a:lnTo>
                  <a:pt x="707231" y="769144"/>
                </a:lnTo>
                <a:lnTo>
                  <a:pt x="759619" y="716756"/>
                </a:lnTo>
                <a:lnTo>
                  <a:pt x="914400" y="583406"/>
                </a:lnTo>
                <a:lnTo>
                  <a:pt x="964406" y="526256"/>
                </a:lnTo>
                <a:lnTo>
                  <a:pt x="997744" y="490538"/>
                </a:lnTo>
                <a:lnTo>
                  <a:pt x="1042988" y="445294"/>
                </a:lnTo>
                <a:lnTo>
                  <a:pt x="1078706" y="409575"/>
                </a:lnTo>
                <a:lnTo>
                  <a:pt x="1121569" y="369094"/>
                </a:lnTo>
                <a:lnTo>
                  <a:pt x="1145381" y="347663"/>
                </a:lnTo>
                <a:lnTo>
                  <a:pt x="1166813" y="333375"/>
                </a:lnTo>
                <a:lnTo>
                  <a:pt x="1190625" y="314325"/>
                </a:lnTo>
                <a:lnTo>
                  <a:pt x="1200150" y="302419"/>
                </a:lnTo>
                <a:lnTo>
                  <a:pt x="1209675" y="283369"/>
                </a:lnTo>
                <a:lnTo>
                  <a:pt x="1212056" y="266700"/>
                </a:lnTo>
                <a:lnTo>
                  <a:pt x="1209675" y="250031"/>
                </a:lnTo>
                <a:lnTo>
                  <a:pt x="1202531" y="228600"/>
                </a:lnTo>
                <a:lnTo>
                  <a:pt x="1181100" y="202406"/>
                </a:lnTo>
                <a:lnTo>
                  <a:pt x="1138238" y="166688"/>
                </a:lnTo>
                <a:lnTo>
                  <a:pt x="1081088" y="126206"/>
                </a:lnTo>
                <a:lnTo>
                  <a:pt x="1033463" y="97631"/>
                </a:lnTo>
                <a:lnTo>
                  <a:pt x="978694" y="69056"/>
                </a:lnTo>
                <a:lnTo>
                  <a:pt x="921544" y="45244"/>
                </a:lnTo>
                <a:lnTo>
                  <a:pt x="866775" y="26194"/>
                </a:lnTo>
                <a:lnTo>
                  <a:pt x="812006" y="11906"/>
                </a:lnTo>
                <a:lnTo>
                  <a:pt x="750094" y="2381"/>
                </a:lnTo>
                <a:lnTo>
                  <a:pt x="707231" y="0"/>
                </a:lnTo>
                <a:lnTo>
                  <a:pt x="685800" y="2381"/>
                </a:lnTo>
                <a:lnTo>
                  <a:pt x="676275" y="4763"/>
                </a:lnTo>
                <a:lnTo>
                  <a:pt x="669131" y="11906"/>
                </a:lnTo>
                <a:lnTo>
                  <a:pt x="669131" y="21431"/>
                </a:lnTo>
                <a:lnTo>
                  <a:pt x="673894" y="38100"/>
                </a:lnTo>
                <a:lnTo>
                  <a:pt x="700088" y="69056"/>
                </a:lnTo>
                <a:lnTo>
                  <a:pt x="742950" y="114300"/>
                </a:lnTo>
                <a:lnTo>
                  <a:pt x="766763" y="142875"/>
                </a:lnTo>
                <a:lnTo>
                  <a:pt x="792956" y="183356"/>
                </a:lnTo>
                <a:lnTo>
                  <a:pt x="804863" y="214313"/>
                </a:lnTo>
                <a:lnTo>
                  <a:pt x="804863" y="226219"/>
                </a:lnTo>
                <a:lnTo>
                  <a:pt x="800100" y="254794"/>
                </a:lnTo>
                <a:lnTo>
                  <a:pt x="75723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06EA41A-C5BC-4664-9BD0-929CE1EB39D1}"/>
              </a:ext>
            </a:extLst>
          </p:cNvPr>
          <p:cNvSpPr/>
          <p:nvPr/>
        </p:nvSpPr>
        <p:spPr>
          <a:xfrm>
            <a:off x="2801938" y="3344863"/>
            <a:ext cx="374650" cy="465137"/>
          </a:xfrm>
          <a:custGeom>
            <a:avLst/>
            <a:gdLst>
              <a:gd name="connsiteX0" fmla="*/ 135732 w 373857"/>
              <a:gd name="connsiteY0" fmla="*/ 354807 h 464344"/>
              <a:gd name="connsiteX1" fmla="*/ 97632 w 373857"/>
              <a:gd name="connsiteY1" fmla="*/ 300038 h 464344"/>
              <a:gd name="connsiteX2" fmla="*/ 61913 w 373857"/>
              <a:gd name="connsiteY2" fmla="*/ 245269 h 464344"/>
              <a:gd name="connsiteX3" fmla="*/ 38100 w 373857"/>
              <a:gd name="connsiteY3" fmla="*/ 207169 h 464344"/>
              <a:gd name="connsiteX4" fmla="*/ 26194 w 373857"/>
              <a:gd name="connsiteY4" fmla="*/ 183357 h 464344"/>
              <a:gd name="connsiteX5" fmla="*/ 14288 w 373857"/>
              <a:gd name="connsiteY5" fmla="*/ 150019 h 464344"/>
              <a:gd name="connsiteX6" fmla="*/ 7144 w 373857"/>
              <a:gd name="connsiteY6" fmla="*/ 126207 h 464344"/>
              <a:gd name="connsiteX7" fmla="*/ 0 w 373857"/>
              <a:gd name="connsiteY7" fmla="*/ 83344 h 464344"/>
              <a:gd name="connsiteX8" fmla="*/ 0 w 373857"/>
              <a:gd name="connsiteY8" fmla="*/ 45244 h 464344"/>
              <a:gd name="connsiteX9" fmla="*/ 2382 w 373857"/>
              <a:gd name="connsiteY9" fmla="*/ 21432 h 464344"/>
              <a:gd name="connsiteX10" fmla="*/ 7144 w 373857"/>
              <a:gd name="connsiteY10" fmla="*/ 7144 h 464344"/>
              <a:gd name="connsiteX11" fmla="*/ 11907 w 373857"/>
              <a:gd name="connsiteY11" fmla="*/ 2382 h 464344"/>
              <a:gd name="connsiteX12" fmla="*/ 23813 w 373857"/>
              <a:gd name="connsiteY12" fmla="*/ 0 h 464344"/>
              <a:gd name="connsiteX13" fmla="*/ 50007 w 373857"/>
              <a:gd name="connsiteY13" fmla="*/ 4763 h 464344"/>
              <a:gd name="connsiteX14" fmla="*/ 69057 w 373857"/>
              <a:gd name="connsiteY14" fmla="*/ 16669 h 464344"/>
              <a:gd name="connsiteX15" fmla="*/ 104775 w 373857"/>
              <a:gd name="connsiteY15" fmla="*/ 45244 h 464344"/>
              <a:gd name="connsiteX16" fmla="*/ 373857 w 373857"/>
              <a:gd name="connsiteY16" fmla="*/ 304800 h 464344"/>
              <a:gd name="connsiteX17" fmla="*/ 361950 w 373857"/>
              <a:gd name="connsiteY17" fmla="*/ 338138 h 464344"/>
              <a:gd name="connsiteX18" fmla="*/ 345282 w 373857"/>
              <a:gd name="connsiteY18" fmla="*/ 376238 h 464344"/>
              <a:gd name="connsiteX19" fmla="*/ 321469 w 373857"/>
              <a:gd name="connsiteY19" fmla="*/ 411957 h 464344"/>
              <a:gd name="connsiteX20" fmla="*/ 295275 w 373857"/>
              <a:gd name="connsiteY20" fmla="*/ 440532 h 464344"/>
              <a:gd name="connsiteX21" fmla="*/ 266700 w 373857"/>
              <a:gd name="connsiteY21" fmla="*/ 459582 h 464344"/>
              <a:gd name="connsiteX22" fmla="*/ 250032 w 373857"/>
              <a:gd name="connsiteY22" fmla="*/ 464344 h 464344"/>
              <a:gd name="connsiteX23" fmla="*/ 240507 w 373857"/>
              <a:gd name="connsiteY23" fmla="*/ 464344 h 464344"/>
              <a:gd name="connsiteX24" fmla="*/ 219075 w 373857"/>
              <a:gd name="connsiteY24" fmla="*/ 454819 h 464344"/>
              <a:gd name="connsiteX25" fmla="*/ 190500 w 373857"/>
              <a:gd name="connsiteY25" fmla="*/ 428625 h 464344"/>
              <a:gd name="connsiteX26" fmla="*/ 135732 w 373857"/>
              <a:gd name="connsiteY26" fmla="*/ 354807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3857" h="464344">
                <a:moveTo>
                  <a:pt x="135732" y="354807"/>
                </a:moveTo>
                <a:lnTo>
                  <a:pt x="97632" y="300038"/>
                </a:lnTo>
                <a:lnTo>
                  <a:pt x="61913" y="245269"/>
                </a:lnTo>
                <a:lnTo>
                  <a:pt x="38100" y="207169"/>
                </a:lnTo>
                <a:lnTo>
                  <a:pt x="26194" y="183357"/>
                </a:lnTo>
                <a:lnTo>
                  <a:pt x="14288" y="150019"/>
                </a:lnTo>
                <a:lnTo>
                  <a:pt x="7144" y="126207"/>
                </a:lnTo>
                <a:lnTo>
                  <a:pt x="0" y="83344"/>
                </a:lnTo>
                <a:lnTo>
                  <a:pt x="0" y="45244"/>
                </a:lnTo>
                <a:lnTo>
                  <a:pt x="2382" y="21432"/>
                </a:lnTo>
                <a:lnTo>
                  <a:pt x="7144" y="7144"/>
                </a:lnTo>
                <a:lnTo>
                  <a:pt x="11907" y="2382"/>
                </a:lnTo>
                <a:lnTo>
                  <a:pt x="23813" y="0"/>
                </a:lnTo>
                <a:lnTo>
                  <a:pt x="50007" y="4763"/>
                </a:lnTo>
                <a:lnTo>
                  <a:pt x="69057" y="16669"/>
                </a:lnTo>
                <a:lnTo>
                  <a:pt x="104775" y="45244"/>
                </a:lnTo>
                <a:lnTo>
                  <a:pt x="373857" y="304800"/>
                </a:lnTo>
                <a:lnTo>
                  <a:pt x="361950" y="338138"/>
                </a:lnTo>
                <a:lnTo>
                  <a:pt x="345282" y="376238"/>
                </a:lnTo>
                <a:lnTo>
                  <a:pt x="321469" y="411957"/>
                </a:lnTo>
                <a:lnTo>
                  <a:pt x="295275" y="440532"/>
                </a:lnTo>
                <a:lnTo>
                  <a:pt x="266700" y="459582"/>
                </a:lnTo>
                <a:lnTo>
                  <a:pt x="250032" y="464344"/>
                </a:lnTo>
                <a:lnTo>
                  <a:pt x="240507" y="464344"/>
                </a:lnTo>
                <a:lnTo>
                  <a:pt x="219075" y="454819"/>
                </a:lnTo>
                <a:lnTo>
                  <a:pt x="190500" y="428625"/>
                </a:lnTo>
                <a:lnTo>
                  <a:pt x="135732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DD8B5C7-C77C-411C-BC73-38135C7EB037}"/>
              </a:ext>
            </a:extLst>
          </p:cNvPr>
          <p:cNvSpPr/>
          <p:nvPr/>
        </p:nvSpPr>
        <p:spPr>
          <a:xfrm>
            <a:off x="3624263" y="2352675"/>
            <a:ext cx="1600200" cy="1455738"/>
          </a:xfrm>
          <a:custGeom>
            <a:avLst/>
            <a:gdLst>
              <a:gd name="connsiteX0" fmla="*/ 1397793 w 1600200"/>
              <a:gd name="connsiteY0" fmla="*/ 592931 h 1454944"/>
              <a:gd name="connsiteX1" fmla="*/ 1304925 w 1600200"/>
              <a:gd name="connsiteY1" fmla="*/ 707231 h 1454944"/>
              <a:gd name="connsiteX2" fmla="*/ 1235868 w 1600200"/>
              <a:gd name="connsiteY2" fmla="*/ 785813 h 1454944"/>
              <a:gd name="connsiteX3" fmla="*/ 1147762 w 1600200"/>
              <a:gd name="connsiteY3" fmla="*/ 876300 h 1454944"/>
              <a:gd name="connsiteX4" fmla="*/ 1066800 w 1600200"/>
              <a:gd name="connsiteY4" fmla="*/ 947738 h 1454944"/>
              <a:gd name="connsiteX5" fmla="*/ 985837 w 1600200"/>
              <a:gd name="connsiteY5" fmla="*/ 1016794 h 1454944"/>
              <a:gd name="connsiteX6" fmla="*/ 897731 w 1600200"/>
              <a:gd name="connsiteY6" fmla="*/ 1083469 h 1454944"/>
              <a:gd name="connsiteX7" fmla="*/ 804862 w 1600200"/>
              <a:gd name="connsiteY7" fmla="*/ 1145381 h 1454944"/>
              <a:gd name="connsiteX8" fmla="*/ 688181 w 1600200"/>
              <a:gd name="connsiteY8" fmla="*/ 1216819 h 1454944"/>
              <a:gd name="connsiteX9" fmla="*/ 542925 w 1600200"/>
              <a:gd name="connsiteY9" fmla="*/ 1288256 h 1454944"/>
              <a:gd name="connsiteX10" fmla="*/ 459581 w 1600200"/>
              <a:gd name="connsiteY10" fmla="*/ 1326356 h 1454944"/>
              <a:gd name="connsiteX11" fmla="*/ 309562 w 1600200"/>
              <a:gd name="connsiteY11" fmla="*/ 1383506 h 1454944"/>
              <a:gd name="connsiteX12" fmla="*/ 176212 w 1600200"/>
              <a:gd name="connsiteY12" fmla="*/ 1426369 h 1454944"/>
              <a:gd name="connsiteX13" fmla="*/ 73818 w 1600200"/>
              <a:gd name="connsiteY13" fmla="*/ 1450181 h 1454944"/>
              <a:gd name="connsiteX14" fmla="*/ 35718 w 1600200"/>
              <a:gd name="connsiteY14" fmla="*/ 1454944 h 1454944"/>
              <a:gd name="connsiteX15" fmla="*/ 19050 w 1600200"/>
              <a:gd name="connsiteY15" fmla="*/ 1452563 h 1454944"/>
              <a:gd name="connsiteX16" fmla="*/ 7143 w 1600200"/>
              <a:gd name="connsiteY16" fmla="*/ 1447800 h 1454944"/>
              <a:gd name="connsiteX17" fmla="*/ 0 w 1600200"/>
              <a:gd name="connsiteY17" fmla="*/ 1443038 h 1454944"/>
              <a:gd name="connsiteX18" fmla="*/ 0 w 1600200"/>
              <a:gd name="connsiteY18" fmla="*/ 1435894 h 1454944"/>
              <a:gd name="connsiteX19" fmla="*/ 4762 w 1600200"/>
              <a:gd name="connsiteY19" fmla="*/ 1419225 h 1454944"/>
              <a:gd name="connsiteX20" fmla="*/ 21431 w 1600200"/>
              <a:gd name="connsiteY20" fmla="*/ 1395413 h 1454944"/>
              <a:gd name="connsiteX21" fmla="*/ 40481 w 1600200"/>
              <a:gd name="connsiteY21" fmla="*/ 1383506 h 1454944"/>
              <a:gd name="connsiteX22" fmla="*/ 114300 w 1600200"/>
              <a:gd name="connsiteY22" fmla="*/ 1354931 h 1454944"/>
              <a:gd name="connsiteX23" fmla="*/ 188118 w 1600200"/>
              <a:gd name="connsiteY23" fmla="*/ 1323975 h 1454944"/>
              <a:gd name="connsiteX24" fmla="*/ 278606 w 1600200"/>
              <a:gd name="connsiteY24" fmla="*/ 1278731 h 1454944"/>
              <a:gd name="connsiteX25" fmla="*/ 395287 w 1600200"/>
              <a:gd name="connsiteY25" fmla="*/ 1219200 h 1454944"/>
              <a:gd name="connsiteX26" fmla="*/ 500062 w 1600200"/>
              <a:gd name="connsiteY26" fmla="*/ 1157288 h 1454944"/>
              <a:gd name="connsiteX27" fmla="*/ 614362 w 1600200"/>
              <a:gd name="connsiteY27" fmla="*/ 1081088 h 1454944"/>
              <a:gd name="connsiteX28" fmla="*/ 702468 w 1600200"/>
              <a:gd name="connsiteY28" fmla="*/ 1014413 h 1454944"/>
              <a:gd name="connsiteX29" fmla="*/ 797718 w 1600200"/>
              <a:gd name="connsiteY29" fmla="*/ 938213 h 1454944"/>
              <a:gd name="connsiteX30" fmla="*/ 890587 w 1600200"/>
              <a:gd name="connsiteY30" fmla="*/ 859631 h 1454944"/>
              <a:gd name="connsiteX31" fmla="*/ 938212 w 1600200"/>
              <a:gd name="connsiteY31" fmla="*/ 812006 h 1454944"/>
              <a:gd name="connsiteX32" fmla="*/ 1007268 w 1600200"/>
              <a:gd name="connsiteY32" fmla="*/ 731044 h 1454944"/>
              <a:gd name="connsiteX33" fmla="*/ 1066800 w 1600200"/>
              <a:gd name="connsiteY33" fmla="*/ 659606 h 1454944"/>
              <a:gd name="connsiteX34" fmla="*/ 1100137 w 1600200"/>
              <a:gd name="connsiteY34" fmla="*/ 616744 h 1454944"/>
              <a:gd name="connsiteX35" fmla="*/ 1138237 w 1600200"/>
              <a:gd name="connsiteY35" fmla="*/ 566738 h 1454944"/>
              <a:gd name="connsiteX36" fmla="*/ 1176337 w 1600200"/>
              <a:gd name="connsiteY36" fmla="*/ 511969 h 1454944"/>
              <a:gd name="connsiteX37" fmla="*/ 1207293 w 1600200"/>
              <a:gd name="connsiteY37" fmla="*/ 461963 h 1454944"/>
              <a:gd name="connsiteX38" fmla="*/ 1231106 w 1600200"/>
              <a:gd name="connsiteY38" fmla="*/ 416719 h 1454944"/>
              <a:gd name="connsiteX39" fmla="*/ 1252537 w 1600200"/>
              <a:gd name="connsiteY39" fmla="*/ 364331 h 1454944"/>
              <a:gd name="connsiteX40" fmla="*/ 1266825 w 1600200"/>
              <a:gd name="connsiteY40" fmla="*/ 321469 h 1454944"/>
              <a:gd name="connsiteX41" fmla="*/ 1273968 w 1600200"/>
              <a:gd name="connsiteY41" fmla="*/ 285750 h 1454944"/>
              <a:gd name="connsiteX42" fmla="*/ 1276350 w 1600200"/>
              <a:gd name="connsiteY42" fmla="*/ 257175 h 1454944"/>
              <a:gd name="connsiteX43" fmla="*/ 1273968 w 1600200"/>
              <a:gd name="connsiteY43" fmla="*/ 216694 h 1454944"/>
              <a:gd name="connsiteX44" fmla="*/ 1269206 w 1600200"/>
              <a:gd name="connsiteY44" fmla="*/ 190500 h 1454944"/>
              <a:gd name="connsiteX45" fmla="*/ 1257300 w 1600200"/>
              <a:gd name="connsiteY45" fmla="*/ 164306 h 1454944"/>
              <a:gd name="connsiteX46" fmla="*/ 1235868 w 1600200"/>
              <a:gd name="connsiteY46" fmla="*/ 128588 h 1454944"/>
              <a:gd name="connsiteX47" fmla="*/ 1204912 w 1600200"/>
              <a:gd name="connsiteY47" fmla="*/ 90488 h 1454944"/>
              <a:gd name="connsiteX48" fmla="*/ 1176337 w 1600200"/>
              <a:gd name="connsiteY48" fmla="*/ 61913 h 1454944"/>
              <a:gd name="connsiteX49" fmla="*/ 1166812 w 1600200"/>
              <a:gd name="connsiteY49" fmla="*/ 50006 h 1454944"/>
              <a:gd name="connsiteX50" fmla="*/ 1159668 w 1600200"/>
              <a:gd name="connsiteY50" fmla="*/ 26194 h 1454944"/>
              <a:gd name="connsiteX51" fmla="*/ 1162050 w 1600200"/>
              <a:gd name="connsiteY51" fmla="*/ 9525 h 1454944"/>
              <a:gd name="connsiteX52" fmla="*/ 1176337 w 1600200"/>
              <a:gd name="connsiteY52" fmla="*/ 0 h 1454944"/>
              <a:gd name="connsiteX53" fmla="*/ 1195387 w 1600200"/>
              <a:gd name="connsiteY53" fmla="*/ 2381 h 1454944"/>
              <a:gd name="connsiteX54" fmla="*/ 1223962 w 1600200"/>
              <a:gd name="connsiteY54" fmla="*/ 11906 h 1454944"/>
              <a:gd name="connsiteX55" fmla="*/ 1300162 w 1600200"/>
              <a:gd name="connsiteY55" fmla="*/ 59531 h 1454944"/>
              <a:gd name="connsiteX56" fmla="*/ 1431131 w 1600200"/>
              <a:gd name="connsiteY56" fmla="*/ 142875 h 1454944"/>
              <a:gd name="connsiteX57" fmla="*/ 1512093 w 1600200"/>
              <a:gd name="connsiteY57" fmla="*/ 202406 h 1454944"/>
              <a:gd name="connsiteX58" fmla="*/ 1545431 w 1600200"/>
              <a:gd name="connsiteY58" fmla="*/ 228600 h 1454944"/>
              <a:gd name="connsiteX59" fmla="*/ 1566862 w 1600200"/>
              <a:gd name="connsiteY59" fmla="*/ 250031 h 1454944"/>
              <a:gd name="connsiteX60" fmla="*/ 1583531 w 1600200"/>
              <a:gd name="connsiteY60" fmla="*/ 273844 h 1454944"/>
              <a:gd name="connsiteX61" fmla="*/ 1595437 w 1600200"/>
              <a:gd name="connsiteY61" fmla="*/ 302419 h 1454944"/>
              <a:gd name="connsiteX62" fmla="*/ 1600200 w 1600200"/>
              <a:gd name="connsiteY62" fmla="*/ 326231 h 1454944"/>
              <a:gd name="connsiteX63" fmla="*/ 1600200 w 1600200"/>
              <a:gd name="connsiteY63" fmla="*/ 345281 h 1454944"/>
              <a:gd name="connsiteX64" fmla="*/ 1590675 w 1600200"/>
              <a:gd name="connsiteY64" fmla="*/ 364331 h 1454944"/>
              <a:gd name="connsiteX65" fmla="*/ 1574006 w 1600200"/>
              <a:gd name="connsiteY65" fmla="*/ 378619 h 1454944"/>
              <a:gd name="connsiteX66" fmla="*/ 1552575 w 1600200"/>
              <a:gd name="connsiteY66" fmla="*/ 392906 h 1454944"/>
              <a:gd name="connsiteX67" fmla="*/ 1528762 w 1600200"/>
              <a:gd name="connsiteY67" fmla="*/ 411956 h 1454944"/>
              <a:gd name="connsiteX68" fmla="*/ 1497806 w 1600200"/>
              <a:gd name="connsiteY68" fmla="*/ 447675 h 1454944"/>
              <a:gd name="connsiteX69" fmla="*/ 1397793 w 1600200"/>
              <a:gd name="connsiteY69" fmla="*/ 592931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200" h="1454944">
                <a:moveTo>
                  <a:pt x="1397793" y="592931"/>
                </a:moveTo>
                <a:lnTo>
                  <a:pt x="1304925" y="707231"/>
                </a:lnTo>
                <a:lnTo>
                  <a:pt x="1235868" y="785813"/>
                </a:lnTo>
                <a:lnTo>
                  <a:pt x="1147762" y="876300"/>
                </a:lnTo>
                <a:lnTo>
                  <a:pt x="1066800" y="947738"/>
                </a:lnTo>
                <a:lnTo>
                  <a:pt x="985837" y="1016794"/>
                </a:lnTo>
                <a:lnTo>
                  <a:pt x="897731" y="1083469"/>
                </a:lnTo>
                <a:lnTo>
                  <a:pt x="804862" y="1145381"/>
                </a:lnTo>
                <a:lnTo>
                  <a:pt x="688181" y="1216819"/>
                </a:lnTo>
                <a:lnTo>
                  <a:pt x="542925" y="1288256"/>
                </a:lnTo>
                <a:lnTo>
                  <a:pt x="459581" y="1326356"/>
                </a:lnTo>
                <a:lnTo>
                  <a:pt x="309562" y="1383506"/>
                </a:lnTo>
                <a:lnTo>
                  <a:pt x="176212" y="1426369"/>
                </a:lnTo>
                <a:lnTo>
                  <a:pt x="73818" y="1450181"/>
                </a:lnTo>
                <a:lnTo>
                  <a:pt x="35718" y="1454944"/>
                </a:lnTo>
                <a:lnTo>
                  <a:pt x="19050" y="1452563"/>
                </a:lnTo>
                <a:lnTo>
                  <a:pt x="7143" y="1447800"/>
                </a:lnTo>
                <a:lnTo>
                  <a:pt x="0" y="1443038"/>
                </a:lnTo>
                <a:lnTo>
                  <a:pt x="0" y="1435894"/>
                </a:lnTo>
                <a:lnTo>
                  <a:pt x="4762" y="1419225"/>
                </a:lnTo>
                <a:lnTo>
                  <a:pt x="21431" y="1395413"/>
                </a:lnTo>
                <a:lnTo>
                  <a:pt x="40481" y="1383506"/>
                </a:lnTo>
                <a:lnTo>
                  <a:pt x="114300" y="1354931"/>
                </a:lnTo>
                <a:lnTo>
                  <a:pt x="188118" y="1323975"/>
                </a:lnTo>
                <a:lnTo>
                  <a:pt x="278606" y="1278731"/>
                </a:lnTo>
                <a:lnTo>
                  <a:pt x="395287" y="1219200"/>
                </a:lnTo>
                <a:lnTo>
                  <a:pt x="500062" y="1157288"/>
                </a:lnTo>
                <a:lnTo>
                  <a:pt x="614362" y="1081088"/>
                </a:lnTo>
                <a:lnTo>
                  <a:pt x="702468" y="1014413"/>
                </a:lnTo>
                <a:lnTo>
                  <a:pt x="797718" y="938213"/>
                </a:lnTo>
                <a:lnTo>
                  <a:pt x="890587" y="859631"/>
                </a:lnTo>
                <a:lnTo>
                  <a:pt x="938212" y="812006"/>
                </a:lnTo>
                <a:lnTo>
                  <a:pt x="1007268" y="731044"/>
                </a:lnTo>
                <a:lnTo>
                  <a:pt x="1066800" y="659606"/>
                </a:lnTo>
                <a:lnTo>
                  <a:pt x="1100137" y="616744"/>
                </a:lnTo>
                <a:lnTo>
                  <a:pt x="1138237" y="566738"/>
                </a:lnTo>
                <a:lnTo>
                  <a:pt x="1176337" y="511969"/>
                </a:lnTo>
                <a:lnTo>
                  <a:pt x="1207293" y="461963"/>
                </a:lnTo>
                <a:lnTo>
                  <a:pt x="1231106" y="416719"/>
                </a:lnTo>
                <a:lnTo>
                  <a:pt x="1252537" y="364331"/>
                </a:lnTo>
                <a:lnTo>
                  <a:pt x="1266825" y="321469"/>
                </a:lnTo>
                <a:lnTo>
                  <a:pt x="1273968" y="285750"/>
                </a:lnTo>
                <a:lnTo>
                  <a:pt x="1276350" y="257175"/>
                </a:lnTo>
                <a:lnTo>
                  <a:pt x="1273968" y="216694"/>
                </a:lnTo>
                <a:lnTo>
                  <a:pt x="1269206" y="190500"/>
                </a:lnTo>
                <a:lnTo>
                  <a:pt x="1257300" y="164306"/>
                </a:lnTo>
                <a:lnTo>
                  <a:pt x="1235868" y="128588"/>
                </a:lnTo>
                <a:lnTo>
                  <a:pt x="1204912" y="90488"/>
                </a:lnTo>
                <a:lnTo>
                  <a:pt x="1176337" y="61913"/>
                </a:lnTo>
                <a:lnTo>
                  <a:pt x="1166812" y="50006"/>
                </a:lnTo>
                <a:lnTo>
                  <a:pt x="1159668" y="26194"/>
                </a:lnTo>
                <a:lnTo>
                  <a:pt x="1162050" y="9525"/>
                </a:lnTo>
                <a:lnTo>
                  <a:pt x="1176337" y="0"/>
                </a:lnTo>
                <a:lnTo>
                  <a:pt x="1195387" y="2381"/>
                </a:lnTo>
                <a:lnTo>
                  <a:pt x="1223962" y="11906"/>
                </a:lnTo>
                <a:lnTo>
                  <a:pt x="1300162" y="59531"/>
                </a:lnTo>
                <a:lnTo>
                  <a:pt x="1431131" y="142875"/>
                </a:lnTo>
                <a:lnTo>
                  <a:pt x="1512093" y="202406"/>
                </a:lnTo>
                <a:lnTo>
                  <a:pt x="1545431" y="228600"/>
                </a:lnTo>
                <a:lnTo>
                  <a:pt x="1566862" y="250031"/>
                </a:lnTo>
                <a:lnTo>
                  <a:pt x="1583531" y="273844"/>
                </a:lnTo>
                <a:lnTo>
                  <a:pt x="1595437" y="302419"/>
                </a:lnTo>
                <a:lnTo>
                  <a:pt x="1600200" y="326231"/>
                </a:lnTo>
                <a:lnTo>
                  <a:pt x="1600200" y="345281"/>
                </a:lnTo>
                <a:lnTo>
                  <a:pt x="1590675" y="364331"/>
                </a:lnTo>
                <a:lnTo>
                  <a:pt x="1574006" y="378619"/>
                </a:lnTo>
                <a:lnTo>
                  <a:pt x="1552575" y="392906"/>
                </a:lnTo>
                <a:lnTo>
                  <a:pt x="1528762" y="411956"/>
                </a:lnTo>
                <a:lnTo>
                  <a:pt x="1497806" y="447675"/>
                </a:lnTo>
                <a:lnTo>
                  <a:pt x="1397793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F7088A7-9015-4573-B287-3D2FE96CD464}"/>
              </a:ext>
            </a:extLst>
          </p:cNvPr>
          <p:cNvSpPr/>
          <p:nvPr/>
        </p:nvSpPr>
        <p:spPr>
          <a:xfrm>
            <a:off x="3916363" y="3643313"/>
            <a:ext cx="1035050" cy="1593850"/>
          </a:xfrm>
          <a:custGeom>
            <a:avLst/>
            <a:gdLst>
              <a:gd name="connsiteX0" fmla="*/ 633413 w 1033463"/>
              <a:gd name="connsiteY0" fmla="*/ 962025 h 1593056"/>
              <a:gd name="connsiteX1" fmla="*/ 564357 w 1033463"/>
              <a:gd name="connsiteY1" fmla="*/ 1054893 h 1593056"/>
              <a:gd name="connsiteX2" fmla="*/ 476250 w 1033463"/>
              <a:gd name="connsiteY2" fmla="*/ 1178718 h 1593056"/>
              <a:gd name="connsiteX3" fmla="*/ 354807 w 1033463"/>
              <a:gd name="connsiteY3" fmla="*/ 1347787 h 1593056"/>
              <a:gd name="connsiteX4" fmla="*/ 280988 w 1033463"/>
              <a:gd name="connsiteY4" fmla="*/ 1459706 h 1593056"/>
              <a:gd name="connsiteX5" fmla="*/ 261938 w 1033463"/>
              <a:gd name="connsiteY5" fmla="*/ 1552575 h 1593056"/>
              <a:gd name="connsiteX6" fmla="*/ 204788 w 1033463"/>
              <a:gd name="connsiteY6" fmla="*/ 1571625 h 1593056"/>
              <a:gd name="connsiteX7" fmla="*/ 154782 w 1033463"/>
              <a:gd name="connsiteY7" fmla="*/ 1588293 h 1593056"/>
              <a:gd name="connsiteX8" fmla="*/ 138113 w 1033463"/>
              <a:gd name="connsiteY8" fmla="*/ 1593056 h 1593056"/>
              <a:gd name="connsiteX9" fmla="*/ 128588 w 1033463"/>
              <a:gd name="connsiteY9" fmla="*/ 1590675 h 1593056"/>
              <a:gd name="connsiteX10" fmla="*/ 104775 w 1033463"/>
              <a:gd name="connsiteY10" fmla="*/ 1574006 h 1593056"/>
              <a:gd name="connsiteX11" fmla="*/ 76200 w 1033463"/>
              <a:gd name="connsiteY11" fmla="*/ 1550193 h 1593056"/>
              <a:gd name="connsiteX12" fmla="*/ 50007 w 1033463"/>
              <a:gd name="connsiteY12" fmla="*/ 1519237 h 1593056"/>
              <a:gd name="connsiteX13" fmla="*/ 30957 w 1033463"/>
              <a:gd name="connsiteY13" fmla="*/ 1493043 h 1593056"/>
              <a:gd name="connsiteX14" fmla="*/ 16669 w 1033463"/>
              <a:gd name="connsiteY14" fmla="*/ 1466850 h 1593056"/>
              <a:gd name="connsiteX15" fmla="*/ 4763 w 1033463"/>
              <a:gd name="connsiteY15" fmla="*/ 1435893 h 1593056"/>
              <a:gd name="connsiteX16" fmla="*/ 0 w 1033463"/>
              <a:gd name="connsiteY16" fmla="*/ 1404937 h 1593056"/>
              <a:gd name="connsiteX17" fmla="*/ 2382 w 1033463"/>
              <a:gd name="connsiteY17" fmla="*/ 1385887 h 1593056"/>
              <a:gd name="connsiteX18" fmla="*/ 7144 w 1033463"/>
              <a:gd name="connsiteY18" fmla="*/ 1371600 h 1593056"/>
              <a:gd name="connsiteX19" fmla="*/ 16669 w 1033463"/>
              <a:gd name="connsiteY19" fmla="*/ 1354931 h 1593056"/>
              <a:gd name="connsiteX20" fmla="*/ 40482 w 1033463"/>
              <a:gd name="connsiteY20" fmla="*/ 1335881 h 1593056"/>
              <a:gd name="connsiteX21" fmla="*/ 83344 w 1033463"/>
              <a:gd name="connsiteY21" fmla="*/ 1309687 h 1593056"/>
              <a:gd name="connsiteX22" fmla="*/ 119063 w 1033463"/>
              <a:gd name="connsiteY22" fmla="*/ 1290637 h 1593056"/>
              <a:gd name="connsiteX23" fmla="*/ 130969 w 1033463"/>
              <a:gd name="connsiteY23" fmla="*/ 1281112 h 1593056"/>
              <a:gd name="connsiteX24" fmla="*/ 140494 w 1033463"/>
              <a:gd name="connsiteY24" fmla="*/ 1273968 h 1593056"/>
              <a:gd name="connsiteX25" fmla="*/ 195263 w 1033463"/>
              <a:gd name="connsiteY25" fmla="*/ 1197768 h 1593056"/>
              <a:gd name="connsiteX26" fmla="*/ 288132 w 1033463"/>
              <a:gd name="connsiteY26" fmla="*/ 1064418 h 1593056"/>
              <a:gd name="connsiteX27" fmla="*/ 395288 w 1033463"/>
              <a:gd name="connsiteY27" fmla="*/ 900112 h 1593056"/>
              <a:gd name="connsiteX28" fmla="*/ 395288 w 1033463"/>
              <a:gd name="connsiteY28" fmla="*/ 900112 h 1593056"/>
              <a:gd name="connsiteX29" fmla="*/ 516732 w 1033463"/>
              <a:gd name="connsiteY29" fmla="*/ 700087 h 1593056"/>
              <a:gd name="connsiteX30" fmla="*/ 588169 w 1033463"/>
              <a:gd name="connsiteY30" fmla="*/ 576262 h 1593056"/>
              <a:gd name="connsiteX31" fmla="*/ 623888 w 1033463"/>
              <a:gd name="connsiteY31" fmla="*/ 502443 h 1593056"/>
              <a:gd name="connsiteX32" fmla="*/ 647700 w 1033463"/>
              <a:gd name="connsiteY32" fmla="*/ 447675 h 1593056"/>
              <a:gd name="connsiteX33" fmla="*/ 666750 w 1033463"/>
              <a:gd name="connsiteY33" fmla="*/ 395287 h 1593056"/>
              <a:gd name="connsiteX34" fmla="*/ 678657 w 1033463"/>
              <a:gd name="connsiteY34" fmla="*/ 354806 h 1593056"/>
              <a:gd name="connsiteX35" fmla="*/ 685800 w 1033463"/>
              <a:gd name="connsiteY35" fmla="*/ 326231 h 1593056"/>
              <a:gd name="connsiteX36" fmla="*/ 690563 w 1033463"/>
              <a:gd name="connsiteY36" fmla="*/ 297656 h 1593056"/>
              <a:gd name="connsiteX37" fmla="*/ 692944 w 1033463"/>
              <a:gd name="connsiteY37" fmla="*/ 266700 h 1593056"/>
              <a:gd name="connsiteX38" fmla="*/ 690563 w 1033463"/>
              <a:gd name="connsiteY38" fmla="*/ 235743 h 1593056"/>
              <a:gd name="connsiteX39" fmla="*/ 685800 w 1033463"/>
              <a:gd name="connsiteY39" fmla="*/ 209550 h 1593056"/>
              <a:gd name="connsiteX40" fmla="*/ 666750 w 1033463"/>
              <a:gd name="connsiteY40" fmla="*/ 166687 h 1593056"/>
              <a:gd name="connsiteX41" fmla="*/ 635794 w 1033463"/>
              <a:gd name="connsiteY41" fmla="*/ 119062 h 1593056"/>
              <a:gd name="connsiteX42" fmla="*/ 609600 w 1033463"/>
              <a:gd name="connsiteY42" fmla="*/ 83343 h 1593056"/>
              <a:gd name="connsiteX43" fmla="*/ 590550 w 1033463"/>
              <a:gd name="connsiteY43" fmla="*/ 54768 h 1593056"/>
              <a:gd name="connsiteX44" fmla="*/ 581025 w 1033463"/>
              <a:gd name="connsiteY44" fmla="*/ 33337 h 1593056"/>
              <a:gd name="connsiteX45" fmla="*/ 578644 w 1033463"/>
              <a:gd name="connsiteY45" fmla="*/ 9525 h 1593056"/>
              <a:gd name="connsiteX46" fmla="*/ 583407 w 1033463"/>
              <a:gd name="connsiteY46" fmla="*/ 2381 h 1593056"/>
              <a:gd name="connsiteX47" fmla="*/ 597694 w 1033463"/>
              <a:gd name="connsiteY47" fmla="*/ 0 h 1593056"/>
              <a:gd name="connsiteX48" fmla="*/ 631032 w 1033463"/>
              <a:gd name="connsiteY48" fmla="*/ 9525 h 1593056"/>
              <a:gd name="connsiteX49" fmla="*/ 683419 w 1033463"/>
              <a:gd name="connsiteY49" fmla="*/ 28575 h 1593056"/>
              <a:gd name="connsiteX50" fmla="*/ 752475 w 1033463"/>
              <a:gd name="connsiteY50" fmla="*/ 59531 h 1593056"/>
              <a:gd name="connsiteX51" fmla="*/ 812007 w 1033463"/>
              <a:gd name="connsiteY51" fmla="*/ 90487 h 1593056"/>
              <a:gd name="connsiteX52" fmla="*/ 902494 w 1033463"/>
              <a:gd name="connsiteY52" fmla="*/ 150018 h 1593056"/>
              <a:gd name="connsiteX53" fmla="*/ 983457 w 1033463"/>
              <a:gd name="connsiteY53" fmla="*/ 207168 h 1593056"/>
              <a:gd name="connsiteX54" fmla="*/ 1004888 w 1033463"/>
              <a:gd name="connsiteY54" fmla="*/ 230981 h 1593056"/>
              <a:gd name="connsiteX55" fmla="*/ 1021557 w 1033463"/>
              <a:gd name="connsiteY55" fmla="*/ 254793 h 1593056"/>
              <a:gd name="connsiteX56" fmla="*/ 1033463 w 1033463"/>
              <a:gd name="connsiteY56" fmla="*/ 278606 h 1593056"/>
              <a:gd name="connsiteX57" fmla="*/ 1033463 w 1033463"/>
              <a:gd name="connsiteY57" fmla="*/ 295275 h 1593056"/>
              <a:gd name="connsiteX58" fmla="*/ 1031082 w 1033463"/>
              <a:gd name="connsiteY58" fmla="*/ 307181 h 1593056"/>
              <a:gd name="connsiteX59" fmla="*/ 1021557 w 1033463"/>
              <a:gd name="connsiteY59" fmla="*/ 323850 h 1593056"/>
              <a:gd name="connsiteX60" fmla="*/ 1007269 w 1033463"/>
              <a:gd name="connsiteY60" fmla="*/ 340518 h 1593056"/>
              <a:gd name="connsiteX61" fmla="*/ 985838 w 1033463"/>
              <a:gd name="connsiteY61" fmla="*/ 364331 h 1593056"/>
              <a:gd name="connsiteX62" fmla="*/ 947738 w 1033463"/>
              <a:gd name="connsiteY62" fmla="*/ 416718 h 1593056"/>
              <a:gd name="connsiteX63" fmla="*/ 892969 w 1033463"/>
              <a:gd name="connsiteY63" fmla="*/ 509587 h 1593056"/>
              <a:gd name="connsiteX64" fmla="*/ 835819 w 1033463"/>
              <a:gd name="connsiteY64" fmla="*/ 616743 h 1593056"/>
              <a:gd name="connsiteX65" fmla="*/ 790575 w 1033463"/>
              <a:gd name="connsiteY65" fmla="*/ 702468 h 1593056"/>
              <a:gd name="connsiteX66" fmla="*/ 707232 w 1033463"/>
              <a:gd name="connsiteY66" fmla="*/ 854868 h 1593056"/>
              <a:gd name="connsiteX67" fmla="*/ 633413 w 1033463"/>
              <a:gd name="connsiteY67" fmla="*/ 962025 h 15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33463" h="1593056">
                <a:moveTo>
                  <a:pt x="633413" y="962025"/>
                </a:moveTo>
                <a:lnTo>
                  <a:pt x="564357" y="1054893"/>
                </a:lnTo>
                <a:lnTo>
                  <a:pt x="476250" y="1178718"/>
                </a:lnTo>
                <a:lnTo>
                  <a:pt x="354807" y="1347787"/>
                </a:lnTo>
                <a:lnTo>
                  <a:pt x="280988" y="1459706"/>
                </a:lnTo>
                <a:lnTo>
                  <a:pt x="261938" y="1552575"/>
                </a:lnTo>
                <a:lnTo>
                  <a:pt x="204788" y="1571625"/>
                </a:lnTo>
                <a:lnTo>
                  <a:pt x="154782" y="1588293"/>
                </a:lnTo>
                <a:lnTo>
                  <a:pt x="138113" y="1593056"/>
                </a:lnTo>
                <a:lnTo>
                  <a:pt x="128588" y="1590675"/>
                </a:lnTo>
                <a:lnTo>
                  <a:pt x="104775" y="1574006"/>
                </a:lnTo>
                <a:lnTo>
                  <a:pt x="76200" y="1550193"/>
                </a:lnTo>
                <a:lnTo>
                  <a:pt x="50007" y="1519237"/>
                </a:lnTo>
                <a:lnTo>
                  <a:pt x="30957" y="1493043"/>
                </a:lnTo>
                <a:lnTo>
                  <a:pt x="16669" y="1466850"/>
                </a:lnTo>
                <a:lnTo>
                  <a:pt x="4763" y="1435893"/>
                </a:lnTo>
                <a:lnTo>
                  <a:pt x="0" y="1404937"/>
                </a:lnTo>
                <a:lnTo>
                  <a:pt x="2382" y="1385887"/>
                </a:lnTo>
                <a:lnTo>
                  <a:pt x="7144" y="1371600"/>
                </a:lnTo>
                <a:lnTo>
                  <a:pt x="16669" y="1354931"/>
                </a:lnTo>
                <a:lnTo>
                  <a:pt x="40482" y="1335881"/>
                </a:lnTo>
                <a:lnTo>
                  <a:pt x="83344" y="1309687"/>
                </a:lnTo>
                <a:lnTo>
                  <a:pt x="119063" y="1290637"/>
                </a:lnTo>
                <a:lnTo>
                  <a:pt x="130969" y="1281112"/>
                </a:lnTo>
                <a:lnTo>
                  <a:pt x="140494" y="1273968"/>
                </a:lnTo>
                <a:lnTo>
                  <a:pt x="195263" y="1197768"/>
                </a:lnTo>
                <a:lnTo>
                  <a:pt x="288132" y="1064418"/>
                </a:lnTo>
                <a:lnTo>
                  <a:pt x="395288" y="900112"/>
                </a:lnTo>
                <a:lnTo>
                  <a:pt x="395288" y="900112"/>
                </a:lnTo>
                <a:lnTo>
                  <a:pt x="516732" y="700087"/>
                </a:lnTo>
                <a:lnTo>
                  <a:pt x="588169" y="576262"/>
                </a:lnTo>
                <a:lnTo>
                  <a:pt x="623888" y="502443"/>
                </a:lnTo>
                <a:lnTo>
                  <a:pt x="647700" y="447675"/>
                </a:lnTo>
                <a:lnTo>
                  <a:pt x="666750" y="395287"/>
                </a:lnTo>
                <a:lnTo>
                  <a:pt x="678657" y="354806"/>
                </a:lnTo>
                <a:lnTo>
                  <a:pt x="685800" y="326231"/>
                </a:lnTo>
                <a:lnTo>
                  <a:pt x="690563" y="297656"/>
                </a:lnTo>
                <a:lnTo>
                  <a:pt x="692944" y="266700"/>
                </a:lnTo>
                <a:lnTo>
                  <a:pt x="690563" y="235743"/>
                </a:lnTo>
                <a:lnTo>
                  <a:pt x="685800" y="209550"/>
                </a:lnTo>
                <a:lnTo>
                  <a:pt x="666750" y="166687"/>
                </a:lnTo>
                <a:lnTo>
                  <a:pt x="635794" y="119062"/>
                </a:lnTo>
                <a:lnTo>
                  <a:pt x="609600" y="83343"/>
                </a:lnTo>
                <a:lnTo>
                  <a:pt x="590550" y="54768"/>
                </a:lnTo>
                <a:lnTo>
                  <a:pt x="581025" y="33337"/>
                </a:lnTo>
                <a:lnTo>
                  <a:pt x="578644" y="9525"/>
                </a:lnTo>
                <a:lnTo>
                  <a:pt x="583407" y="2381"/>
                </a:lnTo>
                <a:lnTo>
                  <a:pt x="597694" y="0"/>
                </a:lnTo>
                <a:lnTo>
                  <a:pt x="631032" y="9525"/>
                </a:lnTo>
                <a:lnTo>
                  <a:pt x="683419" y="28575"/>
                </a:lnTo>
                <a:lnTo>
                  <a:pt x="752475" y="59531"/>
                </a:lnTo>
                <a:lnTo>
                  <a:pt x="812007" y="90487"/>
                </a:lnTo>
                <a:lnTo>
                  <a:pt x="902494" y="150018"/>
                </a:lnTo>
                <a:lnTo>
                  <a:pt x="983457" y="207168"/>
                </a:lnTo>
                <a:lnTo>
                  <a:pt x="1004888" y="230981"/>
                </a:lnTo>
                <a:lnTo>
                  <a:pt x="1021557" y="254793"/>
                </a:lnTo>
                <a:lnTo>
                  <a:pt x="1033463" y="278606"/>
                </a:lnTo>
                <a:lnTo>
                  <a:pt x="1033463" y="295275"/>
                </a:lnTo>
                <a:lnTo>
                  <a:pt x="1031082" y="307181"/>
                </a:lnTo>
                <a:lnTo>
                  <a:pt x="1021557" y="323850"/>
                </a:lnTo>
                <a:lnTo>
                  <a:pt x="1007269" y="340518"/>
                </a:lnTo>
                <a:lnTo>
                  <a:pt x="985838" y="364331"/>
                </a:lnTo>
                <a:lnTo>
                  <a:pt x="947738" y="416718"/>
                </a:lnTo>
                <a:lnTo>
                  <a:pt x="892969" y="509587"/>
                </a:lnTo>
                <a:lnTo>
                  <a:pt x="835819" y="616743"/>
                </a:lnTo>
                <a:lnTo>
                  <a:pt x="790575" y="702468"/>
                </a:lnTo>
                <a:lnTo>
                  <a:pt x="707232" y="854868"/>
                </a:lnTo>
                <a:lnTo>
                  <a:pt x="633413" y="962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F1E9011-944C-40AD-A5E8-C432F6934FD7}"/>
              </a:ext>
            </a:extLst>
          </p:cNvPr>
          <p:cNvSpPr/>
          <p:nvPr/>
        </p:nvSpPr>
        <p:spPr>
          <a:xfrm>
            <a:off x="2878138" y="2770188"/>
            <a:ext cx="874712" cy="984250"/>
          </a:xfrm>
          <a:custGeom>
            <a:avLst/>
            <a:gdLst>
              <a:gd name="connsiteX0" fmla="*/ 769144 w 873919"/>
              <a:gd name="connsiteY0" fmla="*/ 209550 h 985837"/>
              <a:gd name="connsiteX1" fmla="*/ 657225 w 873919"/>
              <a:gd name="connsiteY1" fmla="*/ 381000 h 985837"/>
              <a:gd name="connsiteX2" fmla="*/ 571500 w 873919"/>
              <a:gd name="connsiteY2" fmla="*/ 511969 h 985837"/>
              <a:gd name="connsiteX3" fmla="*/ 473869 w 873919"/>
              <a:gd name="connsiteY3" fmla="*/ 650081 h 985837"/>
              <a:gd name="connsiteX4" fmla="*/ 369094 w 873919"/>
              <a:gd name="connsiteY4" fmla="*/ 797719 h 985837"/>
              <a:gd name="connsiteX5" fmla="*/ 309563 w 873919"/>
              <a:gd name="connsiteY5" fmla="*/ 873919 h 985837"/>
              <a:gd name="connsiteX6" fmla="*/ 300038 w 873919"/>
              <a:gd name="connsiteY6" fmla="*/ 888206 h 985837"/>
              <a:gd name="connsiteX7" fmla="*/ 271463 w 873919"/>
              <a:gd name="connsiteY7" fmla="*/ 947737 h 985837"/>
              <a:gd name="connsiteX8" fmla="*/ 238125 w 873919"/>
              <a:gd name="connsiteY8" fmla="*/ 985837 h 985837"/>
              <a:gd name="connsiteX9" fmla="*/ 0 w 873919"/>
              <a:gd name="connsiteY9" fmla="*/ 600075 h 985837"/>
              <a:gd name="connsiteX10" fmla="*/ 26194 w 873919"/>
              <a:gd name="connsiteY10" fmla="*/ 619125 h 985837"/>
              <a:gd name="connsiteX11" fmla="*/ 50007 w 873919"/>
              <a:gd name="connsiteY11" fmla="*/ 628650 h 985837"/>
              <a:gd name="connsiteX12" fmla="*/ 69057 w 873919"/>
              <a:gd name="connsiteY12" fmla="*/ 633412 h 985837"/>
              <a:gd name="connsiteX13" fmla="*/ 97632 w 873919"/>
              <a:gd name="connsiteY13" fmla="*/ 638175 h 985837"/>
              <a:gd name="connsiteX14" fmla="*/ 121444 w 873919"/>
              <a:gd name="connsiteY14" fmla="*/ 633412 h 985837"/>
              <a:gd name="connsiteX15" fmla="*/ 145257 w 873919"/>
              <a:gd name="connsiteY15" fmla="*/ 626269 h 985837"/>
              <a:gd name="connsiteX16" fmla="*/ 188119 w 873919"/>
              <a:gd name="connsiteY16" fmla="*/ 604837 h 985837"/>
              <a:gd name="connsiteX17" fmla="*/ 276225 w 873919"/>
              <a:gd name="connsiteY17" fmla="*/ 540544 h 985837"/>
              <a:gd name="connsiteX18" fmla="*/ 388144 w 873919"/>
              <a:gd name="connsiteY18" fmla="*/ 442912 h 985837"/>
              <a:gd name="connsiteX19" fmla="*/ 545307 w 873919"/>
              <a:gd name="connsiteY19" fmla="*/ 292894 h 985837"/>
              <a:gd name="connsiteX20" fmla="*/ 700088 w 873919"/>
              <a:gd name="connsiteY20" fmla="*/ 135731 h 985837"/>
              <a:gd name="connsiteX21" fmla="*/ 809625 w 873919"/>
              <a:gd name="connsiteY21" fmla="*/ 21431 h 985837"/>
              <a:gd name="connsiteX22" fmla="*/ 821532 w 873919"/>
              <a:gd name="connsiteY22" fmla="*/ 9525 h 985837"/>
              <a:gd name="connsiteX23" fmla="*/ 840582 w 873919"/>
              <a:gd name="connsiteY23" fmla="*/ 0 h 985837"/>
              <a:gd name="connsiteX24" fmla="*/ 854869 w 873919"/>
              <a:gd name="connsiteY24" fmla="*/ 0 h 985837"/>
              <a:gd name="connsiteX25" fmla="*/ 869157 w 873919"/>
              <a:gd name="connsiteY25" fmla="*/ 0 h 985837"/>
              <a:gd name="connsiteX26" fmla="*/ 871538 w 873919"/>
              <a:gd name="connsiteY26" fmla="*/ 4762 h 985837"/>
              <a:gd name="connsiteX27" fmla="*/ 873919 w 873919"/>
              <a:gd name="connsiteY27" fmla="*/ 11906 h 985837"/>
              <a:gd name="connsiteX28" fmla="*/ 871538 w 873919"/>
              <a:gd name="connsiteY28" fmla="*/ 28575 h 985837"/>
              <a:gd name="connsiteX29" fmla="*/ 857250 w 873919"/>
              <a:gd name="connsiteY29" fmla="*/ 61912 h 985837"/>
              <a:gd name="connsiteX30" fmla="*/ 814388 w 873919"/>
              <a:gd name="connsiteY30" fmla="*/ 135731 h 985837"/>
              <a:gd name="connsiteX31" fmla="*/ 769144 w 873919"/>
              <a:gd name="connsiteY31" fmla="*/ 209550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3919" h="985837">
                <a:moveTo>
                  <a:pt x="769144" y="209550"/>
                </a:moveTo>
                <a:lnTo>
                  <a:pt x="657225" y="381000"/>
                </a:lnTo>
                <a:lnTo>
                  <a:pt x="571500" y="511969"/>
                </a:lnTo>
                <a:lnTo>
                  <a:pt x="473869" y="650081"/>
                </a:lnTo>
                <a:lnTo>
                  <a:pt x="369094" y="797719"/>
                </a:lnTo>
                <a:lnTo>
                  <a:pt x="309563" y="873919"/>
                </a:lnTo>
                <a:lnTo>
                  <a:pt x="300038" y="888206"/>
                </a:lnTo>
                <a:lnTo>
                  <a:pt x="271463" y="947737"/>
                </a:lnTo>
                <a:lnTo>
                  <a:pt x="238125" y="985837"/>
                </a:lnTo>
                <a:lnTo>
                  <a:pt x="0" y="600075"/>
                </a:lnTo>
                <a:lnTo>
                  <a:pt x="26194" y="619125"/>
                </a:lnTo>
                <a:lnTo>
                  <a:pt x="50007" y="628650"/>
                </a:lnTo>
                <a:lnTo>
                  <a:pt x="69057" y="633412"/>
                </a:lnTo>
                <a:lnTo>
                  <a:pt x="97632" y="638175"/>
                </a:lnTo>
                <a:lnTo>
                  <a:pt x="121444" y="633412"/>
                </a:lnTo>
                <a:lnTo>
                  <a:pt x="145257" y="626269"/>
                </a:lnTo>
                <a:lnTo>
                  <a:pt x="188119" y="604837"/>
                </a:lnTo>
                <a:lnTo>
                  <a:pt x="276225" y="540544"/>
                </a:lnTo>
                <a:lnTo>
                  <a:pt x="388144" y="442912"/>
                </a:lnTo>
                <a:lnTo>
                  <a:pt x="545307" y="292894"/>
                </a:lnTo>
                <a:lnTo>
                  <a:pt x="700088" y="135731"/>
                </a:lnTo>
                <a:lnTo>
                  <a:pt x="809625" y="21431"/>
                </a:lnTo>
                <a:lnTo>
                  <a:pt x="821532" y="9525"/>
                </a:lnTo>
                <a:lnTo>
                  <a:pt x="840582" y="0"/>
                </a:lnTo>
                <a:lnTo>
                  <a:pt x="854869" y="0"/>
                </a:lnTo>
                <a:lnTo>
                  <a:pt x="869157" y="0"/>
                </a:lnTo>
                <a:lnTo>
                  <a:pt x="871538" y="4762"/>
                </a:lnTo>
                <a:lnTo>
                  <a:pt x="873919" y="11906"/>
                </a:lnTo>
                <a:lnTo>
                  <a:pt x="871538" y="28575"/>
                </a:lnTo>
                <a:lnTo>
                  <a:pt x="857250" y="61912"/>
                </a:lnTo>
                <a:lnTo>
                  <a:pt x="814388" y="135731"/>
                </a:lnTo>
                <a:lnTo>
                  <a:pt x="769144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E05CEEA-BB13-4178-9872-3967AE81DA40}"/>
              </a:ext>
            </a:extLst>
          </p:cNvPr>
          <p:cNvSpPr/>
          <p:nvPr/>
        </p:nvSpPr>
        <p:spPr>
          <a:xfrm>
            <a:off x="4602163" y="1781175"/>
            <a:ext cx="2044700" cy="465138"/>
          </a:xfrm>
          <a:custGeom>
            <a:avLst/>
            <a:gdLst>
              <a:gd name="connsiteX0" fmla="*/ 1104900 w 2043113"/>
              <a:gd name="connsiteY0" fmla="*/ 323850 h 464344"/>
              <a:gd name="connsiteX1" fmla="*/ 909638 w 2043113"/>
              <a:gd name="connsiteY1" fmla="*/ 364331 h 464344"/>
              <a:gd name="connsiteX2" fmla="*/ 750094 w 2043113"/>
              <a:gd name="connsiteY2" fmla="*/ 397669 h 464344"/>
              <a:gd name="connsiteX3" fmla="*/ 561975 w 2043113"/>
              <a:gd name="connsiteY3" fmla="*/ 435769 h 464344"/>
              <a:gd name="connsiteX4" fmla="*/ 502444 w 2043113"/>
              <a:gd name="connsiteY4" fmla="*/ 447675 h 464344"/>
              <a:gd name="connsiteX5" fmla="*/ 454819 w 2043113"/>
              <a:gd name="connsiteY5" fmla="*/ 457200 h 464344"/>
              <a:gd name="connsiteX6" fmla="*/ 421482 w 2043113"/>
              <a:gd name="connsiteY6" fmla="*/ 461963 h 464344"/>
              <a:gd name="connsiteX7" fmla="*/ 385763 w 2043113"/>
              <a:gd name="connsiteY7" fmla="*/ 464344 h 464344"/>
              <a:gd name="connsiteX8" fmla="*/ 354807 w 2043113"/>
              <a:gd name="connsiteY8" fmla="*/ 464344 h 464344"/>
              <a:gd name="connsiteX9" fmla="*/ 321469 w 2043113"/>
              <a:gd name="connsiteY9" fmla="*/ 459581 h 464344"/>
              <a:gd name="connsiteX10" fmla="*/ 278607 w 2043113"/>
              <a:gd name="connsiteY10" fmla="*/ 450056 h 464344"/>
              <a:gd name="connsiteX11" fmla="*/ 228600 w 2043113"/>
              <a:gd name="connsiteY11" fmla="*/ 433388 h 464344"/>
              <a:gd name="connsiteX12" fmla="*/ 157163 w 2043113"/>
              <a:gd name="connsiteY12" fmla="*/ 404813 h 464344"/>
              <a:gd name="connsiteX13" fmla="*/ 97632 w 2043113"/>
              <a:gd name="connsiteY13" fmla="*/ 376238 h 464344"/>
              <a:gd name="connsiteX14" fmla="*/ 0 w 2043113"/>
              <a:gd name="connsiteY14" fmla="*/ 326231 h 464344"/>
              <a:gd name="connsiteX15" fmla="*/ 157163 w 2043113"/>
              <a:gd name="connsiteY15" fmla="*/ 195263 h 464344"/>
              <a:gd name="connsiteX16" fmla="*/ 240507 w 2043113"/>
              <a:gd name="connsiteY16" fmla="*/ 230981 h 464344"/>
              <a:gd name="connsiteX17" fmla="*/ 280988 w 2043113"/>
              <a:gd name="connsiteY17" fmla="*/ 242888 h 464344"/>
              <a:gd name="connsiteX18" fmla="*/ 347663 w 2043113"/>
              <a:gd name="connsiteY18" fmla="*/ 257175 h 464344"/>
              <a:gd name="connsiteX19" fmla="*/ 411957 w 2043113"/>
              <a:gd name="connsiteY19" fmla="*/ 266700 h 464344"/>
              <a:gd name="connsiteX20" fmla="*/ 488157 w 2043113"/>
              <a:gd name="connsiteY20" fmla="*/ 266700 h 464344"/>
              <a:gd name="connsiteX21" fmla="*/ 571500 w 2043113"/>
              <a:gd name="connsiteY21" fmla="*/ 259556 h 464344"/>
              <a:gd name="connsiteX22" fmla="*/ 721519 w 2043113"/>
              <a:gd name="connsiteY22" fmla="*/ 235744 h 464344"/>
              <a:gd name="connsiteX23" fmla="*/ 871538 w 2043113"/>
              <a:gd name="connsiteY23" fmla="*/ 204788 h 464344"/>
              <a:gd name="connsiteX24" fmla="*/ 1031082 w 2043113"/>
              <a:gd name="connsiteY24" fmla="*/ 166688 h 464344"/>
              <a:gd name="connsiteX25" fmla="*/ 1209675 w 2043113"/>
              <a:gd name="connsiteY25" fmla="*/ 119063 h 464344"/>
              <a:gd name="connsiteX26" fmla="*/ 1323975 w 2043113"/>
              <a:gd name="connsiteY26" fmla="*/ 85725 h 464344"/>
              <a:gd name="connsiteX27" fmla="*/ 1366838 w 2043113"/>
              <a:gd name="connsiteY27" fmla="*/ 71438 h 464344"/>
              <a:gd name="connsiteX28" fmla="*/ 1393032 w 2043113"/>
              <a:gd name="connsiteY28" fmla="*/ 59531 h 464344"/>
              <a:gd name="connsiteX29" fmla="*/ 1428750 w 2043113"/>
              <a:gd name="connsiteY29" fmla="*/ 38100 h 464344"/>
              <a:gd name="connsiteX30" fmla="*/ 1457325 w 2043113"/>
              <a:gd name="connsiteY30" fmla="*/ 16669 h 464344"/>
              <a:gd name="connsiteX31" fmla="*/ 1476375 w 2043113"/>
              <a:gd name="connsiteY31" fmla="*/ 0 h 464344"/>
              <a:gd name="connsiteX32" fmla="*/ 1485900 w 2043113"/>
              <a:gd name="connsiteY32" fmla="*/ 0 h 464344"/>
              <a:gd name="connsiteX33" fmla="*/ 1535907 w 2043113"/>
              <a:gd name="connsiteY33" fmla="*/ 19050 h 464344"/>
              <a:gd name="connsiteX34" fmla="*/ 1619250 w 2043113"/>
              <a:gd name="connsiteY34" fmla="*/ 54769 h 464344"/>
              <a:gd name="connsiteX35" fmla="*/ 1719263 w 2043113"/>
              <a:gd name="connsiteY35" fmla="*/ 97631 h 464344"/>
              <a:gd name="connsiteX36" fmla="*/ 1781175 w 2043113"/>
              <a:gd name="connsiteY36" fmla="*/ 128588 h 464344"/>
              <a:gd name="connsiteX37" fmla="*/ 1854994 w 2043113"/>
              <a:gd name="connsiteY37" fmla="*/ 166688 h 464344"/>
              <a:gd name="connsiteX38" fmla="*/ 1902619 w 2043113"/>
              <a:gd name="connsiteY38" fmla="*/ 195263 h 464344"/>
              <a:gd name="connsiteX39" fmla="*/ 1957388 w 2043113"/>
              <a:gd name="connsiteY39" fmla="*/ 233363 h 464344"/>
              <a:gd name="connsiteX40" fmla="*/ 1988344 w 2043113"/>
              <a:gd name="connsiteY40" fmla="*/ 259556 h 464344"/>
              <a:gd name="connsiteX41" fmla="*/ 2014538 w 2043113"/>
              <a:gd name="connsiteY41" fmla="*/ 280988 h 464344"/>
              <a:gd name="connsiteX42" fmla="*/ 2035969 w 2043113"/>
              <a:gd name="connsiteY42" fmla="*/ 307181 h 464344"/>
              <a:gd name="connsiteX43" fmla="*/ 2043113 w 2043113"/>
              <a:gd name="connsiteY43" fmla="*/ 328613 h 464344"/>
              <a:gd name="connsiteX44" fmla="*/ 2043113 w 2043113"/>
              <a:gd name="connsiteY44" fmla="*/ 340519 h 464344"/>
              <a:gd name="connsiteX45" fmla="*/ 2033588 w 2043113"/>
              <a:gd name="connsiteY45" fmla="*/ 357188 h 464344"/>
              <a:gd name="connsiteX46" fmla="*/ 2016919 w 2043113"/>
              <a:gd name="connsiteY46" fmla="*/ 373856 h 464344"/>
              <a:gd name="connsiteX47" fmla="*/ 1983582 w 2043113"/>
              <a:gd name="connsiteY47" fmla="*/ 392906 h 464344"/>
              <a:gd name="connsiteX48" fmla="*/ 1933575 w 2043113"/>
              <a:gd name="connsiteY48" fmla="*/ 407194 h 464344"/>
              <a:gd name="connsiteX49" fmla="*/ 1459707 w 2043113"/>
              <a:gd name="connsiteY49" fmla="*/ 266700 h 464344"/>
              <a:gd name="connsiteX50" fmla="*/ 1435894 w 2043113"/>
              <a:gd name="connsiteY50" fmla="*/ 261938 h 464344"/>
              <a:gd name="connsiteX51" fmla="*/ 1385888 w 2043113"/>
              <a:gd name="connsiteY51" fmla="*/ 269081 h 464344"/>
              <a:gd name="connsiteX52" fmla="*/ 1283494 w 2043113"/>
              <a:gd name="connsiteY52" fmla="*/ 288131 h 464344"/>
              <a:gd name="connsiteX53" fmla="*/ 1104900 w 2043113"/>
              <a:gd name="connsiteY53" fmla="*/ 32385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43113" h="464344">
                <a:moveTo>
                  <a:pt x="1104900" y="323850"/>
                </a:moveTo>
                <a:lnTo>
                  <a:pt x="909638" y="364331"/>
                </a:lnTo>
                <a:lnTo>
                  <a:pt x="750094" y="397669"/>
                </a:lnTo>
                <a:lnTo>
                  <a:pt x="561975" y="435769"/>
                </a:lnTo>
                <a:lnTo>
                  <a:pt x="502444" y="447675"/>
                </a:lnTo>
                <a:lnTo>
                  <a:pt x="454819" y="457200"/>
                </a:lnTo>
                <a:lnTo>
                  <a:pt x="421482" y="461963"/>
                </a:lnTo>
                <a:lnTo>
                  <a:pt x="385763" y="464344"/>
                </a:lnTo>
                <a:lnTo>
                  <a:pt x="354807" y="464344"/>
                </a:lnTo>
                <a:lnTo>
                  <a:pt x="321469" y="459581"/>
                </a:lnTo>
                <a:lnTo>
                  <a:pt x="278607" y="450056"/>
                </a:lnTo>
                <a:lnTo>
                  <a:pt x="228600" y="433388"/>
                </a:lnTo>
                <a:lnTo>
                  <a:pt x="157163" y="404813"/>
                </a:lnTo>
                <a:lnTo>
                  <a:pt x="97632" y="376238"/>
                </a:lnTo>
                <a:lnTo>
                  <a:pt x="0" y="326231"/>
                </a:lnTo>
                <a:lnTo>
                  <a:pt x="157163" y="195263"/>
                </a:lnTo>
                <a:lnTo>
                  <a:pt x="240507" y="230981"/>
                </a:lnTo>
                <a:lnTo>
                  <a:pt x="280988" y="242888"/>
                </a:lnTo>
                <a:lnTo>
                  <a:pt x="347663" y="257175"/>
                </a:lnTo>
                <a:lnTo>
                  <a:pt x="411957" y="266700"/>
                </a:lnTo>
                <a:lnTo>
                  <a:pt x="488157" y="266700"/>
                </a:lnTo>
                <a:lnTo>
                  <a:pt x="571500" y="259556"/>
                </a:lnTo>
                <a:lnTo>
                  <a:pt x="721519" y="235744"/>
                </a:lnTo>
                <a:lnTo>
                  <a:pt x="871538" y="204788"/>
                </a:lnTo>
                <a:lnTo>
                  <a:pt x="1031082" y="166688"/>
                </a:lnTo>
                <a:lnTo>
                  <a:pt x="1209675" y="119063"/>
                </a:lnTo>
                <a:lnTo>
                  <a:pt x="1323975" y="85725"/>
                </a:lnTo>
                <a:lnTo>
                  <a:pt x="1366838" y="71438"/>
                </a:lnTo>
                <a:lnTo>
                  <a:pt x="1393032" y="59531"/>
                </a:lnTo>
                <a:lnTo>
                  <a:pt x="1428750" y="38100"/>
                </a:lnTo>
                <a:lnTo>
                  <a:pt x="1457325" y="16669"/>
                </a:lnTo>
                <a:lnTo>
                  <a:pt x="1476375" y="0"/>
                </a:lnTo>
                <a:lnTo>
                  <a:pt x="1485900" y="0"/>
                </a:lnTo>
                <a:lnTo>
                  <a:pt x="1535907" y="19050"/>
                </a:lnTo>
                <a:lnTo>
                  <a:pt x="1619250" y="54769"/>
                </a:lnTo>
                <a:lnTo>
                  <a:pt x="1719263" y="97631"/>
                </a:lnTo>
                <a:lnTo>
                  <a:pt x="1781175" y="128588"/>
                </a:lnTo>
                <a:lnTo>
                  <a:pt x="1854994" y="166688"/>
                </a:lnTo>
                <a:lnTo>
                  <a:pt x="1902619" y="195263"/>
                </a:lnTo>
                <a:lnTo>
                  <a:pt x="1957388" y="233363"/>
                </a:lnTo>
                <a:lnTo>
                  <a:pt x="1988344" y="259556"/>
                </a:lnTo>
                <a:lnTo>
                  <a:pt x="2014538" y="280988"/>
                </a:lnTo>
                <a:lnTo>
                  <a:pt x="2035969" y="307181"/>
                </a:lnTo>
                <a:lnTo>
                  <a:pt x="2043113" y="328613"/>
                </a:lnTo>
                <a:lnTo>
                  <a:pt x="2043113" y="340519"/>
                </a:lnTo>
                <a:lnTo>
                  <a:pt x="2033588" y="357188"/>
                </a:lnTo>
                <a:lnTo>
                  <a:pt x="2016919" y="373856"/>
                </a:lnTo>
                <a:lnTo>
                  <a:pt x="1983582" y="392906"/>
                </a:lnTo>
                <a:lnTo>
                  <a:pt x="1933575" y="407194"/>
                </a:lnTo>
                <a:lnTo>
                  <a:pt x="1459707" y="266700"/>
                </a:lnTo>
                <a:lnTo>
                  <a:pt x="1435894" y="261938"/>
                </a:lnTo>
                <a:lnTo>
                  <a:pt x="1385888" y="269081"/>
                </a:lnTo>
                <a:lnTo>
                  <a:pt x="1283494" y="288131"/>
                </a:lnTo>
                <a:lnTo>
                  <a:pt x="1104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D186805-F9BD-43EB-8B06-66B99A3FBBB2}"/>
              </a:ext>
            </a:extLst>
          </p:cNvPr>
          <p:cNvSpPr/>
          <p:nvPr/>
        </p:nvSpPr>
        <p:spPr>
          <a:xfrm>
            <a:off x="5646738" y="1990725"/>
            <a:ext cx="971550" cy="534988"/>
          </a:xfrm>
          <a:custGeom>
            <a:avLst/>
            <a:gdLst>
              <a:gd name="connsiteX0" fmla="*/ 619125 w 971550"/>
              <a:gd name="connsiteY0" fmla="*/ 273844 h 535781"/>
              <a:gd name="connsiteX1" fmla="*/ 504825 w 971550"/>
              <a:gd name="connsiteY1" fmla="*/ 326231 h 535781"/>
              <a:gd name="connsiteX2" fmla="*/ 330994 w 971550"/>
              <a:gd name="connsiteY2" fmla="*/ 402431 h 535781"/>
              <a:gd name="connsiteX3" fmla="*/ 166687 w 971550"/>
              <a:gd name="connsiteY3" fmla="*/ 476250 h 535781"/>
              <a:gd name="connsiteX4" fmla="*/ 73819 w 971550"/>
              <a:gd name="connsiteY4" fmla="*/ 516731 h 535781"/>
              <a:gd name="connsiteX5" fmla="*/ 35719 w 971550"/>
              <a:gd name="connsiteY5" fmla="*/ 531019 h 535781"/>
              <a:gd name="connsiteX6" fmla="*/ 11906 w 971550"/>
              <a:gd name="connsiteY6" fmla="*/ 535781 h 535781"/>
              <a:gd name="connsiteX7" fmla="*/ 7144 w 971550"/>
              <a:gd name="connsiteY7" fmla="*/ 533400 h 535781"/>
              <a:gd name="connsiteX8" fmla="*/ 0 w 971550"/>
              <a:gd name="connsiteY8" fmla="*/ 526256 h 535781"/>
              <a:gd name="connsiteX9" fmla="*/ 2381 w 971550"/>
              <a:gd name="connsiteY9" fmla="*/ 507206 h 535781"/>
              <a:gd name="connsiteX10" fmla="*/ 11906 w 971550"/>
              <a:gd name="connsiteY10" fmla="*/ 483394 h 535781"/>
              <a:gd name="connsiteX11" fmla="*/ 21431 w 971550"/>
              <a:gd name="connsiteY11" fmla="*/ 473869 h 535781"/>
              <a:gd name="connsiteX12" fmla="*/ 69056 w 971550"/>
              <a:gd name="connsiteY12" fmla="*/ 442913 h 535781"/>
              <a:gd name="connsiteX13" fmla="*/ 130969 w 971550"/>
              <a:gd name="connsiteY13" fmla="*/ 395288 h 535781"/>
              <a:gd name="connsiteX14" fmla="*/ 190500 w 971550"/>
              <a:gd name="connsiteY14" fmla="*/ 347663 h 535781"/>
              <a:gd name="connsiteX15" fmla="*/ 247650 w 971550"/>
              <a:gd name="connsiteY15" fmla="*/ 295275 h 535781"/>
              <a:gd name="connsiteX16" fmla="*/ 288131 w 971550"/>
              <a:gd name="connsiteY16" fmla="*/ 252413 h 535781"/>
              <a:gd name="connsiteX17" fmla="*/ 328612 w 971550"/>
              <a:gd name="connsiteY17" fmla="*/ 207169 h 535781"/>
              <a:gd name="connsiteX18" fmla="*/ 364331 w 971550"/>
              <a:gd name="connsiteY18" fmla="*/ 161925 h 535781"/>
              <a:gd name="connsiteX19" fmla="*/ 388144 w 971550"/>
              <a:gd name="connsiteY19" fmla="*/ 130969 h 535781"/>
              <a:gd name="connsiteX20" fmla="*/ 411956 w 971550"/>
              <a:gd name="connsiteY20" fmla="*/ 92869 h 535781"/>
              <a:gd name="connsiteX21" fmla="*/ 416719 w 971550"/>
              <a:gd name="connsiteY21" fmla="*/ 78581 h 535781"/>
              <a:gd name="connsiteX22" fmla="*/ 416719 w 971550"/>
              <a:gd name="connsiteY22" fmla="*/ 71438 h 535781"/>
              <a:gd name="connsiteX23" fmla="*/ 411956 w 971550"/>
              <a:gd name="connsiteY23" fmla="*/ 54769 h 535781"/>
              <a:gd name="connsiteX24" fmla="*/ 376237 w 971550"/>
              <a:gd name="connsiteY24" fmla="*/ 0 h 535781"/>
              <a:gd name="connsiteX25" fmla="*/ 971550 w 971550"/>
              <a:gd name="connsiteY25" fmla="*/ 159544 h 535781"/>
              <a:gd name="connsiteX26" fmla="*/ 950119 w 971550"/>
              <a:gd name="connsiteY26" fmla="*/ 173831 h 535781"/>
              <a:gd name="connsiteX27" fmla="*/ 931069 w 971550"/>
              <a:gd name="connsiteY27" fmla="*/ 183356 h 535781"/>
              <a:gd name="connsiteX28" fmla="*/ 890587 w 971550"/>
              <a:gd name="connsiteY28" fmla="*/ 197644 h 535781"/>
              <a:gd name="connsiteX29" fmla="*/ 831056 w 971550"/>
              <a:gd name="connsiteY29" fmla="*/ 214313 h 535781"/>
              <a:gd name="connsiteX30" fmla="*/ 783431 w 971550"/>
              <a:gd name="connsiteY30" fmla="*/ 221456 h 535781"/>
              <a:gd name="connsiteX31" fmla="*/ 716756 w 971550"/>
              <a:gd name="connsiteY31" fmla="*/ 230981 h 535781"/>
              <a:gd name="connsiteX32" fmla="*/ 619125 w 971550"/>
              <a:gd name="connsiteY32" fmla="*/ 27384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1550" h="535781">
                <a:moveTo>
                  <a:pt x="619125" y="273844"/>
                </a:moveTo>
                <a:lnTo>
                  <a:pt x="504825" y="326231"/>
                </a:lnTo>
                <a:lnTo>
                  <a:pt x="330994" y="402431"/>
                </a:lnTo>
                <a:lnTo>
                  <a:pt x="166687" y="476250"/>
                </a:lnTo>
                <a:lnTo>
                  <a:pt x="73819" y="516731"/>
                </a:lnTo>
                <a:lnTo>
                  <a:pt x="35719" y="531019"/>
                </a:lnTo>
                <a:lnTo>
                  <a:pt x="11906" y="535781"/>
                </a:lnTo>
                <a:lnTo>
                  <a:pt x="7144" y="533400"/>
                </a:lnTo>
                <a:lnTo>
                  <a:pt x="0" y="526256"/>
                </a:lnTo>
                <a:lnTo>
                  <a:pt x="2381" y="507206"/>
                </a:lnTo>
                <a:lnTo>
                  <a:pt x="11906" y="483394"/>
                </a:lnTo>
                <a:lnTo>
                  <a:pt x="21431" y="473869"/>
                </a:lnTo>
                <a:lnTo>
                  <a:pt x="69056" y="442913"/>
                </a:lnTo>
                <a:lnTo>
                  <a:pt x="130969" y="395288"/>
                </a:lnTo>
                <a:lnTo>
                  <a:pt x="190500" y="347663"/>
                </a:lnTo>
                <a:lnTo>
                  <a:pt x="247650" y="295275"/>
                </a:lnTo>
                <a:lnTo>
                  <a:pt x="288131" y="252413"/>
                </a:lnTo>
                <a:lnTo>
                  <a:pt x="328612" y="207169"/>
                </a:lnTo>
                <a:lnTo>
                  <a:pt x="364331" y="161925"/>
                </a:lnTo>
                <a:lnTo>
                  <a:pt x="388144" y="130969"/>
                </a:lnTo>
                <a:lnTo>
                  <a:pt x="411956" y="92869"/>
                </a:lnTo>
                <a:lnTo>
                  <a:pt x="416719" y="78581"/>
                </a:lnTo>
                <a:lnTo>
                  <a:pt x="416719" y="71438"/>
                </a:lnTo>
                <a:lnTo>
                  <a:pt x="411956" y="54769"/>
                </a:lnTo>
                <a:lnTo>
                  <a:pt x="376237" y="0"/>
                </a:lnTo>
                <a:lnTo>
                  <a:pt x="971550" y="159544"/>
                </a:lnTo>
                <a:lnTo>
                  <a:pt x="950119" y="173831"/>
                </a:lnTo>
                <a:lnTo>
                  <a:pt x="931069" y="183356"/>
                </a:lnTo>
                <a:lnTo>
                  <a:pt x="890587" y="197644"/>
                </a:lnTo>
                <a:lnTo>
                  <a:pt x="831056" y="214313"/>
                </a:lnTo>
                <a:lnTo>
                  <a:pt x="783431" y="221456"/>
                </a:lnTo>
                <a:lnTo>
                  <a:pt x="716756" y="230981"/>
                </a:lnTo>
                <a:lnTo>
                  <a:pt x="61912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EE4B78A-F94C-4C23-A105-03CF98DE9C2C}"/>
              </a:ext>
            </a:extLst>
          </p:cNvPr>
          <p:cNvSpPr/>
          <p:nvPr/>
        </p:nvSpPr>
        <p:spPr>
          <a:xfrm>
            <a:off x="4995863" y="2800350"/>
            <a:ext cx="2166937" cy="1081088"/>
          </a:xfrm>
          <a:custGeom>
            <a:avLst/>
            <a:gdLst>
              <a:gd name="connsiteX0" fmla="*/ 859631 w 2166937"/>
              <a:gd name="connsiteY0" fmla="*/ 666750 h 1081088"/>
              <a:gd name="connsiteX1" fmla="*/ 747712 w 2166937"/>
              <a:gd name="connsiteY1" fmla="*/ 566738 h 1081088"/>
              <a:gd name="connsiteX2" fmla="*/ 669131 w 2166937"/>
              <a:gd name="connsiteY2" fmla="*/ 495300 h 1081088"/>
              <a:gd name="connsiteX3" fmla="*/ 600075 w 2166937"/>
              <a:gd name="connsiteY3" fmla="*/ 438150 h 1081088"/>
              <a:gd name="connsiteX4" fmla="*/ 521493 w 2166937"/>
              <a:gd name="connsiteY4" fmla="*/ 373856 h 1081088"/>
              <a:gd name="connsiteX5" fmla="*/ 485775 w 2166937"/>
              <a:gd name="connsiteY5" fmla="*/ 347663 h 1081088"/>
              <a:gd name="connsiteX6" fmla="*/ 390525 w 2166937"/>
              <a:gd name="connsiteY6" fmla="*/ 283369 h 1081088"/>
              <a:gd name="connsiteX7" fmla="*/ 321468 w 2166937"/>
              <a:gd name="connsiteY7" fmla="*/ 240506 h 1081088"/>
              <a:gd name="connsiteX8" fmla="*/ 259556 w 2166937"/>
              <a:gd name="connsiteY8" fmla="*/ 202406 h 1081088"/>
              <a:gd name="connsiteX9" fmla="*/ 154781 w 2166937"/>
              <a:gd name="connsiteY9" fmla="*/ 142875 h 1081088"/>
              <a:gd name="connsiteX10" fmla="*/ 0 w 2166937"/>
              <a:gd name="connsiteY10" fmla="*/ 66675 h 1081088"/>
              <a:gd name="connsiteX11" fmla="*/ 61912 w 2166937"/>
              <a:gd name="connsiteY11" fmla="*/ 0 h 1081088"/>
              <a:gd name="connsiteX12" fmla="*/ 169068 w 2166937"/>
              <a:gd name="connsiteY12" fmla="*/ 50006 h 1081088"/>
              <a:gd name="connsiteX13" fmla="*/ 309562 w 2166937"/>
              <a:gd name="connsiteY13" fmla="*/ 109538 h 1081088"/>
              <a:gd name="connsiteX14" fmla="*/ 447675 w 2166937"/>
              <a:gd name="connsiteY14" fmla="*/ 164306 h 1081088"/>
              <a:gd name="connsiteX15" fmla="*/ 514350 w 2166937"/>
              <a:gd name="connsiteY15" fmla="*/ 195263 h 1081088"/>
              <a:gd name="connsiteX16" fmla="*/ 628650 w 2166937"/>
              <a:gd name="connsiteY16" fmla="*/ 250031 h 1081088"/>
              <a:gd name="connsiteX17" fmla="*/ 876300 w 2166937"/>
              <a:gd name="connsiteY17" fmla="*/ 371475 h 1081088"/>
              <a:gd name="connsiteX18" fmla="*/ 1085850 w 2166937"/>
              <a:gd name="connsiteY18" fmla="*/ 476250 h 1081088"/>
              <a:gd name="connsiteX19" fmla="*/ 1273968 w 2166937"/>
              <a:gd name="connsiteY19" fmla="*/ 573881 h 1081088"/>
              <a:gd name="connsiteX20" fmla="*/ 1409700 w 2166937"/>
              <a:gd name="connsiteY20" fmla="*/ 642938 h 1081088"/>
              <a:gd name="connsiteX21" fmla="*/ 1547812 w 2166937"/>
              <a:gd name="connsiteY21" fmla="*/ 707231 h 1081088"/>
              <a:gd name="connsiteX22" fmla="*/ 1752600 w 2166937"/>
              <a:gd name="connsiteY22" fmla="*/ 792956 h 1081088"/>
              <a:gd name="connsiteX23" fmla="*/ 2009775 w 2166937"/>
              <a:gd name="connsiteY23" fmla="*/ 895350 h 1081088"/>
              <a:gd name="connsiteX24" fmla="*/ 2124075 w 2166937"/>
              <a:gd name="connsiteY24" fmla="*/ 935831 h 1081088"/>
              <a:gd name="connsiteX25" fmla="*/ 2135981 w 2166937"/>
              <a:gd name="connsiteY25" fmla="*/ 940594 h 1081088"/>
              <a:gd name="connsiteX26" fmla="*/ 2152650 w 2166937"/>
              <a:gd name="connsiteY26" fmla="*/ 952500 h 1081088"/>
              <a:gd name="connsiteX27" fmla="*/ 2159793 w 2166937"/>
              <a:gd name="connsiteY27" fmla="*/ 962025 h 1081088"/>
              <a:gd name="connsiteX28" fmla="*/ 2166937 w 2166937"/>
              <a:gd name="connsiteY28" fmla="*/ 976313 h 1081088"/>
              <a:gd name="connsiteX29" fmla="*/ 2166937 w 2166937"/>
              <a:gd name="connsiteY29" fmla="*/ 990600 h 1081088"/>
              <a:gd name="connsiteX30" fmla="*/ 2157412 w 2166937"/>
              <a:gd name="connsiteY30" fmla="*/ 1000125 h 1081088"/>
              <a:gd name="connsiteX31" fmla="*/ 2140743 w 2166937"/>
              <a:gd name="connsiteY31" fmla="*/ 1007269 h 1081088"/>
              <a:gd name="connsiteX32" fmla="*/ 2085975 w 2166937"/>
              <a:gd name="connsiteY32" fmla="*/ 1012031 h 1081088"/>
              <a:gd name="connsiteX33" fmla="*/ 1964531 w 2166937"/>
              <a:gd name="connsiteY33" fmla="*/ 1021556 h 1081088"/>
              <a:gd name="connsiteX34" fmla="*/ 1781175 w 2166937"/>
              <a:gd name="connsiteY34" fmla="*/ 1040606 h 1081088"/>
              <a:gd name="connsiteX35" fmla="*/ 1583531 w 2166937"/>
              <a:gd name="connsiteY35" fmla="*/ 1059656 h 1081088"/>
              <a:gd name="connsiteX36" fmla="*/ 1428750 w 2166937"/>
              <a:gd name="connsiteY36" fmla="*/ 1073944 h 1081088"/>
              <a:gd name="connsiteX37" fmla="*/ 1385887 w 2166937"/>
              <a:gd name="connsiteY37" fmla="*/ 1081088 h 1081088"/>
              <a:gd name="connsiteX38" fmla="*/ 1354931 w 2166937"/>
              <a:gd name="connsiteY38" fmla="*/ 1081088 h 1081088"/>
              <a:gd name="connsiteX39" fmla="*/ 1321593 w 2166937"/>
              <a:gd name="connsiteY39" fmla="*/ 1076325 h 1081088"/>
              <a:gd name="connsiteX40" fmla="*/ 1288256 w 2166937"/>
              <a:gd name="connsiteY40" fmla="*/ 1064419 h 1081088"/>
              <a:gd name="connsiteX41" fmla="*/ 1259681 w 2166937"/>
              <a:gd name="connsiteY41" fmla="*/ 1045369 h 1081088"/>
              <a:gd name="connsiteX42" fmla="*/ 1195387 w 2166937"/>
              <a:gd name="connsiteY42" fmla="*/ 985838 h 1081088"/>
              <a:gd name="connsiteX43" fmla="*/ 1081087 w 2166937"/>
              <a:gd name="connsiteY43" fmla="*/ 876300 h 1081088"/>
              <a:gd name="connsiteX44" fmla="*/ 945356 w 2166937"/>
              <a:gd name="connsiteY44" fmla="*/ 747713 h 1081088"/>
              <a:gd name="connsiteX45" fmla="*/ 859631 w 2166937"/>
              <a:gd name="connsiteY45" fmla="*/ 666750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66937" h="1081088">
                <a:moveTo>
                  <a:pt x="859631" y="666750"/>
                </a:moveTo>
                <a:lnTo>
                  <a:pt x="747712" y="566738"/>
                </a:lnTo>
                <a:lnTo>
                  <a:pt x="669131" y="495300"/>
                </a:lnTo>
                <a:lnTo>
                  <a:pt x="600075" y="438150"/>
                </a:lnTo>
                <a:lnTo>
                  <a:pt x="521493" y="373856"/>
                </a:lnTo>
                <a:lnTo>
                  <a:pt x="485775" y="347663"/>
                </a:lnTo>
                <a:lnTo>
                  <a:pt x="390525" y="283369"/>
                </a:lnTo>
                <a:lnTo>
                  <a:pt x="321468" y="240506"/>
                </a:lnTo>
                <a:lnTo>
                  <a:pt x="259556" y="202406"/>
                </a:lnTo>
                <a:lnTo>
                  <a:pt x="154781" y="142875"/>
                </a:lnTo>
                <a:lnTo>
                  <a:pt x="0" y="66675"/>
                </a:lnTo>
                <a:lnTo>
                  <a:pt x="61912" y="0"/>
                </a:lnTo>
                <a:lnTo>
                  <a:pt x="169068" y="50006"/>
                </a:lnTo>
                <a:lnTo>
                  <a:pt x="309562" y="109538"/>
                </a:lnTo>
                <a:lnTo>
                  <a:pt x="447675" y="164306"/>
                </a:lnTo>
                <a:lnTo>
                  <a:pt x="514350" y="195263"/>
                </a:lnTo>
                <a:lnTo>
                  <a:pt x="628650" y="250031"/>
                </a:lnTo>
                <a:lnTo>
                  <a:pt x="876300" y="371475"/>
                </a:lnTo>
                <a:lnTo>
                  <a:pt x="1085850" y="476250"/>
                </a:lnTo>
                <a:lnTo>
                  <a:pt x="1273968" y="573881"/>
                </a:lnTo>
                <a:lnTo>
                  <a:pt x="1409700" y="642938"/>
                </a:lnTo>
                <a:lnTo>
                  <a:pt x="1547812" y="707231"/>
                </a:lnTo>
                <a:lnTo>
                  <a:pt x="1752600" y="792956"/>
                </a:lnTo>
                <a:lnTo>
                  <a:pt x="2009775" y="895350"/>
                </a:lnTo>
                <a:lnTo>
                  <a:pt x="2124075" y="935831"/>
                </a:lnTo>
                <a:lnTo>
                  <a:pt x="2135981" y="940594"/>
                </a:lnTo>
                <a:lnTo>
                  <a:pt x="2152650" y="952500"/>
                </a:lnTo>
                <a:lnTo>
                  <a:pt x="2159793" y="962025"/>
                </a:lnTo>
                <a:lnTo>
                  <a:pt x="2166937" y="976313"/>
                </a:lnTo>
                <a:lnTo>
                  <a:pt x="2166937" y="990600"/>
                </a:lnTo>
                <a:lnTo>
                  <a:pt x="2157412" y="1000125"/>
                </a:lnTo>
                <a:lnTo>
                  <a:pt x="2140743" y="1007269"/>
                </a:lnTo>
                <a:lnTo>
                  <a:pt x="2085975" y="1012031"/>
                </a:lnTo>
                <a:lnTo>
                  <a:pt x="1964531" y="1021556"/>
                </a:lnTo>
                <a:lnTo>
                  <a:pt x="1781175" y="1040606"/>
                </a:lnTo>
                <a:lnTo>
                  <a:pt x="1583531" y="1059656"/>
                </a:lnTo>
                <a:lnTo>
                  <a:pt x="1428750" y="1073944"/>
                </a:lnTo>
                <a:lnTo>
                  <a:pt x="1385887" y="1081088"/>
                </a:lnTo>
                <a:lnTo>
                  <a:pt x="1354931" y="1081088"/>
                </a:lnTo>
                <a:lnTo>
                  <a:pt x="1321593" y="1076325"/>
                </a:lnTo>
                <a:lnTo>
                  <a:pt x="1288256" y="1064419"/>
                </a:lnTo>
                <a:lnTo>
                  <a:pt x="1259681" y="1045369"/>
                </a:lnTo>
                <a:lnTo>
                  <a:pt x="1195387" y="985838"/>
                </a:lnTo>
                <a:lnTo>
                  <a:pt x="1081087" y="876300"/>
                </a:lnTo>
                <a:lnTo>
                  <a:pt x="945356" y="747713"/>
                </a:lnTo>
                <a:lnTo>
                  <a:pt x="8596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A0828B9-B9BE-4FAA-9D3F-8B3E3E17B5F2}"/>
              </a:ext>
            </a:extLst>
          </p:cNvPr>
          <p:cNvSpPr/>
          <p:nvPr/>
        </p:nvSpPr>
        <p:spPr>
          <a:xfrm>
            <a:off x="4105275" y="5072063"/>
            <a:ext cx="2427288" cy="1000125"/>
          </a:xfrm>
          <a:custGeom>
            <a:avLst/>
            <a:gdLst>
              <a:gd name="connsiteX0" fmla="*/ 866775 w 2426494"/>
              <a:gd name="connsiteY0" fmla="*/ 97631 h 1000125"/>
              <a:gd name="connsiteX1" fmla="*/ 690563 w 2426494"/>
              <a:gd name="connsiteY1" fmla="*/ 69056 h 1000125"/>
              <a:gd name="connsiteX2" fmla="*/ 519113 w 2426494"/>
              <a:gd name="connsiteY2" fmla="*/ 45243 h 1000125"/>
              <a:gd name="connsiteX3" fmla="*/ 392906 w 2426494"/>
              <a:gd name="connsiteY3" fmla="*/ 30956 h 1000125"/>
              <a:gd name="connsiteX4" fmla="*/ 230981 w 2426494"/>
              <a:gd name="connsiteY4" fmla="*/ 16668 h 1000125"/>
              <a:gd name="connsiteX5" fmla="*/ 2381 w 2426494"/>
              <a:gd name="connsiteY5" fmla="*/ 0 h 1000125"/>
              <a:gd name="connsiteX6" fmla="*/ 0 w 2426494"/>
              <a:gd name="connsiteY6" fmla="*/ 145256 h 1000125"/>
              <a:gd name="connsiteX7" fmla="*/ 73819 w 2426494"/>
              <a:gd name="connsiteY7" fmla="*/ 126206 h 1000125"/>
              <a:gd name="connsiteX8" fmla="*/ 123825 w 2426494"/>
              <a:gd name="connsiteY8" fmla="*/ 126206 h 1000125"/>
              <a:gd name="connsiteX9" fmla="*/ 242888 w 2426494"/>
              <a:gd name="connsiteY9" fmla="*/ 135731 h 1000125"/>
              <a:gd name="connsiteX10" fmla="*/ 388144 w 2426494"/>
              <a:gd name="connsiteY10" fmla="*/ 157162 h 1000125"/>
              <a:gd name="connsiteX11" fmla="*/ 595313 w 2426494"/>
              <a:gd name="connsiteY11" fmla="*/ 192881 h 1000125"/>
              <a:gd name="connsiteX12" fmla="*/ 771525 w 2426494"/>
              <a:gd name="connsiteY12" fmla="*/ 233362 h 1000125"/>
              <a:gd name="connsiteX13" fmla="*/ 892969 w 2426494"/>
              <a:gd name="connsiteY13" fmla="*/ 259556 h 1000125"/>
              <a:gd name="connsiteX14" fmla="*/ 1135856 w 2426494"/>
              <a:gd name="connsiteY14" fmla="*/ 345281 h 1000125"/>
              <a:gd name="connsiteX15" fmla="*/ 1338263 w 2426494"/>
              <a:gd name="connsiteY15" fmla="*/ 433387 h 1000125"/>
              <a:gd name="connsiteX16" fmla="*/ 1554956 w 2426494"/>
              <a:gd name="connsiteY16" fmla="*/ 540543 h 1000125"/>
              <a:gd name="connsiteX17" fmla="*/ 1707356 w 2426494"/>
              <a:gd name="connsiteY17" fmla="*/ 626268 h 1000125"/>
              <a:gd name="connsiteX18" fmla="*/ 1857375 w 2426494"/>
              <a:gd name="connsiteY18" fmla="*/ 719137 h 1000125"/>
              <a:gd name="connsiteX19" fmla="*/ 1993106 w 2426494"/>
              <a:gd name="connsiteY19" fmla="*/ 809625 h 1000125"/>
              <a:gd name="connsiteX20" fmla="*/ 2095500 w 2426494"/>
              <a:gd name="connsiteY20" fmla="*/ 883443 h 1000125"/>
              <a:gd name="connsiteX21" fmla="*/ 2183606 w 2426494"/>
              <a:gd name="connsiteY21" fmla="*/ 947737 h 1000125"/>
              <a:gd name="connsiteX22" fmla="*/ 2228850 w 2426494"/>
              <a:gd name="connsiteY22" fmla="*/ 966787 h 1000125"/>
              <a:gd name="connsiteX23" fmla="*/ 2295525 w 2426494"/>
              <a:gd name="connsiteY23" fmla="*/ 992981 h 1000125"/>
              <a:gd name="connsiteX24" fmla="*/ 2321719 w 2426494"/>
              <a:gd name="connsiteY24" fmla="*/ 1000125 h 1000125"/>
              <a:gd name="connsiteX25" fmla="*/ 2338388 w 2426494"/>
              <a:gd name="connsiteY25" fmla="*/ 1000125 h 1000125"/>
              <a:gd name="connsiteX26" fmla="*/ 2359819 w 2426494"/>
              <a:gd name="connsiteY26" fmla="*/ 995362 h 1000125"/>
              <a:gd name="connsiteX27" fmla="*/ 2376488 w 2426494"/>
              <a:gd name="connsiteY27" fmla="*/ 981075 h 1000125"/>
              <a:gd name="connsiteX28" fmla="*/ 2393156 w 2426494"/>
              <a:gd name="connsiteY28" fmla="*/ 959643 h 1000125"/>
              <a:gd name="connsiteX29" fmla="*/ 2414588 w 2426494"/>
              <a:gd name="connsiteY29" fmla="*/ 916781 h 1000125"/>
              <a:gd name="connsiteX30" fmla="*/ 2424113 w 2426494"/>
              <a:gd name="connsiteY30" fmla="*/ 883443 h 1000125"/>
              <a:gd name="connsiteX31" fmla="*/ 2426494 w 2426494"/>
              <a:gd name="connsiteY31" fmla="*/ 859631 h 1000125"/>
              <a:gd name="connsiteX32" fmla="*/ 2421731 w 2426494"/>
              <a:gd name="connsiteY32" fmla="*/ 814387 h 1000125"/>
              <a:gd name="connsiteX33" fmla="*/ 2407444 w 2426494"/>
              <a:gd name="connsiteY33" fmla="*/ 764381 h 1000125"/>
              <a:gd name="connsiteX34" fmla="*/ 2386013 w 2426494"/>
              <a:gd name="connsiteY34" fmla="*/ 723900 h 1000125"/>
              <a:gd name="connsiteX35" fmla="*/ 2359819 w 2426494"/>
              <a:gd name="connsiteY35" fmla="*/ 688181 h 1000125"/>
              <a:gd name="connsiteX36" fmla="*/ 2319338 w 2426494"/>
              <a:gd name="connsiteY36" fmla="*/ 642937 h 1000125"/>
              <a:gd name="connsiteX37" fmla="*/ 2281238 w 2426494"/>
              <a:gd name="connsiteY37" fmla="*/ 607218 h 1000125"/>
              <a:gd name="connsiteX38" fmla="*/ 2219325 w 2426494"/>
              <a:gd name="connsiteY38" fmla="*/ 561975 h 1000125"/>
              <a:gd name="connsiteX39" fmla="*/ 2126456 w 2426494"/>
              <a:gd name="connsiteY39" fmla="*/ 502443 h 1000125"/>
              <a:gd name="connsiteX40" fmla="*/ 2050256 w 2426494"/>
              <a:gd name="connsiteY40" fmla="*/ 459581 h 1000125"/>
              <a:gd name="connsiteX41" fmla="*/ 1924050 w 2426494"/>
              <a:gd name="connsiteY41" fmla="*/ 400050 h 1000125"/>
              <a:gd name="connsiteX42" fmla="*/ 1797844 w 2426494"/>
              <a:gd name="connsiteY42" fmla="*/ 350043 h 1000125"/>
              <a:gd name="connsiteX43" fmla="*/ 1697831 w 2426494"/>
              <a:gd name="connsiteY43" fmla="*/ 314325 h 1000125"/>
              <a:gd name="connsiteX44" fmla="*/ 1469231 w 2426494"/>
              <a:gd name="connsiteY44" fmla="*/ 238125 h 1000125"/>
              <a:gd name="connsiteX45" fmla="*/ 1254919 w 2426494"/>
              <a:gd name="connsiteY45" fmla="*/ 180975 h 1000125"/>
              <a:gd name="connsiteX46" fmla="*/ 866775 w 2426494"/>
              <a:gd name="connsiteY46" fmla="*/ 976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4" h="1000125">
                <a:moveTo>
                  <a:pt x="866775" y="97631"/>
                </a:moveTo>
                <a:lnTo>
                  <a:pt x="690563" y="69056"/>
                </a:lnTo>
                <a:lnTo>
                  <a:pt x="519113" y="45243"/>
                </a:lnTo>
                <a:lnTo>
                  <a:pt x="392906" y="30956"/>
                </a:lnTo>
                <a:lnTo>
                  <a:pt x="230981" y="16668"/>
                </a:lnTo>
                <a:lnTo>
                  <a:pt x="2381" y="0"/>
                </a:lnTo>
                <a:cubicBezTo>
                  <a:pt x="1587" y="48419"/>
                  <a:pt x="794" y="96837"/>
                  <a:pt x="0" y="145256"/>
                </a:cubicBezTo>
                <a:lnTo>
                  <a:pt x="73819" y="126206"/>
                </a:lnTo>
                <a:lnTo>
                  <a:pt x="123825" y="126206"/>
                </a:lnTo>
                <a:lnTo>
                  <a:pt x="242888" y="135731"/>
                </a:lnTo>
                <a:lnTo>
                  <a:pt x="388144" y="157162"/>
                </a:lnTo>
                <a:lnTo>
                  <a:pt x="595313" y="192881"/>
                </a:lnTo>
                <a:lnTo>
                  <a:pt x="771525" y="233362"/>
                </a:lnTo>
                <a:lnTo>
                  <a:pt x="892969" y="259556"/>
                </a:lnTo>
                <a:lnTo>
                  <a:pt x="1135856" y="345281"/>
                </a:lnTo>
                <a:lnTo>
                  <a:pt x="1338263" y="433387"/>
                </a:lnTo>
                <a:lnTo>
                  <a:pt x="1554956" y="540543"/>
                </a:lnTo>
                <a:lnTo>
                  <a:pt x="1707356" y="626268"/>
                </a:lnTo>
                <a:lnTo>
                  <a:pt x="1857375" y="719137"/>
                </a:lnTo>
                <a:lnTo>
                  <a:pt x="1993106" y="809625"/>
                </a:lnTo>
                <a:lnTo>
                  <a:pt x="2095500" y="883443"/>
                </a:lnTo>
                <a:lnTo>
                  <a:pt x="2183606" y="947737"/>
                </a:lnTo>
                <a:lnTo>
                  <a:pt x="2228850" y="966787"/>
                </a:lnTo>
                <a:lnTo>
                  <a:pt x="2295525" y="992981"/>
                </a:lnTo>
                <a:lnTo>
                  <a:pt x="2321719" y="1000125"/>
                </a:lnTo>
                <a:lnTo>
                  <a:pt x="2338388" y="1000125"/>
                </a:lnTo>
                <a:lnTo>
                  <a:pt x="2359819" y="995362"/>
                </a:lnTo>
                <a:lnTo>
                  <a:pt x="2376488" y="981075"/>
                </a:lnTo>
                <a:lnTo>
                  <a:pt x="2393156" y="959643"/>
                </a:lnTo>
                <a:lnTo>
                  <a:pt x="2414588" y="916781"/>
                </a:lnTo>
                <a:lnTo>
                  <a:pt x="2424113" y="883443"/>
                </a:lnTo>
                <a:lnTo>
                  <a:pt x="2426494" y="859631"/>
                </a:lnTo>
                <a:lnTo>
                  <a:pt x="2421731" y="814387"/>
                </a:lnTo>
                <a:lnTo>
                  <a:pt x="2407444" y="764381"/>
                </a:lnTo>
                <a:lnTo>
                  <a:pt x="2386013" y="723900"/>
                </a:lnTo>
                <a:lnTo>
                  <a:pt x="2359819" y="688181"/>
                </a:lnTo>
                <a:lnTo>
                  <a:pt x="2319338" y="642937"/>
                </a:lnTo>
                <a:lnTo>
                  <a:pt x="2281238" y="607218"/>
                </a:lnTo>
                <a:lnTo>
                  <a:pt x="2219325" y="561975"/>
                </a:lnTo>
                <a:lnTo>
                  <a:pt x="2126456" y="502443"/>
                </a:lnTo>
                <a:lnTo>
                  <a:pt x="2050256" y="459581"/>
                </a:lnTo>
                <a:lnTo>
                  <a:pt x="1924050" y="400050"/>
                </a:lnTo>
                <a:lnTo>
                  <a:pt x="1797844" y="350043"/>
                </a:lnTo>
                <a:lnTo>
                  <a:pt x="1697831" y="314325"/>
                </a:lnTo>
                <a:lnTo>
                  <a:pt x="1469231" y="238125"/>
                </a:lnTo>
                <a:lnTo>
                  <a:pt x="1254919" y="180975"/>
                </a:lnTo>
                <a:lnTo>
                  <a:pt x="86677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93BB56D-A712-4D5F-812F-74E38F059E83}"/>
              </a:ext>
            </a:extLst>
          </p:cNvPr>
          <p:cNvSpPr/>
          <p:nvPr/>
        </p:nvSpPr>
        <p:spPr>
          <a:xfrm>
            <a:off x="3449638" y="3971925"/>
            <a:ext cx="2392362" cy="2157413"/>
          </a:xfrm>
          <a:custGeom>
            <a:avLst/>
            <a:gdLst>
              <a:gd name="connsiteX0" fmla="*/ 2266365 w 2392586"/>
              <a:gd name="connsiteY0" fmla="*/ 740495 h 2156974"/>
              <a:gd name="connsiteX1" fmla="*/ 2300024 w 2392586"/>
              <a:gd name="connsiteY1" fmla="*/ 664763 h 2156974"/>
              <a:gd name="connsiteX2" fmla="*/ 2319659 w 2392586"/>
              <a:gd name="connsiteY2" fmla="*/ 611470 h 2156974"/>
              <a:gd name="connsiteX3" fmla="*/ 2347708 w 2392586"/>
              <a:gd name="connsiteY3" fmla="*/ 538542 h 2156974"/>
              <a:gd name="connsiteX4" fmla="*/ 2372952 w 2392586"/>
              <a:gd name="connsiteY4" fmla="*/ 462810 h 2156974"/>
              <a:gd name="connsiteX5" fmla="*/ 2392586 w 2392586"/>
              <a:gd name="connsiteY5" fmla="*/ 297320 h 2156974"/>
              <a:gd name="connsiteX6" fmla="*/ 2381367 w 2392586"/>
              <a:gd name="connsiteY6" fmla="*/ 260856 h 2156974"/>
              <a:gd name="connsiteX7" fmla="*/ 2358927 w 2392586"/>
              <a:gd name="connsiteY7" fmla="*/ 224392 h 2156974"/>
              <a:gd name="connsiteX8" fmla="*/ 2330878 w 2392586"/>
              <a:gd name="connsiteY8" fmla="*/ 190733 h 2156974"/>
              <a:gd name="connsiteX9" fmla="*/ 2311244 w 2392586"/>
              <a:gd name="connsiteY9" fmla="*/ 168294 h 2156974"/>
              <a:gd name="connsiteX10" fmla="*/ 2291610 w 2392586"/>
              <a:gd name="connsiteY10" fmla="*/ 151465 h 2156974"/>
              <a:gd name="connsiteX11" fmla="*/ 2257951 w 2392586"/>
              <a:gd name="connsiteY11" fmla="*/ 134635 h 2156974"/>
              <a:gd name="connsiteX12" fmla="*/ 2196243 w 2392586"/>
              <a:gd name="connsiteY12" fmla="*/ 109391 h 2156974"/>
              <a:gd name="connsiteX13" fmla="*/ 2095266 w 2392586"/>
              <a:gd name="connsiteY13" fmla="*/ 67317 h 2156974"/>
              <a:gd name="connsiteX14" fmla="*/ 1994289 w 2392586"/>
              <a:gd name="connsiteY14" fmla="*/ 25244 h 2156974"/>
              <a:gd name="connsiteX15" fmla="*/ 1938191 w 2392586"/>
              <a:gd name="connsiteY15" fmla="*/ 2805 h 2156974"/>
              <a:gd name="connsiteX16" fmla="*/ 1921362 w 2392586"/>
              <a:gd name="connsiteY16" fmla="*/ 0 h 2156974"/>
              <a:gd name="connsiteX17" fmla="*/ 1912947 w 2392586"/>
              <a:gd name="connsiteY17" fmla="*/ 0 h 2156974"/>
              <a:gd name="connsiteX18" fmla="*/ 1907337 w 2392586"/>
              <a:gd name="connsiteY18" fmla="*/ 5610 h 2156974"/>
              <a:gd name="connsiteX19" fmla="*/ 1907337 w 2392586"/>
              <a:gd name="connsiteY19" fmla="*/ 25244 h 2156974"/>
              <a:gd name="connsiteX20" fmla="*/ 1918557 w 2392586"/>
              <a:gd name="connsiteY20" fmla="*/ 53293 h 2156974"/>
              <a:gd name="connsiteX21" fmla="*/ 1943801 w 2392586"/>
              <a:gd name="connsiteY21" fmla="*/ 84147 h 2156974"/>
              <a:gd name="connsiteX22" fmla="*/ 1971850 w 2392586"/>
              <a:gd name="connsiteY22" fmla="*/ 115001 h 2156974"/>
              <a:gd name="connsiteX23" fmla="*/ 2005509 w 2392586"/>
              <a:gd name="connsiteY23" fmla="*/ 157075 h 2156974"/>
              <a:gd name="connsiteX24" fmla="*/ 2027948 w 2392586"/>
              <a:gd name="connsiteY24" fmla="*/ 187929 h 2156974"/>
              <a:gd name="connsiteX25" fmla="*/ 2041973 w 2392586"/>
              <a:gd name="connsiteY25" fmla="*/ 210368 h 2156974"/>
              <a:gd name="connsiteX26" fmla="*/ 2050388 w 2392586"/>
              <a:gd name="connsiteY26" fmla="*/ 238417 h 2156974"/>
              <a:gd name="connsiteX27" fmla="*/ 2053192 w 2392586"/>
              <a:gd name="connsiteY27" fmla="*/ 283295 h 2156974"/>
              <a:gd name="connsiteX28" fmla="*/ 2053192 w 2392586"/>
              <a:gd name="connsiteY28" fmla="*/ 333784 h 2156974"/>
              <a:gd name="connsiteX29" fmla="*/ 2030753 w 2392586"/>
              <a:gd name="connsiteY29" fmla="*/ 499273 h 2156974"/>
              <a:gd name="connsiteX30" fmla="*/ 2025143 w 2392586"/>
              <a:gd name="connsiteY30" fmla="*/ 541347 h 2156974"/>
              <a:gd name="connsiteX31" fmla="*/ 2011119 w 2392586"/>
              <a:gd name="connsiteY31" fmla="*/ 617079 h 2156974"/>
              <a:gd name="connsiteX32" fmla="*/ 1983070 w 2392586"/>
              <a:gd name="connsiteY32" fmla="*/ 698422 h 2156974"/>
              <a:gd name="connsiteX33" fmla="*/ 1932581 w 2392586"/>
              <a:gd name="connsiteY33" fmla="*/ 819033 h 2156974"/>
              <a:gd name="connsiteX34" fmla="*/ 1887703 w 2392586"/>
              <a:gd name="connsiteY34" fmla="*/ 900375 h 2156974"/>
              <a:gd name="connsiteX35" fmla="*/ 1845629 w 2392586"/>
              <a:gd name="connsiteY35" fmla="*/ 967693 h 2156974"/>
              <a:gd name="connsiteX36" fmla="*/ 1778311 w 2392586"/>
              <a:gd name="connsiteY36" fmla="*/ 1063060 h 2156974"/>
              <a:gd name="connsiteX37" fmla="*/ 1705384 w 2392586"/>
              <a:gd name="connsiteY37" fmla="*/ 1158427 h 2156974"/>
              <a:gd name="connsiteX38" fmla="*/ 1635261 w 2392586"/>
              <a:gd name="connsiteY38" fmla="*/ 1242574 h 2156974"/>
              <a:gd name="connsiteX39" fmla="*/ 1480991 w 2392586"/>
              <a:gd name="connsiteY39" fmla="*/ 1391234 h 2156974"/>
              <a:gd name="connsiteX40" fmla="*/ 1399649 w 2392586"/>
              <a:gd name="connsiteY40" fmla="*/ 1461357 h 2156974"/>
              <a:gd name="connsiteX41" fmla="*/ 1335136 w 2392586"/>
              <a:gd name="connsiteY41" fmla="*/ 1511845 h 2156974"/>
              <a:gd name="connsiteX42" fmla="*/ 1242574 w 2392586"/>
              <a:gd name="connsiteY42" fmla="*/ 1579163 h 2156974"/>
              <a:gd name="connsiteX43" fmla="*/ 1141597 w 2392586"/>
              <a:gd name="connsiteY43" fmla="*/ 1643676 h 2156974"/>
              <a:gd name="connsiteX44" fmla="*/ 1037816 w 2392586"/>
              <a:gd name="connsiteY44" fmla="*/ 1705384 h 2156974"/>
              <a:gd name="connsiteX45" fmla="*/ 934034 w 2392586"/>
              <a:gd name="connsiteY45" fmla="*/ 1761482 h 2156974"/>
              <a:gd name="connsiteX46" fmla="*/ 790984 w 2392586"/>
              <a:gd name="connsiteY46" fmla="*/ 1831605 h 2156974"/>
              <a:gd name="connsiteX47" fmla="*/ 600250 w 2392586"/>
              <a:gd name="connsiteY47" fmla="*/ 1910142 h 2156974"/>
              <a:gd name="connsiteX48" fmla="*/ 403907 w 2392586"/>
              <a:gd name="connsiteY48" fmla="*/ 1980265 h 2156974"/>
              <a:gd name="connsiteX49" fmla="*/ 215978 w 2392586"/>
              <a:gd name="connsiteY49" fmla="*/ 2039168 h 2156974"/>
              <a:gd name="connsiteX50" fmla="*/ 70123 w 2392586"/>
              <a:gd name="connsiteY50" fmla="*/ 2078437 h 2156974"/>
              <a:gd name="connsiteX51" fmla="*/ 19634 w 2392586"/>
              <a:gd name="connsiteY51" fmla="*/ 2095266 h 2156974"/>
              <a:gd name="connsiteX52" fmla="*/ 8415 w 2392586"/>
              <a:gd name="connsiteY52" fmla="*/ 2106486 h 2156974"/>
              <a:gd name="connsiteX53" fmla="*/ 0 w 2392586"/>
              <a:gd name="connsiteY53" fmla="*/ 2123315 h 2156974"/>
              <a:gd name="connsiteX54" fmla="*/ 0 w 2392586"/>
              <a:gd name="connsiteY54" fmla="*/ 2131730 h 2156974"/>
              <a:gd name="connsiteX55" fmla="*/ 2805 w 2392586"/>
              <a:gd name="connsiteY55" fmla="*/ 2142949 h 2156974"/>
              <a:gd name="connsiteX56" fmla="*/ 14024 w 2392586"/>
              <a:gd name="connsiteY56" fmla="*/ 2151364 h 2156974"/>
              <a:gd name="connsiteX57" fmla="*/ 36464 w 2392586"/>
              <a:gd name="connsiteY57" fmla="*/ 2156974 h 2156974"/>
              <a:gd name="connsiteX58" fmla="*/ 64513 w 2392586"/>
              <a:gd name="connsiteY58" fmla="*/ 2154169 h 2156974"/>
              <a:gd name="connsiteX59" fmla="*/ 179514 w 2392586"/>
              <a:gd name="connsiteY59" fmla="*/ 2134535 h 2156974"/>
              <a:gd name="connsiteX60" fmla="*/ 314150 w 2392586"/>
              <a:gd name="connsiteY60" fmla="*/ 2106486 h 2156974"/>
              <a:gd name="connsiteX61" fmla="*/ 415126 w 2392586"/>
              <a:gd name="connsiteY61" fmla="*/ 2084046 h 2156974"/>
              <a:gd name="connsiteX62" fmla="*/ 530127 w 2392586"/>
              <a:gd name="connsiteY62" fmla="*/ 2055997 h 2156974"/>
              <a:gd name="connsiteX63" fmla="*/ 670373 w 2392586"/>
              <a:gd name="connsiteY63" fmla="*/ 2016729 h 2156974"/>
              <a:gd name="connsiteX64" fmla="*/ 807813 w 2392586"/>
              <a:gd name="connsiteY64" fmla="*/ 1971850 h 2156974"/>
              <a:gd name="connsiteX65" fmla="*/ 956473 w 2392586"/>
              <a:gd name="connsiteY65" fmla="*/ 1918557 h 2156974"/>
              <a:gd name="connsiteX66" fmla="*/ 1102329 w 2392586"/>
              <a:gd name="connsiteY66" fmla="*/ 1859654 h 2156974"/>
              <a:gd name="connsiteX67" fmla="*/ 1239769 w 2392586"/>
              <a:gd name="connsiteY67" fmla="*/ 1795141 h 2156974"/>
              <a:gd name="connsiteX68" fmla="*/ 1326721 w 2392586"/>
              <a:gd name="connsiteY68" fmla="*/ 1750262 h 2156974"/>
              <a:gd name="connsiteX69" fmla="*/ 1452942 w 2392586"/>
              <a:gd name="connsiteY69" fmla="*/ 1680140 h 2156974"/>
              <a:gd name="connsiteX70" fmla="*/ 1559529 w 2392586"/>
              <a:gd name="connsiteY70" fmla="*/ 1610017 h 2156974"/>
              <a:gd name="connsiteX71" fmla="*/ 1668920 w 2392586"/>
              <a:gd name="connsiteY71" fmla="*/ 1537089 h 2156974"/>
              <a:gd name="connsiteX72" fmla="*/ 1733433 w 2392586"/>
              <a:gd name="connsiteY72" fmla="*/ 1486601 h 2156974"/>
              <a:gd name="connsiteX73" fmla="*/ 1806361 w 2392586"/>
              <a:gd name="connsiteY73" fmla="*/ 1424893 h 2156974"/>
              <a:gd name="connsiteX74" fmla="*/ 1938191 w 2392586"/>
              <a:gd name="connsiteY74" fmla="*/ 1295867 h 2156974"/>
              <a:gd name="connsiteX75" fmla="*/ 1994289 w 2392586"/>
              <a:gd name="connsiteY75" fmla="*/ 1225744 h 2156974"/>
              <a:gd name="connsiteX76" fmla="*/ 2053192 w 2392586"/>
              <a:gd name="connsiteY76" fmla="*/ 1141597 h 2156974"/>
              <a:gd name="connsiteX77" fmla="*/ 2092461 w 2392586"/>
              <a:gd name="connsiteY77" fmla="*/ 1082694 h 2156974"/>
              <a:gd name="connsiteX78" fmla="*/ 2137340 w 2392586"/>
              <a:gd name="connsiteY78" fmla="*/ 1009767 h 2156974"/>
              <a:gd name="connsiteX79" fmla="*/ 2176608 w 2392586"/>
              <a:gd name="connsiteY79" fmla="*/ 936839 h 2156974"/>
              <a:gd name="connsiteX80" fmla="*/ 2229902 w 2392586"/>
              <a:gd name="connsiteY80" fmla="*/ 827448 h 2156974"/>
              <a:gd name="connsiteX81" fmla="*/ 2266365 w 2392586"/>
              <a:gd name="connsiteY81" fmla="*/ 740495 h 215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392586" h="2156974">
                <a:moveTo>
                  <a:pt x="2266365" y="740495"/>
                </a:moveTo>
                <a:lnTo>
                  <a:pt x="2300024" y="664763"/>
                </a:lnTo>
                <a:lnTo>
                  <a:pt x="2319659" y="611470"/>
                </a:lnTo>
                <a:lnTo>
                  <a:pt x="2347708" y="538542"/>
                </a:lnTo>
                <a:lnTo>
                  <a:pt x="2372952" y="462810"/>
                </a:lnTo>
                <a:lnTo>
                  <a:pt x="2392586" y="297320"/>
                </a:lnTo>
                <a:lnTo>
                  <a:pt x="2381367" y="260856"/>
                </a:lnTo>
                <a:lnTo>
                  <a:pt x="2358927" y="224392"/>
                </a:lnTo>
                <a:lnTo>
                  <a:pt x="2330878" y="190733"/>
                </a:lnTo>
                <a:lnTo>
                  <a:pt x="2311244" y="168294"/>
                </a:lnTo>
                <a:lnTo>
                  <a:pt x="2291610" y="151465"/>
                </a:lnTo>
                <a:lnTo>
                  <a:pt x="2257951" y="134635"/>
                </a:lnTo>
                <a:lnTo>
                  <a:pt x="2196243" y="109391"/>
                </a:lnTo>
                <a:lnTo>
                  <a:pt x="2095266" y="67317"/>
                </a:lnTo>
                <a:lnTo>
                  <a:pt x="1994289" y="25244"/>
                </a:lnTo>
                <a:lnTo>
                  <a:pt x="1938191" y="2805"/>
                </a:lnTo>
                <a:lnTo>
                  <a:pt x="1921362" y="0"/>
                </a:lnTo>
                <a:lnTo>
                  <a:pt x="1912947" y="0"/>
                </a:lnTo>
                <a:lnTo>
                  <a:pt x="1907337" y="5610"/>
                </a:lnTo>
                <a:lnTo>
                  <a:pt x="1907337" y="25244"/>
                </a:lnTo>
                <a:lnTo>
                  <a:pt x="1918557" y="53293"/>
                </a:lnTo>
                <a:lnTo>
                  <a:pt x="1943801" y="84147"/>
                </a:lnTo>
                <a:lnTo>
                  <a:pt x="1971850" y="115001"/>
                </a:lnTo>
                <a:lnTo>
                  <a:pt x="2005509" y="157075"/>
                </a:lnTo>
                <a:lnTo>
                  <a:pt x="2027948" y="187929"/>
                </a:lnTo>
                <a:lnTo>
                  <a:pt x="2041973" y="210368"/>
                </a:lnTo>
                <a:lnTo>
                  <a:pt x="2050388" y="238417"/>
                </a:lnTo>
                <a:lnTo>
                  <a:pt x="2053192" y="283295"/>
                </a:lnTo>
                <a:lnTo>
                  <a:pt x="2053192" y="333784"/>
                </a:lnTo>
                <a:lnTo>
                  <a:pt x="2030753" y="499273"/>
                </a:lnTo>
                <a:lnTo>
                  <a:pt x="2025143" y="541347"/>
                </a:lnTo>
                <a:lnTo>
                  <a:pt x="2011119" y="617079"/>
                </a:lnTo>
                <a:lnTo>
                  <a:pt x="1983070" y="698422"/>
                </a:lnTo>
                <a:lnTo>
                  <a:pt x="1932581" y="819033"/>
                </a:lnTo>
                <a:lnTo>
                  <a:pt x="1887703" y="900375"/>
                </a:lnTo>
                <a:lnTo>
                  <a:pt x="1845629" y="967693"/>
                </a:lnTo>
                <a:lnTo>
                  <a:pt x="1778311" y="1063060"/>
                </a:lnTo>
                <a:lnTo>
                  <a:pt x="1705384" y="1158427"/>
                </a:lnTo>
                <a:lnTo>
                  <a:pt x="1635261" y="1242574"/>
                </a:lnTo>
                <a:lnTo>
                  <a:pt x="1480991" y="1391234"/>
                </a:lnTo>
                <a:lnTo>
                  <a:pt x="1399649" y="1461357"/>
                </a:lnTo>
                <a:lnTo>
                  <a:pt x="1335136" y="1511845"/>
                </a:lnTo>
                <a:lnTo>
                  <a:pt x="1242574" y="1579163"/>
                </a:lnTo>
                <a:lnTo>
                  <a:pt x="1141597" y="1643676"/>
                </a:lnTo>
                <a:lnTo>
                  <a:pt x="1037816" y="1705384"/>
                </a:lnTo>
                <a:lnTo>
                  <a:pt x="934034" y="1761482"/>
                </a:lnTo>
                <a:lnTo>
                  <a:pt x="790984" y="1831605"/>
                </a:lnTo>
                <a:lnTo>
                  <a:pt x="600250" y="1910142"/>
                </a:lnTo>
                <a:lnTo>
                  <a:pt x="403907" y="1980265"/>
                </a:lnTo>
                <a:lnTo>
                  <a:pt x="215978" y="2039168"/>
                </a:lnTo>
                <a:lnTo>
                  <a:pt x="70123" y="2078437"/>
                </a:lnTo>
                <a:lnTo>
                  <a:pt x="19634" y="2095266"/>
                </a:lnTo>
                <a:lnTo>
                  <a:pt x="8415" y="2106486"/>
                </a:lnTo>
                <a:lnTo>
                  <a:pt x="0" y="2123315"/>
                </a:lnTo>
                <a:lnTo>
                  <a:pt x="0" y="2131730"/>
                </a:lnTo>
                <a:lnTo>
                  <a:pt x="2805" y="2142949"/>
                </a:lnTo>
                <a:lnTo>
                  <a:pt x="14024" y="2151364"/>
                </a:lnTo>
                <a:lnTo>
                  <a:pt x="36464" y="2156974"/>
                </a:lnTo>
                <a:lnTo>
                  <a:pt x="64513" y="2154169"/>
                </a:lnTo>
                <a:lnTo>
                  <a:pt x="179514" y="2134535"/>
                </a:lnTo>
                <a:lnTo>
                  <a:pt x="314150" y="2106486"/>
                </a:lnTo>
                <a:lnTo>
                  <a:pt x="415126" y="2084046"/>
                </a:lnTo>
                <a:lnTo>
                  <a:pt x="530127" y="2055997"/>
                </a:lnTo>
                <a:lnTo>
                  <a:pt x="670373" y="2016729"/>
                </a:lnTo>
                <a:lnTo>
                  <a:pt x="807813" y="1971850"/>
                </a:lnTo>
                <a:lnTo>
                  <a:pt x="956473" y="1918557"/>
                </a:lnTo>
                <a:lnTo>
                  <a:pt x="1102329" y="1859654"/>
                </a:lnTo>
                <a:lnTo>
                  <a:pt x="1239769" y="1795141"/>
                </a:lnTo>
                <a:lnTo>
                  <a:pt x="1326721" y="1750262"/>
                </a:lnTo>
                <a:lnTo>
                  <a:pt x="1452942" y="1680140"/>
                </a:lnTo>
                <a:lnTo>
                  <a:pt x="1559529" y="1610017"/>
                </a:lnTo>
                <a:lnTo>
                  <a:pt x="1668920" y="1537089"/>
                </a:lnTo>
                <a:lnTo>
                  <a:pt x="1733433" y="1486601"/>
                </a:lnTo>
                <a:lnTo>
                  <a:pt x="1806361" y="1424893"/>
                </a:lnTo>
                <a:lnTo>
                  <a:pt x="1938191" y="1295867"/>
                </a:lnTo>
                <a:lnTo>
                  <a:pt x="1994289" y="1225744"/>
                </a:lnTo>
                <a:lnTo>
                  <a:pt x="2053192" y="1141597"/>
                </a:lnTo>
                <a:lnTo>
                  <a:pt x="2092461" y="1082694"/>
                </a:lnTo>
                <a:lnTo>
                  <a:pt x="2137340" y="1009767"/>
                </a:lnTo>
                <a:lnTo>
                  <a:pt x="2176608" y="936839"/>
                </a:lnTo>
                <a:lnTo>
                  <a:pt x="2229902" y="827448"/>
                </a:lnTo>
                <a:lnTo>
                  <a:pt x="2266365" y="7404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9C8499C8-9649-4464-B7AC-3FB986D08AAA}"/>
              </a:ext>
            </a:extLst>
          </p:cNvPr>
          <p:cNvSpPr/>
          <p:nvPr/>
        </p:nvSpPr>
        <p:spPr>
          <a:xfrm>
            <a:off x="2541588" y="4187825"/>
            <a:ext cx="4727575" cy="601663"/>
          </a:xfrm>
          <a:custGeom>
            <a:avLst/>
            <a:gdLst>
              <a:gd name="connsiteX0" fmla="*/ 2758440 w 4728210"/>
              <a:gd name="connsiteY0" fmla="*/ 300990 h 601980"/>
              <a:gd name="connsiteX1" fmla="*/ 2446020 w 4728210"/>
              <a:gd name="connsiteY1" fmla="*/ 320040 h 601980"/>
              <a:gd name="connsiteX2" fmla="*/ 2244090 w 4728210"/>
              <a:gd name="connsiteY2" fmla="*/ 327660 h 601980"/>
              <a:gd name="connsiteX3" fmla="*/ 2038350 w 4728210"/>
              <a:gd name="connsiteY3" fmla="*/ 339090 h 601980"/>
              <a:gd name="connsiteX4" fmla="*/ 1775460 w 4728210"/>
              <a:gd name="connsiteY4" fmla="*/ 377190 h 601980"/>
              <a:gd name="connsiteX5" fmla="*/ 1565910 w 4728210"/>
              <a:gd name="connsiteY5" fmla="*/ 407670 h 601980"/>
              <a:gd name="connsiteX6" fmla="*/ 1272540 w 4728210"/>
              <a:gd name="connsiteY6" fmla="*/ 449580 h 601980"/>
              <a:gd name="connsiteX7" fmla="*/ 1043940 w 4728210"/>
              <a:gd name="connsiteY7" fmla="*/ 487680 h 601980"/>
              <a:gd name="connsiteX8" fmla="*/ 819150 w 4728210"/>
              <a:gd name="connsiteY8" fmla="*/ 529590 h 601980"/>
              <a:gd name="connsiteX9" fmla="*/ 621030 w 4728210"/>
              <a:gd name="connsiteY9" fmla="*/ 575310 h 601980"/>
              <a:gd name="connsiteX10" fmla="*/ 544830 w 4728210"/>
              <a:gd name="connsiteY10" fmla="*/ 598170 h 601980"/>
              <a:gd name="connsiteX11" fmla="*/ 533400 w 4728210"/>
              <a:gd name="connsiteY11" fmla="*/ 601980 h 601980"/>
              <a:gd name="connsiteX12" fmla="*/ 491490 w 4728210"/>
              <a:gd name="connsiteY12" fmla="*/ 601980 h 601980"/>
              <a:gd name="connsiteX13" fmla="*/ 445770 w 4728210"/>
              <a:gd name="connsiteY13" fmla="*/ 590550 h 601980"/>
              <a:gd name="connsiteX14" fmla="*/ 403860 w 4728210"/>
              <a:gd name="connsiteY14" fmla="*/ 575310 h 601980"/>
              <a:gd name="connsiteX15" fmla="*/ 346710 w 4728210"/>
              <a:gd name="connsiteY15" fmla="*/ 544830 h 601980"/>
              <a:gd name="connsiteX16" fmla="*/ 270510 w 4728210"/>
              <a:gd name="connsiteY16" fmla="*/ 487680 h 601980"/>
              <a:gd name="connsiteX17" fmla="*/ 217170 w 4728210"/>
              <a:gd name="connsiteY17" fmla="*/ 441960 h 601980"/>
              <a:gd name="connsiteX18" fmla="*/ 160020 w 4728210"/>
              <a:gd name="connsiteY18" fmla="*/ 388620 h 601980"/>
              <a:gd name="connsiteX19" fmla="*/ 91440 w 4728210"/>
              <a:gd name="connsiteY19" fmla="*/ 316230 h 601980"/>
              <a:gd name="connsiteX20" fmla="*/ 45720 w 4728210"/>
              <a:gd name="connsiteY20" fmla="*/ 262890 h 601980"/>
              <a:gd name="connsiteX21" fmla="*/ 19050 w 4728210"/>
              <a:gd name="connsiteY21" fmla="*/ 228600 h 601980"/>
              <a:gd name="connsiteX22" fmla="*/ 3810 w 4728210"/>
              <a:gd name="connsiteY22" fmla="*/ 194310 h 601980"/>
              <a:gd name="connsiteX23" fmla="*/ 0 w 4728210"/>
              <a:gd name="connsiteY23" fmla="*/ 182880 h 601980"/>
              <a:gd name="connsiteX24" fmla="*/ 7620 w 4728210"/>
              <a:gd name="connsiteY24" fmla="*/ 171450 h 601980"/>
              <a:gd name="connsiteX25" fmla="*/ 26670 w 4728210"/>
              <a:gd name="connsiteY25" fmla="*/ 167640 h 601980"/>
              <a:gd name="connsiteX26" fmla="*/ 57150 w 4728210"/>
              <a:gd name="connsiteY26" fmla="*/ 179070 h 601980"/>
              <a:gd name="connsiteX27" fmla="*/ 95250 w 4728210"/>
              <a:gd name="connsiteY27" fmla="*/ 205740 h 601980"/>
              <a:gd name="connsiteX28" fmla="*/ 125730 w 4728210"/>
              <a:gd name="connsiteY28" fmla="*/ 228600 h 601980"/>
              <a:gd name="connsiteX29" fmla="*/ 167640 w 4728210"/>
              <a:gd name="connsiteY29" fmla="*/ 251460 h 601980"/>
              <a:gd name="connsiteX30" fmla="*/ 240030 w 4728210"/>
              <a:gd name="connsiteY30" fmla="*/ 281940 h 601980"/>
              <a:gd name="connsiteX31" fmla="*/ 304800 w 4728210"/>
              <a:gd name="connsiteY31" fmla="*/ 304800 h 601980"/>
              <a:gd name="connsiteX32" fmla="*/ 377190 w 4728210"/>
              <a:gd name="connsiteY32" fmla="*/ 323850 h 601980"/>
              <a:gd name="connsiteX33" fmla="*/ 430530 w 4728210"/>
              <a:gd name="connsiteY33" fmla="*/ 335280 h 601980"/>
              <a:gd name="connsiteX34" fmla="*/ 567690 w 4728210"/>
              <a:gd name="connsiteY34" fmla="*/ 327660 h 601980"/>
              <a:gd name="connsiteX35" fmla="*/ 822960 w 4728210"/>
              <a:gd name="connsiteY35" fmla="*/ 304800 h 601980"/>
              <a:gd name="connsiteX36" fmla="*/ 1040130 w 4728210"/>
              <a:gd name="connsiteY36" fmla="*/ 278130 h 601980"/>
              <a:gd name="connsiteX37" fmla="*/ 1238250 w 4728210"/>
              <a:gd name="connsiteY37" fmla="*/ 251460 h 601980"/>
              <a:gd name="connsiteX38" fmla="*/ 1413510 w 4728210"/>
              <a:gd name="connsiteY38" fmla="*/ 228600 h 601980"/>
              <a:gd name="connsiteX39" fmla="*/ 1630680 w 4728210"/>
              <a:gd name="connsiteY39" fmla="*/ 198120 h 601980"/>
              <a:gd name="connsiteX40" fmla="*/ 1912620 w 4728210"/>
              <a:gd name="connsiteY40" fmla="*/ 156210 h 601980"/>
              <a:gd name="connsiteX41" fmla="*/ 2240280 w 4728210"/>
              <a:gd name="connsiteY41" fmla="*/ 133350 h 601980"/>
              <a:gd name="connsiteX42" fmla="*/ 2522220 w 4728210"/>
              <a:gd name="connsiteY42" fmla="*/ 114300 h 601980"/>
              <a:gd name="connsiteX43" fmla="*/ 2823210 w 4728210"/>
              <a:gd name="connsiteY43" fmla="*/ 99060 h 601980"/>
              <a:gd name="connsiteX44" fmla="*/ 2990850 w 4728210"/>
              <a:gd name="connsiteY44" fmla="*/ 87630 h 601980"/>
              <a:gd name="connsiteX45" fmla="*/ 3368040 w 4728210"/>
              <a:gd name="connsiteY45" fmla="*/ 64770 h 601980"/>
              <a:gd name="connsiteX46" fmla="*/ 3726180 w 4728210"/>
              <a:gd name="connsiteY46" fmla="*/ 49530 h 601980"/>
              <a:gd name="connsiteX47" fmla="*/ 3947160 w 4728210"/>
              <a:gd name="connsiteY47" fmla="*/ 45720 h 601980"/>
              <a:gd name="connsiteX48" fmla="*/ 4019550 w 4728210"/>
              <a:gd name="connsiteY48" fmla="*/ 38100 h 601980"/>
              <a:gd name="connsiteX49" fmla="*/ 4095750 w 4728210"/>
              <a:gd name="connsiteY49" fmla="*/ 22860 h 601980"/>
              <a:gd name="connsiteX50" fmla="*/ 4179570 w 4728210"/>
              <a:gd name="connsiteY50" fmla="*/ 3810 h 601980"/>
              <a:gd name="connsiteX51" fmla="*/ 4213860 w 4728210"/>
              <a:gd name="connsiteY51" fmla="*/ 0 h 601980"/>
              <a:gd name="connsiteX52" fmla="*/ 4297680 w 4728210"/>
              <a:gd name="connsiteY52" fmla="*/ 7620 h 601980"/>
              <a:gd name="connsiteX53" fmla="*/ 4362450 w 4728210"/>
              <a:gd name="connsiteY53" fmla="*/ 22860 h 601980"/>
              <a:gd name="connsiteX54" fmla="*/ 4442460 w 4728210"/>
              <a:gd name="connsiteY54" fmla="*/ 53340 h 601980"/>
              <a:gd name="connsiteX55" fmla="*/ 4499610 w 4728210"/>
              <a:gd name="connsiteY55" fmla="*/ 80010 h 601980"/>
              <a:gd name="connsiteX56" fmla="*/ 4549140 w 4728210"/>
              <a:gd name="connsiteY56" fmla="*/ 110490 h 601980"/>
              <a:gd name="connsiteX57" fmla="*/ 4579620 w 4728210"/>
              <a:gd name="connsiteY57" fmla="*/ 129540 h 601980"/>
              <a:gd name="connsiteX58" fmla="*/ 4644390 w 4728210"/>
              <a:gd name="connsiteY58" fmla="*/ 163830 h 601980"/>
              <a:gd name="connsiteX59" fmla="*/ 4671060 w 4728210"/>
              <a:gd name="connsiteY59" fmla="*/ 179070 h 601980"/>
              <a:gd name="connsiteX60" fmla="*/ 4697730 w 4728210"/>
              <a:gd name="connsiteY60" fmla="*/ 205740 h 601980"/>
              <a:gd name="connsiteX61" fmla="*/ 4712970 w 4728210"/>
              <a:gd name="connsiteY61" fmla="*/ 224790 h 601980"/>
              <a:gd name="connsiteX62" fmla="*/ 4720590 w 4728210"/>
              <a:gd name="connsiteY62" fmla="*/ 240030 h 601980"/>
              <a:gd name="connsiteX63" fmla="*/ 4728210 w 4728210"/>
              <a:gd name="connsiteY63" fmla="*/ 266700 h 601980"/>
              <a:gd name="connsiteX64" fmla="*/ 4724400 w 4728210"/>
              <a:gd name="connsiteY64" fmla="*/ 281940 h 601980"/>
              <a:gd name="connsiteX65" fmla="*/ 4716780 w 4728210"/>
              <a:gd name="connsiteY65" fmla="*/ 304800 h 601980"/>
              <a:gd name="connsiteX66" fmla="*/ 4701540 w 4728210"/>
              <a:gd name="connsiteY66" fmla="*/ 316230 h 601980"/>
              <a:gd name="connsiteX67" fmla="*/ 4674870 w 4728210"/>
              <a:gd name="connsiteY67" fmla="*/ 331470 h 601980"/>
              <a:gd name="connsiteX68" fmla="*/ 4640580 w 4728210"/>
              <a:gd name="connsiteY68" fmla="*/ 339090 h 601980"/>
              <a:gd name="connsiteX69" fmla="*/ 4587240 w 4728210"/>
              <a:gd name="connsiteY69" fmla="*/ 335280 h 601980"/>
              <a:gd name="connsiteX70" fmla="*/ 4423410 w 4728210"/>
              <a:gd name="connsiteY70" fmla="*/ 316230 h 601980"/>
              <a:gd name="connsiteX71" fmla="*/ 4191000 w 4728210"/>
              <a:gd name="connsiteY71" fmla="*/ 297180 h 601980"/>
              <a:gd name="connsiteX72" fmla="*/ 3958590 w 4728210"/>
              <a:gd name="connsiteY72" fmla="*/ 281940 h 601980"/>
              <a:gd name="connsiteX73" fmla="*/ 3623310 w 4728210"/>
              <a:gd name="connsiteY73" fmla="*/ 270510 h 601980"/>
              <a:gd name="connsiteX74" fmla="*/ 3337560 w 4728210"/>
              <a:gd name="connsiteY74" fmla="*/ 270510 h 601980"/>
              <a:gd name="connsiteX75" fmla="*/ 2758440 w 4728210"/>
              <a:gd name="connsiteY75" fmla="*/ 30099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728210" h="601980">
                <a:moveTo>
                  <a:pt x="2758440" y="300990"/>
                </a:moveTo>
                <a:lnTo>
                  <a:pt x="2446020" y="320040"/>
                </a:lnTo>
                <a:lnTo>
                  <a:pt x="2244090" y="327660"/>
                </a:lnTo>
                <a:lnTo>
                  <a:pt x="2038350" y="339090"/>
                </a:lnTo>
                <a:lnTo>
                  <a:pt x="1775460" y="377190"/>
                </a:lnTo>
                <a:lnTo>
                  <a:pt x="1565910" y="407670"/>
                </a:lnTo>
                <a:lnTo>
                  <a:pt x="1272540" y="449580"/>
                </a:lnTo>
                <a:lnTo>
                  <a:pt x="1043940" y="487680"/>
                </a:lnTo>
                <a:lnTo>
                  <a:pt x="819150" y="529590"/>
                </a:lnTo>
                <a:lnTo>
                  <a:pt x="621030" y="575310"/>
                </a:lnTo>
                <a:lnTo>
                  <a:pt x="544830" y="598170"/>
                </a:lnTo>
                <a:lnTo>
                  <a:pt x="533400" y="601980"/>
                </a:lnTo>
                <a:lnTo>
                  <a:pt x="491490" y="601980"/>
                </a:lnTo>
                <a:lnTo>
                  <a:pt x="445770" y="590550"/>
                </a:lnTo>
                <a:lnTo>
                  <a:pt x="403860" y="575310"/>
                </a:lnTo>
                <a:lnTo>
                  <a:pt x="346710" y="544830"/>
                </a:lnTo>
                <a:lnTo>
                  <a:pt x="270510" y="487680"/>
                </a:lnTo>
                <a:lnTo>
                  <a:pt x="217170" y="441960"/>
                </a:lnTo>
                <a:lnTo>
                  <a:pt x="160020" y="388620"/>
                </a:lnTo>
                <a:lnTo>
                  <a:pt x="91440" y="316230"/>
                </a:lnTo>
                <a:lnTo>
                  <a:pt x="45720" y="262890"/>
                </a:lnTo>
                <a:lnTo>
                  <a:pt x="19050" y="228600"/>
                </a:lnTo>
                <a:lnTo>
                  <a:pt x="3810" y="194310"/>
                </a:lnTo>
                <a:lnTo>
                  <a:pt x="0" y="182880"/>
                </a:lnTo>
                <a:lnTo>
                  <a:pt x="7620" y="171450"/>
                </a:lnTo>
                <a:lnTo>
                  <a:pt x="26670" y="167640"/>
                </a:lnTo>
                <a:lnTo>
                  <a:pt x="57150" y="179070"/>
                </a:lnTo>
                <a:lnTo>
                  <a:pt x="95250" y="205740"/>
                </a:lnTo>
                <a:lnTo>
                  <a:pt x="125730" y="228600"/>
                </a:lnTo>
                <a:lnTo>
                  <a:pt x="167640" y="251460"/>
                </a:lnTo>
                <a:lnTo>
                  <a:pt x="240030" y="281940"/>
                </a:lnTo>
                <a:lnTo>
                  <a:pt x="304800" y="304800"/>
                </a:lnTo>
                <a:lnTo>
                  <a:pt x="377190" y="323850"/>
                </a:lnTo>
                <a:lnTo>
                  <a:pt x="430530" y="335280"/>
                </a:lnTo>
                <a:lnTo>
                  <a:pt x="567690" y="327660"/>
                </a:lnTo>
                <a:lnTo>
                  <a:pt x="822960" y="304800"/>
                </a:lnTo>
                <a:lnTo>
                  <a:pt x="1040130" y="278130"/>
                </a:lnTo>
                <a:lnTo>
                  <a:pt x="1238250" y="251460"/>
                </a:lnTo>
                <a:lnTo>
                  <a:pt x="1413510" y="228600"/>
                </a:lnTo>
                <a:lnTo>
                  <a:pt x="1630680" y="198120"/>
                </a:lnTo>
                <a:lnTo>
                  <a:pt x="1912620" y="156210"/>
                </a:lnTo>
                <a:lnTo>
                  <a:pt x="2240280" y="133350"/>
                </a:lnTo>
                <a:lnTo>
                  <a:pt x="2522220" y="114300"/>
                </a:lnTo>
                <a:lnTo>
                  <a:pt x="2823210" y="99060"/>
                </a:lnTo>
                <a:lnTo>
                  <a:pt x="2990850" y="87630"/>
                </a:lnTo>
                <a:lnTo>
                  <a:pt x="3368040" y="64770"/>
                </a:lnTo>
                <a:lnTo>
                  <a:pt x="3726180" y="49530"/>
                </a:lnTo>
                <a:lnTo>
                  <a:pt x="3947160" y="45720"/>
                </a:lnTo>
                <a:lnTo>
                  <a:pt x="4019550" y="38100"/>
                </a:lnTo>
                <a:lnTo>
                  <a:pt x="4095750" y="22860"/>
                </a:lnTo>
                <a:lnTo>
                  <a:pt x="4179570" y="3810"/>
                </a:lnTo>
                <a:lnTo>
                  <a:pt x="4213860" y="0"/>
                </a:lnTo>
                <a:lnTo>
                  <a:pt x="4297680" y="7620"/>
                </a:lnTo>
                <a:lnTo>
                  <a:pt x="4362450" y="22860"/>
                </a:lnTo>
                <a:lnTo>
                  <a:pt x="4442460" y="53340"/>
                </a:lnTo>
                <a:lnTo>
                  <a:pt x="4499610" y="80010"/>
                </a:lnTo>
                <a:lnTo>
                  <a:pt x="4549140" y="110490"/>
                </a:lnTo>
                <a:lnTo>
                  <a:pt x="4579620" y="129540"/>
                </a:lnTo>
                <a:lnTo>
                  <a:pt x="4644390" y="163830"/>
                </a:lnTo>
                <a:lnTo>
                  <a:pt x="4671060" y="179070"/>
                </a:lnTo>
                <a:lnTo>
                  <a:pt x="4697730" y="205740"/>
                </a:lnTo>
                <a:lnTo>
                  <a:pt x="4712970" y="224790"/>
                </a:lnTo>
                <a:lnTo>
                  <a:pt x="4720590" y="240030"/>
                </a:lnTo>
                <a:lnTo>
                  <a:pt x="4728210" y="266700"/>
                </a:lnTo>
                <a:lnTo>
                  <a:pt x="4724400" y="281940"/>
                </a:lnTo>
                <a:lnTo>
                  <a:pt x="4716780" y="304800"/>
                </a:lnTo>
                <a:lnTo>
                  <a:pt x="4701540" y="316230"/>
                </a:lnTo>
                <a:lnTo>
                  <a:pt x="4674870" y="331470"/>
                </a:lnTo>
                <a:lnTo>
                  <a:pt x="4640580" y="339090"/>
                </a:lnTo>
                <a:lnTo>
                  <a:pt x="4587240" y="335280"/>
                </a:lnTo>
                <a:lnTo>
                  <a:pt x="4423410" y="316230"/>
                </a:lnTo>
                <a:lnTo>
                  <a:pt x="4191000" y="297180"/>
                </a:lnTo>
                <a:lnTo>
                  <a:pt x="3958590" y="281940"/>
                </a:lnTo>
                <a:lnTo>
                  <a:pt x="3623310" y="270510"/>
                </a:lnTo>
                <a:lnTo>
                  <a:pt x="3337560" y="270510"/>
                </a:lnTo>
                <a:lnTo>
                  <a:pt x="2758440" y="3009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F5B1A4-3CE5-4ED1-97EB-5158A29B8B11}"/>
              </a:ext>
            </a:extLst>
          </p:cNvPr>
          <p:cNvGrpSpPr>
            <a:grpSpLocks/>
          </p:cNvGrpSpPr>
          <p:nvPr/>
        </p:nvGrpSpPr>
        <p:grpSpPr bwMode="auto">
          <a:xfrm>
            <a:off x="2554288" y="1400175"/>
            <a:ext cx="4727575" cy="4729163"/>
            <a:chOff x="2693988" y="1552575"/>
            <a:chExt cx="4727575" cy="4729163"/>
          </a:xfrm>
        </p:grpSpPr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DD1407E4-8973-48F9-BE59-6EF1076559FF}"/>
                </a:ext>
              </a:extLst>
            </p:cNvPr>
            <p:cNvSpPr/>
            <p:nvPr/>
          </p:nvSpPr>
          <p:spPr>
            <a:xfrm>
              <a:off x="3240088" y="18351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04C8A03C-0560-411B-83F5-2C06B9DFB310}"/>
                </a:ext>
              </a:extLst>
            </p:cNvPr>
            <p:cNvSpPr/>
            <p:nvPr/>
          </p:nvSpPr>
          <p:spPr>
            <a:xfrm>
              <a:off x="4067175" y="15525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5E69F46A-2B45-470F-81C8-AC912C51566D}"/>
                </a:ext>
              </a:extLst>
            </p:cNvPr>
            <p:cNvSpPr/>
            <p:nvPr/>
          </p:nvSpPr>
          <p:spPr>
            <a:xfrm>
              <a:off x="2954338" y="34972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ECA2093E-B14F-4CCC-B9BB-C0DFC5FCBA03}"/>
                </a:ext>
              </a:extLst>
            </p:cNvPr>
            <p:cNvSpPr/>
            <p:nvPr/>
          </p:nvSpPr>
          <p:spPr>
            <a:xfrm>
              <a:off x="3776663" y="25050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0A3232A7-9F9B-4324-8EDB-0CF2666FBF32}"/>
                </a:ext>
              </a:extLst>
            </p:cNvPr>
            <p:cNvSpPr/>
            <p:nvPr/>
          </p:nvSpPr>
          <p:spPr>
            <a:xfrm>
              <a:off x="4068763" y="37957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E29A1ED4-BB8B-4DB2-9F0D-ADA6BD429AFA}"/>
                </a:ext>
              </a:extLst>
            </p:cNvPr>
            <p:cNvSpPr/>
            <p:nvPr/>
          </p:nvSpPr>
          <p:spPr>
            <a:xfrm>
              <a:off x="3030538" y="29225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CA3FA89D-085B-4522-BEC5-7EF7A1D3FE8B}"/>
                </a:ext>
              </a:extLst>
            </p:cNvPr>
            <p:cNvSpPr/>
            <p:nvPr/>
          </p:nvSpPr>
          <p:spPr>
            <a:xfrm>
              <a:off x="4754563" y="19335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8A9A2ECE-B06B-4C61-8B84-054638B2CBB7}"/>
                </a:ext>
              </a:extLst>
            </p:cNvPr>
            <p:cNvSpPr/>
            <p:nvPr/>
          </p:nvSpPr>
          <p:spPr>
            <a:xfrm>
              <a:off x="5799138" y="21431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2">
              <a:extLst>
                <a:ext uri="{FF2B5EF4-FFF2-40B4-BE49-F238E27FC236}">
                  <a16:creationId xmlns:a16="http://schemas.microsoft.com/office/drawing/2014/main" id="{D17F3026-807A-400E-8BFC-5D023A7846CE}"/>
                </a:ext>
              </a:extLst>
            </p:cNvPr>
            <p:cNvSpPr/>
            <p:nvPr/>
          </p:nvSpPr>
          <p:spPr>
            <a:xfrm>
              <a:off x="5148263" y="29527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4">
              <a:extLst>
                <a:ext uri="{FF2B5EF4-FFF2-40B4-BE49-F238E27FC236}">
                  <a16:creationId xmlns:a16="http://schemas.microsoft.com/office/drawing/2014/main" id="{D6E864AA-CB7C-46B7-B406-F66C90A09F79}"/>
                </a:ext>
              </a:extLst>
            </p:cNvPr>
            <p:cNvSpPr/>
            <p:nvPr/>
          </p:nvSpPr>
          <p:spPr>
            <a:xfrm>
              <a:off x="4257675" y="52244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5">
              <a:extLst>
                <a:ext uri="{FF2B5EF4-FFF2-40B4-BE49-F238E27FC236}">
                  <a16:creationId xmlns:a16="http://schemas.microsoft.com/office/drawing/2014/main" id="{C5C5AB66-A567-4043-B058-B1827ECF069F}"/>
                </a:ext>
              </a:extLst>
            </p:cNvPr>
            <p:cNvSpPr/>
            <p:nvPr/>
          </p:nvSpPr>
          <p:spPr>
            <a:xfrm>
              <a:off x="3602038" y="41243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E2E7192D-CDEF-4A87-9B00-1132E25ED51E}"/>
                </a:ext>
              </a:extLst>
            </p:cNvPr>
            <p:cNvSpPr/>
            <p:nvPr/>
          </p:nvSpPr>
          <p:spPr>
            <a:xfrm>
              <a:off x="2693988" y="43402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E999C14-FDF8-46C1-AF8E-50B775FB10B0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40" name="フリーフォーム 55">
              <a:extLst>
                <a:ext uri="{FF2B5EF4-FFF2-40B4-BE49-F238E27FC236}">
                  <a16:creationId xmlns:a16="http://schemas.microsoft.com/office/drawing/2014/main" id="{1019C9F0-570C-4C19-94B2-F624B6654121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6">
              <a:extLst>
                <a:ext uri="{FF2B5EF4-FFF2-40B4-BE49-F238E27FC236}">
                  <a16:creationId xmlns:a16="http://schemas.microsoft.com/office/drawing/2014/main" id="{9D88D285-188B-40A6-87E0-96D2B7EE702C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77EDE1EB-05C0-401C-8249-09976EB0C528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0C54F248-B340-4486-8F91-B7CE5701C2D6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EF34690E-E8BD-42E1-89EC-E27AFC21F7B7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0">
              <a:extLst>
                <a:ext uri="{FF2B5EF4-FFF2-40B4-BE49-F238E27FC236}">
                  <a16:creationId xmlns:a16="http://schemas.microsoft.com/office/drawing/2014/main" id="{8B6EC41B-CC50-4EAB-962F-23A90E117F29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7">
              <a:extLst>
                <a:ext uri="{FF2B5EF4-FFF2-40B4-BE49-F238E27FC236}">
                  <a16:creationId xmlns:a16="http://schemas.microsoft.com/office/drawing/2014/main" id="{B6E607E2-8553-452F-A31B-CF306643DA72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8">
              <a:extLst>
                <a:ext uri="{FF2B5EF4-FFF2-40B4-BE49-F238E27FC236}">
                  <a16:creationId xmlns:a16="http://schemas.microsoft.com/office/drawing/2014/main" id="{C8D23F40-895E-4156-A21F-616562554AE7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2">
              <a:extLst>
                <a:ext uri="{FF2B5EF4-FFF2-40B4-BE49-F238E27FC236}">
                  <a16:creationId xmlns:a16="http://schemas.microsoft.com/office/drawing/2014/main" id="{AD822CD1-E78E-45F0-810B-FCEBEB76A7A4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4">
              <a:extLst>
                <a:ext uri="{FF2B5EF4-FFF2-40B4-BE49-F238E27FC236}">
                  <a16:creationId xmlns:a16="http://schemas.microsoft.com/office/drawing/2014/main" id="{4F2AC785-DA8A-4ACE-A159-3DFFB6A316A1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5">
              <a:extLst>
                <a:ext uri="{FF2B5EF4-FFF2-40B4-BE49-F238E27FC236}">
                  <a16:creationId xmlns:a16="http://schemas.microsoft.com/office/drawing/2014/main" id="{9AAA8B7B-EE68-4CB8-9900-297E118312D5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6">
              <a:extLst>
                <a:ext uri="{FF2B5EF4-FFF2-40B4-BE49-F238E27FC236}">
                  <a16:creationId xmlns:a16="http://schemas.microsoft.com/office/drawing/2014/main" id="{4446E09B-A0BC-46D6-87EC-4607B4FBC572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823B8273-5F7F-40C7-B236-5EB544E70382}"/>
              </a:ext>
            </a:extLst>
          </p:cNvPr>
          <p:cNvSpPr/>
          <p:nvPr/>
        </p:nvSpPr>
        <p:spPr>
          <a:xfrm>
            <a:off x="4538663" y="1376363"/>
            <a:ext cx="571500" cy="879475"/>
          </a:xfrm>
          <a:custGeom>
            <a:avLst/>
            <a:gdLst>
              <a:gd name="connsiteX0" fmla="*/ 228600 w 571500"/>
              <a:gd name="connsiteY0" fmla="*/ 552450 h 878681"/>
              <a:gd name="connsiteX1" fmla="*/ 228600 w 571500"/>
              <a:gd name="connsiteY1" fmla="*/ 311943 h 878681"/>
              <a:gd name="connsiteX2" fmla="*/ 223837 w 571500"/>
              <a:gd name="connsiteY2" fmla="*/ 280987 h 878681"/>
              <a:gd name="connsiteX3" fmla="*/ 216693 w 571500"/>
              <a:gd name="connsiteY3" fmla="*/ 245268 h 878681"/>
              <a:gd name="connsiteX4" fmla="*/ 207168 w 571500"/>
              <a:gd name="connsiteY4" fmla="*/ 219075 h 878681"/>
              <a:gd name="connsiteX5" fmla="*/ 190500 w 571500"/>
              <a:gd name="connsiteY5" fmla="*/ 190500 h 878681"/>
              <a:gd name="connsiteX6" fmla="*/ 166687 w 571500"/>
              <a:gd name="connsiteY6" fmla="*/ 159543 h 878681"/>
              <a:gd name="connsiteX7" fmla="*/ 128587 w 571500"/>
              <a:gd name="connsiteY7" fmla="*/ 123825 h 878681"/>
              <a:gd name="connsiteX8" fmla="*/ 88106 w 571500"/>
              <a:gd name="connsiteY8" fmla="*/ 95250 h 878681"/>
              <a:gd name="connsiteX9" fmla="*/ 47625 w 571500"/>
              <a:gd name="connsiteY9" fmla="*/ 76200 h 878681"/>
              <a:gd name="connsiteX10" fmla="*/ 28575 w 571500"/>
              <a:gd name="connsiteY10" fmla="*/ 69056 h 878681"/>
              <a:gd name="connsiteX11" fmla="*/ 9525 w 571500"/>
              <a:gd name="connsiteY11" fmla="*/ 52387 h 878681"/>
              <a:gd name="connsiteX12" fmla="*/ 0 w 571500"/>
              <a:gd name="connsiteY12" fmla="*/ 30956 h 878681"/>
              <a:gd name="connsiteX13" fmla="*/ 4762 w 571500"/>
              <a:gd name="connsiteY13" fmla="*/ 14287 h 878681"/>
              <a:gd name="connsiteX14" fmla="*/ 21431 w 571500"/>
              <a:gd name="connsiteY14" fmla="*/ 4762 h 878681"/>
              <a:gd name="connsiteX15" fmla="*/ 54768 w 571500"/>
              <a:gd name="connsiteY15" fmla="*/ 0 h 878681"/>
              <a:gd name="connsiteX16" fmla="*/ 123825 w 571500"/>
              <a:gd name="connsiteY16" fmla="*/ 4762 h 878681"/>
              <a:gd name="connsiteX17" fmla="*/ 228600 w 571500"/>
              <a:gd name="connsiteY17" fmla="*/ 19050 h 878681"/>
              <a:gd name="connsiteX18" fmla="*/ 302418 w 571500"/>
              <a:gd name="connsiteY18" fmla="*/ 33337 h 878681"/>
              <a:gd name="connsiteX19" fmla="*/ 376237 w 571500"/>
              <a:gd name="connsiteY19" fmla="*/ 54768 h 878681"/>
              <a:gd name="connsiteX20" fmla="*/ 447675 w 571500"/>
              <a:gd name="connsiteY20" fmla="*/ 85725 h 878681"/>
              <a:gd name="connsiteX21" fmla="*/ 495300 w 571500"/>
              <a:gd name="connsiteY21" fmla="*/ 107156 h 878681"/>
              <a:gd name="connsiteX22" fmla="*/ 533400 w 571500"/>
              <a:gd name="connsiteY22" fmla="*/ 126206 h 878681"/>
              <a:gd name="connsiteX23" fmla="*/ 554831 w 571500"/>
              <a:gd name="connsiteY23" fmla="*/ 145256 h 878681"/>
              <a:gd name="connsiteX24" fmla="*/ 566737 w 571500"/>
              <a:gd name="connsiteY24" fmla="*/ 161925 h 878681"/>
              <a:gd name="connsiteX25" fmla="*/ 571500 w 571500"/>
              <a:gd name="connsiteY25" fmla="*/ 183356 h 878681"/>
              <a:gd name="connsiteX26" fmla="*/ 566737 w 571500"/>
              <a:gd name="connsiteY26" fmla="*/ 211931 h 878681"/>
              <a:gd name="connsiteX27" fmla="*/ 542925 w 571500"/>
              <a:gd name="connsiteY27" fmla="*/ 242887 h 878681"/>
              <a:gd name="connsiteX28" fmla="*/ 509587 w 571500"/>
              <a:gd name="connsiteY28" fmla="*/ 283368 h 878681"/>
              <a:gd name="connsiteX29" fmla="*/ 485775 w 571500"/>
              <a:gd name="connsiteY29" fmla="*/ 326231 h 878681"/>
              <a:gd name="connsiteX30" fmla="*/ 473868 w 571500"/>
              <a:gd name="connsiteY30" fmla="*/ 364331 h 878681"/>
              <a:gd name="connsiteX31" fmla="*/ 461962 w 571500"/>
              <a:gd name="connsiteY31" fmla="*/ 588168 h 878681"/>
              <a:gd name="connsiteX32" fmla="*/ 447675 w 571500"/>
              <a:gd name="connsiteY32" fmla="*/ 852487 h 878681"/>
              <a:gd name="connsiteX33" fmla="*/ 226218 w 571500"/>
              <a:gd name="connsiteY33" fmla="*/ 878681 h 878681"/>
              <a:gd name="connsiteX34" fmla="*/ 228600 w 571500"/>
              <a:gd name="connsiteY34" fmla="*/ 552450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1500" h="878681">
                <a:moveTo>
                  <a:pt x="228600" y="552450"/>
                </a:moveTo>
                <a:lnTo>
                  <a:pt x="228600" y="311943"/>
                </a:lnTo>
                <a:lnTo>
                  <a:pt x="223837" y="280987"/>
                </a:lnTo>
                <a:lnTo>
                  <a:pt x="216693" y="245268"/>
                </a:lnTo>
                <a:lnTo>
                  <a:pt x="207168" y="219075"/>
                </a:lnTo>
                <a:lnTo>
                  <a:pt x="190500" y="190500"/>
                </a:lnTo>
                <a:lnTo>
                  <a:pt x="166687" y="159543"/>
                </a:lnTo>
                <a:lnTo>
                  <a:pt x="128587" y="123825"/>
                </a:lnTo>
                <a:lnTo>
                  <a:pt x="88106" y="95250"/>
                </a:lnTo>
                <a:lnTo>
                  <a:pt x="47625" y="76200"/>
                </a:lnTo>
                <a:lnTo>
                  <a:pt x="28575" y="69056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4768" y="0"/>
                </a:lnTo>
                <a:lnTo>
                  <a:pt x="123825" y="4762"/>
                </a:lnTo>
                <a:lnTo>
                  <a:pt x="228600" y="19050"/>
                </a:lnTo>
                <a:lnTo>
                  <a:pt x="302418" y="33337"/>
                </a:lnTo>
                <a:lnTo>
                  <a:pt x="376237" y="54768"/>
                </a:lnTo>
                <a:lnTo>
                  <a:pt x="447675" y="85725"/>
                </a:lnTo>
                <a:lnTo>
                  <a:pt x="495300" y="107156"/>
                </a:lnTo>
                <a:lnTo>
                  <a:pt x="533400" y="126206"/>
                </a:lnTo>
                <a:lnTo>
                  <a:pt x="554831" y="145256"/>
                </a:lnTo>
                <a:lnTo>
                  <a:pt x="566737" y="161925"/>
                </a:lnTo>
                <a:lnTo>
                  <a:pt x="571500" y="183356"/>
                </a:lnTo>
                <a:lnTo>
                  <a:pt x="566737" y="211931"/>
                </a:lnTo>
                <a:lnTo>
                  <a:pt x="542925" y="242887"/>
                </a:lnTo>
                <a:lnTo>
                  <a:pt x="509587" y="283368"/>
                </a:lnTo>
                <a:lnTo>
                  <a:pt x="485775" y="326231"/>
                </a:lnTo>
                <a:lnTo>
                  <a:pt x="473868" y="364331"/>
                </a:lnTo>
                <a:lnTo>
                  <a:pt x="461962" y="588168"/>
                </a:lnTo>
                <a:lnTo>
                  <a:pt x="447675" y="852487"/>
                </a:lnTo>
                <a:lnTo>
                  <a:pt x="226218" y="878681"/>
                </a:lnTo>
                <a:lnTo>
                  <a:pt x="22860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E57B3CA-900E-45DA-80B2-6FC21FED36B3}"/>
              </a:ext>
            </a:extLst>
          </p:cNvPr>
          <p:cNvSpPr/>
          <p:nvPr/>
        </p:nvSpPr>
        <p:spPr>
          <a:xfrm>
            <a:off x="2976563" y="1957388"/>
            <a:ext cx="3716337" cy="650875"/>
          </a:xfrm>
          <a:custGeom>
            <a:avLst/>
            <a:gdLst>
              <a:gd name="connsiteX0" fmla="*/ 1362394 w 3715900"/>
              <a:gd name="connsiteY0" fmla="*/ 263887 h 650513"/>
              <a:gd name="connsiteX1" fmla="*/ 1650829 w 3715900"/>
              <a:gd name="connsiteY1" fmla="*/ 220929 h 650513"/>
              <a:gd name="connsiteX2" fmla="*/ 1804252 w 3715900"/>
              <a:gd name="connsiteY2" fmla="*/ 199450 h 650513"/>
              <a:gd name="connsiteX3" fmla="*/ 2092687 w 3715900"/>
              <a:gd name="connsiteY3" fmla="*/ 171834 h 650513"/>
              <a:gd name="connsiteX4" fmla="*/ 2454765 w 3715900"/>
              <a:gd name="connsiteY4" fmla="*/ 141149 h 650513"/>
              <a:gd name="connsiteX5" fmla="*/ 2755474 w 3715900"/>
              <a:gd name="connsiteY5" fmla="*/ 113533 h 650513"/>
              <a:gd name="connsiteX6" fmla="*/ 3028566 w 3715900"/>
              <a:gd name="connsiteY6" fmla="*/ 92054 h 650513"/>
              <a:gd name="connsiteX7" fmla="*/ 3059251 w 3715900"/>
              <a:gd name="connsiteY7" fmla="*/ 79780 h 650513"/>
              <a:gd name="connsiteX8" fmla="*/ 3120620 w 3715900"/>
              <a:gd name="connsiteY8" fmla="*/ 46027 h 650513"/>
              <a:gd name="connsiteX9" fmla="*/ 3185057 w 3715900"/>
              <a:gd name="connsiteY9" fmla="*/ 6137 h 650513"/>
              <a:gd name="connsiteX10" fmla="*/ 3209605 w 3715900"/>
              <a:gd name="connsiteY10" fmla="*/ 0 h 650513"/>
              <a:gd name="connsiteX11" fmla="*/ 3307796 w 3715900"/>
              <a:gd name="connsiteY11" fmla="*/ 12274 h 650513"/>
              <a:gd name="connsiteX12" fmla="*/ 3479629 w 3715900"/>
              <a:gd name="connsiteY12" fmla="*/ 49095 h 650513"/>
              <a:gd name="connsiteX13" fmla="*/ 3623847 w 3715900"/>
              <a:gd name="connsiteY13" fmla="*/ 95122 h 650513"/>
              <a:gd name="connsiteX14" fmla="*/ 3669874 w 3715900"/>
              <a:gd name="connsiteY14" fmla="*/ 113533 h 650513"/>
              <a:gd name="connsiteX15" fmla="*/ 3691353 w 3715900"/>
              <a:gd name="connsiteY15" fmla="*/ 138081 h 650513"/>
              <a:gd name="connsiteX16" fmla="*/ 3712832 w 3715900"/>
              <a:gd name="connsiteY16" fmla="*/ 171834 h 650513"/>
              <a:gd name="connsiteX17" fmla="*/ 3715900 w 3715900"/>
              <a:gd name="connsiteY17" fmla="*/ 193313 h 650513"/>
              <a:gd name="connsiteX18" fmla="*/ 3715900 w 3715900"/>
              <a:gd name="connsiteY18" fmla="*/ 217861 h 650513"/>
              <a:gd name="connsiteX19" fmla="*/ 3703627 w 3715900"/>
              <a:gd name="connsiteY19" fmla="*/ 248545 h 650513"/>
              <a:gd name="connsiteX20" fmla="*/ 3682147 w 3715900"/>
              <a:gd name="connsiteY20" fmla="*/ 273093 h 650513"/>
              <a:gd name="connsiteX21" fmla="*/ 3651463 w 3715900"/>
              <a:gd name="connsiteY21" fmla="*/ 291504 h 650513"/>
              <a:gd name="connsiteX22" fmla="*/ 3617710 w 3715900"/>
              <a:gd name="connsiteY22" fmla="*/ 303777 h 650513"/>
              <a:gd name="connsiteX23" fmla="*/ 3559409 w 3715900"/>
              <a:gd name="connsiteY23" fmla="*/ 309914 h 650513"/>
              <a:gd name="connsiteX24" fmla="*/ 3476561 w 3715900"/>
              <a:gd name="connsiteY24" fmla="*/ 312983 h 650513"/>
              <a:gd name="connsiteX25" fmla="*/ 3295522 w 3715900"/>
              <a:gd name="connsiteY25" fmla="*/ 306846 h 650513"/>
              <a:gd name="connsiteX26" fmla="*/ 3114483 w 3715900"/>
              <a:gd name="connsiteY26" fmla="*/ 291504 h 650513"/>
              <a:gd name="connsiteX27" fmla="*/ 2939581 w 3715900"/>
              <a:gd name="connsiteY27" fmla="*/ 294572 h 650513"/>
              <a:gd name="connsiteX28" fmla="*/ 2700241 w 3715900"/>
              <a:gd name="connsiteY28" fmla="*/ 300709 h 650513"/>
              <a:gd name="connsiteX29" fmla="*/ 2353506 w 3715900"/>
              <a:gd name="connsiteY29" fmla="*/ 322188 h 650513"/>
              <a:gd name="connsiteX30" fmla="*/ 1936196 w 3715900"/>
              <a:gd name="connsiteY30" fmla="*/ 362078 h 650513"/>
              <a:gd name="connsiteX31" fmla="*/ 1592529 w 3715900"/>
              <a:gd name="connsiteY31" fmla="*/ 408105 h 650513"/>
              <a:gd name="connsiteX32" fmla="*/ 1288751 w 3715900"/>
              <a:gd name="connsiteY32" fmla="*/ 457200 h 650513"/>
              <a:gd name="connsiteX33" fmla="*/ 942016 w 3715900"/>
              <a:gd name="connsiteY33" fmla="*/ 521638 h 650513"/>
              <a:gd name="connsiteX34" fmla="*/ 837688 w 3715900"/>
              <a:gd name="connsiteY34" fmla="*/ 543117 h 650513"/>
              <a:gd name="connsiteX35" fmla="*/ 619828 w 3715900"/>
              <a:gd name="connsiteY35" fmla="*/ 601418 h 650513"/>
              <a:gd name="connsiteX36" fmla="*/ 481747 w 3715900"/>
              <a:gd name="connsiteY36" fmla="*/ 638239 h 650513"/>
              <a:gd name="connsiteX37" fmla="*/ 441857 w 3715900"/>
              <a:gd name="connsiteY37" fmla="*/ 650513 h 650513"/>
              <a:gd name="connsiteX38" fmla="*/ 405036 w 3715900"/>
              <a:gd name="connsiteY38" fmla="*/ 641308 h 650513"/>
              <a:gd name="connsiteX39" fmla="*/ 352872 w 3715900"/>
              <a:gd name="connsiteY39" fmla="*/ 616760 h 650513"/>
              <a:gd name="connsiteX40" fmla="*/ 297640 w 3715900"/>
              <a:gd name="connsiteY40" fmla="*/ 583007 h 650513"/>
              <a:gd name="connsiteX41" fmla="*/ 257750 w 3715900"/>
              <a:gd name="connsiteY41" fmla="*/ 549254 h 650513"/>
              <a:gd name="connsiteX42" fmla="*/ 174902 w 3715900"/>
              <a:gd name="connsiteY42" fmla="*/ 472542 h 650513"/>
              <a:gd name="connsiteX43" fmla="*/ 92053 w 3715900"/>
              <a:gd name="connsiteY43" fmla="*/ 386626 h 650513"/>
              <a:gd name="connsiteX44" fmla="*/ 42958 w 3715900"/>
              <a:gd name="connsiteY44" fmla="*/ 334462 h 650513"/>
              <a:gd name="connsiteX45" fmla="*/ 12274 w 3715900"/>
              <a:gd name="connsiteY45" fmla="*/ 297640 h 650513"/>
              <a:gd name="connsiteX46" fmla="*/ 0 w 3715900"/>
              <a:gd name="connsiteY46" fmla="*/ 276161 h 650513"/>
              <a:gd name="connsiteX47" fmla="*/ 0 w 3715900"/>
              <a:gd name="connsiteY47" fmla="*/ 254682 h 650513"/>
              <a:gd name="connsiteX48" fmla="*/ 9205 w 3715900"/>
              <a:gd name="connsiteY48" fmla="*/ 242408 h 650513"/>
              <a:gd name="connsiteX49" fmla="*/ 27616 w 3715900"/>
              <a:gd name="connsiteY49" fmla="*/ 242408 h 650513"/>
              <a:gd name="connsiteX50" fmla="*/ 52163 w 3715900"/>
              <a:gd name="connsiteY50" fmla="*/ 248545 h 650513"/>
              <a:gd name="connsiteX51" fmla="*/ 107396 w 3715900"/>
              <a:gd name="connsiteY51" fmla="*/ 279230 h 650513"/>
              <a:gd name="connsiteX52" fmla="*/ 174902 w 3715900"/>
              <a:gd name="connsiteY52" fmla="*/ 312983 h 650513"/>
              <a:gd name="connsiteX53" fmla="*/ 248545 w 3715900"/>
              <a:gd name="connsiteY53" fmla="*/ 346736 h 650513"/>
              <a:gd name="connsiteX54" fmla="*/ 297640 w 3715900"/>
              <a:gd name="connsiteY54" fmla="*/ 365146 h 650513"/>
              <a:gd name="connsiteX55" fmla="*/ 343667 w 3715900"/>
              <a:gd name="connsiteY55" fmla="*/ 374352 h 650513"/>
              <a:gd name="connsiteX56" fmla="*/ 405036 w 3715900"/>
              <a:gd name="connsiteY56" fmla="*/ 380489 h 650513"/>
              <a:gd name="connsiteX57" fmla="*/ 552322 w 3715900"/>
              <a:gd name="connsiteY57" fmla="*/ 368215 h 650513"/>
              <a:gd name="connsiteX58" fmla="*/ 699608 w 3715900"/>
              <a:gd name="connsiteY58" fmla="*/ 355941 h 650513"/>
              <a:gd name="connsiteX59" fmla="*/ 895989 w 3715900"/>
              <a:gd name="connsiteY59" fmla="*/ 328325 h 650513"/>
              <a:gd name="connsiteX60" fmla="*/ 1362394 w 3715900"/>
              <a:gd name="connsiteY60" fmla="*/ 263887 h 65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715900" h="650513">
                <a:moveTo>
                  <a:pt x="1362394" y="263887"/>
                </a:moveTo>
                <a:lnTo>
                  <a:pt x="1650829" y="220929"/>
                </a:lnTo>
                <a:lnTo>
                  <a:pt x="1804252" y="199450"/>
                </a:lnTo>
                <a:lnTo>
                  <a:pt x="2092687" y="171834"/>
                </a:lnTo>
                <a:lnTo>
                  <a:pt x="2454765" y="141149"/>
                </a:lnTo>
                <a:lnTo>
                  <a:pt x="2755474" y="113533"/>
                </a:lnTo>
                <a:lnTo>
                  <a:pt x="3028566" y="92054"/>
                </a:lnTo>
                <a:lnTo>
                  <a:pt x="3059251" y="79780"/>
                </a:lnTo>
                <a:lnTo>
                  <a:pt x="3120620" y="46027"/>
                </a:lnTo>
                <a:lnTo>
                  <a:pt x="3185057" y="6137"/>
                </a:lnTo>
                <a:lnTo>
                  <a:pt x="3209605" y="0"/>
                </a:lnTo>
                <a:lnTo>
                  <a:pt x="3307796" y="12274"/>
                </a:lnTo>
                <a:lnTo>
                  <a:pt x="3479629" y="49095"/>
                </a:lnTo>
                <a:lnTo>
                  <a:pt x="3623847" y="95122"/>
                </a:lnTo>
                <a:lnTo>
                  <a:pt x="3669874" y="113533"/>
                </a:lnTo>
                <a:lnTo>
                  <a:pt x="3691353" y="138081"/>
                </a:lnTo>
                <a:lnTo>
                  <a:pt x="3712832" y="171834"/>
                </a:lnTo>
                <a:lnTo>
                  <a:pt x="3715900" y="193313"/>
                </a:lnTo>
                <a:lnTo>
                  <a:pt x="3715900" y="217861"/>
                </a:lnTo>
                <a:lnTo>
                  <a:pt x="3703627" y="248545"/>
                </a:lnTo>
                <a:lnTo>
                  <a:pt x="3682147" y="273093"/>
                </a:lnTo>
                <a:lnTo>
                  <a:pt x="3651463" y="291504"/>
                </a:lnTo>
                <a:lnTo>
                  <a:pt x="3617710" y="303777"/>
                </a:lnTo>
                <a:lnTo>
                  <a:pt x="3559409" y="309914"/>
                </a:lnTo>
                <a:lnTo>
                  <a:pt x="3476561" y="312983"/>
                </a:lnTo>
                <a:lnTo>
                  <a:pt x="3295522" y="306846"/>
                </a:lnTo>
                <a:lnTo>
                  <a:pt x="3114483" y="291504"/>
                </a:lnTo>
                <a:lnTo>
                  <a:pt x="2939581" y="294572"/>
                </a:lnTo>
                <a:lnTo>
                  <a:pt x="2700241" y="300709"/>
                </a:lnTo>
                <a:lnTo>
                  <a:pt x="2353506" y="322188"/>
                </a:lnTo>
                <a:lnTo>
                  <a:pt x="1936196" y="362078"/>
                </a:lnTo>
                <a:lnTo>
                  <a:pt x="1592529" y="408105"/>
                </a:lnTo>
                <a:lnTo>
                  <a:pt x="1288751" y="457200"/>
                </a:lnTo>
                <a:lnTo>
                  <a:pt x="942016" y="521638"/>
                </a:lnTo>
                <a:lnTo>
                  <a:pt x="837688" y="543117"/>
                </a:lnTo>
                <a:lnTo>
                  <a:pt x="619828" y="601418"/>
                </a:lnTo>
                <a:lnTo>
                  <a:pt x="481747" y="638239"/>
                </a:lnTo>
                <a:lnTo>
                  <a:pt x="441857" y="650513"/>
                </a:lnTo>
                <a:lnTo>
                  <a:pt x="405036" y="641308"/>
                </a:lnTo>
                <a:lnTo>
                  <a:pt x="352872" y="616760"/>
                </a:lnTo>
                <a:lnTo>
                  <a:pt x="297640" y="583007"/>
                </a:lnTo>
                <a:lnTo>
                  <a:pt x="257750" y="549254"/>
                </a:lnTo>
                <a:lnTo>
                  <a:pt x="174902" y="472542"/>
                </a:lnTo>
                <a:lnTo>
                  <a:pt x="92053" y="386626"/>
                </a:lnTo>
                <a:lnTo>
                  <a:pt x="42958" y="334462"/>
                </a:lnTo>
                <a:lnTo>
                  <a:pt x="12274" y="297640"/>
                </a:lnTo>
                <a:lnTo>
                  <a:pt x="0" y="276161"/>
                </a:lnTo>
                <a:lnTo>
                  <a:pt x="0" y="254682"/>
                </a:lnTo>
                <a:lnTo>
                  <a:pt x="9205" y="242408"/>
                </a:lnTo>
                <a:lnTo>
                  <a:pt x="27616" y="242408"/>
                </a:lnTo>
                <a:lnTo>
                  <a:pt x="52163" y="248545"/>
                </a:lnTo>
                <a:lnTo>
                  <a:pt x="107396" y="279230"/>
                </a:lnTo>
                <a:lnTo>
                  <a:pt x="174902" y="312983"/>
                </a:lnTo>
                <a:lnTo>
                  <a:pt x="248545" y="346736"/>
                </a:lnTo>
                <a:lnTo>
                  <a:pt x="297640" y="365146"/>
                </a:lnTo>
                <a:lnTo>
                  <a:pt x="343667" y="374352"/>
                </a:lnTo>
                <a:lnTo>
                  <a:pt x="405036" y="380489"/>
                </a:lnTo>
                <a:lnTo>
                  <a:pt x="552322" y="368215"/>
                </a:lnTo>
                <a:lnTo>
                  <a:pt x="699608" y="355941"/>
                </a:lnTo>
                <a:lnTo>
                  <a:pt x="895989" y="328325"/>
                </a:lnTo>
                <a:lnTo>
                  <a:pt x="1362394" y="26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A03018DB-5E51-46DF-AA86-62DA2699B6F9}"/>
              </a:ext>
            </a:extLst>
          </p:cNvPr>
          <p:cNvSpPr/>
          <p:nvPr/>
        </p:nvSpPr>
        <p:spPr>
          <a:xfrm>
            <a:off x="3509963" y="2449513"/>
            <a:ext cx="2689225" cy="1227137"/>
          </a:xfrm>
          <a:custGeom>
            <a:avLst/>
            <a:gdLst>
              <a:gd name="connsiteX0" fmla="*/ 1595437 w 2688431"/>
              <a:gd name="connsiteY0" fmla="*/ 1185863 h 1226344"/>
              <a:gd name="connsiteX1" fmla="*/ 1319212 w 2688431"/>
              <a:gd name="connsiteY1" fmla="*/ 1207294 h 1226344"/>
              <a:gd name="connsiteX2" fmla="*/ 1062037 w 2688431"/>
              <a:gd name="connsiteY2" fmla="*/ 1221582 h 1226344"/>
              <a:gd name="connsiteX3" fmla="*/ 823912 w 2688431"/>
              <a:gd name="connsiteY3" fmla="*/ 1226344 h 1226344"/>
              <a:gd name="connsiteX4" fmla="*/ 726281 w 2688431"/>
              <a:gd name="connsiteY4" fmla="*/ 1223963 h 1226344"/>
              <a:gd name="connsiteX5" fmla="*/ 640556 w 2688431"/>
              <a:gd name="connsiteY5" fmla="*/ 1216819 h 1226344"/>
              <a:gd name="connsiteX6" fmla="*/ 578643 w 2688431"/>
              <a:gd name="connsiteY6" fmla="*/ 1204913 h 1226344"/>
              <a:gd name="connsiteX7" fmla="*/ 531018 w 2688431"/>
              <a:gd name="connsiteY7" fmla="*/ 1193007 h 1226344"/>
              <a:gd name="connsiteX8" fmla="*/ 473868 w 2688431"/>
              <a:gd name="connsiteY8" fmla="*/ 1171575 h 1226344"/>
              <a:gd name="connsiteX9" fmla="*/ 445293 w 2688431"/>
              <a:gd name="connsiteY9" fmla="*/ 1159669 h 1226344"/>
              <a:gd name="connsiteX10" fmla="*/ 402431 w 2688431"/>
              <a:gd name="connsiteY10" fmla="*/ 1131094 h 1226344"/>
              <a:gd name="connsiteX11" fmla="*/ 373856 w 2688431"/>
              <a:gd name="connsiteY11" fmla="*/ 1102519 h 1226344"/>
              <a:gd name="connsiteX12" fmla="*/ 357187 w 2688431"/>
              <a:gd name="connsiteY12" fmla="*/ 1076325 h 1226344"/>
              <a:gd name="connsiteX13" fmla="*/ 333375 w 2688431"/>
              <a:gd name="connsiteY13" fmla="*/ 1026319 h 1226344"/>
              <a:gd name="connsiteX14" fmla="*/ 311943 w 2688431"/>
              <a:gd name="connsiteY14" fmla="*/ 957263 h 1226344"/>
              <a:gd name="connsiteX15" fmla="*/ 295275 w 2688431"/>
              <a:gd name="connsiteY15" fmla="*/ 881063 h 1226344"/>
              <a:gd name="connsiteX16" fmla="*/ 283368 w 2688431"/>
              <a:gd name="connsiteY16" fmla="*/ 769144 h 1226344"/>
              <a:gd name="connsiteX17" fmla="*/ 276225 w 2688431"/>
              <a:gd name="connsiteY17" fmla="*/ 638175 h 1226344"/>
              <a:gd name="connsiteX18" fmla="*/ 273843 w 2688431"/>
              <a:gd name="connsiteY18" fmla="*/ 504825 h 1226344"/>
              <a:gd name="connsiteX19" fmla="*/ 271462 w 2688431"/>
              <a:gd name="connsiteY19" fmla="*/ 397669 h 1226344"/>
              <a:gd name="connsiteX20" fmla="*/ 264318 w 2688431"/>
              <a:gd name="connsiteY20" fmla="*/ 321469 h 1226344"/>
              <a:gd name="connsiteX21" fmla="*/ 254793 w 2688431"/>
              <a:gd name="connsiteY21" fmla="*/ 266700 h 1226344"/>
              <a:gd name="connsiteX22" fmla="*/ 245268 w 2688431"/>
              <a:gd name="connsiteY22" fmla="*/ 228600 h 1226344"/>
              <a:gd name="connsiteX23" fmla="*/ 228600 w 2688431"/>
              <a:gd name="connsiteY23" fmla="*/ 190500 h 1226344"/>
              <a:gd name="connsiteX24" fmla="*/ 207168 w 2688431"/>
              <a:gd name="connsiteY24" fmla="*/ 161925 h 1226344"/>
              <a:gd name="connsiteX25" fmla="*/ 183356 w 2688431"/>
              <a:gd name="connsiteY25" fmla="*/ 140494 h 1226344"/>
              <a:gd name="connsiteX26" fmla="*/ 152400 w 2688431"/>
              <a:gd name="connsiteY26" fmla="*/ 121444 h 1226344"/>
              <a:gd name="connsiteX27" fmla="*/ 123825 w 2688431"/>
              <a:gd name="connsiteY27" fmla="*/ 114300 h 1226344"/>
              <a:gd name="connsiteX28" fmla="*/ 83343 w 2688431"/>
              <a:gd name="connsiteY28" fmla="*/ 111919 h 1226344"/>
              <a:gd name="connsiteX29" fmla="*/ 38100 w 2688431"/>
              <a:gd name="connsiteY29" fmla="*/ 116682 h 1226344"/>
              <a:gd name="connsiteX30" fmla="*/ 0 w 2688431"/>
              <a:gd name="connsiteY30" fmla="*/ 61913 h 1226344"/>
              <a:gd name="connsiteX31" fmla="*/ 288131 w 2688431"/>
              <a:gd name="connsiteY31" fmla="*/ 0 h 1226344"/>
              <a:gd name="connsiteX32" fmla="*/ 383381 w 2688431"/>
              <a:gd name="connsiteY32" fmla="*/ 66675 h 1226344"/>
              <a:gd name="connsiteX33" fmla="*/ 459581 w 2688431"/>
              <a:gd name="connsiteY33" fmla="*/ 123825 h 1226344"/>
              <a:gd name="connsiteX34" fmla="*/ 521493 w 2688431"/>
              <a:gd name="connsiteY34" fmla="*/ 173832 h 1226344"/>
              <a:gd name="connsiteX35" fmla="*/ 554831 w 2688431"/>
              <a:gd name="connsiteY35" fmla="*/ 204788 h 1226344"/>
              <a:gd name="connsiteX36" fmla="*/ 571500 w 2688431"/>
              <a:gd name="connsiteY36" fmla="*/ 228600 h 1226344"/>
              <a:gd name="connsiteX37" fmla="*/ 581025 w 2688431"/>
              <a:gd name="connsiteY37" fmla="*/ 250032 h 1226344"/>
              <a:gd name="connsiteX38" fmla="*/ 588168 w 2688431"/>
              <a:gd name="connsiteY38" fmla="*/ 278607 h 1226344"/>
              <a:gd name="connsiteX39" fmla="*/ 588168 w 2688431"/>
              <a:gd name="connsiteY39" fmla="*/ 304800 h 1226344"/>
              <a:gd name="connsiteX40" fmla="*/ 571500 w 2688431"/>
              <a:gd name="connsiteY40" fmla="*/ 352425 h 1226344"/>
              <a:gd name="connsiteX41" fmla="*/ 547687 w 2688431"/>
              <a:gd name="connsiteY41" fmla="*/ 423863 h 1226344"/>
              <a:gd name="connsiteX42" fmla="*/ 535781 w 2688431"/>
              <a:gd name="connsiteY42" fmla="*/ 471488 h 1226344"/>
              <a:gd name="connsiteX43" fmla="*/ 521493 w 2688431"/>
              <a:gd name="connsiteY43" fmla="*/ 538163 h 1226344"/>
              <a:gd name="connsiteX44" fmla="*/ 509587 w 2688431"/>
              <a:gd name="connsiteY44" fmla="*/ 607219 h 1226344"/>
              <a:gd name="connsiteX45" fmla="*/ 502443 w 2688431"/>
              <a:gd name="connsiteY45" fmla="*/ 685800 h 1226344"/>
              <a:gd name="connsiteX46" fmla="*/ 497681 w 2688431"/>
              <a:gd name="connsiteY46" fmla="*/ 757238 h 1226344"/>
              <a:gd name="connsiteX47" fmla="*/ 500062 w 2688431"/>
              <a:gd name="connsiteY47" fmla="*/ 840582 h 1226344"/>
              <a:gd name="connsiteX48" fmla="*/ 504825 w 2688431"/>
              <a:gd name="connsiteY48" fmla="*/ 869157 h 1226344"/>
              <a:gd name="connsiteX49" fmla="*/ 516731 w 2688431"/>
              <a:gd name="connsiteY49" fmla="*/ 902494 h 1226344"/>
              <a:gd name="connsiteX50" fmla="*/ 526256 w 2688431"/>
              <a:gd name="connsiteY50" fmla="*/ 921544 h 1226344"/>
              <a:gd name="connsiteX51" fmla="*/ 547687 w 2688431"/>
              <a:gd name="connsiteY51" fmla="*/ 947738 h 1226344"/>
              <a:gd name="connsiteX52" fmla="*/ 571500 w 2688431"/>
              <a:gd name="connsiteY52" fmla="*/ 969169 h 1226344"/>
              <a:gd name="connsiteX53" fmla="*/ 600075 w 2688431"/>
              <a:gd name="connsiteY53" fmla="*/ 985838 h 1226344"/>
              <a:gd name="connsiteX54" fmla="*/ 635793 w 2688431"/>
              <a:gd name="connsiteY54" fmla="*/ 1000125 h 1226344"/>
              <a:gd name="connsiteX55" fmla="*/ 688181 w 2688431"/>
              <a:gd name="connsiteY55" fmla="*/ 1009650 h 1226344"/>
              <a:gd name="connsiteX56" fmla="*/ 785812 w 2688431"/>
              <a:gd name="connsiteY56" fmla="*/ 1021557 h 1226344"/>
              <a:gd name="connsiteX57" fmla="*/ 1035843 w 2688431"/>
              <a:gd name="connsiteY57" fmla="*/ 1021557 h 1226344"/>
              <a:gd name="connsiteX58" fmla="*/ 1302543 w 2688431"/>
              <a:gd name="connsiteY58" fmla="*/ 1004888 h 1226344"/>
              <a:gd name="connsiteX59" fmla="*/ 1526381 w 2688431"/>
              <a:gd name="connsiteY59" fmla="*/ 981075 h 1226344"/>
              <a:gd name="connsiteX60" fmla="*/ 1754981 w 2688431"/>
              <a:gd name="connsiteY60" fmla="*/ 950119 h 1226344"/>
              <a:gd name="connsiteX61" fmla="*/ 2024062 w 2688431"/>
              <a:gd name="connsiteY61" fmla="*/ 904875 h 1226344"/>
              <a:gd name="connsiteX62" fmla="*/ 2109787 w 2688431"/>
              <a:gd name="connsiteY62" fmla="*/ 888207 h 1226344"/>
              <a:gd name="connsiteX63" fmla="*/ 2171700 w 2688431"/>
              <a:gd name="connsiteY63" fmla="*/ 859632 h 1226344"/>
              <a:gd name="connsiteX64" fmla="*/ 2243137 w 2688431"/>
              <a:gd name="connsiteY64" fmla="*/ 828675 h 1226344"/>
              <a:gd name="connsiteX65" fmla="*/ 2302668 w 2688431"/>
              <a:gd name="connsiteY65" fmla="*/ 802482 h 1226344"/>
              <a:gd name="connsiteX66" fmla="*/ 2326481 w 2688431"/>
              <a:gd name="connsiteY66" fmla="*/ 804863 h 1226344"/>
              <a:gd name="connsiteX67" fmla="*/ 2445543 w 2688431"/>
              <a:gd name="connsiteY67" fmla="*/ 838200 h 1226344"/>
              <a:gd name="connsiteX68" fmla="*/ 2509837 w 2688431"/>
              <a:gd name="connsiteY68" fmla="*/ 857250 h 1226344"/>
              <a:gd name="connsiteX69" fmla="*/ 2578893 w 2688431"/>
              <a:gd name="connsiteY69" fmla="*/ 885825 h 1226344"/>
              <a:gd name="connsiteX70" fmla="*/ 2628900 w 2688431"/>
              <a:gd name="connsiteY70" fmla="*/ 909638 h 1226344"/>
              <a:gd name="connsiteX71" fmla="*/ 2657475 w 2688431"/>
              <a:gd name="connsiteY71" fmla="*/ 928688 h 1226344"/>
              <a:gd name="connsiteX72" fmla="*/ 2678906 w 2688431"/>
              <a:gd name="connsiteY72" fmla="*/ 950119 h 1226344"/>
              <a:gd name="connsiteX73" fmla="*/ 2688431 w 2688431"/>
              <a:gd name="connsiteY73" fmla="*/ 966788 h 1226344"/>
              <a:gd name="connsiteX74" fmla="*/ 2683668 w 2688431"/>
              <a:gd name="connsiteY74" fmla="*/ 988219 h 1226344"/>
              <a:gd name="connsiteX75" fmla="*/ 2664618 w 2688431"/>
              <a:gd name="connsiteY75" fmla="*/ 1009650 h 1226344"/>
              <a:gd name="connsiteX76" fmla="*/ 2638425 w 2688431"/>
              <a:gd name="connsiteY76" fmla="*/ 1033463 h 1226344"/>
              <a:gd name="connsiteX77" fmla="*/ 2593181 w 2688431"/>
              <a:gd name="connsiteY77" fmla="*/ 1054894 h 1226344"/>
              <a:gd name="connsiteX78" fmla="*/ 2497931 w 2688431"/>
              <a:gd name="connsiteY78" fmla="*/ 1081088 h 1226344"/>
              <a:gd name="connsiteX79" fmla="*/ 2345531 w 2688431"/>
              <a:gd name="connsiteY79" fmla="*/ 1102519 h 1226344"/>
              <a:gd name="connsiteX80" fmla="*/ 1964531 w 2688431"/>
              <a:gd name="connsiteY80" fmla="*/ 1147763 h 1226344"/>
              <a:gd name="connsiteX81" fmla="*/ 1595437 w 2688431"/>
              <a:gd name="connsiteY81" fmla="*/ 1185863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688431" h="1226344">
                <a:moveTo>
                  <a:pt x="1595437" y="1185863"/>
                </a:moveTo>
                <a:lnTo>
                  <a:pt x="1319212" y="1207294"/>
                </a:lnTo>
                <a:lnTo>
                  <a:pt x="1062037" y="1221582"/>
                </a:lnTo>
                <a:lnTo>
                  <a:pt x="823912" y="1226344"/>
                </a:lnTo>
                <a:lnTo>
                  <a:pt x="726281" y="1223963"/>
                </a:lnTo>
                <a:lnTo>
                  <a:pt x="640556" y="1216819"/>
                </a:lnTo>
                <a:lnTo>
                  <a:pt x="578643" y="1204913"/>
                </a:lnTo>
                <a:lnTo>
                  <a:pt x="531018" y="1193007"/>
                </a:lnTo>
                <a:lnTo>
                  <a:pt x="473868" y="1171575"/>
                </a:lnTo>
                <a:lnTo>
                  <a:pt x="445293" y="1159669"/>
                </a:lnTo>
                <a:lnTo>
                  <a:pt x="402431" y="1131094"/>
                </a:lnTo>
                <a:lnTo>
                  <a:pt x="373856" y="1102519"/>
                </a:lnTo>
                <a:lnTo>
                  <a:pt x="357187" y="1076325"/>
                </a:lnTo>
                <a:lnTo>
                  <a:pt x="333375" y="1026319"/>
                </a:lnTo>
                <a:lnTo>
                  <a:pt x="311943" y="957263"/>
                </a:lnTo>
                <a:lnTo>
                  <a:pt x="295275" y="881063"/>
                </a:lnTo>
                <a:lnTo>
                  <a:pt x="283368" y="769144"/>
                </a:lnTo>
                <a:lnTo>
                  <a:pt x="276225" y="638175"/>
                </a:lnTo>
                <a:lnTo>
                  <a:pt x="273843" y="504825"/>
                </a:lnTo>
                <a:cubicBezTo>
                  <a:pt x="273049" y="469106"/>
                  <a:pt x="272256" y="433388"/>
                  <a:pt x="271462" y="397669"/>
                </a:cubicBezTo>
                <a:lnTo>
                  <a:pt x="264318" y="321469"/>
                </a:lnTo>
                <a:lnTo>
                  <a:pt x="254793" y="266700"/>
                </a:lnTo>
                <a:lnTo>
                  <a:pt x="245268" y="228600"/>
                </a:lnTo>
                <a:lnTo>
                  <a:pt x="228600" y="190500"/>
                </a:lnTo>
                <a:lnTo>
                  <a:pt x="207168" y="161925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14300"/>
                </a:lnTo>
                <a:lnTo>
                  <a:pt x="83343" y="111919"/>
                </a:lnTo>
                <a:lnTo>
                  <a:pt x="38100" y="116682"/>
                </a:lnTo>
                <a:lnTo>
                  <a:pt x="0" y="61913"/>
                </a:lnTo>
                <a:lnTo>
                  <a:pt x="288131" y="0"/>
                </a:lnTo>
                <a:lnTo>
                  <a:pt x="383381" y="66675"/>
                </a:lnTo>
                <a:lnTo>
                  <a:pt x="459581" y="123825"/>
                </a:lnTo>
                <a:lnTo>
                  <a:pt x="521493" y="173832"/>
                </a:lnTo>
                <a:lnTo>
                  <a:pt x="554831" y="204788"/>
                </a:lnTo>
                <a:lnTo>
                  <a:pt x="571500" y="228600"/>
                </a:lnTo>
                <a:lnTo>
                  <a:pt x="581025" y="250032"/>
                </a:lnTo>
                <a:lnTo>
                  <a:pt x="588168" y="278607"/>
                </a:lnTo>
                <a:lnTo>
                  <a:pt x="588168" y="304800"/>
                </a:lnTo>
                <a:lnTo>
                  <a:pt x="571500" y="352425"/>
                </a:lnTo>
                <a:lnTo>
                  <a:pt x="547687" y="423863"/>
                </a:lnTo>
                <a:lnTo>
                  <a:pt x="535781" y="471488"/>
                </a:lnTo>
                <a:lnTo>
                  <a:pt x="521493" y="538163"/>
                </a:lnTo>
                <a:lnTo>
                  <a:pt x="509587" y="607219"/>
                </a:lnTo>
                <a:lnTo>
                  <a:pt x="502443" y="685800"/>
                </a:lnTo>
                <a:lnTo>
                  <a:pt x="497681" y="757238"/>
                </a:lnTo>
                <a:cubicBezTo>
                  <a:pt x="498475" y="785019"/>
                  <a:pt x="499268" y="812801"/>
                  <a:pt x="500062" y="840582"/>
                </a:cubicBezTo>
                <a:lnTo>
                  <a:pt x="504825" y="869157"/>
                </a:lnTo>
                <a:lnTo>
                  <a:pt x="516731" y="902494"/>
                </a:lnTo>
                <a:lnTo>
                  <a:pt x="526256" y="921544"/>
                </a:lnTo>
                <a:lnTo>
                  <a:pt x="547687" y="947738"/>
                </a:lnTo>
                <a:lnTo>
                  <a:pt x="571500" y="969169"/>
                </a:lnTo>
                <a:lnTo>
                  <a:pt x="600075" y="985838"/>
                </a:lnTo>
                <a:lnTo>
                  <a:pt x="635793" y="1000125"/>
                </a:lnTo>
                <a:lnTo>
                  <a:pt x="688181" y="1009650"/>
                </a:lnTo>
                <a:lnTo>
                  <a:pt x="785812" y="1021557"/>
                </a:lnTo>
                <a:lnTo>
                  <a:pt x="1035843" y="1021557"/>
                </a:lnTo>
                <a:lnTo>
                  <a:pt x="1302543" y="1004888"/>
                </a:lnTo>
                <a:lnTo>
                  <a:pt x="1526381" y="981075"/>
                </a:lnTo>
                <a:lnTo>
                  <a:pt x="1754981" y="950119"/>
                </a:lnTo>
                <a:lnTo>
                  <a:pt x="2024062" y="904875"/>
                </a:lnTo>
                <a:lnTo>
                  <a:pt x="2109787" y="888207"/>
                </a:lnTo>
                <a:lnTo>
                  <a:pt x="2171700" y="859632"/>
                </a:lnTo>
                <a:lnTo>
                  <a:pt x="2243137" y="828675"/>
                </a:lnTo>
                <a:lnTo>
                  <a:pt x="2302668" y="802482"/>
                </a:lnTo>
                <a:lnTo>
                  <a:pt x="2326481" y="804863"/>
                </a:lnTo>
                <a:lnTo>
                  <a:pt x="2445543" y="838200"/>
                </a:lnTo>
                <a:lnTo>
                  <a:pt x="2509837" y="857250"/>
                </a:lnTo>
                <a:lnTo>
                  <a:pt x="2578893" y="885825"/>
                </a:lnTo>
                <a:lnTo>
                  <a:pt x="2628900" y="909638"/>
                </a:lnTo>
                <a:lnTo>
                  <a:pt x="2657475" y="928688"/>
                </a:lnTo>
                <a:lnTo>
                  <a:pt x="2678906" y="950119"/>
                </a:lnTo>
                <a:lnTo>
                  <a:pt x="2688431" y="966788"/>
                </a:lnTo>
                <a:lnTo>
                  <a:pt x="2683668" y="988219"/>
                </a:lnTo>
                <a:lnTo>
                  <a:pt x="2664618" y="1009650"/>
                </a:lnTo>
                <a:lnTo>
                  <a:pt x="2638425" y="1033463"/>
                </a:lnTo>
                <a:lnTo>
                  <a:pt x="2593181" y="1054894"/>
                </a:lnTo>
                <a:lnTo>
                  <a:pt x="2497931" y="1081088"/>
                </a:lnTo>
                <a:lnTo>
                  <a:pt x="2345531" y="1102519"/>
                </a:lnTo>
                <a:lnTo>
                  <a:pt x="1964531" y="1147763"/>
                </a:lnTo>
                <a:lnTo>
                  <a:pt x="1595437" y="11858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77799D94-6D4B-4B2B-A312-2C4108A355B5}"/>
              </a:ext>
            </a:extLst>
          </p:cNvPr>
          <p:cNvSpPr/>
          <p:nvPr/>
        </p:nvSpPr>
        <p:spPr>
          <a:xfrm>
            <a:off x="2820988" y="4151313"/>
            <a:ext cx="703262" cy="1511300"/>
          </a:xfrm>
          <a:custGeom>
            <a:avLst/>
            <a:gdLst>
              <a:gd name="connsiteX0" fmla="*/ 576263 w 702469"/>
              <a:gd name="connsiteY0" fmla="*/ 419100 h 1512094"/>
              <a:gd name="connsiteX1" fmla="*/ 521494 w 702469"/>
              <a:gd name="connsiteY1" fmla="*/ 581025 h 1512094"/>
              <a:gd name="connsiteX2" fmla="*/ 447675 w 702469"/>
              <a:gd name="connsiteY2" fmla="*/ 800100 h 1512094"/>
              <a:gd name="connsiteX3" fmla="*/ 400050 w 702469"/>
              <a:gd name="connsiteY3" fmla="*/ 933450 h 1512094"/>
              <a:gd name="connsiteX4" fmla="*/ 373857 w 702469"/>
              <a:gd name="connsiteY4" fmla="*/ 1014412 h 1512094"/>
              <a:gd name="connsiteX5" fmla="*/ 359569 w 702469"/>
              <a:gd name="connsiteY5" fmla="*/ 1076325 h 1512094"/>
              <a:gd name="connsiteX6" fmla="*/ 345282 w 702469"/>
              <a:gd name="connsiteY6" fmla="*/ 1140619 h 1512094"/>
              <a:gd name="connsiteX7" fmla="*/ 338138 w 702469"/>
              <a:gd name="connsiteY7" fmla="*/ 1185862 h 1512094"/>
              <a:gd name="connsiteX8" fmla="*/ 335757 w 702469"/>
              <a:gd name="connsiteY8" fmla="*/ 1245394 h 1512094"/>
              <a:gd name="connsiteX9" fmla="*/ 338138 w 702469"/>
              <a:gd name="connsiteY9" fmla="*/ 1276350 h 1512094"/>
              <a:gd name="connsiteX10" fmla="*/ 330994 w 702469"/>
              <a:gd name="connsiteY10" fmla="*/ 1302544 h 1512094"/>
              <a:gd name="connsiteX11" fmla="*/ 302419 w 702469"/>
              <a:gd name="connsiteY11" fmla="*/ 1354931 h 1512094"/>
              <a:gd name="connsiteX12" fmla="*/ 273844 w 702469"/>
              <a:gd name="connsiteY12" fmla="*/ 1400175 h 1512094"/>
              <a:gd name="connsiteX13" fmla="*/ 245269 w 702469"/>
              <a:gd name="connsiteY13" fmla="*/ 1438275 h 1512094"/>
              <a:gd name="connsiteX14" fmla="*/ 207169 w 702469"/>
              <a:gd name="connsiteY14" fmla="*/ 1476375 h 1512094"/>
              <a:gd name="connsiteX15" fmla="*/ 183357 w 702469"/>
              <a:gd name="connsiteY15" fmla="*/ 1493044 h 1512094"/>
              <a:gd name="connsiteX16" fmla="*/ 157163 w 702469"/>
              <a:gd name="connsiteY16" fmla="*/ 1504950 h 1512094"/>
              <a:gd name="connsiteX17" fmla="*/ 121444 w 702469"/>
              <a:gd name="connsiteY17" fmla="*/ 1512094 h 1512094"/>
              <a:gd name="connsiteX18" fmla="*/ 95250 w 702469"/>
              <a:gd name="connsiteY18" fmla="*/ 1509712 h 1512094"/>
              <a:gd name="connsiteX19" fmla="*/ 69057 w 702469"/>
              <a:gd name="connsiteY19" fmla="*/ 1500187 h 1512094"/>
              <a:gd name="connsiteX20" fmla="*/ 50007 w 702469"/>
              <a:gd name="connsiteY20" fmla="*/ 1485900 h 1512094"/>
              <a:gd name="connsiteX21" fmla="*/ 35719 w 702469"/>
              <a:gd name="connsiteY21" fmla="*/ 1469231 h 1512094"/>
              <a:gd name="connsiteX22" fmla="*/ 16669 w 702469"/>
              <a:gd name="connsiteY22" fmla="*/ 1431131 h 1512094"/>
              <a:gd name="connsiteX23" fmla="*/ 4763 w 702469"/>
              <a:gd name="connsiteY23" fmla="*/ 1383506 h 1512094"/>
              <a:gd name="connsiteX24" fmla="*/ 0 w 702469"/>
              <a:gd name="connsiteY24" fmla="*/ 1316831 h 1512094"/>
              <a:gd name="connsiteX25" fmla="*/ 0 w 702469"/>
              <a:gd name="connsiteY25" fmla="*/ 1238250 h 1512094"/>
              <a:gd name="connsiteX26" fmla="*/ 7144 w 702469"/>
              <a:gd name="connsiteY26" fmla="*/ 1150144 h 1512094"/>
              <a:gd name="connsiteX27" fmla="*/ 21432 w 702469"/>
              <a:gd name="connsiteY27" fmla="*/ 1054894 h 1512094"/>
              <a:gd name="connsiteX28" fmla="*/ 40482 w 702469"/>
              <a:gd name="connsiteY28" fmla="*/ 978694 h 1512094"/>
              <a:gd name="connsiteX29" fmla="*/ 69057 w 702469"/>
              <a:gd name="connsiteY29" fmla="*/ 904875 h 1512094"/>
              <a:gd name="connsiteX30" fmla="*/ 97632 w 702469"/>
              <a:gd name="connsiteY30" fmla="*/ 850106 h 1512094"/>
              <a:gd name="connsiteX31" fmla="*/ 138113 w 702469"/>
              <a:gd name="connsiteY31" fmla="*/ 795337 h 1512094"/>
              <a:gd name="connsiteX32" fmla="*/ 242888 w 702469"/>
              <a:gd name="connsiteY32" fmla="*/ 640556 h 1512094"/>
              <a:gd name="connsiteX33" fmla="*/ 421482 w 702469"/>
              <a:gd name="connsiteY33" fmla="*/ 366712 h 1512094"/>
              <a:gd name="connsiteX34" fmla="*/ 554832 w 702469"/>
              <a:gd name="connsiteY34" fmla="*/ 164306 h 1512094"/>
              <a:gd name="connsiteX35" fmla="*/ 645319 w 702469"/>
              <a:gd name="connsiteY35" fmla="*/ 21431 h 1512094"/>
              <a:gd name="connsiteX36" fmla="*/ 661988 w 702469"/>
              <a:gd name="connsiteY36" fmla="*/ 4762 h 1512094"/>
              <a:gd name="connsiteX37" fmla="*/ 678657 w 702469"/>
              <a:gd name="connsiteY37" fmla="*/ 0 h 1512094"/>
              <a:gd name="connsiteX38" fmla="*/ 692944 w 702469"/>
              <a:gd name="connsiteY38" fmla="*/ 0 h 1512094"/>
              <a:gd name="connsiteX39" fmla="*/ 697707 w 702469"/>
              <a:gd name="connsiteY39" fmla="*/ 4762 h 1512094"/>
              <a:gd name="connsiteX40" fmla="*/ 702469 w 702469"/>
              <a:gd name="connsiteY40" fmla="*/ 16669 h 1512094"/>
              <a:gd name="connsiteX41" fmla="*/ 697707 w 702469"/>
              <a:gd name="connsiteY41" fmla="*/ 45244 h 1512094"/>
              <a:gd name="connsiteX42" fmla="*/ 669132 w 702469"/>
              <a:gd name="connsiteY42" fmla="*/ 135731 h 1512094"/>
              <a:gd name="connsiteX43" fmla="*/ 616744 w 702469"/>
              <a:gd name="connsiteY43" fmla="*/ 297656 h 1512094"/>
              <a:gd name="connsiteX44" fmla="*/ 576263 w 702469"/>
              <a:gd name="connsiteY44" fmla="*/ 419100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1512094">
                <a:moveTo>
                  <a:pt x="576263" y="419100"/>
                </a:moveTo>
                <a:lnTo>
                  <a:pt x="521494" y="581025"/>
                </a:lnTo>
                <a:lnTo>
                  <a:pt x="447675" y="800100"/>
                </a:lnTo>
                <a:lnTo>
                  <a:pt x="400050" y="933450"/>
                </a:lnTo>
                <a:lnTo>
                  <a:pt x="373857" y="1014412"/>
                </a:lnTo>
                <a:lnTo>
                  <a:pt x="359569" y="1076325"/>
                </a:lnTo>
                <a:lnTo>
                  <a:pt x="345282" y="1140619"/>
                </a:lnTo>
                <a:lnTo>
                  <a:pt x="338138" y="1185862"/>
                </a:lnTo>
                <a:cubicBezTo>
                  <a:pt x="337344" y="1205706"/>
                  <a:pt x="336551" y="1225550"/>
                  <a:pt x="335757" y="1245394"/>
                </a:cubicBezTo>
                <a:lnTo>
                  <a:pt x="338138" y="1276350"/>
                </a:lnTo>
                <a:lnTo>
                  <a:pt x="330994" y="1302544"/>
                </a:lnTo>
                <a:lnTo>
                  <a:pt x="302419" y="1354931"/>
                </a:lnTo>
                <a:lnTo>
                  <a:pt x="273844" y="1400175"/>
                </a:lnTo>
                <a:lnTo>
                  <a:pt x="245269" y="1438275"/>
                </a:lnTo>
                <a:lnTo>
                  <a:pt x="207169" y="1476375"/>
                </a:lnTo>
                <a:lnTo>
                  <a:pt x="183357" y="1493044"/>
                </a:lnTo>
                <a:lnTo>
                  <a:pt x="157163" y="1504950"/>
                </a:lnTo>
                <a:lnTo>
                  <a:pt x="121444" y="1512094"/>
                </a:lnTo>
                <a:lnTo>
                  <a:pt x="95250" y="1509712"/>
                </a:lnTo>
                <a:lnTo>
                  <a:pt x="69057" y="1500187"/>
                </a:lnTo>
                <a:lnTo>
                  <a:pt x="50007" y="1485900"/>
                </a:lnTo>
                <a:lnTo>
                  <a:pt x="35719" y="1469231"/>
                </a:lnTo>
                <a:lnTo>
                  <a:pt x="16669" y="1431131"/>
                </a:lnTo>
                <a:lnTo>
                  <a:pt x="4763" y="1383506"/>
                </a:lnTo>
                <a:lnTo>
                  <a:pt x="0" y="1316831"/>
                </a:lnTo>
                <a:lnTo>
                  <a:pt x="0" y="1238250"/>
                </a:lnTo>
                <a:lnTo>
                  <a:pt x="7144" y="1150144"/>
                </a:lnTo>
                <a:lnTo>
                  <a:pt x="21432" y="1054894"/>
                </a:lnTo>
                <a:lnTo>
                  <a:pt x="40482" y="978694"/>
                </a:lnTo>
                <a:lnTo>
                  <a:pt x="69057" y="904875"/>
                </a:lnTo>
                <a:lnTo>
                  <a:pt x="97632" y="850106"/>
                </a:lnTo>
                <a:lnTo>
                  <a:pt x="138113" y="795337"/>
                </a:lnTo>
                <a:lnTo>
                  <a:pt x="242888" y="640556"/>
                </a:lnTo>
                <a:lnTo>
                  <a:pt x="421482" y="366712"/>
                </a:lnTo>
                <a:lnTo>
                  <a:pt x="554832" y="164306"/>
                </a:lnTo>
                <a:lnTo>
                  <a:pt x="645319" y="21431"/>
                </a:lnTo>
                <a:lnTo>
                  <a:pt x="661988" y="4762"/>
                </a:lnTo>
                <a:lnTo>
                  <a:pt x="678657" y="0"/>
                </a:lnTo>
                <a:lnTo>
                  <a:pt x="692944" y="0"/>
                </a:lnTo>
                <a:lnTo>
                  <a:pt x="697707" y="4762"/>
                </a:lnTo>
                <a:lnTo>
                  <a:pt x="702469" y="16669"/>
                </a:lnTo>
                <a:lnTo>
                  <a:pt x="697707" y="45244"/>
                </a:lnTo>
                <a:lnTo>
                  <a:pt x="669132" y="135731"/>
                </a:lnTo>
                <a:lnTo>
                  <a:pt x="616744" y="297656"/>
                </a:lnTo>
                <a:lnTo>
                  <a:pt x="576263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F45114D-19CA-414C-9D61-A12512C4B58F}"/>
              </a:ext>
            </a:extLst>
          </p:cNvPr>
          <p:cNvSpPr/>
          <p:nvPr/>
        </p:nvSpPr>
        <p:spPr>
          <a:xfrm>
            <a:off x="3808413" y="4194175"/>
            <a:ext cx="3211512" cy="1646238"/>
          </a:xfrm>
          <a:custGeom>
            <a:avLst/>
            <a:gdLst>
              <a:gd name="connsiteX0" fmla="*/ 1509024 w 3210971"/>
              <a:gd name="connsiteY0" fmla="*/ 1363672 h 1646449"/>
              <a:gd name="connsiteX1" fmla="*/ 1432384 w 3210971"/>
              <a:gd name="connsiteY1" fmla="*/ 1350458 h 1646449"/>
              <a:gd name="connsiteX2" fmla="*/ 1337244 w 3210971"/>
              <a:gd name="connsiteY2" fmla="*/ 1331959 h 1646449"/>
              <a:gd name="connsiteX3" fmla="*/ 1252675 w 3210971"/>
              <a:gd name="connsiteY3" fmla="*/ 1310816 h 1646449"/>
              <a:gd name="connsiteX4" fmla="*/ 1176035 w 3210971"/>
              <a:gd name="connsiteY4" fmla="*/ 1289674 h 1646449"/>
              <a:gd name="connsiteX5" fmla="*/ 1075609 w 3210971"/>
              <a:gd name="connsiteY5" fmla="*/ 1252675 h 1646449"/>
              <a:gd name="connsiteX6" fmla="*/ 985755 w 3210971"/>
              <a:gd name="connsiteY6" fmla="*/ 1213034 h 1646449"/>
              <a:gd name="connsiteX7" fmla="*/ 914400 w 3210971"/>
              <a:gd name="connsiteY7" fmla="*/ 1176035 h 1646449"/>
              <a:gd name="connsiteX8" fmla="*/ 821903 w 3210971"/>
              <a:gd name="connsiteY8" fmla="*/ 1115251 h 1646449"/>
              <a:gd name="connsiteX9" fmla="*/ 732049 w 3210971"/>
              <a:gd name="connsiteY9" fmla="*/ 1041253 h 1646449"/>
              <a:gd name="connsiteX10" fmla="*/ 634266 w 3210971"/>
              <a:gd name="connsiteY10" fmla="*/ 948756 h 1646449"/>
              <a:gd name="connsiteX11" fmla="*/ 531198 w 3210971"/>
              <a:gd name="connsiteY11" fmla="*/ 837760 h 1646449"/>
              <a:gd name="connsiteX12" fmla="*/ 414916 w 3210971"/>
              <a:gd name="connsiteY12" fmla="*/ 692407 h 1646449"/>
              <a:gd name="connsiteX13" fmla="*/ 319776 w 3210971"/>
              <a:gd name="connsiteY13" fmla="*/ 547055 h 1646449"/>
              <a:gd name="connsiteX14" fmla="*/ 237850 w 3210971"/>
              <a:gd name="connsiteY14" fmla="*/ 404345 h 1646449"/>
              <a:gd name="connsiteX15" fmla="*/ 171780 w 3210971"/>
              <a:gd name="connsiteY15" fmla="*/ 269563 h 1646449"/>
              <a:gd name="connsiteX16" fmla="*/ 113639 w 3210971"/>
              <a:gd name="connsiteY16" fmla="*/ 134782 h 1646449"/>
              <a:gd name="connsiteX17" fmla="*/ 73998 w 3210971"/>
              <a:gd name="connsiteY17" fmla="*/ 31714 h 1646449"/>
              <a:gd name="connsiteX18" fmla="*/ 63427 w 3210971"/>
              <a:gd name="connsiteY18" fmla="*/ 15857 h 1646449"/>
              <a:gd name="connsiteX19" fmla="*/ 42285 w 3210971"/>
              <a:gd name="connsiteY19" fmla="*/ 2643 h 1646449"/>
              <a:gd name="connsiteX20" fmla="*/ 15857 w 3210971"/>
              <a:gd name="connsiteY20" fmla="*/ 0 h 1646449"/>
              <a:gd name="connsiteX21" fmla="*/ 5286 w 3210971"/>
              <a:gd name="connsiteY21" fmla="*/ 7929 h 1646449"/>
              <a:gd name="connsiteX22" fmla="*/ 0 w 3210971"/>
              <a:gd name="connsiteY22" fmla="*/ 21142 h 1646449"/>
              <a:gd name="connsiteX23" fmla="*/ 2643 w 3210971"/>
              <a:gd name="connsiteY23" fmla="*/ 52856 h 1646449"/>
              <a:gd name="connsiteX24" fmla="*/ 23785 w 3210971"/>
              <a:gd name="connsiteY24" fmla="*/ 129496 h 1646449"/>
              <a:gd name="connsiteX25" fmla="*/ 68712 w 3210971"/>
              <a:gd name="connsiteY25" fmla="*/ 288063 h 1646449"/>
              <a:gd name="connsiteX26" fmla="*/ 113639 w 3210971"/>
              <a:gd name="connsiteY26" fmla="*/ 412273 h 1646449"/>
              <a:gd name="connsiteX27" fmla="*/ 163852 w 3210971"/>
              <a:gd name="connsiteY27" fmla="*/ 536483 h 1646449"/>
              <a:gd name="connsiteX28" fmla="*/ 219350 w 3210971"/>
              <a:gd name="connsiteY28" fmla="*/ 650123 h 1646449"/>
              <a:gd name="connsiteX29" fmla="*/ 288063 w 3210971"/>
              <a:gd name="connsiteY29" fmla="*/ 771690 h 1646449"/>
              <a:gd name="connsiteX30" fmla="*/ 340918 w 3210971"/>
              <a:gd name="connsiteY30" fmla="*/ 858902 h 1646449"/>
              <a:gd name="connsiteX31" fmla="*/ 414916 w 3210971"/>
              <a:gd name="connsiteY31" fmla="*/ 964613 h 1646449"/>
              <a:gd name="connsiteX32" fmla="*/ 486271 w 3210971"/>
              <a:gd name="connsiteY32" fmla="*/ 1054467 h 1646449"/>
              <a:gd name="connsiteX33" fmla="*/ 565554 w 3210971"/>
              <a:gd name="connsiteY33" fmla="*/ 1141679 h 1646449"/>
              <a:gd name="connsiteX34" fmla="*/ 623695 w 3210971"/>
              <a:gd name="connsiteY34" fmla="*/ 1199820 h 1646449"/>
              <a:gd name="connsiteX35" fmla="*/ 684479 w 3210971"/>
              <a:gd name="connsiteY35" fmla="*/ 1257961 h 1646449"/>
              <a:gd name="connsiteX36" fmla="*/ 750548 w 3210971"/>
              <a:gd name="connsiteY36" fmla="*/ 1310816 h 1646449"/>
              <a:gd name="connsiteX37" fmla="*/ 813975 w 3210971"/>
              <a:gd name="connsiteY37" fmla="*/ 1353101 h 1646449"/>
              <a:gd name="connsiteX38" fmla="*/ 898544 w 3210971"/>
              <a:gd name="connsiteY38" fmla="*/ 1403314 h 1646449"/>
              <a:gd name="connsiteX39" fmla="*/ 1004254 w 3210971"/>
              <a:gd name="connsiteY39" fmla="*/ 1453526 h 1646449"/>
              <a:gd name="connsiteX40" fmla="*/ 1104680 w 3210971"/>
              <a:gd name="connsiteY40" fmla="*/ 1495811 h 1646449"/>
              <a:gd name="connsiteX41" fmla="*/ 1228890 w 3210971"/>
              <a:gd name="connsiteY41" fmla="*/ 1535452 h 1646449"/>
              <a:gd name="connsiteX42" fmla="*/ 1334601 w 3210971"/>
              <a:gd name="connsiteY42" fmla="*/ 1561880 h 1646449"/>
              <a:gd name="connsiteX43" fmla="*/ 1461454 w 3210971"/>
              <a:gd name="connsiteY43" fmla="*/ 1588308 h 1646449"/>
              <a:gd name="connsiteX44" fmla="*/ 1596236 w 3210971"/>
              <a:gd name="connsiteY44" fmla="*/ 1609450 h 1646449"/>
              <a:gd name="connsiteX45" fmla="*/ 1770659 w 3210971"/>
              <a:gd name="connsiteY45" fmla="*/ 1630592 h 1646449"/>
              <a:gd name="connsiteX46" fmla="*/ 2000580 w 3210971"/>
              <a:gd name="connsiteY46" fmla="*/ 1643806 h 1646449"/>
              <a:gd name="connsiteX47" fmla="*/ 2182932 w 3210971"/>
              <a:gd name="connsiteY47" fmla="*/ 1646449 h 1646449"/>
              <a:gd name="connsiteX48" fmla="*/ 2357355 w 3210971"/>
              <a:gd name="connsiteY48" fmla="*/ 1646449 h 1646449"/>
              <a:gd name="connsiteX49" fmla="*/ 2589919 w 3210971"/>
              <a:gd name="connsiteY49" fmla="*/ 1638520 h 1646449"/>
              <a:gd name="connsiteX50" fmla="*/ 2740557 w 3210971"/>
              <a:gd name="connsiteY50" fmla="*/ 1630592 h 1646449"/>
              <a:gd name="connsiteX51" fmla="*/ 2859482 w 3210971"/>
              <a:gd name="connsiteY51" fmla="*/ 1617378 h 1646449"/>
              <a:gd name="connsiteX52" fmla="*/ 3010120 w 3210971"/>
              <a:gd name="connsiteY52" fmla="*/ 1585665 h 1646449"/>
              <a:gd name="connsiteX53" fmla="*/ 3150187 w 3210971"/>
              <a:gd name="connsiteY53" fmla="*/ 1543381 h 1646449"/>
              <a:gd name="connsiteX54" fmla="*/ 3176615 w 3210971"/>
              <a:gd name="connsiteY54" fmla="*/ 1530167 h 1646449"/>
              <a:gd name="connsiteX55" fmla="*/ 3197757 w 3210971"/>
              <a:gd name="connsiteY55" fmla="*/ 1506382 h 1646449"/>
              <a:gd name="connsiteX56" fmla="*/ 3208328 w 3210971"/>
              <a:gd name="connsiteY56" fmla="*/ 1477311 h 1646449"/>
              <a:gd name="connsiteX57" fmla="*/ 3210971 w 3210971"/>
              <a:gd name="connsiteY57" fmla="*/ 1458812 h 1646449"/>
              <a:gd name="connsiteX58" fmla="*/ 3208328 w 3210971"/>
              <a:gd name="connsiteY58" fmla="*/ 1445598 h 1646449"/>
              <a:gd name="connsiteX59" fmla="*/ 3197757 w 3210971"/>
              <a:gd name="connsiteY59" fmla="*/ 1429741 h 1646449"/>
              <a:gd name="connsiteX60" fmla="*/ 3187186 w 3210971"/>
              <a:gd name="connsiteY60" fmla="*/ 1421813 h 1646449"/>
              <a:gd name="connsiteX61" fmla="*/ 3158116 w 3210971"/>
              <a:gd name="connsiteY61" fmla="*/ 1403314 h 1646449"/>
              <a:gd name="connsiteX62" fmla="*/ 3092046 w 3210971"/>
              <a:gd name="connsiteY62" fmla="*/ 1363672 h 1646449"/>
              <a:gd name="connsiteX63" fmla="*/ 2473637 w 3210971"/>
              <a:gd name="connsiteY63" fmla="*/ 1379529 h 1646449"/>
              <a:gd name="connsiteX64" fmla="*/ 2346784 w 3210971"/>
              <a:gd name="connsiteY64" fmla="*/ 1392742 h 1646449"/>
              <a:gd name="connsiteX65" fmla="*/ 2153861 w 3210971"/>
              <a:gd name="connsiteY65" fmla="*/ 1400671 h 1646449"/>
              <a:gd name="connsiteX66" fmla="*/ 2027008 w 3210971"/>
              <a:gd name="connsiteY66" fmla="*/ 1400671 h 1646449"/>
              <a:gd name="connsiteX67" fmla="*/ 1834086 w 3210971"/>
              <a:gd name="connsiteY67" fmla="*/ 1395385 h 1646449"/>
              <a:gd name="connsiteX68" fmla="*/ 1625307 w 3210971"/>
              <a:gd name="connsiteY68" fmla="*/ 1379529 h 1646449"/>
              <a:gd name="connsiteX69" fmla="*/ 1509024 w 3210971"/>
              <a:gd name="connsiteY69" fmla="*/ 1363672 h 164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210971" h="1646449">
                <a:moveTo>
                  <a:pt x="1509024" y="1363672"/>
                </a:moveTo>
                <a:lnTo>
                  <a:pt x="1432384" y="1350458"/>
                </a:lnTo>
                <a:lnTo>
                  <a:pt x="1337244" y="1331959"/>
                </a:lnTo>
                <a:lnTo>
                  <a:pt x="1252675" y="1310816"/>
                </a:lnTo>
                <a:lnTo>
                  <a:pt x="1176035" y="1289674"/>
                </a:lnTo>
                <a:lnTo>
                  <a:pt x="1075609" y="1252675"/>
                </a:lnTo>
                <a:lnTo>
                  <a:pt x="985755" y="1213034"/>
                </a:lnTo>
                <a:lnTo>
                  <a:pt x="914400" y="1176035"/>
                </a:lnTo>
                <a:lnTo>
                  <a:pt x="821903" y="1115251"/>
                </a:lnTo>
                <a:lnTo>
                  <a:pt x="732049" y="1041253"/>
                </a:lnTo>
                <a:lnTo>
                  <a:pt x="634266" y="948756"/>
                </a:lnTo>
                <a:lnTo>
                  <a:pt x="531198" y="837760"/>
                </a:lnTo>
                <a:lnTo>
                  <a:pt x="414916" y="692407"/>
                </a:lnTo>
                <a:lnTo>
                  <a:pt x="319776" y="547055"/>
                </a:lnTo>
                <a:lnTo>
                  <a:pt x="237850" y="404345"/>
                </a:lnTo>
                <a:lnTo>
                  <a:pt x="171780" y="269563"/>
                </a:lnTo>
                <a:lnTo>
                  <a:pt x="113639" y="134782"/>
                </a:lnTo>
                <a:lnTo>
                  <a:pt x="73998" y="31714"/>
                </a:lnTo>
                <a:lnTo>
                  <a:pt x="63427" y="15857"/>
                </a:lnTo>
                <a:lnTo>
                  <a:pt x="42285" y="2643"/>
                </a:lnTo>
                <a:lnTo>
                  <a:pt x="15857" y="0"/>
                </a:lnTo>
                <a:lnTo>
                  <a:pt x="5286" y="7929"/>
                </a:lnTo>
                <a:lnTo>
                  <a:pt x="0" y="21142"/>
                </a:lnTo>
                <a:lnTo>
                  <a:pt x="2643" y="52856"/>
                </a:lnTo>
                <a:lnTo>
                  <a:pt x="23785" y="129496"/>
                </a:lnTo>
                <a:lnTo>
                  <a:pt x="68712" y="288063"/>
                </a:lnTo>
                <a:lnTo>
                  <a:pt x="113639" y="412273"/>
                </a:lnTo>
                <a:lnTo>
                  <a:pt x="163852" y="536483"/>
                </a:lnTo>
                <a:lnTo>
                  <a:pt x="219350" y="650123"/>
                </a:lnTo>
                <a:lnTo>
                  <a:pt x="288063" y="771690"/>
                </a:lnTo>
                <a:lnTo>
                  <a:pt x="340918" y="858902"/>
                </a:lnTo>
                <a:lnTo>
                  <a:pt x="414916" y="964613"/>
                </a:lnTo>
                <a:lnTo>
                  <a:pt x="486271" y="1054467"/>
                </a:lnTo>
                <a:lnTo>
                  <a:pt x="565554" y="1141679"/>
                </a:lnTo>
                <a:lnTo>
                  <a:pt x="623695" y="1199820"/>
                </a:lnTo>
                <a:lnTo>
                  <a:pt x="684479" y="1257961"/>
                </a:lnTo>
                <a:lnTo>
                  <a:pt x="750548" y="1310816"/>
                </a:lnTo>
                <a:lnTo>
                  <a:pt x="813975" y="1353101"/>
                </a:lnTo>
                <a:lnTo>
                  <a:pt x="898544" y="1403314"/>
                </a:lnTo>
                <a:lnTo>
                  <a:pt x="1004254" y="1453526"/>
                </a:lnTo>
                <a:lnTo>
                  <a:pt x="1104680" y="1495811"/>
                </a:lnTo>
                <a:lnTo>
                  <a:pt x="1228890" y="1535452"/>
                </a:lnTo>
                <a:lnTo>
                  <a:pt x="1334601" y="1561880"/>
                </a:lnTo>
                <a:lnTo>
                  <a:pt x="1461454" y="1588308"/>
                </a:lnTo>
                <a:lnTo>
                  <a:pt x="1596236" y="1609450"/>
                </a:lnTo>
                <a:lnTo>
                  <a:pt x="1770659" y="1630592"/>
                </a:lnTo>
                <a:lnTo>
                  <a:pt x="2000580" y="1643806"/>
                </a:lnTo>
                <a:lnTo>
                  <a:pt x="2182932" y="1646449"/>
                </a:lnTo>
                <a:lnTo>
                  <a:pt x="2357355" y="1646449"/>
                </a:lnTo>
                <a:lnTo>
                  <a:pt x="2589919" y="1638520"/>
                </a:lnTo>
                <a:lnTo>
                  <a:pt x="2740557" y="1630592"/>
                </a:lnTo>
                <a:lnTo>
                  <a:pt x="2859482" y="1617378"/>
                </a:lnTo>
                <a:lnTo>
                  <a:pt x="3010120" y="1585665"/>
                </a:lnTo>
                <a:lnTo>
                  <a:pt x="3150187" y="1543381"/>
                </a:lnTo>
                <a:lnTo>
                  <a:pt x="3176615" y="1530167"/>
                </a:lnTo>
                <a:lnTo>
                  <a:pt x="3197757" y="1506382"/>
                </a:lnTo>
                <a:lnTo>
                  <a:pt x="3208328" y="1477311"/>
                </a:lnTo>
                <a:lnTo>
                  <a:pt x="3210971" y="1458812"/>
                </a:lnTo>
                <a:lnTo>
                  <a:pt x="3208328" y="1445598"/>
                </a:lnTo>
                <a:lnTo>
                  <a:pt x="3197757" y="1429741"/>
                </a:lnTo>
                <a:lnTo>
                  <a:pt x="3187186" y="1421813"/>
                </a:lnTo>
                <a:lnTo>
                  <a:pt x="3158116" y="1403314"/>
                </a:lnTo>
                <a:lnTo>
                  <a:pt x="3092046" y="1363672"/>
                </a:lnTo>
                <a:lnTo>
                  <a:pt x="2473637" y="1379529"/>
                </a:lnTo>
                <a:lnTo>
                  <a:pt x="2346784" y="1392742"/>
                </a:lnTo>
                <a:lnTo>
                  <a:pt x="2153861" y="1400671"/>
                </a:lnTo>
                <a:lnTo>
                  <a:pt x="2027008" y="1400671"/>
                </a:lnTo>
                <a:lnTo>
                  <a:pt x="1834086" y="1395385"/>
                </a:lnTo>
                <a:lnTo>
                  <a:pt x="1625307" y="1379529"/>
                </a:lnTo>
                <a:lnTo>
                  <a:pt x="1509024" y="13636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F290FD9-37FB-448C-AF16-DD016F811FF8}"/>
              </a:ext>
            </a:extLst>
          </p:cNvPr>
          <p:cNvSpPr/>
          <p:nvPr/>
        </p:nvSpPr>
        <p:spPr>
          <a:xfrm>
            <a:off x="6169025" y="4757738"/>
            <a:ext cx="828675" cy="866775"/>
          </a:xfrm>
          <a:custGeom>
            <a:avLst/>
            <a:gdLst>
              <a:gd name="connsiteX0" fmla="*/ 240492 w 829831"/>
              <a:gd name="connsiteY0" fmla="*/ 256349 h 866830"/>
              <a:gd name="connsiteX1" fmla="*/ 354132 w 829831"/>
              <a:gd name="connsiteY1" fmla="*/ 401702 h 866830"/>
              <a:gd name="connsiteX2" fmla="*/ 457200 w 829831"/>
              <a:gd name="connsiteY2" fmla="*/ 536483 h 866830"/>
              <a:gd name="connsiteX3" fmla="*/ 517984 w 829831"/>
              <a:gd name="connsiteY3" fmla="*/ 613124 h 866830"/>
              <a:gd name="connsiteX4" fmla="*/ 565554 w 829831"/>
              <a:gd name="connsiteY4" fmla="*/ 665979 h 866830"/>
              <a:gd name="connsiteX5" fmla="*/ 607838 w 829831"/>
              <a:gd name="connsiteY5" fmla="*/ 702978 h 866830"/>
              <a:gd name="connsiteX6" fmla="*/ 671265 w 829831"/>
              <a:gd name="connsiteY6" fmla="*/ 755834 h 866830"/>
              <a:gd name="connsiteX7" fmla="*/ 721477 w 829831"/>
              <a:gd name="connsiteY7" fmla="*/ 792833 h 866830"/>
              <a:gd name="connsiteX8" fmla="*/ 739977 w 829831"/>
              <a:gd name="connsiteY8" fmla="*/ 803404 h 866830"/>
              <a:gd name="connsiteX9" fmla="*/ 798118 w 829831"/>
              <a:gd name="connsiteY9" fmla="*/ 840403 h 866830"/>
              <a:gd name="connsiteX10" fmla="*/ 829831 w 829831"/>
              <a:gd name="connsiteY10" fmla="*/ 866830 h 866830"/>
              <a:gd name="connsiteX11" fmla="*/ 42284 w 829831"/>
              <a:gd name="connsiteY11" fmla="*/ 827189 h 866830"/>
              <a:gd name="connsiteX12" fmla="*/ 129496 w 829831"/>
              <a:gd name="connsiteY12" fmla="*/ 811332 h 866830"/>
              <a:gd name="connsiteX13" fmla="*/ 171780 w 829831"/>
              <a:gd name="connsiteY13" fmla="*/ 798118 h 866830"/>
              <a:gd name="connsiteX14" fmla="*/ 214065 w 829831"/>
              <a:gd name="connsiteY14" fmla="*/ 776976 h 866830"/>
              <a:gd name="connsiteX15" fmla="*/ 240492 w 829831"/>
              <a:gd name="connsiteY15" fmla="*/ 755834 h 866830"/>
              <a:gd name="connsiteX16" fmla="*/ 261635 w 829831"/>
              <a:gd name="connsiteY16" fmla="*/ 732049 h 866830"/>
              <a:gd name="connsiteX17" fmla="*/ 272206 w 829831"/>
              <a:gd name="connsiteY17" fmla="*/ 700335 h 866830"/>
              <a:gd name="connsiteX18" fmla="*/ 269563 w 829831"/>
              <a:gd name="connsiteY18" fmla="*/ 676551 h 866830"/>
              <a:gd name="connsiteX19" fmla="*/ 235207 w 829831"/>
              <a:gd name="connsiteY19" fmla="*/ 589339 h 866830"/>
              <a:gd name="connsiteX20" fmla="*/ 142710 w 829831"/>
              <a:gd name="connsiteY20" fmla="*/ 372631 h 866830"/>
              <a:gd name="connsiteX21" fmla="*/ 66069 w 829831"/>
              <a:gd name="connsiteY21" fmla="*/ 200851 h 866830"/>
              <a:gd name="connsiteX22" fmla="*/ 7928 w 829831"/>
              <a:gd name="connsiteY22" fmla="*/ 63427 h 866830"/>
              <a:gd name="connsiteX23" fmla="*/ 0 w 829831"/>
              <a:gd name="connsiteY23" fmla="*/ 23785 h 866830"/>
              <a:gd name="connsiteX24" fmla="*/ 2643 w 829831"/>
              <a:gd name="connsiteY24" fmla="*/ 13214 h 866830"/>
              <a:gd name="connsiteX25" fmla="*/ 7928 w 829831"/>
              <a:gd name="connsiteY25" fmla="*/ 2643 h 866830"/>
              <a:gd name="connsiteX26" fmla="*/ 15856 w 829831"/>
              <a:gd name="connsiteY26" fmla="*/ 0 h 866830"/>
              <a:gd name="connsiteX27" fmla="*/ 31713 w 829831"/>
              <a:gd name="connsiteY27" fmla="*/ 0 h 866830"/>
              <a:gd name="connsiteX28" fmla="*/ 50213 w 829831"/>
              <a:gd name="connsiteY28" fmla="*/ 7929 h 866830"/>
              <a:gd name="connsiteX29" fmla="*/ 76640 w 829831"/>
              <a:gd name="connsiteY29" fmla="*/ 42285 h 866830"/>
              <a:gd name="connsiteX30" fmla="*/ 150638 w 829831"/>
              <a:gd name="connsiteY30" fmla="*/ 137424 h 866830"/>
              <a:gd name="connsiteX31" fmla="*/ 240492 w 829831"/>
              <a:gd name="connsiteY31" fmla="*/ 256349 h 86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9831" h="866830">
                <a:moveTo>
                  <a:pt x="240492" y="256349"/>
                </a:moveTo>
                <a:lnTo>
                  <a:pt x="354132" y="401702"/>
                </a:lnTo>
                <a:lnTo>
                  <a:pt x="457200" y="536483"/>
                </a:lnTo>
                <a:lnTo>
                  <a:pt x="517984" y="613124"/>
                </a:lnTo>
                <a:lnTo>
                  <a:pt x="565554" y="665979"/>
                </a:lnTo>
                <a:lnTo>
                  <a:pt x="607838" y="702978"/>
                </a:lnTo>
                <a:lnTo>
                  <a:pt x="671265" y="755834"/>
                </a:lnTo>
                <a:lnTo>
                  <a:pt x="721477" y="792833"/>
                </a:lnTo>
                <a:lnTo>
                  <a:pt x="739977" y="803404"/>
                </a:lnTo>
                <a:lnTo>
                  <a:pt x="798118" y="840403"/>
                </a:lnTo>
                <a:lnTo>
                  <a:pt x="829831" y="866830"/>
                </a:lnTo>
                <a:lnTo>
                  <a:pt x="42284" y="827189"/>
                </a:lnTo>
                <a:lnTo>
                  <a:pt x="129496" y="811332"/>
                </a:lnTo>
                <a:lnTo>
                  <a:pt x="171780" y="798118"/>
                </a:lnTo>
                <a:lnTo>
                  <a:pt x="214065" y="776976"/>
                </a:lnTo>
                <a:lnTo>
                  <a:pt x="240492" y="755834"/>
                </a:lnTo>
                <a:lnTo>
                  <a:pt x="261635" y="732049"/>
                </a:lnTo>
                <a:lnTo>
                  <a:pt x="272206" y="700335"/>
                </a:lnTo>
                <a:lnTo>
                  <a:pt x="269563" y="676551"/>
                </a:lnTo>
                <a:lnTo>
                  <a:pt x="235207" y="589339"/>
                </a:lnTo>
                <a:lnTo>
                  <a:pt x="142710" y="372631"/>
                </a:lnTo>
                <a:lnTo>
                  <a:pt x="66069" y="200851"/>
                </a:lnTo>
                <a:lnTo>
                  <a:pt x="7928" y="63427"/>
                </a:lnTo>
                <a:lnTo>
                  <a:pt x="0" y="23785"/>
                </a:lnTo>
                <a:lnTo>
                  <a:pt x="2643" y="13214"/>
                </a:lnTo>
                <a:lnTo>
                  <a:pt x="7928" y="2643"/>
                </a:lnTo>
                <a:lnTo>
                  <a:pt x="15856" y="0"/>
                </a:lnTo>
                <a:lnTo>
                  <a:pt x="31713" y="0"/>
                </a:lnTo>
                <a:lnTo>
                  <a:pt x="50213" y="7929"/>
                </a:lnTo>
                <a:lnTo>
                  <a:pt x="76640" y="42285"/>
                </a:lnTo>
                <a:lnTo>
                  <a:pt x="150638" y="137424"/>
                </a:lnTo>
                <a:lnTo>
                  <a:pt x="240492" y="25634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1B75F3-5604-4C8F-9C0D-87C9839D8672}"/>
              </a:ext>
            </a:extLst>
          </p:cNvPr>
          <p:cNvSpPr/>
          <p:nvPr/>
        </p:nvSpPr>
        <p:spPr>
          <a:xfrm>
            <a:off x="4811713" y="4029075"/>
            <a:ext cx="473075" cy="923925"/>
          </a:xfrm>
          <a:custGeom>
            <a:avLst/>
            <a:gdLst>
              <a:gd name="connsiteX0" fmla="*/ 69057 w 471488"/>
              <a:gd name="connsiteY0" fmla="*/ 483394 h 923925"/>
              <a:gd name="connsiteX1" fmla="*/ 104775 w 471488"/>
              <a:gd name="connsiteY1" fmla="*/ 564356 h 923925"/>
              <a:gd name="connsiteX2" fmla="*/ 147638 w 471488"/>
              <a:gd name="connsiteY2" fmla="*/ 647700 h 923925"/>
              <a:gd name="connsiteX3" fmla="*/ 192882 w 471488"/>
              <a:gd name="connsiteY3" fmla="*/ 723900 h 923925"/>
              <a:gd name="connsiteX4" fmla="*/ 240507 w 471488"/>
              <a:gd name="connsiteY4" fmla="*/ 790575 h 923925"/>
              <a:gd name="connsiteX5" fmla="*/ 292894 w 471488"/>
              <a:gd name="connsiteY5" fmla="*/ 857250 h 923925"/>
              <a:gd name="connsiteX6" fmla="*/ 340519 w 471488"/>
              <a:gd name="connsiteY6" fmla="*/ 907256 h 923925"/>
              <a:gd name="connsiteX7" fmla="*/ 366713 w 471488"/>
              <a:gd name="connsiteY7" fmla="*/ 919163 h 923925"/>
              <a:gd name="connsiteX8" fmla="*/ 390525 w 471488"/>
              <a:gd name="connsiteY8" fmla="*/ 923925 h 923925"/>
              <a:gd name="connsiteX9" fmla="*/ 416719 w 471488"/>
              <a:gd name="connsiteY9" fmla="*/ 916781 h 923925"/>
              <a:gd name="connsiteX10" fmla="*/ 433388 w 471488"/>
              <a:gd name="connsiteY10" fmla="*/ 895350 h 923925"/>
              <a:gd name="connsiteX11" fmla="*/ 442913 w 471488"/>
              <a:gd name="connsiteY11" fmla="*/ 876300 h 923925"/>
              <a:gd name="connsiteX12" fmla="*/ 447675 w 471488"/>
              <a:gd name="connsiteY12" fmla="*/ 857250 h 923925"/>
              <a:gd name="connsiteX13" fmla="*/ 454819 w 471488"/>
              <a:gd name="connsiteY13" fmla="*/ 716756 h 923925"/>
              <a:gd name="connsiteX14" fmla="*/ 466725 w 471488"/>
              <a:gd name="connsiteY14" fmla="*/ 578644 h 923925"/>
              <a:gd name="connsiteX15" fmla="*/ 471488 w 471488"/>
              <a:gd name="connsiteY15" fmla="*/ 554831 h 923925"/>
              <a:gd name="connsiteX16" fmla="*/ 309563 w 471488"/>
              <a:gd name="connsiteY16" fmla="*/ 369094 h 923925"/>
              <a:gd name="connsiteX17" fmla="*/ 295275 w 471488"/>
              <a:gd name="connsiteY17" fmla="*/ 361950 h 923925"/>
              <a:gd name="connsiteX18" fmla="*/ 278607 w 471488"/>
              <a:gd name="connsiteY18" fmla="*/ 350044 h 923925"/>
              <a:gd name="connsiteX19" fmla="*/ 259557 w 471488"/>
              <a:gd name="connsiteY19" fmla="*/ 330994 h 923925"/>
              <a:gd name="connsiteX20" fmla="*/ 233363 w 471488"/>
              <a:gd name="connsiteY20" fmla="*/ 300038 h 923925"/>
              <a:gd name="connsiteX21" fmla="*/ 200025 w 471488"/>
              <a:gd name="connsiteY21" fmla="*/ 252413 h 923925"/>
              <a:gd name="connsiteX22" fmla="*/ 157163 w 471488"/>
              <a:gd name="connsiteY22" fmla="*/ 183356 h 923925"/>
              <a:gd name="connsiteX23" fmla="*/ 126207 w 471488"/>
              <a:gd name="connsiteY23" fmla="*/ 128588 h 923925"/>
              <a:gd name="connsiteX24" fmla="*/ 100013 w 471488"/>
              <a:gd name="connsiteY24" fmla="*/ 80963 h 923925"/>
              <a:gd name="connsiteX25" fmla="*/ 73819 w 471488"/>
              <a:gd name="connsiteY25" fmla="*/ 38100 h 923925"/>
              <a:gd name="connsiteX26" fmla="*/ 64294 w 471488"/>
              <a:gd name="connsiteY26" fmla="*/ 26194 h 923925"/>
              <a:gd name="connsiteX27" fmla="*/ 42863 w 471488"/>
              <a:gd name="connsiteY27" fmla="*/ 7144 h 923925"/>
              <a:gd name="connsiteX28" fmla="*/ 26194 w 471488"/>
              <a:gd name="connsiteY28" fmla="*/ 0 h 923925"/>
              <a:gd name="connsiteX29" fmla="*/ 19050 w 471488"/>
              <a:gd name="connsiteY29" fmla="*/ 0 h 923925"/>
              <a:gd name="connsiteX30" fmla="*/ 9525 w 471488"/>
              <a:gd name="connsiteY30" fmla="*/ 4763 h 923925"/>
              <a:gd name="connsiteX31" fmla="*/ 4763 w 471488"/>
              <a:gd name="connsiteY31" fmla="*/ 11906 h 923925"/>
              <a:gd name="connsiteX32" fmla="*/ 0 w 471488"/>
              <a:gd name="connsiteY32" fmla="*/ 28575 h 923925"/>
              <a:gd name="connsiteX33" fmla="*/ 0 w 471488"/>
              <a:gd name="connsiteY33" fmla="*/ 78581 h 923925"/>
              <a:gd name="connsiteX34" fmla="*/ 0 w 471488"/>
              <a:gd name="connsiteY34" fmla="*/ 150019 h 923925"/>
              <a:gd name="connsiteX35" fmla="*/ 2382 w 471488"/>
              <a:gd name="connsiteY35" fmla="*/ 211931 h 923925"/>
              <a:gd name="connsiteX36" fmla="*/ 14288 w 471488"/>
              <a:gd name="connsiteY36" fmla="*/ 273844 h 923925"/>
              <a:gd name="connsiteX37" fmla="*/ 38100 w 471488"/>
              <a:gd name="connsiteY37" fmla="*/ 388144 h 923925"/>
              <a:gd name="connsiteX38" fmla="*/ 50007 w 471488"/>
              <a:gd name="connsiteY38" fmla="*/ 433388 h 923925"/>
              <a:gd name="connsiteX39" fmla="*/ 69057 w 471488"/>
              <a:gd name="connsiteY39" fmla="*/ 483394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71488" h="923925">
                <a:moveTo>
                  <a:pt x="69057" y="483394"/>
                </a:moveTo>
                <a:lnTo>
                  <a:pt x="104775" y="564356"/>
                </a:lnTo>
                <a:lnTo>
                  <a:pt x="147638" y="647700"/>
                </a:lnTo>
                <a:lnTo>
                  <a:pt x="192882" y="723900"/>
                </a:lnTo>
                <a:lnTo>
                  <a:pt x="240507" y="790575"/>
                </a:lnTo>
                <a:lnTo>
                  <a:pt x="292894" y="857250"/>
                </a:lnTo>
                <a:lnTo>
                  <a:pt x="340519" y="907256"/>
                </a:lnTo>
                <a:lnTo>
                  <a:pt x="366713" y="919163"/>
                </a:lnTo>
                <a:lnTo>
                  <a:pt x="390525" y="923925"/>
                </a:lnTo>
                <a:lnTo>
                  <a:pt x="416719" y="916781"/>
                </a:lnTo>
                <a:lnTo>
                  <a:pt x="433388" y="895350"/>
                </a:lnTo>
                <a:lnTo>
                  <a:pt x="442913" y="876300"/>
                </a:lnTo>
                <a:lnTo>
                  <a:pt x="447675" y="857250"/>
                </a:lnTo>
                <a:lnTo>
                  <a:pt x="454819" y="716756"/>
                </a:lnTo>
                <a:lnTo>
                  <a:pt x="466725" y="578644"/>
                </a:lnTo>
                <a:lnTo>
                  <a:pt x="471488" y="554831"/>
                </a:lnTo>
                <a:lnTo>
                  <a:pt x="309563" y="369094"/>
                </a:lnTo>
                <a:lnTo>
                  <a:pt x="295275" y="361950"/>
                </a:lnTo>
                <a:lnTo>
                  <a:pt x="278607" y="350044"/>
                </a:lnTo>
                <a:lnTo>
                  <a:pt x="259557" y="330994"/>
                </a:lnTo>
                <a:lnTo>
                  <a:pt x="233363" y="300038"/>
                </a:lnTo>
                <a:lnTo>
                  <a:pt x="200025" y="252413"/>
                </a:lnTo>
                <a:lnTo>
                  <a:pt x="157163" y="183356"/>
                </a:lnTo>
                <a:lnTo>
                  <a:pt x="126207" y="128588"/>
                </a:lnTo>
                <a:lnTo>
                  <a:pt x="100013" y="80963"/>
                </a:lnTo>
                <a:lnTo>
                  <a:pt x="73819" y="38100"/>
                </a:lnTo>
                <a:lnTo>
                  <a:pt x="64294" y="26194"/>
                </a:lnTo>
                <a:lnTo>
                  <a:pt x="42863" y="7144"/>
                </a:lnTo>
                <a:lnTo>
                  <a:pt x="26194" y="0"/>
                </a:lnTo>
                <a:lnTo>
                  <a:pt x="19050" y="0"/>
                </a:lnTo>
                <a:lnTo>
                  <a:pt x="9525" y="4763"/>
                </a:lnTo>
                <a:lnTo>
                  <a:pt x="4763" y="11906"/>
                </a:lnTo>
                <a:lnTo>
                  <a:pt x="0" y="28575"/>
                </a:lnTo>
                <a:lnTo>
                  <a:pt x="0" y="78581"/>
                </a:lnTo>
                <a:lnTo>
                  <a:pt x="0" y="150019"/>
                </a:lnTo>
                <a:lnTo>
                  <a:pt x="2382" y="211931"/>
                </a:lnTo>
                <a:lnTo>
                  <a:pt x="14288" y="273844"/>
                </a:lnTo>
                <a:lnTo>
                  <a:pt x="38100" y="388144"/>
                </a:lnTo>
                <a:lnTo>
                  <a:pt x="50007" y="433388"/>
                </a:lnTo>
                <a:lnTo>
                  <a:pt x="69057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73D60B-361C-4025-A4A1-016EE7E666F1}"/>
              </a:ext>
            </a:extLst>
          </p:cNvPr>
          <p:cNvSpPr/>
          <p:nvPr/>
        </p:nvSpPr>
        <p:spPr>
          <a:xfrm>
            <a:off x="5105400" y="4306888"/>
            <a:ext cx="287338" cy="293687"/>
          </a:xfrm>
          <a:custGeom>
            <a:avLst/>
            <a:gdLst>
              <a:gd name="connsiteX0" fmla="*/ 235744 w 288131"/>
              <a:gd name="connsiteY0" fmla="*/ 166688 h 292894"/>
              <a:gd name="connsiteX1" fmla="*/ 266700 w 288131"/>
              <a:gd name="connsiteY1" fmla="*/ 100013 h 292894"/>
              <a:gd name="connsiteX2" fmla="*/ 283369 w 288131"/>
              <a:gd name="connsiteY2" fmla="*/ 64294 h 292894"/>
              <a:gd name="connsiteX3" fmla="*/ 285750 w 288131"/>
              <a:gd name="connsiteY3" fmla="*/ 52388 h 292894"/>
              <a:gd name="connsiteX4" fmla="*/ 288131 w 288131"/>
              <a:gd name="connsiteY4" fmla="*/ 23813 h 292894"/>
              <a:gd name="connsiteX5" fmla="*/ 288131 w 288131"/>
              <a:gd name="connsiteY5" fmla="*/ 14288 h 292894"/>
              <a:gd name="connsiteX6" fmla="*/ 283369 w 288131"/>
              <a:gd name="connsiteY6" fmla="*/ 0 h 292894"/>
              <a:gd name="connsiteX7" fmla="*/ 273844 w 288131"/>
              <a:gd name="connsiteY7" fmla="*/ 0 h 292894"/>
              <a:gd name="connsiteX8" fmla="*/ 259556 w 288131"/>
              <a:gd name="connsiteY8" fmla="*/ 2382 h 292894"/>
              <a:gd name="connsiteX9" fmla="*/ 240506 w 288131"/>
              <a:gd name="connsiteY9" fmla="*/ 16669 h 292894"/>
              <a:gd name="connsiteX10" fmla="*/ 226219 w 288131"/>
              <a:gd name="connsiteY10" fmla="*/ 33338 h 292894"/>
              <a:gd name="connsiteX11" fmla="*/ 209550 w 288131"/>
              <a:gd name="connsiteY11" fmla="*/ 47625 h 292894"/>
              <a:gd name="connsiteX12" fmla="*/ 188119 w 288131"/>
              <a:gd name="connsiteY12" fmla="*/ 61913 h 292894"/>
              <a:gd name="connsiteX13" fmla="*/ 154781 w 288131"/>
              <a:gd name="connsiteY13" fmla="*/ 78582 h 292894"/>
              <a:gd name="connsiteX14" fmla="*/ 121444 w 288131"/>
              <a:gd name="connsiteY14" fmla="*/ 92869 h 292894"/>
              <a:gd name="connsiteX15" fmla="*/ 100013 w 288131"/>
              <a:gd name="connsiteY15" fmla="*/ 100013 h 292894"/>
              <a:gd name="connsiteX16" fmla="*/ 83344 w 288131"/>
              <a:gd name="connsiteY16" fmla="*/ 102394 h 292894"/>
              <a:gd name="connsiteX17" fmla="*/ 71438 w 288131"/>
              <a:gd name="connsiteY17" fmla="*/ 102394 h 292894"/>
              <a:gd name="connsiteX18" fmla="*/ 42863 w 288131"/>
              <a:gd name="connsiteY18" fmla="*/ 97632 h 292894"/>
              <a:gd name="connsiteX19" fmla="*/ 30956 w 288131"/>
              <a:gd name="connsiteY19" fmla="*/ 95250 h 292894"/>
              <a:gd name="connsiteX20" fmla="*/ 0 w 288131"/>
              <a:gd name="connsiteY20" fmla="*/ 85725 h 292894"/>
              <a:gd name="connsiteX21" fmla="*/ 173831 w 288131"/>
              <a:gd name="connsiteY21" fmla="*/ 292894 h 292894"/>
              <a:gd name="connsiteX22" fmla="*/ 185738 w 288131"/>
              <a:gd name="connsiteY22" fmla="*/ 254794 h 292894"/>
              <a:gd name="connsiteX23" fmla="*/ 202406 w 288131"/>
              <a:gd name="connsiteY23" fmla="*/ 223838 h 292894"/>
              <a:gd name="connsiteX24" fmla="*/ 235744 w 288131"/>
              <a:gd name="connsiteY24" fmla="*/ 166688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88131" h="292894">
                <a:moveTo>
                  <a:pt x="235744" y="166688"/>
                </a:moveTo>
                <a:lnTo>
                  <a:pt x="266700" y="100013"/>
                </a:lnTo>
                <a:lnTo>
                  <a:pt x="283369" y="64294"/>
                </a:lnTo>
                <a:lnTo>
                  <a:pt x="285750" y="52388"/>
                </a:lnTo>
                <a:lnTo>
                  <a:pt x="288131" y="23813"/>
                </a:lnTo>
                <a:lnTo>
                  <a:pt x="288131" y="14288"/>
                </a:lnTo>
                <a:lnTo>
                  <a:pt x="283369" y="0"/>
                </a:lnTo>
                <a:lnTo>
                  <a:pt x="273844" y="0"/>
                </a:lnTo>
                <a:lnTo>
                  <a:pt x="259556" y="2382"/>
                </a:lnTo>
                <a:lnTo>
                  <a:pt x="240506" y="16669"/>
                </a:lnTo>
                <a:lnTo>
                  <a:pt x="226219" y="33338"/>
                </a:lnTo>
                <a:lnTo>
                  <a:pt x="209550" y="47625"/>
                </a:lnTo>
                <a:lnTo>
                  <a:pt x="188119" y="61913"/>
                </a:lnTo>
                <a:lnTo>
                  <a:pt x="154781" y="78582"/>
                </a:lnTo>
                <a:lnTo>
                  <a:pt x="121444" y="92869"/>
                </a:lnTo>
                <a:lnTo>
                  <a:pt x="100013" y="100013"/>
                </a:lnTo>
                <a:lnTo>
                  <a:pt x="83344" y="102394"/>
                </a:lnTo>
                <a:lnTo>
                  <a:pt x="71438" y="102394"/>
                </a:lnTo>
                <a:lnTo>
                  <a:pt x="42863" y="97632"/>
                </a:lnTo>
                <a:lnTo>
                  <a:pt x="30956" y="95250"/>
                </a:lnTo>
                <a:lnTo>
                  <a:pt x="0" y="85725"/>
                </a:lnTo>
                <a:lnTo>
                  <a:pt x="173831" y="292894"/>
                </a:lnTo>
                <a:lnTo>
                  <a:pt x="185738" y="254794"/>
                </a:lnTo>
                <a:lnTo>
                  <a:pt x="202406" y="223838"/>
                </a:lnTo>
                <a:lnTo>
                  <a:pt x="235744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86D13D2-14C0-4EE1-BDC5-46F6140D21CA}"/>
              </a:ext>
            </a:extLst>
          </p:cNvPr>
          <p:cNvSpPr/>
          <p:nvPr/>
        </p:nvSpPr>
        <p:spPr>
          <a:xfrm>
            <a:off x="6334125" y="3990975"/>
            <a:ext cx="798513" cy="960438"/>
          </a:xfrm>
          <a:custGeom>
            <a:avLst/>
            <a:gdLst>
              <a:gd name="connsiteX0" fmla="*/ 328613 w 797719"/>
              <a:gd name="connsiteY0" fmla="*/ 185738 h 959644"/>
              <a:gd name="connsiteX1" fmla="*/ 247650 w 797719"/>
              <a:gd name="connsiteY1" fmla="*/ 130969 h 959644"/>
              <a:gd name="connsiteX2" fmla="*/ 147638 w 797719"/>
              <a:gd name="connsiteY2" fmla="*/ 64294 h 959644"/>
              <a:gd name="connsiteX3" fmla="*/ 61913 w 797719"/>
              <a:gd name="connsiteY3" fmla="*/ 9525 h 959644"/>
              <a:gd name="connsiteX4" fmla="*/ 42863 w 797719"/>
              <a:gd name="connsiteY4" fmla="*/ 0 h 959644"/>
              <a:gd name="connsiteX5" fmla="*/ 11906 w 797719"/>
              <a:gd name="connsiteY5" fmla="*/ 0 h 959644"/>
              <a:gd name="connsiteX6" fmla="*/ 2381 w 797719"/>
              <a:gd name="connsiteY6" fmla="*/ 4763 h 959644"/>
              <a:gd name="connsiteX7" fmla="*/ 0 w 797719"/>
              <a:gd name="connsiteY7" fmla="*/ 19050 h 959644"/>
              <a:gd name="connsiteX8" fmla="*/ 9525 w 797719"/>
              <a:gd name="connsiteY8" fmla="*/ 47625 h 959644"/>
              <a:gd name="connsiteX9" fmla="*/ 26194 w 797719"/>
              <a:gd name="connsiteY9" fmla="*/ 71438 h 959644"/>
              <a:gd name="connsiteX10" fmla="*/ 111919 w 797719"/>
              <a:gd name="connsiteY10" fmla="*/ 159544 h 959644"/>
              <a:gd name="connsiteX11" fmla="*/ 190500 w 797719"/>
              <a:gd name="connsiteY11" fmla="*/ 254794 h 959644"/>
              <a:gd name="connsiteX12" fmla="*/ 252413 w 797719"/>
              <a:gd name="connsiteY12" fmla="*/ 338138 h 959644"/>
              <a:gd name="connsiteX13" fmla="*/ 309563 w 797719"/>
              <a:gd name="connsiteY13" fmla="*/ 423863 h 959644"/>
              <a:gd name="connsiteX14" fmla="*/ 359569 w 797719"/>
              <a:gd name="connsiteY14" fmla="*/ 521494 h 959644"/>
              <a:gd name="connsiteX15" fmla="*/ 421481 w 797719"/>
              <a:gd name="connsiteY15" fmla="*/ 647700 h 959644"/>
              <a:gd name="connsiteX16" fmla="*/ 481013 w 797719"/>
              <a:gd name="connsiteY16" fmla="*/ 766763 h 959644"/>
              <a:gd name="connsiteX17" fmla="*/ 511969 w 797719"/>
              <a:gd name="connsiteY17" fmla="*/ 828675 h 959644"/>
              <a:gd name="connsiteX18" fmla="*/ 545306 w 797719"/>
              <a:gd name="connsiteY18" fmla="*/ 890588 h 959644"/>
              <a:gd name="connsiteX19" fmla="*/ 571500 w 797719"/>
              <a:gd name="connsiteY19" fmla="*/ 919163 h 959644"/>
              <a:gd name="connsiteX20" fmla="*/ 597694 w 797719"/>
              <a:gd name="connsiteY20" fmla="*/ 940594 h 959644"/>
              <a:gd name="connsiteX21" fmla="*/ 626269 w 797719"/>
              <a:gd name="connsiteY21" fmla="*/ 952500 h 959644"/>
              <a:gd name="connsiteX22" fmla="*/ 657225 w 797719"/>
              <a:gd name="connsiteY22" fmla="*/ 959644 h 959644"/>
              <a:gd name="connsiteX23" fmla="*/ 688181 w 797719"/>
              <a:gd name="connsiteY23" fmla="*/ 957263 h 959644"/>
              <a:gd name="connsiteX24" fmla="*/ 728663 w 797719"/>
              <a:gd name="connsiteY24" fmla="*/ 945356 h 959644"/>
              <a:gd name="connsiteX25" fmla="*/ 752475 w 797719"/>
              <a:gd name="connsiteY25" fmla="*/ 928688 h 959644"/>
              <a:gd name="connsiteX26" fmla="*/ 769144 w 797719"/>
              <a:gd name="connsiteY26" fmla="*/ 907256 h 959644"/>
              <a:gd name="connsiteX27" fmla="*/ 783431 w 797719"/>
              <a:gd name="connsiteY27" fmla="*/ 881063 h 959644"/>
              <a:gd name="connsiteX28" fmla="*/ 795338 w 797719"/>
              <a:gd name="connsiteY28" fmla="*/ 850106 h 959644"/>
              <a:gd name="connsiteX29" fmla="*/ 797719 w 797719"/>
              <a:gd name="connsiteY29" fmla="*/ 826294 h 959644"/>
              <a:gd name="connsiteX30" fmla="*/ 790575 w 797719"/>
              <a:gd name="connsiteY30" fmla="*/ 769144 h 959644"/>
              <a:gd name="connsiteX31" fmla="*/ 776288 w 797719"/>
              <a:gd name="connsiteY31" fmla="*/ 700088 h 959644"/>
              <a:gd name="connsiteX32" fmla="*/ 757238 w 797719"/>
              <a:gd name="connsiteY32" fmla="*/ 626269 h 959644"/>
              <a:gd name="connsiteX33" fmla="*/ 738188 w 797719"/>
              <a:gd name="connsiteY33" fmla="*/ 576263 h 959644"/>
              <a:gd name="connsiteX34" fmla="*/ 719138 w 797719"/>
              <a:gd name="connsiteY34" fmla="*/ 531019 h 959644"/>
              <a:gd name="connsiteX35" fmla="*/ 688181 w 797719"/>
              <a:gd name="connsiteY35" fmla="*/ 481013 h 959644"/>
              <a:gd name="connsiteX36" fmla="*/ 652463 w 797719"/>
              <a:gd name="connsiteY36" fmla="*/ 431006 h 959644"/>
              <a:gd name="connsiteX37" fmla="*/ 633413 w 797719"/>
              <a:gd name="connsiteY37" fmla="*/ 409575 h 959644"/>
              <a:gd name="connsiteX38" fmla="*/ 569119 w 797719"/>
              <a:gd name="connsiteY38" fmla="*/ 357188 h 959644"/>
              <a:gd name="connsiteX39" fmla="*/ 502444 w 797719"/>
              <a:gd name="connsiteY39" fmla="*/ 304800 h 959644"/>
              <a:gd name="connsiteX40" fmla="*/ 431006 w 797719"/>
              <a:gd name="connsiteY40" fmla="*/ 254794 h 959644"/>
              <a:gd name="connsiteX41" fmla="*/ 328613 w 797719"/>
              <a:gd name="connsiteY41" fmla="*/ 185738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7719" h="959644">
                <a:moveTo>
                  <a:pt x="328613" y="185738"/>
                </a:moveTo>
                <a:lnTo>
                  <a:pt x="247650" y="130969"/>
                </a:lnTo>
                <a:lnTo>
                  <a:pt x="147638" y="64294"/>
                </a:lnTo>
                <a:lnTo>
                  <a:pt x="61913" y="9525"/>
                </a:lnTo>
                <a:lnTo>
                  <a:pt x="42863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26194" y="71438"/>
                </a:lnTo>
                <a:lnTo>
                  <a:pt x="111919" y="159544"/>
                </a:lnTo>
                <a:lnTo>
                  <a:pt x="190500" y="254794"/>
                </a:lnTo>
                <a:lnTo>
                  <a:pt x="252413" y="338138"/>
                </a:lnTo>
                <a:lnTo>
                  <a:pt x="309563" y="423863"/>
                </a:lnTo>
                <a:lnTo>
                  <a:pt x="359569" y="521494"/>
                </a:lnTo>
                <a:lnTo>
                  <a:pt x="421481" y="647700"/>
                </a:lnTo>
                <a:lnTo>
                  <a:pt x="481013" y="766763"/>
                </a:lnTo>
                <a:lnTo>
                  <a:pt x="511969" y="828675"/>
                </a:lnTo>
                <a:lnTo>
                  <a:pt x="545306" y="890588"/>
                </a:lnTo>
                <a:lnTo>
                  <a:pt x="571500" y="919163"/>
                </a:lnTo>
                <a:lnTo>
                  <a:pt x="597694" y="940594"/>
                </a:lnTo>
                <a:lnTo>
                  <a:pt x="626269" y="952500"/>
                </a:lnTo>
                <a:lnTo>
                  <a:pt x="657225" y="959644"/>
                </a:lnTo>
                <a:lnTo>
                  <a:pt x="688181" y="957263"/>
                </a:lnTo>
                <a:lnTo>
                  <a:pt x="728663" y="945356"/>
                </a:lnTo>
                <a:lnTo>
                  <a:pt x="752475" y="928688"/>
                </a:lnTo>
                <a:lnTo>
                  <a:pt x="769144" y="907256"/>
                </a:lnTo>
                <a:lnTo>
                  <a:pt x="783431" y="881063"/>
                </a:lnTo>
                <a:lnTo>
                  <a:pt x="795338" y="850106"/>
                </a:lnTo>
                <a:lnTo>
                  <a:pt x="797719" y="826294"/>
                </a:lnTo>
                <a:lnTo>
                  <a:pt x="790575" y="769144"/>
                </a:lnTo>
                <a:lnTo>
                  <a:pt x="776288" y="700088"/>
                </a:lnTo>
                <a:lnTo>
                  <a:pt x="757238" y="626269"/>
                </a:lnTo>
                <a:lnTo>
                  <a:pt x="738188" y="576263"/>
                </a:lnTo>
                <a:lnTo>
                  <a:pt x="719138" y="531019"/>
                </a:lnTo>
                <a:lnTo>
                  <a:pt x="688181" y="481013"/>
                </a:lnTo>
                <a:lnTo>
                  <a:pt x="652463" y="431006"/>
                </a:lnTo>
                <a:lnTo>
                  <a:pt x="633413" y="409575"/>
                </a:lnTo>
                <a:lnTo>
                  <a:pt x="569119" y="357188"/>
                </a:lnTo>
                <a:lnTo>
                  <a:pt x="502444" y="304800"/>
                </a:lnTo>
                <a:lnTo>
                  <a:pt x="431006" y="254794"/>
                </a:lnTo>
                <a:lnTo>
                  <a:pt x="328613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637B3B-F44A-4687-B320-05B3F8516A4D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973388" y="1528763"/>
            <a:chExt cx="4311650" cy="4464050"/>
          </a:xfrm>
        </p:grpSpPr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006A7792-EB53-436E-AFB9-E1D286906233}"/>
                </a:ext>
              </a:extLst>
            </p:cNvPr>
            <p:cNvSpPr/>
            <p:nvPr/>
          </p:nvSpPr>
          <p:spPr>
            <a:xfrm>
              <a:off x="4691063" y="15287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32FF0C7F-42D0-455B-91F8-CAD2D35A1521}"/>
                </a:ext>
              </a:extLst>
            </p:cNvPr>
            <p:cNvSpPr/>
            <p:nvPr/>
          </p:nvSpPr>
          <p:spPr>
            <a:xfrm>
              <a:off x="3128963" y="21097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C51A455C-60DF-4D48-B6D9-FDCB7CE85DE8}"/>
                </a:ext>
              </a:extLst>
            </p:cNvPr>
            <p:cNvSpPr/>
            <p:nvPr/>
          </p:nvSpPr>
          <p:spPr>
            <a:xfrm>
              <a:off x="3662363" y="26019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D8ADED48-2CD6-432A-8CE4-BA72E3DA090B}"/>
                </a:ext>
              </a:extLst>
            </p:cNvPr>
            <p:cNvSpPr/>
            <p:nvPr/>
          </p:nvSpPr>
          <p:spPr>
            <a:xfrm>
              <a:off x="2973388" y="43037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51FE9275-C8E4-4B47-8394-B4422CDB3126}"/>
                </a:ext>
              </a:extLst>
            </p:cNvPr>
            <p:cNvSpPr/>
            <p:nvPr/>
          </p:nvSpPr>
          <p:spPr>
            <a:xfrm>
              <a:off x="3960813" y="43465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8">
              <a:extLst>
                <a:ext uri="{FF2B5EF4-FFF2-40B4-BE49-F238E27FC236}">
                  <a16:creationId xmlns:a16="http://schemas.microsoft.com/office/drawing/2014/main" id="{BA3C78F2-4E66-427C-9FA1-057453EB3A11}"/>
                </a:ext>
              </a:extLst>
            </p:cNvPr>
            <p:cNvSpPr/>
            <p:nvPr/>
          </p:nvSpPr>
          <p:spPr>
            <a:xfrm>
              <a:off x="6321425" y="49101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0AC50F8A-EF49-4E14-9572-C69803D8C3E6}"/>
                </a:ext>
              </a:extLst>
            </p:cNvPr>
            <p:cNvSpPr/>
            <p:nvPr/>
          </p:nvSpPr>
          <p:spPr>
            <a:xfrm>
              <a:off x="4964113" y="41814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3C5CDB93-14C7-4AA2-B470-C07031BC461D}"/>
                </a:ext>
              </a:extLst>
            </p:cNvPr>
            <p:cNvSpPr/>
            <p:nvPr/>
          </p:nvSpPr>
          <p:spPr>
            <a:xfrm>
              <a:off x="5257800" y="44592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A39CB4CF-04A7-4104-9E34-7680AE431314}"/>
                </a:ext>
              </a:extLst>
            </p:cNvPr>
            <p:cNvSpPr/>
            <p:nvPr/>
          </p:nvSpPr>
          <p:spPr>
            <a:xfrm>
              <a:off x="6486525" y="41433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31E62A1-DC60-45E9-BA52-411FACBA7B9C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AC9204D5-4051-4874-A6BE-B55E4CFF6EF5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6E297828-4EC6-4956-BA89-7178647802CC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3">
              <a:extLst>
                <a:ext uri="{FF2B5EF4-FFF2-40B4-BE49-F238E27FC236}">
                  <a16:creationId xmlns:a16="http://schemas.microsoft.com/office/drawing/2014/main" id="{7A4116B2-CAFB-4849-88C2-ED1A7C80E222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FFC37B5A-EDF7-47EB-90BB-F29BF6A8FA90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09576421-7091-4F53-A84E-FB88A790F76D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1D64F2AA-B528-4F65-A0AF-9541E24B0E46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825E2EC8-95D5-45A5-9B7A-13FED018D4A6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12E8E3B-95A6-469C-9C74-9AA45988D993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9">
              <a:extLst>
                <a:ext uri="{FF2B5EF4-FFF2-40B4-BE49-F238E27FC236}">
                  <a16:creationId xmlns:a16="http://schemas.microsoft.com/office/drawing/2014/main" id="{4468C494-AB0A-4E08-9B9C-424D1BD56684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562" name="グループ化 1">
            <a:extLst>
              <a:ext uri="{FF2B5EF4-FFF2-40B4-BE49-F238E27FC236}">
                <a16:creationId xmlns:a16="http://schemas.microsoft.com/office/drawing/2014/main" id="{CB24F9D9-5342-4D84-9F3A-3EBE7A0F7395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6660DE4-9E59-4A7A-B76C-D90765CFD611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0D86A5E-0B27-4A1A-A66E-78FA35BBF98C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A09FD1A-DD5F-4EAA-8021-71FE5B2F5E71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412AA67-E16E-4592-88F8-175309E28EC5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7E047BB-877C-43D1-8983-821F08DF57D2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39D3BD25-20C8-44EA-B3A4-524DCBBE3258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A172C6D-71F4-4271-B5E0-296AC496A596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EE49909-C3E8-4291-B7CD-2B92C00FBAE4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EA5DBA6-D799-468F-8950-128AE6568BF6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50B326D-4469-41E5-ACBF-BEF25AA85257}"/>
              </a:ext>
            </a:extLst>
          </p:cNvPr>
          <p:cNvSpPr/>
          <p:nvPr/>
        </p:nvSpPr>
        <p:spPr>
          <a:xfrm>
            <a:off x="2455863" y="2024063"/>
            <a:ext cx="2535237" cy="492125"/>
          </a:xfrm>
          <a:custGeom>
            <a:avLst/>
            <a:gdLst>
              <a:gd name="connsiteX0" fmla="*/ 1304925 w 2536031"/>
              <a:gd name="connsiteY0" fmla="*/ 278606 h 492918"/>
              <a:gd name="connsiteX1" fmla="*/ 1071562 w 2536031"/>
              <a:gd name="connsiteY1" fmla="*/ 311943 h 492918"/>
              <a:gd name="connsiteX2" fmla="*/ 900112 w 2536031"/>
              <a:gd name="connsiteY2" fmla="*/ 340518 h 492918"/>
              <a:gd name="connsiteX3" fmla="*/ 747712 w 2536031"/>
              <a:gd name="connsiteY3" fmla="*/ 376237 h 492918"/>
              <a:gd name="connsiteX4" fmla="*/ 619125 w 2536031"/>
              <a:gd name="connsiteY4" fmla="*/ 407193 h 492918"/>
              <a:gd name="connsiteX5" fmla="*/ 519112 w 2536031"/>
              <a:gd name="connsiteY5" fmla="*/ 440531 h 492918"/>
              <a:gd name="connsiteX6" fmla="*/ 464344 w 2536031"/>
              <a:gd name="connsiteY6" fmla="*/ 466725 h 492918"/>
              <a:gd name="connsiteX7" fmla="*/ 431006 w 2536031"/>
              <a:gd name="connsiteY7" fmla="*/ 481012 h 492918"/>
              <a:gd name="connsiteX8" fmla="*/ 383381 w 2536031"/>
              <a:gd name="connsiteY8" fmla="*/ 490537 h 492918"/>
              <a:gd name="connsiteX9" fmla="*/ 350044 w 2536031"/>
              <a:gd name="connsiteY9" fmla="*/ 492918 h 492918"/>
              <a:gd name="connsiteX10" fmla="*/ 316706 w 2536031"/>
              <a:gd name="connsiteY10" fmla="*/ 490537 h 492918"/>
              <a:gd name="connsiteX11" fmla="*/ 264319 w 2536031"/>
              <a:gd name="connsiteY11" fmla="*/ 473868 h 492918"/>
              <a:gd name="connsiteX12" fmla="*/ 197644 w 2536031"/>
              <a:gd name="connsiteY12" fmla="*/ 440531 h 492918"/>
              <a:gd name="connsiteX13" fmla="*/ 147637 w 2536031"/>
              <a:gd name="connsiteY13" fmla="*/ 407193 h 492918"/>
              <a:gd name="connsiteX14" fmla="*/ 104775 w 2536031"/>
              <a:gd name="connsiteY14" fmla="*/ 373856 h 492918"/>
              <a:gd name="connsiteX15" fmla="*/ 76200 w 2536031"/>
              <a:gd name="connsiteY15" fmla="*/ 345281 h 492918"/>
              <a:gd name="connsiteX16" fmla="*/ 50006 w 2536031"/>
              <a:gd name="connsiteY16" fmla="*/ 316706 h 492918"/>
              <a:gd name="connsiteX17" fmla="*/ 28575 w 2536031"/>
              <a:gd name="connsiteY17" fmla="*/ 288131 h 492918"/>
              <a:gd name="connsiteX18" fmla="*/ 11906 w 2536031"/>
              <a:gd name="connsiteY18" fmla="*/ 259556 h 492918"/>
              <a:gd name="connsiteX19" fmla="*/ 2381 w 2536031"/>
              <a:gd name="connsiteY19" fmla="*/ 230981 h 492918"/>
              <a:gd name="connsiteX20" fmla="*/ 0 w 2536031"/>
              <a:gd name="connsiteY20" fmla="*/ 207168 h 492918"/>
              <a:gd name="connsiteX21" fmla="*/ 2381 w 2536031"/>
              <a:gd name="connsiteY21" fmla="*/ 192881 h 492918"/>
              <a:gd name="connsiteX22" fmla="*/ 11906 w 2536031"/>
              <a:gd name="connsiteY22" fmla="*/ 185737 h 492918"/>
              <a:gd name="connsiteX23" fmla="*/ 28575 w 2536031"/>
              <a:gd name="connsiteY23" fmla="*/ 185737 h 492918"/>
              <a:gd name="connsiteX24" fmla="*/ 64294 w 2536031"/>
              <a:gd name="connsiteY24" fmla="*/ 202406 h 492918"/>
              <a:gd name="connsiteX25" fmla="*/ 142875 w 2536031"/>
              <a:gd name="connsiteY25" fmla="*/ 235743 h 492918"/>
              <a:gd name="connsiteX26" fmla="*/ 211931 w 2536031"/>
              <a:gd name="connsiteY26" fmla="*/ 257175 h 492918"/>
              <a:gd name="connsiteX27" fmla="*/ 273844 w 2536031"/>
              <a:gd name="connsiteY27" fmla="*/ 266700 h 492918"/>
              <a:gd name="connsiteX28" fmla="*/ 340519 w 2536031"/>
              <a:gd name="connsiteY28" fmla="*/ 266700 h 492918"/>
              <a:gd name="connsiteX29" fmla="*/ 454819 w 2536031"/>
              <a:gd name="connsiteY29" fmla="*/ 261937 h 492918"/>
              <a:gd name="connsiteX30" fmla="*/ 650081 w 2536031"/>
              <a:gd name="connsiteY30" fmla="*/ 233362 h 492918"/>
              <a:gd name="connsiteX31" fmla="*/ 728662 w 2536031"/>
              <a:gd name="connsiteY31" fmla="*/ 216693 h 492918"/>
              <a:gd name="connsiteX32" fmla="*/ 881062 w 2536031"/>
              <a:gd name="connsiteY32" fmla="*/ 185737 h 492918"/>
              <a:gd name="connsiteX33" fmla="*/ 1009650 w 2536031"/>
              <a:gd name="connsiteY33" fmla="*/ 164306 h 492918"/>
              <a:gd name="connsiteX34" fmla="*/ 1283494 w 2536031"/>
              <a:gd name="connsiteY34" fmla="*/ 128587 h 492918"/>
              <a:gd name="connsiteX35" fmla="*/ 1519237 w 2536031"/>
              <a:gd name="connsiteY35" fmla="*/ 102393 h 492918"/>
              <a:gd name="connsiteX36" fmla="*/ 1695450 w 2536031"/>
              <a:gd name="connsiteY36" fmla="*/ 85725 h 492918"/>
              <a:gd name="connsiteX37" fmla="*/ 1864519 w 2536031"/>
              <a:gd name="connsiteY37" fmla="*/ 66675 h 492918"/>
              <a:gd name="connsiteX38" fmla="*/ 2066925 w 2536031"/>
              <a:gd name="connsiteY38" fmla="*/ 52387 h 492918"/>
              <a:gd name="connsiteX39" fmla="*/ 2188369 w 2536031"/>
              <a:gd name="connsiteY39" fmla="*/ 42862 h 492918"/>
              <a:gd name="connsiteX40" fmla="*/ 2257425 w 2536031"/>
              <a:gd name="connsiteY40" fmla="*/ 21431 h 492918"/>
              <a:gd name="connsiteX41" fmla="*/ 2314575 w 2536031"/>
              <a:gd name="connsiteY41" fmla="*/ 0 h 492918"/>
              <a:gd name="connsiteX42" fmla="*/ 2357437 w 2536031"/>
              <a:gd name="connsiteY42" fmla="*/ 9525 h 492918"/>
              <a:gd name="connsiteX43" fmla="*/ 2409825 w 2536031"/>
              <a:gd name="connsiteY43" fmla="*/ 33337 h 492918"/>
              <a:gd name="connsiteX44" fmla="*/ 2457450 w 2536031"/>
              <a:gd name="connsiteY44" fmla="*/ 57150 h 492918"/>
              <a:gd name="connsiteX45" fmla="*/ 2490787 w 2536031"/>
              <a:gd name="connsiteY45" fmla="*/ 80962 h 492918"/>
              <a:gd name="connsiteX46" fmla="*/ 2512219 w 2536031"/>
              <a:gd name="connsiteY46" fmla="*/ 104775 h 492918"/>
              <a:gd name="connsiteX47" fmla="*/ 2528887 w 2536031"/>
              <a:gd name="connsiteY47" fmla="*/ 130968 h 492918"/>
              <a:gd name="connsiteX48" fmla="*/ 2536031 w 2536031"/>
              <a:gd name="connsiteY48" fmla="*/ 154781 h 492918"/>
              <a:gd name="connsiteX49" fmla="*/ 2536031 w 2536031"/>
              <a:gd name="connsiteY49" fmla="*/ 173831 h 492918"/>
              <a:gd name="connsiteX50" fmla="*/ 2524125 w 2536031"/>
              <a:gd name="connsiteY50" fmla="*/ 209550 h 492918"/>
              <a:gd name="connsiteX51" fmla="*/ 2509837 w 2536031"/>
              <a:gd name="connsiteY51" fmla="*/ 228600 h 492918"/>
              <a:gd name="connsiteX52" fmla="*/ 2481262 w 2536031"/>
              <a:gd name="connsiteY52" fmla="*/ 233362 h 492918"/>
              <a:gd name="connsiteX53" fmla="*/ 2388394 w 2536031"/>
              <a:gd name="connsiteY53" fmla="*/ 233362 h 492918"/>
              <a:gd name="connsiteX54" fmla="*/ 2281237 w 2536031"/>
              <a:gd name="connsiteY54" fmla="*/ 226218 h 492918"/>
              <a:gd name="connsiteX55" fmla="*/ 2183606 w 2536031"/>
              <a:gd name="connsiteY55" fmla="*/ 214312 h 492918"/>
              <a:gd name="connsiteX56" fmla="*/ 2074069 w 2536031"/>
              <a:gd name="connsiteY56" fmla="*/ 209550 h 492918"/>
              <a:gd name="connsiteX57" fmla="*/ 1935956 w 2536031"/>
              <a:gd name="connsiteY57" fmla="*/ 216693 h 492918"/>
              <a:gd name="connsiteX58" fmla="*/ 1838325 w 2536031"/>
              <a:gd name="connsiteY58" fmla="*/ 223837 h 492918"/>
              <a:gd name="connsiteX59" fmla="*/ 1666875 w 2536031"/>
              <a:gd name="connsiteY59" fmla="*/ 247650 h 492918"/>
              <a:gd name="connsiteX60" fmla="*/ 1304925 w 2536031"/>
              <a:gd name="connsiteY60" fmla="*/ 2786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36031" h="492918">
                <a:moveTo>
                  <a:pt x="1304925" y="278606"/>
                </a:moveTo>
                <a:lnTo>
                  <a:pt x="1071562" y="311943"/>
                </a:lnTo>
                <a:lnTo>
                  <a:pt x="900112" y="340518"/>
                </a:lnTo>
                <a:lnTo>
                  <a:pt x="747712" y="376237"/>
                </a:lnTo>
                <a:lnTo>
                  <a:pt x="619125" y="407193"/>
                </a:lnTo>
                <a:lnTo>
                  <a:pt x="519112" y="440531"/>
                </a:lnTo>
                <a:lnTo>
                  <a:pt x="464344" y="466725"/>
                </a:lnTo>
                <a:lnTo>
                  <a:pt x="431006" y="481012"/>
                </a:lnTo>
                <a:lnTo>
                  <a:pt x="383381" y="490537"/>
                </a:lnTo>
                <a:lnTo>
                  <a:pt x="350044" y="492918"/>
                </a:lnTo>
                <a:lnTo>
                  <a:pt x="316706" y="490537"/>
                </a:lnTo>
                <a:lnTo>
                  <a:pt x="264319" y="473868"/>
                </a:lnTo>
                <a:lnTo>
                  <a:pt x="197644" y="440531"/>
                </a:lnTo>
                <a:lnTo>
                  <a:pt x="147637" y="407193"/>
                </a:lnTo>
                <a:lnTo>
                  <a:pt x="104775" y="373856"/>
                </a:lnTo>
                <a:lnTo>
                  <a:pt x="76200" y="345281"/>
                </a:lnTo>
                <a:lnTo>
                  <a:pt x="50006" y="316706"/>
                </a:lnTo>
                <a:lnTo>
                  <a:pt x="28575" y="288131"/>
                </a:lnTo>
                <a:lnTo>
                  <a:pt x="11906" y="259556"/>
                </a:lnTo>
                <a:lnTo>
                  <a:pt x="2381" y="230981"/>
                </a:lnTo>
                <a:lnTo>
                  <a:pt x="0" y="207168"/>
                </a:lnTo>
                <a:lnTo>
                  <a:pt x="2381" y="192881"/>
                </a:lnTo>
                <a:lnTo>
                  <a:pt x="11906" y="185737"/>
                </a:lnTo>
                <a:lnTo>
                  <a:pt x="28575" y="185737"/>
                </a:lnTo>
                <a:lnTo>
                  <a:pt x="64294" y="202406"/>
                </a:lnTo>
                <a:lnTo>
                  <a:pt x="142875" y="235743"/>
                </a:lnTo>
                <a:lnTo>
                  <a:pt x="211931" y="257175"/>
                </a:lnTo>
                <a:lnTo>
                  <a:pt x="273844" y="266700"/>
                </a:lnTo>
                <a:lnTo>
                  <a:pt x="340519" y="266700"/>
                </a:lnTo>
                <a:lnTo>
                  <a:pt x="454819" y="261937"/>
                </a:lnTo>
                <a:lnTo>
                  <a:pt x="650081" y="233362"/>
                </a:lnTo>
                <a:lnTo>
                  <a:pt x="728662" y="216693"/>
                </a:lnTo>
                <a:lnTo>
                  <a:pt x="881062" y="185737"/>
                </a:lnTo>
                <a:lnTo>
                  <a:pt x="1009650" y="164306"/>
                </a:lnTo>
                <a:lnTo>
                  <a:pt x="1283494" y="128587"/>
                </a:lnTo>
                <a:lnTo>
                  <a:pt x="1519237" y="102393"/>
                </a:lnTo>
                <a:lnTo>
                  <a:pt x="1695450" y="85725"/>
                </a:lnTo>
                <a:lnTo>
                  <a:pt x="1864519" y="66675"/>
                </a:lnTo>
                <a:lnTo>
                  <a:pt x="2066925" y="52387"/>
                </a:lnTo>
                <a:lnTo>
                  <a:pt x="2188369" y="42862"/>
                </a:lnTo>
                <a:lnTo>
                  <a:pt x="2257425" y="21431"/>
                </a:lnTo>
                <a:lnTo>
                  <a:pt x="2314575" y="0"/>
                </a:lnTo>
                <a:lnTo>
                  <a:pt x="2357437" y="9525"/>
                </a:lnTo>
                <a:lnTo>
                  <a:pt x="2409825" y="33337"/>
                </a:lnTo>
                <a:lnTo>
                  <a:pt x="2457450" y="57150"/>
                </a:lnTo>
                <a:lnTo>
                  <a:pt x="2490787" y="80962"/>
                </a:lnTo>
                <a:lnTo>
                  <a:pt x="2512219" y="104775"/>
                </a:lnTo>
                <a:lnTo>
                  <a:pt x="2528887" y="130968"/>
                </a:lnTo>
                <a:lnTo>
                  <a:pt x="2536031" y="154781"/>
                </a:lnTo>
                <a:lnTo>
                  <a:pt x="2536031" y="173831"/>
                </a:lnTo>
                <a:lnTo>
                  <a:pt x="2524125" y="209550"/>
                </a:lnTo>
                <a:lnTo>
                  <a:pt x="2509837" y="228600"/>
                </a:lnTo>
                <a:lnTo>
                  <a:pt x="2481262" y="233362"/>
                </a:lnTo>
                <a:lnTo>
                  <a:pt x="2388394" y="233362"/>
                </a:lnTo>
                <a:lnTo>
                  <a:pt x="2281237" y="226218"/>
                </a:lnTo>
                <a:lnTo>
                  <a:pt x="2183606" y="214312"/>
                </a:lnTo>
                <a:lnTo>
                  <a:pt x="2074069" y="209550"/>
                </a:lnTo>
                <a:lnTo>
                  <a:pt x="1935956" y="216693"/>
                </a:lnTo>
                <a:lnTo>
                  <a:pt x="1838325" y="223837"/>
                </a:lnTo>
                <a:lnTo>
                  <a:pt x="1666875" y="247650"/>
                </a:lnTo>
                <a:lnTo>
                  <a:pt x="13049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4B130C3-B1FA-40EA-8E29-54589AADB7B7}"/>
              </a:ext>
            </a:extLst>
          </p:cNvPr>
          <p:cNvSpPr/>
          <p:nvPr/>
        </p:nvSpPr>
        <p:spPr>
          <a:xfrm>
            <a:off x="2613025" y="3113088"/>
            <a:ext cx="433388" cy="968375"/>
          </a:xfrm>
          <a:custGeom>
            <a:avLst/>
            <a:gdLst>
              <a:gd name="connsiteX0" fmla="*/ 185738 w 433388"/>
              <a:gd name="connsiteY0" fmla="*/ 592931 h 969169"/>
              <a:gd name="connsiteX1" fmla="*/ 152400 w 433388"/>
              <a:gd name="connsiteY1" fmla="*/ 330994 h 969169"/>
              <a:gd name="connsiteX2" fmla="*/ 140494 w 433388"/>
              <a:gd name="connsiteY2" fmla="*/ 252412 h 969169"/>
              <a:gd name="connsiteX3" fmla="*/ 123825 w 433388"/>
              <a:gd name="connsiteY3" fmla="*/ 197644 h 969169"/>
              <a:gd name="connsiteX4" fmla="*/ 100013 w 433388"/>
              <a:gd name="connsiteY4" fmla="*/ 152400 h 969169"/>
              <a:gd name="connsiteX5" fmla="*/ 76200 w 433388"/>
              <a:gd name="connsiteY5" fmla="*/ 119062 h 969169"/>
              <a:gd name="connsiteX6" fmla="*/ 47625 w 433388"/>
              <a:gd name="connsiteY6" fmla="*/ 90487 h 969169"/>
              <a:gd name="connsiteX7" fmla="*/ 21432 w 433388"/>
              <a:gd name="connsiteY7" fmla="*/ 61912 h 969169"/>
              <a:gd name="connsiteX8" fmla="*/ 7144 w 433388"/>
              <a:gd name="connsiteY8" fmla="*/ 42862 h 969169"/>
              <a:gd name="connsiteX9" fmla="*/ 0 w 433388"/>
              <a:gd name="connsiteY9" fmla="*/ 21431 h 969169"/>
              <a:gd name="connsiteX10" fmla="*/ 4763 w 433388"/>
              <a:gd name="connsiteY10" fmla="*/ 7144 h 969169"/>
              <a:gd name="connsiteX11" fmla="*/ 21432 w 433388"/>
              <a:gd name="connsiteY11" fmla="*/ 0 h 969169"/>
              <a:gd name="connsiteX12" fmla="*/ 52388 w 433388"/>
              <a:gd name="connsiteY12" fmla="*/ 2381 h 969169"/>
              <a:gd name="connsiteX13" fmla="*/ 114300 w 433388"/>
              <a:gd name="connsiteY13" fmla="*/ 7144 h 969169"/>
              <a:gd name="connsiteX14" fmla="*/ 183357 w 433388"/>
              <a:gd name="connsiteY14" fmla="*/ 16669 h 969169"/>
              <a:gd name="connsiteX15" fmla="*/ 245269 w 433388"/>
              <a:gd name="connsiteY15" fmla="*/ 28575 h 969169"/>
              <a:gd name="connsiteX16" fmla="*/ 297657 w 433388"/>
              <a:gd name="connsiteY16" fmla="*/ 45244 h 969169"/>
              <a:gd name="connsiteX17" fmla="*/ 326232 w 433388"/>
              <a:gd name="connsiteY17" fmla="*/ 69056 h 969169"/>
              <a:gd name="connsiteX18" fmla="*/ 340519 w 433388"/>
              <a:gd name="connsiteY18" fmla="*/ 178594 h 969169"/>
              <a:gd name="connsiteX19" fmla="*/ 366713 w 433388"/>
              <a:gd name="connsiteY19" fmla="*/ 342900 h 969169"/>
              <a:gd name="connsiteX20" fmla="*/ 385763 w 433388"/>
              <a:gd name="connsiteY20" fmla="*/ 464344 h 969169"/>
              <a:gd name="connsiteX21" fmla="*/ 400050 w 433388"/>
              <a:gd name="connsiteY21" fmla="*/ 578644 h 969169"/>
              <a:gd name="connsiteX22" fmla="*/ 416719 w 433388"/>
              <a:gd name="connsiteY22" fmla="*/ 697706 h 969169"/>
              <a:gd name="connsiteX23" fmla="*/ 433388 w 433388"/>
              <a:gd name="connsiteY23" fmla="*/ 852487 h 969169"/>
              <a:gd name="connsiteX24" fmla="*/ 433388 w 433388"/>
              <a:gd name="connsiteY24" fmla="*/ 907256 h 969169"/>
              <a:gd name="connsiteX25" fmla="*/ 426244 w 433388"/>
              <a:gd name="connsiteY25" fmla="*/ 935831 h 969169"/>
              <a:gd name="connsiteX26" fmla="*/ 416719 w 433388"/>
              <a:gd name="connsiteY26" fmla="*/ 954881 h 969169"/>
              <a:gd name="connsiteX27" fmla="*/ 402432 w 433388"/>
              <a:gd name="connsiteY27" fmla="*/ 966787 h 969169"/>
              <a:gd name="connsiteX28" fmla="*/ 392907 w 433388"/>
              <a:gd name="connsiteY28" fmla="*/ 969169 h 969169"/>
              <a:gd name="connsiteX29" fmla="*/ 371475 w 433388"/>
              <a:gd name="connsiteY29" fmla="*/ 966787 h 969169"/>
              <a:gd name="connsiteX30" fmla="*/ 333375 w 433388"/>
              <a:gd name="connsiteY30" fmla="*/ 952500 h 969169"/>
              <a:gd name="connsiteX31" fmla="*/ 288132 w 433388"/>
              <a:gd name="connsiteY31" fmla="*/ 928687 h 969169"/>
              <a:gd name="connsiteX32" fmla="*/ 259557 w 433388"/>
              <a:gd name="connsiteY32" fmla="*/ 909637 h 969169"/>
              <a:gd name="connsiteX33" fmla="*/ 242888 w 433388"/>
              <a:gd name="connsiteY33" fmla="*/ 892969 h 969169"/>
              <a:gd name="connsiteX34" fmla="*/ 226219 w 433388"/>
              <a:gd name="connsiteY34" fmla="*/ 864394 h 969169"/>
              <a:gd name="connsiteX35" fmla="*/ 214313 w 433388"/>
              <a:gd name="connsiteY35" fmla="*/ 814387 h 969169"/>
              <a:gd name="connsiteX36" fmla="*/ 207169 w 433388"/>
              <a:gd name="connsiteY36" fmla="*/ 738187 h 969169"/>
              <a:gd name="connsiteX37" fmla="*/ 185738 w 433388"/>
              <a:gd name="connsiteY37" fmla="*/ 59293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3388" h="969169">
                <a:moveTo>
                  <a:pt x="185738" y="592931"/>
                </a:moveTo>
                <a:lnTo>
                  <a:pt x="152400" y="330994"/>
                </a:lnTo>
                <a:lnTo>
                  <a:pt x="140494" y="252412"/>
                </a:lnTo>
                <a:lnTo>
                  <a:pt x="123825" y="197644"/>
                </a:lnTo>
                <a:lnTo>
                  <a:pt x="100013" y="152400"/>
                </a:lnTo>
                <a:lnTo>
                  <a:pt x="76200" y="119062"/>
                </a:lnTo>
                <a:lnTo>
                  <a:pt x="47625" y="90487"/>
                </a:lnTo>
                <a:lnTo>
                  <a:pt x="21432" y="61912"/>
                </a:lnTo>
                <a:lnTo>
                  <a:pt x="7144" y="42862"/>
                </a:lnTo>
                <a:lnTo>
                  <a:pt x="0" y="21431"/>
                </a:lnTo>
                <a:lnTo>
                  <a:pt x="4763" y="7144"/>
                </a:lnTo>
                <a:lnTo>
                  <a:pt x="21432" y="0"/>
                </a:lnTo>
                <a:lnTo>
                  <a:pt x="52388" y="2381"/>
                </a:lnTo>
                <a:lnTo>
                  <a:pt x="114300" y="7144"/>
                </a:lnTo>
                <a:lnTo>
                  <a:pt x="183357" y="16669"/>
                </a:lnTo>
                <a:lnTo>
                  <a:pt x="245269" y="28575"/>
                </a:lnTo>
                <a:lnTo>
                  <a:pt x="297657" y="45244"/>
                </a:lnTo>
                <a:lnTo>
                  <a:pt x="326232" y="69056"/>
                </a:lnTo>
                <a:lnTo>
                  <a:pt x="340519" y="178594"/>
                </a:lnTo>
                <a:lnTo>
                  <a:pt x="366713" y="342900"/>
                </a:lnTo>
                <a:lnTo>
                  <a:pt x="385763" y="464344"/>
                </a:lnTo>
                <a:lnTo>
                  <a:pt x="400050" y="578644"/>
                </a:lnTo>
                <a:lnTo>
                  <a:pt x="416719" y="697706"/>
                </a:lnTo>
                <a:lnTo>
                  <a:pt x="433388" y="852487"/>
                </a:lnTo>
                <a:lnTo>
                  <a:pt x="433388" y="907256"/>
                </a:lnTo>
                <a:lnTo>
                  <a:pt x="426244" y="935831"/>
                </a:lnTo>
                <a:lnTo>
                  <a:pt x="416719" y="954881"/>
                </a:lnTo>
                <a:lnTo>
                  <a:pt x="402432" y="966787"/>
                </a:lnTo>
                <a:lnTo>
                  <a:pt x="392907" y="969169"/>
                </a:lnTo>
                <a:lnTo>
                  <a:pt x="371475" y="966787"/>
                </a:lnTo>
                <a:lnTo>
                  <a:pt x="333375" y="952500"/>
                </a:lnTo>
                <a:lnTo>
                  <a:pt x="288132" y="928687"/>
                </a:lnTo>
                <a:lnTo>
                  <a:pt x="259557" y="909637"/>
                </a:lnTo>
                <a:lnTo>
                  <a:pt x="242888" y="892969"/>
                </a:lnTo>
                <a:lnTo>
                  <a:pt x="226219" y="864394"/>
                </a:lnTo>
                <a:lnTo>
                  <a:pt x="214313" y="814387"/>
                </a:lnTo>
                <a:lnTo>
                  <a:pt x="207169" y="738187"/>
                </a:lnTo>
                <a:lnTo>
                  <a:pt x="185738" y="592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CD2840C-A9B7-4AD1-B7B6-7EA1AC34A5A0}"/>
              </a:ext>
            </a:extLst>
          </p:cNvPr>
          <p:cNvSpPr/>
          <p:nvPr/>
        </p:nvSpPr>
        <p:spPr>
          <a:xfrm>
            <a:off x="4875213" y="2817813"/>
            <a:ext cx="2305050" cy="590550"/>
          </a:xfrm>
          <a:custGeom>
            <a:avLst/>
            <a:gdLst>
              <a:gd name="connsiteX0" fmla="*/ 1521619 w 2305050"/>
              <a:gd name="connsiteY0" fmla="*/ 283369 h 590550"/>
              <a:gd name="connsiteX1" fmla="*/ 1245394 w 2305050"/>
              <a:gd name="connsiteY1" fmla="*/ 340519 h 590550"/>
              <a:gd name="connsiteX2" fmla="*/ 1092994 w 2305050"/>
              <a:gd name="connsiteY2" fmla="*/ 373856 h 590550"/>
              <a:gd name="connsiteX3" fmla="*/ 897731 w 2305050"/>
              <a:gd name="connsiteY3" fmla="*/ 431006 h 590550"/>
              <a:gd name="connsiteX4" fmla="*/ 745331 w 2305050"/>
              <a:gd name="connsiteY4" fmla="*/ 464344 h 590550"/>
              <a:gd name="connsiteX5" fmla="*/ 597694 w 2305050"/>
              <a:gd name="connsiteY5" fmla="*/ 509587 h 590550"/>
              <a:gd name="connsiteX6" fmla="*/ 542925 w 2305050"/>
              <a:gd name="connsiteY6" fmla="*/ 531019 h 590550"/>
              <a:gd name="connsiteX7" fmla="*/ 476250 w 2305050"/>
              <a:gd name="connsiteY7" fmla="*/ 557212 h 590550"/>
              <a:gd name="connsiteX8" fmla="*/ 409575 w 2305050"/>
              <a:gd name="connsiteY8" fmla="*/ 581025 h 590550"/>
              <a:gd name="connsiteX9" fmla="*/ 364331 w 2305050"/>
              <a:gd name="connsiteY9" fmla="*/ 590550 h 590550"/>
              <a:gd name="connsiteX10" fmla="*/ 333375 w 2305050"/>
              <a:gd name="connsiteY10" fmla="*/ 590550 h 590550"/>
              <a:gd name="connsiteX11" fmla="*/ 304800 w 2305050"/>
              <a:gd name="connsiteY11" fmla="*/ 583406 h 590550"/>
              <a:gd name="connsiteX12" fmla="*/ 252412 w 2305050"/>
              <a:gd name="connsiteY12" fmla="*/ 554831 h 590550"/>
              <a:gd name="connsiteX13" fmla="*/ 142875 w 2305050"/>
              <a:gd name="connsiteY13" fmla="*/ 473869 h 590550"/>
              <a:gd name="connsiteX14" fmla="*/ 59531 w 2305050"/>
              <a:gd name="connsiteY14" fmla="*/ 404812 h 590550"/>
              <a:gd name="connsiteX15" fmla="*/ 33337 w 2305050"/>
              <a:gd name="connsiteY15" fmla="*/ 378619 h 590550"/>
              <a:gd name="connsiteX16" fmla="*/ 21431 w 2305050"/>
              <a:gd name="connsiteY16" fmla="*/ 366712 h 590550"/>
              <a:gd name="connsiteX17" fmla="*/ 7144 w 2305050"/>
              <a:gd name="connsiteY17" fmla="*/ 342900 h 590550"/>
              <a:gd name="connsiteX18" fmla="*/ 0 w 2305050"/>
              <a:gd name="connsiteY18" fmla="*/ 311944 h 590550"/>
              <a:gd name="connsiteX19" fmla="*/ 0 w 2305050"/>
              <a:gd name="connsiteY19" fmla="*/ 292894 h 590550"/>
              <a:gd name="connsiteX20" fmla="*/ 4762 w 2305050"/>
              <a:gd name="connsiteY20" fmla="*/ 278606 h 590550"/>
              <a:gd name="connsiteX21" fmla="*/ 23812 w 2305050"/>
              <a:gd name="connsiteY21" fmla="*/ 271462 h 590550"/>
              <a:gd name="connsiteX22" fmla="*/ 50006 w 2305050"/>
              <a:gd name="connsiteY22" fmla="*/ 271462 h 590550"/>
              <a:gd name="connsiteX23" fmla="*/ 88106 w 2305050"/>
              <a:gd name="connsiteY23" fmla="*/ 283369 h 590550"/>
              <a:gd name="connsiteX24" fmla="*/ 171450 w 2305050"/>
              <a:gd name="connsiteY24" fmla="*/ 311944 h 590550"/>
              <a:gd name="connsiteX25" fmla="*/ 233362 w 2305050"/>
              <a:gd name="connsiteY25" fmla="*/ 333375 h 590550"/>
              <a:gd name="connsiteX26" fmla="*/ 295275 w 2305050"/>
              <a:gd name="connsiteY26" fmla="*/ 345281 h 590550"/>
              <a:gd name="connsiteX27" fmla="*/ 333375 w 2305050"/>
              <a:gd name="connsiteY27" fmla="*/ 342900 h 590550"/>
              <a:gd name="connsiteX28" fmla="*/ 509587 w 2305050"/>
              <a:gd name="connsiteY28" fmla="*/ 311944 h 590550"/>
              <a:gd name="connsiteX29" fmla="*/ 726281 w 2305050"/>
              <a:gd name="connsiteY29" fmla="*/ 269081 h 590550"/>
              <a:gd name="connsiteX30" fmla="*/ 928687 w 2305050"/>
              <a:gd name="connsiteY30" fmla="*/ 228600 h 590550"/>
              <a:gd name="connsiteX31" fmla="*/ 1104900 w 2305050"/>
              <a:gd name="connsiteY31" fmla="*/ 195262 h 590550"/>
              <a:gd name="connsiteX32" fmla="*/ 1378744 w 2305050"/>
              <a:gd name="connsiteY32" fmla="*/ 133350 h 590550"/>
              <a:gd name="connsiteX33" fmla="*/ 1643062 w 2305050"/>
              <a:gd name="connsiteY33" fmla="*/ 85725 h 590550"/>
              <a:gd name="connsiteX34" fmla="*/ 1809750 w 2305050"/>
              <a:gd name="connsiteY34" fmla="*/ 61912 h 590550"/>
              <a:gd name="connsiteX35" fmla="*/ 1883569 w 2305050"/>
              <a:gd name="connsiteY35" fmla="*/ 52387 h 590550"/>
              <a:gd name="connsiteX36" fmla="*/ 1921669 w 2305050"/>
              <a:gd name="connsiteY36" fmla="*/ 33337 h 590550"/>
              <a:gd name="connsiteX37" fmla="*/ 1971675 w 2305050"/>
              <a:gd name="connsiteY37" fmla="*/ 11906 h 590550"/>
              <a:gd name="connsiteX38" fmla="*/ 2012156 w 2305050"/>
              <a:gd name="connsiteY38" fmla="*/ 0 h 590550"/>
              <a:gd name="connsiteX39" fmla="*/ 2035969 w 2305050"/>
              <a:gd name="connsiteY39" fmla="*/ 4762 h 590550"/>
              <a:gd name="connsiteX40" fmla="*/ 2059781 w 2305050"/>
              <a:gd name="connsiteY40" fmla="*/ 21431 h 590550"/>
              <a:gd name="connsiteX41" fmla="*/ 2143125 w 2305050"/>
              <a:gd name="connsiteY41" fmla="*/ 92869 h 590550"/>
              <a:gd name="connsiteX42" fmla="*/ 2228850 w 2305050"/>
              <a:gd name="connsiteY42" fmla="*/ 169069 h 590550"/>
              <a:gd name="connsiteX43" fmla="*/ 2266950 w 2305050"/>
              <a:gd name="connsiteY43" fmla="*/ 207169 h 590550"/>
              <a:gd name="connsiteX44" fmla="*/ 2290762 w 2305050"/>
              <a:gd name="connsiteY44" fmla="*/ 238125 h 590550"/>
              <a:gd name="connsiteX45" fmla="*/ 2302669 w 2305050"/>
              <a:gd name="connsiteY45" fmla="*/ 261937 h 590550"/>
              <a:gd name="connsiteX46" fmla="*/ 2305050 w 2305050"/>
              <a:gd name="connsiteY46" fmla="*/ 288131 h 590550"/>
              <a:gd name="connsiteX47" fmla="*/ 2300287 w 2305050"/>
              <a:gd name="connsiteY47" fmla="*/ 328612 h 590550"/>
              <a:gd name="connsiteX48" fmla="*/ 2283619 w 2305050"/>
              <a:gd name="connsiteY48" fmla="*/ 366712 h 590550"/>
              <a:gd name="connsiteX49" fmla="*/ 2271712 w 2305050"/>
              <a:gd name="connsiteY49" fmla="*/ 390525 h 590550"/>
              <a:gd name="connsiteX50" fmla="*/ 1928812 w 2305050"/>
              <a:gd name="connsiteY50" fmla="*/ 280987 h 590550"/>
              <a:gd name="connsiteX51" fmla="*/ 1905000 w 2305050"/>
              <a:gd name="connsiteY51" fmla="*/ 261937 h 590550"/>
              <a:gd name="connsiteX52" fmla="*/ 1885950 w 2305050"/>
              <a:gd name="connsiteY52" fmla="*/ 252412 h 590550"/>
              <a:gd name="connsiteX53" fmla="*/ 1857375 w 2305050"/>
              <a:gd name="connsiteY53" fmla="*/ 240506 h 590550"/>
              <a:gd name="connsiteX54" fmla="*/ 1824037 w 2305050"/>
              <a:gd name="connsiteY54" fmla="*/ 233362 h 590550"/>
              <a:gd name="connsiteX55" fmla="*/ 1788319 w 2305050"/>
              <a:gd name="connsiteY55" fmla="*/ 230981 h 590550"/>
              <a:gd name="connsiteX56" fmla="*/ 1731169 w 2305050"/>
              <a:gd name="connsiteY56" fmla="*/ 238125 h 590550"/>
              <a:gd name="connsiteX57" fmla="*/ 1521619 w 2305050"/>
              <a:gd name="connsiteY57" fmla="*/ 283369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05050" h="590550">
                <a:moveTo>
                  <a:pt x="1521619" y="283369"/>
                </a:moveTo>
                <a:lnTo>
                  <a:pt x="1245394" y="340519"/>
                </a:lnTo>
                <a:lnTo>
                  <a:pt x="1092994" y="373856"/>
                </a:lnTo>
                <a:lnTo>
                  <a:pt x="897731" y="431006"/>
                </a:lnTo>
                <a:lnTo>
                  <a:pt x="745331" y="464344"/>
                </a:lnTo>
                <a:lnTo>
                  <a:pt x="597694" y="509587"/>
                </a:lnTo>
                <a:lnTo>
                  <a:pt x="542925" y="531019"/>
                </a:lnTo>
                <a:lnTo>
                  <a:pt x="476250" y="557212"/>
                </a:lnTo>
                <a:lnTo>
                  <a:pt x="409575" y="581025"/>
                </a:lnTo>
                <a:lnTo>
                  <a:pt x="364331" y="590550"/>
                </a:lnTo>
                <a:lnTo>
                  <a:pt x="333375" y="590550"/>
                </a:lnTo>
                <a:lnTo>
                  <a:pt x="304800" y="583406"/>
                </a:lnTo>
                <a:lnTo>
                  <a:pt x="252412" y="554831"/>
                </a:lnTo>
                <a:lnTo>
                  <a:pt x="142875" y="473869"/>
                </a:lnTo>
                <a:lnTo>
                  <a:pt x="59531" y="404812"/>
                </a:lnTo>
                <a:lnTo>
                  <a:pt x="33337" y="378619"/>
                </a:lnTo>
                <a:lnTo>
                  <a:pt x="21431" y="366712"/>
                </a:lnTo>
                <a:lnTo>
                  <a:pt x="7144" y="342900"/>
                </a:lnTo>
                <a:lnTo>
                  <a:pt x="0" y="311944"/>
                </a:lnTo>
                <a:lnTo>
                  <a:pt x="0" y="292894"/>
                </a:lnTo>
                <a:lnTo>
                  <a:pt x="4762" y="278606"/>
                </a:lnTo>
                <a:lnTo>
                  <a:pt x="23812" y="271462"/>
                </a:lnTo>
                <a:lnTo>
                  <a:pt x="50006" y="271462"/>
                </a:lnTo>
                <a:lnTo>
                  <a:pt x="88106" y="283369"/>
                </a:lnTo>
                <a:lnTo>
                  <a:pt x="171450" y="311944"/>
                </a:lnTo>
                <a:lnTo>
                  <a:pt x="233362" y="333375"/>
                </a:lnTo>
                <a:lnTo>
                  <a:pt x="295275" y="345281"/>
                </a:lnTo>
                <a:lnTo>
                  <a:pt x="333375" y="342900"/>
                </a:lnTo>
                <a:lnTo>
                  <a:pt x="509587" y="311944"/>
                </a:lnTo>
                <a:lnTo>
                  <a:pt x="726281" y="269081"/>
                </a:lnTo>
                <a:lnTo>
                  <a:pt x="928687" y="228600"/>
                </a:lnTo>
                <a:lnTo>
                  <a:pt x="1104900" y="195262"/>
                </a:lnTo>
                <a:lnTo>
                  <a:pt x="1378744" y="133350"/>
                </a:lnTo>
                <a:lnTo>
                  <a:pt x="1643062" y="85725"/>
                </a:lnTo>
                <a:lnTo>
                  <a:pt x="1809750" y="61912"/>
                </a:lnTo>
                <a:lnTo>
                  <a:pt x="1883569" y="52387"/>
                </a:lnTo>
                <a:lnTo>
                  <a:pt x="1921669" y="33337"/>
                </a:lnTo>
                <a:lnTo>
                  <a:pt x="1971675" y="11906"/>
                </a:lnTo>
                <a:lnTo>
                  <a:pt x="2012156" y="0"/>
                </a:lnTo>
                <a:lnTo>
                  <a:pt x="2035969" y="4762"/>
                </a:lnTo>
                <a:lnTo>
                  <a:pt x="2059781" y="21431"/>
                </a:lnTo>
                <a:lnTo>
                  <a:pt x="2143125" y="92869"/>
                </a:lnTo>
                <a:lnTo>
                  <a:pt x="2228850" y="169069"/>
                </a:lnTo>
                <a:lnTo>
                  <a:pt x="2266950" y="207169"/>
                </a:lnTo>
                <a:lnTo>
                  <a:pt x="2290762" y="238125"/>
                </a:lnTo>
                <a:lnTo>
                  <a:pt x="2302669" y="261937"/>
                </a:lnTo>
                <a:lnTo>
                  <a:pt x="2305050" y="288131"/>
                </a:lnTo>
                <a:lnTo>
                  <a:pt x="2300287" y="328612"/>
                </a:lnTo>
                <a:lnTo>
                  <a:pt x="2283619" y="366712"/>
                </a:lnTo>
                <a:lnTo>
                  <a:pt x="2271712" y="390525"/>
                </a:lnTo>
                <a:lnTo>
                  <a:pt x="1928812" y="280987"/>
                </a:lnTo>
                <a:lnTo>
                  <a:pt x="1905000" y="261937"/>
                </a:lnTo>
                <a:lnTo>
                  <a:pt x="1885950" y="252412"/>
                </a:lnTo>
                <a:lnTo>
                  <a:pt x="1857375" y="240506"/>
                </a:lnTo>
                <a:lnTo>
                  <a:pt x="1824037" y="233362"/>
                </a:lnTo>
                <a:lnTo>
                  <a:pt x="1788319" y="230981"/>
                </a:lnTo>
                <a:lnTo>
                  <a:pt x="1731169" y="238125"/>
                </a:lnTo>
                <a:lnTo>
                  <a:pt x="1521619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06DF00F-1774-45F9-81E6-A23B4B0ECF03}"/>
              </a:ext>
            </a:extLst>
          </p:cNvPr>
          <p:cNvSpPr/>
          <p:nvPr/>
        </p:nvSpPr>
        <p:spPr>
          <a:xfrm>
            <a:off x="2900363" y="1619250"/>
            <a:ext cx="503237" cy="1287463"/>
          </a:xfrm>
          <a:custGeom>
            <a:avLst/>
            <a:gdLst>
              <a:gd name="connsiteX0" fmla="*/ 292893 w 502443"/>
              <a:gd name="connsiteY0" fmla="*/ 871538 h 1288256"/>
              <a:gd name="connsiteX1" fmla="*/ 250031 w 502443"/>
              <a:gd name="connsiteY1" fmla="*/ 566738 h 1288256"/>
              <a:gd name="connsiteX2" fmla="*/ 219075 w 502443"/>
              <a:gd name="connsiteY2" fmla="*/ 364331 h 1288256"/>
              <a:gd name="connsiteX3" fmla="*/ 202406 w 502443"/>
              <a:gd name="connsiteY3" fmla="*/ 288131 h 1288256"/>
              <a:gd name="connsiteX4" fmla="*/ 192881 w 502443"/>
              <a:gd name="connsiteY4" fmla="*/ 250031 h 1288256"/>
              <a:gd name="connsiteX5" fmla="*/ 178593 w 502443"/>
              <a:gd name="connsiteY5" fmla="*/ 216694 h 1288256"/>
              <a:gd name="connsiteX6" fmla="*/ 154781 w 502443"/>
              <a:gd name="connsiteY6" fmla="*/ 185738 h 1288256"/>
              <a:gd name="connsiteX7" fmla="*/ 97631 w 502443"/>
              <a:gd name="connsiteY7" fmla="*/ 135731 h 1288256"/>
              <a:gd name="connsiteX8" fmla="*/ 38100 w 502443"/>
              <a:gd name="connsiteY8" fmla="*/ 90488 h 1288256"/>
              <a:gd name="connsiteX9" fmla="*/ 14287 w 502443"/>
              <a:gd name="connsiteY9" fmla="*/ 76200 h 1288256"/>
              <a:gd name="connsiteX10" fmla="*/ 2381 w 502443"/>
              <a:gd name="connsiteY10" fmla="*/ 59531 h 1288256"/>
              <a:gd name="connsiteX11" fmla="*/ 0 w 502443"/>
              <a:gd name="connsiteY11" fmla="*/ 40481 h 1288256"/>
              <a:gd name="connsiteX12" fmla="*/ 2381 w 502443"/>
              <a:gd name="connsiteY12" fmla="*/ 23813 h 1288256"/>
              <a:gd name="connsiteX13" fmla="*/ 14287 w 502443"/>
              <a:gd name="connsiteY13" fmla="*/ 9525 h 1288256"/>
              <a:gd name="connsiteX14" fmla="*/ 54768 w 502443"/>
              <a:gd name="connsiteY14" fmla="*/ 0 h 1288256"/>
              <a:gd name="connsiteX15" fmla="*/ 111918 w 502443"/>
              <a:gd name="connsiteY15" fmla="*/ 4763 h 1288256"/>
              <a:gd name="connsiteX16" fmla="*/ 192881 w 502443"/>
              <a:gd name="connsiteY16" fmla="*/ 23813 h 1288256"/>
              <a:gd name="connsiteX17" fmla="*/ 273843 w 502443"/>
              <a:gd name="connsiteY17" fmla="*/ 50006 h 1288256"/>
              <a:gd name="connsiteX18" fmla="*/ 328612 w 502443"/>
              <a:gd name="connsiteY18" fmla="*/ 76200 h 1288256"/>
              <a:gd name="connsiteX19" fmla="*/ 378618 w 502443"/>
              <a:gd name="connsiteY19" fmla="*/ 109538 h 1288256"/>
              <a:gd name="connsiteX20" fmla="*/ 426243 w 502443"/>
              <a:gd name="connsiteY20" fmla="*/ 147638 h 1288256"/>
              <a:gd name="connsiteX21" fmla="*/ 450056 w 502443"/>
              <a:gd name="connsiteY21" fmla="*/ 169069 h 1288256"/>
              <a:gd name="connsiteX22" fmla="*/ 464343 w 502443"/>
              <a:gd name="connsiteY22" fmla="*/ 183356 h 1288256"/>
              <a:gd name="connsiteX23" fmla="*/ 471487 w 502443"/>
              <a:gd name="connsiteY23" fmla="*/ 195263 h 1288256"/>
              <a:gd name="connsiteX24" fmla="*/ 471487 w 502443"/>
              <a:gd name="connsiteY24" fmla="*/ 211931 h 1288256"/>
              <a:gd name="connsiteX25" fmla="*/ 459581 w 502443"/>
              <a:gd name="connsiteY25" fmla="*/ 261938 h 1288256"/>
              <a:gd name="connsiteX26" fmla="*/ 450056 w 502443"/>
              <a:gd name="connsiteY26" fmla="*/ 300038 h 1288256"/>
              <a:gd name="connsiteX27" fmla="*/ 447675 w 502443"/>
              <a:gd name="connsiteY27" fmla="*/ 350044 h 1288256"/>
              <a:gd name="connsiteX28" fmla="*/ 447675 w 502443"/>
              <a:gd name="connsiteY28" fmla="*/ 414338 h 1288256"/>
              <a:gd name="connsiteX29" fmla="*/ 452437 w 502443"/>
              <a:gd name="connsiteY29" fmla="*/ 481013 h 1288256"/>
              <a:gd name="connsiteX30" fmla="*/ 464343 w 502443"/>
              <a:gd name="connsiteY30" fmla="*/ 597694 h 1288256"/>
              <a:gd name="connsiteX31" fmla="*/ 481012 w 502443"/>
              <a:gd name="connsiteY31" fmla="*/ 740569 h 1288256"/>
              <a:gd name="connsiteX32" fmla="*/ 492918 w 502443"/>
              <a:gd name="connsiteY32" fmla="*/ 926306 h 1288256"/>
              <a:gd name="connsiteX33" fmla="*/ 500062 w 502443"/>
              <a:gd name="connsiteY33" fmla="*/ 1097756 h 1288256"/>
              <a:gd name="connsiteX34" fmla="*/ 502443 w 502443"/>
              <a:gd name="connsiteY34" fmla="*/ 1164431 h 1288256"/>
              <a:gd name="connsiteX35" fmla="*/ 492918 w 502443"/>
              <a:gd name="connsiteY35" fmla="*/ 1202531 h 1288256"/>
              <a:gd name="connsiteX36" fmla="*/ 473868 w 502443"/>
              <a:gd name="connsiteY36" fmla="*/ 1250156 h 1288256"/>
              <a:gd name="connsiteX37" fmla="*/ 459581 w 502443"/>
              <a:gd name="connsiteY37" fmla="*/ 1269206 h 1288256"/>
              <a:gd name="connsiteX38" fmla="*/ 440531 w 502443"/>
              <a:gd name="connsiteY38" fmla="*/ 1285875 h 1288256"/>
              <a:gd name="connsiteX39" fmla="*/ 423862 w 502443"/>
              <a:gd name="connsiteY39" fmla="*/ 1288256 h 1288256"/>
              <a:gd name="connsiteX40" fmla="*/ 400050 w 502443"/>
              <a:gd name="connsiteY40" fmla="*/ 1281113 h 1288256"/>
              <a:gd name="connsiteX41" fmla="*/ 378618 w 502443"/>
              <a:gd name="connsiteY41" fmla="*/ 1266825 h 1288256"/>
              <a:gd name="connsiteX42" fmla="*/ 361950 w 502443"/>
              <a:gd name="connsiteY42" fmla="*/ 1245394 h 1288256"/>
              <a:gd name="connsiteX43" fmla="*/ 338137 w 502443"/>
              <a:gd name="connsiteY43" fmla="*/ 1162050 h 1288256"/>
              <a:gd name="connsiteX44" fmla="*/ 307181 w 502443"/>
              <a:gd name="connsiteY44" fmla="*/ 985838 h 1288256"/>
              <a:gd name="connsiteX45" fmla="*/ 292893 w 502443"/>
              <a:gd name="connsiteY45" fmla="*/ 87153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288256">
                <a:moveTo>
                  <a:pt x="292893" y="871538"/>
                </a:moveTo>
                <a:lnTo>
                  <a:pt x="250031" y="566738"/>
                </a:lnTo>
                <a:lnTo>
                  <a:pt x="219075" y="364331"/>
                </a:lnTo>
                <a:lnTo>
                  <a:pt x="202406" y="288131"/>
                </a:lnTo>
                <a:lnTo>
                  <a:pt x="192881" y="250031"/>
                </a:lnTo>
                <a:lnTo>
                  <a:pt x="178593" y="216694"/>
                </a:lnTo>
                <a:lnTo>
                  <a:pt x="154781" y="185738"/>
                </a:lnTo>
                <a:lnTo>
                  <a:pt x="97631" y="135731"/>
                </a:lnTo>
                <a:lnTo>
                  <a:pt x="38100" y="90488"/>
                </a:lnTo>
                <a:lnTo>
                  <a:pt x="14287" y="76200"/>
                </a:lnTo>
                <a:lnTo>
                  <a:pt x="2381" y="59531"/>
                </a:lnTo>
                <a:lnTo>
                  <a:pt x="0" y="40481"/>
                </a:lnTo>
                <a:lnTo>
                  <a:pt x="2381" y="23813"/>
                </a:lnTo>
                <a:lnTo>
                  <a:pt x="14287" y="9525"/>
                </a:lnTo>
                <a:lnTo>
                  <a:pt x="54768" y="0"/>
                </a:lnTo>
                <a:lnTo>
                  <a:pt x="111918" y="4763"/>
                </a:lnTo>
                <a:lnTo>
                  <a:pt x="192881" y="23813"/>
                </a:lnTo>
                <a:lnTo>
                  <a:pt x="273843" y="50006"/>
                </a:lnTo>
                <a:lnTo>
                  <a:pt x="328612" y="76200"/>
                </a:lnTo>
                <a:lnTo>
                  <a:pt x="378618" y="109538"/>
                </a:lnTo>
                <a:lnTo>
                  <a:pt x="426243" y="147638"/>
                </a:lnTo>
                <a:lnTo>
                  <a:pt x="450056" y="169069"/>
                </a:lnTo>
                <a:lnTo>
                  <a:pt x="464343" y="183356"/>
                </a:lnTo>
                <a:lnTo>
                  <a:pt x="471487" y="195263"/>
                </a:lnTo>
                <a:lnTo>
                  <a:pt x="471487" y="211931"/>
                </a:lnTo>
                <a:lnTo>
                  <a:pt x="459581" y="261938"/>
                </a:lnTo>
                <a:lnTo>
                  <a:pt x="450056" y="300038"/>
                </a:lnTo>
                <a:lnTo>
                  <a:pt x="447675" y="350044"/>
                </a:lnTo>
                <a:lnTo>
                  <a:pt x="447675" y="414338"/>
                </a:lnTo>
                <a:lnTo>
                  <a:pt x="452437" y="481013"/>
                </a:lnTo>
                <a:lnTo>
                  <a:pt x="464343" y="597694"/>
                </a:lnTo>
                <a:lnTo>
                  <a:pt x="481012" y="740569"/>
                </a:lnTo>
                <a:lnTo>
                  <a:pt x="492918" y="926306"/>
                </a:lnTo>
                <a:lnTo>
                  <a:pt x="500062" y="1097756"/>
                </a:lnTo>
                <a:cubicBezTo>
                  <a:pt x="500856" y="1119981"/>
                  <a:pt x="501649" y="1142206"/>
                  <a:pt x="502443" y="1164431"/>
                </a:cubicBezTo>
                <a:lnTo>
                  <a:pt x="492918" y="1202531"/>
                </a:lnTo>
                <a:lnTo>
                  <a:pt x="473868" y="1250156"/>
                </a:lnTo>
                <a:lnTo>
                  <a:pt x="459581" y="1269206"/>
                </a:lnTo>
                <a:lnTo>
                  <a:pt x="440531" y="1285875"/>
                </a:lnTo>
                <a:lnTo>
                  <a:pt x="423862" y="1288256"/>
                </a:lnTo>
                <a:lnTo>
                  <a:pt x="400050" y="1281113"/>
                </a:lnTo>
                <a:lnTo>
                  <a:pt x="378618" y="1266825"/>
                </a:lnTo>
                <a:lnTo>
                  <a:pt x="361950" y="1245394"/>
                </a:lnTo>
                <a:lnTo>
                  <a:pt x="338137" y="1162050"/>
                </a:lnTo>
                <a:lnTo>
                  <a:pt x="307181" y="985838"/>
                </a:lnTo>
                <a:lnTo>
                  <a:pt x="292893" y="871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3059E7A-6AE9-492B-85E6-A07C8FF9BC68}"/>
              </a:ext>
            </a:extLst>
          </p:cNvPr>
          <p:cNvSpPr/>
          <p:nvPr/>
        </p:nvSpPr>
        <p:spPr>
          <a:xfrm>
            <a:off x="4032250" y="1455738"/>
            <a:ext cx="444500" cy="1330325"/>
          </a:xfrm>
          <a:custGeom>
            <a:avLst/>
            <a:gdLst>
              <a:gd name="connsiteX0" fmla="*/ 38100 w 445294"/>
              <a:gd name="connsiteY0" fmla="*/ 992981 h 1331119"/>
              <a:gd name="connsiteX1" fmla="*/ 64294 w 445294"/>
              <a:gd name="connsiteY1" fmla="*/ 807244 h 1331119"/>
              <a:gd name="connsiteX2" fmla="*/ 90488 w 445294"/>
              <a:gd name="connsiteY2" fmla="*/ 657225 h 1331119"/>
              <a:gd name="connsiteX3" fmla="*/ 111919 w 445294"/>
              <a:gd name="connsiteY3" fmla="*/ 531019 h 1331119"/>
              <a:gd name="connsiteX4" fmla="*/ 123825 w 445294"/>
              <a:gd name="connsiteY4" fmla="*/ 438150 h 1331119"/>
              <a:gd name="connsiteX5" fmla="*/ 128588 w 445294"/>
              <a:gd name="connsiteY5" fmla="*/ 385762 h 1331119"/>
              <a:gd name="connsiteX6" fmla="*/ 133350 w 445294"/>
              <a:gd name="connsiteY6" fmla="*/ 316706 h 1331119"/>
              <a:gd name="connsiteX7" fmla="*/ 130969 w 445294"/>
              <a:gd name="connsiteY7" fmla="*/ 259556 h 1331119"/>
              <a:gd name="connsiteX8" fmla="*/ 123825 w 445294"/>
              <a:gd name="connsiteY8" fmla="*/ 202406 h 1331119"/>
              <a:gd name="connsiteX9" fmla="*/ 109538 w 445294"/>
              <a:gd name="connsiteY9" fmla="*/ 169069 h 1331119"/>
              <a:gd name="connsiteX10" fmla="*/ 80963 w 445294"/>
              <a:gd name="connsiteY10" fmla="*/ 128587 h 1331119"/>
              <a:gd name="connsiteX11" fmla="*/ 42863 w 445294"/>
              <a:gd name="connsiteY11" fmla="*/ 80962 h 1331119"/>
              <a:gd name="connsiteX12" fmla="*/ 19050 w 445294"/>
              <a:gd name="connsiteY12" fmla="*/ 57150 h 1331119"/>
              <a:gd name="connsiteX13" fmla="*/ 7144 w 445294"/>
              <a:gd name="connsiteY13" fmla="*/ 40481 h 1331119"/>
              <a:gd name="connsiteX14" fmla="*/ 4763 w 445294"/>
              <a:gd name="connsiteY14" fmla="*/ 28575 h 1331119"/>
              <a:gd name="connsiteX15" fmla="*/ 4763 w 445294"/>
              <a:gd name="connsiteY15" fmla="*/ 16669 h 1331119"/>
              <a:gd name="connsiteX16" fmla="*/ 14288 w 445294"/>
              <a:gd name="connsiteY16" fmla="*/ 4762 h 1331119"/>
              <a:gd name="connsiteX17" fmla="*/ 38100 w 445294"/>
              <a:gd name="connsiteY17" fmla="*/ 0 h 1331119"/>
              <a:gd name="connsiteX18" fmla="*/ 88107 w 445294"/>
              <a:gd name="connsiteY18" fmla="*/ 14287 h 1331119"/>
              <a:gd name="connsiteX19" fmla="*/ 180975 w 445294"/>
              <a:gd name="connsiteY19" fmla="*/ 50006 h 1331119"/>
              <a:gd name="connsiteX20" fmla="*/ 266700 w 445294"/>
              <a:gd name="connsiteY20" fmla="*/ 85725 h 1331119"/>
              <a:gd name="connsiteX21" fmla="*/ 319088 w 445294"/>
              <a:gd name="connsiteY21" fmla="*/ 109537 h 1331119"/>
              <a:gd name="connsiteX22" fmla="*/ 361950 w 445294"/>
              <a:gd name="connsiteY22" fmla="*/ 133350 h 1331119"/>
              <a:gd name="connsiteX23" fmla="*/ 395288 w 445294"/>
              <a:gd name="connsiteY23" fmla="*/ 159544 h 1331119"/>
              <a:gd name="connsiteX24" fmla="*/ 421482 w 445294"/>
              <a:gd name="connsiteY24" fmla="*/ 188119 h 1331119"/>
              <a:gd name="connsiteX25" fmla="*/ 438150 w 445294"/>
              <a:gd name="connsiteY25" fmla="*/ 216694 h 1331119"/>
              <a:gd name="connsiteX26" fmla="*/ 445294 w 445294"/>
              <a:gd name="connsiteY26" fmla="*/ 240506 h 1331119"/>
              <a:gd name="connsiteX27" fmla="*/ 445294 w 445294"/>
              <a:gd name="connsiteY27" fmla="*/ 273844 h 1331119"/>
              <a:gd name="connsiteX28" fmla="*/ 433388 w 445294"/>
              <a:gd name="connsiteY28" fmla="*/ 307181 h 1331119"/>
              <a:gd name="connsiteX29" fmla="*/ 407194 w 445294"/>
              <a:gd name="connsiteY29" fmla="*/ 340519 h 1331119"/>
              <a:gd name="connsiteX30" fmla="*/ 388144 w 445294"/>
              <a:gd name="connsiteY30" fmla="*/ 359569 h 1331119"/>
              <a:gd name="connsiteX31" fmla="*/ 369094 w 445294"/>
              <a:gd name="connsiteY31" fmla="*/ 392906 h 1331119"/>
              <a:gd name="connsiteX32" fmla="*/ 338138 w 445294"/>
              <a:gd name="connsiteY32" fmla="*/ 495300 h 1331119"/>
              <a:gd name="connsiteX33" fmla="*/ 309563 w 445294"/>
              <a:gd name="connsiteY33" fmla="*/ 642937 h 1331119"/>
              <a:gd name="connsiteX34" fmla="*/ 290513 w 445294"/>
              <a:gd name="connsiteY34" fmla="*/ 790575 h 1331119"/>
              <a:gd name="connsiteX35" fmla="*/ 240507 w 445294"/>
              <a:gd name="connsiteY35" fmla="*/ 966787 h 1331119"/>
              <a:gd name="connsiteX36" fmla="*/ 200025 w 445294"/>
              <a:gd name="connsiteY36" fmla="*/ 1100137 h 1331119"/>
              <a:gd name="connsiteX37" fmla="*/ 164307 w 445294"/>
              <a:gd name="connsiteY37" fmla="*/ 1200150 h 1331119"/>
              <a:gd name="connsiteX38" fmla="*/ 135732 w 445294"/>
              <a:gd name="connsiteY38" fmla="*/ 1262062 h 1331119"/>
              <a:gd name="connsiteX39" fmla="*/ 107157 w 445294"/>
              <a:gd name="connsiteY39" fmla="*/ 1307306 h 1331119"/>
              <a:gd name="connsiteX40" fmla="*/ 88107 w 445294"/>
              <a:gd name="connsiteY40" fmla="*/ 1326356 h 1331119"/>
              <a:gd name="connsiteX41" fmla="*/ 78582 w 445294"/>
              <a:gd name="connsiteY41" fmla="*/ 1331119 h 1331119"/>
              <a:gd name="connsiteX42" fmla="*/ 52388 w 445294"/>
              <a:gd name="connsiteY42" fmla="*/ 1331119 h 1331119"/>
              <a:gd name="connsiteX43" fmla="*/ 23813 w 445294"/>
              <a:gd name="connsiteY43" fmla="*/ 1321594 h 1331119"/>
              <a:gd name="connsiteX44" fmla="*/ 11907 w 445294"/>
              <a:gd name="connsiteY44" fmla="*/ 1312069 h 1331119"/>
              <a:gd name="connsiteX45" fmla="*/ 4763 w 445294"/>
              <a:gd name="connsiteY45" fmla="*/ 1297781 h 1331119"/>
              <a:gd name="connsiteX46" fmla="*/ 0 w 445294"/>
              <a:gd name="connsiteY46" fmla="*/ 1269206 h 1331119"/>
              <a:gd name="connsiteX47" fmla="*/ 9525 w 445294"/>
              <a:gd name="connsiteY47" fmla="*/ 1207294 h 1331119"/>
              <a:gd name="connsiteX48" fmla="*/ 38100 w 445294"/>
              <a:gd name="connsiteY48" fmla="*/ 992981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294" h="1331119">
                <a:moveTo>
                  <a:pt x="38100" y="992981"/>
                </a:moveTo>
                <a:lnTo>
                  <a:pt x="64294" y="807244"/>
                </a:lnTo>
                <a:lnTo>
                  <a:pt x="90488" y="657225"/>
                </a:lnTo>
                <a:lnTo>
                  <a:pt x="111919" y="531019"/>
                </a:lnTo>
                <a:lnTo>
                  <a:pt x="123825" y="438150"/>
                </a:lnTo>
                <a:lnTo>
                  <a:pt x="128588" y="385762"/>
                </a:lnTo>
                <a:lnTo>
                  <a:pt x="133350" y="316706"/>
                </a:lnTo>
                <a:cubicBezTo>
                  <a:pt x="132556" y="297656"/>
                  <a:pt x="131763" y="278606"/>
                  <a:pt x="130969" y="259556"/>
                </a:cubicBezTo>
                <a:lnTo>
                  <a:pt x="123825" y="202406"/>
                </a:lnTo>
                <a:lnTo>
                  <a:pt x="109538" y="169069"/>
                </a:lnTo>
                <a:lnTo>
                  <a:pt x="80963" y="128587"/>
                </a:lnTo>
                <a:lnTo>
                  <a:pt x="42863" y="80962"/>
                </a:lnTo>
                <a:lnTo>
                  <a:pt x="19050" y="57150"/>
                </a:lnTo>
                <a:lnTo>
                  <a:pt x="7144" y="40481"/>
                </a:lnTo>
                <a:lnTo>
                  <a:pt x="4763" y="28575"/>
                </a:lnTo>
                <a:lnTo>
                  <a:pt x="4763" y="16669"/>
                </a:lnTo>
                <a:lnTo>
                  <a:pt x="14288" y="4762"/>
                </a:lnTo>
                <a:lnTo>
                  <a:pt x="38100" y="0"/>
                </a:lnTo>
                <a:lnTo>
                  <a:pt x="88107" y="14287"/>
                </a:lnTo>
                <a:lnTo>
                  <a:pt x="180975" y="50006"/>
                </a:lnTo>
                <a:lnTo>
                  <a:pt x="266700" y="85725"/>
                </a:lnTo>
                <a:lnTo>
                  <a:pt x="319088" y="109537"/>
                </a:lnTo>
                <a:lnTo>
                  <a:pt x="361950" y="133350"/>
                </a:lnTo>
                <a:lnTo>
                  <a:pt x="395288" y="159544"/>
                </a:lnTo>
                <a:lnTo>
                  <a:pt x="421482" y="188119"/>
                </a:lnTo>
                <a:lnTo>
                  <a:pt x="438150" y="216694"/>
                </a:lnTo>
                <a:lnTo>
                  <a:pt x="445294" y="240506"/>
                </a:lnTo>
                <a:lnTo>
                  <a:pt x="445294" y="273844"/>
                </a:lnTo>
                <a:lnTo>
                  <a:pt x="433388" y="307181"/>
                </a:lnTo>
                <a:lnTo>
                  <a:pt x="407194" y="340519"/>
                </a:lnTo>
                <a:lnTo>
                  <a:pt x="388144" y="359569"/>
                </a:lnTo>
                <a:lnTo>
                  <a:pt x="369094" y="392906"/>
                </a:lnTo>
                <a:lnTo>
                  <a:pt x="338138" y="495300"/>
                </a:lnTo>
                <a:lnTo>
                  <a:pt x="309563" y="642937"/>
                </a:lnTo>
                <a:lnTo>
                  <a:pt x="290513" y="790575"/>
                </a:lnTo>
                <a:lnTo>
                  <a:pt x="240507" y="966787"/>
                </a:lnTo>
                <a:lnTo>
                  <a:pt x="200025" y="1100137"/>
                </a:lnTo>
                <a:lnTo>
                  <a:pt x="164307" y="1200150"/>
                </a:lnTo>
                <a:lnTo>
                  <a:pt x="135732" y="1262062"/>
                </a:lnTo>
                <a:lnTo>
                  <a:pt x="107157" y="1307306"/>
                </a:lnTo>
                <a:lnTo>
                  <a:pt x="88107" y="1326356"/>
                </a:lnTo>
                <a:lnTo>
                  <a:pt x="78582" y="1331119"/>
                </a:lnTo>
                <a:lnTo>
                  <a:pt x="52388" y="1331119"/>
                </a:lnTo>
                <a:lnTo>
                  <a:pt x="23813" y="1321594"/>
                </a:lnTo>
                <a:lnTo>
                  <a:pt x="11907" y="1312069"/>
                </a:lnTo>
                <a:lnTo>
                  <a:pt x="4763" y="1297781"/>
                </a:lnTo>
                <a:lnTo>
                  <a:pt x="0" y="1269206"/>
                </a:lnTo>
                <a:lnTo>
                  <a:pt x="9525" y="1207294"/>
                </a:lnTo>
                <a:lnTo>
                  <a:pt x="38100" y="992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6C9A639-CA32-47FF-BF32-E5C05FD7B7DE}"/>
              </a:ext>
            </a:extLst>
          </p:cNvPr>
          <p:cNvSpPr/>
          <p:nvPr/>
        </p:nvSpPr>
        <p:spPr>
          <a:xfrm>
            <a:off x="2813050" y="2862263"/>
            <a:ext cx="2001838" cy="966787"/>
          </a:xfrm>
          <a:custGeom>
            <a:avLst/>
            <a:gdLst>
              <a:gd name="connsiteX0" fmla="*/ 402432 w 2002632"/>
              <a:gd name="connsiteY0" fmla="*/ 409575 h 966787"/>
              <a:gd name="connsiteX1" fmla="*/ 90488 w 2002632"/>
              <a:gd name="connsiteY1" fmla="*/ 466725 h 966787"/>
              <a:gd name="connsiteX2" fmla="*/ 0 w 2002632"/>
              <a:gd name="connsiteY2" fmla="*/ 300037 h 966787"/>
              <a:gd name="connsiteX3" fmla="*/ 97632 w 2002632"/>
              <a:gd name="connsiteY3" fmla="*/ 292893 h 966787"/>
              <a:gd name="connsiteX4" fmla="*/ 176213 w 2002632"/>
              <a:gd name="connsiteY4" fmla="*/ 297656 h 966787"/>
              <a:gd name="connsiteX5" fmla="*/ 230982 w 2002632"/>
              <a:gd name="connsiteY5" fmla="*/ 295275 h 966787"/>
              <a:gd name="connsiteX6" fmla="*/ 366713 w 2002632"/>
              <a:gd name="connsiteY6" fmla="*/ 271462 h 966787"/>
              <a:gd name="connsiteX7" fmla="*/ 802482 w 2002632"/>
              <a:gd name="connsiteY7" fmla="*/ 190500 h 966787"/>
              <a:gd name="connsiteX8" fmla="*/ 1183482 w 2002632"/>
              <a:gd name="connsiteY8" fmla="*/ 121443 h 966787"/>
              <a:gd name="connsiteX9" fmla="*/ 1531144 w 2002632"/>
              <a:gd name="connsiteY9" fmla="*/ 54768 h 966787"/>
              <a:gd name="connsiteX10" fmla="*/ 1552575 w 2002632"/>
              <a:gd name="connsiteY10" fmla="*/ 33337 h 966787"/>
              <a:gd name="connsiteX11" fmla="*/ 1574007 w 2002632"/>
              <a:gd name="connsiteY11" fmla="*/ 16668 h 966787"/>
              <a:gd name="connsiteX12" fmla="*/ 1600200 w 2002632"/>
              <a:gd name="connsiteY12" fmla="*/ 4762 h 966787"/>
              <a:gd name="connsiteX13" fmla="*/ 1638300 w 2002632"/>
              <a:gd name="connsiteY13" fmla="*/ 0 h 966787"/>
              <a:gd name="connsiteX14" fmla="*/ 1671638 w 2002632"/>
              <a:gd name="connsiteY14" fmla="*/ 7143 h 966787"/>
              <a:gd name="connsiteX15" fmla="*/ 1731169 w 2002632"/>
              <a:gd name="connsiteY15" fmla="*/ 42862 h 966787"/>
              <a:gd name="connsiteX16" fmla="*/ 1833563 w 2002632"/>
              <a:gd name="connsiteY16" fmla="*/ 107156 h 966787"/>
              <a:gd name="connsiteX17" fmla="*/ 1912144 w 2002632"/>
              <a:gd name="connsiteY17" fmla="*/ 164306 h 966787"/>
              <a:gd name="connsiteX18" fmla="*/ 1950244 w 2002632"/>
              <a:gd name="connsiteY18" fmla="*/ 200025 h 966787"/>
              <a:gd name="connsiteX19" fmla="*/ 1978819 w 2002632"/>
              <a:gd name="connsiteY19" fmla="*/ 226218 h 966787"/>
              <a:gd name="connsiteX20" fmla="*/ 1993107 w 2002632"/>
              <a:gd name="connsiteY20" fmla="*/ 250031 h 966787"/>
              <a:gd name="connsiteX21" fmla="*/ 2002632 w 2002632"/>
              <a:gd name="connsiteY21" fmla="*/ 276225 h 966787"/>
              <a:gd name="connsiteX22" fmla="*/ 2000250 w 2002632"/>
              <a:gd name="connsiteY22" fmla="*/ 302418 h 966787"/>
              <a:gd name="connsiteX23" fmla="*/ 1995488 w 2002632"/>
              <a:gd name="connsiteY23" fmla="*/ 323850 h 966787"/>
              <a:gd name="connsiteX24" fmla="*/ 1978819 w 2002632"/>
              <a:gd name="connsiteY24" fmla="*/ 354806 h 966787"/>
              <a:gd name="connsiteX25" fmla="*/ 1950244 w 2002632"/>
              <a:gd name="connsiteY25" fmla="*/ 385762 h 966787"/>
              <a:gd name="connsiteX26" fmla="*/ 1888332 w 2002632"/>
              <a:gd name="connsiteY26" fmla="*/ 431006 h 966787"/>
              <a:gd name="connsiteX27" fmla="*/ 1840707 w 2002632"/>
              <a:gd name="connsiteY27" fmla="*/ 571500 h 966787"/>
              <a:gd name="connsiteX28" fmla="*/ 1771650 w 2002632"/>
              <a:gd name="connsiteY28" fmla="*/ 766762 h 966787"/>
              <a:gd name="connsiteX29" fmla="*/ 1712119 w 2002632"/>
              <a:gd name="connsiteY29" fmla="*/ 926306 h 966787"/>
              <a:gd name="connsiteX30" fmla="*/ 1693069 w 2002632"/>
              <a:gd name="connsiteY30" fmla="*/ 954881 h 966787"/>
              <a:gd name="connsiteX31" fmla="*/ 1678782 w 2002632"/>
              <a:gd name="connsiteY31" fmla="*/ 964406 h 966787"/>
              <a:gd name="connsiteX32" fmla="*/ 1664494 w 2002632"/>
              <a:gd name="connsiteY32" fmla="*/ 966787 h 966787"/>
              <a:gd name="connsiteX33" fmla="*/ 1631157 w 2002632"/>
              <a:gd name="connsiteY33" fmla="*/ 962025 h 966787"/>
              <a:gd name="connsiteX34" fmla="*/ 1583532 w 2002632"/>
              <a:gd name="connsiteY34" fmla="*/ 942975 h 966787"/>
              <a:gd name="connsiteX35" fmla="*/ 1509713 w 2002632"/>
              <a:gd name="connsiteY35" fmla="*/ 902493 h 966787"/>
              <a:gd name="connsiteX36" fmla="*/ 1545432 w 2002632"/>
              <a:gd name="connsiteY36" fmla="*/ 750093 h 966787"/>
              <a:gd name="connsiteX37" fmla="*/ 1602582 w 2002632"/>
              <a:gd name="connsiteY37" fmla="*/ 561975 h 966787"/>
              <a:gd name="connsiteX38" fmla="*/ 1662113 w 2002632"/>
              <a:gd name="connsiteY38" fmla="*/ 369093 h 966787"/>
              <a:gd name="connsiteX39" fmla="*/ 1676400 w 2002632"/>
              <a:gd name="connsiteY39" fmla="*/ 321468 h 966787"/>
              <a:gd name="connsiteX40" fmla="*/ 1678782 w 2002632"/>
              <a:gd name="connsiteY40" fmla="*/ 295275 h 966787"/>
              <a:gd name="connsiteX41" fmla="*/ 1674019 w 2002632"/>
              <a:gd name="connsiteY41" fmla="*/ 269081 h 966787"/>
              <a:gd name="connsiteX42" fmla="*/ 1662113 w 2002632"/>
              <a:gd name="connsiteY42" fmla="*/ 252412 h 966787"/>
              <a:gd name="connsiteX43" fmla="*/ 1650207 w 2002632"/>
              <a:gd name="connsiteY43" fmla="*/ 242887 h 966787"/>
              <a:gd name="connsiteX44" fmla="*/ 1619250 w 2002632"/>
              <a:gd name="connsiteY44" fmla="*/ 235743 h 966787"/>
              <a:gd name="connsiteX45" fmla="*/ 1569244 w 2002632"/>
              <a:gd name="connsiteY45" fmla="*/ 235743 h 966787"/>
              <a:gd name="connsiteX46" fmla="*/ 1502569 w 2002632"/>
              <a:gd name="connsiteY46" fmla="*/ 242887 h 966787"/>
              <a:gd name="connsiteX47" fmla="*/ 1316832 w 2002632"/>
              <a:gd name="connsiteY47" fmla="*/ 266700 h 966787"/>
              <a:gd name="connsiteX48" fmla="*/ 990600 w 2002632"/>
              <a:gd name="connsiteY48" fmla="*/ 302418 h 966787"/>
              <a:gd name="connsiteX49" fmla="*/ 778669 w 2002632"/>
              <a:gd name="connsiteY49" fmla="*/ 335756 h 966787"/>
              <a:gd name="connsiteX50" fmla="*/ 402432 w 2002632"/>
              <a:gd name="connsiteY50" fmla="*/ 40957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2" h="966787">
                <a:moveTo>
                  <a:pt x="402432" y="409575"/>
                </a:moveTo>
                <a:lnTo>
                  <a:pt x="90488" y="466725"/>
                </a:lnTo>
                <a:lnTo>
                  <a:pt x="0" y="300037"/>
                </a:lnTo>
                <a:lnTo>
                  <a:pt x="97632" y="292893"/>
                </a:lnTo>
                <a:lnTo>
                  <a:pt x="176213" y="297656"/>
                </a:lnTo>
                <a:lnTo>
                  <a:pt x="230982" y="295275"/>
                </a:lnTo>
                <a:lnTo>
                  <a:pt x="366713" y="271462"/>
                </a:lnTo>
                <a:lnTo>
                  <a:pt x="802482" y="190500"/>
                </a:lnTo>
                <a:lnTo>
                  <a:pt x="1183482" y="121443"/>
                </a:lnTo>
                <a:lnTo>
                  <a:pt x="1531144" y="54768"/>
                </a:lnTo>
                <a:lnTo>
                  <a:pt x="1552575" y="33337"/>
                </a:lnTo>
                <a:lnTo>
                  <a:pt x="1574007" y="16668"/>
                </a:lnTo>
                <a:lnTo>
                  <a:pt x="1600200" y="4762"/>
                </a:lnTo>
                <a:lnTo>
                  <a:pt x="1638300" y="0"/>
                </a:lnTo>
                <a:lnTo>
                  <a:pt x="1671638" y="7143"/>
                </a:lnTo>
                <a:lnTo>
                  <a:pt x="1731169" y="42862"/>
                </a:lnTo>
                <a:lnTo>
                  <a:pt x="1833563" y="107156"/>
                </a:lnTo>
                <a:lnTo>
                  <a:pt x="1912144" y="164306"/>
                </a:lnTo>
                <a:lnTo>
                  <a:pt x="1950244" y="200025"/>
                </a:lnTo>
                <a:lnTo>
                  <a:pt x="1978819" y="226218"/>
                </a:lnTo>
                <a:lnTo>
                  <a:pt x="1993107" y="250031"/>
                </a:lnTo>
                <a:lnTo>
                  <a:pt x="2002632" y="276225"/>
                </a:lnTo>
                <a:lnTo>
                  <a:pt x="2000250" y="302418"/>
                </a:lnTo>
                <a:lnTo>
                  <a:pt x="1995488" y="323850"/>
                </a:lnTo>
                <a:lnTo>
                  <a:pt x="1978819" y="354806"/>
                </a:lnTo>
                <a:lnTo>
                  <a:pt x="1950244" y="385762"/>
                </a:lnTo>
                <a:lnTo>
                  <a:pt x="1888332" y="431006"/>
                </a:lnTo>
                <a:lnTo>
                  <a:pt x="1840707" y="571500"/>
                </a:lnTo>
                <a:lnTo>
                  <a:pt x="1771650" y="766762"/>
                </a:lnTo>
                <a:lnTo>
                  <a:pt x="1712119" y="926306"/>
                </a:lnTo>
                <a:lnTo>
                  <a:pt x="1693069" y="954881"/>
                </a:lnTo>
                <a:lnTo>
                  <a:pt x="1678782" y="964406"/>
                </a:lnTo>
                <a:lnTo>
                  <a:pt x="1664494" y="966787"/>
                </a:lnTo>
                <a:lnTo>
                  <a:pt x="1631157" y="962025"/>
                </a:lnTo>
                <a:lnTo>
                  <a:pt x="1583532" y="942975"/>
                </a:lnTo>
                <a:lnTo>
                  <a:pt x="1509713" y="902493"/>
                </a:lnTo>
                <a:lnTo>
                  <a:pt x="1545432" y="750093"/>
                </a:lnTo>
                <a:lnTo>
                  <a:pt x="1602582" y="561975"/>
                </a:lnTo>
                <a:lnTo>
                  <a:pt x="1662113" y="369093"/>
                </a:lnTo>
                <a:lnTo>
                  <a:pt x="1676400" y="321468"/>
                </a:lnTo>
                <a:lnTo>
                  <a:pt x="1678782" y="295275"/>
                </a:lnTo>
                <a:lnTo>
                  <a:pt x="1674019" y="269081"/>
                </a:lnTo>
                <a:lnTo>
                  <a:pt x="1662113" y="252412"/>
                </a:lnTo>
                <a:lnTo>
                  <a:pt x="1650207" y="242887"/>
                </a:lnTo>
                <a:lnTo>
                  <a:pt x="1619250" y="235743"/>
                </a:lnTo>
                <a:lnTo>
                  <a:pt x="1569244" y="235743"/>
                </a:lnTo>
                <a:lnTo>
                  <a:pt x="1502569" y="242887"/>
                </a:lnTo>
                <a:lnTo>
                  <a:pt x="1316832" y="266700"/>
                </a:lnTo>
                <a:lnTo>
                  <a:pt x="990600" y="302418"/>
                </a:lnTo>
                <a:lnTo>
                  <a:pt x="778669" y="335756"/>
                </a:lnTo>
                <a:lnTo>
                  <a:pt x="402432" y="4095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292181-6AB9-4D6C-8490-ADAAC5CBEC98}"/>
              </a:ext>
            </a:extLst>
          </p:cNvPr>
          <p:cNvSpPr/>
          <p:nvPr/>
        </p:nvSpPr>
        <p:spPr>
          <a:xfrm>
            <a:off x="2951163" y="3576638"/>
            <a:ext cx="1449387" cy="433387"/>
          </a:xfrm>
          <a:custGeom>
            <a:avLst/>
            <a:gdLst>
              <a:gd name="connsiteX0" fmla="*/ 540544 w 1450181"/>
              <a:gd name="connsiteY0" fmla="*/ 285750 h 433387"/>
              <a:gd name="connsiteX1" fmla="*/ 300037 w 1450181"/>
              <a:gd name="connsiteY1" fmla="*/ 340518 h 433387"/>
              <a:gd name="connsiteX2" fmla="*/ 178594 w 1450181"/>
              <a:gd name="connsiteY2" fmla="*/ 369093 h 433387"/>
              <a:gd name="connsiteX3" fmla="*/ 61912 w 1450181"/>
              <a:gd name="connsiteY3" fmla="*/ 433387 h 433387"/>
              <a:gd name="connsiteX4" fmla="*/ 0 w 1450181"/>
              <a:gd name="connsiteY4" fmla="*/ 233362 h 433387"/>
              <a:gd name="connsiteX5" fmla="*/ 154781 w 1450181"/>
              <a:gd name="connsiteY5" fmla="*/ 190500 h 433387"/>
              <a:gd name="connsiteX6" fmla="*/ 304800 w 1450181"/>
              <a:gd name="connsiteY6" fmla="*/ 152400 h 433387"/>
              <a:gd name="connsiteX7" fmla="*/ 502444 w 1450181"/>
              <a:gd name="connsiteY7" fmla="*/ 109537 h 433387"/>
              <a:gd name="connsiteX8" fmla="*/ 704850 w 1450181"/>
              <a:gd name="connsiteY8" fmla="*/ 71437 h 433387"/>
              <a:gd name="connsiteX9" fmla="*/ 892969 w 1450181"/>
              <a:gd name="connsiteY9" fmla="*/ 38100 h 433387"/>
              <a:gd name="connsiteX10" fmla="*/ 1040606 w 1450181"/>
              <a:gd name="connsiteY10" fmla="*/ 16668 h 433387"/>
              <a:gd name="connsiteX11" fmla="*/ 1185862 w 1450181"/>
              <a:gd name="connsiteY11" fmla="*/ 4762 h 433387"/>
              <a:gd name="connsiteX12" fmla="*/ 1302544 w 1450181"/>
              <a:gd name="connsiteY12" fmla="*/ 0 h 433387"/>
              <a:gd name="connsiteX13" fmla="*/ 1373981 w 1450181"/>
              <a:gd name="connsiteY13" fmla="*/ 4762 h 433387"/>
              <a:gd name="connsiteX14" fmla="*/ 1450181 w 1450181"/>
              <a:gd name="connsiteY14" fmla="*/ 16668 h 433387"/>
              <a:gd name="connsiteX15" fmla="*/ 1443037 w 1450181"/>
              <a:gd name="connsiteY15" fmla="*/ 195262 h 433387"/>
              <a:gd name="connsiteX16" fmla="*/ 1371600 w 1450181"/>
              <a:gd name="connsiteY16" fmla="*/ 188118 h 433387"/>
              <a:gd name="connsiteX17" fmla="*/ 1157287 w 1450181"/>
              <a:gd name="connsiteY17" fmla="*/ 192881 h 433387"/>
              <a:gd name="connsiteX18" fmla="*/ 878681 w 1450181"/>
              <a:gd name="connsiteY18" fmla="*/ 211931 h 433387"/>
              <a:gd name="connsiteX19" fmla="*/ 704850 w 1450181"/>
              <a:gd name="connsiteY19" fmla="*/ 250031 h 433387"/>
              <a:gd name="connsiteX20" fmla="*/ 540544 w 1450181"/>
              <a:gd name="connsiteY20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0181" h="433387">
                <a:moveTo>
                  <a:pt x="540544" y="285750"/>
                </a:moveTo>
                <a:lnTo>
                  <a:pt x="300037" y="340518"/>
                </a:lnTo>
                <a:lnTo>
                  <a:pt x="178594" y="369093"/>
                </a:lnTo>
                <a:lnTo>
                  <a:pt x="61912" y="433387"/>
                </a:lnTo>
                <a:lnTo>
                  <a:pt x="0" y="233362"/>
                </a:lnTo>
                <a:lnTo>
                  <a:pt x="154781" y="190500"/>
                </a:lnTo>
                <a:lnTo>
                  <a:pt x="304800" y="152400"/>
                </a:lnTo>
                <a:lnTo>
                  <a:pt x="502444" y="109537"/>
                </a:lnTo>
                <a:lnTo>
                  <a:pt x="704850" y="71437"/>
                </a:lnTo>
                <a:lnTo>
                  <a:pt x="892969" y="38100"/>
                </a:lnTo>
                <a:lnTo>
                  <a:pt x="1040606" y="16668"/>
                </a:lnTo>
                <a:lnTo>
                  <a:pt x="1185862" y="4762"/>
                </a:lnTo>
                <a:lnTo>
                  <a:pt x="1302544" y="0"/>
                </a:lnTo>
                <a:lnTo>
                  <a:pt x="1373981" y="4762"/>
                </a:lnTo>
                <a:lnTo>
                  <a:pt x="1450181" y="16668"/>
                </a:lnTo>
                <a:lnTo>
                  <a:pt x="1443037" y="195262"/>
                </a:lnTo>
                <a:lnTo>
                  <a:pt x="1371600" y="188118"/>
                </a:lnTo>
                <a:lnTo>
                  <a:pt x="1157287" y="192881"/>
                </a:lnTo>
                <a:lnTo>
                  <a:pt x="878681" y="211931"/>
                </a:lnTo>
                <a:lnTo>
                  <a:pt x="704850" y="250031"/>
                </a:lnTo>
                <a:lnTo>
                  <a:pt x="540544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097D0D-EE32-4260-9CED-52AF969D4A2B}"/>
              </a:ext>
            </a:extLst>
          </p:cNvPr>
          <p:cNvSpPr/>
          <p:nvPr/>
        </p:nvSpPr>
        <p:spPr>
          <a:xfrm rot="16200000">
            <a:off x="2513806" y="4104482"/>
            <a:ext cx="2365375" cy="357188"/>
          </a:xfrm>
          <a:custGeom>
            <a:avLst/>
            <a:gdLst>
              <a:gd name="connsiteX0" fmla="*/ 1381125 w 2364581"/>
              <a:gd name="connsiteY0" fmla="*/ 333375 h 357187"/>
              <a:gd name="connsiteX1" fmla="*/ 1197769 w 2364581"/>
              <a:gd name="connsiteY1" fmla="*/ 333375 h 357187"/>
              <a:gd name="connsiteX2" fmla="*/ 1054894 w 2364581"/>
              <a:gd name="connsiteY2" fmla="*/ 309562 h 357187"/>
              <a:gd name="connsiteX3" fmla="*/ 657225 w 2364581"/>
              <a:gd name="connsiteY3" fmla="*/ 316706 h 357187"/>
              <a:gd name="connsiteX4" fmla="*/ 521494 w 2364581"/>
              <a:gd name="connsiteY4" fmla="*/ 288131 h 357187"/>
              <a:gd name="connsiteX5" fmla="*/ 52387 w 2364581"/>
              <a:gd name="connsiteY5" fmla="*/ 292893 h 357187"/>
              <a:gd name="connsiteX6" fmla="*/ 0 w 2364581"/>
              <a:gd name="connsiteY6" fmla="*/ 90487 h 357187"/>
              <a:gd name="connsiteX7" fmla="*/ 481012 w 2364581"/>
              <a:gd name="connsiteY7" fmla="*/ 85725 h 357187"/>
              <a:gd name="connsiteX8" fmla="*/ 607219 w 2364581"/>
              <a:gd name="connsiteY8" fmla="*/ 85725 h 357187"/>
              <a:gd name="connsiteX9" fmla="*/ 1040606 w 2364581"/>
              <a:gd name="connsiteY9" fmla="*/ 111918 h 357187"/>
              <a:gd name="connsiteX10" fmla="*/ 1166812 w 2364581"/>
              <a:gd name="connsiteY10" fmla="*/ 111918 h 357187"/>
              <a:gd name="connsiteX11" fmla="*/ 1635919 w 2364581"/>
              <a:gd name="connsiteY11" fmla="*/ 111918 h 357187"/>
              <a:gd name="connsiteX12" fmla="*/ 1793081 w 2364581"/>
              <a:gd name="connsiteY12" fmla="*/ 109537 h 357187"/>
              <a:gd name="connsiteX13" fmla="*/ 2007394 w 2364581"/>
              <a:gd name="connsiteY13" fmla="*/ 111918 h 357187"/>
              <a:gd name="connsiteX14" fmla="*/ 2085975 w 2364581"/>
              <a:gd name="connsiteY14" fmla="*/ 107156 h 357187"/>
              <a:gd name="connsiteX15" fmla="*/ 2157412 w 2364581"/>
              <a:gd name="connsiteY15" fmla="*/ 97631 h 357187"/>
              <a:gd name="connsiteX16" fmla="*/ 2195512 w 2364581"/>
              <a:gd name="connsiteY16" fmla="*/ 85725 h 357187"/>
              <a:gd name="connsiteX17" fmla="*/ 2228850 w 2364581"/>
              <a:gd name="connsiteY17" fmla="*/ 69056 h 357187"/>
              <a:gd name="connsiteX18" fmla="*/ 2309812 w 2364581"/>
              <a:gd name="connsiteY18" fmla="*/ 0 h 357187"/>
              <a:gd name="connsiteX19" fmla="*/ 2364581 w 2364581"/>
              <a:gd name="connsiteY19" fmla="*/ 285750 h 357187"/>
              <a:gd name="connsiteX20" fmla="*/ 2266950 w 2364581"/>
              <a:gd name="connsiteY20" fmla="*/ 323850 h 357187"/>
              <a:gd name="connsiteX21" fmla="*/ 2224087 w 2364581"/>
              <a:gd name="connsiteY21" fmla="*/ 338137 h 357187"/>
              <a:gd name="connsiteX22" fmla="*/ 2162175 w 2364581"/>
              <a:gd name="connsiteY22" fmla="*/ 347662 h 357187"/>
              <a:gd name="connsiteX23" fmla="*/ 2069306 w 2364581"/>
              <a:gd name="connsiteY23" fmla="*/ 354806 h 357187"/>
              <a:gd name="connsiteX24" fmla="*/ 1826419 w 2364581"/>
              <a:gd name="connsiteY24" fmla="*/ 357187 h 357187"/>
              <a:gd name="connsiteX25" fmla="*/ 1678781 w 2364581"/>
              <a:gd name="connsiteY25" fmla="*/ 335756 h 357187"/>
              <a:gd name="connsiteX26" fmla="*/ 1381125 w 2364581"/>
              <a:gd name="connsiteY26" fmla="*/ 3333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64581" h="357187">
                <a:moveTo>
                  <a:pt x="1381125" y="333375"/>
                </a:moveTo>
                <a:lnTo>
                  <a:pt x="1197769" y="333375"/>
                </a:lnTo>
                <a:lnTo>
                  <a:pt x="1054894" y="309562"/>
                </a:lnTo>
                <a:lnTo>
                  <a:pt x="657225" y="316706"/>
                </a:lnTo>
                <a:lnTo>
                  <a:pt x="521494" y="288131"/>
                </a:lnTo>
                <a:lnTo>
                  <a:pt x="52387" y="292893"/>
                </a:lnTo>
                <a:lnTo>
                  <a:pt x="0" y="90487"/>
                </a:lnTo>
                <a:lnTo>
                  <a:pt x="481012" y="85725"/>
                </a:lnTo>
                <a:lnTo>
                  <a:pt x="607219" y="85725"/>
                </a:lnTo>
                <a:lnTo>
                  <a:pt x="1040606" y="111918"/>
                </a:lnTo>
                <a:lnTo>
                  <a:pt x="1166812" y="111918"/>
                </a:lnTo>
                <a:lnTo>
                  <a:pt x="1635919" y="111918"/>
                </a:lnTo>
                <a:lnTo>
                  <a:pt x="1793081" y="109537"/>
                </a:lnTo>
                <a:lnTo>
                  <a:pt x="2007394" y="111918"/>
                </a:lnTo>
                <a:lnTo>
                  <a:pt x="2085975" y="107156"/>
                </a:lnTo>
                <a:lnTo>
                  <a:pt x="2157412" y="97631"/>
                </a:lnTo>
                <a:lnTo>
                  <a:pt x="2195512" y="85725"/>
                </a:lnTo>
                <a:lnTo>
                  <a:pt x="2228850" y="69056"/>
                </a:lnTo>
                <a:lnTo>
                  <a:pt x="2309812" y="0"/>
                </a:lnTo>
                <a:lnTo>
                  <a:pt x="2364581" y="285750"/>
                </a:lnTo>
                <a:lnTo>
                  <a:pt x="2266950" y="323850"/>
                </a:lnTo>
                <a:lnTo>
                  <a:pt x="2224087" y="338137"/>
                </a:lnTo>
                <a:lnTo>
                  <a:pt x="2162175" y="347662"/>
                </a:lnTo>
                <a:lnTo>
                  <a:pt x="2069306" y="354806"/>
                </a:lnTo>
                <a:lnTo>
                  <a:pt x="1826419" y="357187"/>
                </a:lnTo>
                <a:lnTo>
                  <a:pt x="1678781" y="335756"/>
                </a:lnTo>
                <a:lnTo>
                  <a:pt x="1381125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CAD1F07-3635-4ED7-BE56-00F8A6D27199}"/>
              </a:ext>
            </a:extLst>
          </p:cNvPr>
          <p:cNvSpPr/>
          <p:nvPr/>
        </p:nvSpPr>
        <p:spPr>
          <a:xfrm>
            <a:off x="2809875" y="4143375"/>
            <a:ext cx="1709738" cy="427038"/>
          </a:xfrm>
          <a:custGeom>
            <a:avLst/>
            <a:gdLst>
              <a:gd name="connsiteX0" fmla="*/ 1212056 w 1709738"/>
              <a:gd name="connsiteY0" fmla="*/ 235744 h 426244"/>
              <a:gd name="connsiteX1" fmla="*/ 992981 w 1709738"/>
              <a:gd name="connsiteY1" fmla="*/ 273844 h 426244"/>
              <a:gd name="connsiteX2" fmla="*/ 845344 w 1709738"/>
              <a:gd name="connsiteY2" fmla="*/ 283369 h 426244"/>
              <a:gd name="connsiteX3" fmla="*/ 659606 w 1709738"/>
              <a:gd name="connsiteY3" fmla="*/ 328613 h 426244"/>
              <a:gd name="connsiteX4" fmla="*/ 511969 w 1709738"/>
              <a:gd name="connsiteY4" fmla="*/ 369094 h 426244"/>
              <a:gd name="connsiteX5" fmla="*/ 409575 w 1709738"/>
              <a:gd name="connsiteY5" fmla="*/ 404813 h 426244"/>
              <a:gd name="connsiteX6" fmla="*/ 381000 w 1709738"/>
              <a:gd name="connsiteY6" fmla="*/ 419100 h 426244"/>
              <a:gd name="connsiteX7" fmla="*/ 342900 w 1709738"/>
              <a:gd name="connsiteY7" fmla="*/ 426244 h 426244"/>
              <a:gd name="connsiteX8" fmla="*/ 319088 w 1709738"/>
              <a:gd name="connsiteY8" fmla="*/ 423863 h 426244"/>
              <a:gd name="connsiteX9" fmla="*/ 285750 w 1709738"/>
              <a:gd name="connsiteY9" fmla="*/ 409575 h 426244"/>
              <a:gd name="connsiteX10" fmla="*/ 195263 w 1709738"/>
              <a:gd name="connsiteY10" fmla="*/ 361950 h 426244"/>
              <a:gd name="connsiteX11" fmla="*/ 126206 w 1709738"/>
              <a:gd name="connsiteY11" fmla="*/ 309563 h 426244"/>
              <a:gd name="connsiteX12" fmla="*/ 66675 w 1709738"/>
              <a:gd name="connsiteY12" fmla="*/ 257175 h 426244"/>
              <a:gd name="connsiteX13" fmla="*/ 23813 w 1709738"/>
              <a:gd name="connsiteY13" fmla="*/ 216694 h 426244"/>
              <a:gd name="connsiteX14" fmla="*/ 7144 w 1709738"/>
              <a:gd name="connsiteY14" fmla="*/ 197644 h 426244"/>
              <a:gd name="connsiteX15" fmla="*/ 0 w 1709738"/>
              <a:gd name="connsiteY15" fmla="*/ 178594 h 426244"/>
              <a:gd name="connsiteX16" fmla="*/ 0 w 1709738"/>
              <a:gd name="connsiteY16" fmla="*/ 166688 h 426244"/>
              <a:gd name="connsiteX17" fmla="*/ 4763 w 1709738"/>
              <a:gd name="connsiteY17" fmla="*/ 154781 h 426244"/>
              <a:gd name="connsiteX18" fmla="*/ 21431 w 1709738"/>
              <a:gd name="connsiteY18" fmla="*/ 150019 h 426244"/>
              <a:gd name="connsiteX19" fmla="*/ 47625 w 1709738"/>
              <a:gd name="connsiteY19" fmla="*/ 150019 h 426244"/>
              <a:gd name="connsiteX20" fmla="*/ 80963 w 1709738"/>
              <a:gd name="connsiteY20" fmla="*/ 166688 h 426244"/>
              <a:gd name="connsiteX21" fmla="*/ 130969 w 1709738"/>
              <a:gd name="connsiteY21" fmla="*/ 190500 h 426244"/>
              <a:gd name="connsiteX22" fmla="*/ 190500 w 1709738"/>
              <a:gd name="connsiteY22" fmla="*/ 211931 h 426244"/>
              <a:gd name="connsiteX23" fmla="*/ 247650 w 1709738"/>
              <a:gd name="connsiteY23" fmla="*/ 223838 h 426244"/>
              <a:gd name="connsiteX24" fmla="*/ 297656 w 1709738"/>
              <a:gd name="connsiteY24" fmla="*/ 226219 h 426244"/>
              <a:gd name="connsiteX25" fmla="*/ 383381 w 1709738"/>
              <a:gd name="connsiteY25" fmla="*/ 219075 h 426244"/>
              <a:gd name="connsiteX26" fmla="*/ 559594 w 1709738"/>
              <a:gd name="connsiteY26" fmla="*/ 195263 h 426244"/>
              <a:gd name="connsiteX27" fmla="*/ 726281 w 1709738"/>
              <a:gd name="connsiteY27" fmla="*/ 159544 h 426244"/>
              <a:gd name="connsiteX28" fmla="*/ 840581 w 1709738"/>
              <a:gd name="connsiteY28" fmla="*/ 130969 h 426244"/>
              <a:gd name="connsiteX29" fmla="*/ 1009650 w 1709738"/>
              <a:gd name="connsiteY29" fmla="*/ 97631 h 426244"/>
              <a:gd name="connsiteX30" fmla="*/ 1204913 w 1709738"/>
              <a:gd name="connsiteY30" fmla="*/ 64294 h 426244"/>
              <a:gd name="connsiteX31" fmla="*/ 1395413 w 1709738"/>
              <a:gd name="connsiteY31" fmla="*/ 23813 h 426244"/>
              <a:gd name="connsiteX32" fmla="*/ 1423988 w 1709738"/>
              <a:gd name="connsiteY32" fmla="*/ 7144 h 426244"/>
              <a:gd name="connsiteX33" fmla="*/ 1452563 w 1709738"/>
              <a:gd name="connsiteY33" fmla="*/ 0 h 426244"/>
              <a:gd name="connsiteX34" fmla="*/ 1490663 w 1709738"/>
              <a:gd name="connsiteY34" fmla="*/ 2381 h 426244"/>
              <a:gd name="connsiteX35" fmla="*/ 1571625 w 1709738"/>
              <a:gd name="connsiteY35" fmla="*/ 19050 h 426244"/>
              <a:gd name="connsiteX36" fmla="*/ 1657350 w 1709738"/>
              <a:gd name="connsiteY36" fmla="*/ 47625 h 426244"/>
              <a:gd name="connsiteX37" fmla="*/ 1685925 w 1709738"/>
              <a:gd name="connsiteY37" fmla="*/ 66675 h 426244"/>
              <a:gd name="connsiteX38" fmla="*/ 1697831 w 1709738"/>
              <a:gd name="connsiteY38" fmla="*/ 80963 h 426244"/>
              <a:gd name="connsiteX39" fmla="*/ 1709738 w 1709738"/>
              <a:gd name="connsiteY39" fmla="*/ 109538 h 426244"/>
              <a:gd name="connsiteX40" fmla="*/ 1709738 w 1709738"/>
              <a:gd name="connsiteY40" fmla="*/ 150019 h 426244"/>
              <a:gd name="connsiteX41" fmla="*/ 1704975 w 1709738"/>
              <a:gd name="connsiteY41" fmla="*/ 164306 h 426244"/>
              <a:gd name="connsiteX42" fmla="*/ 1688306 w 1709738"/>
              <a:gd name="connsiteY42" fmla="*/ 183356 h 426244"/>
              <a:gd name="connsiteX43" fmla="*/ 1659731 w 1709738"/>
              <a:gd name="connsiteY43" fmla="*/ 192881 h 426244"/>
              <a:gd name="connsiteX44" fmla="*/ 1602581 w 1709738"/>
              <a:gd name="connsiteY44" fmla="*/ 202406 h 426244"/>
              <a:gd name="connsiteX45" fmla="*/ 1521619 w 1709738"/>
              <a:gd name="connsiteY45" fmla="*/ 200025 h 426244"/>
              <a:gd name="connsiteX46" fmla="*/ 1423988 w 1709738"/>
              <a:gd name="connsiteY46" fmla="*/ 211931 h 426244"/>
              <a:gd name="connsiteX47" fmla="*/ 1212056 w 1709738"/>
              <a:gd name="connsiteY47" fmla="*/ 2357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9738" h="426244">
                <a:moveTo>
                  <a:pt x="1212056" y="235744"/>
                </a:moveTo>
                <a:lnTo>
                  <a:pt x="992981" y="273844"/>
                </a:lnTo>
                <a:lnTo>
                  <a:pt x="845344" y="283369"/>
                </a:lnTo>
                <a:lnTo>
                  <a:pt x="659606" y="328613"/>
                </a:lnTo>
                <a:lnTo>
                  <a:pt x="511969" y="369094"/>
                </a:lnTo>
                <a:lnTo>
                  <a:pt x="409575" y="404813"/>
                </a:lnTo>
                <a:lnTo>
                  <a:pt x="381000" y="419100"/>
                </a:lnTo>
                <a:lnTo>
                  <a:pt x="342900" y="426244"/>
                </a:lnTo>
                <a:lnTo>
                  <a:pt x="319088" y="423863"/>
                </a:lnTo>
                <a:lnTo>
                  <a:pt x="285750" y="409575"/>
                </a:lnTo>
                <a:lnTo>
                  <a:pt x="195263" y="361950"/>
                </a:lnTo>
                <a:lnTo>
                  <a:pt x="126206" y="309563"/>
                </a:lnTo>
                <a:lnTo>
                  <a:pt x="66675" y="257175"/>
                </a:lnTo>
                <a:lnTo>
                  <a:pt x="23813" y="216694"/>
                </a:lnTo>
                <a:lnTo>
                  <a:pt x="7144" y="197644"/>
                </a:lnTo>
                <a:lnTo>
                  <a:pt x="0" y="178594"/>
                </a:lnTo>
                <a:lnTo>
                  <a:pt x="0" y="166688"/>
                </a:lnTo>
                <a:lnTo>
                  <a:pt x="4763" y="154781"/>
                </a:lnTo>
                <a:lnTo>
                  <a:pt x="21431" y="150019"/>
                </a:lnTo>
                <a:lnTo>
                  <a:pt x="47625" y="150019"/>
                </a:lnTo>
                <a:lnTo>
                  <a:pt x="80963" y="166688"/>
                </a:lnTo>
                <a:lnTo>
                  <a:pt x="130969" y="190500"/>
                </a:lnTo>
                <a:lnTo>
                  <a:pt x="190500" y="211931"/>
                </a:lnTo>
                <a:lnTo>
                  <a:pt x="247650" y="223838"/>
                </a:lnTo>
                <a:lnTo>
                  <a:pt x="297656" y="226219"/>
                </a:lnTo>
                <a:lnTo>
                  <a:pt x="383381" y="219075"/>
                </a:lnTo>
                <a:lnTo>
                  <a:pt x="559594" y="195263"/>
                </a:lnTo>
                <a:lnTo>
                  <a:pt x="726281" y="159544"/>
                </a:lnTo>
                <a:lnTo>
                  <a:pt x="840581" y="130969"/>
                </a:lnTo>
                <a:lnTo>
                  <a:pt x="1009650" y="97631"/>
                </a:lnTo>
                <a:lnTo>
                  <a:pt x="1204913" y="64294"/>
                </a:lnTo>
                <a:lnTo>
                  <a:pt x="1395413" y="23813"/>
                </a:lnTo>
                <a:lnTo>
                  <a:pt x="1423988" y="7144"/>
                </a:lnTo>
                <a:lnTo>
                  <a:pt x="1452563" y="0"/>
                </a:lnTo>
                <a:lnTo>
                  <a:pt x="1490663" y="2381"/>
                </a:lnTo>
                <a:lnTo>
                  <a:pt x="1571625" y="19050"/>
                </a:lnTo>
                <a:lnTo>
                  <a:pt x="1657350" y="47625"/>
                </a:lnTo>
                <a:lnTo>
                  <a:pt x="1685925" y="66675"/>
                </a:lnTo>
                <a:lnTo>
                  <a:pt x="1697831" y="80963"/>
                </a:lnTo>
                <a:lnTo>
                  <a:pt x="1709738" y="109538"/>
                </a:lnTo>
                <a:lnTo>
                  <a:pt x="1709738" y="150019"/>
                </a:lnTo>
                <a:lnTo>
                  <a:pt x="1704975" y="164306"/>
                </a:lnTo>
                <a:lnTo>
                  <a:pt x="1688306" y="183356"/>
                </a:lnTo>
                <a:lnTo>
                  <a:pt x="1659731" y="192881"/>
                </a:lnTo>
                <a:lnTo>
                  <a:pt x="1602581" y="202406"/>
                </a:lnTo>
                <a:lnTo>
                  <a:pt x="1521619" y="200025"/>
                </a:lnTo>
                <a:lnTo>
                  <a:pt x="1423988" y="211931"/>
                </a:lnTo>
                <a:lnTo>
                  <a:pt x="1212056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11FC72-5348-4365-A265-DA820283C54B}"/>
              </a:ext>
            </a:extLst>
          </p:cNvPr>
          <p:cNvSpPr/>
          <p:nvPr/>
        </p:nvSpPr>
        <p:spPr>
          <a:xfrm>
            <a:off x="2789238" y="4678363"/>
            <a:ext cx="1597025" cy="427037"/>
          </a:xfrm>
          <a:custGeom>
            <a:avLst/>
            <a:gdLst>
              <a:gd name="connsiteX0" fmla="*/ 1190625 w 1597819"/>
              <a:gd name="connsiteY0" fmla="*/ 238125 h 426244"/>
              <a:gd name="connsiteX1" fmla="*/ 992981 w 1597819"/>
              <a:gd name="connsiteY1" fmla="*/ 276225 h 426244"/>
              <a:gd name="connsiteX2" fmla="*/ 835819 w 1597819"/>
              <a:gd name="connsiteY2" fmla="*/ 307182 h 426244"/>
              <a:gd name="connsiteX3" fmla="*/ 657225 w 1597819"/>
              <a:gd name="connsiteY3" fmla="*/ 354807 h 426244"/>
              <a:gd name="connsiteX4" fmla="*/ 550069 w 1597819"/>
              <a:gd name="connsiteY4" fmla="*/ 381000 h 426244"/>
              <a:gd name="connsiteX5" fmla="*/ 404812 w 1597819"/>
              <a:gd name="connsiteY5" fmla="*/ 414338 h 426244"/>
              <a:gd name="connsiteX6" fmla="*/ 357187 w 1597819"/>
              <a:gd name="connsiteY6" fmla="*/ 423863 h 426244"/>
              <a:gd name="connsiteX7" fmla="*/ 323850 w 1597819"/>
              <a:gd name="connsiteY7" fmla="*/ 426244 h 426244"/>
              <a:gd name="connsiteX8" fmla="*/ 297656 w 1597819"/>
              <a:gd name="connsiteY8" fmla="*/ 423863 h 426244"/>
              <a:gd name="connsiteX9" fmla="*/ 257175 w 1597819"/>
              <a:gd name="connsiteY9" fmla="*/ 411957 h 426244"/>
              <a:gd name="connsiteX10" fmla="*/ 188119 w 1597819"/>
              <a:gd name="connsiteY10" fmla="*/ 381000 h 426244"/>
              <a:gd name="connsiteX11" fmla="*/ 133350 w 1597819"/>
              <a:gd name="connsiteY11" fmla="*/ 350044 h 426244"/>
              <a:gd name="connsiteX12" fmla="*/ 88106 w 1597819"/>
              <a:gd name="connsiteY12" fmla="*/ 311944 h 426244"/>
              <a:gd name="connsiteX13" fmla="*/ 42862 w 1597819"/>
              <a:gd name="connsiteY13" fmla="*/ 266700 h 426244"/>
              <a:gd name="connsiteX14" fmla="*/ 16669 w 1597819"/>
              <a:gd name="connsiteY14" fmla="*/ 233363 h 426244"/>
              <a:gd name="connsiteX15" fmla="*/ 4762 w 1597819"/>
              <a:gd name="connsiteY15" fmla="*/ 211932 h 426244"/>
              <a:gd name="connsiteX16" fmla="*/ 0 w 1597819"/>
              <a:gd name="connsiteY16" fmla="*/ 195263 h 426244"/>
              <a:gd name="connsiteX17" fmla="*/ 2381 w 1597819"/>
              <a:gd name="connsiteY17" fmla="*/ 173832 h 426244"/>
              <a:gd name="connsiteX18" fmla="*/ 14287 w 1597819"/>
              <a:gd name="connsiteY18" fmla="*/ 164307 h 426244"/>
              <a:gd name="connsiteX19" fmla="*/ 30956 w 1597819"/>
              <a:gd name="connsiteY19" fmla="*/ 164307 h 426244"/>
              <a:gd name="connsiteX20" fmla="*/ 78581 w 1597819"/>
              <a:gd name="connsiteY20" fmla="*/ 188119 h 426244"/>
              <a:gd name="connsiteX21" fmla="*/ 121444 w 1597819"/>
              <a:gd name="connsiteY21" fmla="*/ 202407 h 426244"/>
              <a:gd name="connsiteX22" fmla="*/ 185737 w 1597819"/>
              <a:gd name="connsiteY22" fmla="*/ 214313 h 426244"/>
              <a:gd name="connsiteX23" fmla="*/ 247650 w 1597819"/>
              <a:gd name="connsiteY23" fmla="*/ 221457 h 426244"/>
              <a:gd name="connsiteX24" fmla="*/ 316706 w 1597819"/>
              <a:gd name="connsiteY24" fmla="*/ 223838 h 426244"/>
              <a:gd name="connsiteX25" fmla="*/ 383381 w 1597819"/>
              <a:gd name="connsiteY25" fmla="*/ 221457 h 426244"/>
              <a:gd name="connsiteX26" fmla="*/ 511969 w 1597819"/>
              <a:gd name="connsiteY26" fmla="*/ 207169 h 426244"/>
              <a:gd name="connsiteX27" fmla="*/ 685800 w 1597819"/>
              <a:gd name="connsiteY27" fmla="*/ 180975 h 426244"/>
              <a:gd name="connsiteX28" fmla="*/ 852487 w 1597819"/>
              <a:gd name="connsiteY28" fmla="*/ 152400 h 426244"/>
              <a:gd name="connsiteX29" fmla="*/ 1019175 w 1597819"/>
              <a:gd name="connsiteY29" fmla="*/ 100013 h 426244"/>
              <a:gd name="connsiteX30" fmla="*/ 1135856 w 1597819"/>
              <a:gd name="connsiteY30" fmla="*/ 66675 h 426244"/>
              <a:gd name="connsiteX31" fmla="*/ 1271587 w 1597819"/>
              <a:gd name="connsiteY31" fmla="*/ 28575 h 426244"/>
              <a:gd name="connsiteX32" fmla="*/ 1354931 w 1597819"/>
              <a:gd name="connsiteY32" fmla="*/ 0 h 426244"/>
              <a:gd name="connsiteX33" fmla="*/ 1400175 w 1597819"/>
              <a:gd name="connsiteY33" fmla="*/ 9525 h 426244"/>
              <a:gd name="connsiteX34" fmla="*/ 1466850 w 1597819"/>
              <a:gd name="connsiteY34" fmla="*/ 26194 h 426244"/>
              <a:gd name="connsiteX35" fmla="*/ 1509712 w 1597819"/>
              <a:gd name="connsiteY35" fmla="*/ 42863 h 426244"/>
              <a:gd name="connsiteX36" fmla="*/ 1547812 w 1597819"/>
              <a:gd name="connsiteY36" fmla="*/ 61913 h 426244"/>
              <a:gd name="connsiteX37" fmla="*/ 1571625 w 1597819"/>
              <a:gd name="connsiteY37" fmla="*/ 76200 h 426244"/>
              <a:gd name="connsiteX38" fmla="*/ 1588294 w 1597819"/>
              <a:gd name="connsiteY38" fmla="*/ 97632 h 426244"/>
              <a:gd name="connsiteX39" fmla="*/ 1595437 w 1597819"/>
              <a:gd name="connsiteY39" fmla="*/ 121444 h 426244"/>
              <a:gd name="connsiteX40" fmla="*/ 1597819 w 1597819"/>
              <a:gd name="connsiteY40" fmla="*/ 140494 h 426244"/>
              <a:gd name="connsiteX41" fmla="*/ 1590675 w 1597819"/>
              <a:gd name="connsiteY41" fmla="*/ 161925 h 426244"/>
              <a:gd name="connsiteX42" fmla="*/ 1571625 w 1597819"/>
              <a:gd name="connsiteY42" fmla="*/ 176213 h 426244"/>
              <a:gd name="connsiteX43" fmla="*/ 1514475 w 1597819"/>
              <a:gd name="connsiteY43" fmla="*/ 192882 h 426244"/>
              <a:gd name="connsiteX44" fmla="*/ 1402556 w 1597819"/>
              <a:gd name="connsiteY44" fmla="*/ 209550 h 426244"/>
              <a:gd name="connsiteX45" fmla="*/ 1190625 w 1597819"/>
              <a:gd name="connsiteY45" fmla="*/ 23812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97819" h="426244">
                <a:moveTo>
                  <a:pt x="1190625" y="238125"/>
                </a:moveTo>
                <a:lnTo>
                  <a:pt x="992981" y="276225"/>
                </a:lnTo>
                <a:lnTo>
                  <a:pt x="835819" y="307182"/>
                </a:lnTo>
                <a:lnTo>
                  <a:pt x="657225" y="354807"/>
                </a:lnTo>
                <a:lnTo>
                  <a:pt x="550069" y="381000"/>
                </a:lnTo>
                <a:lnTo>
                  <a:pt x="404812" y="414338"/>
                </a:lnTo>
                <a:lnTo>
                  <a:pt x="357187" y="423863"/>
                </a:lnTo>
                <a:lnTo>
                  <a:pt x="323850" y="426244"/>
                </a:lnTo>
                <a:lnTo>
                  <a:pt x="297656" y="423863"/>
                </a:lnTo>
                <a:lnTo>
                  <a:pt x="257175" y="411957"/>
                </a:lnTo>
                <a:lnTo>
                  <a:pt x="188119" y="381000"/>
                </a:lnTo>
                <a:lnTo>
                  <a:pt x="133350" y="350044"/>
                </a:lnTo>
                <a:lnTo>
                  <a:pt x="88106" y="311944"/>
                </a:lnTo>
                <a:lnTo>
                  <a:pt x="42862" y="266700"/>
                </a:lnTo>
                <a:lnTo>
                  <a:pt x="16669" y="233363"/>
                </a:lnTo>
                <a:lnTo>
                  <a:pt x="4762" y="211932"/>
                </a:lnTo>
                <a:lnTo>
                  <a:pt x="0" y="195263"/>
                </a:lnTo>
                <a:lnTo>
                  <a:pt x="2381" y="173832"/>
                </a:lnTo>
                <a:lnTo>
                  <a:pt x="14287" y="164307"/>
                </a:lnTo>
                <a:lnTo>
                  <a:pt x="30956" y="164307"/>
                </a:lnTo>
                <a:lnTo>
                  <a:pt x="78581" y="188119"/>
                </a:lnTo>
                <a:lnTo>
                  <a:pt x="121444" y="202407"/>
                </a:lnTo>
                <a:lnTo>
                  <a:pt x="185737" y="214313"/>
                </a:lnTo>
                <a:lnTo>
                  <a:pt x="247650" y="221457"/>
                </a:lnTo>
                <a:lnTo>
                  <a:pt x="316706" y="223838"/>
                </a:lnTo>
                <a:lnTo>
                  <a:pt x="383381" y="221457"/>
                </a:lnTo>
                <a:lnTo>
                  <a:pt x="511969" y="207169"/>
                </a:lnTo>
                <a:lnTo>
                  <a:pt x="685800" y="180975"/>
                </a:lnTo>
                <a:lnTo>
                  <a:pt x="852487" y="152400"/>
                </a:lnTo>
                <a:lnTo>
                  <a:pt x="1019175" y="100013"/>
                </a:lnTo>
                <a:lnTo>
                  <a:pt x="1135856" y="66675"/>
                </a:lnTo>
                <a:lnTo>
                  <a:pt x="1271587" y="28575"/>
                </a:lnTo>
                <a:lnTo>
                  <a:pt x="1354931" y="0"/>
                </a:lnTo>
                <a:lnTo>
                  <a:pt x="1400175" y="9525"/>
                </a:lnTo>
                <a:lnTo>
                  <a:pt x="1466850" y="26194"/>
                </a:lnTo>
                <a:lnTo>
                  <a:pt x="1509712" y="42863"/>
                </a:lnTo>
                <a:lnTo>
                  <a:pt x="1547812" y="61913"/>
                </a:lnTo>
                <a:lnTo>
                  <a:pt x="1571625" y="76200"/>
                </a:lnTo>
                <a:lnTo>
                  <a:pt x="1588294" y="97632"/>
                </a:lnTo>
                <a:lnTo>
                  <a:pt x="1595437" y="121444"/>
                </a:lnTo>
                <a:lnTo>
                  <a:pt x="1597819" y="140494"/>
                </a:lnTo>
                <a:lnTo>
                  <a:pt x="1590675" y="161925"/>
                </a:lnTo>
                <a:lnTo>
                  <a:pt x="1571625" y="176213"/>
                </a:lnTo>
                <a:lnTo>
                  <a:pt x="1514475" y="192882"/>
                </a:lnTo>
                <a:lnTo>
                  <a:pt x="1402556" y="209550"/>
                </a:lnTo>
                <a:lnTo>
                  <a:pt x="1190625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711BE0-C4AD-4CA9-953B-0C5C128C0E7B}"/>
              </a:ext>
            </a:extLst>
          </p:cNvPr>
          <p:cNvSpPr/>
          <p:nvPr/>
        </p:nvSpPr>
        <p:spPr>
          <a:xfrm>
            <a:off x="2562225" y="5126038"/>
            <a:ext cx="2252663" cy="650875"/>
          </a:xfrm>
          <a:custGeom>
            <a:avLst/>
            <a:gdLst>
              <a:gd name="connsiteX0" fmla="*/ 1216819 w 2252663"/>
              <a:gd name="connsiteY0" fmla="*/ 383382 h 650082"/>
              <a:gd name="connsiteX1" fmla="*/ 931069 w 2252663"/>
              <a:gd name="connsiteY1" fmla="*/ 457200 h 650082"/>
              <a:gd name="connsiteX2" fmla="*/ 759619 w 2252663"/>
              <a:gd name="connsiteY2" fmla="*/ 500063 h 650082"/>
              <a:gd name="connsiteX3" fmla="*/ 597694 w 2252663"/>
              <a:gd name="connsiteY3" fmla="*/ 545307 h 650082"/>
              <a:gd name="connsiteX4" fmla="*/ 495300 w 2252663"/>
              <a:gd name="connsiteY4" fmla="*/ 583407 h 650082"/>
              <a:gd name="connsiteX5" fmla="*/ 419100 w 2252663"/>
              <a:gd name="connsiteY5" fmla="*/ 616744 h 650082"/>
              <a:gd name="connsiteX6" fmla="*/ 371475 w 2252663"/>
              <a:gd name="connsiteY6" fmla="*/ 633413 h 650082"/>
              <a:gd name="connsiteX7" fmla="*/ 330994 w 2252663"/>
              <a:gd name="connsiteY7" fmla="*/ 645319 h 650082"/>
              <a:gd name="connsiteX8" fmla="*/ 307181 w 2252663"/>
              <a:gd name="connsiteY8" fmla="*/ 650082 h 650082"/>
              <a:gd name="connsiteX9" fmla="*/ 276225 w 2252663"/>
              <a:gd name="connsiteY9" fmla="*/ 645319 h 650082"/>
              <a:gd name="connsiteX10" fmla="*/ 247650 w 2252663"/>
              <a:gd name="connsiteY10" fmla="*/ 633413 h 650082"/>
              <a:gd name="connsiteX11" fmla="*/ 202406 w 2252663"/>
              <a:gd name="connsiteY11" fmla="*/ 595313 h 650082"/>
              <a:gd name="connsiteX12" fmla="*/ 154781 w 2252663"/>
              <a:gd name="connsiteY12" fmla="*/ 545307 h 650082"/>
              <a:gd name="connsiteX13" fmla="*/ 119063 w 2252663"/>
              <a:gd name="connsiteY13" fmla="*/ 495300 h 650082"/>
              <a:gd name="connsiteX14" fmla="*/ 80963 w 2252663"/>
              <a:gd name="connsiteY14" fmla="*/ 435769 h 650082"/>
              <a:gd name="connsiteX15" fmla="*/ 38100 w 2252663"/>
              <a:gd name="connsiteY15" fmla="*/ 359569 h 650082"/>
              <a:gd name="connsiteX16" fmla="*/ 11906 w 2252663"/>
              <a:gd name="connsiteY16" fmla="*/ 311944 h 650082"/>
              <a:gd name="connsiteX17" fmla="*/ 0 w 2252663"/>
              <a:gd name="connsiteY17" fmla="*/ 278607 h 650082"/>
              <a:gd name="connsiteX18" fmla="*/ 0 w 2252663"/>
              <a:gd name="connsiteY18" fmla="*/ 259557 h 650082"/>
              <a:gd name="connsiteX19" fmla="*/ 4763 w 2252663"/>
              <a:gd name="connsiteY19" fmla="*/ 250032 h 650082"/>
              <a:gd name="connsiteX20" fmla="*/ 19050 w 2252663"/>
              <a:gd name="connsiteY20" fmla="*/ 242888 h 650082"/>
              <a:gd name="connsiteX21" fmla="*/ 42863 w 2252663"/>
              <a:gd name="connsiteY21" fmla="*/ 240507 h 650082"/>
              <a:gd name="connsiteX22" fmla="*/ 73819 w 2252663"/>
              <a:gd name="connsiteY22" fmla="*/ 247650 h 650082"/>
              <a:gd name="connsiteX23" fmla="*/ 111919 w 2252663"/>
              <a:gd name="connsiteY23" fmla="*/ 269082 h 650082"/>
              <a:gd name="connsiteX24" fmla="*/ 154781 w 2252663"/>
              <a:gd name="connsiteY24" fmla="*/ 297657 h 650082"/>
              <a:gd name="connsiteX25" fmla="*/ 188119 w 2252663"/>
              <a:gd name="connsiteY25" fmla="*/ 319088 h 650082"/>
              <a:gd name="connsiteX26" fmla="*/ 219075 w 2252663"/>
              <a:gd name="connsiteY26" fmla="*/ 335757 h 650082"/>
              <a:gd name="connsiteX27" fmla="*/ 252413 w 2252663"/>
              <a:gd name="connsiteY27" fmla="*/ 347663 h 650082"/>
              <a:gd name="connsiteX28" fmla="*/ 295275 w 2252663"/>
              <a:gd name="connsiteY28" fmla="*/ 354807 h 650082"/>
              <a:gd name="connsiteX29" fmla="*/ 335756 w 2252663"/>
              <a:gd name="connsiteY29" fmla="*/ 357188 h 650082"/>
              <a:gd name="connsiteX30" fmla="*/ 404813 w 2252663"/>
              <a:gd name="connsiteY30" fmla="*/ 352425 h 650082"/>
              <a:gd name="connsiteX31" fmla="*/ 604838 w 2252663"/>
              <a:gd name="connsiteY31" fmla="*/ 323850 h 650082"/>
              <a:gd name="connsiteX32" fmla="*/ 781050 w 2252663"/>
              <a:gd name="connsiteY32" fmla="*/ 292894 h 650082"/>
              <a:gd name="connsiteX33" fmla="*/ 1069181 w 2252663"/>
              <a:gd name="connsiteY33" fmla="*/ 240507 h 650082"/>
              <a:gd name="connsiteX34" fmla="*/ 1223963 w 2252663"/>
              <a:gd name="connsiteY34" fmla="*/ 202407 h 650082"/>
              <a:gd name="connsiteX35" fmla="*/ 1490663 w 2252663"/>
              <a:gd name="connsiteY35" fmla="*/ 142875 h 650082"/>
              <a:gd name="connsiteX36" fmla="*/ 1716881 w 2252663"/>
              <a:gd name="connsiteY36" fmla="*/ 95250 h 650082"/>
              <a:gd name="connsiteX37" fmla="*/ 1955006 w 2252663"/>
              <a:gd name="connsiteY37" fmla="*/ 45244 h 650082"/>
              <a:gd name="connsiteX38" fmla="*/ 2107406 w 2252663"/>
              <a:gd name="connsiteY38" fmla="*/ 14288 h 650082"/>
              <a:gd name="connsiteX39" fmla="*/ 2171700 w 2252663"/>
              <a:gd name="connsiteY39" fmla="*/ 0 h 650082"/>
              <a:gd name="connsiteX40" fmla="*/ 2212181 w 2252663"/>
              <a:gd name="connsiteY40" fmla="*/ 0 h 650082"/>
              <a:gd name="connsiteX41" fmla="*/ 2235994 w 2252663"/>
              <a:gd name="connsiteY41" fmla="*/ 4763 h 650082"/>
              <a:gd name="connsiteX42" fmla="*/ 2250281 w 2252663"/>
              <a:gd name="connsiteY42" fmla="*/ 14288 h 650082"/>
              <a:gd name="connsiteX43" fmla="*/ 2252663 w 2252663"/>
              <a:gd name="connsiteY43" fmla="*/ 28575 h 650082"/>
              <a:gd name="connsiteX44" fmla="*/ 2238375 w 2252663"/>
              <a:gd name="connsiteY44" fmla="*/ 47625 h 650082"/>
              <a:gd name="connsiteX45" fmla="*/ 2209800 w 2252663"/>
              <a:gd name="connsiteY45" fmla="*/ 66675 h 650082"/>
              <a:gd name="connsiteX46" fmla="*/ 2052638 w 2252663"/>
              <a:gd name="connsiteY46" fmla="*/ 126207 h 650082"/>
              <a:gd name="connsiteX47" fmla="*/ 1804988 w 2252663"/>
              <a:gd name="connsiteY47" fmla="*/ 214313 h 650082"/>
              <a:gd name="connsiteX48" fmla="*/ 1609725 w 2252663"/>
              <a:gd name="connsiteY48" fmla="*/ 278607 h 650082"/>
              <a:gd name="connsiteX49" fmla="*/ 1433513 w 2252663"/>
              <a:gd name="connsiteY49" fmla="*/ 330994 h 650082"/>
              <a:gd name="connsiteX50" fmla="*/ 1216819 w 2252663"/>
              <a:gd name="connsiteY50" fmla="*/ 383382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52663" h="650082">
                <a:moveTo>
                  <a:pt x="1216819" y="383382"/>
                </a:moveTo>
                <a:lnTo>
                  <a:pt x="931069" y="457200"/>
                </a:lnTo>
                <a:lnTo>
                  <a:pt x="759619" y="500063"/>
                </a:lnTo>
                <a:lnTo>
                  <a:pt x="597694" y="545307"/>
                </a:lnTo>
                <a:lnTo>
                  <a:pt x="495300" y="583407"/>
                </a:lnTo>
                <a:lnTo>
                  <a:pt x="419100" y="616744"/>
                </a:lnTo>
                <a:lnTo>
                  <a:pt x="371475" y="633413"/>
                </a:lnTo>
                <a:lnTo>
                  <a:pt x="330994" y="645319"/>
                </a:lnTo>
                <a:lnTo>
                  <a:pt x="307181" y="650082"/>
                </a:lnTo>
                <a:lnTo>
                  <a:pt x="276225" y="645319"/>
                </a:lnTo>
                <a:lnTo>
                  <a:pt x="247650" y="633413"/>
                </a:lnTo>
                <a:lnTo>
                  <a:pt x="202406" y="595313"/>
                </a:lnTo>
                <a:lnTo>
                  <a:pt x="154781" y="545307"/>
                </a:lnTo>
                <a:lnTo>
                  <a:pt x="119063" y="495300"/>
                </a:lnTo>
                <a:lnTo>
                  <a:pt x="80963" y="435769"/>
                </a:lnTo>
                <a:lnTo>
                  <a:pt x="38100" y="359569"/>
                </a:lnTo>
                <a:lnTo>
                  <a:pt x="11906" y="311944"/>
                </a:lnTo>
                <a:lnTo>
                  <a:pt x="0" y="278607"/>
                </a:lnTo>
                <a:lnTo>
                  <a:pt x="0" y="259557"/>
                </a:lnTo>
                <a:lnTo>
                  <a:pt x="4763" y="250032"/>
                </a:lnTo>
                <a:lnTo>
                  <a:pt x="19050" y="242888"/>
                </a:lnTo>
                <a:lnTo>
                  <a:pt x="42863" y="240507"/>
                </a:lnTo>
                <a:lnTo>
                  <a:pt x="73819" y="247650"/>
                </a:lnTo>
                <a:lnTo>
                  <a:pt x="111919" y="269082"/>
                </a:lnTo>
                <a:lnTo>
                  <a:pt x="154781" y="297657"/>
                </a:lnTo>
                <a:lnTo>
                  <a:pt x="188119" y="319088"/>
                </a:lnTo>
                <a:lnTo>
                  <a:pt x="219075" y="335757"/>
                </a:lnTo>
                <a:lnTo>
                  <a:pt x="252413" y="347663"/>
                </a:lnTo>
                <a:lnTo>
                  <a:pt x="295275" y="354807"/>
                </a:lnTo>
                <a:lnTo>
                  <a:pt x="335756" y="357188"/>
                </a:lnTo>
                <a:lnTo>
                  <a:pt x="404813" y="352425"/>
                </a:lnTo>
                <a:lnTo>
                  <a:pt x="604838" y="323850"/>
                </a:lnTo>
                <a:lnTo>
                  <a:pt x="781050" y="292894"/>
                </a:lnTo>
                <a:lnTo>
                  <a:pt x="1069181" y="240507"/>
                </a:lnTo>
                <a:lnTo>
                  <a:pt x="1223963" y="202407"/>
                </a:lnTo>
                <a:lnTo>
                  <a:pt x="1490663" y="142875"/>
                </a:lnTo>
                <a:lnTo>
                  <a:pt x="1716881" y="95250"/>
                </a:lnTo>
                <a:lnTo>
                  <a:pt x="1955006" y="45244"/>
                </a:lnTo>
                <a:lnTo>
                  <a:pt x="2107406" y="14288"/>
                </a:lnTo>
                <a:lnTo>
                  <a:pt x="2171700" y="0"/>
                </a:lnTo>
                <a:lnTo>
                  <a:pt x="2212181" y="0"/>
                </a:lnTo>
                <a:lnTo>
                  <a:pt x="2235994" y="4763"/>
                </a:lnTo>
                <a:lnTo>
                  <a:pt x="2250281" y="14288"/>
                </a:lnTo>
                <a:lnTo>
                  <a:pt x="2252663" y="28575"/>
                </a:lnTo>
                <a:lnTo>
                  <a:pt x="2238375" y="47625"/>
                </a:lnTo>
                <a:lnTo>
                  <a:pt x="2209800" y="66675"/>
                </a:lnTo>
                <a:lnTo>
                  <a:pt x="2052638" y="126207"/>
                </a:lnTo>
                <a:lnTo>
                  <a:pt x="1804988" y="214313"/>
                </a:lnTo>
                <a:lnTo>
                  <a:pt x="1609725" y="278607"/>
                </a:lnTo>
                <a:lnTo>
                  <a:pt x="1433513" y="330994"/>
                </a:lnTo>
                <a:lnTo>
                  <a:pt x="1216819" y="3833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778B9D-2970-4347-BDE2-4427E1C47514}"/>
              </a:ext>
            </a:extLst>
          </p:cNvPr>
          <p:cNvSpPr/>
          <p:nvPr/>
        </p:nvSpPr>
        <p:spPr>
          <a:xfrm rot="16200000">
            <a:off x="5153025" y="3903663"/>
            <a:ext cx="2859088" cy="1154112"/>
          </a:xfrm>
          <a:custGeom>
            <a:avLst/>
            <a:gdLst>
              <a:gd name="connsiteX0" fmla="*/ 1485540 w 2858582"/>
              <a:gd name="connsiteY0" fmla="*/ 874016 h 1153817"/>
              <a:gd name="connsiteX1" fmla="*/ 1237469 w 2858582"/>
              <a:gd name="connsiteY1" fmla="*/ 813441 h 1153817"/>
              <a:gd name="connsiteX2" fmla="*/ 1029782 w 2858582"/>
              <a:gd name="connsiteY2" fmla="*/ 755750 h 1153817"/>
              <a:gd name="connsiteX3" fmla="*/ 853825 w 2858582"/>
              <a:gd name="connsiteY3" fmla="*/ 700944 h 1153817"/>
              <a:gd name="connsiteX4" fmla="*/ 718251 w 2858582"/>
              <a:gd name="connsiteY4" fmla="*/ 649022 h 1153817"/>
              <a:gd name="connsiteX5" fmla="*/ 574024 w 2858582"/>
              <a:gd name="connsiteY5" fmla="*/ 588447 h 1153817"/>
              <a:gd name="connsiteX6" fmla="*/ 452873 w 2858582"/>
              <a:gd name="connsiteY6" fmla="*/ 530756 h 1153817"/>
              <a:gd name="connsiteX7" fmla="*/ 346145 w 2858582"/>
              <a:gd name="connsiteY7" fmla="*/ 470181 h 1153817"/>
              <a:gd name="connsiteX8" fmla="*/ 276916 w 2858582"/>
              <a:gd name="connsiteY8" fmla="*/ 424028 h 1153817"/>
              <a:gd name="connsiteX9" fmla="*/ 201918 w 2858582"/>
              <a:gd name="connsiteY9" fmla="*/ 366337 h 1153817"/>
              <a:gd name="connsiteX10" fmla="*/ 129805 w 2858582"/>
              <a:gd name="connsiteY10" fmla="*/ 299993 h 1153817"/>
              <a:gd name="connsiteX11" fmla="*/ 66345 w 2858582"/>
              <a:gd name="connsiteY11" fmla="*/ 230763 h 1153817"/>
              <a:gd name="connsiteX12" fmla="*/ 31730 w 2858582"/>
              <a:gd name="connsiteY12" fmla="*/ 181726 h 1153817"/>
              <a:gd name="connsiteX13" fmla="*/ 20192 w 2858582"/>
              <a:gd name="connsiteY13" fmla="*/ 161534 h 1153817"/>
              <a:gd name="connsiteX14" fmla="*/ 5769 w 2858582"/>
              <a:gd name="connsiteY14" fmla="*/ 132689 h 1153817"/>
              <a:gd name="connsiteX15" fmla="*/ 0 w 2858582"/>
              <a:gd name="connsiteY15" fmla="*/ 109613 h 1153817"/>
              <a:gd name="connsiteX16" fmla="*/ 0 w 2858582"/>
              <a:gd name="connsiteY16" fmla="*/ 83652 h 1153817"/>
              <a:gd name="connsiteX17" fmla="*/ 17307 w 2858582"/>
              <a:gd name="connsiteY17" fmla="*/ 60575 h 1153817"/>
              <a:gd name="connsiteX18" fmla="*/ 49037 w 2858582"/>
              <a:gd name="connsiteY18" fmla="*/ 34615 h 1153817"/>
              <a:gd name="connsiteX19" fmla="*/ 112497 w 2858582"/>
              <a:gd name="connsiteY19" fmla="*/ 0 h 1153817"/>
              <a:gd name="connsiteX20" fmla="*/ 524987 w 2858582"/>
              <a:gd name="connsiteY20" fmla="*/ 201918 h 1153817"/>
              <a:gd name="connsiteX21" fmla="*/ 559601 w 2858582"/>
              <a:gd name="connsiteY21" fmla="*/ 242302 h 1153817"/>
              <a:gd name="connsiteX22" fmla="*/ 597101 w 2858582"/>
              <a:gd name="connsiteY22" fmla="*/ 276916 h 1153817"/>
              <a:gd name="connsiteX23" fmla="*/ 631715 w 2858582"/>
              <a:gd name="connsiteY23" fmla="*/ 299993 h 1153817"/>
              <a:gd name="connsiteX24" fmla="*/ 709598 w 2858582"/>
              <a:gd name="connsiteY24" fmla="*/ 346145 h 1153817"/>
              <a:gd name="connsiteX25" fmla="*/ 810557 w 2858582"/>
              <a:gd name="connsiteY25" fmla="*/ 392298 h 1153817"/>
              <a:gd name="connsiteX26" fmla="*/ 943246 w 2858582"/>
              <a:gd name="connsiteY26" fmla="*/ 449989 h 1153817"/>
              <a:gd name="connsiteX27" fmla="*/ 1038436 w 2858582"/>
              <a:gd name="connsiteY27" fmla="*/ 487488 h 1153817"/>
              <a:gd name="connsiteX28" fmla="*/ 1179778 w 2858582"/>
              <a:gd name="connsiteY28" fmla="*/ 539410 h 1153817"/>
              <a:gd name="connsiteX29" fmla="*/ 1358620 w 2858582"/>
              <a:gd name="connsiteY29" fmla="*/ 591331 h 1153817"/>
              <a:gd name="connsiteX30" fmla="*/ 1482655 w 2858582"/>
              <a:gd name="connsiteY30" fmla="*/ 625946 h 1153817"/>
              <a:gd name="connsiteX31" fmla="*/ 1733610 w 2858582"/>
              <a:gd name="connsiteY31" fmla="*/ 677868 h 1153817"/>
              <a:gd name="connsiteX32" fmla="*/ 2024949 w 2858582"/>
              <a:gd name="connsiteY32" fmla="*/ 732674 h 1153817"/>
              <a:gd name="connsiteX33" fmla="*/ 2252828 w 2858582"/>
              <a:gd name="connsiteY33" fmla="*/ 773057 h 1153817"/>
              <a:gd name="connsiteX34" fmla="*/ 2394171 w 2858582"/>
              <a:gd name="connsiteY34" fmla="*/ 796134 h 1153817"/>
              <a:gd name="connsiteX35" fmla="*/ 2584550 w 2858582"/>
              <a:gd name="connsiteY35" fmla="*/ 822095 h 1153817"/>
              <a:gd name="connsiteX36" fmla="*/ 2728778 w 2858582"/>
              <a:gd name="connsiteY36" fmla="*/ 836517 h 1153817"/>
              <a:gd name="connsiteX37" fmla="*/ 2757623 w 2858582"/>
              <a:gd name="connsiteY37" fmla="*/ 830748 h 1153817"/>
              <a:gd name="connsiteX38" fmla="*/ 2800891 w 2858582"/>
              <a:gd name="connsiteY38" fmla="*/ 807672 h 1153817"/>
              <a:gd name="connsiteX39" fmla="*/ 2858582 w 2858582"/>
              <a:gd name="connsiteY39" fmla="*/ 755750 h 1153817"/>
              <a:gd name="connsiteX40" fmla="*/ 2772046 w 2858582"/>
              <a:gd name="connsiteY40" fmla="*/ 1153817 h 1153817"/>
              <a:gd name="connsiteX41" fmla="*/ 2708586 w 2858582"/>
              <a:gd name="connsiteY41" fmla="*/ 1142279 h 1153817"/>
              <a:gd name="connsiteX42" fmla="*/ 2607627 w 2858582"/>
              <a:gd name="connsiteY42" fmla="*/ 1090357 h 1153817"/>
              <a:gd name="connsiteX43" fmla="*/ 2547051 w 2858582"/>
              <a:gd name="connsiteY43" fmla="*/ 1067281 h 1153817"/>
              <a:gd name="connsiteX44" fmla="*/ 2483591 w 2858582"/>
              <a:gd name="connsiteY44" fmla="*/ 1055743 h 1153817"/>
              <a:gd name="connsiteX45" fmla="*/ 2368210 w 2858582"/>
              <a:gd name="connsiteY45" fmla="*/ 1038435 h 1153817"/>
              <a:gd name="connsiteX46" fmla="*/ 2117254 w 2858582"/>
              <a:gd name="connsiteY46" fmla="*/ 998052 h 1153817"/>
              <a:gd name="connsiteX47" fmla="*/ 1883607 w 2858582"/>
              <a:gd name="connsiteY47" fmla="*/ 957668 h 1153817"/>
              <a:gd name="connsiteX48" fmla="*/ 1485540 w 2858582"/>
              <a:gd name="connsiteY48" fmla="*/ 874016 h 115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858582" h="1153817">
                <a:moveTo>
                  <a:pt x="1485540" y="874016"/>
                </a:moveTo>
                <a:lnTo>
                  <a:pt x="1237469" y="813441"/>
                </a:lnTo>
                <a:lnTo>
                  <a:pt x="1029782" y="755750"/>
                </a:lnTo>
                <a:lnTo>
                  <a:pt x="853825" y="700944"/>
                </a:lnTo>
                <a:lnTo>
                  <a:pt x="718251" y="649022"/>
                </a:lnTo>
                <a:lnTo>
                  <a:pt x="574024" y="588447"/>
                </a:lnTo>
                <a:lnTo>
                  <a:pt x="452873" y="530756"/>
                </a:lnTo>
                <a:lnTo>
                  <a:pt x="346145" y="470181"/>
                </a:lnTo>
                <a:lnTo>
                  <a:pt x="276916" y="424028"/>
                </a:lnTo>
                <a:lnTo>
                  <a:pt x="201918" y="366337"/>
                </a:lnTo>
                <a:lnTo>
                  <a:pt x="129805" y="299993"/>
                </a:lnTo>
                <a:lnTo>
                  <a:pt x="66345" y="230763"/>
                </a:lnTo>
                <a:lnTo>
                  <a:pt x="31730" y="181726"/>
                </a:lnTo>
                <a:lnTo>
                  <a:pt x="20192" y="161534"/>
                </a:lnTo>
                <a:lnTo>
                  <a:pt x="5769" y="132689"/>
                </a:lnTo>
                <a:lnTo>
                  <a:pt x="0" y="109613"/>
                </a:lnTo>
                <a:lnTo>
                  <a:pt x="0" y="83652"/>
                </a:lnTo>
                <a:lnTo>
                  <a:pt x="17307" y="60575"/>
                </a:lnTo>
                <a:lnTo>
                  <a:pt x="49037" y="34615"/>
                </a:lnTo>
                <a:lnTo>
                  <a:pt x="112497" y="0"/>
                </a:lnTo>
                <a:lnTo>
                  <a:pt x="524987" y="201918"/>
                </a:lnTo>
                <a:lnTo>
                  <a:pt x="559601" y="242302"/>
                </a:lnTo>
                <a:lnTo>
                  <a:pt x="597101" y="276916"/>
                </a:lnTo>
                <a:lnTo>
                  <a:pt x="631715" y="299993"/>
                </a:lnTo>
                <a:lnTo>
                  <a:pt x="709598" y="346145"/>
                </a:lnTo>
                <a:lnTo>
                  <a:pt x="810557" y="392298"/>
                </a:lnTo>
                <a:lnTo>
                  <a:pt x="943246" y="449989"/>
                </a:lnTo>
                <a:lnTo>
                  <a:pt x="1038436" y="487488"/>
                </a:lnTo>
                <a:lnTo>
                  <a:pt x="1179778" y="539410"/>
                </a:lnTo>
                <a:lnTo>
                  <a:pt x="1358620" y="591331"/>
                </a:lnTo>
                <a:lnTo>
                  <a:pt x="1482655" y="625946"/>
                </a:lnTo>
                <a:lnTo>
                  <a:pt x="1733610" y="677868"/>
                </a:lnTo>
                <a:lnTo>
                  <a:pt x="2024949" y="732674"/>
                </a:lnTo>
                <a:lnTo>
                  <a:pt x="2252828" y="773057"/>
                </a:lnTo>
                <a:lnTo>
                  <a:pt x="2394171" y="796134"/>
                </a:lnTo>
                <a:lnTo>
                  <a:pt x="2584550" y="822095"/>
                </a:lnTo>
                <a:lnTo>
                  <a:pt x="2728778" y="836517"/>
                </a:lnTo>
                <a:lnTo>
                  <a:pt x="2757623" y="830748"/>
                </a:lnTo>
                <a:lnTo>
                  <a:pt x="2800891" y="807672"/>
                </a:lnTo>
                <a:lnTo>
                  <a:pt x="2858582" y="755750"/>
                </a:lnTo>
                <a:lnTo>
                  <a:pt x="2772046" y="1153817"/>
                </a:lnTo>
                <a:lnTo>
                  <a:pt x="2708586" y="1142279"/>
                </a:lnTo>
                <a:lnTo>
                  <a:pt x="2607627" y="1090357"/>
                </a:lnTo>
                <a:lnTo>
                  <a:pt x="2547051" y="1067281"/>
                </a:lnTo>
                <a:lnTo>
                  <a:pt x="2483591" y="1055743"/>
                </a:lnTo>
                <a:lnTo>
                  <a:pt x="2368210" y="1038435"/>
                </a:lnTo>
                <a:lnTo>
                  <a:pt x="2117254" y="998052"/>
                </a:lnTo>
                <a:lnTo>
                  <a:pt x="1883607" y="957668"/>
                </a:lnTo>
                <a:lnTo>
                  <a:pt x="1485540" y="8740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C1EA53E-124F-4E04-9A00-38EF5A43E858}"/>
              </a:ext>
            </a:extLst>
          </p:cNvPr>
          <p:cNvSpPr/>
          <p:nvPr/>
        </p:nvSpPr>
        <p:spPr>
          <a:xfrm>
            <a:off x="5543550" y="5348288"/>
            <a:ext cx="731838" cy="485775"/>
          </a:xfrm>
          <a:custGeom>
            <a:avLst/>
            <a:gdLst>
              <a:gd name="connsiteX0" fmla="*/ 300038 w 731044"/>
              <a:gd name="connsiteY0" fmla="*/ 71437 h 485775"/>
              <a:gd name="connsiteX1" fmla="*/ 438150 w 731044"/>
              <a:gd name="connsiteY1" fmla="*/ 88106 h 485775"/>
              <a:gd name="connsiteX2" fmla="*/ 507206 w 731044"/>
              <a:gd name="connsiteY2" fmla="*/ 90487 h 485775"/>
              <a:gd name="connsiteX3" fmla="*/ 554831 w 731044"/>
              <a:gd name="connsiteY3" fmla="*/ 85725 h 485775"/>
              <a:gd name="connsiteX4" fmla="*/ 607219 w 731044"/>
              <a:gd name="connsiteY4" fmla="*/ 69056 h 485775"/>
              <a:gd name="connsiteX5" fmla="*/ 731044 w 731044"/>
              <a:gd name="connsiteY5" fmla="*/ 0 h 485775"/>
              <a:gd name="connsiteX6" fmla="*/ 495300 w 731044"/>
              <a:gd name="connsiteY6" fmla="*/ 485775 h 485775"/>
              <a:gd name="connsiteX7" fmla="*/ 464344 w 731044"/>
              <a:gd name="connsiteY7" fmla="*/ 454818 h 485775"/>
              <a:gd name="connsiteX8" fmla="*/ 419100 w 731044"/>
              <a:gd name="connsiteY8" fmla="*/ 381000 h 485775"/>
              <a:gd name="connsiteX9" fmla="*/ 357188 w 731044"/>
              <a:gd name="connsiteY9" fmla="*/ 295275 h 485775"/>
              <a:gd name="connsiteX10" fmla="*/ 302419 w 731044"/>
              <a:gd name="connsiteY10" fmla="*/ 235743 h 485775"/>
              <a:gd name="connsiteX11" fmla="*/ 261938 w 731044"/>
              <a:gd name="connsiteY11" fmla="*/ 192881 h 485775"/>
              <a:gd name="connsiteX12" fmla="*/ 221456 w 731044"/>
              <a:gd name="connsiteY12" fmla="*/ 164306 h 485775"/>
              <a:gd name="connsiteX13" fmla="*/ 188119 w 731044"/>
              <a:gd name="connsiteY13" fmla="*/ 145256 h 485775"/>
              <a:gd name="connsiteX14" fmla="*/ 128588 w 731044"/>
              <a:gd name="connsiteY14" fmla="*/ 116681 h 485775"/>
              <a:gd name="connsiteX15" fmla="*/ 61913 w 731044"/>
              <a:gd name="connsiteY15" fmla="*/ 97631 h 485775"/>
              <a:gd name="connsiteX16" fmla="*/ 26194 w 731044"/>
              <a:gd name="connsiteY16" fmla="*/ 85725 h 485775"/>
              <a:gd name="connsiteX17" fmla="*/ 9525 w 731044"/>
              <a:gd name="connsiteY17" fmla="*/ 73818 h 485775"/>
              <a:gd name="connsiteX18" fmla="*/ 0 w 731044"/>
              <a:gd name="connsiteY18" fmla="*/ 57150 h 485775"/>
              <a:gd name="connsiteX19" fmla="*/ 7144 w 731044"/>
              <a:gd name="connsiteY19" fmla="*/ 38100 h 485775"/>
              <a:gd name="connsiteX20" fmla="*/ 26194 w 731044"/>
              <a:gd name="connsiteY20" fmla="*/ 28575 h 485775"/>
              <a:gd name="connsiteX21" fmla="*/ 47625 w 731044"/>
              <a:gd name="connsiteY21" fmla="*/ 23812 h 485775"/>
              <a:gd name="connsiteX22" fmla="*/ 119063 w 731044"/>
              <a:gd name="connsiteY22" fmla="*/ 35718 h 485775"/>
              <a:gd name="connsiteX23" fmla="*/ 300038 w 731044"/>
              <a:gd name="connsiteY23" fmla="*/ 71437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1044" h="485775">
                <a:moveTo>
                  <a:pt x="300038" y="71437"/>
                </a:moveTo>
                <a:lnTo>
                  <a:pt x="438150" y="88106"/>
                </a:lnTo>
                <a:lnTo>
                  <a:pt x="507206" y="90487"/>
                </a:lnTo>
                <a:lnTo>
                  <a:pt x="554831" y="85725"/>
                </a:lnTo>
                <a:lnTo>
                  <a:pt x="607219" y="69056"/>
                </a:lnTo>
                <a:lnTo>
                  <a:pt x="731044" y="0"/>
                </a:lnTo>
                <a:lnTo>
                  <a:pt x="495300" y="485775"/>
                </a:lnTo>
                <a:lnTo>
                  <a:pt x="464344" y="454818"/>
                </a:lnTo>
                <a:lnTo>
                  <a:pt x="419100" y="381000"/>
                </a:lnTo>
                <a:lnTo>
                  <a:pt x="357188" y="295275"/>
                </a:lnTo>
                <a:lnTo>
                  <a:pt x="302419" y="235743"/>
                </a:lnTo>
                <a:lnTo>
                  <a:pt x="261938" y="192881"/>
                </a:lnTo>
                <a:lnTo>
                  <a:pt x="221456" y="164306"/>
                </a:lnTo>
                <a:lnTo>
                  <a:pt x="188119" y="145256"/>
                </a:lnTo>
                <a:lnTo>
                  <a:pt x="128588" y="116681"/>
                </a:lnTo>
                <a:lnTo>
                  <a:pt x="61913" y="97631"/>
                </a:lnTo>
                <a:lnTo>
                  <a:pt x="26194" y="85725"/>
                </a:lnTo>
                <a:lnTo>
                  <a:pt x="9525" y="73818"/>
                </a:lnTo>
                <a:lnTo>
                  <a:pt x="0" y="57150"/>
                </a:lnTo>
                <a:lnTo>
                  <a:pt x="7144" y="38100"/>
                </a:lnTo>
                <a:lnTo>
                  <a:pt x="26194" y="28575"/>
                </a:lnTo>
                <a:lnTo>
                  <a:pt x="47625" y="23812"/>
                </a:lnTo>
                <a:lnTo>
                  <a:pt x="119063" y="35718"/>
                </a:lnTo>
                <a:lnTo>
                  <a:pt x="300038" y="71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A094F29-81A3-494A-940F-5BBFD2CB3950}"/>
              </a:ext>
            </a:extLst>
          </p:cNvPr>
          <p:cNvSpPr/>
          <p:nvPr/>
        </p:nvSpPr>
        <p:spPr>
          <a:xfrm rot="16200000">
            <a:off x="3324225" y="2913063"/>
            <a:ext cx="4035425" cy="1803400"/>
          </a:xfrm>
          <a:custGeom>
            <a:avLst/>
            <a:gdLst>
              <a:gd name="connsiteX0" fmla="*/ 2238451 w 4034333"/>
              <a:gd name="connsiteY0" fmla="*/ 1466698 h 1803197"/>
              <a:gd name="connsiteX1" fmla="*/ 2015337 w 4034333"/>
              <a:gd name="connsiteY1" fmla="*/ 1411834 h 1803197"/>
              <a:gd name="connsiteX2" fmla="*/ 1839773 w 4034333"/>
              <a:gd name="connsiteY2" fmla="*/ 1360627 h 1803197"/>
              <a:gd name="connsiteX3" fmla="*/ 1693469 w 4034333"/>
              <a:gd name="connsiteY3" fmla="*/ 1316736 h 1803197"/>
              <a:gd name="connsiteX4" fmla="*/ 1514246 w 4034333"/>
              <a:gd name="connsiteY4" fmla="*/ 1254557 h 1803197"/>
              <a:gd name="connsiteX5" fmla="*/ 1349654 w 4034333"/>
              <a:gd name="connsiteY5" fmla="*/ 1192378 h 1803197"/>
              <a:gd name="connsiteX6" fmla="*/ 1250899 w 4034333"/>
              <a:gd name="connsiteY6" fmla="*/ 1144829 h 1803197"/>
              <a:gd name="connsiteX7" fmla="*/ 1130198 w 4034333"/>
              <a:gd name="connsiteY7" fmla="*/ 1082650 h 1803197"/>
              <a:gd name="connsiteX8" fmla="*/ 991209 w 4034333"/>
              <a:gd name="connsiteY8" fmla="*/ 1002183 h 1803197"/>
              <a:gd name="connsiteX9" fmla="*/ 859536 w 4034333"/>
              <a:gd name="connsiteY9" fmla="*/ 910743 h 1803197"/>
              <a:gd name="connsiteX10" fmla="*/ 731520 w 4034333"/>
              <a:gd name="connsiteY10" fmla="*/ 811987 h 1803197"/>
              <a:gd name="connsiteX11" fmla="*/ 603504 w 4034333"/>
              <a:gd name="connsiteY11" fmla="*/ 709575 h 1803197"/>
              <a:gd name="connsiteX12" fmla="*/ 501091 w 4034333"/>
              <a:gd name="connsiteY12" fmla="*/ 610819 h 1803197"/>
              <a:gd name="connsiteX13" fmla="*/ 409651 w 4034333"/>
              <a:gd name="connsiteY13" fmla="*/ 523037 h 1803197"/>
              <a:gd name="connsiteX14" fmla="*/ 299923 w 4034333"/>
              <a:gd name="connsiteY14" fmla="*/ 409651 h 1803197"/>
              <a:gd name="connsiteX15" fmla="*/ 197510 w 4034333"/>
              <a:gd name="connsiteY15" fmla="*/ 292608 h 1803197"/>
              <a:gd name="connsiteX16" fmla="*/ 84125 w 4034333"/>
              <a:gd name="connsiteY16" fmla="*/ 157277 h 1803197"/>
              <a:gd name="connsiteX17" fmla="*/ 29261 w 4034333"/>
              <a:gd name="connsiteY17" fmla="*/ 91440 h 1803197"/>
              <a:gd name="connsiteX18" fmla="*/ 14630 w 4034333"/>
              <a:gd name="connsiteY18" fmla="*/ 69495 h 1803197"/>
              <a:gd name="connsiteX19" fmla="*/ 3657 w 4034333"/>
              <a:gd name="connsiteY19" fmla="*/ 47549 h 1803197"/>
              <a:gd name="connsiteX20" fmla="*/ 0 w 4034333"/>
              <a:gd name="connsiteY20" fmla="*/ 29261 h 1803197"/>
              <a:gd name="connsiteX21" fmla="*/ 0 w 4034333"/>
              <a:gd name="connsiteY21" fmla="*/ 14631 h 1803197"/>
              <a:gd name="connsiteX22" fmla="*/ 10973 w 4034333"/>
              <a:gd name="connsiteY22" fmla="*/ 0 h 1803197"/>
              <a:gd name="connsiteX23" fmla="*/ 25603 w 4034333"/>
              <a:gd name="connsiteY23" fmla="*/ 0 h 1803197"/>
              <a:gd name="connsiteX24" fmla="*/ 47549 w 4034333"/>
              <a:gd name="connsiteY24" fmla="*/ 7315 h 1803197"/>
              <a:gd name="connsiteX25" fmla="*/ 87782 w 4034333"/>
              <a:gd name="connsiteY25" fmla="*/ 43891 h 1803197"/>
              <a:gd name="connsiteX26" fmla="*/ 175565 w 4034333"/>
              <a:gd name="connsiteY26" fmla="*/ 131674 h 1803197"/>
              <a:gd name="connsiteX27" fmla="*/ 267005 w 4034333"/>
              <a:gd name="connsiteY27" fmla="*/ 219456 h 1803197"/>
              <a:gd name="connsiteX28" fmla="*/ 384048 w 4034333"/>
              <a:gd name="connsiteY28" fmla="*/ 321869 h 1803197"/>
              <a:gd name="connsiteX29" fmla="*/ 512064 w 4034333"/>
              <a:gd name="connsiteY29" fmla="*/ 435255 h 1803197"/>
              <a:gd name="connsiteX30" fmla="*/ 632765 w 4034333"/>
              <a:gd name="connsiteY30" fmla="*/ 534010 h 1803197"/>
              <a:gd name="connsiteX31" fmla="*/ 735177 w 4034333"/>
              <a:gd name="connsiteY31" fmla="*/ 610819 h 1803197"/>
              <a:gd name="connsiteX32" fmla="*/ 826617 w 4034333"/>
              <a:gd name="connsiteY32" fmla="*/ 680314 h 1803197"/>
              <a:gd name="connsiteX33" fmla="*/ 940003 w 4034333"/>
              <a:gd name="connsiteY33" fmla="*/ 753466 h 1803197"/>
              <a:gd name="connsiteX34" fmla="*/ 1053389 w 4034333"/>
              <a:gd name="connsiteY34" fmla="*/ 819303 h 1803197"/>
              <a:gd name="connsiteX35" fmla="*/ 1170432 w 4034333"/>
              <a:gd name="connsiteY35" fmla="*/ 885139 h 1803197"/>
              <a:gd name="connsiteX36" fmla="*/ 1298448 w 4034333"/>
              <a:gd name="connsiteY36" fmla="*/ 943661 h 1803197"/>
              <a:gd name="connsiteX37" fmla="*/ 1459382 w 4034333"/>
              <a:gd name="connsiteY37" fmla="*/ 1009498 h 1803197"/>
              <a:gd name="connsiteX38" fmla="*/ 1623974 w 4034333"/>
              <a:gd name="connsiteY38" fmla="*/ 1068019 h 1803197"/>
              <a:gd name="connsiteX39" fmla="*/ 1781251 w 4034333"/>
              <a:gd name="connsiteY39" fmla="*/ 1119226 h 1803197"/>
              <a:gd name="connsiteX40" fmla="*/ 1953158 w 4034333"/>
              <a:gd name="connsiteY40" fmla="*/ 1166775 h 1803197"/>
              <a:gd name="connsiteX41" fmla="*/ 2165299 w 4034333"/>
              <a:gd name="connsiteY41" fmla="*/ 1221639 h 1803197"/>
              <a:gd name="connsiteX42" fmla="*/ 2377440 w 4034333"/>
              <a:gd name="connsiteY42" fmla="*/ 1269187 h 1803197"/>
              <a:gd name="connsiteX43" fmla="*/ 2585923 w 4034333"/>
              <a:gd name="connsiteY43" fmla="*/ 1309421 h 1803197"/>
              <a:gd name="connsiteX44" fmla="*/ 2768803 w 4034333"/>
              <a:gd name="connsiteY44" fmla="*/ 1331367 h 1803197"/>
              <a:gd name="connsiteX45" fmla="*/ 2984601 w 4034333"/>
              <a:gd name="connsiteY45" fmla="*/ 1367943 h 1803197"/>
              <a:gd name="connsiteX46" fmla="*/ 3174797 w 4034333"/>
              <a:gd name="connsiteY46" fmla="*/ 1400861 h 1803197"/>
              <a:gd name="connsiteX47" fmla="*/ 3324758 w 4034333"/>
              <a:gd name="connsiteY47" fmla="*/ 1419149 h 1803197"/>
              <a:gd name="connsiteX48" fmla="*/ 3474720 w 4034333"/>
              <a:gd name="connsiteY48" fmla="*/ 1433779 h 1803197"/>
              <a:gd name="connsiteX49" fmla="*/ 3650285 w 4034333"/>
              <a:gd name="connsiteY49" fmla="*/ 1444752 h 1803197"/>
              <a:gd name="connsiteX50" fmla="*/ 3756355 w 4034333"/>
              <a:gd name="connsiteY50" fmla="*/ 1444752 h 1803197"/>
              <a:gd name="connsiteX51" fmla="*/ 3825849 w 4034333"/>
              <a:gd name="connsiteY51" fmla="*/ 1437437 h 1803197"/>
              <a:gd name="connsiteX52" fmla="*/ 3855110 w 4034333"/>
              <a:gd name="connsiteY52" fmla="*/ 1422807 h 1803197"/>
              <a:gd name="connsiteX53" fmla="*/ 3899001 w 4034333"/>
              <a:gd name="connsiteY53" fmla="*/ 1360627 h 1803197"/>
              <a:gd name="connsiteX54" fmla="*/ 3939235 w 4034333"/>
              <a:gd name="connsiteY54" fmla="*/ 1313079 h 1803197"/>
              <a:gd name="connsiteX55" fmla="*/ 3972153 w 4034333"/>
              <a:gd name="connsiteY55" fmla="*/ 1280160 h 1803197"/>
              <a:gd name="connsiteX56" fmla="*/ 3997757 w 4034333"/>
              <a:gd name="connsiteY56" fmla="*/ 1272845 h 1803197"/>
              <a:gd name="connsiteX57" fmla="*/ 4008729 w 4034333"/>
              <a:gd name="connsiteY57" fmla="*/ 1272845 h 1803197"/>
              <a:gd name="connsiteX58" fmla="*/ 4023360 w 4034333"/>
              <a:gd name="connsiteY58" fmla="*/ 1280160 h 1803197"/>
              <a:gd name="connsiteX59" fmla="*/ 4034333 w 4034333"/>
              <a:gd name="connsiteY59" fmla="*/ 1298448 h 1803197"/>
              <a:gd name="connsiteX60" fmla="*/ 4034333 w 4034333"/>
              <a:gd name="connsiteY60" fmla="*/ 1327709 h 1803197"/>
              <a:gd name="connsiteX61" fmla="*/ 4019702 w 4034333"/>
              <a:gd name="connsiteY61" fmla="*/ 1389888 h 1803197"/>
              <a:gd name="connsiteX62" fmla="*/ 3983126 w 4034333"/>
              <a:gd name="connsiteY62" fmla="*/ 1495959 h 1803197"/>
              <a:gd name="connsiteX63" fmla="*/ 3950208 w 4034333"/>
              <a:gd name="connsiteY63" fmla="*/ 1594714 h 1803197"/>
              <a:gd name="connsiteX64" fmla="*/ 3909974 w 4034333"/>
              <a:gd name="connsiteY64" fmla="*/ 1678839 h 1803197"/>
              <a:gd name="connsiteX65" fmla="*/ 3877056 w 4034333"/>
              <a:gd name="connsiteY65" fmla="*/ 1733703 h 1803197"/>
              <a:gd name="connsiteX66" fmla="*/ 3836822 w 4034333"/>
              <a:gd name="connsiteY66" fmla="*/ 1777594 h 1803197"/>
              <a:gd name="connsiteX67" fmla="*/ 3807561 w 4034333"/>
              <a:gd name="connsiteY67" fmla="*/ 1795882 h 1803197"/>
              <a:gd name="connsiteX68" fmla="*/ 3781958 w 4034333"/>
              <a:gd name="connsiteY68" fmla="*/ 1803197 h 1803197"/>
              <a:gd name="connsiteX69" fmla="*/ 3756355 w 4034333"/>
              <a:gd name="connsiteY69" fmla="*/ 1803197 h 1803197"/>
              <a:gd name="connsiteX70" fmla="*/ 3723437 w 4034333"/>
              <a:gd name="connsiteY70" fmla="*/ 1781251 h 1803197"/>
              <a:gd name="connsiteX71" fmla="*/ 3664915 w 4034333"/>
              <a:gd name="connsiteY71" fmla="*/ 1741018 h 1803197"/>
              <a:gd name="connsiteX72" fmla="*/ 3624681 w 4034333"/>
              <a:gd name="connsiteY72" fmla="*/ 1715415 h 1803197"/>
              <a:gd name="connsiteX73" fmla="*/ 3580790 w 4034333"/>
              <a:gd name="connsiteY73" fmla="*/ 1700784 h 1803197"/>
              <a:gd name="connsiteX74" fmla="*/ 3460089 w 4034333"/>
              <a:gd name="connsiteY74" fmla="*/ 1678839 h 1803197"/>
              <a:gd name="connsiteX75" fmla="*/ 3364992 w 4034333"/>
              <a:gd name="connsiteY75" fmla="*/ 1671523 h 1803197"/>
              <a:gd name="connsiteX76" fmla="*/ 3262579 w 4034333"/>
              <a:gd name="connsiteY76" fmla="*/ 1653235 h 1803197"/>
              <a:gd name="connsiteX77" fmla="*/ 3083357 w 4034333"/>
              <a:gd name="connsiteY77" fmla="*/ 1616659 h 1803197"/>
              <a:gd name="connsiteX78" fmla="*/ 2922422 w 4034333"/>
              <a:gd name="connsiteY78" fmla="*/ 1591056 h 1803197"/>
              <a:gd name="connsiteX79" fmla="*/ 2794406 w 4034333"/>
              <a:gd name="connsiteY79" fmla="*/ 1576426 h 1803197"/>
              <a:gd name="connsiteX80" fmla="*/ 2651760 w 4034333"/>
              <a:gd name="connsiteY80" fmla="*/ 1558138 h 1803197"/>
              <a:gd name="connsiteX81" fmla="*/ 2238451 w 4034333"/>
              <a:gd name="connsiteY81" fmla="*/ 1466698 h 180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034333" h="1803197">
                <a:moveTo>
                  <a:pt x="2238451" y="1466698"/>
                </a:moveTo>
                <a:lnTo>
                  <a:pt x="2015337" y="1411834"/>
                </a:lnTo>
                <a:lnTo>
                  <a:pt x="1839773" y="1360627"/>
                </a:lnTo>
                <a:lnTo>
                  <a:pt x="1693469" y="1316736"/>
                </a:lnTo>
                <a:lnTo>
                  <a:pt x="1514246" y="1254557"/>
                </a:lnTo>
                <a:lnTo>
                  <a:pt x="1349654" y="1192378"/>
                </a:lnTo>
                <a:lnTo>
                  <a:pt x="1250899" y="1144829"/>
                </a:lnTo>
                <a:lnTo>
                  <a:pt x="1130198" y="1082650"/>
                </a:lnTo>
                <a:lnTo>
                  <a:pt x="991209" y="1002183"/>
                </a:lnTo>
                <a:lnTo>
                  <a:pt x="859536" y="910743"/>
                </a:lnTo>
                <a:lnTo>
                  <a:pt x="731520" y="811987"/>
                </a:lnTo>
                <a:lnTo>
                  <a:pt x="603504" y="709575"/>
                </a:lnTo>
                <a:lnTo>
                  <a:pt x="501091" y="610819"/>
                </a:lnTo>
                <a:lnTo>
                  <a:pt x="409651" y="523037"/>
                </a:lnTo>
                <a:lnTo>
                  <a:pt x="299923" y="409651"/>
                </a:lnTo>
                <a:lnTo>
                  <a:pt x="197510" y="292608"/>
                </a:lnTo>
                <a:lnTo>
                  <a:pt x="84125" y="157277"/>
                </a:lnTo>
                <a:lnTo>
                  <a:pt x="29261" y="91440"/>
                </a:lnTo>
                <a:lnTo>
                  <a:pt x="14630" y="69495"/>
                </a:lnTo>
                <a:lnTo>
                  <a:pt x="3657" y="47549"/>
                </a:lnTo>
                <a:lnTo>
                  <a:pt x="0" y="29261"/>
                </a:lnTo>
                <a:lnTo>
                  <a:pt x="0" y="14631"/>
                </a:lnTo>
                <a:lnTo>
                  <a:pt x="10973" y="0"/>
                </a:lnTo>
                <a:lnTo>
                  <a:pt x="25603" y="0"/>
                </a:lnTo>
                <a:lnTo>
                  <a:pt x="47549" y="7315"/>
                </a:lnTo>
                <a:lnTo>
                  <a:pt x="87782" y="43891"/>
                </a:lnTo>
                <a:lnTo>
                  <a:pt x="175565" y="131674"/>
                </a:lnTo>
                <a:lnTo>
                  <a:pt x="267005" y="219456"/>
                </a:lnTo>
                <a:lnTo>
                  <a:pt x="384048" y="321869"/>
                </a:lnTo>
                <a:lnTo>
                  <a:pt x="512064" y="435255"/>
                </a:lnTo>
                <a:lnTo>
                  <a:pt x="632765" y="534010"/>
                </a:lnTo>
                <a:lnTo>
                  <a:pt x="735177" y="610819"/>
                </a:lnTo>
                <a:lnTo>
                  <a:pt x="826617" y="680314"/>
                </a:lnTo>
                <a:lnTo>
                  <a:pt x="940003" y="753466"/>
                </a:lnTo>
                <a:lnTo>
                  <a:pt x="1053389" y="819303"/>
                </a:lnTo>
                <a:lnTo>
                  <a:pt x="1170432" y="885139"/>
                </a:lnTo>
                <a:lnTo>
                  <a:pt x="1298448" y="943661"/>
                </a:lnTo>
                <a:lnTo>
                  <a:pt x="1459382" y="1009498"/>
                </a:lnTo>
                <a:lnTo>
                  <a:pt x="1623974" y="1068019"/>
                </a:lnTo>
                <a:lnTo>
                  <a:pt x="1781251" y="1119226"/>
                </a:lnTo>
                <a:lnTo>
                  <a:pt x="1953158" y="1166775"/>
                </a:lnTo>
                <a:lnTo>
                  <a:pt x="2165299" y="1221639"/>
                </a:lnTo>
                <a:lnTo>
                  <a:pt x="2377440" y="1269187"/>
                </a:lnTo>
                <a:lnTo>
                  <a:pt x="2585923" y="1309421"/>
                </a:lnTo>
                <a:lnTo>
                  <a:pt x="2768803" y="1331367"/>
                </a:lnTo>
                <a:lnTo>
                  <a:pt x="2984601" y="1367943"/>
                </a:lnTo>
                <a:lnTo>
                  <a:pt x="3174797" y="1400861"/>
                </a:lnTo>
                <a:lnTo>
                  <a:pt x="3324758" y="1419149"/>
                </a:lnTo>
                <a:lnTo>
                  <a:pt x="3474720" y="1433779"/>
                </a:lnTo>
                <a:lnTo>
                  <a:pt x="3650285" y="1444752"/>
                </a:lnTo>
                <a:lnTo>
                  <a:pt x="3756355" y="1444752"/>
                </a:lnTo>
                <a:lnTo>
                  <a:pt x="3825849" y="1437437"/>
                </a:lnTo>
                <a:lnTo>
                  <a:pt x="3855110" y="1422807"/>
                </a:lnTo>
                <a:lnTo>
                  <a:pt x="3899001" y="1360627"/>
                </a:lnTo>
                <a:lnTo>
                  <a:pt x="3939235" y="1313079"/>
                </a:lnTo>
                <a:lnTo>
                  <a:pt x="3972153" y="1280160"/>
                </a:lnTo>
                <a:lnTo>
                  <a:pt x="3997757" y="1272845"/>
                </a:lnTo>
                <a:lnTo>
                  <a:pt x="4008729" y="1272845"/>
                </a:lnTo>
                <a:lnTo>
                  <a:pt x="4023360" y="1280160"/>
                </a:lnTo>
                <a:lnTo>
                  <a:pt x="4034333" y="1298448"/>
                </a:lnTo>
                <a:lnTo>
                  <a:pt x="4034333" y="1327709"/>
                </a:lnTo>
                <a:lnTo>
                  <a:pt x="4019702" y="1389888"/>
                </a:lnTo>
                <a:lnTo>
                  <a:pt x="3983126" y="1495959"/>
                </a:lnTo>
                <a:lnTo>
                  <a:pt x="3950208" y="1594714"/>
                </a:lnTo>
                <a:lnTo>
                  <a:pt x="3909974" y="1678839"/>
                </a:lnTo>
                <a:lnTo>
                  <a:pt x="3877056" y="1733703"/>
                </a:lnTo>
                <a:lnTo>
                  <a:pt x="3836822" y="1777594"/>
                </a:lnTo>
                <a:lnTo>
                  <a:pt x="3807561" y="1795882"/>
                </a:lnTo>
                <a:lnTo>
                  <a:pt x="3781958" y="1803197"/>
                </a:lnTo>
                <a:lnTo>
                  <a:pt x="3756355" y="1803197"/>
                </a:lnTo>
                <a:lnTo>
                  <a:pt x="3723437" y="1781251"/>
                </a:lnTo>
                <a:lnTo>
                  <a:pt x="3664915" y="1741018"/>
                </a:lnTo>
                <a:lnTo>
                  <a:pt x="3624681" y="1715415"/>
                </a:lnTo>
                <a:lnTo>
                  <a:pt x="3580790" y="1700784"/>
                </a:lnTo>
                <a:lnTo>
                  <a:pt x="3460089" y="1678839"/>
                </a:lnTo>
                <a:lnTo>
                  <a:pt x="3364992" y="1671523"/>
                </a:lnTo>
                <a:lnTo>
                  <a:pt x="3262579" y="1653235"/>
                </a:lnTo>
                <a:lnTo>
                  <a:pt x="3083357" y="1616659"/>
                </a:lnTo>
                <a:lnTo>
                  <a:pt x="2922422" y="1591056"/>
                </a:lnTo>
                <a:lnTo>
                  <a:pt x="2794406" y="1576426"/>
                </a:lnTo>
                <a:lnTo>
                  <a:pt x="2651760" y="1558138"/>
                </a:lnTo>
                <a:lnTo>
                  <a:pt x="2238451" y="146669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C22FEE-6EBB-4195-AE45-F5A4895DF07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55738"/>
            <a:ext cx="4724400" cy="4454525"/>
            <a:chOff x="2608263" y="1608138"/>
            <a:chExt cx="4724400" cy="44545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3E42147-9FE0-4A95-8E37-F8CE3F31CCE7}"/>
                </a:ext>
              </a:extLst>
            </p:cNvPr>
            <p:cNvSpPr/>
            <p:nvPr/>
          </p:nvSpPr>
          <p:spPr>
            <a:xfrm>
              <a:off x="2608263" y="21764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381064D9-D0EB-4D3E-B377-2C57E2381A99}"/>
                </a:ext>
              </a:extLst>
            </p:cNvPr>
            <p:cNvSpPr/>
            <p:nvPr/>
          </p:nvSpPr>
          <p:spPr>
            <a:xfrm>
              <a:off x="2765425" y="32654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C2DAE1F8-5E31-4E03-A504-A4448135BA60}"/>
                </a:ext>
              </a:extLst>
            </p:cNvPr>
            <p:cNvSpPr/>
            <p:nvPr/>
          </p:nvSpPr>
          <p:spPr>
            <a:xfrm>
              <a:off x="5027613" y="29702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1A4F63E-0B5A-4E48-9B48-200DA7A4BA6F}"/>
                </a:ext>
              </a:extLst>
            </p:cNvPr>
            <p:cNvSpPr/>
            <p:nvPr/>
          </p:nvSpPr>
          <p:spPr>
            <a:xfrm>
              <a:off x="3052763" y="17716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E3BBFC7A-DC0E-4648-B63C-85ABA1C3D5C8}"/>
                </a:ext>
              </a:extLst>
            </p:cNvPr>
            <p:cNvSpPr/>
            <p:nvPr/>
          </p:nvSpPr>
          <p:spPr>
            <a:xfrm>
              <a:off x="4184650" y="16081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6447ED9-2C10-4790-88B5-C2BA16B35A4B}"/>
                </a:ext>
              </a:extLst>
            </p:cNvPr>
            <p:cNvSpPr/>
            <p:nvPr/>
          </p:nvSpPr>
          <p:spPr>
            <a:xfrm>
              <a:off x="2965450" y="30146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33079A4C-83D9-4DF6-B486-E10C6942B5F2}"/>
                </a:ext>
              </a:extLst>
            </p:cNvPr>
            <p:cNvSpPr/>
            <p:nvPr/>
          </p:nvSpPr>
          <p:spPr>
            <a:xfrm>
              <a:off x="3103563" y="37290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9D8DBA23-93E8-4DBE-8182-ACBDE25F8AFE}"/>
                </a:ext>
              </a:extLst>
            </p:cNvPr>
            <p:cNvSpPr/>
            <p:nvPr/>
          </p:nvSpPr>
          <p:spPr>
            <a:xfrm rot="16200000">
              <a:off x="2666206" y="42568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961DA41-95F1-4382-8FAE-F73E2B0CBBF8}"/>
                </a:ext>
              </a:extLst>
            </p:cNvPr>
            <p:cNvSpPr/>
            <p:nvPr/>
          </p:nvSpPr>
          <p:spPr>
            <a:xfrm>
              <a:off x="2962275" y="42957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2918D733-9231-4546-A775-4394F79F937D}"/>
                </a:ext>
              </a:extLst>
            </p:cNvPr>
            <p:cNvSpPr/>
            <p:nvPr/>
          </p:nvSpPr>
          <p:spPr>
            <a:xfrm>
              <a:off x="2941638" y="48307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07879F0E-61FB-4020-A98C-66335E9FB91C}"/>
                </a:ext>
              </a:extLst>
            </p:cNvPr>
            <p:cNvSpPr/>
            <p:nvPr/>
          </p:nvSpPr>
          <p:spPr>
            <a:xfrm>
              <a:off x="2714625" y="52784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4FCC6B5F-C20D-479A-B6C8-43D3E1BEA15C}"/>
                </a:ext>
              </a:extLst>
            </p:cNvPr>
            <p:cNvSpPr/>
            <p:nvPr/>
          </p:nvSpPr>
          <p:spPr>
            <a:xfrm rot="16200000">
              <a:off x="5305425" y="40560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C251D5A8-420F-4C99-9A06-EE000EB3E278}"/>
                </a:ext>
              </a:extLst>
            </p:cNvPr>
            <p:cNvSpPr/>
            <p:nvPr/>
          </p:nvSpPr>
          <p:spPr>
            <a:xfrm>
              <a:off x="5695950" y="55006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18FFBFB3-7A90-4506-84BE-CE7201E0FD85}"/>
                </a:ext>
              </a:extLst>
            </p:cNvPr>
            <p:cNvSpPr/>
            <p:nvPr/>
          </p:nvSpPr>
          <p:spPr>
            <a:xfrm rot="16200000">
              <a:off x="3476625" y="30654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DAF2423-ED40-4139-B266-5C8A530C58BE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C9719934-4DF0-4C5B-A6B1-0BD216E0A744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1516A49-12B4-44F9-ACAF-AD0DFEEDC8B2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AD59C478-B682-4A2A-A4FB-87E94F13CE09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987E84D5-4080-4A44-8524-E4380BC76A11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86F3295C-3130-4E72-B49E-A332B76DEA1A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58D518E9-5AD2-44AC-B108-FB7D0DB32AE4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CF127015-727C-43AF-BD98-57F31023F5C0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55112EDF-02A9-4D6E-8CC6-F0ACAD5E6118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D200A884-9F71-416B-B7BC-792CD415637E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57E23E5F-2D15-4EE6-B008-53B54D2F6216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028F6678-BD90-4336-AD1C-0E8389FD91C6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684B966A-9D7A-4F24-97D6-9B2F82D5F6CF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BFD4A114-145F-4B64-B4FE-7F356869936E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61C2EE96-9190-4789-901F-FD2245B4146E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658" name="グループ化 1">
            <a:extLst>
              <a:ext uri="{FF2B5EF4-FFF2-40B4-BE49-F238E27FC236}">
                <a16:creationId xmlns:a16="http://schemas.microsoft.com/office/drawing/2014/main" id="{2FD1F453-8106-4364-B67D-636C2E55094E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42ED9F2-1A22-4F2C-B986-BC53F75EC024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F63BCAC-E8D7-4D78-BF72-D3857E240BC1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A91E8F8-1215-4D2F-BA38-4F87919C2DAC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2CEEE1C-E992-4121-9809-05361C2BE7C2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E60D740-9FBD-40C3-9E3F-AB8FF898725D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154F4F6-F520-4B58-9F42-F92124C572FC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0EA993F-0E62-4039-8A20-0B9EABE0B301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D42D1BA-6887-4681-B92F-96D959472870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177A89-A498-4CC5-84B6-DF98B7EBA44A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E7C25BA-88A5-4DB4-8C56-7D0B176D7AED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A921A7-A743-4DBA-BF4D-6675B82A7BC4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43E864B-2721-4B6A-BEB0-F92BBC0808A5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AC88855-824B-4A28-9C7D-51D020DE6F9D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9F1EE21-03BE-4A0D-AC62-3AD58DC6BF81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56156781-1968-42B9-A6C9-AB30CBBD2182}"/>
              </a:ext>
            </a:extLst>
          </p:cNvPr>
          <p:cNvSpPr/>
          <p:nvPr/>
        </p:nvSpPr>
        <p:spPr>
          <a:xfrm>
            <a:off x="3067050" y="2000250"/>
            <a:ext cx="1876425" cy="466725"/>
          </a:xfrm>
          <a:custGeom>
            <a:avLst/>
            <a:gdLst>
              <a:gd name="connsiteX0" fmla="*/ 823913 w 1876425"/>
              <a:gd name="connsiteY0" fmla="*/ 173831 h 466725"/>
              <a:gd name="connsiteX1" fmla="*/ 650081 w 1876425"/>
              <a:gd name="connsiteY1" fmla="*/ 197644 h 466725"/>
              <a:gd name="connsiteX2" fmla="*/ 500063 w 1876425"/>
              <a:gd name="connsiteY2" fmla="*/ 216694 h 466725"/>
              <a:gd name="connsiteX3" fmla="*/ 373856 w 1876425"/>
              <a:gd name="connsiteY3" fmla="*/ 223838 h 466725"/>
              <a:gd name="connsiteX4" fmla="*/ 354806 w 1876425"/>
              <a:gd name="connsiteY4" fmla="*/ 226219 h 466725"/>
              <a:gd name="connsiteX5" fmla="*/ 307181 w 1876425"/>
              <a:gd name="connsiteY5" fmla="*/ 226219 h 466725"/>
              <a:gd name="connsiteX6" fmla="*/ 261938 w 1876425"/>
              <a:gd name="connsiteY6" fmla="*/ 216694 h 466725"/>
              <a:gd name="connsiteX7" fmla="*/ 221456 w 1876425"/>
              <a:gd name="connsiteY7" fmla="*/ 202406 h 466725"/>
              <a:gd name="connsiteX8" fmla="*/ 180975 w 1876425"/>
              <a:gd name="connsiteY8" fmla="*/ 183356 h 466725"/>
              <a:gd name="connsiteX9" fmla="*/ 142875 w 1876425"/>
              <a:gd name="connsiteY9" fmla="*/ 161925 h 466725"/>
              <a:gd name="connsiteX10" fmla="*/ 102394 w 1876425"/>
              <a:gd name="connsiteY10" fmla="*/ 133350 h 466725"/>
              <a:gd name="connsiteX11" fmla="*/ 80963 w 1876425"/>
              <a:gd name="connsiteY11" fmla="*/ 116681 h 466725"/>
              <a:gd name="connsiteX12" fmla="*/ 59531 w 1876425"/>
              <a:gd name="connsiteY12" fmla="*/ 109538 h 466725"/>
              <a:gd name="connsiteX13" fmla="*/ 26194 w 1876425"/>
              <a:gd name="connsiteY13" fmla="*/ 107156 h 466725"/>
              <a:gd name="connsiteX14" fmla="*/ 9525 w 1876425"/>
              <a:gd name="connsiteY14" fmla="*/ 109538 h 466725"/>
              <a:gd name="connsiteX15" fmla="*/ 4763 w 1876425"/>
              <a:gd name="connsiteY15" fmla="*/ 116681 h 466725"/>
              <a:gd name="connsiteX16" fmla="*/ 0 w 1876425"/>
              <a:gd name="connsiteY16" fmla="*/ 133350 h 466725"/>
              <a:gd name="connsiteX17" fmla="*/ 9525 w 1876425"/>
              <a:gd name="connsiteY17" fmla="*/ 161925 h 466725"/>
              <a:gd name="connsiteX18" fmla="*/ 57150 w 1876425"/>
              <a:gd name="connsiteY18" fmla="*/ 216694 h 466725"/>
              <a:gd name="connsiteX19" fmla="*/ 140494 w 1876425"/>
              <a:gd name="connsiteY19" fmla="*/ 292894 h 466725"/>
              <a:gd name="connsiteX20" fmla="*/ 228600 w 1876425"/>
              <a:gd name="connsiteY20" fmla="*/ 359569 h 466725"/>
              <a:gd name="connsiteX21" fmla="*/ 309563 w 1876425"/>
              <a:gd name="connsiteY21" fmla="*/ 411956 h 466725"/>
              <a:gd name="connsiteX22" fmla="*/ 414338 w 1876425"/>
              <a:gd name="connsiteY22" fmla="*/ 464344 h 466725"/>
              <a:gd name="connsiteX23" fmla="*/ 426244 w 1876425"/>
              <a:gd name="connsiteY23" fmla="*/ 466725 h 466725"/>
              <a:gd name="connsiteX24" fmla="*/ 471488 w 1876425"/>
              <a:gd name="connsiteY24" fmla="*/ 454819 h 466725"/>
              <a:gd name="connsiteX25" fmla="*/ 557213 w 1876425"/>
              <a:gd name="connsiteY25" fmla="*/ 431006 h 466725"/>
              <a:gd name="connsiteX26" fmla="*/ 666750 w 1876425"/>
              <a:gd name="connsiteY26" fmla="*/ 404813 h 466725"/>
              <a:gd name="connsiteX27" fmla="*/ 785813 w 1876425"/>
              <a:gd name="connsiteY27" fmla="*/ 378619 h 466725"/>
              <a:gd name="connsiteX28" fmla="*/ 945356 w 1876425"/>
              <a:gd name="connsiteY28" fmla="*/ 354806 h 466725"/>
              <a:gd name="connsiteX29" fmla="*/ 1154906 w 1876425"/>
              <a:gd name="connsiteY29" fmla="*/ 309563 h 466725"/>
              <a:gd name="connsiteX30" fmla="*/ 1402556 w 1876425"/>
              <a:gd name="connsiteY30" fmla="*/ 269081 h 466725"/>
              <a:gd name="connsiteX31" fmla="*/ 1621631 w 1876425"/>
              <a:gd name="connsiteY31" fmla="*/ 238125 h 466725"/>
              <a:gd name="connsiteX32" fmla="*/ 1752600 w 1876425"/>
              <a:gd name="connsiteY32" fmla="*/ 221456 h 466725"/>
              <a:gd name="connsiteX33" fmla="*/ 1807369 w 1876425"/>
              <a:gd name="connsiteY33" fmla="*/ 209550 h 466725"/>
              <a:gd name="connsiteX34" fmla="*/ 1845469 w 1876425"/>
              <a:gd name="connsiteY34" fmla="*/ 195263 h 466725"/>
              <a:gd name="connsiteX35" fmla="*/ 1869281 w 1876425"/>
              <a:gd name="connsiteY35" fmla="*/ 178594 h 466725"/>
              <a:gd name="connsiteX36" fmla="*/ 1876425 w 1876425"/>
              <a:gd name="connsiteY36" fmla="*/ 161925 h 466725"/>
              <a:gd name="connsiteX37" fmla="*/ 1876425 w 1876425"/>
              <a:gd name="connsiteY37" fmla="*/ 152400 h 466725"/>
              <a:gd name="connsiteX38" fmla="*/ 1871663 w 1876425"/>
              <a:gd name="connsiteY38" fmla="*/ 138113 h 466725"/>
              <a:gd name="connsiteX39" fmla="*/ 1859756 w 1876425"/>
              <a:gd name="connsiteY39" fmla="*/ 121444 h 466725"/>
              <a:gd name="connsiteX40" fmla="*/ 1831181 w 1876425"/>
              <a:gd name="connsiteY40" fmla="*/ 100013 h 466725"/>
              <a:gd name="connsiteX41" fmla="*/ 1816894 w 1876425"/>
              <a:gd name="connsiteY41" fmla="*/ 90488 h 466725"/>
              <a:gd name="connsiteX42" fmla="*/ 1785938 w 1876425"/>
              <a:gd name="connsiteY42" fmla="*/ 66675 h 466725"/>
              <a:gd name="connsiteX43" fmla="*/ 1754981 w 1876425"/>
              <a:gd name="connsiteY43" fmla="*/ 47625 h 466725"/>
              <a:gd name="connsiteX44" fmla="*/ 1702594 w 1876425"/>
              <a:gd name="connsiteY44" fmla="*/ 28575 h 466725"/>
              <a:gd name="connsiteX45" fmla="*/ 1609725 w 1876425"/>
              <a:gd name="connsiteY45" fmla="*/ 7144 h 466725"/>
              <a:gd name="connsiteX46" fmla="*/ 1571625 w 1876425"/>
              <a:gd name="connsiteY46" fmla="*/ 0 h 466725"/>
              <a:gd name="connsiteX47" fmla="*/ 1543050 w 1876425"/>
              <a:gd name="connsiteY47" fmla="*/ 7144 h 466725"/>
              <a:gd name="connsiteX48" fmla="*/ 1485900 w 1876425"/>
              <a:gd name="connsiteY48" fmla="*/ 28575 h 466725"/>
              <a:gd name="connsiteX49" fmla="*/ 1421606 w 1876425"/>
              <a:gd name="connsiteY49" fmla="*/ 61913 h 466725"/>
              <a:gd name="connsiteX50" fmla="*/ 1397794 w 1876425"/>
              <a:gd name="connsiteY50" fmla="*/ 69056 h 466725"/>
              <a:gd name="connsiteX51" fmla="*/ 1240631 w 1876425"/>
              <a:gd name="connsiteY51" fmla="*/ 95250 h 466725"/>
              <a:gd name="connsiteX52" fmla="*/ 1109663 w 1876425"/>
              <a:gd name="connsiteY52" fmla="*/ 116681 h 466725"/>
              <a:gd name="connsiteX53" fmla="*/ 921544 w 1876425"/>
              <a:gd name="connsiteY53" fmla="*/ 157163 h 466725"/>
              <a:gd name="connsiteX54" fmla="*/ 823913 w 1876425"/>
              <a:gd name="connsiteY54" fmla="*/ 1738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6425" h="466725">
                <a:moveTo>
                  <a:pt x="823913" y="173831"/>
                </a:moveTo>
                <a:lnTo>
                  <a:pt x="650081" y="197644"/>
                </a:lnTo>
                <a:lnTo>
                  <a:pt x="500063" y="216694"/>
                </a:lnTo>
                <a:lnTo>
                  <a:pt x="373856" y="223838"/>
                </a:lnTo>
                <a:lnTo>
                  <a:pt x="354806" y="226219"/>
                </a:lnTo>
                <a:lnTo>
                  <a:pt x="307181" y="226219"/>
                </a:lnTo>
                <a:lnTo>
                  <a:pt x="261938" y="216694"/>
                </a:lnTo>
                <a:lnTo>
                  <a:pt x="221456" y="202406"/>
                </a:lnTo>
                <a:lnTo>
                  <a:pt x="180975" y="183356"/>
                </a:lnTo>
                <a:lnTo>
                  <a:pt x="142875" y="161925"/>
                </a:lnTo>
                <a:lnTo>
                  <a:pt x="102394" y="133350"/>
                </a:lnTo>
                <a:lnTo>
                  <a:pt x="80963" y="116681"/>
                </a:lnTo>
                <a:lnTo>
                  <a:pt x="59531" y="109538"/>
                </a:lnTo>
                <a:lnTo>
                  <a:pt x="26194" y="107156"/>
                </a:lnTo>
                <a:lnTo>
                  <a:pt x="9525" y="109538"/>
                </a:lnTo>
                <a:lnTo>
                  <a:pt x="4763" y="116681"/>
                </a:lnTo>
                <a:lnTo>
                  <a:pt x="0" y="133350"/>
                </a:lnTo>
                <a:lnTo>
                  <a:pt x="9525" y="161925"/>
                </a:lnTo>
                <a:lnTo>
                  <a:pt x="57150" y="216694"/>
                </a:lnTo>
                <a:lnTo>
                  <a:pt x="140494" y="292894"/>
                </a:lnTo>
                <a:lnTo>
                  <a:pt x="228600" y="359569"/>
                </a:lnTo>
                <a:lnTo>
                  <a:pt x="309563" y="411956"/>
                </a:lnTo>
                <a:lnTo>
                  <a:pt x="414338" y="464344"/>
                </a:lnTo>
                <a:lnTo>
                  <a:pt x="426244" y="466725"/>
                </a:lnTo>
                <a:lnTo>
                  <a:pt x="471488" y="454819"/>
                </a:lnTo>
                <a:lnTo>
                  <a:pt x="557213" y="431006"/>
                </a:lnTo>
                <a:lnTo>
                  <a:pt x="666750" y="404813"/>
                </a:lnTo>
                <a:lnTo>
                  <a:pt x="785813" y="378619"/>
                </a:lnTo>
                <a:lnTo>
                  <a:pt x="945356" y="354806"/>
                </a:lnTo>
                <a:lnTo>
                  <a:pt x="1154906" y="309563"/>
                </a:lnTo>
                <a:lnTo>
                  <a:pt x="1402556" y="269081"/>
                </a:lnTo>
                <a:lnTo>
                  <a:pt x="1621631" y="238125"/>
                </a:lnTo>
                <a:lnTo>
                  <a:pt x="1752600" y="221456"/>
                </a:lnTo>
                <a:lnTo>
                  <a:pt x="1807369" y="209550"/>
                </a:lnTo>
                <a:lnTo>
                  <a:pt x="1845469" y="195263"/>
                </a:lnTo>
                <a:lnTo>
                  <a:pt x="1869281" y="178594"/>
                </a:lnTo>
                <a:lnTo>
                  <a:pt x="1876425" y="161925"/>
                </a:lnTo>
                <a:lnTo>
                  <a:pt x="1876425" y="152400"/>
                </a:lnTo>
                <a:lnTo>
                  <a:pt x="1871663" y="138113"/>
                </a:lnTo>
                <a:lnTo>
                  <a:pt x="1859756" y="121444"/>
                </a:lnTo>
                <a:lnTo>
                  <a:pt x="1831181" y="100013"/>
                </a:lnTo>
                <a:lnTo>
                  <a:pt x="1816894" y="90488"/>
                </a:lnTo>
                <a:lnTo>
                  <a:pt x="1785938" y="66675"/>
                </a:lnTo>
                <a:lnTo>
                  <a:pt x="1754981" y="47625"/>
                </a:lnTo>
                <a:lnTo>
                  <a:pt x="1702594" y="28575"/>
                </a:lnTo>
                <a:lnTo>
                  <a:pt x="1609725" y="7144"/>
                </a:lnTo>
                <a:lnTo>
                  <a:pt x="1571625" y="0"/>
                </a:lnTo>
                <a:lnTo>
                  <a:pt x="1543050" y="7144"/>
                </a:lnTo>
                <a:lnTo>
                  <a:pt x="1485900" y="28575"/>
                </a:lnTo>
                <a:lnTo>
                  <a:pt x="1421606" y="61913"/>
                </a:lnTo>
                <a:lnTo>
                  <a:pt x="1397794" y="69056"/>
                </a:lnTo>
                <a:lnTo>
                  <a:pt x="1240631" y="95250"/>
                </a:lnTo>
                <a:lnTo>
                  <a:pt x="1109663" y="116681"/>
                </a:lnTo>
                <a:lnTo>
                  <a:pt x="921544" y="157163"/>
                </a:lnTo>
                <a:lnTo>
                  <a:pt x="823913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A9FFB7A-1817-46CD-B0AD-A2CF675DB146}"/>
              </a:ext>
            </a:extLst>
          </p:cNvPr>
          <p:cNvSpPr/>
          <p:nvPr/>
        </p:nvSpPr>
        <p:spPr>
          <a:xfrm>
            <a:off x="3638550" y="3228975"/>
            <a:ext cx="574675" cy="598488"/>
          </a:xfrm>
          <a:custGeom>
            <a:avLst/>
            <a:gdLst>
              <a:gd name="connsiteX0" fmla="*/ 235744 w 573881"/>
              <a:gd name="connsiteY0" fmla="*/ 319088 h 597694"/>
              <a:gd name="connsiteX1" fmla="*/ 235744 w 573881"/>
              <a:gd name="connsiteY1" fmla="*/ 597694 h 597694"/>
              <a:gd name="connsiteX2" fmla="*/ 502444 w 573881"/>
              <a:gd name="connsiteY2" fmla="*/ 550069 h 597694"/>
              <a:gd name="connsiteX3" fmla="*/ 502444 w 573881"/>
              <a:gd name="connsiteY3" fmla="*/ 397669 h 597694"/>
              <a:gd name="connsiteX4" fmla="*/ 502444 w 573881"/>
              <a:gd name="connsiteY4" fmla="*/ 304800 h 597694"/>
              <a:gd name="connsiteX5" fmla="*/ 504825 w 573881"/>
              <a:gd name="connsiteY5" fmla="*/ 288131 h 597694"/>
              <a:gd name="connsiteX6" fmla="*/ 516731 w 573881"/>
              <a:gd name="connsiteY6" fmla="*/ 261938 h 597694"/>
              <a:gd name="connsiteX7" fmla="*/ 531019 w 573881"/>
              <a:gd name="connsiteY7" fmla="*/ 242888 h 597694"/>
              <a:gd name="connsiteX8" fmla="*/ 552450 w 573881"/>
              <a:gd name="connsiteY8" fmla="*/ 223838 h 597694"/>
              <a:gd name="connsiteX9" fmla="*/ 564356 w 573881"/>
              <a:gd name="connsiteY9" fmla="*/ 209550 h 597694"/>
              <a:gd name="connsiteX10" fmla="*/ 571500 w 573881"/>
              <a:gd name="connsiteY10" fmla="*/ 190500 h 597694"/>
              <a:gd name="connsiteX11" fmla="*/ 573881 w 573881"/>
              <a:gd name="connsiteY11" fmla="*/ 171450 h 597694"/>
              <a:gd name="connsiteX12" fmla="*/ 571500 w 573881"/>
              <a:gd name="connsiteY12" fmla="*/ 152400 h 597694"/>
              <a:gd name="connsiteX13" fmla="*/ 564356 w 573881"/>
              <a:gd name="connsiteY13" fmla="*/ 138113 h 597694"/>
              <a:gd name="connsiteX14" fmla="*/ 547688 w 573881"/>
              <a:gd name="connsiteY14" fmla="*/ 116681 h 597694"/>
              <a:gd name="connsiteX15" fmla="*/ 507206 w 573881"/>
              <a:gd name="connsiteY15" fmla="*/ 88106 h 597694"/>
              <a:gd name="connsiteX16" fmla="*/ 433388 w 573881"/>
              <a:gd name="connsiteY16" fmla="*/ 52388 h 597694"/>
              <a:gd name="connsiteX17" fmla="*/ 397669 w 573881"/>
              <a:gd name="connsiteY17" fmla="*/ 40481 h 597694"/>
              <a:gd name="connsiteX18" fmla="*/ 350044 w 573881"/>
              <a:gd name="connsiteY18" fmla="*/ 26194 h 597694"/>
              <a:gd name="connsiteX19" fmla="*/ 257175 w 573881"/>
              <a:gd name="connsiteY19" fmla="*/ 9525 h 597694"/>
              <a:gd name="connsiteX20" fmla="*/ 145256 w 573881"/>
              <a:gd name="connsiteY20" fmla="*/ 2381 h 597694"/>
              <a:gd name="connsiteX21" fmla="*/ 50006 w 573881"/>
              <a:gd name="connsiteY21" fmla="*/ 0 h 597694"/>
              <a:gd name="connsiteX22" fmla="*/ 26194 w 573881"/>
              <a:gd name="connsiteY22" fmla="*/ 2381 h 597694"/>
              <a:gd name="connsiteX23" fmla="*/ 14288 w 573881"/>
              <a:gd name="connsiteY23" fmla="*/ 9525 h 597694"/>
              <a:gd name="connsiteX24" fmla="*/ 4763 w 573881"/>
              <a:gd name="connsiteY24" fmla="*/ 16669 h 597694"/>
              <a:gd name="connsiteX25" fmla="*/ 0 w 573881"/>
              <a:gd name="connsiteY25" fmla="*/ 30956 h 597694"/>
              <a:gd name="connsiteX26" fmla="*/ 7144 w 573881"/>
              <a:gd name="connsiteY26" fmla="*/ 45244 h 597694"/>
              <a:gd name="connsiteX27" fmla="*/ 23813 w 573881"/>
              <a:gd name="connsiteY27" fmla="*/ 61913 h 597694"/>
              <a:gd name="connsiteX28" fmla="*/ 66675 w 573881"/>
              <a:gd name="connsiteY28" fmla="*/ 80963 h 597694"/>
              <a:gd name="connsiteX29" fmla="*/ 114300 w 573881"/>
              <a:gd name="connsiteY29" fmla="*/ 104775 h 597694"/>
              <a:gd name="connsiteX30" fmla="*/ 152400 w 573881"/>
              <a:gd name="connsiteY30" fmla="*/ 130969 h 597694"/>
              <a:gd name="connsiteX31" fmla="*/ 183356 w 573881"/>
              <a:gd name="connsiteY31" fmla="*/ 152400 h 597694"/>
              <a:gd name="connsiteX32" fmla="*/ 211931 w 573881"/>
              <a:gd name="connsiteY32" fmla="*/ 183356 h 597694"/>
              <a:gd name="connsiteX33" fmla="*/ 226219 w 573881"/>
              <a:gd name="connsiteY33" fmla="*/ 209550 h 597694"/>
              <a:gd name="connsiteX34" fmla="*/ 233363 w 573881"/>
              <a:gd name="connsiteY34" fmla="*/ 238125 h 597694"/>
              <a:gd name="connsiteX35" fmla="*/ 235744 w 573881"/>
              <a:gd name="connsiteY35" fmla="*/ 3190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597694">
                <a:moveTo>
                  <a:pt x="235744" y="319088"/>
                </a:moveTo>
                <a:lnTo>
                  <a:pt x="235744" y="597694"/>
                </a:lnTo>
                <a:lnTo>
                  <a:pt x="502444" y="550069"/>
                </a:lnTo>
                <a:lnTo>
                  <a:pt x="502444" y="397669"/>
                </a:lnTo>
                <a:lnTo>
                  <a:pt x="502444" y="304800"/>
                </a:lnTo>
                <a:lnTo>
                  <a:pt x="504825" y="288131"/>
                </a:lnTo>
                <a:lnTo>
                  <a:pt x="516731" y="261938"/>
                </a:lnTo>
                <a:lnTo>
                  <a:pt x="531019" y="242888"/>
                </a:lnTo>
                <a:lnTo>
                  <a:pt x="552450" y="223838"/>
                </a:lnTo>
                <a:lnTo>
                  <a:pt x="564356" y="209550"/>
                </a:lnTo>
                <a:lnTo>
                  <a:pt x="571500" y="190500"/>
                </a:lnTo>
                <a:lnTo>
                  <a:pt x="573881" y="171450"/>
                </a:lnTo>
                <a:lnTo>
                  <a:pt x="571500" y="152400"/>
                </a:lnTo>
                <a:lnTo>
                  <a:pt x="564356" y="138113"/>
                </a:lnTo>
                <a:lnTo>
                  <a:pt x="547688" y="116681"/>
                </a:lnTo>
                <a:lnTo>
                  <a:pt x="507206" y="88106"/>
                </a:lnTo>
                <a:lnTo>
                  <a:pt x="433388" y="52388"/>
                </a:lnTo>
                <a:lnTo>
                  <a:pt x="397669" y="40481"/>
                </a:lnTo>
                <a:lnTo>
                  <a:pt x="350044" y="26194"/>
                </a:lnTo>
                <a:lnTo>
                  <a:pt x="257175" y="9525"/>
                </a:lnTo>
                <a:lnTo>
                  <a:pt x="145256" y="2381"/>
                </a:lnTo>
                <a:lnTo>
                  <a:pt x="50006" y="0"/>
                </a:lnTo>
                <a:lnTo>
                  <a:pt x="26194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30956"/>
                </a:lnTo>
                <a:lnTo>
                  <a:pt x="7144" y="45244"/>
                </a:lnTo>
                <a:lnTo>
                  <a:pt x="23813" y="61913"/>
                </a:lnTo>
                <a:lnTo>
                  <a:pt x="66675" y="80963"/>
                </a:lnTo>
                <a:lnTo>
                  <a:pt x="114300" y="104775"/>
                </a:lnTo>
                <a:lnTo>
                  <a:pt x="152400" y="130969"/>
                </a:lnTo>
                <a:lnTo>
                  <a:pt x="183356" y="152400"/>
                </a:lnTo>
                <a:lnTo>
                  <a:pt x="211931" y="183356"/>
                </a:lnTo>
                <a:lnTo>
                  <a:pt x="226219" y="209550"/>
                </a:lnTo>
                <a:lnTo>
                  <a:pt x="233363" y="238125"/>
                </a:lnTo>
                <a:cubicBezTo>
                  <a:pt x="234157" y="265113"/>
                  <a:pt x="234950" y="292100"/>
                  <a:pt x="235744" y="3190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DD55A93C-AD2C-4941-8F64-89A9687AB71A}"/>
              </a:ext>
            </a:extLst>
          </p:cNvPr>
          <p:cNvSpPr/>
          <p:nvPr/>
        </p:nvSpPr>
        <p:spPr>
          <a:xfrm>
            <a:off x="5599113" y="1639888"/>
            <a:ext cx="885825" cy="693737"/>
          </a:xfrm>
          <a:custGeom>
            <a:avLst/>
            <a:gdLst>
              <a:gd name="connsiteX0" fmla="*/ 345281 w 885825"/>
              <a:gd name="connsiteY0" fmla="*/ 307182 h 692944"/>
              <a:gd name="connsiteX1" fmla="*/ 261937 w 885825"/>
              <a:gd name="connsiteY1" fmla="*/ 238125 h 692944"/>
              <a:gd name="connsiteX2" fmla="*/ 169069 w 885825"/>
              <a:gd name="connsiteY2" fmla="*/ 166688 h 692944"/>
              <a:gd name="connsiteX3" fmla="*/ 69056 w 885825"/>
              <a:gd name="connsiteY3" fmla="*/ 88107 h 692944"/>
              <a:gd name="connsiteX4" fmla="*/ 28575 w 885825"/>
              <a:gd name="connsiteY4" fmla="*/ 57150 h 692944"/>
              <a:gd name="connsiteX5" fmla="*/ 16669 w 885825"/>
              <a:gd name="connsiteY5" fmla="*/ 45244 h 692944"/>
              <a:gd name="connsiteX6" fmla="*/ 7144 w 885825"/>
              <a:gd name="connsiteY6" fmla="*/ 35719 h 692944"/>
              <a:gd name="connsiteX7" fmla="*/ 0 w 885825"/>
              <a:gd name="connsiteY7" fmla="*/ 21432 h 692944"/>
              <a:gd name="connsiteX8" fmla="*/ 2381 w 885825"/>
              <a:gd name="connsiteY8" fmla="*/ 11907 h 692944"/>
              <a:gd name="connsiteX9" fmla="*/ 11906 w 885825"/>
              <a:gd name="connsiteY9" fmla="*/ 0 h 692944"/>
              <a:gd name="connsiteX10" fmla="*/ 30956 w 885825"/>
              <a:gd name="connsiteY10" fmla="*/ 0 h 692944"/>
              <a:gd name="connsiteX11" fmla="*/ 80962 w 885825"/>
              <a:gd name="connsiteY11" fmla="*/ 11907 h 692944"/>
              <a:gd name="connsiteX12" fmla="*/ 242887 w 885825"/>
              <a:gd name="connsiteY12" fmla="*/ 61913 h 692944"/>
              <a:gd name="connsiteX13" fmla="*/ 388144 w 885825"/>
              <a:gd name="connsiteY13" fmla="*/ 109538 h 692944"/>
              <a:gd name="connsiteX14" fmla="*/ 559594 w 885825"/>
              <a:gd name="connsiteY14" fmla="*/ 164307 h 692944"/>
              <a:gd name="connsiteX15" fmla="*/ 621506 w 885825"/>
              <a:gd name="connsiteY15" fmla="*/ 183357 h 692944"/>
              <a:gd name="connsiteX16" fmla="*/ 640556 w 885825"/>
              <a:gd name="connsiteY16" fmla="*/ 195263 h 692944"/>
              <a:gd name="connsiteX17" fmla="*/ 688181 w 885825"/>
              <a:gd name="connsiteY17" fmla="*/ 233363 h 692944"/>
              <a:gd name="connsiteX18" fmla="*/ 733425 w 885825"/>
              <a:gd name="connsiteY18" fmla="*/ 280988 h 692944"/>
              <a:gd name="connsiteX19" fmla="*/ 766762 w 885825"/>
              <a:gd name="connsiteY19" fmla="*/ 319088 h 692944"/>
              <a:gd name="connsiteX20" fmla="*/ 800100 w 885825"/>
              <a:gd name="connsiteY20" fmla="*/ 369094 h 692944"/>
              <a:gd name="connsiteX21" fmla="*/ 826294 w 885825"/>
              <a:gd name="connsiteY21" fmla="*/ 419100 h 692944"/>
              <a:gd name="connsiteX22" fmla="*/ 847725 w 885825"/>
              <a:gd name="connsiteY22" fmla="*/ 464344 h 692944"/>
              <a:gd name="connsiteX23" fmla="*/ 869156 w 885825"/>
              <a:gd name="connsiteY23" fmla="*/ 526257 h 692944"/>
              <a:gd name="connsiteX24" fmla="*/ 883444 w 885825"/>
              <a:gd name="connsiteY24" fmla="*/ 571500 h 692944"/>
              <a:gd name="connsiteX25" fmla="*/ 885825 w 885825"/>
              <a:gd name="connsiteY25" fmla="*/ 597694 h 692944"/>
              <a:gd name="connsiteX26" fmla="*/ 871537 w 885825"/>
              <a:gd name="connsiteY26" fmla="*/ 635794 h 692944"/>
              <a:gd name="connsiteX27" fmla="*/ 850106 w 885825"/>
              <a:gd name="connsiteY27" fmla="*/ 669132 h 692944"/>
              <a:gd name="connsiteX28" fmla="*/ 821531 w 885825"/>
              <a:gd name="connsiteY28" fmla="*/ 688182 h 692944"/>
              <a:gd name="connsiteX29" fmla="*/ 795337 w 885825"/>
              <a:gd name="connsiteY29" fmla="*/ 692944 h 692944"/>
              <a:gd name="connsiteX30" fmla="*/ 778669 w 885825"/>
              <a:gd name="connsiteY30" fmla="*/ 692944 h 692944"/>
              <a:gd name="connsiteX31" fmla="*/ 745331 w 885825"/>
              <a:gd name="connsiteY31" fmla="*/ 666750 h 692944"/>
              <a:gd name="connsiteX32" fmla="*/ 661987 w 885825"/>
              <a:gd name="connsiteY32" fmla="*/ 588169 h 692944"/>
              <a:gd name="connsiteX33" fmla="*/ 550069 w 885825"/>
              <a:gd name="connsiteY33" fmla="*/ 485775 h 692944"/>
              <a:gd name="connsiteX34" fmla="*/ 454819 w 885825"/>
              <a:gd name="connsiteY34" fmla="*/ 400050 h 692944"/>
              <a:gd name="connsiteX35" fmla="*/ 345281 w 885825"/>
              <a:gd name="connsiteY35" fmla="*/ 30718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5825" h="692944">
                <a:moveTo>
                  <a:pt x="345281" y="307182"/>
                </a:moveTo>
                <a:lnTo>
                  <a:pt x="261937" y="238125"/>
                </a:lnTo>
                <a:lnTo>
                  <a:pt x="169069" y="166688"/>
                </a:lnTo>
                <a:lnTo>
                  <a:pt x="69056" y="88107"/>
                </a:lnTo>
                <a:lnTo>
                  <a:pt x="28575" y="57150"/>
                </a:lnTo>
                <a:lnTo>
                  <a:pt x="16669" y="45244"/>
                </a:lnTo>
                <a:lnTo>
                  <a:pt x="7144" y="35719"/>
                </a:lnTo>
                <a:lnTo>
                  <a:pt x="0" y="21432"/>
                </a:lnTo>
                <a:lnTo>
                  <a:pt x="2381" y="11907"/>
                </a:lnTo>
                <a:lnTo>
                  <a:pt x="11906" y="0"/>
                </a:lnTo>
                <a:lnTo>
                  <a:pt x="30956" y="0"/>
                </a:lnTo>
                <a:lnTo>
                  <a:pt x="80962" y="11907"/>
                </a:lnTo>
                <a:lnTo>
                  <a:pt x="242887" y="61913"/>
                </a:lnTo>
                <a:lnTo>
                  <a:pt x="388144" y="109538"/>
                </a:lnTo>
                <a:lnTo>
                  <a:pt x="559594" y="164307"/>
                </a:lnTo>
                <a:lnTo>
                  <a:pt x="621506" y="183357"/>
                </a:lnTo>
                <a:lnTo>
                  <a:pt x="640556" y="195263"/>
                </a:lnTo>
                <a:lnTo>
                  <a:pt x="688181" y="233363"/>
                </a:lnTo>
                <a:lnTo>
                  <a:pt x="733425" y="280988"/>
                </a:lnTo>
                <a:lnTo>
                  <a:pt x="766762" y="319088"/>
                </a:lnTo>
                <a:lnTo>
                  <a:pt x="800100" y="369094"/>
                </a:lnTo>
                <a:lnTo>
                  <a:pt x="826294" y="419100"/>
                </a:lnTo>
                <a:lnTo>
                  <a:pt x="847725" y="464344"/>
                </a:lnTo>
                <a:lnTo>
                  <a:pt x="869156" y="526257"/>
                </a:lnTo>
                <a:lnTo>
                  <a:pt x="883444" y="571500"/>
                </a:lnTo>
                <a:lnTo>
                  <a:pt x="885825" y="597694"/>
                </a:lnTo>
                <a:lnTo>
                  <a:pt x="871537" y="635794"/>
                </a:lnTo>
                <a:lnTo>
                  <a:pt x="850106" y="669132"/>
                </a:lnTo>
                <a:lnTo>
                  <a:pt x="821531" y="688182"/>
                </a:lnTo>
                <a:lnTo>
                  <a:pt x="795337" y="692944"/>
                </a:lnTo>
                <a:lnTo>
                  <a:pt x="778669" y="692944"/>
                </a:lnTo>
                <a:lnTo>
                  <a:pt x="745331" y="666750"/>
                </a:lnTo>
                <a:lnTo>
                  <a:pt x="661987" y="588169"/>
                </a:lnTo>
                <a:lnTo>
                  <a:pt x="550069" y="485775"/>
                </a:lnTo>
                <a:lnTo>
                  <a:pt x="454819" y="400050"/>
                </a:lnTo>
                <a:lnTo>
                  <a:pt x="345281" y="3071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8A2DD8C-D289-41F8-B847-F8CE34BA7DE3}"/>
              </a:ext>
            </a:extLst>
          </p:cNvPr>
          <p:cNvSpPr/>
          <p:nvPr/>
        </p:nvSpPr>
        <p:spPr>
          <a:xfrm>
            <a:off x="3724275" y="1487488"/>
            <a:ext cx="576263" cy="1463675"/>
          </a:xfrm>
          <a:custGeom>
            <a:avLst/>
            <a:gdLst>
              <a:gd name="connsiteX0" fmla="*/ 261938 w 576263"/>
              <a:gd name="connsiteY0" fmla="*/ 1140619 h 1462088"/>
              <a:gd name="connsiteX1" fmla="*/ 259556 w 576263"/>
              <a:gd name="connsiteY1" fmla="*/ 852488 h 1462088"/>
              <a:gd name="connsiteX2" fmla="*/ 261938 w 576263"/>
              <a:gd name="connsiteY2" fmla="*/ 678657 h 1462088"/>
              <a:gd name="connsiteX3" fmla="*/ 252413 w 576263"/>
              <a:gd name="connsiteY3" fmla="*/ 550069 h 1462088"/>
              <a:gd name="connsiteX4" fmla="*/ 240506 w 576263"/>
              <a:gd name="connsiteY4" fmla="*/ 381000 h 1462088"/>
              <a:gd name="connsiteX5" fmla="*/ 235744 w 576263"/>
              <a:gd name="connsiteY5" fmla="*/ 319088 h 1462088"/>
              <a:gd name="connsiteX6" fmla="*/ 230981 w 576263"/>
              <a:gd name="connsiteY6" fmla="*/ 295275 h 1462088"/>
              <a:gd name="connsiteX7" fmla="*/ 219075 w 576263"/>
              <a:gd name="connsiteY7" fmla="*/ 261938 h 1462088"/>
              <a:gd name="connsiteX8" fmla="*/ 204788 w 576263"/>
              <a:gd name="connsiteY8" fmla="*/ 238125 h 1462088"/>
              <a:gd name="connsiteX9" fmla="*/ 169069 w 576263"/>
              <a:gd name="connsiteY9" fmla="*/ 192882 h 1462088"/>
              <a:gd name="connsiteX10" fmla="*/ 135731 w 576263"/>
              <a:gd name="connsiteY10" fmla="*/ 159544 h 1462088"/>
              <a:gd name="connsiteX11" fmla="*/ 104775 w 576263"/>
              <a:gd name="connsiteY11" fmla="*/ 130969 h 1462088"/>
              <a:gd name="connsiteX12" fmla="*/ 54769 w 576263"/>
              <a:gd name="connsiteY12" fmla="*/ 92869 h 1462088"/>
              <a:gd name="connsiteX13" fmla="*/ 30956 w 576263"/>
              <a:gd name="connsiteY13" fmla="*/ 76200 h 1462088"/>
              <a:gd name="connsiteX14" fmla="*/ 16669 w 576263"/>
              <a:gd name="connsiteY14" fmla="*/ 66675 h 1462088"/>
              <a:gd name="connsiteX15" fmla="*/ 9525 w 576263"/>
              <a:gd name="connsiteY15" fmla="*/ 59532 h 1462088"/>
              <a:gd name="connsiteX16" fmla="*/ 2381 w 576263"/>
              <a:gd name="connsiteY16" fmla="*/ 50007 h 1462088"/>
              <a:gd name="connsiteX17" fmla="*/ 0 w 576263"/>
              <a:gd name="connsiteY17" fmla="*/ 30957 h 1462088"/>
              <a:gd name="connsiteX18" fmla="*/ 2381 w 576263"/>
              <a:gd name="connsiteY18" fmla="*/ 14288 h 1462088"/>
              <a:gd name="connsiteX19" fmla="*/ 11906 w 576263"/>
              <a:gd name="connsiteY19" fmla="*/ 7144 h 1462088"/>
              <a:gd name="connsiteX20" fmla="*/ 38100 w 576263"/>
              <a:gd name="connsiteY20" fmla="*/ 0 h 1462088"/>
              <a:gd name="connsiteX21" fmla="*/ 54769 w 576263"/>
              <a:gd name="connsiteY21" fmla="*/ 0 h 1462088"/>
              <a:gd name="connsiteX22" fmla="*/ 104775 w 576263"/>
              <a:gd name="connsiteY22" fmla="*/ 9525 h 1462088"/>
              <a:gd name="connsiteX23" fmla="*/ 247650 w 576263"/>
              <a:gd name="connsiteY23" fmla="*/ 52388 h 1462088"/>
              <a:gd name="connsiteX24" fmla="*/ 383381 w 576263"/>
              <a:gd name="connsiteY24" fmla="*/ 102394 h 1462088"/>
              <a:gd name="connsiteX25" fmla="*/ 485775 w 576263"/>
              <a:gd name="connsiteY25" fmla="*/ 145257 h 1462088"/>
              <a:gd name="connsiteX26" fmla="*/ 521494 w 576263"/>
              <a:gd name="connsiteY26" fmla="*/ 161925 h 1462088"/>
              <a:gd name="connsiteX27" fmla="*/ 550069 w 576263"/>
              <a:gd name="connsiteY27" fmla="*/ 180975 h 1462088"/>
              <a:gd name="connsiteX28" fmla="*/ 564356 w 576263"/>
              <a:gd name="connsiteY28" fmla="*/ 200025 h 1462088"/>
              <a:gd name="connsiteX29" fmla="*/ 571500 w 576263"/>
              <a:gd name="connsiteY29" fmla="*/ 209550 h 1462088"/>
              <a:gd name="connsiteX30" fmla="*/ 576263 w 576263"/>
              <a:gd name="connsiteY30" fmla="*/ 228600 h 1462088"/>
              <a:gd name="connsiteX31" fmla="*/ 576263 w 576263"/>
              <a:gd name="connsiteY31" fmla="*/ 247650 h 1462088"/>
              <a:gd name="connsiteX32" fmla="*/ 564356 w 576263"/>
              <a:gd name="connsiteY32" fmla="*/ 269082 h 1462088"/>
              <a:gd name="connsiteX33" fmla="*/ 547688 w 576263"/>
              <a:gd name="connsiteY33" fmla="*/ 290513 h 1462088"/>
              <a:gd name="connsiteX34" fmla="*/ 531019 w 576263"/>
              <a:gd name="connsiteY34" fmla="*/ 314325 h 1462088"/>
              <a:gd name="connsiteX35" fmla="*/ 519113 w 576263"/>
              <a:gd name="connsiteY35" fmla="*/ 338138 h 1462088"/>
              <a:gd name="connsiteX36" fmla="*/ 509588 w 576263"/>
              <a:gd name="connsiteY36" fmla="*/ 366713 h 1462088"/>
              <a:gd name="connsiteX37" fmla="*/ 502444 w 576263"/>
              <a:gd name="connsiteY37" fmla="*/ 438150 h 1462088"/>
              <a:gd name="connsiteX38" fmla="*/ 483394 w 576263"/>
              <a:gd name="connsiteY38" fmla="*/ 640557 h 1462088"/>
              <a:gd name="connsiteX39" fmla="*/ 485775 w 576263"/>
              <a:gd name="connsiteY39" fmla="*/ 1428750 h 1462088"/>
              <a:gd name="connsiteX40" fmla="*/ 257175 w 576263"/>
              <a:gd name="connsiteY40" fmla="*/ 1462088 h 1462088"/>
              <a:gd name="connsiteX41" fmla="*/ 261938 w 576263"/>
              <a:gd name="connsiteY41" fmla="*/ 114061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3" h="1462088">
                <a:moveTo>
                  <a:pt x="261938" y="1140619"/>
                </a:moveTo>
                <a:lnTo>
                  <a:pt x="259556" y="852488"/>
                </a:lnTo>
                <a:lnTo>
                  <a:pt x="261938" y="678657"/>
                </a:lnTo>
                <a:lnTo>
                  <a:pt x="252413" y="550069"/>
                </a:lnTo>
                <a:lnTo>
                  <a:pt x="240506" y="381000"/>
                </a:lnTo>
                <a:lnTo>
                  <a:pt x="235744" y="319088"/>
                </a:lnTo>
                <a:lnTo>
                  <a:pt x="230981" y="295275"/>
                </a:lnTo>
                <a:lnTo>
                  <a:pt x="219075" y="261938"/>
                </a:lnTo>
                <a:lnTo>
                  <a:pt x="204788" y="238125"/>
                </a:lnTo>
                <a:lnTo>
                  <a:pt x="169069" y="192882"/>
                </a:lnTo>
                <a:lnTo>
                  <a:pt x="135731" y="159544"/>
                </a:lnTo>
                <a:lnTo>
                  <a:pt x="104775" y="130969"/>
                </a:lnTo>
                <a:lnTo>
                  <a:pt x="54769" y="92869"/>
                </a:lnTo>
                <a:lnTo>
                  <a:pt x="30956" y="76200"/>
                </a:lnTo>
                <a:lnTo>
                  <a:pt x="16669" y="66675"/>
                </a:lnTo>
                <a:lnTo>
                  <a:pt x="9525" y="59532"/>
                </a:lnTo>
                <a:lnTo>
                  <a:pt x="2381" y="50007"/>
                </a:lnTo>
                <a:lnTo>
                  <a:pt x="0" y="30957"/>
                </a:lnTo>
                <a:lnTo>
                  <a:pt x="2381" y="14288"/>
                </a:lnTo>
                <a:lnTo>
                  <a:pt x="11906" y="7144"/>
                </a:lnTo>
                <a:lnTo>
                  <a:pt x="38100" y="0"/>
                </a:lnTo>
                <a:lnTo>
                  <a:pt x="54769" y="0"/>
                </a:lnTo>
                <a:lnTo>
                  <a:pt x="104775" y="9525"/>
                </a:lnTo>
                <a:lnTo>
                  <a:pt x="247650" y="52388"/>
                </a:lnTo>
                <a:lnTo>
                  <a:pt x="383381" y="102394"/>
                </a:lnTo>
                <a:lnTo>
                  <a:pt x="485775" y="145257"/>
                </a:lnTo>
                <a:lnTo>
                  <a:pt x="521494" y="161925"/>
                </a:lnTo>
                <a:lnTo>
                  <a:pt x="550069" y="180975"/>
                </a:lnTo>
                <a:lnTo>
                  <a:pt x="564356" y="200025"/>
                </a:lnTo>
                <a:lnTo>
                  <a:pt x="571500" y="209550"/>
                </a:lnTo>
                <a:lnTo>
                  <a:pt x="576263" y="228600"/>
                </a:lnTo>
                <a:lnTo>
                  <a:pt x="576263" y="247650"/>
                </a:lnTo>
                <a:lnTo>
                  <a:pt x="564356" y="269082"/>
                </a:lnTo>
                <a:lnTo>
                  <a:pt x="547688" y="290513"/>
                </a:lnTo>
                <a:lnTo>
                  <a:pt x="531019" y="314325"/>
                </a:lnTo>
                <a:lnTo>
                  <a:pt x="519113" y="338138"/>
                </a:lnTo>
                <a:lnTo>
                  <a:pt x="509588" y="366713"/>
                </a:lnTo>
                <a:lnTo>
                  <a:pt x="502444" y="438150"/>
                </a:lnTo>
                <a:lnTo>
                  <a:pt x="483394" y="640557"/>
                </a:lnTo>
                <a:cubicBezTo>
                  <a:pt x="484188" y="903288"/>
                  <a:pt x="484981" y="1166019"/>
                  <a:pt x="485775" y="1428750"/>
                </a:cubicBezTo>
                <a:lnTo>
                  <a:pt x="257175" y="1462088"/>
                </a:lnTo>
                <a:cubicBezTo>
                  <a:pt x="258763" y="1354932"/>
                  <a:pt x="260350" y="1247775"/>
                  <a:pt x="261938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BD491844-EEA5-4C2B-8F92-E4EEF7542376}"/>
              </a:ext>
            </a:extLst>
          </p:cNvPr>
          <p:cNvSpPr/>
          <p:nvPr/>
        </p:nvSpPr>
        <p:spPr>
          <a:xfrm>
            <a:off x="2505075" y="2468563"/>
            <a:ext cx="4557713" cy="827087"/>
          </a:xfrm>
          <a:custGeom>
            <a:avLst/>
            <a:gdLst>
              <a:gd name="connsiteX0" fmla="*/ 2132381 w 4557370"/>
              <a:gd name="connsiteY0" fmla="*/ 453542 h 826618"/>
              <a:gd name="connsiteX1" fmla="*/ 1847088 w 4557370"/>
              <a:gd name="connsiteY1" fmla="*/ 497434 h 826618"/>
              <a:gd name="connsiteX2" fmla="*/ 1605686 w 4557370"/>
              <a:gd name="connsiteY2" fmla="*/ 541325 h 826618"/>
              <a:gd name="connsiteX3" fmla="*/ 1400861 w 4557370"/>
              <a:gd name="connsiteY3" fmla="*/ 574243 h 826618"/>
              <a:gd name="connsiteX4" fmla="*/ 1214323 w 4557370"/>
              <a:gd name="connsiteY4" fmla="*/ 610819 h 826618"/>
              <a:gd name="connsiteX5" fmla="*/ 1078992 w 4557370"/>
              <a:gd name="connsiteY5" fmla="*/ 636422 h 826618"/>
              <a:gd name="connsiteX6" fmla="*/ 983894 w 4557370"/>
              <a:gd name="connsiteY6" fmla="*/ 658368 h 826618"/>
              <a:gd name="connsiteX7" fmla="*/ 757123 w 4557370"/>
              <a:gd name="connsiteY7" fmla="*/ 724205 h 826618"/>
              <a:gd name="connsiteX8" fmla="*/ 629107 w 4557370"/>
              <a:gd name="connsiteY8" fmla="*/ 768096 h 826618"/>
              <a:gd name="connsiteX9" fmla="*/ 570586 w 4557370"/>
              <a:gd name="connsiteY9" fmla="*/ 793699 h 826618"/>
              <a:gd name="connsiteX10" fmla="*/ 504749 w 4557370"/>
              <a:gd name="connsiteY10" fmla="*/ 819302 h 826618"/>
              <a:gd name="connsiteX11" fmla="*/ 475488 w 4557370"/>
              <a:gd name="connsiteY11" fmla="*/ 826618 h 826618"/>
              <a:gd name="connsiteX12" fmla="*/ 446227 w 4557370"/>
              <a:gd name="connsiteY12" fmla="*/ 822960 h 826618"/>
              <a:gd name="connsiteX13" fmla="*/ 365760 w 4557370"/>
              <a:gd name="connsiteY13" fmla="*/ 793699 h 826618"/>
              <a:gd name="connsiteX14" fmla="*/ 310896 w 4557370"/>
              <a:gd name="connsiteY14" fmla="*/ 764438 h 826618"/>
              <a:gd name="connsiteX15" fmla="*/ 193853 w 4557370"/>
              <a:gd name="connsiteY15" fmla="*/ 676656 h 826618"/>
              <a:gd name="connsiteX16" fmla="*/ 117043 w 4557370"/>
              <a:gd name="connsiteY16" fmla="*/ 603504 h 826618"/>
              <a:gd name="connsiteX17" fmla="*/ 58522 w 4557370"/>
              <a:gd name="connsiteY17" fmla="*/ 544982 h 826618"/>
              <a:gd name="connsiteX18" fmla="*/ 10973 w 4557370"/>
              <a:gd name="connsiteY18" fmla="*/ 493776 h 826618"/>
              <a:gd name="connsiteX19" fmla="*/ 0 w 4557370"/>
              <a:gd name="connsiteY19" fmla="*/ 468173 h 826618"/>
              <a:gd name="connsiteX20" fmla="*/ 0 w 4557370"/>
              <a:gd name="connsiteY20" fmla="*/ 442570 h 826618"/>
              <a:gd name="connsiteX21" fmla="*/ 7315 w 4557370"/>
              <a:gd name="connsiteY21" fmla="*/ 420624 h 826618"/>
              <a:gd name="connsiteX22" fmla="*/ 21946 w 4557370"/>
              <a:gd name="connsiteY22" fmla="*/ 413309 h 826618"/>
              <a:gd name="connsiteX23" fmla="*/ 47549 w 4557370"/>
              <a:gd name="connsiteY23" fmla="*/ 413309 h 826618"/>
              <a:gd name="connsiteX24" fmla="*/ 69494 w 4557370"/>
              <a:gd name="connsiteY24" fmla="*/ 420624 h 826618"/>
              <a:gd name="connsiteX25" fmla="*/ 76810 w 4557370"/>
              <a:gd name="connsiteY25" fmla="*/ 427939 h 826618"/>
              <a:gd name="connsiteX26" fmla="*/ 109728 w 4557370"/>
              <a:gd name="connsiteY26" fmla="*/ 457200 h 826618"/>
              <a:gd name="connsiteX27" fmla="*/ 146304 w 4557370"/>
              <a:gd name="connsiteY27" fmla="*/ 482803 h 826618"/>
              <a:gd name="connsiteX28" fmla="*/ 204826 w 4557370"/>
              <a:gd name="connsiteY28" fmla="*/ 508406 h 826618"/>
              <a:gd name="connsiteX29" fmla="*/ 277978 w 4557370"/>
              <a:gd name="connsiteY29" fmla="*/ 526694 h 826618"/>
              <a:gd name="connsiteX30" fmla="*/ 340157 w 4557370"/>
              <a:gd name="connsiteY30" fmla="*/ 534010 h 826618"/>
              <a:gd name="connsiteX31" fmla="*/ 442570 w 4557370"/>
              <a:gd name="connsiteY31" fmla="*/ 537667 h 826618"/>
              <a:gd name="connsiteX32" fmla="*/ 490118 w 4557370"/>
              <a:gd name="connsiteY32" fmla="*/ 537667 h 826618"/>
              <a:gd name="connsiteX33" fmla="*/ 680314 w 4557370"/>
              <a:gd name="connsiteY33" fmla="*/ 508406 h 826618"/>
              <a:gd name="connsiteX34" fmla="*/ 1122883 w 4557370"/>
              <a:gd name="connsiteY34" fmla="*/ 435254 h 826618"/>
              <a:gd name="connsiteX35" fmla="*/ 1492301 w 4557370"/>
              <a:gd name="connsiteY35" fmla="*/ 376733 h 826618"/>
              <a:gd name="connsiteX36" fmla="*/ 1689811 w 4557370"/>
              <a:gd name="connsiteY36" fmla="*/ 336499 h 826618"/>
              <a:gd name="connsiteX37" fmla="*/ 2044598 w 4557370"/>
              <a:gd name="connsiteY37" fmla="*/ 281635 h 826618"/>
              <a:gd name="connsiteX38" fmla="*/ 2406701 w 4557370"/>
              <a:gd name="connsiteY38" fmla="*/ 230429 h 826618"/>
              <a:gd name="connsiteX39" fmla="*/ 2673706 w 4557370"/>
              <a:gd name="connsiteY39" fmla="*/ 193853 h 826618"/>
              <a:gd name="connsiteX40" fmla="*/ 2845613 w 4557370"/>
              <a:gd name="connsiteY40" fmla="*/ 157277 h 826618"/>
              <a:gd name="connsiteX41" fmla="*/ 3119933 w 4557370"/>
              <a:gd name="connsiteY41" fmla="*/ 135331 h 826618"/>
              <a:gd name="connsiteX42" fmla="*/ 3430829 w 4557370"/>
              <a:gd name="connsiteY42" fmla="*/ 113386 h 826618"/>
              <a:gd name="connsiteX43" fmla="*/ 3723437 w 4557370"/>
              <a:gd name="connsiteY43" fmla="*/ 91440 h 826618"/>
              <a:gd name="connsiteX44" fmla="*/ 3778301 w 4557370"/>
              <a:gd name="connsiteY44" fmla="*/ 87782 h 826618"/>
              <a:gd name="connsiteX45" fmla="*/ 3855110 w 4557370"/>
              <a:gd name="connsiteY45" fmla="*/ 69494 h 826618"/>
              <a:gd name="connsiteX46" fmla="*/ 3931920 w 4557370"/>
              <a:gd name="connsiteY46" fmla="*/ 40234 h 826618"/>
              <a:gd name="connsiteX47" fmla="*/ 4012387 w 4557370"/>
              <a:gd name="connsiteY47" fmla="*/ 3658 h 826618"/>
              <a:gd name="connsiteX48" fmla="*/ 4030675 w 4557370"/>
              <a:gd name="connsiteY48" fmla="*/ 0 h 826618"/>
              <a:gd name="connsiteX49" fmla="*/ 4078224 w 4557370"/>
              <a:gd name="connsiteY49" fmla="*/ 7315 h 826618"/>
              <a:gd name="connsiteX50" fmla="*/ 4239158 w 4557370"/>
              <a:gd name="connsiteY50" fmla="*/ 54864 h 826618"/>
              <a:gd name="connsiteX51" fmla="*/ 4319626 w 4557370"/>
              <a:gd name="connsiteY51" fmla="*/ 87782 h 826618"/>
              <a:gd name="connsiteX52" fmla="*/ 4414723 w 4557370"/>
              <a:gd name="connsiteY52" fmla="*/ 135331 h 826618"/>
              <a:gd name="connsiteX53" fmla="*/ 4465930 w 4557370"/>
              <a:gd name="connsiteY53" fmla="*/ 164592 h 826618"/>
              <a:gd name="connsiteX54" fmla="*/ 4513478 w 4557370"/>
              <a:gd name="connsiteY54" fmla="*/ 193853 h 826618"/>
              <a:gd name="connsiteX55" fmla="*/ 4528109 w 4557370"/>
              <a:gd name="connsiteY55" fmla="*/ 208483 h 826618"/>
              <a:gd name="connsiteX56" fmla="*/ 4542739 w 4557370"/>
              <a:gd name="connsiteY56" fmla="*/ 234086 h 826618"/>
              <a:gd name="connsiteX57" fmla="*/ 4557370 w 4557370"/>
              <a:gd name="connsiteY57" fmla="*/ 274320 h 826618"/>
              <a:gd name="connsiteX58" fmla="*/ 4557370 w 4557370"/>
              <a:gd name="connsiteY58" fmla="*/ 288950 h 826618"/>
              <a:gd name="connsiteX59" fmla="*/ 4550054 w 4557370"/>
              <a:gd name="connsiteY59" fmla="*/ 314554 h 826618"/>
              <a:gd name="connsiteX60" fmla="*/ 4535424 w 4557370"/>
              <a:gd name="connsiteY60" fmla="*/ 329184 h 826618"/>
              <a:gd name="connsiteX61" fmla="*/ 4502506 w 4557370"/>
              <a:gd name="connsiteY61" fmla="*/ 343814 h 826618"/>
              <a:gd name="connsiteX62" fmla="*/ 4462272 w 4557370"/>
              <a:gd name="connsiteY62" fmla="*/ 351130 h 826618"/>
              <a:gd name="connsiteX63" fmla="*/ 4411066 w 4557370"/>
              <a:gd name="connsiteY63" fmla="*/ 354787 h 826618"/>
              <a:gd name="connsiteX64" fmla="*/ 4370832 w 4557370"/>
              <a:gd name="connsiteY64" fmla="*/ 347472 h 826618"/>
              <a:gd name="connsiteX65" fmla="*/ 4308653 w 4557370"/>
              <a:gd name="connsiteY65" fmla="*/ 336499 h 826618"/>
              <a:gd name="connsiteX66" fmla="*/ 4224528 w 4557370"/>
              <a:gd name="connsiteY66" fmla="*/ 325526 h 826618"/>
              <a:gd name="connsiteX67" fmla="*/ 4147718 w 4557370"/>
              <a:gd name="connsiteY67" fmla="*/ 318211 h 826618"/>
              <a:gd name="connsiteX68" fmla="*/ 3979469 w 4557370"/>
              <a:gd name="connsiteY68" fmla="*/ 310896 h 826618"/>
              <a:gd name="connsiteX69" fmla="*/ 3807562 w 4557370"/>
              <a:gd name="connsiteY69" fmla="*/ 310896 h 826618"/>
              <a:gd name="connsiteX70" fmla="*/ 3551530 w 4557370"/>
              <a:gd name="connsiteY70" fmla="*/ 318211 h 826618"/>
              <a:gd name="connsiteX71" fmla="*/ 3295498 w 4557370"/>
              <a:gd name="connsiteY71" fmla="*/ 329184 h 826618"/>
              <a:gd name="connsiteX72" fmla="*/ 2958998 w 4557370"/>
              <a:gd name="connsiteY72" fmla="*/ 351130 h 826618"/>
              <a:gd name="connsiteX73" fmla="*/ 2556662 w 4557370"/>
              <a:gd name="connsiteY73" fmla="*/ 391363 h 826618"/>
              <a:gd name="connsiteX74" fmla="*/ 2275027 w 4557370"/>
              <a:gd name="connsiteY74" fmla="*/ 431597 h 826618"/>
              <a:gd name="connsiteX75" fmla="*/ 2132381 w 4557370"/>
              <a:gd name="connsiteY75" fmla="*/ 453542 h 82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57370" h="826618">
                <a:moveTo>
                  <a:pt x="2132381" y="453542"/>
                </a:moveTo>
                <a:lnTo>
                  <a:pt x="1847088" y="497434"/>
                </a:lnTo>
                <a:lnTo>
                  <a:pt x="1605686" y="541325"/>
                </a:lnTo>
                <a:lnTo>
                  <a:pt x="1400861" y="574243"/>
                </a:lnTo>
                <a:lnTo>
                  <a:pt x="1214323" y="610819"/>
                </a:lnTo>
                <a:lnTo>
                  <a:pt x="1078992" y="636422"/>
                </a:lnTo>
                <a:lnTo>
                  <a:pt x="983894" y="658368"/>
                </a:lnTo>
                <a:lnTo>
                  <a:pt x="757123" y="724205"/>
                </a:lnTo>
                <a:lnTo>
                  <a:pt x="629107" y="768096"/>
                </a:lnTo>
                <a:lnTo>
                  <a:pt x="570586" y="793699"/>
                </a:lnTo>
                <a:lnTo>
                  <a:pt x="504749" y="819302"/>
                </a:lnTo>
                <a:lnTo>
                  <a:pt x="475488" y="826618"/>
                </a:lnTo>
                <a:lnTo>
                  <a:pt x="446227" y="822960"/>
                </a:lnTo>
                <a:lnTo>
                  <a:pt x="365760" y="793699"/>
                </a:lnTo>
                <a:lnTo>
                  <a:pt x="310896" y="764438"/>
                </a:lnTo>
                <a:lnTo>
                  <a:pt x="193853" y="676656"/>
                </a:lnTo>
                <a:lnTo>
                  <a:pt x="117043" y="603504"/>
                </a:lnTo>
                <a:lnTo>
                  <a:pt x="58522" y="544982"/>
                </a:lnTo>
                <a:lnTo>
                  <a:pt x="10973" y="493776"/>
                </a:lnTo>
                <a:lnTo>
                  <a:pt x="0" y="468173"/>
                </a:lnTo>
                <a:lnTo>
                  <a:pt x="0" y="442570"/>
                </a:lnTo>
                <a:lnTo>
                  <a:pt x="7315" y="420624"/>
                </a:lnTo>
                <a:lnTo>
                  <a:pt x="21946" y="413309"/>
                </a:lnTo>
                <a:lnTo>
                  <a:pt x="47549" y="413309"/>
                </a:lnTo>
                <a:lnTo>
                  <a:pt x="69494" y="420624"/>
                </a:lnTo>
                <a:lnTo>
                  <a:pt x="76810" y="427939"/>
                </a:lnTo>
                <a:lnTo>
                  <a:pt x="109728" y="457200"/>
                </a:lnTo>
                <a:lnTo>
                  <a:pt x="146304" y="482803"/>
                </a:lnTo>
                <a:lnTo>
                  <a:pt x="204826" y="508406"/>
                </a:lnTo>
                <a:lnTo>
                  <a:pt x="277978" y="526694"/>
                </a:lnTo>
                <a:lnTo>
                  <a:pt x="340157" y="534010"/>
                </a:lnTo>
                <a:lnTo>
                  <a:pt x="442570" y="537667"/>
                </a:lnTo>
                <a:lnTo>
                  <a:pt x="490118" y="537667"/>
                </a:lnTo>
                <a:lnTo>
                  <a:pt x="680314" y="508406"/>
                </a:lnTo>
                <a:lnTo>
                  <a:pt x="1122883" y="435254"/>
                </a:lnTo>
                <a:lnTo>
                  <a:pt x="1492301" y="376733"/>
                </a:lnTo>
                <a:lnTo>
                  <a:pt x="1689811" y="336499"/>
                </a:lnTo>
                <a:lnTo>
                  <a:pt x="2044598" y="281635"/>
                </a:lnTo>
                <a:lnTo>
                  <a:pt x="2406701" y="230429"/>
                </a:lnTo>
                <a:lnTo>
                  <a:pt x="2673706" y="193853"/>
                </a:lnTo>
                <a:lnTo>
                  <a:pt x="2845613" y="157277"/>
                </a:lnTo>
                <a:lnTo>
                  <a:pt x="3119933" y="135331"/>
                </a:lnTo>
                <a:lnTo>
                  <a:pt x="3430829" y="113386"/>
                </a:lnTo>
                <a:lnTo>
                  <a:pt x="3723437" y="91440"/>
                </a:lnTo>
                <a:lnTo>
                  <a:pt x="3778301" y="87782"/>
                </a:lnTo>
                <a:lnTo>
                  <a:pt x="3855110" y="69494"/>
                </a:lnTo>
                <a:lnTo>
                  <a:pt x="3931920" y="40234"/>
                </a:lnTo>
                <a:lnTo>
                  <a:pt x="4012387" y="3658"/>
                </a:lnTo>
                <a:lnTo>
                  <a:pt x="4030675" y="0"/>
                </a:lnTo>
                <a:lnTo>
                  <a:pt x="4078224" y="7315"/>
                </a:lnTo>
                <a:lnTo>
                  <a:pt x="4239158" y="54864"/>
                </a:lnTo>
                <a:lnTo>
                  <a:pt x="4319626" y="87782"/>
                </a:lnTo>
                <a:lnTo>
                  <a:pt x="4414723" y="135331"/>
                </a:lnTo>
                <a:lnTo>
                  <a:pt x="4465930" y="164592"/>
                </a:lnTo>
                <a:lnTo>
                  <a:pt x="4513478" y="193853"/>
                </a:lnTo>
                <a:lnTo>
                  <a:pt x="4528109" y="208483"/>
                </a:lnTo>
                <a:lnTo>
                  <a:pt x="4542739" y="234086"/>
                </a:lnTo>
                <a:lnTo>
                  <a:pt x="4557370" y="274320"/>
                </a:lnTo>
                <a:lnTo>
                  <a:pt x="4557370" y="288950"/>
                </a:lnTo>
                <a:lnTo>
                  <a:pt x="4550054" y="314554"/>
                </a:lnTo>
                <a:lnTo>
                  <a:pt x="4535424" y="329184"/>
                </a:lnTo>
                <a:lnTo>
                  <a:pt x="4502506" y="343814"/>
                </a:lnTo>
                <a:lnTo>
                  <a:pt x="4462272" y="351130"/>
                </a:lnTo>
                <a:lnTo>
                  <a:pt x="4411066" y="354787"/>
                </a:lnTo>
                <a:lnTo>
                  <a:pt x="4370832" y="347472"/>
                </a:lnTo>
                <a:lnTo>
                  <a:pt x="4308653" y="336499"/>
                </a:lnTo>
                <a:lnTo>
                  <a:pt x="4224528" y="325526"/>
                </a:lnTo>
                <a:lnTo>
                  <a:pt x="4147718" y="318211"/>
                </a:lnTo>
                <a:lnTo>
                  <a:pt x="3979469" y="310896"/>
                </a:lnTo>
                <a:lnTo>
                  <a:pt x="3807562" y="310896"/>
                </a:lnTo>
                <a:lnTo>
                  <a:pt x="3551530" y="318211"/>
                </a:lnTo>
                <a:lnTo>
                  <a:pt x="3295498" y="329184"/>
                </a:lnTo>
                <a:lnTo>
                  <a:pt x="2958998" y="351130"/>
                </a:lnTo>
                <a:lnTo>
                  <a:pt x="2556662" y="391363"/>
                </a:lnTo>
                <a:lnTo>
                  <a:pt x="2275027" y="431597"/>
                </a:lnTo>
                <a:lnTo>
                  <a:pt x="2132381" y="4535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9DA52E7-E3DD-472A-9564-D34A3C7AA750}"/>
              </a:ext>
            </a:extLst>
          </p:cNvPr>
          <p:cNvSpPr/>
          <p:nvPr/>
        </p:nvSpPr>
        <p:spPr>
          <a:xfrm>
            <a:off x="2676525" y="3519488"/>
            <a:ext cx="2560638" cy="577850"/>
          </a:xfrm>
          <a:custGeom>
            <a:avLst/>
            <a:gdLst>
              <a:gd name="connsiteX0" fmla="*/ 885825 w 2559844"/>
              <a:gd name="connsiteY0" fmla="*/ 273843 h 578643"/>
              <a:gd name="connsiteX1" fmla="*/ 1107281 w 2559844"/>
              <a:gd name="connsiteY1" fmla="*/ 238125 h 578643"/>
              <a:gd name="connsiteX2" fmla="*/ 1214438 w 2559844"/>
              <a:gd name="connsiteY2" fmla="*/ 221456 h 578643"/>
              <a:gd name="connsiteX3" fmla="*/ 1514475 w 2559844"/>
              <a:gd name="connsiteY3" fmla="*/ 169068 h 578643"/>
              <a:gd name="connsiteX4" fmla="*/ 1693069 w 2559844"/>
              <a:gd name="connsiteY4" fmla="*/ 128587 h 578643"/>
              <a:gd name="connsiteX5" fmla="*/ 1878806 w 2559844"/>
              <a:gd name="connsiteY5" fmla="*/ 80962 h 578643"/>
              <a:gd name="connsiteX6" fmla="*/ 2005013 w 2559844"/>
              <a:gd name="connsiteY6" fmla="*/ 40481 h 578643"/>
              <a:gd name="connsiteX7" fmla="*/ 2114550 w 2559844"/>
              <a:gd name="connsiteY7" fmla="*/ 0 h 578643"/>
              <a:gd name="connsiteX8" fmla="*/ 2157413 w 2559844"/>
              <a:gd name="connsiteY8" fmla="*/ 4762 h 578643"/>
              <a:gd name="connsiteX9" fmla="*/ 2281238 w 2559844"/>
              <a:gd name="connsiteY9" fmla="*/ 28575 h 578643"/>
              <a:gd name="connsiteX10" fmla="*/ 2416969 w 2559844"/>
              <a:gd name="connsiteY10" fmla="*/ 64293 h 578643"/>
              <a:gd name="connsiteX11" fmla="*/ 2493169 w 2559844"/>
              <a:gd name="connsiteY11" fmla="*/ 92868 h 578643"/>
              <a:gd name="connsiteX12" fmla="*/ 2531269 w 2559844"/>
              <a:gd name="connsiteY12" fmla="*/ 114300 h 578643"/>
              <a:gd name="connsiteX13" fmla="*/ 2543175 w 2559844"/>
              <a:gd name="connsiteY13" fmla="*/ 123825 h 578643"/>
              <a:gd name="connsiteX14" fmla="*/ 2552700 w 2559844"/>
              <a:gd name="connsiteY14" fmla="*/ 135731 h 578643"/>
              <a:gd name="connsiteX15" fmla="*/ 2559844 w 2559844"/>
              <a:gd name="connsiteY15" fmla="*/ 152400 h 578643"/>
              <a:gd name="connsiteX16" fmla="*/ 2552700 w 2559844"/>
              <a:gd name="connsiteY16" fmla="*/ 171450 h 578643"/>
              <a:gd name="connsiteX17" fmla="*/ 2540794 w 2559844"/>
              <a:gd name="connsiteY17" fmla="*/ 192881 h 578643"/>
              <a:gd name="connsiteX18" fmla="*/ 2521744 w 2559844"/>
              <a:gd name="connsiteY18" fmla="*/ 216693 h 578643"/>
              <a:gd name="connsiteX19" fmla="*/ 2495550 w 2559844"/>
              <a:gd name="connsiteY19" fmla="*/ 230981 h 578643"/>
              <a:gd name="connsiteX20" fmla="*/ 2462213 w 2559844"/>
              <a:gd name="connsiteY20" fmla="*/ 240506 h 578643"/>
              <a:gd name="connsiteX21" fmla="*/ 2383631 w 2559844"/>
              <a:gd name="connsiteY21" fmla="*/ 245268 h 578643"/>
              <a:gd name="connsiteX22" fmla="*/ 2238375 w 2559844"/>
              <a:gd name="connsiteY22" fmla="*/ 254793 h 578643"/>
              <a:gd name="connsiteX23" fmla="*/ 2069306 w 2559844"/>
              <a:gd name="connsiteY23" fmla="*/ 266700 h 578643"/>
              <a:gd name="connsiteX24" fmla="*/ 1812131 w 2559844"/>
              <a:gd name="connsiteY24" fmla="*/ 285750 h 578643"/>
              <a:gd name="connsiteX25" fmla="*/ 1485900 w 2559844"/>
              <a:gd name="connsiteY25" fmla="*/ 314325 h 578643"/>
              <a:gd name="connsiteX26" fmla="*/ 1197769 w 2559844"/>
              <a:gd name="connsiteY26" fmla="*/ 383381 h 578643"/>
              <a:gd name="connsiteX27" fmla="*/ 976313 w 2559844"/>
              <a:gd name="connsiteY27" fmla="*/ 433387 h 578643"/>
              <a:gd name="connsiteX28" fmla="*/ 759619 w 2559844"/>
              <a:gd name="connsiteY28" fmla="*/ 483393 h 578643"/>
              <a:gd name="connsiteX29" fmla="*/ 547688 w 2559844"/>
              <a:gd name="connsiteY29" fmla="*/ 535781 h 578643"/>
              <a:gd name="connsiteX30" fmla="*/ 390525 w 2559844"/>
              <a:gd name="connsiteY30" fmla="*/ 578643 h 578643"/>
              <a:gd name="connsiteX31" fmla="*/ 369094 w 2559844"/>
              <a:gd name="connsiteY31" fmla="*/ 576262 h 578643"/>
              <a:gd name="connsiteX32" fmla="*/ 326231 w 2559844"/>
              <a:gd name="connsiteY32" fmla="*/ 564356 h 578643"/>
              <a:gd name="connsiteX33" fmla="*/ 276225 w 2559844"/>
              <a:gd name="connsiteY33" fmla="*/ 542925 h 578643"/>
              <a:gd name="connsiteX34" fmla="*/ 233363 w 2559844"/>
              <a:gd name="connsiteY34" fmla="*/ 519112 h 578643"/>
              <a:gd name="connsiteX35" fmla="*/ 202406 w 2559844"/>
              <a:gd name="connsiteY35" fmla="*/ 500062 h 578643"/>
              <a:gd name="connsiteX36" fmla="*/ 142875 w 2559844"/>
              <a:gd name="connsiteY36" fmla="*/ 450056 h 578643"/>
              <a:gd name="connsiteX37" fmla="*/ 107156 w 2559844"/>
              <a:gd name="connsiteY37" fmla="*/ 416718 h 578643"/>
              <a:gd name="connsiteX38" fmla="*/ 64294 w 2559844"/>
              <a:gd name="connsiteY38" fmla="*/ 373856 h 578643"/>
              <a:gd name="connsiteX39" fmla="*/ 19050 w 2559844"/>
              <a:gd name="connsiteY39" fmla="*/ 321468 h 578643"/>
              <a:gd name="connsiteX40" fmla="*/ 4763 w 2559844"/>
              <a:gd name="connsiteY40" fmla="*/ 297656 h 578643"/>
              <a:gd name="connsiteX41" fmla="*/ 0 w 2559844"/>
              <a:gd name="connsiteY41" fmla="*/ 280987 h 578643"/>
              <a:gd name="connsiteX42" fmla="*/ 0 w 2559844"/>
              <a:gd name="connsiteY42" fmla="*/ 264318 h 578643"/>
              <a:gd name="connsiteX43" fmla="*/ 7144 w 2559844"/>
              <a:gd name="connsiteY43" fmla="*/ 252412 h 578643"/>
              <a:gd name="connsiteX44" fmla="*/ 26194 w 2559844"/>
              <a:gd name="connsiteY44" fmla="*/ 252412 h 578643"/>
              <a:gd name="connsiteX45" fmla="*/ 59531 w 2559844"/>
              <a:gd name="connsiteY45" fmla="*/ 269081 h 578643"/>
              <a:gd name="connsiteX46" fmla="*/ 116681 w 2559844"/>
              <a:gd name="connsiteY46" fmla="*/ 297656 h 578643"/>
              <a:gd name="connsiteX47" fmla="*/ 169069 w 2559844"/>
              <a:gd name="connsiteY47" fmla="*/ 319087 h 578643"/>
              <a:gd name="connsiteX48" fmla="*/ 233363 w 2559844"/>
              <a:gd name="connsiteY48" fmla="*/ 340518 h 578643"/>
              <a:gd name="connsiteX49" fmla="*/ 288131 w 2559844"/>
              <a:gd name="connsiteY49" fmla="*/ 352425 h 578643"/>
              <a:gd name="connsiteX50" fmla="*/ 369094 w 2559844"/>
              <a:gd name="connsiteY50" fmla="*/ 357187 h 578643"/>
              <a:gd name="connsiteX51" fmla="*/ 473869 w 2559844"/>
              <a:gd name="connsiteY51" fmla="*/ 340518 h 578643"/>
              <a:gd name="connsiteX52" fmla="*/ 738188 w 2559844"/>
              <a:gd name="connsiteY52" fmla="*/ 297656 h 578643"/>
              <a:gd name="connsiteX53" fmla="*/ 885825 w 2559844"/>
              <a:gd name="connsiteY53" fmla="*/ 27384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59844" h="578643">
                <a:moveTo>
                  <a:pt x="885825" y="273843"/>
                </a:moveTo>
                <a:lnTo>
                  <a:pt x="1107281" y="238125"/>
                </a:lnTo>
                <a:lnTo>
                  <a:pt x="1214438" y="221456"/>
                </a:lnTo>
                <a:lnTo>
                  <a:pt x="1514475" y="169068"/>
                </a:lnTo>
                <a:lnTo>
                  <a:pt x="1693069" y="128587"/>
                </a:lnTo>
                <a:lnTo>
                  <a:pt x="1878806" y="80962"/>
                </a:lnTo>
                <a:lnTo>
                  <a:pt x="2005013" y="40481"/>
                </a:lnTo>
                <a:lnTo>
                  <a:pt x="2114550" y="0"/>
                </a:lnTo>
                <a:lnTo>
                  <a:pt x="2157413" y="4762"/>
                </a:lnTo>
                <a:lnTo>
                  <a:pt x="2281238" y="28575"/>
                </a:lnTo>
                <a:lnTo>
                  <a:pt x="2416969" y="64293"/>
                </a:lnTo>
                <a:lnTo>
                  <a:pt x="2493169" y="92868"/>
                </a:lnTo>
                <a:lnTo>
                  <a:pt x="2531269" y="114300"/>
                </a:lnTo>
                <a:lnTo>
                  <a:pt x="2543175" y="123825"/>
                </a:lnTo>
                <a:lnTo>
                  <a:pt x="2552700" y="135731"/>
                </a:lnTo>
                <a:lnTo>
                  <a:pt x="2559844" y="152400"/>
                </a:lnTo>
                <a:lnTo>
                  <a:pt x="2552700" y="171450"/>
                </a:lnTo>
                <a:lnTo>
                  <a:pt x="2540794" y="192881"/>
                </a:lnTo>
                <a:lnTo>
                  <a:pt x="2521744" y="216693"/>
                </a:lnTo>
                <a:lnTo>
                  <a:pt x="2495550" y="230981"/>
                </a:lnTo>
                <a:lnTo>
                  <a:pt x="2462213" y="240506"/>
                </a:lnTo>
                <a:lnTo>
                  <a:pt x="2383631" y="245268"/>
                </a:lnTo>
                <a:lnTo>
                  <a:pt x="2238375" y="254793"/>
                </a:lnTo>
                <a:lnTo>
                  <a:pt x="2069306" y="266700"/>
                </a:lnTo>
                <a:lnTo>
                  <a:pt x="1812131" y="285750"/>
                </a:lnTo>
                <a:lnTo>
                  <a:pt x="1485900" y="314325"/>
                </a:lnTo>
                <a:lnTo>
                  <a:pt x="1197769" y="383381"/>
                </a:lnTo>
                <a:lnTo>
                  <a:pt x="976313" y="433387"/>
                </a:lnTo>
                <a:lnTo>
                  <a:pt x="759619" y="483393"/>
                </a:lnTo>
                <a:lnTo>
                  <a:pt x="547688" y="535781"/>
                </a:lnTo>
                <a:lnTo>
                  <a:pt x="390525" y="578643"/>
                </a:lnTo>
                <a:lnTo>
                  <a:pt x="369094" y="576262"/>
                </a:lnTo>
                <a:lnTo>
                  <a:pt x="326231" y="564356"/>
                </a:lnTo>
                <a:lnTo>
                  <a:pt x="276225" y="542925"/>
                </a:lnTo>
                <a:lnTo>
                  <a:pt x="233363" y="519112"/>
                </a:lnTo>
                <a:lnTo>
                  <a:pt x="202406" y="500062"/>
                </a:lnTo>
                <a:lnTo>
                  <a:pt x="142875" y="450056"/>
                </a:lnTo>
                <a:lnTo>
                  <a:pt x="107156" y="416718"/>
                </a:lnTo>
                <a:lnTo>
                  <a:pt x="64294" y="373856"/>
                </a:lnTo>
                <a:lnTo>
                  <a:pt x="19050" y="321468"/>
                </a:lnTo>
                <a:lnTo>
                  <a:pt x="4763" y="297656"/>
                </a:lnTo>
                <a:lnTo>
                  <a:pt x="0" y="280987"/>
                </a:lnTo>
                <a:lnTo>
                  <a:pt x="0" y="264318"/>
                </a:lnTo>
                <a:lnTo>
                  <a:pt x="7144" y="252412"/>
                </a:lnTo>
                <a:lnTo>
                  <a:pt x="26194" y="252412"/>
                </a:lnTo>
                <a:lnTo>
                  <a:pt x="59531" y="269081"/>
                </a:lnTo>
                <a:lnTo>
                  <a:pt x="116681" y="297656"/>
                </a:lnTo>
                <a:lnTo>
                  <a:pt x="169069" y="319087"/>
                </a:lnTo>
                <a:lnTo>
                  <a:pt x="233363" y="340518"/>
                </a:lnTo>
                <a:lnTo>
                  <a:pt x="288131" y="352425"/>
                </a:lnTo>
                <a:lnTo>
                  <a:pt x="369094" y="357187"/>
                </a:lnTo>
                <a:lnTo>
                  <a:pt x="473869" y="340518"/>
                </a:lnTo>
                <a:lnTo>
                  <a:pt x="738188" y="297656"/>
                </a:lnTo>
                <a:lnTo>
                  <a:pt x="885825" y="273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1C9EF156-C2EC-4AAD-98AC-779415DC713A}"/>
              </a:ext>
            </a:extLst>
          </p:cNvPr>
          <p:cNvSpPr/>
          <p:nvPr/>
        </p:nvSpPr>
        <p:spPr>
          <a:xfrm>
            <a:off x="2498725" y="3771900"/>
            <a:ext cx="1743075" cy="1516063"/>
          </a:xfrm>
          <a:custGeom>
            <a:avLst/>
            <a:gdLst>
              <a:gd name="connsiteX0" fmla="*/ 1171575 w 1743075"/>
              <a:gd name="connsiteY0" fmla="*/ 426244 h 1516856"/>
              <a:gd name="connsiteX1" fmla="*/ 1083469 w 1743075"/>
              <a:gd name="connsiteY1" fmla="*/ 528638 h 1516856"/>
              <a:gd name="connsiteX2" fmla="*/ 985838 w 1743075"/>
              <a:gd name="connsiteY2" fmla="*/ 638175 h 1516856"/>
              <a:gd name="connsiteX3" fmla="*/ 862013 w 1743075"/>
              <a:gd name="connsiteY3" fmla="*/ 764381 h 1516856"/>
              <a:gd name="connsiteX4" fmla="*/ 754857 w 1743075"/>
              <a:gd name="connsiteY4" fmla="*/ 866775 h 1516856"/>
              <a:gd name="connsiteX5" fmla="*/ 631032 w 1743075"/>
              <a:gd name="connsiteY5" fmla="*/ 981075 h 1516856"/>
              <a:gd name="connsiteX6" fmla="*/ 483394 w 1743075"/>
              <a:gd name="connsiteY6" fmla="*/ 1109663 h 1516856"/>
              <a:gd name="connsiteX7" fmla="*/ 323850 w 1743075"/>
              <a:gd name="connsiteY7" fmla="*/ 1238250 h 1516856"/>
              <a:gd name="connsiteX8" fmla="*/ 123825 w 1743075"/>
              <a:gd name="connsiteY8" fmla="*/ 1388269 h 1516856"/>
              <a:gd name="connsiteX9" fmla="*/ 16669 w 1743075"/>
              <a:gd name="connsiteY9" fmla="*/ 1464469 h 1516856"/>
              <a:gd name="connsiteX10" fmla="*/ 7144 w 1743075"/>
              <a:gd name="connsiteY10" fmla="*/ 1476375 h 1516856"/>
              <a:gd name="connsiteX11" fmla="*/ 2382 w 1743075"/>
              <a:gd name="connsiteY11" fmla="*/ 1488281 h 1516856"/>
              <a:gd name="connsiteX12" fmla="*/ 0 w 1743075"/>
              <a:gd name="connsiteY12" fmla="*/ 1500188 h 1516856"/>
              <a:gd name="connsiteX13" fmla="*/ 2382 w 1743075"/>
              <a:gd name="connsiteY13" fmla="*/ 1507331 h 1516856"/>
              <a:gd name="connsiteX14" fmla="*/ 14288 w 1743075"/>
              <a:gd name="connsiteY14" fmla="*/ 1512094 h 1516856"/>
              <a:gd name="connsiteX15" fmla="*/ 35719 w 1743075"/>
              <a:gd name="connsiteY15" fmla="*/ 1516856 h 1516856"/>
              <a:gd name="connsiteX16" fmla="*/ 92869 w 1743075"/>
              <a:gd name="connsiteY16" fmla="*/ 1502569 h 1516856"/>
              <a:gd name="connsiteX17" fmla="*/ 183357 w 1743075"/>
              <a:gd name="connsiteY17" fmla="*/ 1464469 h 1516856"/>
              <a:gd name="connsiteX18" fmla="*/ 316707 w 1743075"/>
              <a:gd name="connsiteY18" fmla="*/ 1397794 h 1516856"/>
              <a:gd name="connsiteX19" fmla="*/ 466725 w 1743075"/>
              <a:gd name="connsiteY19" fmla="*/ 1309688 h 1516856"/>
              <a:gd name="connsiteX20" fmla="*/ 621507 w 1743075"/>
              <a:gd name="connsiteY20" fmla="*/ 1209675 h 1516856"/>
              <a:gd name="connsiteX21" fmla="*/ 750094 w 1743075"/>
              <a:gd name="connsiteY21" fmla="*/ 1116806 h 1516856"/>
              <a:gd name="connsiteX22" fmla="*/ 895350 w 1743075"/>
              <a:gd name="connsiteY22" fmla="*/ 1009650 h 1516856"/>
              <a:gd name="connsiteX23" fmla="*/ 1021557 w 1743075"/>
              <a:gd name="connsiteY23" fmla="*/ 904875 h 1516856"/>
              <a:gd name="connsiteX24" fmla="*/ 1202532 w 1743075"/>
              <a:gd name="connsiteY24" fmla="*/ 721519 h 1516856"/>
              <a:gd name="connsiteX25" fmla="*/ 1316832 w 1743075"/>
              <a:gd name="connsiteY25" fmla="*/ 595313 h 1516856"/>
              <a:gd name="connsiteX26" fmla="*/ 1512094 w 1743075"/>
              <a:gd name="connsiteY26" fmla="*/ 381000 h 1516856"/>
              <a:gd name="connsiteX27" fmla="*/ 1638300 w 1743075"/>
              <a:gd name="connsiteY27" fmla="*/ 240506 h 1516856"/>
              <a:gd name="connsiteX28" fmla="*/ 1654969 w 1743075"/>
              <a:gd name="connsiteY28" fmla="*/ 235744 h 1516856"/>
              <a:gd name="connsiteX29" fmla="*/ 1681163 w 1743075"/>
              <a:gd name="connsiteY29" fmla="*/ 235744 h 1516856"/>
              <a:gd name="connsiteX30" fmla="*/ 1702594 w 1743075"/>
              <a:gd name="connsiteY30" fmla="*/ 230981 h 1516856"/>
              <a:gd name="connsiteX31" fmla="*/ 1728788 w 1743075"/>
              <a:gd name="connsiteY31" fmla="*/ 223838 h 1516856"/>
              <a:gd name="connsiteX32" fmla="*/ 1740694 w 1743075"/>
              <a:gd name="connsiteY32" fmla="*/ 214313 h 1516856"/>
              <a:gd name="connsiteX33" fmla="*/ 1743075 w 1743075"/>
              <a:gd name="connsiteY33" fmla="*/ 204788 h 1516856"/>
              <a:gd name="connsiteX34" fmla="*/ 1743075 w 1743075"/>
              <a:gd name="connsiteY34" fmla="*/ 188119 h 1516856"/>
              <a:gd name="connsiteX35" fmla="*/ 1733550 w 1743075"/>
              <a:gd name="connsiteY35" fmla="*/ 169069 h 1516856"/>
              <a:gd name="connsiteX36" fmla="*/ 1709738 w 1743075"/>
              <a:gd name="connsiteY36" fmla="*/ 116681 h 1516856"/>
              <a:gd name="connsiteX37" fmla="*/ 1674019 w 1743075"/>
              <a:gd name="connsiteY37" fmla="*/ 14288 h 1516856"/>
              <a:gd name="connsiteX38" fmla="*/ 1671638 w 1743075"/>
              <a:gd name="connsiteY38" fmla="*/ 0 h 1516856"/>
              <a:gd name="connsiteX39" fmla="*/ 1438275 w 1743075"/>
              <a:gd name="connsiteY39" fmla="*/ 47625 h 1516856"/>
              <a:gd name="connsiteX40" fmla="*/ 1366838 w 1743075"/>
              <a:gd name="connsiteY40" fmla="*/ 166688 h 1516856"/>
              <a:gd name="connsiteX41" fmla="*/ 1307307 w 1743075"/>
              <a:gd name="connsiteY41" fmla="*/ 254794 h 1516856"/>
              <a:gd name="connsiteX42" fmla="*/ 1228725 w 1743075"/>
              <a:gd name="connsiteY42" fmla="*/ 357188 h 1516856"/>
              <a:gd name="connsiteX43" fmla="*/ 1171575 w 1743075"/>
              <a:gd name="connsiteY43" fmla="*/ 426244 h 151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43075" h="1516856">
                <a:moveTo>
                  <a:pt x="1171575" y="426244"/>
                </a:moveTo>
                <a:lnTo>
                  <a:pt x="1083469" y="528638"/>
                </a:lnTo>
                <a:lnTo>
                  <a:pt x="985838" y="638175"/>
                </a:lnTo>
                <a:lnTo>
                  <a:pt x="862013" y="764381"/>
                </a:lnTo>
                <a:lnTo>
                  <a:pt x="754857" y="866775"/>
                </a:lnTo>
                <a:lnTo>
                  <a:pt x="631032" y="981075"/>
                </a:lnTo>
                <a:lnTo>
                  <a:pt x="483394" y="1109663"/>
                </a:lnTo>
                <a:lnTo>
                  <a:pt x="323850" y="1238250"/>
                </a:lnTo>
                <a:lnTo>
                  <a:pt x="123825" y="1388269"/>
                </a:lnTo>
                <a:lnTo>
                  <a:pt x="16669" y="1464469"/>
                </a:lnTo>
                <a:lnTo>
                  <a:pt x="7144" y="1476375"/>
                </a:lnTo>
                <a:lnTo>
                  <a:pt x="2382" y="1488281"/>
                </a:lnTo>
                <a:lnTo>
                  <a:pt x="0" y="1500188"/>
                </a:lnTo>
                <a:lnTo>
                  <a:pt x="2382" y="1507331"/>
                </a:lnTo>
                <a:lnTo>
                  <a:pt x="14288" y="1512094"/>
                </a:lnTo>
                <a:lnTo>
                  <a:pt x="35719" y="1516856"/>
                </a:lnTo>
                <a:lnTo>
                  <a:pt x="92869" y="1502569"/>
                </a:lnTo>
                <a:lnTo>
                  <a:pt x="183357" y="1464469"/>
                </a:lnTo>
                <a:lnTo>
                  <a:pt x="316707" y="1397794"/>
                </a:lnTo>
                <a:lnTo>
                  <a:pt x="466725" y="1309688"/>
                </a:lnTo>
                <a:lnTo>
                  <a:pt x="621507" y="1209675"/>
                </a:lnTo>
                <a:lnTo>
                  <a:pt x="750094" y="1116806"/>
                </a:lnTo>
                <a:lnTo>
                  <a:pt x="895350" y="1009650"/>
                </a:lnTo>
                <a:lnTo>
                  <a:pt x="1021557" y="904875"/>
                </a:lnTo>
                <a:lnTo>
                  <a:pt x="1202532" y="721519"/>
                </a:lnTo>
                <a:lnTo>
                  <a:pt x="1316832" y="595313"/>
                </a:lnTo>
                <a:lnTo>
                  <a:pt x="1512094" y="381000"/>
                </a:lnTo>
                <a:lnTo>
                  <a:pt x="1638300" y="240506"/>
                </a:lnTo>
                <a:lnTo>
                  <a:pt x="1654969" y="235744"/>
                </a:lnTo>
                <a:lnTo>
                  <a:pt x="1681163" y="235744"/>
                </a:lnTo>
                <a:lnTo>
                  <a:pt x="1702594" y="230981"/>
                </a:lnTo>
                <a:lnTo>
                  <a:pt x="1728788" y="223838"/>
                </a:lnTo>
                <a:lnTo>
                  <a:pt x="1740694" y="214313"/>
                </a:lnTo>
                <a:lnTo>
                  <a:pt x="1743075" y="204788"/>
                </a:lnTo>
                <a:lnTo>
                  <a:pt x="1743075" y="188119"/>
                </a:lnTo>
                <a:lnTo>
                  <a:pt x="1733550" y="169069"/>
                </a:lnTo>
                <a:lnTo>
                  <a:pt x="1709738" y="116681"/>
                </a:lnTo>
                <a:lnTo>
                  <a:pt x="1674019" y="14288"/>
                </a:lnTo>
                <a:lnTo>
                  <a:pt x="1671638" y="0"/>
                </a:lnTo>
                <a:lnTo>
                  <a:pt x="1438275" y="47625"/>
                </a:lnTo>
                <a:lnTo>
                  <a:pt x="1366838" y="166688"/>
                </a:lnTo>
                <a:lnTo>
                  <a:pt x="1307307" y="254794"/>
                </a:lnTo>
                <a:lnTo>
                  <a:pt x="1228725" y="357188"/>
                </a:lnTo>
                <a:lnTo>
                  <a:pt x="1171575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2F978A67-B998-4F0D-9684-345D67D6B587}"/>
              </a:ext>
            </a:extLst>
          </p:cNvPr>
          <p:cNvSpPr/>
          <p:nvPr/>
        </p:nvSpPr>
        <p:spPr>
          <a:xfrm>
            <a:off x="3384550" y="4500563"/>
            <a:ext cx="315913" cy="1174750"/>
          </a:xfrm>
          <a:custGeom>
            <a:avLst/>
            <a:gdLst>
              <a:gd name="connsiteX0" fmla="*/ 292894 w 316707"/>
              <a:gd name="connsiteY0" fmla="*/ 516731 h 1173956"/>
              <a:gd name="connsiteX1" fmla="*/ 311944 w 316707"/>
              <a:gd name="connsiteY1" fmla="*/ 228600 h 1173956"/>
              <a:gd name="connsiteX2" fmla="*/ 316707 w 316707"/>
              <a:gd name="connsiteY2" fmla="*/ 173831 h 1173956"/>
              <a:gd name="connsiteX3" fmla="*/ 316707 w 316707"/>
              <a:gd name="connsiteY3" fmla="*/ 154781 h 1173956"/>
              <a:gd name="connsiteX4" fmla="*/ 311944 w 316707"/>
              <a:gd name="connsiteY4" fmla="*/ 116681 h 1173956"/>
              <a:gd name="connsiteX5" fmla="*/ 304800 w 316707"/>
              <a:gd name="connsiteY5" fmla="*/ 90487 h 1173956"/>
              <a:gd name="connsiteX6" fmla="*/ 295275 w 316707"/>
              <a:gd name="connsiteY6" fmla="*/ 73818 h 1173956"/>
              <a:gd name="connsiteX7" fmla="*/ 283369 w 316707"/>
              <a:gd name="connsiteY7" fmla="*/ 59531 h 1173956"/>
              <a:gd name="connsiteX8" fmla="*/ 250032 w 316707"/>
              <a:gd name="connsiteY8" fmla="*/ 33337 h 1173956"/>
              <a:gd name="connsiteX9" fmla="*/ 195263 w 316707"/>
              <a:gd name="connsiteY9" fmla="*/ 0 h 1173956"/>
              <a:gd name="connsiteX10" fmla="*/ 109538 w 316707"/>
              <a:gd name="connsiteY10" fmla="*/ 97631 h 1173956"/>
              <a:gd name="connsiteX11" fmla="*/ 107157 w 316707"/>
              <a:gd name="connsiteY11" fmla="*/ 326231 h 1173956"/>
              <a:gd name="connsiteX12" fmla="*/ 97632 w 316707"/>
              <a:gd name="connsiteY12" fmla="*/ 571500 h 1173956"/>
              <a:gd name="connsiteX13" fmla="*/ 90488 w 316707"/>
              <a:gd name="connsiteY13" fmla="*/ 778668 h 1173956"/>
              <a:gd name="connsiteX14" fmla="*/ 88107 w 316707"/>
              <a:gd name="connsiteY14" fmla="*/ 852487 h 1173956"/>
              <a:gd name="connsiteX15" fmla="*/ 85725 w 316707"/>
              <a:gd name="connsiteY15" fmla="*/ 881062 h 1173956"/>
              <a:gd name="connsiteX16" fmla="*/ 78582 w 316707"/>
              <a:gd name="connsiteY16" fmla="*/ 912018 h 1173956"/>
              <a:gd name="connsiteX17" fmla="*/ 69057 w 316707"/>
              <a:gd name="connsiteY17" fmla="*/ 938212 h 1173956"/>
              <a:gd name="connsiteX18" fmla="*/ 57150 w 316707"/>
              <a:gd name="connsiteY18" fmla="*/ 964406 h 1173956"/>
              <a:gd name="connsiteX19" fmla="*/ 35719 w 316707"/>
              <a:gd name="connsiteY19" fmla="*/ 997743 h 1173956"/>
              <a:gd name="connsiteX20" fmla="*/ 9525 w 316707"/>
              <a:gd name="connsiteY20" fmla="*/ 1023937 h 1173956"/>
              <a:gd name="connsiteX21" fmla="*/ 0 w 316707"/>
              <a:gd name="connsiteY21" fmla="*/ 1033462 h 1173956"/>
              <a:gd name="connsiteX22" fmla="*/ 0 w 316707"/>
              <a:gd name="connsiteY22" fmla="*/ 1116806 h 1173956"/>
              <a:gd name="connsiteX23" fmla="*/ 4763 w 316707"/>
              <a:gd name="connsiteY23" fmla="*/ 1173956 h 1173956"/>
              <a:gd name="connsiteX24" fmla="*/ 254794 w 316707"/>
              <a:gd name="connsiteY24" fmla="*/ 1050131 h 1173956"/>
              <a:gd name="connsiteX25" fmla="*/ 271463 w 316707"/>
              <a:gd name="connsiteY25" fmla="*/ 845343 h 1173956"/>
              <a:gd name="connsiteX26" fmla="*/ 292894 w 316707"/>
              <a:gd name="connsiteY26" fmla="*/ 5167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6707" h="1173956">
                <a:moveTo>
                  <a:pt x="292894" y="516731"/>
                </a:moveTo>
                <a:lnTo>
                  <a:pt x="311944" y="228600"/>
                </a:lnTo>
                <a:lnTo>
                  <a:pt x="316707" y="173831"/>
                </a:lnTo>
                <a:lnTo>
                  <a:pt x="316707" y="154781"/>
                </a:lnTo>
                <a:lnTo>
                  <a:pt x="311944" y="116681"/>
                </a:lnTo>
                <a:lnTo>
                  <a:pt x="304800" y="90487"/>
                </a:lnTo>
                <a:lnTo>
                  <a:pt x="295275" y="73818"/>
                </a:lnTo>
                <a:lnTo>
                  <a:pt x="283369" y="59531"/>
                </a:lnTo>
                <a:lnTo>
                  <a:pt x="250032" y="33337"/>
                </a:lnTo>
                <a:lnTo>
                  <a:pt x="195263" y="0"/>
                </a:lnTo>
                <a:lnTo>
                  <a:pt x="109538" y="97631"/>
                </a:lnTo>
                <a:cubicBezTo>
                  <a:pt x="108744" y="173831"/>
                  <a:pt x="107951" y="250031"/>
                  <a:pt x="107157" y="326231"/>
                </a:cubicBezTo>
                <a:lnTo>
                  <a:pt x="97632" y="571500"/>
                </a:lnTo>
                <a:lnTo>
                  <a:pt x="90488" y="778668"/>
                </a:lnTo>
                <a:cubicBezTo>
                  <a:pt x="89694" y="803274"/>
                  <a:pt x="88901" y="827881"/>
                  <a:pt x="88107" y="852487"/>
                </a:cubicBezTo>
                <a:lnTo>
                  <a:pt x="85725" y="881062"/>
                </a:lnTo>
                <a:lnTo>
                  <a:pt x="78582" y="912018"/>
                </a:lnTo>
                <a:lnTo>
                  <a:pt x="69057" y="938212"/>
                </a:lnTo>
                <a:lnTo>
                  <a:pt x="57150" y="964406"/>
                </a:lnTo>
                <a:lnTo>
                  <a:pt x="35719" y="997743"/>
                </a:lnTo>
                <a:lnTo>
                  <a:pt x="9525" y="1023937"/>
                </a:lnTo>
                <a:lnTo>
                  <a:pt x="0" y="1033462"/>
                </a:lnTo>
                <a:lnTo>
                  <a:pt x="0" y="1116806"/>
                </a:lnTo>
                <a:lnTo>
                  <a:pt x="4763" y="1173956"/>
                </a:lnTo>
                <a:lnTo>
                  <a:pt x="254794" y="1050131"/>
                </a:lnTo>
                <a:lnTo>
                  <a:pt x="271463" y="845343"/>
                </a:lnTo>
                <a:lnTo>
                  <a:pt x="292894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DABA37D8-0CFF-48A2-B43C-83EFE46E61D8}"/>
              </a:ext>
            </a:extLst>
          </p:cNvPr>
          <p:cNvSpPr/>
          <p:nvPr/>
        </p:nvSpPr>
        <p:spPr>
          <a:xfrm>
            <a:off x="3386138" y="4943475"/>
            <a:ext cx="1098550" cy="1004888"/>
          </a:xfrm>
          <a:custGeom>
            <a:avLst/>
            <a:gdLst>
              <a:gd name="connsiteX0" fmla="*/ 871537 w 1097756"/>
              <a:gd name="connsiteY0" fmla="*/ 128588 h 1004888"/>
              <a:gd name="connsiteX1" fmla="*/ 757237 w 1097756"/>
              <a:gd name="connsiteY1" fmla="*/ 204788 h 1004888"/>
              <a:gd name="connsiteX2" fmla="*/ 623887 w 1097756"/>
              <a:gd name="connsiteY2" fmla="*/ 290513 h 1004888"/>
              <a:gd name="connsiteX3" fmla="*/ 552450 w 1097756"/>
              <a:gd name="connsiteY3" fmla="*/ 333375 h 1004888"/>
              <a:gd name="connsiteX4" fmla="*/ 450056 w 1097756"/>
              <a:gd name="connsiteY4" fmla="*/ 388144 h 1004888"/>
              <a:gd name="connsiteX5" fmla="*/ 376237 w 1097756"/>
              <a:gd name="connsiteY5" fmla="*/ 426244 h 1004888"/>
              <a:gd name="connsiteX6" fmla="*/ 290512 w 1097756"/>
              <a:gd name="connsiteY6" fmla="*/ 461963 h 1004888"/>
              <a:gd name="connsiteX7" fmla="*/ 211931 w 1097756"/>
              <a:gd name="connsiteY7" fmla="*/ 485775 h 1004888"/>
              <a:gd name="connsiteX8" fmla="*/ 0 w 1097756"/>
              <a:gd name="connsiteY8" fmla="*/ 590550 h 1004888"/>
              <a:gd name="connsiteX9" fmla="*/ 0 w 1097756"/>
              <a:gd name="connsiteY9" fmla="*/ 669131 h 1004888"/>
              <a:gd name="connsiteX10" fmla="*/ 2381 w 1097756"/>
              <a:gd name="connsiteY10" fmla="*/ 728663 h 1004888"/>
              <a:gd name="connsiteX11" fmla="*/ 7143 w 1097756"/>
              <a:gd name="connsiteY11" fmla="*/ 764381 h 1004888"/>
              <a:gd name="connsiteX12" fmla="*/ 14287 w 1097756"/>
              <a:gd name="connsiteY12" fmla="*/ 814388 h 1004888"/>
              <a:gd name="connsiteX13" fmla="*/ 35718 w 1097756"/>
              <a:gd name="connsiteY13" fmla="*/ 885825 h 1004888"/>
              <a:gd name="connsiteX14" fmla="*/ 52387 w 1097756"/>
              <a:gd name="connsiteY14" fmla="*/ 926306 h 1004888"/>
              <a:gd name="connsiteX15" fmla="*/ 66675 w 1097756"/>
              <a:gd name="connsiteY15" fmla="*/ 950119 h 1004888"/>
              <a:gd name="connsiteX16" fmla="*/ 80962 w 1097756"/>
              <a:gd name="connsiteY16" fmla="*/ 966788 h 1004888"/>
              <a:gd name="connsiteX17" fmla="*/ 104775 w 1097756"/>
              <a:gd name="connsiteY17" fmla="*/ 990600 h 1004888"/>
              <a:gd name="connsiteX18" fmla="*/ 121443 w 1097756"/>
              <a:gd name="connsiteY18" fmla="*/ 1002506 h 1004888"/>
              <a:gd name="connsiteX19" fmla="*/ 130968 w 1097756"/>
              <a:gd name="connsiteY19" fmla="*/ 1004888 h 1004888"/>
              <a:gd name="connsiteX20" fmla="*/ 147637 w 1097756"/>
              <a:gd name="connsiteY20" fmla="*/ 1002506 h 1004888"/>
              <a:gd name="connsiteX21" fmla="*/ 169068 w 1097756"/>
              <a:gd name="connsiteY21" fmla="*/ 992981 h 1004888"/>
              <a:gd name="connsiteX22" fmla="*/ 185737 w 1097756"/>
              <a:gd name="connsiteY22" fmla="*/ 976313 h 1004888"/>
              <a:gd name="connsiteX23" fmla="*/ 195262 w 1097756"/>
              <a:gd name="connsiteY23" fmla="*/ 950119 h 1004888"/>
              <a:gd name="connsiteX24" fmla="*/ 204787 w 1097756"/>
              <a:gd name="connsiteY24" fmla="*/ 923925 h 1004888"/>
              <a:gd name="connsiteX25" fmla="*/ 230981 w 1097756"/>
              <a:gd name="connsiteY25" fmla="*/ 883444 h 1004888"/>
              <a:gd name="connsiteX26" fmla="*/ 266700 w 1097756"/>
              <a:gd name="connsiteY26" fmla="*/ 842963 h 1004888"/>
              <a:gd name="connsiteX27" fmla="*/ 323850 w 1097756"/>
              <a:gd name="connsiteY27" fmla="*/ 788194 h 1004888"/>
              <a:gd name="connsiteX28" fmla="*/ 409575 w 1097756"/>
              <a:gd name="connsiteY28" fmla="*/ 716756 h 1004888"/>
              <a:gd name="connsiteX29" fmla="*/ 561975 w 1097756"/>
              <a:gd name="connsiteY29" fmla="*/ 578644 h 1004888"/>
              <a:gd name="connsiteX30" fmla="*/ 773906 w 1097756"/>
              <a:gd name="connsiteY30" fmla="*/ 381000 h 1004888"/>
              <a:gd name="connsiteX31" fmla="*/ 985837 w 1097756"/>
              <a:gd name="connsiteY31" fmla="*/ 176213 h 1004888"/>
              <a:gd name="connsiteX32" fmla="*/ 1081087 w 1097756"/>
              <a:gd name="connsiteY32" fmla="*/ 83344 h 1004888"/>
              <a:gd name="connsiteX33" fmla="*/ 1092993 w 1097756"/>
              <a:gd name="connsiteY33" fmla="*/ 66675 h 1004888"/>
              <a:gd name="connsiteX34" fmla="*/ 1095375 w 1097756"/>
              <a:gd name="connsiteY34" fmla="*/ 54769 h 1004888"/>
              <a:gd name="connsiteX35" fmla="*/ 1097756 w 1097756"/>
              <a:gd name="connsiteY35" fmla="*/ 38100 h 1004888"/>
              <a:gd name="connsiteX36" fmla="*/ 1097756 w 1097756"/>
              <a:gd name="connsiteY36" fmla="*/ 23813 h 1004888"/>
              <a:gd name="connsiteX37" fmla="*/ 1095375 w 1097756"/>
              <a:gd name="connsiteY37" fmla="*/ 9525 h 1004888"/>
              <a:gd name="connsiteX38" fmla="*/ 1090612 w 1097756"/>
              <a:gd name="connsiteY38" fmla="*/ 4763 h 1004888"/>
              <a:gd name="connsiteX39" fmla="*/ 1083468 w 1097756"/>
              <a:gd name="connsiteY39" fmla="*/ 2381 h 1004888"/>
              <a:gd name="connsiteX40" fmla="*/ 1073943 w 1097756"/>
              <a:gd name="connsiteY40" fmla="*/ 0 h 1004888"/>
              <a:gd name="connsiteX41" fmla="*/ 1050131 w 1097756"/>
              <a:gd name="connsiteY41" fmla="*/ 4763 h 1004888"/>
              <a:gd name="connsiteX42" fmla="*/ 1023937 w 1097756"/>
              <a:gd name="connsiteY42" fmla="*/ 21431 h 1004888"/>
              <a:gd name="connsiteX43" fmla="*/ 926306 w 1097756"/>
              <a:gd name="connsiteY43" fmla="*/ 90488 h 1004888"/>
              <a:gd name="connsiteX44" fmla="*/ 871537 w 1097756"/>
              <a:gd name="connsiteY44" fmla="*/ 128588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7756" h="1004888">
                <a:moveTo>
                  <a:pt x="871537" y="128588"/>
                </a:moveTo>
                <a:lnTo>
                  <a:pt x="757237" y="204788"/>
                </a:lnTo>
                <a:lnTo>
                  <a:pt x="623887" y="290513"/>
                </a:lnTo>
                <a:lnTo>
                  <a:pt x="552450" y="333375"/>
                </a:lnTo>
                <a:lnTo>
                  <a:pt x="450056" y="388144"/>
                </a:lnTo>
                <a:lnTo>
                  <a:pt x="376237" y="426244"/>
                </a:lnTo>
                <a:lnTo>
                  <a:pt x="290512" y="461963"/>
                </a:lnTo>
                <a:lnTo>
                  <a:pt x="211931" y="485775"/>
                </a:lnTo>
                <a:lnTo>
                  <a:pt x="0" y="590550"/>
                </a:lnTo>
                <a:lnTo>
                  <a:pt x="0" y="669131"/>
                </a:lnTo>
                <a:cubicBezTo>
                  <a:pt x="794" y="688975"/>
                  <a:pt x="1587" y="708819"/>
                  <a:pt x="2381" y="728663"/>
                </a:cubicBezTo>
                <a:lnTo>
                  <a:pt x="7143" y="764381"/>
                </a:lnTo>
                <a:lnTo>
                  <a:pt x="14287" y="814388"/>
                </a:lnTo>
                <a:lnTo>
                  <a:pt x="35718" y="885825"/>
                </a:lnTo>
                <a:lnTo>
                  <a:pt x="52387" y="926306"/>
                </a:lnTo>
                <a:lnTo>
                  <a:pt x="66675" y="950119"/>
                </a:lnTo>
                <a:lnTo>
                  <a:pt x="80962" y="966788"/>
                </a:lnTo>
                <a:lnTo>
                  <a:pt x="104775" y="990600"/>
                </a:lnTo>
                <a:lnTo>
                  <a:pt x="121443" y="1002506"/>
                </a:lnTo>
                <a:lnTo>
                  <a:pt x="130968" y="1004888"/>
                </a:lnTo>
                <a:lnTo>
                  <a:pt x="147637" y="1002506"/>
                </a:lnTo>
                <a:lnTo>
                  <a:pt x="169068" y="992981"/>
                </a:lnTo>
                <a:lnTo>
                  <a:pt x="185737" y="976313"/>
                </a:lnTo>
                <a:lnTo>
                  <a:pt x="195262" y="950119"/>
                </a:lnTo>
                <a:lnTo>
                  <a:pt x="204787" y="923925"/>
                </a:lnTo>
                <a:lnTo>
                  <a:pt x="230981" y="883444"/>
                </a:lnTo>
                <a:lnTo>
                  <a:pt x="266700" y="842963"/>
                </a:lnTo>
                <a:lnTo>
                  <a:pt x="323850" y="788194"/>
                </a:lnTo>
                <a:lnTo>
                  <a:pt x="409575" y="716756"/>
                </a:lnTo>
                <a:lnTo>
                  <a:pt x="561975" y="578644"/>
                </a:lnTo>
                <a:lnTo>
                  <a:pt x="773906" y="381000"/>
                </a:lnTo>
                <a:lnTo>
                  <a:pt x="985837" y="176213"/>
                </a:lnTo>
                <a:lnTo>
                  <a:pt x="1081087" y="83344"/>
                </a:lnTo>
                <a:lnTo>
                  <a:pt x="1092993" y="66675"/>
                </a:lnTo>
                <a:lnTo>
                  <a:pt x="1095375" y="54769"/>
                </a:lnTo>
                <a:lnTo>
                  <a:pt x="1097756" y="38100"/>
                </a:lnTo>
                <a:lnTo>
                  <a:pt x="1097756" y="23813"/>
                </a:lnTo>
                <a:lnTo>
                  <a:pt x="1095375" y="9525"/>
                </a:lnTo>
                <a:lnTo>
                  <a:pt x="1090612" y="4763"/>
                </a:lnTo>
                <a:lnTo>
                  <a:pt x="1083468" y="2381"/>
                </a:lnTo>
                <a:lnTo>
                  <a:pt x="1073943" y="0"/>
                </a:lnTo>
                <a:lnTo>
                  <a:pt x="1050131" y="4763"/>
                </a:lnTo>
                <a:lnTo>
                  <a:pt x="1023937" y="21431"/>
                </a:lnTo>
                <a:lnTo>
                  <a:pt x="926306" y="90488"/>
                </a:lnTo>
                <a:lnTo>
                  <a:pt x="871537" y="128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D56322D-D0DB-49D5-A234-7F14E90F4117}"/>
              </a:ext>
            </a:extLst>
          </p:cNvPr>
          <p:cNvSpPr/>
          <p:nvPr/>
        </p:nvSpPr>
        <p:spPr>
          <a:xfrm>
            <a:off x="4424363" y="3830638"/>
            <a:ext cx="814387" cy="722312"/>
          </a:xfrm>
          <a:custGeom>
            <a:avLst/>
            <a:gdLst>
              <a:gd name="connsiteX0" fmla="*/ 435768 w 814387"/>
              <a:gd name="connsiteY0" fmla="*/ 495300 h 721519"/>
              <a:gd name="connsiteX1" fmla="*/ 338137 w 814387"/>
              <a:gd name="connsiteY1" fmla="*/ 559594 h 721519"/>
              <a:gd name="connsiteX2" fmla="*/ 221456 w 814387"/>
              <a:gd name="connsiteY2" fmla="*/ 633413 h 721519"/>
              <a:gd name="connsiteX3" fmla="*/ 78581 w 814387"/>
              <a:gd name="connsiteY3" fmla="*/ 721519 h 721519"/>
              <a:gd name="connsiteX4" fmla="*/ 0 w 814387"/>
              <a:gd name="connsiteY4" fmla="*/ 666750 h 721519"/>
              <a:gd name="connsiteX5" fmla="*/ 76200 w 814387"/>
              <a:gd name="connsiteY5" fmla="*/ 602457 h 721519"/>
              <a:gd name="connsiteX6" fmla="*/ 176212 w 814387"/>
              <a:gd name="connsiteY6" fmla="*/ 511969 h 721519"/>
              <a:gd name="connsiteX7" fmla="*/ 261937 w 814387"/>
              <a:gd name="connsiteY7" fmla="*/ 423863 h 721519"/>
              <a:gd name="connsiteX8" fmla="*/ 302418 w 814387"/>
              <a:gd name="connsiteY8" fmla="*/ 381000 h 721519"/>
              <a:gd name="connsiteX9" fmla="*/ 333375 w 814387"/>
              <a:gd name="connsiteY9" fmla="*/ 342900 h 721519"/>
              <a:gd name="connsiteX10" fmla="*/ 359568 w 814387"/>
              <a:gd name="connsiteY10" fmla="*/ 304800 h 721519"/>
              <a:gd name="connsiteX11" fmla="*/ 383381 w 814387"/>
              <a:gd name="connsiteY11" fmla="*/ 266700 h 721519"/>
              <a:gd name="connsiteX12" fmla="*/ 397668 w 814387"/>
              <a:gd name="connsiteY12" fmla="*/ 233363 h 721519"/>
              <a:gd name="connsiteX13" fmla="*/ 407193 w 814387"/>
              <a:gd name="connsiteY13" fmla="*/ 202407 h 721519"/>
              <a:gd name="connsiteX14" fmla="*/ 409575 w 814387"/>
              <a:gd name="connsiteY14" fmla="*/ 178594 h 721519"/>
              <a:gd name="connsiteX15" fmla="*/ 404812 w 814387"/>
              <a:gd name="connsiteY15" fmla="*/ 150019 h 721519"/>
              <a:gd name="connsiteX16" fmla="*/ 392906 w 814387"/>
              <a:gd name="connsiteY16" fmla="*/ 126207 h 721519"/>
              <a:gd name="connsiteX17" fmla="*/ 378618 w 814387"/>
              <a:gd name="connsiteY17" fmla="*/ 107157 h 721519"/>
              <a:gd name="connsiteX18" fmla="*/ 345281 w 814387"/>
              <a:gd name="connsiteY18" fmla="*/ 78582 h 721519"/>
              <a:gd name="connsiteX19" fmla="*/ 314325 w 814387"/>
              <a:gd name="connsiteY19" fmla="*/ 57150 h 721519"/>
              <a:gd name="connsiteX20" fmla="*/ 300037 w 814387"/>
              <a:gd name="connsiteY20" fmla="*/ 47625 h 721519"/>
              <a:gd name="connsiteX21" fmla="*/ 292893 w 814387"/>
              <a:gd name="connsiteY21" fmla="*/ 38100 h 721519"/>
              <a:gd name="connsiteX22" fmla="*/ 290512 w 814387"/>
              <a:gd name="connsiteY22" fmla="*/ 28575 h 721519"/>
              <a:gd name="connsiteX23" fmla="*/ 292893 w 814387"/>
              <a:gd name="connsiteY23" fmla="*/ 19050 h 721519"/>
              <a:gd name="connsiteX24" fmla="*/ 304800 w 814387"/>
              <a:gd name="connsiteY24" fmla="*/ 7144 h 721519"/>
              <a:gd name="connsiteX25" fmla="*/ 319087 w 814387"/>
              <a:gd name="connsiteY25" fmla="*/ 0 h 721519"/>
              <a:gd name="connsiteX26" fmla="*/ 342900 w 814387"/>
              <a:gd name="connsiteY26" fmla="*/ 0 h 721519"/>
              <a:gd name="connsiteX27" fmla="*/ 383381 w 814387"/>
              <a:gd name="connsiteY27" fmla="*/ 11907 h 721519"/>
              <a:gd name="connsiteX28" fmla="*/ 476250 w 814387"/>
              <a:gd name="connsiteY28" fmla="*/ 47625 h 721519"/>
              <a:gd name="connsiteX29" fmla="*/ 538162 w 814387"/>
              <a:gd name="connsiteY29" fmla="*/ 73819 h 721519"/>
              <a:gd name="connsiteX30" fmla="*/ 592931 w 814387"/>
              <a:gd name="connsiteY30" fmla="*/ 104775 h 721519"/>
              <a:gd name="connsiteX31" fmla="*/ 638175 w 814387"/>
              <a:gd name="connsiteY31" fmla="*/ 130969 h 721519"/>
              <a:gd name="connsiteX32" fmla="*/ 673893 w 814387"/>
              <a:gd name="connsiteY32" fmla="*/ 157163 h 721519"/>
              <a:gd name="connsiteX33" fmla="*/ 721518 w 814387"/>
              <a:gd name="connsiteY33" fmla="*/ 195263 h 721519"/>
              <a:gd name="connsiteX34" fmla="*/ 764381 w 814387"/>
              <a:gd name="connsiteY34" fmla="*/ 238125 h 721519"/>
              <a:gd name="connsiteX35" fmla="*/ 781050 w 814387"/>
              <a:gd name="connsiteY35" fmla="*/ 252413 h 721519"/>
              <a:gd name="connsiteX36" fmla="*/ 790575 w 814387"/>
              <a:gd name="connsiteY36" fmla="*/ 257175 h 721519"/>
              <a:gd name="connsiteX37" fmla="*/ 807243 w 814387"/>
              <a:gd name="connsiteY37" fmla="*/ 273844 h 721519"/>
              <a:gd name="connsiteX38" fmla="*/ 812006 w 814387"/>
              <a:gd name="connsiteY38" fmla="*/ 283369 h 721519"/>
              <a:gd name="connsiteX39" fmla="*/ 814387 w 814387"/>
              <a:gd name="connsiteY39" fmla="*/ 297657 h 721519"/>
              <a:gd name="connsiteX40" fmla="*/ 809625 w 814387"/>
              <a:gd name="connsiteY40" fmla="*/ 314325 h 721519"/>
              <a:gd name="connsiteX41" fmla="*/ 785812 w 814387"/>
              <a:gd name="connsiteY41" fmla="*/ 333375 h 721519"/>
              <a:gd name="connsiteX42" fmla="*/ 738187 w 814387"/>
              <a:gd name="connsiteY42" fmla="*/ 352425 h 721519"/>
              <a:gd name="connsiteX43" fmla="*/ 678656 w 814387"/>
              <a:gd name="connsiteY43" fmla="*/ 369094 h 721519"/>
              <a:gd name="connsiteX44" fmla="*/ 609600 w 814387"/>
              <a:gd name="connsiteY44" fmla="*/ 395288 h 721519"/>
              <a:gd name="connsiteX45" fmla="*/ 533400 w 814387"/>
              <a:gd name="connsiteY45" fmla="*/ 431007 h 721519"/>
              <a:gd name="connsiteX46" fmla="*/ 435768 w 814387"/>
              <a:gd name="connsiteY46" fmla="*/ 4953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4387" h="721519">
                <a:moveTo>
                  <a:pt x="435768" y="495300"/>
                </a:moveTo>
                <a:lnTo>
                  <a:pt x="338137" y="559594"/>
                </a:lnTo>
                <a:lnTo>
                  <a:pt x="221456" y="633413"/>
                </a:lnTo>
                <a:lnTo>
                  <a:pt x="78581" y="721519"/>
                </a:lnTo>
                <a:lnTo>
                  <a:pt x="0" y="666750"/>
                </a:lnTo>
                <a:lnTo>
                  <a:pt x="76200" y="602457"/>
                </a:lnTo>
                <a:lnTo>
                  <a:pt x="176212" y="511969"/>
                </a:lnTo>
                <a:lnTo>
                  <a:pt x="261937" y="423863"/>
                </a:lnTo>
                <a:lnTo>
                  <a:pt x="302418" y="381000"/>
                </a:lnTo>
                <a:lnTo>
                  <a:pt x="333375" y="342900"/>
                </a:lnTo>
                <a:lnTo>
                  <a:pt x="359568" y="304800"/>
                </a:lnTo>
                <a:lnTo>
                  <a:pt x="383381" y="266700"/>
                </a:lnTo>
                <a:lnTo>
                  <a:pt x="397668" y="233363"/>
                </a:lnTo>
                <a:lnTo>
                  <a:pt x="407193" y="202407"/>
                </a:lnTo>
                <a:lnTo>
                  <a:pt x="409575" y="178594"/>
                </a:lnTo>
                <a:lnTo>
                  <a:pt x="404812" y="150019"/>
                </a:lnTo>
                <a:lnTo>
                  <a:pt x="392906" y="126207"/>
                </a:lnTo>
                <a:lnTo>
                  <a:pt x="378618" y="107157"/>
                </a:lnTo>
                <a:lnTo>
                  <a:pt x="345281" y="78582"/>
                </a:lnTo>
                <a:lnTo>
                  <a:pt x="314325" y="57150"/>
                </a:lnTo>
                <a:lnTo>
                  <a:pt x="300037" y="47625"/>
                </a:lnTo>
                <a:lnTo>
                  <a:pt x="292893" y="38100"/>
                </a:lnTo>
                <a:lnTo>
                  <a:pt x="290512" y="28575"/>
                </a:lnTo>
                <a:lnTo>
                  <a:pt x="292893" y="19050"/>
                </a:lnTo>
                <a:lnTo>
                  <a:pt x="304800" y="7144"/>
                </a:lnTo>
                <a:lnTo>
                  <a:pt x="319087" y="0"/>
                </a:lnTo>
                <a:lnTo>
                  <a:pt x="342900" y="0"/>
                </a:lnTo>
                <a:lnTo>
                  <a:pt x="383381" y="11907"/>
                </a:lnTo>
                <a:lnTo>
                  <a:pt x="476250" y="47625"/>
                </a:lnTo>
                <a:lnTo>
                  <a:pt x="538162" y="73819"/>
                </a:lnTo>
                <a:lnTo>
                  <a:pt x="592931" y="104775"/>
                </a:lnTo>
                <a:lnTo>
                  <a:pt x="638175" y="130969"/>
                </a:lnTo>
                <a:lnTo>
                  <a:pt x="673893" y="157163"/>
                </a:lnTo>
                <a:lnTo>
                  <a:pt x="721518" y="195263"/>
                </a:lnTo>
                <a:lnTo>
                  <a:pt x="764381" y="238125"/>
                </a:lnTo>
                <a:lnTo>
                  <a:pt x="781050" y="252413"/>
                </a:lnTo>
                <a:lnTo>
                  <a:pt x="790575" y="257175"/>
                </a:lnTo>
                <a:lnTo>
                  <a:pt x="807243" y="273844"/>
                </a:lnTo>
                <a:lnTo>
                  <a:pt x="812006" y="283369"/>
                </a:lnTo>
                <a:lnTo>
                  <a:pt x="814387" y="297657"/>
                </a:lnTo>
                <a:lnTo>
                  <a:pt x="809625" y="314325"/>
                </a:lnTo>
                <a:lnTo>
                  <a:pt x="785812" y="333375"/>
                </a:lnTo>
                <a:lnTo>
                  <a:pt x="738187" y="352425"/>
                </a:lnTo>
                <a:lnTo>
                  <a:pt x="678656" y="369094"/>
                </a:lnTo>
                <a:lnTo>
                  <a:pt x="609600" y="395288"/>
                </a:lnTo>
                <a:lnTo>
                  <a:pt x="533400" y="431007"/>
                </a:lnTo>
                <a:lnTo>
                  <a:pt x="435768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66A2DA0-2C45-4B74-9D60-07F262D063B4}"/>
              </a:ext>
            </a:extLst>
          </p:cNvPr>
          <p:cNvSpPr/>
          <p:nvPr/>
        </p:nvSpPr>
        <p:spPr>
          <a:xfrm>
            <a:off x="4105275" y="4324350"/>
            <a:ext cx="1174750" cy="900113"/>
          </a:xfrm>
          <a:custGeom>
            <a:avLst/>
            <a:gdLst>
              <a:gd name="connsiteX0" fmla="*/ 821531 w 1173956"/>
              <a:gd name="connsiteY0" fmla="*/ 352425 h 900113"/>
              <a:gd name="connsiteX1" fmla="*/ 695325 w 1173956"/>
              <a:gd name="connsiteY1" fmla="*/ 285750 h 900113"/>
              <a:gd name="connsiteX2" fmla="*/ 533400 w 1173956"/>
              <a:gd name="connsiteY2" fmla="*/ 202406 h 900113"/>
              <a:gd name="connsiteX3" fmla="*/ 457200 w 1173956"/>
              <a:gd name="connsiteY3" fmla="*/ 166688 h 900113"/>
              <a:gd name="connsiteX4" fmla="*/ 333375 w 1173956"/>
              <a:gd name="connsiteY4" fmla="*/ 116681 h 900113"/>
              <a:gd name="connsiteX5" fmla="*/ 257175 w 1173956"/>
              <a:gd name="connsiteY5" fmla="*/ 83344 h 900113"/>
              <a:gd name="connsiteX6" fmla="*/ 161925 w 1173956"/>
              <a:gd name="connsiteY6" fmla="*/ 40481 h 900113"/>
              <a:gd name="connsiteX7" fmla="*/ 76200 w 1173956"/>
              <a:gd name="connsiteY7" fmla="*/ 7144 h 900113"/>
              <a:gd name="connsiteX8" fmla="*/ 57150 w 1173956"/>
              <a:gd name="connsiteY8" fmla="*/ 0 h 900113"/>
              <a:gd name="connsiteX9" fmla="*/ 45244 w 1173956"/>
              <a:gd name="connsiteY9" fmla="*/ 0 h 900113"/>
              <a:gd name="connsiteX10" fmla="*/ 21431 w 1173956"/>
              <a:gd name="connsiteY10" fmla="*/ 2381 h 900113"/>
              <a:gd name="connsiteX11" fmla="*/ 4763 w 1173956"/>
              <a:gd name="connsiteY11" fmla="*/ 11906 h 900113"/>
              <a:gd name="connsiteX12" fmla="*/ 0 w 1173956"/>
              <a:gd name="connsiteY12" fmla="*/ 28575 h 900113"/>
              <a:gd name="connsiteX13" fmla="*/ 4763 w 1173956"/>
              <a:gd name="connsiteY13" fmla="*/ 45244 h 900113"/>
              <a:gd name="connsiteX14" fmla="*/ 19050 w 1173956"/>
              <a:gd name="connsiteY14" fmla="*/ 64294 h 900113"/>
              <a:gd name="connsiteX15" fmla="*/ 130969 w 1173956"/>
              <a:gd name="connsiteY15" fmla="*/ 142875 h 900113"/>
              <a:gd name="connsiteX16" fmla="*/ 347663 w 1173956"/>
              <a:gd name="connsiteY16" fmla="*/ 290513 h 900113"/>
              <a:gd name="connsiteX17" fmla="*/ 547688 w 1173956"/>
              <a:gd name="connsiteY17" fmla="*/ 438150 h 900113"/>
              <a:gd name="connsiteX18" fmla="*/ 654844 w 1173956"/>
              <a:gd name="connsiteY18" fmla="*/ 528638 h 900113"/>
              <a:gd name="connsiteX19" fmla="*/ 807244 w 1173956"/>
              <a:gd name="connsiteY19" fmla="*/ 657225 h 900113"/>
              <a:gd name="connsiteX20" fmla="*/ 900113 w 1173956"/>
              <a:gd name="connsiteY20" fmla="*/ 745331 h 900113"/>
              <a:gd name="connsiteX21" fmla="*/ 985838 w 1173956"/>
              <a:gd name="connsiteY21" fmla="*/ 823913 h 900113"/>
              <a:gd name="connsiteX22" fmla="*/ 1042988 w 1173956"/>
              <a:gd name="connsiteY22" fmla="*/ 869156 h 900113"/>
              <a:gd name="connsiteX23" fmla="*/ 1066800 w 1173956"/>
              <a:gd name="connsiteY23" fmla="*/ 885825 h 900113"/>
              <a:gd name="connsiteX24" fmla="*/ 1090613 w 1173956"/>
              <a:gd name="connsiteY24" fmla="*/ 897731 h 900113"/>
              <a:gd name="connsiteX25" fmla="*/ 1109663 w 1173956"/>
              <a:gd name="connsiteY25" fmla="*/ 900113 h 900113"/>
              <a:gd name="connsiteX26" fmla="*/ 1123950 w 1173956"/>
              <a:gd name="connsiteY26" fmla="*/ 897731 h 900113"/>
              <a:gd name="connsiteX27" fmla="*/ 1138238 w 1173956"/>
              <a:gd name="connsiteY27" fmla="*/ 892969 h 900113"/>
              <a:gd name="connsiteX28" fmla="*/ 1152525 w 1173956"/>
              <a:gd name="connsiteY28" fmla="*/ 878681 h 900113"/>
              <a:gd name="connsiteX29" fmla="*/ 1162050 w 1173956"/>
              <a:gd name="connsiteY29" fmla="*/ 857250 h 900113"/>
              <a:gd name="connsiteX30" fmla="*/ 1169194 w 1173956"/>
              <a:gd name="connsiteY30" fmla="*/ 826294 h 900113"/>
              <a:gd name="connsiteX31" fmla="*/ 1173956 w 1173956"/>
              <a:gd name="connsiteY31" fmla="*/ 802481 h 900113"/>
              <a:gd name="connsiteX32" fmla="*/ 1166813 w 1173956"/>
              <a:gd name="connsiteY32" fmla="*/ 766763 h 900113"/>
              <a:gd name="connsiteX33" fmla="*/ 1147763 w 1173956"/>
              <a:gd name="connsiteY33" fmla="*/ 688181 h 900113"/>
              <a:gd name="connsiteX34" fmla="*/ 1112044 w 1173956"/>
              <a:gd name="connsiteY34" fmla="*/ 597694 h 900113"/>
              <a:gd name="connsiteX35" fmla="*/ 1083469 w 1173956"/>
              <a:gd name="connsiteY35" fmla="*/ 540544 h 900113"/>
              <a:gd name="connsiteX36" fmla="*/ 1047750 w 1173956"/>
              <a:gd name="connsiteY36" fmla="*/ 492919 h 900113"/>
              <a:gd name="connsiteX37" fmla="*/ 1009650 w 1173956"/>
              <a:gd name="connsiteY37" fmla="*/ 452438 h 900113"/>
              <a:gd name="connsiteX38" fmla="*/ 971550 w 1173956"/>
              <a:gd name="connsiteY38" fmla="*/ 431006 h 900113"/>
              <a:gd name="connsiteX39" fmla="*/ 821531 w 1173956"/>
              <a:gd name="connsiteY39" fmla="*/ 352425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73956" h="900113">
                <a:moveTo>
                  <a:pt x="821531" y="352425"/>
                </a:moveTo>
                <a:lnTo>
                  <a:pt x="695325" y="285750"/>
                </a:lnTo>
                <a:lnTo>
                  <a:pt x="533400" y="202406"/>
                </a:lnTo>
                <a:lnTo>
                  <a:pt x="457200" y="166688"/>
                </a:lnTo>
                <a:lnTo>
                  <a:pt x="333375" y="116681"/>
                </a:lnTo>
                <a:lnTo>
                  <a:pt x="257175" y="83344"/>
                </a:lnTo>
                <a:lnTo>
                  <a:pt x="161925" y="40481"/>
                </a:lnTo>
                <a:lnTo>
                  <a:pt x="76200" y="7144"/>
                </a:lnTo>
                <a:lnTo>
                  <a:pt x="57150" y="0"/>
                </a:lnTo>
                <a:lnTo>
                  <a:pt x="45244" y="0"/>
                </a:lnTo>
                <a:lnTo>
                  <a:pt x="21431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4763" y="45244"/>
                </a:lnTo>
                <a:lnTo>
                  <a:pt x="19050" y="64294"/>
                </a:lnTo>
                <a:lnTo>
                  <a:pt x="130969" y="142875"/>
                </a:lnTo>
                <a:lnTo>
                  <a:pt x="347663" y="290513"/>
                </a:lnTo>
                <a:lnTo>
                  <a:pt x="547688" y="438150"/>
                </a:lnTo>
                <a:lnTo>
                  <a:pt x="654844" y="528638"/>
                </a:lnTo>
                <a:lnTo>
                  <a:pt x="807244" y="657225"/>
                </a:lnTo>
                <a:lnTo>
                  <a:pt x="900113" y="745331"/>
                </a:lnTo>
                <a:lnTo>
                  <a:pt x="985838" y="823913"/>
                </a:lnTo>
                <a:lnTo>
                  <a:pt x="1042988" y="869156"/>
                </a:lnTo>
                <a:lnTo>
                  <a:pt x="1066800" y="885825"/>
                </a:lnTo>
                <a:lnTo>
                  <a:pt x="1090613" y="897731"/>
                </a:lnTo>
                <a:lnTo>
                  <a:pt x="1109663" y="900113"/>
                </a:lnTo>
                <a:lnTo>
                  <a:pt x="1123950" y="897731"/>
                </a:lnTo>
                <a:lnTo>
                  <a:pt x="1138238" y="892969"/>
                </a:lnTo>
                <a:lnTo>
                  <a:pt x="1152525" y="878681"/>
                </a:lnTo>
                <a:lnTo>
                  <a:pt x="1162050" y="857250"/>
                </a:lnTo>
                <a:lnTo>
                  <a:pt x="1169194" y="826294"/>
                </a:lnTo>
                <a:lnTo>
                  <a:pt x="1173956" y="802481"/>
                </a:lnTo>
                <a:lnTo>
                  <a:pt x="1166813" y="766763"/>
                </a:lnTo>
                <a:lnTo>
                  <a:pt x="1147763" y="688181"/>
                </a:lnTo>
                <a:lnTo>
                  <a:pt x="1112044" y="597694"/>
                </a:lnTo>
                <a:lnTo>
                  <a:pt x="1083469" y="540544"/>
                </a:lnTo>
                <a:lnTo>
                  <a:pt x="1047750" y="492919"/>
                </a:lnTo>
                <a:lnTo>
                  <a:pt x="1009650" y="452438"/>
                </a:lnTo>
                <a:lnTo>
                  <a:pt x="971550" y="431006"/>
                </a:lnTo>
                <a:lnTo>
                  <a:pt x="821531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7BB7966-5BC2-4CAC-9272-F131BA0F9F04}"/>
              </a:ext>
            </a:extLst>
          </p:cNvPr>
          <p:cNvSpPr/>
          <p:nvPr/>
        </p:nvSpPr>
        <p:spPr>
          <a:xfrm rot="16200000">
            <a:off x="3560763" y="2603500"/>
            <a:ext cx="4716462" cy="2255838"/>
          </a:xfrm>
          <a:custGeom>
            <a:avLst/>
            <a:gdLst>
              <a:gd name="connsiteX0" fmla="*/ 2987040 w 4716780"/>
              <a:gd name="connsiteY0" fmla="*/ 426720 h 2255520"/>
              <a:gd name="connsiteX1" fmla="*/ 2762250 w 4716780"/>
              <a:gd name="connsiteY1" fmla="*/ 472440 h 2255520"/>
              <a:gd name="connsiteX2" fmla="*/ 2594610 w 4716780"/>
              <a:gd name="connsiteY2" fmla="*/ 514350 h 2255520"/>
              <a:gd name="connsiteX3" fmla="*/ 2407920 w 4716780"/>
              <a:gd name="connsiteY3" fmla="*/ 563880 h 2255520"/>
              <a:gd name="connsiteX4" fmla="*/ 2198370 w 4716780"/>
              <a:gd name="connsiteY4" fmla="*/ 624840 h 2255520"/>
              <a:gd name="connsiteX5" fmla="*/ 2049780 w 4716780"/>
              <a:gd name="connsiteY5" fmla="*/ 674370 h 2255520"/>
              <a:gd name="connsiteX6" fmla="*/ 1878330 w 4716780"/>
              <a:gd name="connsiteY6" fmla="*/ 739140 h 2255520"/>
              <a:gd name="connsiteX7" fmla="*/ 1653540 w 4716780"/>
              <a:gd name="connsiteY7" fmla="*/ 834390 h 2255520"/>
              <a:gd name="connsiteX8" fmla="*/ 1512570 w 4716780"/>
              <a:gd name="connsiteY8" fmla="*/ 902970 h 2255520"/>
              <a:gd name="connsiteX9" fmla="*/ 1356360 w 4716780"/>
              <a:gd name="connsiteY9" fmla="*/ 994410 h 2255520"/>
              <a:gd name="connsiteX10" fmla="*/ 1318260 w 4716780"/>
              <a:gd name="connsiteY10" fmla="*/ 1017270 h 2255520"/>
              <a:gd name="connsiteX11" fmla="*/ 1082040 w 4716780"/>
              <a:gd name="connsiteY11" fmla="*/ 1169670 h 2255520"/>
              <a:gd name="connsiteX12" fmla="*/ 967740 w 4716780"/>
              <a:gd name="connsiteY12" fmla="*/ 1242060 h 2255520"/>
              <a:gd name="connsiteX13" fmla="*/ 842010 w 4716780"/>
              <a:gd name="connsiteY13" fmla="*/ 1329690 h 2255520"/>
              <a:gd name="connsiteX14" fmla="*/ 735330 w 4716780"/>
              <a:gd name="connsiteY14" fmla="*/ 1409700 h 2255520"/>
              <a:gd name="connsiteX15" fmla="*/ 609600 w 4716780"/>
              <a:gd name="connsiteY15" fmla="*/ 1512570 h 2255520"/>
              <a:gd name="connsiteX16" fmla="*/ 491490 w 4716780"/>
              <a:gd name="connsiteY16" fmla="*/ 1604010 h 2255520"/>
              <a:gd name="connsiteX17" fmla="*/ 377190 w 4716780"/>
              <a:gd name="connsiteY17" fmla="*/ 1699260 h 2255520"/>
              <a:gd name="connsiteX18" fmla="*/ 270510 w 4716780"/>
              <a:gd name="connsiteY18" fmla="*/ 1794510 h 2255520"/>
              <a:gd name="connsiteX19" fmla="*/ 198120 w 4716780"/>
              <a:gd name="connsiteY19" fmla="*/ 1863090 h 2255520"/>
              <a:gd name="connsiteX20" fmla="*/ 140970 w 4716780"/>
              <a:gd name="connsiteY20" fmla="*/ 1920240 h 2255520"/>
              <a:gd name="connsiteX21" fmla="*/ 87630 w 4716780"/>
              <a:gd name="connsiteY21" fmla="*/ 1981200 h 2255520"/>
              <a:gd name="connsiteX22" fmla="*/ 38100 w 4716780"/>
              <a:gd name="connsiteY22" fmla="*/ 2045970 h 2255520"/>
              <a:gd name="connsiteX23" fmla="*/ 7620 w 4716780"/>
              <a:gd name="connsiteY23" fmla="*/ 2095500 h 2255520"/>
              <a:gd name="connsiteX24" fmla="*/ 0 w 4716780"/>
              <a:gd name="connsiteY24" fmla="*/ 2125980 h 2255520"/>
              <a:gd name="connsiteX25" fmla="*/ 0 w 4716780"/>
              <a:gd name="connsiteY25" fmla="*/ 2160270 h 2255520"/>
              <a:gd name="connsiteX26" fmla="*/ 11430 w 4716780"/>
              <a:gd name="connsiteY26" fmla="*/ 2190750 h 2255520"/>
              <a:gd name="connsiteX27" fmla="*/ 30480 w 4716780"/>
              <a:gd name="connsiteY27" fmla="*/ 2221230 h 2255520"/>
              <a:gd name="connsiteX28" fmla="*/ 49530 w 4716780"/>
              <a:gd name="connsiteY28" fmla="*/ 2236470 h 2255520"/>
              <a:gd name="connsiteX29" fmla="*/ 87630 w 4716780"/>
              <a:gd name="connsiteY29" fmla="*/ 2251710 h 2255520"/>
              <a:gd name="connsiteX30" fmla="*/ 121920 w 4716780"/>
              <a:gd name="connsiteY30" fmla="*/ 2255520 h 2255520"/>
              <a:gd name="connsiteX31" fmla="*/ 160020 w 4716780"/>
              <a:gd name="connsiteY31" fmla="*/ 2251710 h 2255520"/>
              <a:gd name="connsiteX32" fmla="*/ 201930 w 4716780"/>
              <a:gd name="connsiteY32" fmla="*/ 2240280 h 2255520"/>
              <a:gd name="connsiteX33" fmla="*/ 259080 w 4716780"/>
              <a:gd name="connsiteY33" fmla="*/ 2217420 h 2255520"/>
              <a:gd name="connsiteX34" fmla="*/ 308610 w 4716780"/>
              <a:gd name="connsiteY34" fmla="*/ 2190750 h 2255520"/>
              <a:gd name="connsiteX35" fmla="*/ 643890 w 4716780"/>
              <a:gd name="connsiteY35" fmla="*/ 1824990 h 2255520"/>
              <a:gd name="connsiteX36" fmla="*/ 666750 w 4716780"/>
              <a:gd name="connsiteY36" fmla="*/ 1786890 h 2255520"/>
              <a:gd name="connsiteX37" fmla="*/ 712470 w 4716780"/>
              <a:gd name="connsiteY37" fmla="*/ 1737360 h 2255520"/>
              <a:gd name="connsiteX38" fmla="*/ 792480 w 4716780"/>
              <a:gd name="connsiteY38" fmla="*/ 1668780 h 2255520"/>
              <a:gd name="connsiteX39" fmla="*/ 887730 w 4716780"/>
              <a:gd name="connsiteY39" fmla="*/ 1596390 h 2255520"/>
              <a:gd name="connsiteX40" fmla="*/ 1009650 w 4716780"/>
              <a:gd name="connsiteY40" fmla="*/ 1504950 h 2255520"/>
              <a:gd name="connsiteX41" fmla="*/ 1123950 w 4716780"/>
              <a:gd name="connsiteY41" fmla="*/ 1424940 h 2255520"/>
              <a:gd name="connsiteX42" fmla="*/ 1245870 w 4716780"/>
              <a:gd name="connsiteY42" fmla="*/ 1344930 h 2255520"/>
              <a:gd name="connsiteX43" fmla="*/ 1367790 w 4716780"/>
              <a:gd name="connsiteY43" fmla="*/ 1264920 h 2255520"/>
              <a:gd name="connsiteX44" fmla="*/ 1615440 w 4716780"/>
              <a:gd name="connsiteY44" fmla="*/ 1112520 h 2255520"/>
              <a:gd name="connsiteX45" fmla="*/ 1767840 w 4716780"/>
              <a:gd name="connsiteY45" fmla="*/ 1028700 h 2255520"/>
              <a:gd name="connsiteX46" fmla="*/ 1905000 w 4716780"/>
              <a:gd name="connsiteY46" fmla="*/ 967740 h 2255520"/>
              <a:gd name="connsiteX47" fmla="*/ 2034540 w 4716780"/>
              <a:gd name="connsiteY47" fmla="*/ 914400 h 2255520"/>
              <a:gd name="connsiteX48" fmla="*/ 2141220 w 4716780"/>
              <a:gd name="connsiteY48" fmla="*/ 876300 h 2255520"/>
              <a:gd name="connsiteX49" fmla="*/ 2266950 w 4716780"/>
              <a:gd name="connsiteY49" fmla="*/ 834390 h 2255520"/>
              <a:gd name="connsiteX50" fmla="*/ 2419350 w 4716780"/>
              <a:gd name="connsiteY50" fmla="*/ 788670 h 2255520"/>
              <a:gd name="connsiteX51" fmla="*/ 2526030 w 4716780"/>
              <a:gd name="connsiteY51" fmla="*/ 758190 h 2255520"/>
              <a:gd name="connsiteX52" fmla="*/ 2697480 w 4716780"/>
              <a:gd name="connsiteY52" fmla="*/ 716280 h 2255520"/>
              <a:gd name="connsiteX53" fmla="*/ 2842260 w 4716780"/>
              <a:gd name="connsiteY53" fmla="*/ 681990 h 2255520"/>
              <a:gd name="connsiteX54" fmla="*/ 3006090 w 4716780"/>
              <a:gd name="connsiteY54" fmla="*/ 647700 h 2255520"/>
              <a:gd name="connsiteX55" fmla="*/ 3143250 w 4716780"/>
              <a:gd name="connsiteY55" fmla="*/ 621030 h 2255520"/>
              <a:gd name="connsiteX56" fmla="*/ 3284220 w 4716780"/>
              <a:gd name="connsiteY56" fmla="*/ 598170 h 2255520"/>
              <a:gd name="connsiteX57" fmla="*/ 3528060 w 4716780"/>
              <a:gd name="connsiteY57" fmla="*/ 567690 h 2255520"/>
              <a:gd name="connsiteX58" fmla="*/ 3680460 w 4716780"/>
              <a:gd name="connsiteY58" fmla="*/ 548640 h 2255520"/>
              <a:gd name="connsiteX59" fmla="*/ 3832860 w 4716780"/>
              <a:gd name="connsiteY59" fmla="*/ 533400 h 2255520"/>
              <a:gd name="connsiteX60" fmla="*/ 4004310 w 4716780"/>
              <a:gd name="connsiteY60" fmla="*/ 525780 h 2255520"/>
              <a:gd name="connsiteX61" fmla="*/ 4103370 w 4716780"/>
              <a:gd name="connsiteY61" fmla="*/ 525780 h 2255520"/>
              <a:gd name="connsiteX62" fmla="*/ 4225290 w 4716780"/>
              <a:gd name="connsiteY62" fmla="*/ 529590 h 2255520"/>
              <a:gd name="connsiteX63" fmla="*/ 4320540 w 4716780"/>
              <a:gd name="connsiteY63" fmla="*/ 541020 h 2255520"/>
              <a:gd name="connsiteX64" fmla="*/ 4354830 w 4716780"/>
              <a:gd name="connsiteY64" fmla="*/ 552450 h 2255520"/>
              <a:gd name="connsiteX65" fmla="*/ 4396740 w 4716780"/>
              <a:gd name="connsiteY65" fmla="*/ 575310 h 2255520"/>
              <a:gd name="connsiteX66" fmla="*/ 4419600 w 4716780"/>
              <a:gd name="connsiteY66" fmla="*/ 586740 h 2255520"/>
              <a:gd name="connsiteX67" fmla="*/ 4438650 w 4716780"/>
              <a:gd name="connsiteY67" fmla="*/ 590550 h 2255520"/>
              <a:gd name="connsiteX68" fmla="*/ 4461510 w 4716780"/>
              <a:gd name="connsiteY68" fmla="*/ 582930 h 2255520"/>
              <a:gd name="connsiteX69" fmla="*/ 4480560 w 4716780"/>
              <a:gd name="connsiteY69" fmla="*/ 571500 h 2255520"/>
              <a:gd name="connsiteX70" fmla="*/ 4507230 w 4716780"/>
              <a:gd name="connsiteY70" fmla="*/ 537210 h 2255520"/>
              <a:gd name="connsiteX71" fmla="*/ 4533900 w 4716780"/>
              <a:gd name="connsiteY71" fmla="*/ 495300 h 2255520"/>
              <a:gd name="connsiteX72" fmla="*/ 4556760 w 4716780"/>
              <a:gd name="connsiteY72" fmla="*/ 434340 h 2255520"/>
              <a:gd name="connsiteX73" fmla="*/ 4579620 w 4716780"/>
              <a:gd name="connsiteY73" fmla="*/ 373380 h 2255520"/>
              <a:gd name="connsiteX74" fmla="*/ 4621530 w 4716780"/>
              <a:gd name="connsiteY74" fmla="*/ 289560 h 2255520"/>
              <a:gd name="connsiteX75" fmla="*/ 4667250 w 4716780"/>
              <a:gd name="connsiteY75" fmla="*/ 182880 h 2255520"/>
              <a:gd name="connsiteX76" fmla="*/ 4705350 w 4716780"/>
              <a:gd name="connsiteY76" fmla="*/ 91440 h 2255520"/>
              <a:gd name="connsiteX77" fmla="*/ 4712970 w 4716780"/>
              <a:gd name="connsiteY77" fmla="*/ 64770 h 2255520"/>
              <a:gd name="connsiteX78" fmla="*/ 4716780 w 4716780"/>
              <a:gd name="connsiteY78" fmla="*/ 34290 h 2255520"/>
              <a:gd name="connsiteX79" fmla="*/ 4716780 w 4716780"/>
              <a:gd name="connsiteY79" fmla="*/ 11430 h 2255520"/>
              <a:gd name="connsiteX80" fmla="*/ 4712970 w 4716780"/>
              <a:gd name="connsiteY80" fmla="*/ 3810 h 2255520"/>
              <a:gd name="connsiteX81" fmla="*/ 4705350 w 4716780"/>
              <a:gd name="connsiteY81" fmla="*/ 0 h 2255520"/>
              <a:gd name="connsiteX82" fmla="*/ 4701540 w 4716780"/>
              <a:gd name="connsiteY82" fmla="*/ 0 h 2255520"/>
              <a:gd name="connsiteX83" fmla="*/ 4674870 w 4716780"/>
              <a:gd name="connsiteY83" fmla="*/ 3810 h 2255520"/>
              <a:gd name="connsiteX84" fmla="*/ 4648200 w 4716780"/>
              <a:gd name="connsiteY84" fmla="*/ 19050 h 2255520"/>
              <a:gd name="connsiteX85" fmla="*/ 4617720 w 4716780"/>
              <a:gd name="connsiteY85" fmla="*/ 57150 h 2255520"/>
              <a:gd name="connsiteX86" fmla="*/ 4575810 w 4716780"/>
              <a:gd name="connsiteY86" fmla="*/ 114300 h 2255520"/>
              <a:gd name="connsiteX87" fmla="*/ 4530090 w 4716780"/>
              <a:gd name="connsiteY87" fmla="*/ 194310 h 2255520"/>
              <a:gd name="connsiteX88" fmla="*/ 4511040 w 4716780"/>
              <a:gd name="connsiteY88" fmla="*/ 220980 h 2255520"/>
              <a:gd name="connsiteX89" fmla="*/ 4480560 w 4716780"/>
              <a:gd name="connsiteY89" fmla="*/ 236220 h 2255520"/>
              <a:gd name="connsiteX90" fmla="*/ 4423410 w 4716780"/>
              <a:gd name="connsiteY90" fmla="*/ 255270 h 2255520"/>
              <a:gd name="connsiteX91" fmla="*/ 4347210 w 4716780"/>
              <a:gd name="connsiteY91" fmla="*/ 266700 h 2255520"/>
              <a:gd name="connsiteX92" fmla="*/ 4225290 w 4716780"/>
              <a:gd name="connsiteY92" fmla="*/ 270510 h 2255520"/>
              <a:gd name="connsiteX93" fmla="*/ 4069080 w 4716780"/>
              <a:gd name="connsiteY93" fmla="*/ 278130 h 2255520"/>
              <a:gd name="connsiteX94" fmla="*/ 3874770 w 4716780"/>
              <a:gd name="connsiteY94" fmla="*/ 293370 h 2255520"/>
              <a:gd name="connsiteX95" fmla="*/ 3691890 w 4716780"/>
              <a:gd name="connsiteY95" fmla="*/ 312420 h 2255520"/>
              <a:gd name="connsiteX96" fmla="*/ 3573780 w 4716780"/>
              <a:gd name="connsiteY96" fmla="*/ 327660 h 2255520"/>
              <a:gd name="connsiteX97" fmla="*/ 3394710 w 4716780"/>
              <a:gd name="connsiteY97" fmla="*/ 358140 h 2255520"/>
              <a:gd name="connsiteX98" fmla="*/ 3108960 w 4716780"/>
              <a:gd name="connsiteY98" fmla="*/ 400050 h 2255520"/>
              <a:gd name="connsiteX99" fmla="*/ 2987040 w 4716780"/>
              <a:gd name="connsiteY99" fmla="*/ 426720 h 225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716780" h="2255520">
                <a:moveTo>
                  <a:pt x="2987040" y="426720"/>
                </a:moveTo>
                <a:lnTo>
                  <a:pt x="2762250" y="472440"/>
                </a:lnTo>
                <a:lnTo>
                  <a:pt x="2594610" y="514350"/>
                </a:lnTo>
                <a:lnTo>
                  <a:pt x="2407920" y="563880"/>
                </a:lnTo>
                <a:lnTo>
                  <a:pt x="2198370" y="624840"/>
                </a:lnTo>
                <a:lnTo>
                  <a:pt x="2049780" y="674370"/>
                </a:lnTo>
                <a:lnTo>
                  <a:pt x="1878330" y="739140"/>
                </a:lnTo>
                <a:lnTo>
                  <a:pt x="1653540" y="834390"/>
                </a:lnTo>
                <a:lnTo>
                  <a:pt x="1512570" y="902970"/>
                </a:lnTo>
                <a:lnTo>
                  <a:pt x="1356360" y="994410"/>
                </a:lnTo>
                <a:lnTo>
                  <a:pt x="1318260" y="1017270"/>
                </a:lnTo>
                <a:lnTo>
                  <a:pt x="1082040" y="1169670"/>
                </a:lnTo>
                <a:lnTo>
                  <a:pt x="967740" y="1242060"/>
                </a:lnTo>
                <a:lnTo>
                  <a:pt x="842010" y="1329690"/>
                </a:lnTo>
                <a:lnTo>
                  <a:pt x="735330" y="1409700"/>
                </a:lnTo>
                <a:lnTo>
                  <a:pt x="609600" y="1512570"/>
                </a:lnTo>
                <a:lnTo>
                  <a:pt x="491490" y="1604010"/>
                </a:lnTo>
                <a:lnTo>
                  <a:pt x="377190" y="1699260"/>
                </a:lnTo>
                <a:lnTo>
                  <a:pt x="270510" y="1794510"/>
                </a:lnTo>
                <a:lnTo>
                  <a:pt x="198120" y="1863090"/>
                </a:lnTo>
                <a:lnTo>
                  <a:pt x="140970" y="1920240"/>
                </a:lnTo>
                <a:lnTo>
                  <a:pt x="87630" y="1981200"/>
                </a:lnTo>
                <a:lnTo>
                  <a:pt x="38100" y="2045970"/>
                </a:lnTo>
                <a:lnTo>
                  <a:pt x="7620" y="2095500"/>
                </a:lnTo>
                <a:lnTo>
                  <a:pt x="0" y="2125980"/>
                </a:lnTo>
                <a:lnTo>
                  <a:pt x="0" y="2160270"/>
                </a:lnTo>
                <a:lnTo>
                  <a:pt x="11430" y="2190750"/>
                </a:lnTo>
                <a:lnTo>
                  <a:pt x="30480" y="2221230"/>
                </a:lnTo>
                <a:lnTo>
                  <a:pt x="49530" y="2236470"/>
                </a:lnTo>
                <a:lnTo>
                  <a:pt x="87630" y="2251710"/>
                </a:lnTo>
                <a:lnTo>
                  <a:pt x="121920" y="2255520"/>
                </a:lnTo>
                <a:lnTo>
                  <a:pt x="160020" y="2251710"/>
                </a:lnTo>
                <a:lnTo>
                  <a:pt x="201930" y="2240280"/>
                </a:lnTo>
                <a:lnTo>
                  <a:pt x="259080" y="2217420"/>
                </a:lnTo>
                <a:lnTo>
                  <a:pt x="308610" y="2190750"/>
                </a:lnTo>
                <a:lnTo>
                  <a:pt x="643890" y="1824990"/>
                </a:lnTo>
                <a:lnTo>
                  <a:pt x="666750" y="1786890"/>
                </a:lnTo>
                <a:lnTo>
                  <a:pt x="712470" y="1737360"/>
                </a:lnTo>
                <a:lnTo>
                  <a:pt x="792480" y="1668780"/>
                </a:lnTo>
                <a:lnTo>
                  <a:pt x="887730" y="1596390"/>
                </a:lnTo>
                <a:lnTo>
                  <a:pt x="1009650" y="1504950"/>
                </a:lnTo>
                <a:lnTo>
                  <a:pt x="1123950" y="1424940"/>
                </a:lnTo>
                <a:lnTo>
                  <a:pt x="1245870" y="1344930"/>
                </a:lnTo>
                <a:lnTo>
                  <a:pt x="1367790" y="1264920"/>
                </a:lnTo>
                <a:lnTo>
                  <a:pt x="1615440" y="1112520"/>
                </a:lnTo>
                <a:lnTo>
                  <a:pt x="1767840" y="1028700"/>
                </a:lnTo>
                <a:lnTo>
                  <a:pt x="1905000" y="967740"/>
                </a:lnTo>
                <a:lnTo>
                  <a:pt x="2034540" y="914400"/>
                </a:lnTo>
                <a:lnTo>
                  <a:pt x="2141220" y="876300"/>
                </a:lnTo>
                <a:lnTo>
                  <a:pt x="2266950" y="834390"/>
                </a:lnTo>
                <a:lnTo>
                  <a:pt x="2419350" y="788670"/>
                </a:lnTo>
                <a:lnTo>
                  <a:pt x="2526030" y="758190"/>
                </a:lnTo>
                <a:lnTo>
                  <a:pt x="2697480" y="716280"/>
                </a:lnTo>
                <a:lnTo>
                  <a:pt x="2842260" y="681990"/>
                </a:lnTo>
                <a:lnTo>
                  <a:pt x="3006090" y="647700"/>
                </a:lnTo>
                <a:lnTo>
                  <a:pt x="3143250" y="621030"/>
                </a:lnTo>
                <a:lnTo>
                  <a:pt x="3284220" y="598170"/>
                </a:lnTo>
                <a:lnTo>
                  <a:pt x="3528060" y="567690"/>
                </a:lnTo>
                <a:lnTo>
                  <a:pt x="3680460" y="548640"/>
                </a:lnTo>
                <a:lnTo>
                  <a:pt x="3832860" y="533400"/>
                </a:lnTo>
                <a:lnTo>
                  <a:pt x="4004310" y="525780"/>
                </a:lnTo>
                <a:lnTo>
                  <a:pt x="4103370" y="525780"/>
                </a:lnTo>
                <a:lnTo>
                  <a:pt x="4225290" y="529590"/>
                </a:lnTo>
                <a:lnTo>
                  <a:pt x="4320540" y="541020"/>
                </a:lnTo>
                <a:lnTo>
                  <a:pt x="4354830" y="552450"/>
                </a:lnTo>
                <a:lnTo>
                  <a:pt x="4396740" y="575310"/>
                </a:lnTo>
                <a:lnTo>
                  <a:pt x="4419600" y="586740"/>
                </a:lnTo>
                <a:lnTo>
                  <a:pt x="4438650" y="590550"/>
                </a:lnTo>
                <a:lnTo>
                  <a:pt x="4461510" y="582930"/>
                </a:lnTo>
                <a:lnTo>
                  <a:pt x="4480560" y="571500"/>
                </a:lnTo>
                <a:lnTo>
                  <a:pt x="4507230" y="537210"/>
                </a:lnTo>
                <a:lnTo>
                  <a:pt x="4533900" y="495300"/>
                </a:lnTo>
                <a:lnTo>
                  <a:pt x="4556760" y="434340"/>
                </a:lnTo>
                <a:lnTo>
                  <a:pt x="4579620" y="373380"/>
                </a:lnTo>
                <a:lnTo>
                  <a:pt x="4621530" y="289560"/>
                </a:lnTo>
                <a:lnTo>
                  <a:pt x="4667250" y="182880"/>
                </a:lnTo>
                <a:lnTo>
                  <a:pt x="4705350" y="91440"/>
                </a:lnTo>
                <a:lnTo>
                  <a:pt x="4712970" y="64770"/>
                </a:lnTo>
                <a:lnTo>
                  <a:pt x="4716780" y="34290"/>
                </a:lnTo>
                <a:lnTo>
                  <a:pt x="4716780" y="11430"/>
                </a:lnTo>
                <a:lnTo>
                  <a:pt x="4712970" y="3810"/>
                </a:lnTo>
                <a:lnTo>
                  <a:pt x="4705350" y="0"/>
                </a:lnTo>
                <a:lnTo>
                  <a:pt x="4701540" y="0"/>
                </a:lnTo>
                <a:lnTo>
                  <a:pt x="4674870" y="3810"/>
                </a:lnTo>
                <a:lnTo>
                  <a:pt x="4648200" y="19050"/>
                </a:lnTo>
                <a:lnTo>
                  <a:pt x="4617720" y="57150"/>
                </a:lnTo>
                <a:lnTo>
                  <a:pt x="4575810" y="114300"/>
                </a:lnTo>
                <a:lnTo>
                  <a:pt x="4530090" y="194310"/>
                </a:lnTo>
                <a:lnTo>
                  <a:pt x="4511040" y="220980"/>
                </a:lnTo>
                <a:lnTo>
                  <a:pt x="4480560" y="236220"/>
                </a:lnTo>
                <a:lnTo>
                  <a:pt x="4423410" y="255270"/>
                </a:lnTo>
                <a:lnTo>
                  <a:pt x="4347210" y="266700"/>
                </a:lnTo>
                <a:lnTo>
                  <a:pt x="4225290" y="270510"/>
                </a:lnTo>
                <a:lnTo>
                  <a:pt x="4069080" y="278130"/>
                </a:lnTo>
                <a:lnTo>
                  <a:pt x="3874770" y="293370"/>
                </a:lnTo>
                <a:lnTo>
                  <a:pt x="3691890" y="312420"/>
                </a:lnTo>
                <a:lnTo>
                  <a:pt x="3573780" y="327660"/>
                </a:lnTo>
                <a:lnTo>
                  <a:pt x="3394710" y="358140"/>
                </a:lnTo>
                <a:lnTo>
                  <a:pt x="3108960" y="400050"/>
                </a:lnTo>
                <a:lnTo>
                  <a:pt x="2987040" y="4267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27092453-2010-4B30-B983-0BA9DA8001A5}"/>
              </a:ext>
            </a:extLst>
          </p:cNvPr>
          <p:cNvSpPr/>
          <p:nvPr/>
        </p:nvSpPr>
        <p:spPr>
          <a:xfrm rot="16200000">
            <a:off x="6161882" y="5063331"/>
            <a:ext cx="1271588" cy="485775"/>
          </a:xfrm>
          <a:custGeom>
            <a:avLst/>
            <a:gdLst>
              <a:gd name="connsiteX0" fmla="*/ 864394 w 1271587"/>
              <a:gd name="connsiteY0" fmla="*/ 397669 h 485775"/>
              <a:gd name="connsiteX1" fmla="*/ 740569 w 1271587"/>
              <a:gd name="connsiteY1" fmla="*/ 392907 h 485775"/>
              <a:gd name="connsiteX2" fmla="*/ 623887 w 1271587"/>
              <a:gd name="connsiteY2" fmla="*/ 388144 h 485775"/>
              <a:gd name="connsiteX3" fmla="*/ 538162 w 1271587"/>
              <a:gd name="connsiteY3" fmla="*/ 383382 h 485775"/>
              <a:gd name="connsiteX4" fmla="*/ 464344 w 1271587"/>
              <a:gd name="connsiteY4" fmla="*/ 378619 h 485775"/>
              <a:gd name="connsiteX5" fmla="*/ 419100 w 1271587"/>
              <a:gd name="connsiteY5" fmla="*/ 378619 h 485775"/>
              <a:gd name="connsiteX6" fmla="*/ 345281 w 1271587"/>
              <a:gd name="connsiteY6" fmla="*/ 381000 h 485775"/>
              <a:gd name="connsiteX7" fmla="*/ 292894 w 1271587"/>
              <a:gd name="connsiteY7" fmla="*/ 385763 h 485775"/>
              <a:gd name="connsiteX8" fmla="*/ 245269 w 1271587"/>
              <a:gd name="connsiteY8" fmla="*/ 392907 h 485775"/>
              <a:gd name="connsiteX9" fmla="*/ 211931 w 1271587"/>
              <a:gd name="connsiteY9" fmla="*/ 402432 h 485775"/>
              <a:gd name="connsiteX10" fmla="*/ 166687 w 1271587"/>
              <a:gd name="connsiteY10" fmla="*/ 426244 h 485775"/>
              <a:gd name="connsiteX11" fmla="*/ 114300 w 1271587"/>
              <a:gd name="connsiteY11" fmla="*/ 450057 h 485775"/>
              <a:gd name="connsiteX12" fmla="*/ 54769 w 1271587"/>
              <a:gd name="connsiteY12" fmla="*/ 473869 h 485775"/>
              <a:gd name="connsiteX13" fmla="*/ 0 w 1271587"/>
              <a:gd name="connsiteY13" fmla="*/ 485775 h 485775"/>
              <a:gd name="connsiteX14" fmla="*/ 535781 w 1271587"/>
              <a:gd name="connsiteY14" fmla="*/ 0 h 485775"/>
              <a:gd name="connsiteX15" fmla="*/ 514350 w 1271587"/>
              <a:gd name="connsiteY15" fmla="*/ 23813 h 485775"/>
              <a:gd name="connsiteX16" fmla="*/ 492919 w 1271587"/>
              <a:gd name="connsiteY16" fmla="*/ 66675 h 485775"/>
              <a:gd name="connsiteX17" fmla="*/ 483394 w 1271587"/>
              <a:gd name="connsiteY17" fmla="*/ 92869 h 485775"/>
              <a:gd name="connsiteX18" fmla="*/ 483394 w 1271587"/>
              <a:gd name="connsiteY18" fmla="*/ 111919 h 485775"/>
              <a:gd name="connsiteX19" fmla="*/ 488156 w 1271587"/>
              <a:gd name="connsiteY19" fmla="*/ 126207 h 485775"/>
              <a:gd name="connsiteX20" fmla="*/ 507206 w 1271587"/>
              <a:gd name="connsiteY20" fmla="*/ 138113 h 485775"/>
              <a:gd name="connsiteX21" fmla="*/ 552450 w 1271587"/>
              <a:gd name="connsiteY21" fmla="*/ 161925 h 485775"/>
              <a:gd name="connsiteX22" fmla="*/ 635794 w 1271587"/>
              <a:gd name="connsiteY22" fmla="*/ 190500 h 485775"/>
              <a:gd name="connsiteX23" fmla="*/ 776287 w 1271587"/>
              <a:gd name="connsiteY23" fmla="*/ 230982 h 485775"/>
              <a:gd name="connsiteX24" fmla="*/ 950119 w 1271587"/>
              <a:gd name="connsiteY24" fmla="*/ 273844 h 485775"/>
              <a:gd name="connsiteX25" fmla="*/ 1207294 w 1271587"/>
              <a:gd name="connsiteY25" fmla="*/ 328613 h 485775"/>
              <a:gd name="connsiteX26" fmla="*/ 1247775 w 1271587"/>
              <a:gd name="connsiteY26" fmla="*/ 338138 h 485775"/>
              <a:gd name="connsiteX27" fmla="*/ 1262062 w 1271587"/>
              <a:gd name="connsiteY27" fmla="*/ 345282 h 485775"/>
              <a:gd name="connsiteX28" fmla="*/ 1271587 w 1271587"/>
              <a:gd name="connsiteY28" fmla="*/ 359569 h 485775"/>
              <a:gd name="connsiteX29" fmla="*/ 1271587 w 1271587"/>
              <a:gd name="connsiteY29" fmla="*/ 373857 h 485775"/>
              <a:gd name="connsiteX30" fmla="*/ 1262062 w 1271587"/>
              <a:gd name="connsiteY30" fmla="*/ 388144 h 485775"/>
              <a:gd name="connsiteX31" fmla="*/ 1245394 w 1271587"/>
              <a:gd name="connsiteY31" fmla="*/ 397669 h 485775"/>
              <a:gd name="connsiteX32" fmla="*/ 1214437 w 1271587"/>
              <a:gd name="connsiteY32" fmla="*/ 402432 h 485775"/>
              <a:gd name="connsiteX33" fmla="*/ 1109662 w 1271587"/>
              <a:gd name="connsiteY33" fmla="*/ 400050 h 485775"/>
              <a:gd name="connsiteX34" fmla="*/ 864394 w 1271587"/>
              <a:gd name="connsiteY34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71587" h="485775">
                <a:moveTo>
                  <a:pt x="864394" y="397669"/>
                </a:moveTo>
                <a:lnTo>
                  <a:pt x="740569" y="392907"/>
                </a:lnTo>
                <a:lnTo>
                  <a:pt x="623887" y="388144"/>
                </a:lnTo>
                <a:lnTo>
                  <a:pt x="538162" y="383382"/>
                </a:lnTo>
                <a:lnTo>
                  <a:pt x="464344" y="378619"/>
                </a:lnTo>
                <a:lnTo>
                  <a:pt x="419100" y="378619"/>
                </a:lnTo>
                <a:lnTo>
                  <a:pt x="345281" y="381000"/>
                </a:lnTo>
                <a:lnTo>
                  <a:pt x="292894" y="385763"/>
                </a:lnTo>
                <a:lnTo>
                  <a:pt x="245269" y="392907"/>
                </a:lnTo>
                <a:lnTo>
                  <a:pt x="211931" y="402432"/>
                </a:lnTo>
                <a:lnTo>
                  <a:pt x="166687" y="426244"/>
                </a:lnTo>
                <a:lnTo>
                  <a:pt x="114300" y="450057"/>
                </a:lnTo>
                <a:lnTo>
                  <a:pt x="54769" y="473869"/>
                </a:lnTo>
                <a:lnTo>
                  <a:pt x="0" y="485775"/>
                </a:lnTo>
                <a:lnTo>
                  <a:pt x="535781" y="0"/>
                </a:lnTo>
                <a:lnTo>
                  <a:pt x="514350" y="23813"/>
                </a:lnTo>
                <a:lnTo>
                  <a:pt x="492919" y="66675"/>
                </a:lnTo>
                <a:lnTo>
                  <a:pt x="483394" y="92869"/>
                </a:lnTo>
                <a:lnTo>
                  <a:pt x="483394" y="111919"/>
                </a:lnTo>
                <a:lnTo>
                  <a:pt x="488156" y="126207"/>
                </a:lnTo>
                <a:lnTo>
                  <a:pt x="507206" y="138113"/>
                </a:lnTo>
                <a:lnTo>
                  <a:pt x="552450" y="161925"/>
                </a:lnTo>
                <a:lnTo>
                  <a:pt x="635794" y="190500"/>
                </a:lnTo>
                <a:lnTo>
                  <a:pt x="776287" y="230982"/>
                </a:lnTo>
                <a:lnTo>
                  <a:pt x="950119" y="273844"/>
                </a:lnTo>
                <a:lnTo>
                  <a:pt x="1207294" y="328613"/>
                </a:lnTo>
                <a:lnTo>
                  <a:pt x="1247775" y="338138"/>
                </a:lnTo>
                <a:lnTo>
                  <a:pt x="1262062" y="345282"/>
                </a:lnTo>
                <a:lnTo>
                  <a:pt x="1271587" y="359569"/>
                </a:lnTo>
                <a:lnTo>
                  <a:pt x="1271587" y="373857"/>
                </a:lnTo>
                <a:lnTo>
                  <a:pt x="1262062" y="388144"/>
                </a:lnTo>
                <a:lnTo>
                  <a:pt x="1245394" y="397669"/>
                </a:lnTo>
                <a:lnTo>
                  <a:pt x="1214437" y="402432"/>
                </a:lnTo>
                <a:lnTo>
                  <a:pt x="1109662" y="400050"/>
                </a:lnTo>
                <a:lnTo>
                  <a:pt x="864394" y="3976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AC79773-C2C3-4E25-ABC5-435062E7BD9A}"/>
              </a:ext>
            </a:extLst>
          </p:cNvPr>
          <p:cNvSpPr/>
          <p:nvPr/>
        </p:nvSpPr>
        <p:spPr>
          <a:xfrm rot="16200000">
            <a:off x="4310062" y="3678238"/>
            <a:ext cx="2835275" cy="1676400"/>
          </a:xfrm>
          <a:custGeom>
            <a:avLst/>
            <a:gdLst>
              <a:gd name="connsiteX0" fmla="*/ 897731 w 2836068"/>
              <a:gd name="connsiteY0" fmla="*/ 735806 h 1676400"/>
              <a:gd name="connsiteX1" fmla="*/ 792956 w 2836068"/>
              <a:gd name="connsiteY1" fmla="*/ 671512 h 1676400"/>
              <a:gd name="connsiteX2" fmla="*/ 733425 w 2836068"/>
              <a:gd name="connsiteY2" fmla="*/ 633412 h 1676400"/>
              <a:gd name="connsiteX3" fmla="*/ 647700 w 2836068"/>
              <a:gd name="connsiteY3" fmla="*/ 573881 h 1676400"/>
              <a:gd name="connsiteX4" fmla="*/ 592931 w 2836068"/>
              <a:gd name="connsiteY4" fmla="*/ 533400 h 1676400"/>
              <a:gd name="connsiteX5" fmla="*/ 492918 w 2836068"/>
              <a:gd name="connsiteY5" fmla="*/ 452437 h 1676400"/>
              <a:gd name="connsiteX6" fmla="*/ 428625 w 2836068"/>
              <a:gd name="connsiteY6" fmla="*/ 392906 h 1676400"/>
              <a:gd name="connsiteX7" fmla="*/ 357187 w 2836068"/>
              <a:gd name="connsiteY7" fmla="*/ 328612 h 1676400"/>
              <a:gd name="connsiteX8" fmla="*/ 278606 w 2836068"/>
              <a:gd name="connsiteY8" fmla="*/ 252412 h 1676400"/>
              <a:gd name="connsiteX9" fmla="*/ 183356 w 2836068"/>
              <a:gd name="connsiteY9" fmla="*/ 154781 h 1676400"/>
              <a:gd name="connsiteX10" fmla="*/ 69056 w 2836068"/>
              <a:gd name="connsiteY10" fmla="*/ 33337 h 1676400"/>
              <a:gd name="connsiteX11" fmla="*/ 47625 w 2836068"/>
              <a:gd name="connsiteY11" fmla="*/ 11906 h 1676400"/>
              <a:gd name="connsiteX12" fmla="*/ 23812 w 2836068"/>
              <a:gd name="connsiteY12" fmla="*/ 0 h 1676400"/>
              <a:gd name="connsiteX13" fmla="*/ 9525 w 2836068"/>
              <a:gd name="connsiteY13" fmla="*/ 0 h 1676400"/>
              <a:gd name="connsiteX14" fmla="*/ 2381 w 2836068"/>
              <a:gd name="connsiteY14" fmla="*/ 2381 h 1676400"/>
              <a:gd name="connsiteX15" fmla="*/ 0 w 2836068"/>
              <a:gd name="connsiteY15" fmla="*/ 19050 h 1676400"/>
              <a:gd name="connsiteX16" fmla="*/ 4762 w 2836068"/>
              <a:gd name="connsiteY16" fmla="*/ 52387 h 1676400"/>
              <a:gd name="connsiteX17" fmla="*/ 42862 w 2836068"/>
              <a:gd name="connsiteY17" fmla="*/ 114300 h 1676400"/>
              <a:gd name="connsiteX18" fmla="*/ 173831 w 2836068"/>
              <a:gd name="connsiteY18" fmla="*/ 290512 h 1676400"/>
              <a:gd name="connsiteX19" fmla="*/ 297656 w 2836068"/>
              <a:gd name="connsiteY19" fmla="*/ 433387 h 1676400"/>
              <a:gd name="connsiteX20" fmla="*/ 392906 w 2836068"/>
              <a:gd name="connsiteY20" fmla="*/ 535781 h 1676400"/>
              <a:gd name="connsiteX21" fmla="*/ 495300 w 2836068"/>
              <a:gd name="connsiteY21" fmla="*/ 635793 h 1676400"/>
              <a:gd name="connsiteX22" fmla="*/ 602456 w 2836068"/>
              <a:gd name="connsiteY22" fmla="*/ 733425 h 1676400"/>
              <a:gd name="connsiteX23" fmla="*/ 695325 w 2836068"/>
              <a:gd name="connsiteY23" fmla="*/ 812006 h 1676400"/>
              <a:gd name="connsiteX24" fmla="*/ 795337 w 2836068"/>
              <a:gd name="connsiteY24" fmla="*/ 895350 h 1676400"/>
              <a:gd name="connsiteX25" fmla="*/ 912018 w 2836068"/>
              <a:gd name="connsiteY25" fmla="*/ 983456 h 1676400"/>
              <a:gd name="connsiteX26" fmla="*/ 1000125 w 2836068"/>
              <a:gd name="connsiteY26" fmla="*/ 1047750 h 1676400"/>
              <a:gd name="connsiteX27" fmla="*/ 1190625 w 2836068"/>
              <a:gd name="connsiteY27" fmla="*/ 1164431 h 1676400"/>
              <a:gd name="connsiteX28" fmla="*/ 1295400 w 2836068"/>
              <a:gd name="connsiteY28" fmla="*/ 1212056 h 1676400"/>
              <a:gd name="connsiteX29" fmla="*/ 1464468 w 2836068"/>
              <a:gd name="connsiteY29" fmla="*/ 1285875 h 1676400"/>
              <a:gd name="connsiteX30" fmla="*/ 1688306 w 2836068"/>
              <a:gd name="connsiteY30" fmla="*/ 1373981 h 1676400"/>
              <a:gd name="connsiteX31" fmla="*/ 1900237 w 2836068"/>
              <a:gd name="connsiteY31" fmla="*/ 1450181 h 1676400"/>
              <a:gd name="connsiteX32" fmla="*/ 2116931 w 2836068"/>
              <a:gd name="connsiteY32" fmla="*/ 1519237 h 1676400"/>
              <a:gd name="connsiteX33" fmla="*/ 2288381 w 2836068"/>
              <a:gd name="connsiteY33" fmla="*/ 1564481 h 1676400"/>
              <a:gd name="connsiteX34" fmla="*/ 2457450 w 2836068"/>
              <a:gd name="connsiteY34" fmla="*/ 1607343 h 1676400"/>
              <a:gd name="connsiteX35" fmla="*/ 2497931 w 2836068"/>
              <a:gd name="connsiteY35" fmla="*/ 1626393 h 1676400"/>
              <a:gd name="connsiteX36" fmla="*/ 2533650 w 2836068"/>
              <a:gd name="connsiteY36" fmla="*/ 1652587 h 1676400"/>
              <a:gd name="connsiteX37" fmla="*/ 2552700 w 2836068"/>
              <a:gd name="connsiteY37" fmla="*/ 1669256 h 1676400"/>
              <a:gd name="connsiteX38" fmla="*/ 2571750 w 2836068"/>
              <a:gd name="connsiteY38" fmla="*/ 1676400 h 1676400"/>
              <a:gd name="connsiteX39" fmla="*/ 2590800 w 2836068"/>
              <a:gd name="connsiteY39" fmla="*/ 1676400 h 1676400"/>
              <a:gd name="connsiteX40" fmla="*/ 2614612 w 2836068"/>
              <a:gd name="connsiteY40" fmla="*/ 1666875 h 1676400"/>
              <a:gd name="connsiteX41" fmla="*/ 2645568 w 2836068"/>
              <a:gd name="connsiteY41" fmla="*/ 1640681 h 1676400"/>
              <a:gd name="connsiteX42" fmla="*/ 2681287 w 2836068"/>
              <a:gd name="connsiteY42" fmla="*/ 1597818 h 1676400"/>
              <a:gd name="connsiteX43" fmla="*/ 2717006 w 2836068"/>
              <a:gd name="connsiteY43" fmla="*/ 1543050 h 1676400"/>
              <a:gd name="connsiteX44" fmla="*/ 2750343 w 2836068"/>
              <a:gd name="connsiteY44" fmla="*/ 1483518 h 1676400"/>
              <a:gd name="connsiteX45" fmla="*/ 2774156 w 2836068"/>
              <a:gd name="connsiteY45" fmla="*/ 1423987 h 1676400"/>
              <a:gd name="connsiteX46" fmla="*/ 2797968 w 2836068"/>
              <a:gd name="connsiteY46" fmla="*/ 1357312 h 1676400"/>
              <a:gd name="connsiteX47" fmla="*/ 2821781 w 2836068"/>
              <a:gd name="connsiteY47" fmla="*/ 1276350 h 1676400"/>
              <a:gd name="connsiteX48" fmla="*/ 2836068 w 2836068"/>
              <a:gd name="connsiteY48" fmla="*/ 1209675 h 1676400"/>
              <a:gd name="connsiteX49" fmla="*/ 2836068 w 2836068"/>
              <a:gd name="connsiteY49" fmla="*/ 1181100 h 1676400"/>
              <a:gd name="connsiteX50" fmla="*/ 2833687 w 2836068"/>
              <a:gd name="connsiteY50" fmla="*/ 1162050 h 1676400"/>
              <a:gd name="connsiteX51" fmla="*/ 2826543 w 2836068"/>
              <a:gd name="connsiteY51" fmla="*/ 1150143 h 1676400"/>
              <a:gd name="connsiteX52" fmla="*/ 2817018 w 2836068"/>
              <a:gd name="connsiteY52" fmla="*/ 1140618 h 1676400"/>
              <a:gd name="connsiteX53" fmla="*/ 2795587 w 2836068"/>
              <a:gd name="connsiteY53" fmla="*/ 1138237 h 1676400"/>
              <a:gd name="connsiteX54" fmla="*/ 2783681 w 2836068"/>
              <a:gd name="connsiteY54" fmla="*/ 1145381 h 1676400"/>
              <a:gd name="connsiteX55" fmla="*/ 2752725 w 2836068"/>
              <a:gd name="connsiteY55" fmla="*/ 1188243 h 1676400"/>
              <a:gd name="connsiteX56" fmla="*/ 2724150 w 2836068"/>
              <a:gd name="connsiteY56" fmla="*/ 1233487 h 1676400"/>
              <a:gd name="connsiteX57" fmla="*/ 2688431 w 2836068"/>
              <a:gd name="connsiteY57" fmla="*/ 1278731 h 1676400"/>
              <a:gd name="connsiteX58" fmla="*/ 2652712 w 2836068"/>
              <a:gd name="connsiteY58" fmla="*/ 1309687 h 1676400"/>
              <a:gd name="connsiteX59" fmla="*/ 2619375 w 2836068"/>
              <a:gd name="connsiteY59" fmla="*/ 1328737 h 1676400"/>
              <a:gd name="connsiteX60" fmla="*/ 2593181 w 2836068"/>
              <a:gd name="connsiteY60" fmla="*/ 1331118 h 1676400"/>
              <a:gd name="connsiteX61" fmla="*/ 2514600 w 2836068"/>
              <a:gd name="connsiteY61" fmla="*/ 1326356 h 1676400"/>
              <a:gd name="connsiteX62" fmla="*/ 2433637 w 2836068"/>
              <a:gd name="connsiteY62" fmla="*/ 1316831 h 1676400"/>
              <a:gd name="connsiteX63" fmla="*/ 2278856 w 2836068"/>
              <a:gd name="connsiteY63" fmla="*/ 1288256 h 1676400"/>
              <a:gd name="connsiteX64" fmla="*/ 2150268 w 2836068"/>
              <a:gd name="connsiteY64" fmla="*/ 1257300 h 1676400"/>
              <a:gd name="connsiteX65" fmla="*/ 1978818 w 2836068"/>
              <a:gd name="connsiteY65" fmla="*/ 1212056 h 1676400"/>
              <a:gd name="connsiteX66" fmla="*/ 1783556 w 2836068"/>
              <a:gd name="connsiteY66" fmla="*/ 1150143 h 1676400"/>
              <a:gd name="connsiteX67" fmla="*/ 1569243 w 2836068"/>
              <a:gd name="connsiteY67" fmla="*/ 1069181 h 1676400"/>
              <a:gd name="connsiteX68" fmla="*/ 1407318 w 2836068"/>
              <a:gd name="connsiteY68" fmla="*/ 995362 h 1676400"/>
              <a:gd name="connsiteX69" fmla="*/ 1200150 w 2836068"/>
              <a:gd name="connsiteY69" fmla="*/ 912018 h 1676400"/>
              <a:gd name="connsiteX70" fmla="*/ 1083468 w 2836068"/>
              <a:gd name="connsiteY70" fmla="*/ 847725 h 1676400"/>
              <a:gd name="connsiteX71" fmla="*/ 897731 w 2836068"/>
              <a:gd name="connsiteY71" fmla="*/ 735806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36068" h="1676400">
                <a:moveTo>
                  <a:pt x="897731" y="735806"/>
                </a:moveTo>
                <a:lnTo>
                  <a:pt x="792956" y="671512"/>
                </a:lnTo>
                <a:lnTo>
                  <a:pt x="733425" y="633412"/>
                </a:lnTo>
                <a:lnTo>
                  <a:pt x="647700" y="573881"/>
                </a:lnTo>
                <a:lnTo>
                  <a:pt x="592931" y="533400"/>
                </a:lnTo>
                <a:lnTo>
                  <a:pt x="492918" y="452437"/>
                </a:lnTo>
                <a:lnTo>
                  <a:pt x="428625" y="392906"/>
                </a:lnTo>
                <a:lnTo>
                  <a:pt x="357187" y="328612"/>
                </a:lnTo>
                <a:lnTo>
                  <a:pt x="278606" y="252412"/>
                </a:lnTo>
                <a:lnTo>
                  <a:pt x="183356" y="154781"/>
                </a:lnTo>
                <a:lnTo>
                  <a:pt x="69056" y="33337"/>
                </a:lnTo>
                <a:lnTo>
                  <a:pt x="47625" y="11906"/>
                </a:lnTo>
                <a:lnTo>
                  <a:pt x="23812" y="0"/>
                </a:lnTo>
                <a:lnTo>
                  <a:pt x="9525" y="0"/>
                </a:lnTo>
                <a:lnTo>
                  <a:pt x="2381" y="2381"/>
                </a:lnTo>
                <a:lnTo>
                  <a:pt x="0" y="19050"/>
                </a:lnTo>
                <a:lnTo>
                  <a:pt x="4762" y="52387"/>
                </a:lnTo>
                <a:lnTo>
                  <a:pt x="42862" y="114300"/>
                </a:lnTo>
                <a:lnTo>
                  <a:pt x="173831" y="290512"/>
                </a:lnTo>
                <a:lnTo>
                  <a:pt x="297656" y="433387"/>
                </a:lnTo>
                <a:lnTo>
                  <a:pt x="392906" y="535781"/>
                </a:lnTo>
                <a:lnTo>
                  <a:pt x="495300" y="635793"/>
                </a:lnTo>
                <a:lnTo>
                  <a:pt x="602456" y="733425"/>
                </a:lnTo>
                <a:lnTo>
                  <a:pt x="695325" y="812006"/>
                </a:lnTo>
                <a:lnTo>
                  <a:pt x="795337" y="895350"/>
                </a:lnTo>
                <a:lnTo>
                  <a:pt x="912018" y="983456"/>
                </a:lnTo>
                <a:lnTo>
                  <a:pt x="1000125" y="1047750"/>
                </a:lnTo>
                <a:lnTo>
                  <a:pt x="1190625" y="1164431"/>
                </a:lnTo>
                <a:lnTo>
                  <a:pt x="1295400" y="1212056"/>
                </a:lnTo>
                <a:lnTo>
                  <a:pt x="1464468" y="1285875"/>
                </a:lnTo>
                <a:lnTo>
                  <a:pt x="1688306" y="1373981"/>
                </a:lnTo>
                <a:lnTo>
                  <a:pt x="1900237" y="1450181"/>
                </a:lnTo>
                <a:lnTo>
                  <a:pt x="2116931" y="1519237"/>
                </a:lnTo>
                <a:lnTo>
                  <a:pt x="2288381" y="1564481"/>
                </a:lnTo>
                <a:lnTo>
                  <a:pt x="2457450" y="1607343"/>
                </a:lnTo>
                <a:lnTo>
                  <a:pt x="2497931" y="1626393"/>
                </a:lnTo>
                <a:lnTo>
                  <a:pt x="2533650" y="1652587"/>
                </a:lnTo>
                <a:lnTo>
                  <a:pt x="2552700" y="1669256"/>
                </a:lnTo>
                <a:lnTo>
                  <a:pt x="2571750" y="1676400"/>
                </a:lnTo>
                <a:lnTo>
                  <a:pt x="2590800" y="1676400"/>
                </a:lnTo>
                <a:lnTo>
                  <a:pt x="2614612" y="1666875"/>
                </a:lnTo>
                <a:lnTo>
                  <a:pt x="2645568" y="1640681"/>
                </a:lnTo>
                <a:lnTo>
                  <a:pt x="2681287" y="1597818"/>
                </a:lnTo>
                <a:lnTo>
                  <a:pt x="2717006" y="1543050"/>
                </a:lnTo>
                <a:lnTo>
                  <a:pt x="2750343" y="1483518"/>
                </a:lnTo>
                <a:lnTo>
                  <a:pt x="2774156" y="1423987"/>
                </a:lnTo>
                <a:lnTo>
                  <a:pt x="2797968" y="1357312"/>
                </a:lnTo>
                <a:lnTo>
                  <a:pt x="2821781" y="1276350"/>
                </a:lnTo>
                <a:lnTo>
                  <a:pt x="2836068" y="1209675"/>
                </a:lnTo>
                <a:lnTo>
                  <a:pt x="2836068" y="1181100"/>
                </a:lnTo>
                <a:lnTo>
                  <a:pt x="2833687" y="1162050"/>
                </a:lnTo>
                <a:lnTo>
                  <a:pt x="2826543" y="1150143"/>
                </a:lnTo>
                <a:lnTo>
                  <a:pt x="2817018" y="1140618"/>
                </a:lnTo>
                <a:lnTo>
                  <a:pt x="2795587" y="1138237"/>
                </a:lnTo>
                <a:lnTo>
                  <a:pt x="2783681" y="1145381"/>
                </a:lnTo>
                <a:lnTo>
                  <a:pt x="2752725" y="1188243"/>
                </a:lnTo>
                <a:lnTo>
                  <a:pt x="2724150" y="1233487"/>
                </a:lnTo>
                <a:lnTo>
                  <a:pt x="2688431" y="1278731"/>
                </a:lnTo>
                <a:lnTo>
                  <a:pt x="2652712" y="1309687"/>
                </a:lnTo>
                <a:lnTo>
                  <a:pt x="2619375" y="1328737"/>
                </a:lnTo>
                <a:lnTo>
                  <a:pt x="2593181" y="1331118"/>
                </a:lnTo>
                <a:lnTo>
                  <a:pt x="2514600" y="1326356"/>
                </a:lnTo>
                <a:lnTo>
                  <a:pt x="2433637" y="1316831"/>
                </a:lnTo>
                <a:lnTo>
                  <a:pt x="2278856" y="1288256"/>
                </a:lnTo>
                <a:lnTo>
                  <a:pt x="2150268" y="1257300"/>
                </a:lnTo>
                <a:lnTo>
                  <a:pt x="1978818" y="1212056"/>
                </a:lnTo>
                <a:lnTo>
                  <a:pt x="1783556" y="1150143"/>
                </a:lnTo>
                <a:lnTo>
                  <a:pt x="1569243" y="1069181"/>
                </a:lnTo>
                <a:lnTo>
                  <a:pt x="1407318" y="995362"/>
                </a:lnTo>
                <a:lnTo>
                  <a:pt x="1200150" y="912018"/>
                </a:lnTo>
                <a:lnTo>
                  <a:pt x="1083468" y="847725"/>
                </a:lnTo>
                <a:lnTo>
                  <a:pt x="897731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7761EB-11FF-40C6-BAF7-14D6B7CB7EC8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73188"/>
            <a:ext cx="4564062" cy="4716462"/>
            <a:chOff x="2651125" y="1525588"/>
            <a:chExt cx="4564063" cy="4716462"/>
          </a:xfrm>
        </p:grpSpPr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4165D6BB-2607-4C5C-89FA-9C98805EFE2B}"/>
                </a:ext>
              </a:extLst>
            </p:cNvPr>
            <p:cNvSpPr/>
            <p:nvPr/>
          </p:nvSpPr>
          <p:spPr>
            <a:xfrm>
              <a:off x="3219450" y="21526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3">
              <a:extLst>
                <a:ext uri="{FF2B5EF4-FFF2-40B4-BE49-F238E27FC236}">
                  <a16:creationId xmlns:a16="http://schemas.microsoft.com/office/drawing/2014/main" id="{8471BA9C-D329-4EF9-8401-58FBBE270FD4}"/>
                </a:ext>
              </a:extLst>
            </p:cNvPr>
            <p:cNvSpPr/>
            <p:nvPr/>
          </p:nvSpPr>
          <p:spPr>
            <a:xfrm>
              <a:off x="3790950" y="33813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0">
              <a:extLst>
                <a:ext uri="{FF2B5EF4-FFF2-40B4-BE49-F238E27FC236}">
                  <a16:creationId xmlns:a16="http://schemas.microsoft.com/office/drawing/2014/main" id="{AC8BBA6B-821C-4F03-A9D6-787D8BF2E649}"/>
                </a:ext>
              </a:extLst>
            </p:cNvPr>
            <p:cNvSpPr/>
            <p:nvPr/>
          </p:nvSpPr>
          <p:spPr>
            <a:xfrm>
              <a:off x="5751513" y="17922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E446245-CA7B-4A59-918E-DA8AFB8EAF46}"/>
                </a:ext>
              </a:extLst>
            </p:cNvPr>
            <p:cNvSpPr/>
            <p:nvPr/>
          </p:nvSpPr>
          <p:spPr>
            <a:xfrm>
              <a:off x="3876675" y="1639888"/>
              <a:ext cx="576262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2">
              <a:extLst>
                <a:ext uri="{FF2B5EF4-FFF2-40B4-BE49-F238E27FC236}">
                  <a16:creationId xmlns:a16="http://schemas.microsoft.com/office/drawing/2014/main" id="{15388E56-595B-47F7-9732-2C186CCE9A73}"/>
                </a:ext>
              </a:extLst>
            </p:cNvPr>
            <p:cNvSpPr/>
            <p:nvPr/>
          </p:nvSpPr>
          <p:spPr>
            <a:xfrm>
              <a:off x="2657475" y="26209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D01A6512-B0A1-4F8F-B047-0578C95DC304}"/>
                </a:ext>
              </a:extLst>
            </p:cNvPr>
            <p:cNvSpPr/>
            <p:nvPr/>
          </p:nvSpPr>
          <p:spPr>
            <a:xfrm>
              <a:off x="2828925" y="36718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2B0F7B86-8FD0-42C2-AE08-6817FFCB0BD9}"/>
                </a:ext>
              </a:extLst>
            </p:cNvPr>
            <p:cNvSpPr/>
            <p:nvPr/>
          </p:nvSpPr>
          <p:spPr>
            <a:xfrm>
              <a:off x="2651125" y="39243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FB2BCA75-1CCF-45CC-97B3-04BA12262E08}"/>
                </a:ext>
              </a:extLst>
            </p:cNvPr>
            <p:cNvSpPr/>
            <p:nvPr/>
          </p:nvSpPr>
          <p:spPr>
            <a:xfrm>
              <a:off x="3536950" y="4652963"/>
              <a:ext cx="315912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B14C13F5-5AC6-4C09-ADFD-AF5EF1D9E58B}"/>
                </a:ext>
              </a:extLst>
            </p:cNvPr>
            <p:cNvSpPr/>
            <p:nvPr/>
          </p:nvSpPr>
          <p:spPr>
            <a:xfrm>
              <a:off x="3538537" y="50958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9C2E9D4D-F864-496E-8588-8937472242E5}"/>
                </a:ext>
              </a:extLst>
            </p:cNvPr>
            <p:cNvSpPr/>
            <p:nvPr/>
          </p:nvSpPr>
          <p:spPr>
            <a:xfrm>
              <a:off x="4576762" y="3983038"/>
              <a:ext cx="814388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47C03879-01CE-488A-BBD7-DA943A6CBC8A}"/>
                </a:ext>
              </a:extLst>
            </p:cNvPr>
            <p:cNvSpPr/>
            <p:nvPr/>
          </p:nvSpPr>
          <p:spPr>
            <a:xfrm>
              <a:off x="4257675" y="44767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C28DF953-AFC3-409B-87A6-8302498A35E7}"/>
                </a:ext>
              </a:extLst>
            </p:cNvPr>
            <p:cNvSpPr/>
            <p:nvPr/>
          </p:nvSpPr>
          <p:spPr>
            <a:xfrm rot="16200000">
              <a:off x="3713164" y="2755900"/>
              <a:ext cx="4716462" cy="2255837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51FAC0E9-453D-4EA4-A5DA-02A2182C43D9}"/>
                </a:ext>
              </a:extLst>
            </p:cNvPr>
            <p:cNvSpPr/>
            <p:nvPr/>
          </p:nvSpPr>
          <p:spPr>
            <a:xfrm rot="16200000">
              <a:off x="6314282" y="52157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4">
              <a:extLst>
                <a:ext uri="{FF2B5EF4-FFF2-40B4-BE49-F238E27FC236}">
                  <a16:creationId xmlns:a16="http://schemas.microsoft.com/office/drawing/2014/main" id="{08B550F8-95D6-47AB-879A-601552D4C369}"/>
                </a:ext>
              </a:extLst>
            </p:cNvPr>
            <p:cNvSpPr/>
            <p:nvPr/>
          </p:nvSpPr>
          <p:spPr>
            <a:xfrm rot="16200000">
              <a:off x="4462463" y="38306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19135C45-7BCD-41A5-ADAD-EBCDD0E214C6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2E693575-66B0-4CB4-929C-6B8E6311250D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8457A8FE-7D90-4572-A536-83E776CB65B8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12C95CAC-6B1C-42B0-B5C6-9B45F9B95142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1">
              <a:extLst>
                <a:ext uri="{FF2B5EF4-FFF2-40B4-BE49-F238E27FC236}">
                  <a16:creationId xmlns:a16="http://schemas.microsoft.com/office/drawing/2014/main" id="{B1FE5510-D03E-4753-9CF7-3F731FE001F1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2">
              <a:extLst>
                <a:ext uri="{FF2B5EF4-FFF2-40B4-BE49-F238E27FC236}">
                  <a16:creationId xmlns:a16="http://schemas.microsoft.com/office/drawing/2014/main" id="{3911EC30-1A4B-4F6D-80B9-B25DC5F9C943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4">
              <a:extLst>
                <a:ext uri="{FF2B5EF4-FFF2-40B4-BE49-F238E27FC236}">
                  <a16:creationId xmlns:a16="http://schemas.microsoft.com/office/drawing/2014/main" id="{11234190-101A-430F-907C-F6F03325F229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18540148-B2AF-4A51-8FD9-A8D2097664DB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6">
              <a:extLst>
                <a:ext uri="{FF2B5EF4-FFF2-40B4-BE49-F238E27FC236}">
                  <a16:creationId xmlns:a16="http://schemas.microsoft.com/office/drawing/2014/main" id="{CE1B067B-A255-4001-9D28-08FC301A6E50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7">
              <a:extLst>
                <a:ext uri="{FF2B5EF4-FFF2-40B4-BE49-F238E27FC236}">
                  <a16:creationId xmlns:a16="http://schemas.microsoft.com/office/drawing/2014/main" id="{55E73D1E-7C16-4FED-BAB1-7E10B57E8198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8">
              <a:extLst>
                <a:ext uri="{FF2B5EF4-FFF2-40B4-BE49-F238E27FC236}">
                  <a16:creationId xmlns:a16="http://schemas.microsoft.com/office/drawing/2014/main" id="{7B4D9201-9B0C-4541-BDBF-E9894E5A041B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9">
              <a:extLst>
                <a:ext uri="{FF2B5EF4-FFF2-40B4-BE49-F238E27FC236}">
                  <a16:creationId xmlns:a16="http://schemas.microsoft.com/office/drawing/2014/main" id="{FE4E5E44-4A56-4881-ADDF-4C6E0A9CE5E9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2">
              <a:extLst>
                <a:ext uri="{FF2B5EF4-FFF2-40B4-BE49-F238E27FC236}">
                  <a16:creationId xmlns:a16="http://schemas.microsoft.com/office/drawing/2014/main" id="{ADDB2BE3-AD67-4CA5-89D7-F39E2B9BB49A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3">
              <a:extLst>
                <a:ext uri="{FF2B5EF4-FFF2-40B4-BE49-F238E27FC236}">
                  <a16:creationId xmlns:a16="http://schemas.microsoft.com/office/drawing/2014/main" id="{BE196B1E-0712-44F6-BF59-12AC95B7693F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4">
              <a:extLst>
                <a:ext uri="{FF2B5EF4-FFF2-40B4-BE49-F238E27FC236}">
                  <a16:creationId xmlns:a16="http://schemas.microsoft.com/office/drawing/2014/main" id="{710343EA-CCE9-4910-9E6D-5AD9667386A7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754" name="グループ化 1">
            <a:extLst>
              <a:ext uri="{FF2B5EF4-FFF2-40B4-BE49-F238E27FC236}">
                <a16:creationId xmlns:a16="http://schemas.microsoft.com/office/drawing/2014/main" id="{81F288EC-F9F9-4722-BCEF-BBAFE3E54D46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87271A5-33FA-4CDF-9DF4-83B9E587AFDF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2901C0F-826F-4E3B-959E-D80570358C27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8F8BE1DB-3B57-4DBF-8340-87F58EAFC6A9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5D073F5F-86F5-4E3F-AF03-91E32B243DD3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122DF25-EBA0-451C-AB48-C57B329D8041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C8762205-0848-4EE1-9991-A0D307B02287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FFA6BF8A-F389-4D0E-B3E4-54A8EE7C4E39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9FED5111-C48A-4B12-B070-52C24F53719A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0EC83706-BBAF-40F1-A327-3501767BAE76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11C8422-8BB2-4C1B-ADAD-865902C0ADE8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7BEE87B0-5821-438B-9332-AD8AF16E2FB5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1EB723A4-EC0F-4DD8-9AA5-E00A639CD43E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21AFCCCD-3938-4DC9-8104-ABB6262D49AD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6F656EB-1DCC-4AE3-8390-5E795445362D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7B65ABC-3E59-445D-BA82-CA8B9F076B36}"/>
              </a:ext>
            </a:extLst>
          </p:cNvPr>
          <p:cNvSpPr/>
          <p:nvPr/>
        </p:nvSpPr>
        <p:spPr>
          <a:xfrm>
            <a:off x="4592638" y="1373188"/>
            <a:ext cx="492125" cy="669925"/>
          </a:xfrm>
          <a:custGeom>
            <a:avLst/>
            <a:gdLst>
              <a:gd name="connsiteX0" fmla="*/ 178594 w 490538"/>
              <a:gd name="connsiteY0" fmla="*/ 314325 h 669132"/>
              <a:gd name="connsiteX1" fmla="*/ 185738 w 490538"/>
              <a:gd name="connsiteY1" fmla="*/ 445294 h 669132"/>
              <a:gd name="connsiteX2" fmla="*/ 204788 w 490538"/>
              <a:gd name="connsiteY2" fmla="*/ 669132 h 669132"/>
              <a:gd name="connsiteX3" fmla="*/ 431007 w 490538"/>
              <a:gd name="connsiteY3" fmla="*/ 638175 h 669132"/>
              <a:gd name="connsiteX4" fmla="*/ 414338 w 490538"/>
              <a:gd name="connsiteY4" fmla="*/ 540544 h 669132"/>
              <a:gd name="connsiteX5" fmla="*/ 404813 w 490538"/>
              <a:gd name="connsiteY5" fmla="*/ 488157 h 669132"/>
              <a:gd name="connsiteX6" fmla="*/ 402432 w 490538"/>
              <a:gd name="connsiteY6" fmla="*/ 454819 h 669132"/>
              <a:gd name="connsiteX7" fmla="*/ 402432 w 490538"/>
              <a:gd name="connsiteY7" fmla="*/ 431007 h 669132"/>
              <a:gd name="connsiteX8" fmla="*/ 407194 w 490538"/>
              <a:gd name="connsiteY8" fmla="*/ 385763 h 669132"/>
              <a:gd name="connsiteX9" fmla="*/ 414338 w 490538"/>
              <a:gd name="connsiteY9" fmla="*/ 347663 h 669132"/>
              <a:gd name="connsiteX10" fmla="*/ 423863 w 490538"/>
              <a:gd name="connsiteY10" fmla="*/ 309563 h 669132"/>
              <a:gd name="connsiteX11" fmla="*/ 438150 w 490538"/>
              <a:gd name="connsiteY11" fmla="*/ 271463 h 669132"/>
              <a:gd name="connsiteX12" fmla="*/ 452438 w 490538"/>
              <a:gd name="connsiteY12" fmla="*/ 247650 h 669132"/>
              <a:gd name="connsiteX13" fmla="*/ 461963 w 490538"/>
              <a:gd name="connsiteY13" fmla="*/ 228600 h 669132"/>
              <a:gd name="connsiteX14" fmla="*/ 476250 w 490538"/>
              <a:gd name="connsiteY14" fmla="*/ 202407 h 669132"/>
              <a:gd name="connsiteX15" fmla="*/ 485775 w 490538"/>
              <a:gd name="connsiteY15" fmla="*/ 176213 h 669132"/>
              <a:gd name="connsiteX16" fmla="*/ 490538 w 490538"/>
              <a:gd name="connsiteY16" fmla="*/ 152400 h 669132"/>
              <a:gd name="connsiteX17" fmla="*/ 490538 w 490538"/>
              <a:gd name="connsiteY17" fmla="*/ 130969 h 669132"/>
              <a:gd name="connsiteX18" fmla="*/ 490538 w 490538"/>
              <a:gd name="connsiteY18" fmla="*/ 119063 h 669132"/>
              <a:gd name="connsiteX19" fmla="*/ 488157 w 490538"/>
              <a:gd name="connsiteY19" fmla="*/ 107157 h 669132"/>
              <a:gd name="connsiteX20" fmla="*/ 478632 w 490538"/>
              <a:gd name="connsiteY20" fmla="*/ 88107 h 669132"/>
              <a:gd name="connsiteX21" fmla="*/ 464344 w 490538"/>
              <a:gd name="connsiteY21" fmla="*/ 76200 h 669132"/>
              <a:gd name="connsiteX22" fmla="*/ 423863 w 490538"/>
              <a:gd name="connsiteY22" fmla="*/ 64294 h 669132"/>
              <a:gd name="connsiteX23" fmla="*/ 333375 w 490538"/>
              <a:gd name="connsiteY23" fmla="*/ 40482 h 669132"/>
              <a:gd name="connsiteX24" fmla="*/ 269082 w 490538"/>
              <a:gd name="connsiteY24" fmla="*/ 21432 h 669132"/>
              <a:gd name="connsiteX25" fmla="*/ 197644 w 490538"/>
              <a:gd name="connsiteY25" fmla="*/ 2382 h 669132"/>
              <a:gd name="connsiteX26" fmla="*/ 176213 w 490538"/>
              <a:gd name="connsiteY26" fmla="*/ 0 h 669132"/>
              <a:gd name="connsiteX27" fmla="*/ 114300 w 490538"/>
              <a:gd name="connsiteY27" fmla="*/ 2382 h 669132"/>
              <a:gd name="connsiteX28" fmla="*/ 64294 w 490538"/>
              <a:gd name="connsiteY28" fmla="*/ 7144 h 669132"/>
              <a:gd name="connsiteX29" fmla="*/ 26194 w 490538"/>
              <a:gd name="connsiteY29" fmla="*/ 11907 h 669132"/>
              <a:gd name="connsiteX30" fmla="*/ 7144 w 490538"/>
              <a:gd name="connsiteY30" fmla="*/ 16669 h 669132"/>
              <a:gd name="connsiteX31" fmla="*/ 0 w 490538"/>
              <a:gd name="connsiteY31" fmla="*/ 21432 h 669132"/>
              <a:gd name="connsiteX32" fmla="*/ 0 w 490538"/>
              <a:gd name="connsiteY32" fmla="*/ 30957 h 669132"/>
              <a:gd name="connsiteX33" fmla="*/ 7144 w 490538"/>
              <a:gd name="connsiteY33" fmla="*/ 42863 h 669132"/>
              <a:gd name="connsiteX34" fmla="*/ 30957 w 490538"/>
              <a:gd name="connsiteY34" fmla="*/ 61913 h 669132"/>
              <a:gd name="connsiteX35" fmla="*/ 66675 w 490538"/>
              <a:gd name="connsiteY35" fmla="*/ 80963 h 669132"/>
              <a:gd name="connsiteX36" fmla="*/ 92869 w 490538"/>
              <a:gd name="connsiteY36" fmla="*/ 95250 h 669132"/>
              <a:gd name="connsiteX37" fmla="*/ 104775 w 490538"/>
              <a:gd name="connsiteY37" fmla="*/ 104775 h 669132"/>
              <a:gd name="connsiteX38" fmla="*/ 116682 w 490538"/>
              <a:gd name="connsiteY38" fmla="*/ 121444 h 669132"/>
              <a:gd name="connsiteX39" fmla="*/ 138113 w 490538"/>
              <a:gd name="connsiteY39" fmla="*/ 157163 h 669132"/>
              <a:gd name="connsiteX40" fmla="*/ 164307 w 490538"/>
              <a:gd name="connsiteY40" fmla="*/ 219075 h 669132"/>
              <a:gd name="connsiteX41" fmla="*/ 171450 w 490538"/>
              <a:gd name="connsiteY41" fmla="*/ 250032 h 669132"/>
              <a:gd name="connsiteX42" fmla="*/ 178594 w 490538"/>
              <a:gd name="connsiteY42" fmla="*/ 314325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669132">
                <a:moveTo>
                  <a:pt x="178594" y="314325"/>
                </a:moveTo>
                <a:lnTo>
                  <a:pt x="185738" y="445294"/>
                </a:lnTo>
                <a:lnTo>
                  <a:pt x="204788" y="669132"/>
                </a:lnTo>
                <a:lnTo>
                  <a:pt x="431007" y="638175"/>
                </a:lnTo>
                <a:lnTo>
                  <a:pt x="414338" y="540544"/>
                </a:lnTo>
                <a:lnTo>
                  <a:pt x="404813" y="488157"/>
                </a:lnTo>
                <a:lnTo>
                  <a:pt x="402432" y="454819"/>
                </a:lnTo>
                <a:lnTo>
                  <a:pt x="402432" y="431007"/>
                </a:lnTo>
                <a:lnTo>
                  <a:pt x="407194" y="385763"/>
                </a:lnTo>
                <a:lnTo>
                  <a:pt x="414338" y="347663"/>
                </a:lnTo>
                <a:lnTo>
                  <a:pt x="423863" y="309563"/>
                </a:lnTo>
                <a:lnTo>
                  <a:pt x="438150" y="271463"/>
                </a:lnTo>
                <a:lnTo>
                  <a:pt x="452438" y="247650"/>
                </a:lnTo>
                <a:lnTo>
                  <a:pt x="461963" y="228600"/>
                </a:lnTo>
                <a:lnTo>
                  <a:pt x="476250" y="202407"/>
                </a:lnTo>
                <a:lnTo>
                  <a:pt x="485775" y="176213"/>
                </a:lnTo>
                <a:lnTo>
                  <a:pt x="490538" y="152400"/>
                </a:lnTo>
                <a:lnTo>
                  <a:pt x="490538" y="130969"/>
                </a:lnTo>
                <a:lnTo>
                  <a:pt x="490538" y="119063"/>
                </a:lnTo>
                <a:lnTo>
                  <a:pt x="488157" y="107157"/>
                </a:lnTo>
                <a:lnTo>
                  <a:pt x="478632" y="88107"/>
                </a:lnTo>
                <a:lnTo>
                  <a:pt x="464344" y="76200"/>
                </a:lnTo>
                <a:lnTo>
                  <a:pt x="423863" y="64294"/>
                </a:lnTo>
                <a:lnTo>
                  <a:pt x="333375" y="40482"/>
                </a:lnTo>
                <a:lnTo>
                  <a:pt x="269082" y="21432"/>
                </a:lnTo>
                <a:lnTo>
                  <a:pt x="197644" y="2382"/>
                </a:lnTo>
                <a:lnTo>
                  <a:pt x="176213" y="0"/>
                </a:lnTo>
                <a:lnTo>
                  <a:pt x="114300" y="2382"/>
                </a:lnTo>
                <a:lnTo>
                  <a:pt x="64294" y="7144"/>
                </a:lnTo>
                <a:lnTo>
                  <a:pt x="26194" y="11907"/>
                </a:lnTo>
                <a:lnTo>
                  <a:pt x="7144" y="16669"/>
                </a:lnTo>
                <a:lnTo>
                  <a:pt x="0" y="21432"/>
                </a:lnTo>
                <a:lnTo>
                  <a:pt x="0" y="30957"/>
                </a:lnTo>
                <a:lnTo>
                  <a:pt x="7144" y="42863"/>
                </a:lnTo>
                <a:lnTo>
                  <a:pt x="30957" y="61913"/>
                </a:lnTo>
                <a:lnTo>
                  <a:pt x="66675" y="80963"/>
                </a:lnTo>
                <a:lnTo>
                  <a:pt x="92869" y="95250"/>
                </a:lnTo>
                <a:lnTo>
                  <a:pt x="104775" y="104775"/>
                </a:lnTo>
                <a:lnTo>
                  <a:pt x="116682" y="121444"/>
                </a:lnTo>
                <a:lnTo>
                  <a:pt x="138113" y="157163"/>
                </a:lnTo>
                <a:lnTo>
                  <a:pt x="164307" y="219075"/>
                </a:lnTo>
                <a:lnTo>
                  <a:pt x="171450" y="250032"/>
                </a:lnTo>
                <a:lnTo>
                  <a:pt x="178594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6F9AF26-D627-40E8-AD52-C9D2710BD7CE}"/>
              </a:ext>
            </a:extLst>
          </p:cNvPr>
          <p:cNvSpPr/>
          <p:nvPr/>
        </p:nvSpPr>
        <p:spPr>
          <a:xfrm>
            <a:off x="3000375" y="1903413"/>
            <a:ext cx="404813" cy="1098550"/>
          </a:xfrm>
          <a:custGeom>
            <a:avLst/>
            <a:gdLst>
              <a:gd name="connsiteX0" fmla="*/ 400050 w 404813"/>
              <a:gd name="connsiteY0" fmla="*/ 454819 h 1100137"/>
              <a:gd name="connsiteX1" fmla="*/ 392906 w 404813"/>
              <a:gd name="connsiteY1" fmla="*/ 528637 h 1100137"/>
              <a:gd name="connsiteX2" fmla="*/ 378619 w 404813"/>
              <a:gd name="connsiteY2" fmla="*/ 602456 h 1100137"/>
              <a:gd name="connsiteX3" fmla="*/ 357188 w 404813"/>
              <a:gd name="connsiteY3" fmla="*/ 688181 h 1100137"/>
              <a:gd name="connsiteX4" fmla="*/ 328613 w 404813"/>
              <a:gd name="connsiteY4" fmla="*/ 771525 h 1100137"/>
              <a:gd name="connsiteX5" fmla="*/ 314325 w 404813"/>
              <a:gd name="connsiteY5" fmla="*/ 819150 h 1100137"/>
              <a:gd name="connsiteX6" fmla="*/ 300038 w 404813"/>
              <a:gd name="connsiteY6" fmla="*/ 864394 h 1100137"/>
              <a:gd name="connsiteX7" fmla="*/ 269081 w 404813"/>
              <a:gd name="connsiteY7" fmla="*/ 945356 h 1100137"/>
              <a:gd name="connsiteX8" fmla="*/ 240506 w 404813"/>
              <a:gd name="connsiteY8" fmla="*/ 1007269 h 1100137"/>
              <a:gd name="connsiteX9" fmla="*/ 216694 w 404813"/>
              <a:gd name="connsiteY9" fmla="*/ 1045369 h 1100137"/>
              <a:gd name="connsiteX10" fmla="*/ 185738 w 404813"/>
              <a:gd name="connsiteY10" fmla="*/ 1078706 h 1100137"/>
              <a:gd name="connsiteX11" fmla="*/ 159544 w 404813"/>
              <a:gd name="connsiteY11" fmla="*/ 1092994 h 1100137"/>
              <a:gd name="connsiteX12" fmla="*/ 130969 w 404813"/>
              <a:gd name="connsiteY12" fmla="*/ 1100137 h 1100137"/>
              <a:gd name="connsiteX13" fmla="*/ 104775 w 404813"/>
              <a:gd name="connsiteY13" fmla="*/ 1097756 h 1100137"/>
              <a:gd name="connsiteX14" fmla="*/ 80963 w 404813"/>
              <a:gd name="connsiteY14" fmla="*/ 1090612 h 1100137"/>
              <a:gd name="connsiteX15" fmla="*/ 69056 w 404813"/>
              <a:gd name="connsiteY15" fmla="*/ 1076325 h 1100137"/>
              <a:gd name="connsiteX16" fmla="*/ 50006 w 404813"/>
              <a:gd name="connsiteY16" fmla="*/ 1035844 h 1100137"/>
              <a:gd name="connsiteX17" fmla="*/ 26194 w 404813"/>
              <a:gd name="connsiteY17" fmla="*/ 983456 h 1100137"/>
              <a:gd name="connsiteX18" fmla="*/ 9525 w 404813"/>
              <a:gd name="connsiteY18" fmla="*/ 933450 h 1100137"/>
              <a:gd name="connsiteX19" fmla="*/ 0 w 404813"/>
              <a:gd name="connsiteY19" fmla="*/ 888206 h 1100137"/>
              <a:gd name="connsiteX20" fmla="*/ 0 w 404813"/>
              <a:gd name="connsiteY20" fmla="*/ 864394 h 1100137"/>
              <a:gd name="connsiteX21" fmla="*/ 2381 w 404813"/>
              <a:gd name="connsiteY21" fmla="*/ 845344 h 1100137"/>
              <a:gd name="connsiteX22" fmla="*/ 7144 w 404813"/>
              <a:gd name="connsiteY22" fmla="*/ 823912 h 1100137"/>
              <a:gd name="connsiteX23" fmla="*/ 28575 w 404813"/>
              <a:gd name="connsiteY23" fmla="*/ 785812 h 1100137"/>
              <a:gd name="connsiteX24" fmla="*/ 61913 w 404813"/>
              <a:gd name="connsiteY24" fmla="*/ 728662 h 1100137"/>
              <a:gd name="connsiteX25" fmla="*/ 100013 w 404813"/>
              <a:gd name="connsiteY25" fmla="*/ 652462 h 1100137"/>
              <a:gd name="connsiteX26" fmla="*/ 138113 w 404813"/>
              <a:gd name="connsiteY26" fmla="*/ 564356 h 1100137"/>
              <a:gd name="connsiteX27" fmla="*/ 159544 w 404813"/>
              <a:gd name="connsiteY27" fmla="*/ 511969 h 1100137"/>
              <a:gd name="connsiteX28" fmla="*/ 173831 w 404813"/>
              <a:gd name="connsiteY28" fmla="*/ 459581 h 1100137"/>
              <a:gd name="connsiteX29" fmla="*/ 190500 w 404813"/>
              <a:gd name="connsiteY29" fmla="*/ 402431 h 1100137"/>
              <a:gd name="connsiteX30" fmla="*/ 200025 w 404813"/>
              <a:gd name="connsiteY30" fmla="*/ 350044 h 1100137"/>
              <a:gd name="connsiteX31" fmla="*/ 204788 w 404813"/>
              <a:gd name="connsiteY31" fmla="*/ 311944 h 1100137"/>
              <a:gd name="connsiteX32" fmla="*/ 204788 w 404813"/>
              <a:gd name="connsiteY32" fmla="*/ 283369 h 1100137"/>
              <a:gd name="connsiteX33" fmla="*/ 204788 w 404813"/>
              <a:gd name="connsiteY33" fmla="*/ 235744 h 1100137"/>
              <a:gd name="connsiteX34" fmla="*/ 197644 w 404813"/>
              <a:gd name="connsiteY34" fmla="*/ 178594 h 1100137"/>
              <a:gd name="connsiteX35" fmla="*/ 183356 w 404813"/>
              <a:gd name="connsiteY35" fmla="*/ 42862 h 1100137"/>
              <a:gd name="connsiteX36" fmla="*/ 185738 w 404813"/>
              <a:gd name="connsiteY36" fmla="*/ 21431 h 1100137"/>
              <a:gd name="connsiteX37" fmla="*/ 190500 w 404813"/>
              <a:gd name="connsiteY37" fmla="*/ 9525 h 1100137"/>
              <a:gd name="connsiteX38" fmla="*/ 200025 w 404813"/>
              <a:gd name="connsiteY38" fmla="*/ 0 h 1100137"/>
              <a:gd name="connsiteX39" fmla="*/ 209550 w 404813"/>
              <a:gd name="connsiteY39" fmla="*/ 0 h 1100137"/>
              <a:gd name="connsiteX40" fmla="*/ 219075 w 404813"/>
              <a:gd name="connsiteY40" fmla="*/ 2381 h 1100137"/>
              <a:gd name="connsiteX41" fmla="*/ 230981 w 404813"/>
              <a:gd name="connsiteY41" fmla="*/ 11906 h 1100137"/>
              <a:gd name="connsiteX42" fmla="*/ 250031 w 404813"/>
              <a:gd name="connsiteY42" fmla="*/ 30956 h 1100137"/>
              <a:gd name="connsiteX43" fmla="*/ 283369 w 404813"/>
              <a:gd name="connsiteY43" fmla="*/ 57150 h 1100137"/>
              <a:gd name="connsiteX44" fmla="*/ 311944 w 404813"/>
              <a:gd name="connsiteY44" fmla="*/ 80962 h 1100137"/>
              <a:gd name="connsiteX45" fmla="*/ 345281 w 404813"/>
              <a:gd name="connsiteY45" fmla="*/ 114300 h 1100137"/>
              <a:gd name="connsiteX46" fmla="*/ 366713 w 404813"/>
              <a:gd name="connsiteY46" fmla="*/ 138112 h 1100137"/>
              <a:gd name="connsiteX47" fmla="*/ 390525 w 404813"/>
              <a:gd name="connsiteY47" fmla="*/ 166687 h 1100137"/>
              <a:gd name="connsiteX48" fmla="*/ 400050 w 404813"/>
              <a:gd name="connsiteY48" fmla="*/ 180975 h 1100137"/>
              <a:gd name="connsiteX49" fmla="*/ 404813 w 404813"/>
              <a:gd name="connsiteY49" fmla="*/ 359569 h 1100137"/>
              <a:gd name="connsiteX50" fmla="*/ 400050 w 404813"/>
              <a:gd name="connsiteY50" fmla="*/ 454819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813" h="1100137">
                <a:moveTo>
                  <a:pt x="400050" y="454819"/>
                </a:moveTo>
                <a:lnTo>
                  <a:pt x="392906" y="528637"/>
                </a:lnTo>
                <a:lnTo>
                  <a:pt x="378619" y="602456"/>
                </a:lnTo>
                <a:lnTo>
                  <a:pt x="357188" y="688181"/>
                </a:lnTo>
                <a:lnTo>
                  <a:pt x="328613" y="771525"/>
                </a:lnTo>
                <a:lnTo>
                  <a:pt x="314325" y="819150"/>
                </a:lnTo>
                <a:lnTo>
                  <a:pt x="300038" y="864394"/>
                </a:lnTo>
                <a:lnTo>
                  <a:pt x="269081" y="945356"/>
                </a:lnTo>
                <a:lnTo>
                  <a:pt x="240506" y="1007269"/>
                </a:lnTo>
                <a:lnTo>
                  <a:pt x="216694" y="1045369"/>
                </a:lnTo>
                <a:lnTo>
                  <a:pt x="185738" y="1078706"/>
                </a:lnTo>
                <a:lnTo>
                  <a:pt x="159544" y="1092994"/>
                </a:lnTo>
                <a:lnTo>
                  <a:pt x="130969" y="1100137"/>
                </a:lnTo>
                <a:lnTo>
                  <a:pt x="104775" y="1097756"/>
                </a:lnTo>
                <a:lnTo>
                  <a:pt x="80963" y="1090612"/>
                </a:lnTo>
                <a:lnTo>
                  <a:pt x="69056" y="1076325"/>
                </a:lnTo>
                <a:lnTo>
                  <a:pt x="50006" y="1035844"/>
                </a:lnTo>
                <a:lnTo>
                  <a:pt x="26194" y="983456"/>
                </a:lnTo>
                <a:lnTo>
                  <a:pt x="9525" y="933450"/>
                </a:lnTo>
                <a:lnTo>
                  <a:pt x="0" y="888206"/>
                </a:lnTo>
                <a:lnTo>
                  <a:pt x="0" y="864394"/>
                </a:lnTo>
                <a:lnTo>
                  <a:pt x="2381" y="845344"/>
                </a:lnTo>
                <a:lnTo>
                  <a:pt x="7144" y="823912"/>
                </a:lnTo>
                <a:lnTo>
                  <a:pt x="28575" y="785812"/>
                </a:lnTo>
                <a:lnTo>
                  <a:pt x="61913" y="728662"/>
                </a:lnTo>
                <a:lnTo>
                  <a:pt x="100013" y="652462"/>
                </a:lnTo>
                <a:lnTo>
                  <a:pt x="138113" y="564356"/>
                </a:lnTo>
                <a:lnTo>
                  <a:pt x="159544" y="511969"/>
                </a:lnTo>
                <a:lnTo>
                  <a:pt x="173831" y="459581"/>
                </a:lnTo>
                <a:lnTo>
                  <a:pt x="190500" y="402431"/>
                </a:lnTo>
                <a:lnTo>
                  <a:pt x="200025" y="350044"/>
                </a:lnTo>
                <a:lnTo>
                  <a:pt x="204788" y="311944"/>
                </a:lnTo>
                <a:lnTo>
                  <a:pt x="204788" y="283369"/>
                </a:lnTo>
                <a:lnTo>
                  <a:pt x="204788" y="235744"/>
                </a:lnTo>
                <a:lnTo>
                  <a:pt x="197644" y="178594"/>
                </a:lnTo>
                <a:lnTo>
                  <a:pt x="183356" y="42862"/>
                </a:lnTo>
                <a:lnTo>
                  <a:pt x="185738" y="21431"/>
                </a:lnTo>
                <a:lnTo>
                  <a:pt x="190500" y="9525"/>
                </a:lnTo>
                <a:lnTo>
                  <a:pt x="200025" y="0"/>
                </a:lnTo>
                <a:lnTo>
                  <a:pt x="209550" y="0"/>
                </a:lnTo>
                <a:lnTo>
                  <a:pt x="219075" y="2381"/>
                </a:lnTo>
                <a:lnTo>
                  <a:pt x="230981" y="11906"/>
                </a:lnTo>
                <a:lnTo>
                  <a:pt x="250031" y="30956"/>
                </a:lnTo>
                <a:lnTo>
                  <a:pt x="283369" y="57150"/>
                </a:lnTo>
                <a:lnTo>
                  <a:pt x="311944" y="80962"/>
                </a:lnTo>
                <a:lnTo>
                  <a:pt x="345281" y="114300"/>
                </a:lnTo>
                <a:lnTo>
                  <a:pt x="366713" y="138112"/>
                </a:lnTo>
                <a:lnTo>
                  <a:pt x="390525" y="166687"/>
                </a:lnTo>
                <a:lnTo>
                  <a:pt x="400050" y="180975"/>
                </a:lnTo>
                <a:lnTo>
                  <a:pt x="404813" y="359569"/>
                </a:lnTo>
                <a:lnTo>
                  <a:pt x="400050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02AD69A-0088-4D3E-8373-5BED797B04C9}"/>
              </a:ext>
            </a:extLst>
          </p:cNvPr>
          <p:cNvSpPr/>
          <p:nvPr/>
        </p:nvSpPr>
        <p:spPr>
          <a:xfrm>
            <a:off x="3378200" y="1843088"/>
            <a:ext cx="3533775" cy="473075"/>
          </a:xfrm>
          <a:custGeom>
            <a:avLst/>
            <a:gdLst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33565" h="473065">
                <a:moveTo>
                  <a:pt x="963438" y="193264"/>
                </a:moveTo>
                <a:lnTo>
                  <a:pt x="1254776" y="144227"/>
                </a:lnTo>
                <a:lnTo>
                  <a:pt x="1491309" y="98074"/>
                </a:lnTo>
                <a:lnTo>
                  <a:pt x="1673035" y="86536"/>
                </a:lnTo>
                <a:lnTo>
                  <a:pt x="1895145" y="66344"/>
                </a:lnTo>
                <a:lnTo>
                  <a:pt x="2241290" y="49037"/>
                </a:lnTo>
                <a:lnTo>
                  <a:pt x="2506668" y="37499"/>
                </a:lnTo>
                <a:lnTo>
                  <a:pt x="2800891" y="28845"/>
                </a:lnTo>
                <a:lnTo>
                  <a:pt x="3063385" y="25961"/>
                </a:lnTo>
                <a:lnTo>
                  <a:pt x="3080692" y="8653"/>
                </a:lnTo>
                <a:lnTo>
                  <a:pt x="3097999" y="0"/>
                </a:lnTo>
                <a:lnTo>
                  <a:pt x="3123960" y="0"/>
                </a:lnTo>
                <a:lnTo>
                  <a:pt x="3170113" y="14422"/>
                </a:lnTo>
                <a:lnTo>
                  <a:pt x="3242226" y="51921"/>
                </a:lnTo>
                <a:lnTo>
                  <a:pt x="3311455" y="103843"/>
                </a:lnTo>
                <a:cubicBezTo>
                  <a:pt x="3337416" y="129804"/>
                  <a:pt x="3334790" y="120056"/>
                  <a:pt x="3389338" y="181726"/>
                </a:cubicBezTo>
                <a:cubicBezTo>
                  <a:pt x="3445280" y="248681"/>
                  <a:pt x="3439337" y="239417"/>
                  <a:pt x="3464336" y="268262"/>
                </a:cubicBezTo>
                <a:lnTo>
                  <a:pt x="3501835" y="308646"/>
                </a:lnTo>
                <a:lnTo>
                  <a:pt x="3527796" y="346145"/>
                </a:lnTo>
                <a:lnTo>
                  <a:pt x="3533565" y="372106"/>
                </a:lnTo>
                <a:lnTo>
                  <a:pt x="3530680" y="392298"/>
                </a:lnTo>
                <a:cubicBezTo>
                  <a:pt x="3529706" y="416209"/>
                  <a:pt x="3528757" y="411528"/>
                  <a:pt x="3527796" y="421143"/>
                </a:cubicBezTo>
                <a:lnTo>
                  <a:pt x="3516258" y="438450"/>
                </a:lnTo>
                <a:lnTo>
                  <a:pt x="3493181" y="444219"/>
                </a:lnTo>
                <a:lnTo>
                  <a:pt x="2945118" y="224994"/>
                </a:lnTo>
                <a:lnTo>
                  <a:pt x="2852813" y="210571"/>
                </a:lnTo>
                <a:lnTo>
                  <a:pt x="2633588" y="204802"/>
                </a:lnTo>
                <a:lnTo>
                  <a:pt x="2180715" y="210571"/>
                </a:lnTo>
                <a:lnTo>
                  <a:pt x="1851877" y="230763"/>
                </a:lnTo>
                <a:lnTo>
                  <a:pt x="1667266" y="253839"/>
                </a:lnTo>
                <a:lnTo>
                  <a:pt x="1309583" y="299992"/>
                </a:lnTo>
                <a:lnTo>
                  <a:pt x="709598" y="389413"/>
                </a:lnTo>
                <a:lnTo>
                  <a:pt x="227879" y="467296"/>
                </a:lnTo>
                <a:lnTo>
                  <a:pt x="193265" y="473065"/>
                </a:lnTo>
                <a:lnTo>
                  <a:pt x="161535" y="473065"/>
                </a:lnTo>
                <a:lnTo>
                  <a:pt x="109613" y="464411"/>
                </a:lnTo>
                <a:lnTo>
                  <a:pt x="43269" y="444219"/>
                </a:lnTo>
                <a:lnTo>
                  <a:pt x="0" y="421143"/>
                </a:lnTo>
                <a:lnTo>
                  <a:pt x="0" y="233648"/>
                </a:lnTo>
                <a:lnTo>
                  <a:pt x="31730" y="250955"/>
                </a:lnTo>
                <a:lnTo>
                  <a:pt x="83652" y="271147"/>
                </a:lnTo>
                <a:lnTo>
                  <a:pt x="129805" y="288454"/>
                </a:lnTo>
                <a:lnTo>
                  <a:pt x="167304" y="294223"/>
                </a:lnTo>
                <a:lnTo>
                  <a:pt x="207687" y="297108"/>
                </a:lnTo>
                <a:lnTo>
                  <a:pt x="369222" y="276916"/>
                </a:lnTo>
                <a:lnTo>
                  <a:pt x="726905" y="233648"/>
                </a:lnTo>
                <a:lnTo>
                  <a:pt x="963438" y="1932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C5EBAFF-C581-46AF-95DE-5FF1D4251B8A}"/>
              </a:ext>
            </a:extLst>
          </p:cNvPr>
          <p:cNvSpPr/>
          <p:nvPr/>
        </p:nvSpPr>
        <p:spPr>
          <a:xfrm>
            <a:off x="5992813" y="2062163"/>
            <a:ext cx="892175" cy="501650"/>
          </a:xfrm>
          <a:custGeom>
            <a:avLst/>
            <a:gdLst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671513 w 890588"/>
              <a:gd name="connsiteY17" fmla="*/ 228600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0588" h="502443">
                <a:moveTo>
                  <a:pt x="435769" y="292893"/>
                </a:moveTo>
                <a:lnTo>
                  <a:pt x="190500" y="416718"/>
                </a:lnTo>
                <a:lnTo>
                  <a:pt x="109538" y="461962"/>
                </a:lnTo>
                <a:lnTo>
                  <a:pt x="54769" y="488156"/>
                </a:lnTo>
                <a:lnTo>
                  <a:pt x="28575" y="500062"/>
                </a:lnTo>
                <a:lnTo>
                  <a:pt x="7144" y="502443"/>
                </a:lnTo>
                <a:lnTo>
                  <a:pt x="0" y="492918"/>
                </a:lnTo>
                <a:lnTo>
                  <a:pt x="11907" y="469106"/>
                </a:lnTo>
                <a:lnTo>
                  <a:pt x="78582" y="390525"/>
                </a:lnTo>
                <a:lnTo>
                  <a:pt x="347663" y="61912"/>
                </a:lnTo>
                <a:lnTo>
                  <a:pt x="361950" y="38100"/>
                </a:lnTo>
                <a:lnTo>
                  <a:pt x="359569" y="28575"/>
                </a:lnTo>
                <a:lnTo>
                  <a:pt x="347663" y="9525"/>
                </a:lnTo>
                <a:lnTo>
                  <a:pt x="328613" y="0"/>
                </a:lnTo>
                <a:lnTo>
                  <a:pt x="890588" y="221456"/>
                </a:lnTo>
                <a:lnTo>
                  <a:pt x="876300" y="223837"/>
                </a:lnTo>
                <a:lnTo>
                  <a:pt x="821532" y="223837"/>
                </a:lnTo>
                <a:lnTo>
                  <a:pt x="671513" y="228600"/>
                </a:lnTo>
                <a:lnTo>
                  <a:pt x="633413" y="228600"/>
                </a:lnTo>
                <a:lnTo>
                  <a:pt x="585788" y="238125"/>
                </a:lnTo>
                <a:lnTo>
                  <a:pt x="435769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946B4BE-002B-48A2-897E-7D16CF1F7654}"/>
              </a:ext>
            </a:extLst>
          </p:cNvPr>
          <p:cNvSpPr/>
          <p:nvPr/>
        </p:nvSpPr>
        <p:spPr>
          <a:xfrm>
            <a:off x="3290888" y="2381250"/>
            <a:ext cx="1042987" cy="1093788"/>
          </a:xfrm>
          <a:custGeom>
            <a:avLst/>
            <a:gdLst>
              <a:gd name="connsiteX0" fmla="*/ 888206 w 1042987"/>
              <a:gd name="connsiteY0" fmla="*/ 428625 h 1092994"/>
              <a:gd name="connsiteX1" fmla="*/ 838200 w 1042987"/>
              <a:gd name="connsiteY1" fmla="*/ 495300 h 1092994"/>
              <a:gd name="connsiteX2" fmla="*/ 766762 w 1042987"/>
              <a:gd name="connsiteY2" fmla="*/ 578644 h 1092994"/>
              <a:gd name="connsiteX3" fmla="*/ 711993 w 1042987"/>
              <a:gd name="connsiteY3" fmla="*/ 638175 h 1092994"/>
              <a:gd name="connsiteX4" fmla="*/ 654843 w 1042987"/>
              <a:gd name="connsiteY4" fmla="*/ 695325 h 1092994"/>
              <a:gd name="connsiteX5" fmla="*/ 571500 w 1042987"/>
              <a:gd name="connsiteY5" fmla="*/ 769144 h 1092994"/>
              <a:gd name="connsiteX6" fmla="*/ 504825 w 1042987"/>
              <a:gd name="connsiteY6" fmla="*/ 823913 h 1092994"/>
              <a:gd name="connsiteX7" fmla="*/ 431006 w 1042987"/>
              <a:gd name="connsiteY7" fmla="*/ 878681 h 1092994"/>
              <a:gd name="connsiteX8" fmla="*/ 361950 w 1042987"/>
              <a:gd name="connsiteY8" fmla="*/ 926306 h 1092994"/>
              <a:gd name="connsiteX9" fmla="*/ 280987 w 1042987"/>
              <a:gd name="connsiteY9" fmla="*/ 976313 h 1092994"/>
              <a:gd name="connsiteX10" fmla="*/ 176212 w 1042987"/>
              <a:gd name="connsiteY10" fmla="*/ 1033463 h 1092994"/>
              <a:gd name="connsiteX11" fmla="*/ 73818 w 1042987"/>
              <a:gd name="connsiteY11" fmla="*/ 1081088 h 1092994"/>
              <a:gd name="connsiteX12" fmla="*/ 42862 w 1042987"/>
              <a:gd name="connsiteY12" fmla="*/ 1092994 h 1092994"/>
              <a:gd name="connsiteX13" fmla="*/ 30956 w 1042987"/>
              <a:gd name="connsiteY13" fmla="*/ 1092994 h 1092994"/>
              <a:gd name="connsiteX14" fmla="*/ 16668 w 1042987"/>
              <a:gd name="connsiteY14" fmla="*/ 1090613 h 1092994"/>
              <a:gd name="connsiteX15" fmla="*/ 4762 w 1042987"/>
              <a:gd name="connsiteY15" fmla="*/ 1083469 h 1092994"/>
              <a:gd name="connsiteX16" fmla="*/ 0 w 1042987"/>
              <a:gd name="connsiteY16" fmla="*/ 1071563 h 1092994"/>
              <a:gd name="connsiteX17" fmla="*/ 0 w 1042987"/>
              <a:gd name="connsiteY17" fmla="*/ 1057275 h 1092994"/>
              <a:gd name="connsiteX18" fmla="*/ 14287 w 1042987"/>
              <a:gd name="connsiteY18" fmla="*/ 1042988 h 1092994"/>
              <a:gd name="connsiteX19" fmla="*/ 85725 w 1042987"/>
              <a:gd name="connsiteY19" fmla="*/ 983456 h 1092994"/>
              <a:gd name="connsiteX20" fmla="*/ 214312 w 1042987"/>
              <a:gd name="connsiteY20" fmla="*/ 881063 h 1092994"/>
              <a:gd name="connsiteX21" fmla="*/ 302418 w 1042987"/>
              <a:gd name="connsiteY21" fmla="*/ 800100 h 1092994"/>
              <a:gd name="connsiteX22" fmla="*/ 376237 w 1042987"/>
              <a:gd name="connsiteY22" fmla="*/ 731044 h 1092994"/>
              <a:gd name="connsiteX23" fmla="*/ 452437 w 1042987"/>
              <a:gd name="connsiteY23" fmla="*/ 647700 h 1092994"/>
              <a:gd name="connsiteX24" fmla="*/ 507206 w 1042987"/>
              <a:gd name="connsiteY24" fmla="*/ 583406 h 1092994"/>
              <a:gd name="connsiteX25" fmla="*/ 557212 w 1042987"/>
              <a:gd name="connsiteY25" fmla="*/ 521494 h 1092994"/>
              <a:gd name="connsiteX26" fmla="*/ 600075 w 1042987"/>
              <a:gd name="connsiteY26" fmla="*/ 459581 h 1092994"/>
              <a:gd name="connsiteX27" fmla="*/ 635793 w 1042987"/>
              <a:gd name="connsiteY27" fmla="*/ 400050 h 1092994"/>
              <a:gd name="connsiteX28" fmla="*/ 676275 w 1042987"/>
              <a:gd name="connsiteY28" fmla="*/ 323850 h 1092994"/>
              <a:gd name="connsiteX29" fmla="*/ 697706 w 1042987"/>
              <a:gd name="connsiteY29" fmla="*/ 269081 h 1092994"/>
              <a:gd name="connsiteX30" fmla="*/ 714375 w 1042987"/>
              <a:gd name="connsiteY30" fmla="*/ 214313 h 1092994"/>
              <a:gd name="connsiteX31" fmla="*/ 714375 w 1042987"/>
              <a:gd name="connsiteY31" fmla="*/ 200025 h 1092994"/>
              <a:gd name="connsiteX32" fmla="*/ 702468 w 1042987"/>
              <a:gd name="connsiteY32" fmla="*/ 178594 h 1092994"/>
              <a:gd name="connsiteX33" fmla="*/ 671512 w 1042987"/>
              <a:gd name="connsiteY33" fmla="*/ 135731 h 1092994"/>
              <a:gd name="connsiteX34" fmla="*/ 626268 w 1042987"/>
              <a:gd name="connsiteY34" fmla="*/ 88106 h 1092994"/>
              <a:gd name="connsiteX35" fmla="*/ 597693 w 1042987"/>
              <a:gd name="connsiteY35" fmla="*/ 59531 h 1092994"/>
              <a:gd name="connsiteX36" fmla="*/ 583406 w 1042987"/>
              <a:gd name="connsiteY36" fmla="*/ 45244 h 1092994"/>
              <a:gd name="connsiteX37" fmla="*/ 576262 w 1042987"/>
              <a:gd name="connsiteY37" fmla="*/ 30956 h 1092994"/>
              <a:gd name="connsiteX38" fmla="*/ 576262 w 1042987"/>
              <a:gd name="connsiteY38" fmla="*/ 19050 h 1092994"/>
              <a:gd name="connsiteX39" fmla="*/ 585787 w 1042987"/>
              <a:gd name="connsiteY39" fmla="*/ 4763 h 1092994"/>
              <a:gd name="connsiteX40" fmla="*/ 602456 w 1042987"/>
              <a:gd name="connsiteY40" fmla="*/ 0 h 1092994"/>
              <a:gd name="connsiteX41" fmla="*/ 623887 w 1042987"/>
              <a:gd name="connsiteY41" fmla="*/ 0 h 1092994"/>
              <a:gd name="connsiteX42" fmla="*/ 664368 w 1042987"/>
              <a:gd name="connsiteY42" fmla="*/ 7144 h 1092994"/>
              <a:gd name="connsiteX43" fmla="*/ 773906 w 1042987"/>
              <a:gd name="connsiteY43" fmla="*/ 38100 h 1092994"/>
              <a:gd name="connsiteX44" fmla="*/ 788193 w 1042987"/>
              <a:gd name="connsiteY44" fmla="*/ 45244 h 1092994"/>
              <a:gd name="connsiteX45" fmla="*/ 835818 w 1042987"/>
              <a:gd name="connsiteY45" fmla="*/ 80963 h 1092994"/>
              <a:gd name="connsiteX46" fmla="*/ 926306 w 1042987"/>
              <a:gd name="connsiteY46" fmla="*/ 161925 h 1092994"/>
              <a:gd name="connsiteX47" fmla="*/ 978693 w 1042987"/>
              <a:gd name="connsiteY47" fmla="*/ 211931 h 1092994"/>
              <a:gd name="connsiteX48" fmla="*/ 988218 w 1042987"/>
              <a:gd name="connsiteY48" fmla="*/ 219075 h 1092994"/>
              <a:gd name="connsiteX49" fmla="*/ 1004887 w 1042987"/>
              <a:gd name="connsiteY49" fmla="*/ 230981 h 1092994"/>
              <a:gd name="connsiteX50" fmla="*/ 1026318 w 1042987"/>
              <a:gd name="connsiteY50" fmla="*/ 245269 h 1092994"/>
              <a:gd name="connsiteX51" fmla="*/ 1035843 w 1042987"/>
              <a:gd name="connsiteY51" fmla="*/ 257175 h 1092994"/>
              <a:gd name="connsiteX52" fmla="*/ 1040606 w 1042987"/>
              <a:gd name="connsiteY52" fmla="*/ 266700 h 1092994"/>
              <a:gd name="connsiteX53" fmla="*/ 1042987 w 1042987"/>
              <a:gd name="connsiteY53" fmla="*/ 280988 h 1092994"/>
              <a:gd name="connsiteX54" fmla="*/ 1042987 w 1042987"/>
              <a:gd name="connsiteY54" fmla="*/ 295275 h 1092994"/>
              <a:gd name="connsiteX55" fmla="*/ 1033462 w 1042987"/>
              <a:gd name="connsiteY55" fmla="*/ 307181 h 1092994"/>
              <a:gd name="connsiteX56" fmla="*/ 1012031 w 1042987"/>
              <a:gd name="connsiteY56" fmla="*/ 319088 h 1092994"/>
              <a:gd name="connsiteX57" fmla="*/ 942975 w 1042987"/>
              <a:gd name="connsiteY57" fmla="*/ 352425 h 1092994"/>
              <a:gd name="connsiteX58" fmla="*/ 888206 w 1042987"/>
              <a:gd name="connsiteY58" fmla="*/ 42862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42987" h="1092994">
                <a:moveTo>
                  <a:pt x="888206" y="428625"/>
                </a:moveTo>
                <a:lnTo>
                  <a:pt x="838200" y="495300"/>
                </a:lnTo>
                <a:lnTo>
                  <a:pt x="766762" y="578644"/>
                </a:lnTo>
                <a:lnTo>
                  <a:pt x="711993" y="638175"/>
                </a:lnTo>
                <a:lnTo>
                  <a:pt x="654843" y="695325"/>
                </a:lnTo>
                <a:lnTo>
                  <a:pt x="571500" y="769144"/>
                </a:lnTo>
                <a:lnTo>
                  <a:pt x="504825" y="823913"/>
                </a:lnTo>
                <a:lnTo>
                  <a:pt x="431006" y="878681"/>
                </a:lnTo>
                <a:lnTo>
                  <a:pt x="361950" y="926306"/>
                </a:lnTo>
                <a:lnTo>
                  <a:pt x="280987" y="976313"/>
                </a:lnTo>
                <a:lnTo>
                  <a:pt x="176212" y="1033463"/>
                </a:lnTo>
                <a:lnTo>
                  <a:pt x="73818" y="1081088"/>
                </a:lnTo>
                <a:lnTo>
                  <a:pt x="42862" y="1092994"/>
                </a:lnTo>
                <a:lnTo>
                  <a:pt x="30956" y="1092994"/>
                </a:lnTo>
                <a:lnTo>
                  <a:pt x="16668" y="1090613"/>
                </a:lnTo>
                <a:lnTo>
                  <a:pt x="4762" y="1083469"/>
                </a:lnTo>
                <a:lnTo>
                  <a:pt x="0" y="1071563"/>
                </a:lnTo>
                <a:lnTo>
                  <a:pt x="0" y="1057275"/>
                </a:lnTo>
                <a:lnTo>
                  <a:pt x="14287" y="1042988"/>
                </a:lnTo>
                <a:lnTo>
                  <a:pt x="85725" y="983456"/>
                </a:lnTo>
                <a:lnTo>
                  <a:pt x="214312" y="881063"/>
                </a:lnTo>
                <a:lnTo>
                  <a:pt x="302418" y="800100"/>
                </a:lnTo>
                <a:lnTo>
                  <a:pt x="376237" y="731044"/>
                </a:lnTo>
                <a:lnTo>
                  <a:pt x="452437" y="647700"/>
                </a:lnTo>
                <a:lnTo>
                  <a:pt x="507206" y="583406"/>
                </a:lnTo>
                <a:lnTo>
                  <a:pt x="557212" y="521494"/>
                </a:lnTo>
                <a:lnTo>
                  <a:pt x="600075" y="459581"/>
                </a:lnTo>
                <a:lnTo>
                  <a:pt x="635793" y="400050"/>
                </a:lnTo>
                <a:lnTo>
                  <a:pt x="676275" y="323850"/>
                </a:lnTo>
                <a:lnTo>
                  <a:pt x="697706" y="269081"/>
                </a:lnTo>
                <a:lnTo>
                  <a:pt x="714375" y="214313"/>
                </a:lnTo>
                <a:lnTo>
                  <a:pt x="714375" y="200025"/>
                </a:lnTo>
                <a:lnTo>
                  <a:pt x="702468" y="178594"/>
                </a:lnTo>
                <a:lnTo>
                  <a:pt x="671512" y="135731"/>
                </a:lnTo>
                <a:lnTo>
                  <a:pt x="626268" y="88106"/>
                </a:lnTo>
                <a:lnTo>
                  <a:pt x="597693" y="59531"/>
                </a:lnTo>
                <a:lnTo>
                  <a:pt x="583406" y="45244"/>
                </a:lnTo>
                <a:lnTo>
                  <a:pt x="576262" y="30956"/>
                </a:lnTo>
                <a:lnTo>
                  <a:pt x="576262" y="19050"/>
                </a:lnTo>
                <a:lnTo>
                  <a:pt x="585787" y="4763"/>
                </a:lnTo>
                <a:lnTo>
                  <a:pt x="602456" y="0"/>
                </a:lnTo>
                <a:lnTo>
                  <a:pt x="623887" y="0"/>
                </a:lnTo>
                <a:lnTo>
                  <a:pt x="664368" y="7144"/>
                </a:lnTo>
                <a:lnTo>
                  <a:pt x="773906" y="38100"/>
                </a:lnTo>
                <a:lnTo>
                  <a:pt x="788193" y="45244"/>
                </a:lnTo>
                <a:lnTo>
                  <a:pt x="835818" y="80963"/>
                </a:lnTo>
                <a:lnTo>
                  <a:pt x="926306" y="161925"/>
                </a:lnTo>
                <a:lnTo>
                  <a:pt x="978693" y="211931"/>
                </a:lnTo>
                <a:lnTo>
                  <a:pt x="988218" y="219075"/>
                </a:lnTo>
                <a:lnTo>
                  <a:pt x="1004887" y="230981"/>
                </a:lnTo>
                <a:lnTo>
                  <a:pt x="1026318" y="245269"/>
                </a:lnTo>
                <a:lnTo>
                  <a:pt x="1035843" y="257175"/>
                </a:lnTo>
                <a:lnTo>
                  <a:pt x="1040606" y="266700"/>
                </a:lnTo>
                <a:lnTo>
                  <a:pt x="1042987" y="280988"/>
                </a:lnTo>
                <a:lnTo>
                  <a:pt x="1042987" y="295275"/>
                </a:lnTo>
                <a:lnTo>
                  <a:pt x="1033462" y="307181"/>
                </a:lnTo>
                <a:lnTo>
                  <a:pt x="1012031" y="319088"/>
                </a:lnTo>
                <a:lnTo>
                  <a:pt x="942975" y="352425"/>
                </a:lnTo>
                <a:lnTo>
                  <a:pt x="888206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2420DF7-10A7-4419-922D-85A8BDF68507}"/>
              </a:ext>
            </a:extLst>
          </p:cNvPr>
          <p:cNvSpPr/>
          <p:nvPr/>
        </p:nvSpPr>
        <p:spPr>
          <a:xfrm>
            <a:off x="5141913" y="2266950"/>
            <a:ext cx="1325562" cy="782638"/>
          </a:xfrm>
          <a:custGeom>
            <a:avLst/>
            <a:gdLst>
              <a:gd name="connsiteX0" fmla="*/ 954881 w 1326356"/>
              <a:gd name="connsiteY0" fmla="*/ 781050 h 783431"/>
              <a:gd name="connsiteX1" fmla="*/ 788194 w 1326356"/>
              <a:gd name="connsiteY1" fmla="*/ 781050 h 783431"/>
              <a:gd name="connsiteX2" fmla="*/ 633412 w 1326356"/>
              <a:gd name="connsiteY2" fmla="*/ 783431 h 783431"/>
              <a:gd name="connsiteX3" fmla="*/ 511969 w 1326356"/>
              <a:gd name="connsiteY3" fmla="*/ 778669 h 783431"/>
              <a:gd name="connsiteX4" fmla="*/ 404812 w 1326356"/>
              <a:gd name="connsiteY4" fmla="*/ 771525 h 783431"/>
              <a:gd name="connsiteX5" fmla="*/ 354806 w 1326356"/>
              <a:gd name="connsiteY5" fmla="*/ 764381 h 783431"/>
              <a:gd name="connsiteX6" fmla="*/ 304800 w 1326356"/>
              <a:gd name="connsiteY6" fmla="*/ 754856 h 783431"/>
              <a:gd name="connsiteX7" fmla="*/ 259556 w 1326356"/>
              <a:gd name="connsiteY7" fmla="*/ 742950 h 783431"/>
              <a:gd name="connsiteX8" fmla="*/ 230981 w 1326356"/>
              <a:gd name="connsiteY8" fmla="*/ 733425 h 783431"/>
              <a:gd name="connsiteX9" fmla="*/ 209550 w 1326356"/>
              <a:gd name="connsiteY9" fmla="*/ 721519 h 783431"/>
              <a:gd name="connsiteX10" fmla="*/ 190500 w 1326356"/>
              <a:gd name="connsiteY10" fmla="*/ 704850 h 783431"/>
              <a:gd name="connsiteX11" fmla="*/ 173831 w 1326356"/>
              <a:gd name="connsiteY11" fmla="*/ 688181 h 783431"/>
              <a:gd name="connsiteX12" fmla="*/ 161925 w 1326356"/>
              <a:gd name="connsiteY12" fmla="*/ 671513 h 783431"/>
              <a:gd name="connsiteX13" fmla="*/ 142875 w 1326356"/>
              <a:gd name="connsiteY13" fmla="*/ 642938 h 783431"/>
              <a:gd name="connsiteX14" fmla="*/ 128587 w 1326356"/>
              <a:gd name="connsiteY14" fmla="*/ 609600 h 783431"/>
              <a:gd name="connsiteX15" fmla="*/ 119062 w 1326356"/>
              <a:gd name="connsiteY15" fmla="*/ 564356 h 783431"/>
              <a:gd name="connsiteX16" fmla="*/ 116681 w 1326356"/>
              <a:gd name="connsiteY16" fmla="*/ 500063 h 783431"/>
              <a:gd name="connsiteX17" fmla="*/ 116681 w 1326356"/>
              <a:gd name="connsiteY17" fmla="*/ 357188 h 783431"/>
              <a:gd name="connsiteX18" fmla="*/ 116681 w 1326356"/>
              <a:gd name="connsiteY18" fmla="*/ 297656 h 783431"/>
              <a:gd name="connsiteX19" fmla="*/ 114300 w 1326356"/>
              <a:gd name="connsiteY19" fmla="*/ 238125 h 783431"/>
              <a:gd name="connsiteX20" fmla="*/ 107156 w 1326356"/>
              <a:gd name="connsiteY20" fmla="*/ 190500 h 783431"/>
              <a:gd name="connsiteX21" fmla="*/ 100012 w 1326356"/>
              <a:gd name="connsiteY21" fmla="*/ 152400 h 783431"/>
              <a:gd name="connsiteX22" fmla="*/ 88106 w 1326356"/>
              <a:gd name="connsiteY22" fmla="*/ 123825 h 783431"/>
              <a:gd name="connsiteX23" fmla="*/ 73819 w 1326356"/>
              <a:gd name="connsiteY23" fmla="*/ 102394 h 783431"/>
              <a:gd name="connsiteX24" fmla="*/ 66675 w 1326356"/>
              <a:gd name="connsiteY24" fmla="*/ 92869 h 783431"/>
              <a:gd name="connsiteX25" fmla="*/ 52387 w 1326356"/>
              <a:gd name="connsiteY25" fmla="*/ 80963 h 783431"/>
              <a:gd name="connsiteX26" fmla="*/ 33337 w 1326356"/>
              <a:gd name="connsiteY26" fmla="*/ 71438 h 783431"/>
              <a:gd name="connsiteX27" fmla="*/ 19050 w 1326356"/>
              <a:gd name="connsiteY27" fmla="*/ 59531 h 783431"/>
              <a:gd name="connsiteX28" fmla="*/ 9525 w 1326356"/>
              <a:gd name="connsiteY28" fmla="*/ 47625 h 783431"/>
              <a:gd name="connsiteX29" fmla="*/ 0 w 1326356"/>
              <a:gd name="connsiteY29" fmla="*/ 30956 h 783431"/>
              <a:gd name="connsiteX30" fmla="*/ 0 w 1326356"/>
              <a:gd name="connsiteY30" fmla="*/ 21431 h 783431"/>
              <a:gd name="connsiteX31" fmla="*/ 7144 w 1326356"/>
              <a:gd name="connsiteY31" fmla="*/ 11906 h 783431"/>
              <a:gd name="connsiteX32" fmla="*/ 16669 w 1326356"/>
              <a:gd name="connsiteY32" fmla="*/ 4763 h 783431"/>
              <a:gd name="connsiteX33" fmla="*/ 50006 w 1326356"/>
              <a:gd name="connsiteY33" fmla="*/ 0 h 783431"/>
              <a:gd name="connsiteX34" fmla="*/ 104775 w 1326356"/>
              <a:gd name="connsiteY34" fmla="*/ 14288 h 783431"/>
              <a:gd name="connsiteX35" fmla="*/ 247650 w 1326356"/>
              <a:gd name="connsiteY35" fmla="*/ 50006 h 783431"/>
              <a:gd name="connsiteX36" fmla="*/ 340519 w 1326356"/>
              <a:gd name="connsiteY36" fmla="*/ 76200 h 783431"/>
              <a:gd name="connsiteX37" fmla="*/ 350044 w 1326356"/>
              <a:gd name="connsiteY37" fmla="*/ 80963 h 783431"/>
              <a:gd name="connsiteX38" fmla="*/ 366712 w 1326356"/>
              <a:gd name="connsiteY38" fmla="*/ 92869 h 783431"/>
              <a:gd name="connsiteX39" fmla="*/ 376237 w 1326356"/>
              <a:gd name="connsiteY39" fmla="*/ 107156 h 783431"/>
              <a:gd name="connsiteX40" fmla="*/ 376237 w 1326356"/>
              <a:gd name="connsiteY40" fmla="*/ 126206 h 783431"/>
              <a:gd name="connsiteX41" fmla="*/ 376237 w 1326356"/>
              <a:gd name="connsiteY41" fmla="*/ 145256 h 783431"/>
              <a:gd name="connsiteX42" fmla="*/ 366712 w 1326356"/>
              <a:gd name="connsiteY42" fmla="*/ 169069 h 783431"/>
              <a:gd name="connsiteX43" fmla="*/ 352425 w 1326356"/>
              <a:gd name="connsiteY43" fmla="*/ 190500 h 783431"/>
              <a:gd name="connsiteX44" fmla="*/ 340519 w 1326356"/>
              <a:gd name="connsiteY44" fmla="*/ 209550 h 783431"/>
              <a:gd name="connsiteX45" fmla="*/ 328612 w 1326356"/>
              <a:gd name="connsiteY45" fmla="*/ 238125 h 783431"/>
              <a:gd name="connsiteX46" fmla="*/ 321469 w 1326356"/>
              <a:gd name="connsiteY46" fmla="*/ 276225 h 783431"/>
              <a:gd name="connsiteX47" fmla="*/ 316706 w 1326356"/>
              <a:gd name="connsiteY47" fmla="*/ 311944 h 783431"/>
              <a:gd name="connsiteX48" fmla="*/ 314325 w 1326356"/>
              <a:gd name="connsiteY48" fmla="*/ 369094 h 783431"/>
              <a:gd name="connsiteX49" fmla="*/ 311944 w 1326356"/>
              <a:gd name="connsiteY49" fmla="*/ 431006 h 783431"/>
              <a:gd name="connsiteX50" fmla="*/ 314325 w 1326356"/>
              <a:gd name="connsiteY50" fmla="*/ 476250 h 783431"/>
              <a:gd name="connsiteX51" fmla="*/ 321469 w 1326356"/>
              <a:gd name="connsiteY51" fmla="*/ 523875 h 783431"/>
              <a:gd name="connsiteX52" fmla="*/ 335756 w 1326356"/>
              <a:gd name="connsiteY52" fmla="*/ 554831 h 783431"/>
              <a:gd name="connsiteX53" fmla="*/ 352425 w 1326356"/>
              <a:gd name="connsiteY53" fmla="*/ 571500 h 783431"/>
              <a:gd name="connsiteX54" fmla="*/ 395287 w 1326356"/>
              <a:gd name="connsiteY54" fmla="*/ 588169 h 783431"/>
              <a:gd name="connsiteX55" fmla="*/ 459581 w 1326356"/>
              <a:gd name="connsiteY55" fmla="*/ 597694 h 783431"/>
              <a:gd name="connsiteX56" fmla="*/ 559594 w 1326356"/>
              <a:gd name="connsiteY56" fmla="*/ 604838 h 783431"/>
              <a:gd name="connsiteX57" fmla="*/ 719137 w 1326356"/>
              <a:gd name="connsiteY57" fmla="*/ 602456 h 783431"/>
              <a:gd name="connsiteX58" fmla="*/ 845344 w 1326356"/>
              <a:gd name="connsiteY58" fmla="*/ 592931 h 783431"/>
              <a:gd name="connsiteX59" fmla="*/ 921544 w 1326356"/>
              <a:gd name="connsiteY59" fmla="*/ 581025 h 783431"/>
              <a:gd name="connsiteX60" fmla="*/ 990600 w 1326356"/>
              <a:gd name="connsiteY60" fmla="*/ 554831 h 783431"/>
              <a:gd name="connsiteX61" fmla="*/ 1069181 w 1326356"/>
              <a:gd name="connsiteY61" fmla="*/ 519113 h 783431"/>
              <a:gd name="connsiteX62" fmla="*/ 1076325 w 1326356"/>
              <a:gd name="connsiteY62" fmla="*/ 519113 h 783431"/>
              <a:gd name="connsiteX63" fmla="*/ 1095375 w 1326356"/>
              <a:gd name="connsiteY63" fmla="*/ 519113 h 783431"/>
              <a:gd name="connsiteX64" fmla="*/ 1169194 w 1326356"/>
              <a:gd name="connsiteY64" fmla="*/ 547688 h 783431"/>
              <a:gd name="connsiteX65" fmla="*/ 1247775 w 1326356"/>
              <a:gd name="connsiteY65" fmla="*/ 583406 h 783431"/>
              <a:gd name="connsiteX66" fmla="*/ 1285875 w 1326356"/>
              <a:gd name="connsiteY66" fmla="*/ 607219 h 783431"/>
              <a:gd name="connsiteX67" fmla="*/ 1304925 w 1326356"/>
              <a:gd name="connsiteY67" fmla="*/ 623888 h 783431"/>
              <a:gd name="connsiteX68" fmla="*/ 1316831 w 1326356"/>
              <a:gd name="connsiteY68" fmla="*/ 642938 h 783431"/>
              <a:gd name="connsiteX69" fmla="*/ 1323975 w 1326356"/>
              <a:gd name="connsiteY69" fmla="*/ 661988 h 783431"/>
              <a:gd name="connsiteX70" fmla="*/ 1326356 w 1326356"/>
              <a:gd name="connsiteY70" fmla="*/ 685800 h 783431"/>
              <a:gd name="connsiteX71" fmla="*/ 1323975 w 1326356"/>
              <a:gd name="connsiteY71" fmla="*/ 707231 h 783431"/>
              <a:gd name="connsiteX72" fmla="*/ 1314450 w 1326356"/>
              <a:gd name="connsiteY72" fmla="*/ 723900 h 783431"/>
              <a:gd name="connsiteX73" fmla="*/ 1295400 w 1326356"/>
              <a:gd name="connsiteY73" fmla="*/ 740569 h 783431"/>
              <a:gd name="connsiteX74" fmla="*/ 1269206 w 1326356"/>
              <a:gd name="connsiteY74" fmla="*/ 757238 h 783431"/>
              <a:gd name="connsiteX75" fmla="*/ 1245394 w 1326356"/>
              <a:gd name="connsiteY75" fmla="*/ 764381 h 783431"/>
              <a:gd name="connsiteX76" fmla="*/ 1164431 w 1326356"/>
              <a:gd name="connsiteY76" fmla="*/ 769144 h 783431"/>
              <a:gd name="connsiteX77" fmla="*/ 954881 w 1326356"/>
              <a:gd name="connsiteY77" fmla="*/ 7810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6356" h="783431">
                <a:moveTo>
                  <a:pt x="954881" y="781050"/>
                </a:moveTo>
                <a:lnTo>
                  <a:pt x="788194" y="781050"/>
                </a:lnTo>
                <a:lnTo>
                  <a:pt x="633412" y="783431"/>
                </a:lnTo>
                <a:lnTo>
                  <a:pt x="511969" y="778669"/>
                </a:lnTo>
                <a:lnTo>
                  <a:pt x="404812" y="771525"/>
                </a:lnTo>
                <a:lnTo>
                  <a:pt x="354806" y="764381"/>
                </a:lnTo>
                <a:lnTo>
                  <a:pt x="304800" y="754856"/>
                </a:lnTo>
                <a:lnTo>
                  <a:pt x="259556" y="742950"/>
                </a:lnTo>
                <a:lnTo>
                  <a:pt x="230981" y="733425"/>
                </a:lnTo>
                <a:lnTo>
                  <a:pt x="209550" y="721519"/>
                </a:lnTo>
                <a:lnTo>
                  <a:pt x="190500" y="704850"/>
                </a:lnTo>
                <a:lnTo>
                  <a:pt x="173831" y="688181"/>
                </a:lnTo>
                <a:lnTo>
                  <a:pt x="161925" y="671513"/>
                </a:lnTo>
                <a:lnTo>
                  <a:pt x="142875" y="642938"/>
                </a:lnTo>
                <a:lnTo>
                  <a:pt x="128587" y="609600"/>
                </a:lnTo>
                <a:lnTo>
                  <a:pt x="119062" y="564356"/>
                </a:lnTo>
                <a:cubicBezTo>
                  <a:pt x="118268" y="542925"/>
                  <a:pt x="117475" y="521494"/>
                  <a:pt x="116681" y="500063"/>
                </a:cubicBezTo>
                <a:lnTo>
                  <a:pt x="116681" y="357188"/>
                </a:lnTo>
                <a:lnTo>
                  <a:pt x="116681" y="297656"/>
                </a:lnTo>
                <a:cubicBezTo>
                  <a:pt x="115887" y="277812"/>
                  <a:pt x="115094" y="257969"/>
                  <a:pt x="114300" y="238125"/>
                </a:cubicBezTo>
                <a:lnTo>
                  <a:pt x="107156" y="190500"/>
                </a:lnTo>
                <a:lnTo>
                  <a:pt x="100012" y="152400"/>
                </a:lnTo>
                <a:lnTo>
                  <a:pt x="88106" y="123825"/>
                </a:lnTo>
                <a:lnTo>
                  <a:pt x="73819" y="102394"/>
                </a:lnTo>
                <a:lnTo>
                  <a:pt x="66675" y="92869"/>
                </a:lnTo>
                <a:lnTo>
                  <a:pt x="52387" y="80963"/>
                </a:lnTo>
                <a:lnTo>
                  <a:pt x="33337" y="71438"/>
                </a:lnTo>
                <a:lnTo>
                  <a:pt x="19050" y="59531"/>
                </a:lnTo>
                <a:lnTo>
                  <a:pt x="9525" y="47625"/>
                </a:lnTo>
                <a:lnTo>
                  <a:pt x="0" y="30956"/>
                </a:lnTo>
                <a:lnTo>
                  <a:pt x="0" y="21431"/>
                </a:lnTo>
                <a:lnTo>
                  <a:pt x="7144" y="11906"/>
                </a:lnTo>
                <a:lnTo>
                  <a:pt x="16669" y="4763"/>
                </a:lnTo>
                <a:lnTo>
                  <a:pt x="50006" y="0"/>
                </a:lnTo>
                <a:lnTo>
                  <a:pt x="104775" y="14288"/>
                </a:lnTo>
                <a:lnTo>
                  <a:pt x="247650" y="50006"/>
                </a:lnTo>
                <a:lnTo>
                  <a:pt x="340519" y="76200"/>
                </a:lnTo>
                <a:lnTo>
                  <a:pt x="350044" y="80963"/>
                </a:lnTo>
                <a:lnTo>
                  <a:pt x="366712" y="92869"/>
                </a:lnTo>
                <a:lnTo>
                  <a:pt x="376237" y="107156"/>
                </a:lnTo>
                <a:lnTo>
                  <a:pt x="376237" y="126206"/>
                </a:lnTo>
                <a:lnTo>
                  <a:pt x="376237" y="145256"/>
                </a:lnTo>
                <a:lnTo>
                  <a:pt x="366712" y="169069"/>
                </a:lnTo>
                <a:lnTo>
                  <a:pt x="352425" y="190500"/>
                </a:lnTo>
                <a:lnTo>
                  <a:pt x="340519" y="209550"/>
                </a:lnTo>
                <a:lnTo>
                  <a:pt x="328612" y="238125"/>
                </a:lnTo>
                <a:lnTo>
                  <a:pt x="321469" y="276225"/>
                </a:lnTo>
                <a:lnTo>
                  <a:pt x="316706" y="311944"/>
                </a:lnTo>
                <a:cubicBezTo>
                  <a:pt x="315912" y="330994"/>
                  <a:pt x="315119" y="350044"/>
                  <a:pt x="314325" y="369094"/>
                </a:cubicBezTo>
                <a:cubicBezTo>
                  <a:pt x="313531" y="389731"/>
                  <a:pt x="312738" y="410369"/>
                  <a:pt x="311944" y="431006"/>
                </a:cubicBezTo>
                <a:lnTo>
                  <a:pt x="314325" y="476250"/>
                </a:lnTo>
                <a:lnTo>
                  <a:pt x="321469" y="523875"/>
                </a:lnTo>
                <a:lnTo>
                  <a:pt x="335756" y="554831"/>
                </a:lnTo>
                <a:lnTo>
                  <a:pt x="352425" y="571500"/>
                </a:lnTo>
                <a:lnTo>
                  <a:pt x="395287" y="588169"/>
                </a:lnTo>
                <a:lnTo>
                  <a:pt x="459581" y="597694"/>
                </a:lnTo>
                <a:lnTo>
                  <a:pt x="559594" y="604838"/>
                </a:lnTo>
                <a:lnTo>
                  <a:pt x="719137" y="602456"/>
                </a:lnTo>
                <a:lnTo>
                  <a:pt x="845344" y="592931"/>
                </a:lnTo>
                <a:lnTo>
                  <a:pt x="921544" y="581025"/>
                </a:lnTo>
                <a:lnTo>
                  <a:pt x="990600" y="554831"/>
                </a:lnTo>
                <a:lnTo>
                  <a:pt x="1069181" y="519113"/>
                </a:lnTo>
                <a:lnTo>
                  <a:pt x="1076325" y="519113"/>
                </a:lnTo>
                <a:lnTo>
                  <a:pt x="1095375" y="519113"/>
                </a:lnTo>
                <a:lnTo>
                  <a:pt x="1169194" y="547688"/>
                </a:lnTo>
                <a:lnTo>
                  <a:pt x="1247775" y="583406"/>
                </a:lnTo>
                <a:lnTo>
                  <a:pt x="1285875" y="607219"/>
                </a:lnTo>
                <a:lnTo>
                  <a:pt x="1304925" y="623888"/>
                </a:lnTo>
                <a:lnTo>
                  <a:pt x="1316831" y="642938"/>
                </a:lnTo>
                <a:lnTo>
                  <a:pt x="1323975" y="661988"/>
                </a:lnTo>
                <a:lnTo>
                  <a:pt x="1326356" y="685800"/>
                </a:lnTo>
                <a:lnTo>
                  <a:pt x="1323975" y="707231"/>
                </a:lnTo>
                <a:lnTo>
                  <a:pt x="1314450" y="723900"/>
                </a:lnTo>
                <a:lnTo>
                  <a:pt x="1295400" y="740569"/>
                </a:lnTo>
                <a:lnTo>
                  <a:pt x="1269206" y="757238"/>
                </a:lnTo>
                <a:lnTo>
                  <a:pt x="1245394" y="764381"/>
                </a:lnTo>
                <a:lnTo>
                  <a:pt x="1164431" y="769144"/>
                </a:lnTo>
                <a:lnTo>
                  <a:pt x="954881" y="781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2F4CE83-8470-4B78-847F-34E21FD3AC9C}"/>
              </a:ext>
            </a:extLst>
          </p:cNvPr>
          <p:cNvSpPr/>
          <p:nvPr/>
        </p:nvSpPr>
        <p:spPr>
          <a:xfrm>
            <a:off x="3697288" y="2938463"/>
            <a:ext cx="1238250" cy="1133475"/>
          </a:xfrm>
          <a:custGeom>
            <a:avLst/>
            <a:gdLst>
              <a:gd name="connsiteX0" fmla="*/ 909638 w 1238250"/>
              <a:gd name="connsiteY0" fmla="*/ 554831 h 1133475"/>
              <a:gd name="connsiteX1" fmla="*/ 709613 w 1238250"/>
              <a:gd name="connsiteY1" fmla="*/ 735806 h 1133475"/>
              <a:gd name="connsiteX2" fmla="*/ 550069 w 1238250"/>
              <a:gd name="connsiteY2" fmla="*/ 876300 h 1133475"/>
              <a:gd name="connsiteX3" fmla="*/ 383382 w 1238250"/>
              <a:gd name="connsiteY3" fmla="*/ 1019175 h 1133475"/>
              <a:gd name="connsiteX4" fmla="*/ 280988 w 1238250"/>
              <a:gd name="connsiteY4" fmla="*/ 1114425 h 1133475"/>
              <a:gd name="connsiteX5" fmla="*/ 19050 w 1238250"/>
              <a:gd name="connsiteY5" fmla="*/ 1133475 h 1133475"/>
              <a:gd name="connsiteX6" fmla="*/ 9525 w 1238250"/>
              <a:gd name="connsiteY6" fmla="*/ 1109662 h 1133475"/>
              <a:gd name="connsiteX7" fmla="*/ 2382 w 1238250"/>
              <a:gd name="connsiteY7" fmla="*/ 1078706 h 1133475"/>
              <a:gd name="connsiteX8" fmla="*/ 0 w 1238250"/>
              <a:gd name="connsiteY8" fmla="*/ 1062037 h 1133475"/>
              <a:gd name="connsiteX9" fmla="*/ 0 w 1238250"/>
              <a:gd name="connsiteY9" fmla="*/ 1052512 h 1133475"/>
              <a:gd name="connsiteX10" fmla="*/ 7144 w 1238250"/>
              <a:gd name="connsiteY10" fmla="*/ 1045368 h 1133475"/>
              <a:gd name="connsiteX11" fmla="*/ 54769 w 1238250"/>
              <a:gd name="connsiteY11" fmla="*/ 1031081 h 1133475"/>
              <a:gd name="connsiteX12" fmla="*/ 130969 w 1238250"/>
              <a:gd name="connsiteY12" fmla="*/ 997743 h 1133475"/>
              <a:gd name="connsiteX13" fmla="*/ 183357 w 1238250"/>
              <a:gd name="connsiteY13" fmla="*/ 969168 h 1133475"/>
              <a:gd name="connsiteX14" fmla="*/ 238125 w 1238250"/>
              <a:gd name="connsiteY14" fmla="*/ 935831 h 1133475"/>
              <a:gd name="connsiteX15" fmla="*/ 295275 w 1238250"/>
              <a:gd name="connsiteY15" fmla="*/ 895350 h 1133475"/>
              <a:gd name="connsiteX16" fmla="*/ 361950 w 1238250"/>
              <a:gd name="connsiteY16" fmla="*/ 840581 h 1133475"/>
              <a:gd name="connsiteX17" fmla="*/ 435769 w 1238250"/>
              <a:gd name="connsiteY17" fmla="*/ 771525 h 1133475"/>
              <a:gd name="connsiteX18" fmla="*/ 531019 w 1238250"/>
              <a:gd name="connsiteY18" fmla="*/ 678656 h 1133475"/>
              <a:gd name="connsiteX19" fmla="*/ 602457 w 1238250"/>
              <a:gd name="connsiteY19" fmla="*/ 597693 h 1133475"/>
              <a:gd name="connsiteX20" fmla="*/ 678657 w 1238250"/>
              <a:gd name="connsiteY20" fmla="*/ 504825 h 1133475"/>
              <a:gd name="connsiteX21" fmla="*/ 742950 w 1238250"/>
              <a:gd name="connsiteY21" fmla="*/ 426243 h 1133475"/>
              <a:gd name="connsiteX22" fmla="*/ 790575 w 1238250"/>
              <a:gd name="connsiteY22" fmla="*/ 359568 h 1133475"/>
              <a:gd name="connsiteX23" fmla="*/ 826294 w 1238250"/>
              <a:gd name="connsiteY23" fmla="*/ 304800 h 1133475"/>
              <a:gd name="connsiteX24" fmla="*/ 850107 w 1238250"/>
              <a:gd name="connsiteY24" fmla="*/ 259556 h 1133475"/>
              <a:gd name="connsiteX25" fmla="*/ 862013 w 1238250"/>
              <a:gd name="connsiteY25" fmla="*/ 226218 h 1133475"/>
              <a:gd name="connsiteX26" fmla="*/ 866775 w 1238250"/>
              <a:gd name="connsiteY26" fmla="*/ 202406 h 1133475"/>
              <a:gd name="connsiteX27" fmla="*/ 866775 w 1238250"/>
              <a:gd name="connsiteY27" fmla="*/ 176212 h 1133475"/>
              <a:gd name="connsiteX28" fmla="*/ 862013 w 1238250"/>
              <a:gd name="connsiteY28" fmla="*/ 133350 h 1133475"/>
              <a:gd name="connsiteX29" fmla="*/ 857250 w 1238250"/>
              <a:gd name="connsiteY29" fmla="*/ 111918 h 1133475"/>
              <a:gd name="connsiteX30" fmla="*/ 845344 w 1238250"/>
              <a:gd name="connsiteY30" fmla="*/ 83343 h 1133475"/>
              <a:gd name="connsiteX31" fmla="*/ 823913 w 1238250"/>
              <a:gd name="connsiteY31" fmla="*/ 66675 h 1133475"/>
              <a:gd name="connsiteX32" fmla="*/ 807244 w 1238250"/>
              <a:gd name="connsiteY32" fmla="*/ 54768 h 1133475"/>
              <a:gd name="connsiteX33" fmla="*/ 792957 w 1238250"/>
              <a:gd name="connsiteY33" fmla="*/ 40481 h 1133475"/>
              <a:gd name="connsiteX34" fmla="*/ 785813 w 1238250"/>
              <a:gd name="connsiteY34" fmla="*/ 21431 h 1133475"/>
              <a:gd name="connsiteX35" fmla="*/ 792957 w 1238250"/>
              <a:gd name="connsiteY35" fmla="*/ 9525 h 1133475"/>
              <a:gd name="connsiteX36" fmla="*/ 804863 w 1238250"/>
              <a:gd name="connsiteY36" fmla="*/ 4762 h 1133475"/>
              <a:gd name="connsiteX37" fmla="*/ 833438 w 1238250"/>
              <a:gd name="connsiteY37" fmla="*/ 0 h 1133475"/>
              <a:gd name="connsiteX38" fmla="*/ 852488 w 1238250"/>
              <a:gd name="connsiteY38" fmla="*/ 2381 h 1133475"/>
              <a:gd name="connsiteX39" fmla="*/ 900113 w 1238250"/>
              <a:gd name="connsiteY39" fmla="*/ 19050 h 1133475"/>
              <a:gd name="connsiteX40" fmla="*/ 957263 w 1238250"/>
              <a:gd name="connsiteY40" fmla="*/ 42862 h 1133475"/>
              <a:gd name="connsiteX41" fmla="*/ 1007269 w 1238250"/>
              <a:gd name="connsiteY41" fmla="*/ 69056 h 1133475"/>
              <a:gd name="connsiteX42" fmla="*/ 1057275 w 1238250"/>
              <a:gd name="connsiteY42" fmla="*/ 102393 h 1133475"/>
              <a:gd name="connsiteX43" fmla="*/ 1104900 w 1238250"/>
              <a:gd name="connsiteY43" fmla="*/ 135731 h 1133475"/>
              <a:gd name="connsiteX44" fmla="*/ 1150144 w 1238250"/>
              <a:gd name="connsiteY44" fmla="*/ 173831 h 1133475"/>
              <a:gd name="connsiteX45" fmla="*/ 1183482 w 1238250"/>
              <a:gd name="connsiteY45" fmla="*/ 204787 h 1133475"/>
              <a:gd name="connsiteX46" fmla="*/ 1209675 w 1238250"/>
              <a:gd name="connsiteY46" fmla="*/ 230981 h 1133475"/>
              <a:gd name="connsiteX47" fmla="*/ 1231107 w 1238250"/>
              <a:gd name="connsiteY47" fmla="*/ 254793 h 1133475"/>
              <a:gd name="connsiteX48" fmla="*/ 1233488 w 1238250"/>
              <a:gd name="connsiteY48" fmla="*/ 264318 h 1133475"/>
              <a:gd name="connsiteX49" fmla="*/ 1238250 w 1238250"/>
              <a:gd name="connsiteY49" fmla="*/ 285750 h 1133475"/>
              <a:gd name="connsiteX50" fmla="*/ 1235869 w 1238250"/>
              <a:gd name="connsiteY50" fmla="*/ 307181 h 1133475"/>
              <a:gd name="connsiteX51" fmla="*/ 1223963 w 1238250"/>
              <a:gd name="connsiteY51" fmla="*/ 323850 h 1133475"/>
              <a:gd name="connsiteX52" fmla="*/ 1202532 w 1238250"/>
              <a:gd name="connsiteY52" fmla="*/ 338137 h 1133475"/>
              <a:gd name="connsiteX53" fmla="*/ 1164432 w 1238250"/>
              <a:gd name="connsiteY53" fmla="*/ 354806 h 1133475"/>
              <a:gd name="connsiteX54" fmla="*/ 1133475 w 1238250"/>
              <a:gd name="connsiteY54" fmla="*/ 369093 h 1133475"/>
              <a:gd name="connsiteX55" fmla="*/ 1100138 w 1238250"/>
              <a:gd name="connsiteY55" fmla="*/ 385762 h 1133475"/>
              <a:gd name="connsiteX56" fmla="*/ 1052513 w 1238250"/>
              <a:gd name="connsiteY56" fmla="*/ 423862 h 1133475"/>
              <a:gd name="connsiteX57" fmla="*/ 909638 w 1238250"/>
              <a:gd name="connsiteY57" fmla="*/ 554831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38250" h="1133475">
                <a:moveTo>
                  <a:pt x="909638" y="554831"/>
                </a:moveTo>
                <a:lnTo>
                  <a:pt x="709613" y="735806"/>
                </a:lnTo>
                <a:lnTo>
                  <a:pt x="550069" y="876300"/>
                </a:lnTo>
                <a:lnTo>
                  <a:pt x="383382" y="1019175"/>
                </a:lnTo>
                <a:lnTo>
                  <a:pt x="280988" y="1114425"/>
                </a:lnTo>
                <a:lnTo>
                  <a:pt x="19050" y="1133475"/>
                </a:lnTo>
                <a:lnTo>
                  <a:pt x="9525" y="1109662"/>
                </a:lnTo>
                <a:lnTo>
                  <a:pt x="2382" y="1078706"/>
                </a:lnTo>
                <a:lnTo>
                  <a:pt x="0" y="1062037"/>
                </a:lnTo>
                <a:lnTo>
                  <a:pt x="0" y="1052512"/>
                </a:lnTo>
                <a:lnTo>
                  <a:pt x="7144" y="1045368"/>
                </a:lnTo>
                <a:lnTo>
                  <a:pt x="54769" y="1031081"/>
                </a:lnTo>
                <a:lnTo>
                  <a:pt x="130969" y="997743"/>
                </a:lnTo>
                <a:lnTo>
                  <a:pt x="183357" y="969168"/>
                </a:lnTo>
                <a:lnTo>
                  <a:pt x="238125" y="935831"/>
                </a:lnTo>
                <a:lnTo>
                  <a:pt x="295275" y="895350"/>
                </a:lnTo>
                <a:lnTo>
                  <a:pt x="361950" y="840581"/>
                </a:lnTo>
                <a:lnTo>
                  <a:pt x="435769" y="771525"/>
                </a:lnTo>
                <a:lnTo>
                  <a:pt x="531019" y="678656"/>
                </a:lnTo>
                <a:lnTo>
                  <a:pt x="602457" y="597693"/>
                </a:lnTo>
                <a:lnTo>
                  <a:pt x="678657" y="504825"/>
                </a:lnTo>
                <a:lnTo>
                  <a:pt x="742950" y="426243"/>
                </a:lnTo>
                <a:lnTo>
                  <a:pt x="790575" y="359568"/>
                </a:lnTo>
                <a:lnTo>
                  <a:pt x="826294" y="304800"/>
                </a:lnTo>
                <a:lnTo>
                  <a:pt x="850107" y="259556"/>
                </a:lnTo>
                <a:lnTo>
                  <a:pt x="862013" y="226218"/>
                </a:lnTo>
                <a:lnTo>
                  <a:pt x="866775" y="202406"/>
                </a:lnTo>
                <a:lnTo>
                  <a:pt x="866775" y="176212"/>
                </a:lnTo>
                <a:lnTo>
                  <a:pt x="862013" y="133350"/>
                </a:lnTo>
                <a:lnTo>
                  <a:pt x="857250" y="111918"/>
                </a:lnTo>
                <a:lnTo>
                  <a:pt x="845344" y="83343"/>
                </a:lnTo>
                <a:lnTo>
                  <a:pt x="823913" y="66675"/>
                </a:lnTo>
                <a:lnTo>
                  <a:pt x="807244" y="54768"/>
                </a:lnTo>
                <a:lnTo>
                  <a:pt x="792957" y="40481"/>
                </a:lnTo>
                <a:lnTo>
                  <a:pt x="785813" y="21431"/>
                </a:lnTo>
                <a:lnTo>
                  <a:pt x="792957" y="9525"/>
                </a:lnTo>
                <a:lnTo>
                  <a:pt x="804863" y="4762"/>
                </a:lnTo>
                <a:lnTo>
                  <a:pt x="833438" y="0"/>
                </a:lnTo>
                <a:lnTo>
                  <a:pt x="852488" y="2381"/>
                </a:lnTo>
                <a:lnTo>
                  <a:pt x="900113" y="19050"/>
                </a:lnTo>
                <a:lnTo>
                  <a:pt x="957263" y="42862"/>
                </a:lnTo>
                <a:lnTo>
                  <a:pt x="1007269" y="69056"/>
                </a:lnTo>
                <a:lnTo>
                  <a:pt x="1057275" y="102393"/>
                </a:lnTo>
                <a:lnTo>
                  <a:pt x="1104900" y="135731"/>
                </a:lnTo>
                <a:lnTo>
                  <a:pt x="1150144" y="173831"/>
                </a:lnTo>
                <a:lnTo>
                  <a:pt x="1183482" y="204787"/>
                </a:lnTo>
                <a:lnTo>
                  <a:pt x="1209675" y="230981"/>
                </a:lnTo>
                <a:lnTo>
                  <a:pt x="1231107" y="254793"/>
                </a:lnTo>
                <a:lnTo>
                  <a:pt x="1233488" y="264318"/>
                </a:lnTo>
                <a:lnTo>
                  <a:pt x="1238250" y="285750"/>
                </a:lnTo>
                <a:lnTo>
                  <a:pt x="1235869" y="307181"/>
                </a:lnTo>
                <a:lnTo>
                  <a:pt x="1223963" y="323850"/>
                </a:lnTo>
                <a:lnTo>
                  <a:pt x="1202532" y="338137"/>
                </a:lnTo>
                <a:lnTo>
                  <a:pt x="1164432" y="354806"/>
                </a:lnTo>
                <a:lnTo>
                  <a:pt x="1133475" y="369093"/>
                </a:lnTo>
                <a:lnTo>
                  <a:pt x="1100138" y="385762"/>
                </a:lnTo>
                <a:lnTo>
                  <a:pt x="1052513" y="423862"/>
                </a:lnTo>
                <a:lnTo>
                  <a:pt x="909638" y="554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394F5FA-B0E1-4B65-86B7-ACA3ECFFBF0D}"/>
              </a:ext>
            </a:extLst>
          </p:cNvPr>
          <p:cNvSpPr/>
          <p:nvPr/>
        </p:nvSpPr>
        <p:spPr>
          <a:xfrm>
            <a:off x="3703638" y="3738563"/>
            <a:ext cx="2020887" cy="584200"/>
          </a:xfrm>
          <a:custGeom>
            <a:avLst/>
            <a:gdLst>
              <a:gd name="connsiteX0" fmla="*/ 1724025 w 2021681"/>
              <a:gd name="connsiteY0" fmla="*/ 45243 h 583406"/>
              <a:gd name="connsiteX1" fmla="*/ 1512094 w 2021681"/>
              <a:gd name="connsiteY1" fmla="*/ 78581 h 583406"/>
              <a:gd name="connsiteX2" fmla="*/ 1304925 w 2021681"/>
              <a:gd name="connsiteY2" fmla="*/ 107156 h 583406"/>
              <a:gd name="connsiteX3" fmla="*/ 1083469 w 2021681"/>
              <a:gd name="connsiteY3" fmla="*/ 135731 h 583406"/>
              <a:gd name="connsiteX4" fmla="*/ 850106 w 2021681"/>
              <a:gd name="connsiteY4" fmla="*/ 166687 h 583406"/>
              <a:gd name="connsiteX5" fmla="*/ 600075 w 2021681"/>
              <a:gd name="connsiteY5" fmla="*/ 200025 h 583406"/>
              <a:gd name="connsiteX6" fmla="*/ 407194 w 2021681"/>
              <a:gd name="connsiteY6" fmla="*/ 221456 h 583406"/>
              <a:gd name="connsiteX7" fmla="*/ 307181 w 2021681"/>
              <a:gd name="connsiteY7" fmla="*/ 228600 h 583406"/>
              <a:gd name="connsiteX8" fmla="*/ 0 w 2021681"/>
              <a:gd name="connsiteY8" fmla="*/ 257175 h 583406"/>
              <a:gd name="connsiteX9" fmla="*/ 2381 w 2021681"/>
              <a:gd name="connsiteY9" fmla="*/ 292893 h 583406"/>
              <a:gd name="connsiteX10" fmla="*/ 9525 w 2021681"/>
              <a:gd name="connsiteY10" fmla="*/ 333375 h 583406"/>
              <a:gd name="connsiteX11" fmla="*/ 23812 w 2021681"/>
              <a:gd name="connsiteY11" fmla="*/ 397668 h 583406"/>
              <a:gd name="connsiteX12" fmla="*/ 47625 w 2021681"/>
              <a:gd name="connsiteY12" fmla="*/ 469106 h 583406"/>
              <a:gd name="connsiteX13" fmla="*/ 64294 w 2021681"/>
              <a:gd name="connsiteY13" fmla="*/ 511968 h 583406"/>
              <a:gd name="connsiteX14" fmla="*/ 90487 w 2021681"/>
              <a:gd name="connsiteY14" fmla="*/ 554831 h 583406"/>
              <a:gd name="connsiteX15" fmla="*/ 119062 w 2021681"/>
              <a:gd name="connsiteY15" fmla="*/ 581025 h 583406"/>
              <a:gd name="connsiteX16" fmla="*/ 123825 w 2021681"/>
              <a:gd name="connsiteY16" fmla="*/ 583406 h 583406"/>
              <a:gd name="connsiteX17" fmla="*/ 138112 w 2021681"/>
              <a:gd name="connsiteY17" fmla="*/ 583406 h 583406"/>
              <a:gd name="connsiteX18" fmla="*/ 166687 w 2021681"/>
              <a:gd name="connsiteY18" fmla="*/ 573881 h 583406"/>
              <a:gd name="connsiteX19" fmla="*/ 250031 w 2021681"/>
              <a:gd name="connsiteY19" fmla="*/ 538162 h 583406"/>
              <a:gd name="connsiteX20" fmla="*/ 350044 w 2021681"/>
              <a:gd name="connsiteY20" fmla="*/ 495300 h 583406"/>
              <a:gd name="connsiteX21" fmla="*/ 523875 w 2021681"/>
              <a:gd name="connsiteY21" fmla="*/ 450056 h 583406"/>
              <a:gd name="connsiteX22" fmla="*/ 807244 w 2021681"/>
              <a:gd name="connsiteY22" fmla="*/ 378618 h 583406"/>
              <a:gd name="connsiteX23" fmla="*/ 1183481 w 2021681"/>
              <a:gd name="connsiteY23" fmla="*/ 288131 h 583406"/>
              <a:gd name="connsiteX24" fmla="*/ 1416844 w 2021681"/>
              <a:gd name="connsiteY24" fmla="*/ 230981 h 583406"/>
              <a:gd name="connsiteX25" fmla="*/ 1647825 w 2021681"/>
              <a:gd name="connsiteY25" fmla="*/ 176212 h 583406"/>
              <a:gd name="connsiteX26" fmla="*/ 1890712 w 2021681"/>
              <a:gd name="connsiteY26" fmla="*/ 116681 h 583406"/>
              <a:gd name="connsiteX27" fmla="*/ 2021681 w 2021681"/>
              <a:gd name="connsiteY27" fmla="*/ 83343 h 583406"/>
              <a:gd name="connsiteX28" fmla="*/ 1974056 w 2021681"/>
              <a:gd name="connsiteY28" fmla="*/ 0 h 583406"/>
              <a:gd name="connsiteX29" fmla="*/ 1724025 w 2021681"/>
              <a:gd name="connsiteY29" fmla="*/ 4524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83406">
                <a:moveTo>
                  <a:pt x="1724025" y="45243"/>
                </a:moveTo>
                <a:lnTo>
                  <a:pt x="1512094" y="78581"/>
                </a:lnTo>
                <a:lnTo>
                  <a:pt x="1304925" y="107156"/>
                </a:lnTo>
                <a:lnTo>
                  <a:pt x="1083469" y="135731"/>
                </a:lnTo>
                <a:lnTo>
                  <a:pt x="850106" y="166687"/>
                </a:lnTo>
                <a:lnTo>
                  <a:pt x="600075" y="200025"/>
                </a:lnTo>
                <a:lnTo>
                  <a:pt x="407194" y="221456"/>
                </a:lnTo>
                <a:lnTo>
                  <a:pt x="307181" y="228600"/>
                </a:lnTo>
                <a:lnTo>
                  <a:pt x="0" y="257175"/>
                </a:lnTo>
                <a:lnTo>
                  <a:pt x="2381" y="292893"/>
                </a:lnTo>
                <a:lnTo>
                  <a:pt x="9525" y="333375"/>
                </a:lnTo>
                <a:lnTo>
                  <a:pt x="23812" y="397668"/>
                </a:lnTo>
                <a:lnTo>
                  <a:pt x="47625" y="469106"/>
                </a:lnTo>
                <a:lnTo>
                  <a:pt x="64294" y="511968"/>
                </a:lnTo>
                <a:lnTo>
                  <a:pt x="90487" y="554831"/>
                </a:lnTo>
                <a:lnTo>
                  <a:pt x="119062" y="581025"/>
                </a:lnTo>
                <a:lnTo>
                  <a:pt x="123825" y="583406"/>
                </a:lnTo>
                <a:lnTo>
                  <a:pt x="138112" y="583406"/>
                </a:lnTo>
                <a:lnTo>
                  <a:pt x="166687" y="573881"/>
                </a:lnTo>
                <a:lnTo>
                  <a:pt x="250031" y="538162"/>
                </a:lnTo>
                <a:lnTo>
                  <a:pt x="350044" y="495300"/>
                </a:lnTo>
                <a:lnTo>
                  <a:pt x="523875" y="450056"/>
                </a:lnTo>
                <a:lnTo>
                  <a:pt x="807244" y="378618"/>
                </a:lnTo>
                <a:lnTo>
                  <a:pt x="1183481" y="288131"/>
                </a:lnTo>
                <a:lnTo>
                  <a:pt x="1416844" y="230981"/>
                </a:lnTo>
                <a:lnTo>
                  <a:pt x="1647825" y="176212"/>
                </a:lnTo>
                <a:lnTo>
                  <a:pt x="1890712" y="116681"/>
                </a:lnTo>
                <a:lnTo>
                  <a:pt x="2021681" y="83343"/>
                </a:lnTo>
                <a:lnTo>
                  <a:pt x="1974056" y="0"/>
                </a:lnTo>
                <a:lnTo>
                  <a:pt x="1724025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E17899BC-EE17-4E05-8CC6-50E507DF144A}"/>
              </a:ext>
            </a:extLst>
          </p:cNvPr>
          <p:cNvSpPr/>
          <p:nvPr/>
        </p:nvSpPr>
        <p:spPr>
          <a:xfrm>
            <a:off x="5265738" y="3462338"/>
            <a:ext cx="752475" cy="815975"/>
          </a:xfrm>
          <a:custGeom>
            <a:avLst/>
            <a:gdLst>
              <a:gd name="connsiteX0" fmla="*/ 481012 w 752475"/>
              <a:gd name="connsiteY0" fmla="*/ 254793 h 816768"/>
              <a:gd name="connsiteX1" fmla="*/ 381000 w 752475"/>
              <a:gd name="connsiteY1" fmla="*/ 195262 h 816768"/>
              <a:gd name="connsiteX2" fmla="*/ 276225 w 752475"/>
              <a:gd name="connsiteY2" fmla="*/ 133350 h 816768"/>
              <a:gd name="connsiteX3" fmla="*/ 176212 w 752475"/>
              <a:gd name="connsiteY3" fmla="*/ 76200 h 816768"/>
              <a:gd name="connsiteX4" fmla="*/ 71437 w 752475"/>
              <a:gd name="connsiteY4" fmla="*/ 19050 h 816768"/>
              <a:gd name="connsiteX5" fmla="*/ 35719 w 752475"/>
              <a:gd name="connsiteY5" fmla="*/ 2381 h 816768"/>
              <a:gd name="connsiteX6" fmla="*/ 21431 w 752475"/>
              <a:gd name="connsiteY6" fmla="*/ 0 h 816768"/>
              <a:gd name="connsiteX7" fmla="*/ 4762 w 752475"/>
              <a:gd name="connsiteY7" fmla="*/ 2381 h 816768"/>
              <a:gd name="connsiteX8" fmla="*/ 0 w 752475"/>
              <a:gd name="connsiteY8" fmla="*/ 9525 h 816768"/>
              <a:gd name="connsiteX9" fmla="*/ 4762 w 752475"/>
              <a:gd name="connsiteY9" fmla="*/ 30956 h 816768"/>
              <a:gd name="connsiteX10" fmla="*/ 16669 w 752475"/>
              <a:gd name="connsiteY10" fmla="*/ 59531 h 816768"/>
              <a:gd name="connsiteX11" fmla="*/ 71437 w 752475"/>
              <a:gd name="connsiteY11" fmla="*/ 111918 h 816768"/>
              <a:gd name="connsiteX12" fmla="*/ 169069 w 752475"/>
              <a:gd name="connsiteY12" fmla="*/ 209550 h 816768"/>
              <a:gd name="connsiteX13" fmla="*/ 254794 w 752475"/>
              <a:gd name="connsiteY13" fmla="*/ 295275 h 816768"/>
              <a:gd name="connsiteX14" fmla="*/ 276225 w 752475"/>
              <a:gd name="connsiteY14" fmla="*/ 319087 h 816768"/>
              <a:gd name="connsiteX15" fmla="*/ 326231 w 752475"/>
              <a:gd name="connsiteY15" fmla="*/ 385762 h 816768"/>
              <a:gd name="connsiteX16" fmla="*/ 392906 w 752475"/>
              <a:gd name="connsiteY16" fmla="*/ 495300 h 816768"/>
              <a:gd name="connsiteX17" fmla="*/ 445294 w 752475"/>
              <a:gd name="connsiteY17" fmla="*/ 590550 h 816768"/>
              <a:gd name="connsiteX18" fmla="*/ 485775 w 752475"/>
              <a:gd name="connsiteY18" fmla="*/ 681037 h 816768"/>
              <a:gd name="connsiteX19" fmla="*/ 504825 w 752475"/>
              <a:gd name="connsiteY19" fmla="*/ 723900 h 816768"/>
              <a:gd name="connsiteX20" fmla="*/ 528637 w 752475"/>
              <a:gd name="connsiteY20" fmla="*/ 754856 h 816768"/>
              <a:gd name="connsiteX21" fmla="*/ 557212 w 752475"/>
              <a:gd name="connsiteY21" fmla="*/ 785812 h 816768"/>
              <a:gd name="connsiteX22" fmla="*/ 583406 w 752475"/>
              <a:gd name="connsiteY22" fmla="*/ 807243 h 816768"/>
              <a:gd name="connsiteX23" fmla="*/ 607219 w 752475"/>
              <a:gd name="connsiteY23" fmla="*/ 814387 h 816768"/>
              <a:gd name="connsiteX24" fmla="*/ 626269 w 752475"/>
              <a:gd name="connsiteY24" fmla="*/ 816768 h 816768"/>
              <a:gd name="connsiteX25" fmla="*/ 640556 w 752475"/>
              <a:gd name="connsiteY25" fmla="*/ 814387 h 816768"/>
              <a:gd name="connsiteX26" fmla="*/ 666750 w 752475"/>
              <a:gd name="connsiteY26" fmla="*/ 797718 h 816768"/>
              <a:gd name="connsiteX27" fmla="*/ 688181 w 752475"/>
              <a:gd name="connsiteY27" fmla="*/ 764381 h 816768"/>
              <a:gd name="connsiteX28" fmla="*/ 716756 w 752475"/>
              <a:gd name="connsiteY28" fmla="*/ 714375 h 816768"/>
              <a:gd name="connsiteX29" fmla="*/ 733425 w 752475"/>
              <a:gd name="connsiteY29" fmla="*/ 676275 h 816768"/>
              <a:gd name="connsiteX30" fmla="*/ 745331 w 752475"/>
              <a:gd name="connsiteY30" fmla="*/ 645318 h 816768"/>
              <a:gd name="connsiteX31" fmla="*/ 750094 w 752475"/>
              <a:gd name="connsiteY31" fmla="*/ 621506 h 816768"/>
              <a:gd name="connsiteX32" fmla="*/ 752475 w 752475"/>
              <a:gd name="connsiteY32" fmla="*/ 590550 h 816768"/>
              <a:gd name="connsiteX33" fmla="*/ 750094 w 752475"/>
              <a:gd name="connsiteY33" fmla="*/ 554831 h 816768"/>
              <a:gd name="connsiteX34" fmla="*/ 738187 w 752475"/>
              <a:gd name="connsiteY34" fmla="*/ 507206 h 816768"/>
              <a:gd name="connsiteX35" fmla="*/ 719137 w 752475"/>
              <a:gd name="connsiteY35" fmla="*/ 459581 h 816768"/>
              <a:gd name="connsiteX36" fmla="*/ 690562 w 752475"/>
              <a:gd name="connsiteY36" fmla="*/ 411956 h 816768"/>
              <a:gd name="connsiteX37" fmla="*/ 650081 w 752475"/>
              <a:gd name="connsiteY37" fmla="*/ 369093 h 816768"/>
              <a:gd name="connsiteX38" fmla="*/ 619125 w 752475"/>
              <a:gd name="connsiteY38" fmla="*/ 340518 h 816768"/>
              <a:gd name="connsiteX39" fmla="*/ 585787 w 752475"/>
              <a:gd name="connsiteY39" fmla="*/ 316706 h 816768"/>
              <a:gd name="connsiteX40" fmla="*/ 481012 w 752475"/>
              <a:gd name="connsiteY40" fmla="*/ 254793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2475" h="816768">
                <a:moveTo>
                  <a:pt x="481012" y="254793"/>
                </a:moveTo>
                <a:lnTo>
                  <a:pt x="381000" y="195262"/>
                </a:lnTo>
                <a:lnTo>
                  <a:pt x="276225" y="133350"/>
                </a:lnTo>
                <a:lnTo>
                  <a:pt x="176212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1431" y="0"/>
                </a:lnTo>
                <a:lnTo>
                  <a:pt x="4762" y="2381"/>
                </a:lnTo>
                <a:lnTo>
                  <a:pt x="0" y="9525"/>
                </a:lnTo>
                <a:lnTo>
                  <a:pt x="4762" y="30956"/>
                </a:lnTo>
                <a:lnTo>
                  <a:pt x="16669" y="59531"/>
                </a:lnTo>
                <a:lnTo>
                  <a:pt x="71437" y="111918"/>
                </a:lnTo>
                <a:lnTo>
                  <a:pt x="169069" y="209550"/>
                </a:lnTo>
                <a:lnTo>
                  <a:pt x="254794" y="295275"/>
                </a:lnTo>
                <a:lnTo>
                  <a:pt x="276225" y="319087"/>
                </a:lnTo>
                <a:lnTo>
                  <a:pt x="326231" y="385762"/>
                </a:lnTo>
                <a:lnTo>
                  <a:pt x="392906" y="495300"/>
                </a:lnTo>
                <a:lnTo>
                  <a:pt x="445294" y="590550"/>
                </a:lnTo>
                <a:lnTo>
                  <a:pt x="485775" y="681037"/>
                </a:lnTo>
                <a:lnTo>
                  <a:pt x="504825" y="723900"/>
                </a:lnTo>
                <a:lnTo>
                  <a:pt x="528637" y="754856"/>
                </a:lnTo>
                <a:lnTo>
                  <a:pt x="557212" y="785812"/>
                </a:lnTo>
                <a:lnTo>
                  <a:pt x="583406" y="807243"/>
                </a:lnTo>
                <a:lnTo>
                  <a:pt x="607219" y="814387"/>
                </a:lnTo>
                <a:lnTo>
                  <a:pt x="626269" y="816768"/>
                </a:lnTo>
                <a:lnTo>
                  <a:pt x="640556" y="814387"/>
                </a:lnTo>
                <a:lnTo>
                  <a:pt x="666750" y="797718"/>
                </a:lnTo>
                <a:lnTo>
                  <a:pt x="688181" y="764381"/>
                </a:lnTo>
                <a:lnTo>
                  <a:pt x="716756" y="714375"/>
                </a:lnTo>
                <a:lnTo>
                  <a:pt x="733425" y="676275"/>
                </a:lnTo>
                <a:lnTo>
                  <a:pt x="745331" y="645318"/>
                </a:lnTo>
                <a:lnTo>
                  <a:pt x="750094" y="621506"/>
                </a:lnTo>
                <a:lnTo>
                  <a:pt x="752475" y="590550"/>
                </a:lnTo>
                <a:lnTo>
                  <a:pt x="750094" y="554831"/>
                </a:lnTo>
                <a:lnTo>
                  <a:pt x="738187" y="507206"/>
                </a:lnTo>
                <a:lnTo>
                  <a:pt x="719137" y="459581"/>
                </a:lnTo>
                <a:lnTo>
                  <a:pt x="690562" y="411956"/>
                </a:lnTo>
                <a:lnTo>
                  <a:pt x="650081" y="369093"/>
                </a:lnTo>
                <a:lnTo>
                  <a:pt x="619125" y="340518"/>
                </a:lnTo>
                <a:lnTo>
                  <a:pt x="585787" y="316706"/>
                </a:lnTo>
                <a:lnTo>
                  <a:pt x="481012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331DEA2-83B2-43CB-B3F3-A9995D82B1D2}"/>
              </a:ext>
            </a:extLst>
          </p:cNvPr>
          <p:cNvSpPr/>
          <p:nvPr/>
        </p:nvSpPr>
        <p:spPr>
          <a:xfrm>
            <a:off x="2846388" y="4738688"/>
            <a:ext cx="447675" cy="1219200"/>
          </a:xfrm>
          <a:custGeom>
            <a:avLst/>
            <a:gdLst>
              <a:gd name="connsiteX0" fmla="*/ 433387 w 447675"/>
              <a:gd name="connsiteY0" fmla="*/ 204787 h 1219200"/>
              <a:gd name="connsiteX1" fmla="*/ 416719 w 447675"/>
              <a:gd name="connsiteY1" fmla="*/ 373856 h 1219200"/>
              <a:gd name="connsiteX2" fmla="*/ 397669 w 447675"/>
              <a:gd name="connsiteY2" fmla="*/ 538162 h 1219200"/>
              <a:gd name="connsiteX3" fmla="*/ 385762 w 447675"/>
              <a:gd name="connsiteY3" fmla="*/ 619125 h 1219200"/>
              <a:gd name="connsiteX4" fmla="*/ 361950 w 447675"/>
              <a:gd name="connsiteY4" fmla="*/ 731043 h 1219200"/>
              <a:gd name="connsiteX5" fmla="*/ 340519 w 447675"/>
              <a:gd name="connsiteY5" fmla="*/ 809625 h 1219200"/>
              <a:gd name="connsiteX6" fmla="*/ 311944 w 447675"/>
              <a:gd name="connsiteY6" fmla="*/ 897731 h 1219200"/>
              <a:gd name="connsiteX7" fmla="*/ 259556 w 447675"/>
              <a:gd name="connsiteY7" fmla="*/ 1019175 h 1219200"/>
              <a:gd name="connsiteX8" fmla="*/ 207169 w 447675"/>
              <a:gd name="connsiteY8" fmla="*/ 1123950 h 1219200"/>
              <a:gd name="connsiteX9" fmla="*/ 185737 w 447675"/>
              <a:gd name="connsiteY9" fmla="*/ 1159668 h 1219200"/>
              <a:gd name="connsiteX10" fmla="*/ 164306 w 447675"/>
              <a:gd name="connsiteY10" fmla="*/ 1183481 h 1219200"/>
              <a:gd name="connsiteX11" fmla="*/ 135731 w 447675"/>
              <a:gd name="connsiteY11" fmla="*/ 1202531 h 1219200"/>
              <a:gd name="connsiteX12" fmla="*/ 107156 w 447675"/>
              <a:gd name="connsiteY12" fmla="*/ 1214437 h 1219200"/>
              <a:gd name="connsiteX13" fmla="*/ 80962 w 447675"/>
              <a:gd name="connsiteY13" fmla="*/ 1219200 h 1219200"/>
              <a:gd name="connsiteX14" fmla="*/ 66675 w 447675"/>
              <a:gd name="connsiteY14" fmla="*/ 1216818 h 1219200"/>
              <a:gd name="connsiteX15" fmla="*/ 42862 w 447675"/>
              <a:gd name="connsiteY15" fmla="*/ 1209675 h 1219200"/>
              <a:gd name="connsiteX16" fmla="*/ 28575 w 447675"/>
              <a:gd name="connsiteY16" fmla="*/ 1190625 h 1219200"/>
              <a:gd name="connsiteX17" fmla="*/ 19050 w 447675"/>
              <a:gd name="connsiteY17" fmla="*/ 1169193 h 1219200"/>
              <a:gd name="connsiteX18" fmla="*/ 7144 w 447675"/>
              <a:gd name="connsiteY18" fmla="*/ 1128712 h 1219200"/>
              <a:gd name="connsiteX19" fmla="*/ 2381 w 447675"/>
              <a:gd name="connsiteY19" fmla="*/ 1073943 h 1219200"/>
              <a:gd name="connsiteX20" fmla="*/ 0 w 447675"/>
              <a:gd name="connsiteY20" fmla="*/ 988218 h 1219200"/>
              <a:gd name="connsiteX21" fmla="*/ 4762 w 447675"/>
              <a:gd name="connsiteY21" fmla="*/ 885825 h 1219200"/>
              <a:gd name="connsiteX22" fmla="*/ 23812 w 447675"/>
              <a:gd name="connsiteY22" fmla="*/ 757237 h 1219200"/>
              <a:gd name="connsiteX23" fmla="*/ 42862 w 447675"/>
              <a:gd name="connsiteY23" fmla="*/ 678656 h 1219200"/>
              <a:gd name="connsiteX24" fmla="*/ 80962 w 447675"/>
              <a:gd name="connsiteY24" fmla="*/ 628650 h 1219200"/>
              <a:gd name="connsiteX25" fmla="*/ 166687 w 447675"/>
              <a:gd name="connsiteY25" fmla="*/ 497681 h 1219200"/>
              <a:gd name="connsiteX26" fmla="*/ 223837 w 447675"/>
              <a:gd name="connsiteY26" fmla="*/ 395287 h 1219200"/>
              <a:gd name="connsiteX27" fmla="*/ 273844 w 447675"/>
              <a:gd name="connsiteY27" fmla="*/ 292893 h 1219200"/>
              <a:gd name="connsiteX28" fmla="*/ 307181 w 447675"/>
              <a:gd name="connsiteY28" fmla="*/ 219075 h 1219200"/>
              <a:gd name="connsiteX29" fmla="*/ 345281 w 447675"/>
              <a:gd name="connsiteY29" fmla="*/ 109537 h 1219200"/>
              <a:gd name="connsiteX30" fmla="*/ 376237 w 447675"/>
              <a:gd name="connsiteY30" fmla="*/ 23812 h 1219200"/>
              <a:gd name="connsiteX31" fmla="*/ 383381 w 447675"/>
              <a:gd name="connsiteY31" fmla="*/ 9525 h 1219200"/>
              <a:gd name="connsiteX32" fmla="*/ 395287 w 447675"/>
              <a:gd name="connsiteY32" fmla="*/ 0 h 1219200"/>
              <a:gd name="connsiteX33" fmla="*/ 407194 w 447675"/>
              <a:gd name="connsiteY33" fmla="*/ 2381 h 1219200"/>
              <a:gd name="connsiteX34" fmla="*/ 428625 w 447675"/>
              <a:gd name="connsiteY34" fmla="*/ 9525 h 1219200"/>
              <a:gd name="connsiteX35" fmla="*/ 440531 w 447675"/>
              <a:gd name="connsiteY35" fmla="*/ 19050 h 1219200"/>
              <a:gd name="connsiteX36" fmla="*/ 447675 w 447675"/>
              <a:gd name="connsiteY36" fmla="*/ 28575 h 1219200"/>
              <a:gd name="connsiteX37" fmla="*/ 445294 w 447675"/>
              <a:gd name="connsiteY37" fmla="*/ 78581 h 1219200"/>
              <a:gd name="connsiteX38" fmla="*/ 433387 w 447675"/>
              <a:gd name="connsiteY38" fmla="*/ 204787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47675" h="1219200">
                <a:moveTo>
                  <a:pt x="433387" y="204787"/>
                </a:moveTo>
                <a:lnTo>
                  <a:pt x="416719" y="373856"/>
                </a:lnTo>
                <a:lnTo>
                  <a:pt x="397669" y="538162"/>
                </a:lnTo>
                <a:lnTo>
                  <a:pt x="385762" y="619125"/>
                </a:lnTo>
                <a:lnTo>
                  <a:pt x="361950" y="731043"/>
                </a:lnTo>
                <a:lnTo>
                  <a:pt x="340519" y="809625"/>
                </a:lnTo>
                <a:lnTo>
                  <a:pt x="311944" y="897731"/>
                </a:lnTo>
                <a:lnTo>
                  <a:pt x="259556" y="1019175"/>
                </a:lnTo>
                <a:lnTo>
                  <a:pt x="207169" y="1123950"/>
                </a:lnTo>
                <a:lnTo>
                  <a:pt x="185737" y="1159668"/>
                </a:lnTo>
                <a:lnTo>
                  <a:pt x="164306" y="1183481"/>
                </a:lnTo>
                <a:lnTo>
                  <a:pt x="135731" y="1202531"/>
                </a:lnTo>
                <a:lnTo>
                  <a:pt x="107156" y="1214437"/>
                </a:lnTo>
                <a:lnTo>
                  <a:pt x="80962" y="1219200"/>
                </a:lnTo>
                <a:lnTo>
                  <a:pt x="66675" y="1216818"/>
                </a:lnTo>
                <a:lnTo>
                  <a:pt x="42862" y="1209675"/>
                </a:lnTo>
                <a:lnTo>
                  <a:pt x="28575" y="1190625"/>
                </a:lnTo>
                <a:lnTo>
                  <a:pt x="19050" y="1169193"/>
                </a:lnTo>
                <a:lnTo>
                  <a:pt x="7144" y="1128712"/>
                </a:lnTo>
                <a:lnTo>
                  <a:pt x="2381" y="1073943"/>
                </a:lnTo>
                <a:cubicBezTo>
                  <a:pt x="1587" y="1045368"/>
                  <a:pt x="794" y="1016793"/>
                  <a:pt x="0" y="988218"/>
                </a:cubicBezTo>
                <a:lnTo>
                  <a:pt x="4762" y="885825"/>
                </a:lnTo>
                <a:lnTo>
                  <a:pt x="23812" y="757237"/>
                </a:lnTo>
                <a:lnTo>
                  <a:pt x="42862" y="678656"/>
                </a:lnTo>
                <a:lnTo>
                  <a:pt x="80962" y="628650"/>
                </a:lnTo>
                <a:lnTo>
                  <a:pt x="166687" y="497681"/>
                </a:lnTo>
                <a:lnTo>
                  <a:pt x="223837" y="395287"/>
                </a:lnTo>
                <a:lnTo>
                  <a:pt x="273844" y="292893"/>
                </a:lnTo>
                <a:lnTo>
                  <a:pt x="307181" y="219075"/>
                </a:lnTo>
                <a:lnTo>
                  <a:pt x="345281" y="109537"/>
                </a:lnTo>
                <a:lnTo>
                  <a:pt x="376237" y="23812"/>
                </a:lnTo>
                <a:lnTo>
                  <a:pt x="383381" y="9525"/>
                </a:lnTo>
                <a:lnTo>
                  <a:pt x="395287" y="0"/>
                </a:lnTo>
                <a:lnTo>
                  <a:pt x="407194" y="2381"/>
                </a:lnTo>
                <a:lnTo>
                  <a:pt x="428625" y="9525"/>
                </a:lnTo>
                <a:lnTo>
                  <a:pt x="440531" y="19050"/>
                </a:lnTo>
                <a:lnTo>
                  <a:pt x="447675" y="28575"/>
                </a:lnTo>
                <a:lnTo>
                  <a:pt x="445294" y="78581"/>
                </a:lnTo>
                <a:lnTo>
                  <a:pt x="433387" y="2047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2352470-981F-4177-9D77-DBE8E458441C}"/>
              </a:ext>
            </a:extLst>
          </p:cNvPr>
          <p:cNvSpPr/>
          <p:nvPr/>
        </p:nvSpPr>
        <p:spPr>
          <a:xfrm>
            <a:off x="3749675" y="4889500"/>
            <a:ext cx="3086100" cy="1127125"/>
          </a:xfrm>
          <a:custGeom>
            <a:avLst/>
            <a:gdLst>
              <a:gd name="connsiteX0" fmla="*/ 2055468 w 3085778"/>
              <a:gd name="connsiteY0" fmla="*/ 883491 h 1128190"/>
              <a:gd name="connsiteX1" fmla="*/ 1949861 w 3085778"/>
              <a:gd name="connsiteY1" fmla="*/ 883491 h 1128190"/>
              <a:gd name="connsiteX2" fmla="*/ 1839103 w 3085778"/>
              <a:gd name="connsiteY2" fmla="*/ 880915 h 1128190"/>
              <a:gd name="connsiteX3" fmla="*/ 1730920 w 3085778"/>
              <a:gd name="connsiteY3" fmla="*/ 878339 h 1128190"/>
              <a:gd name="connsiteX4" fmla="*/ 1596980 w 3085778"/>
              <a:gd name="connsiteY4" fmla="*/ 870612 h 1128190"/>
              <a:gd name="connsiteX5" fmla="*/ 1473343 w 3085778"/>
              <a:gd name="connsiteY5" fmla="*/ 857733 h 1128190"/>
              <a:gd name="connsiteX6" fmla="*/ 1383191 w 3085778"/>
              <a:gd name="connsiteY6" fmla="*/ 850006 h 1128190"/>
              <a:gd name="connsiteX7" fmla="*/ 1272433 w 3085778"/>
              <a:gd name="connsiteY7" fmla="*/ 831975 h 1128190"/>
              <a:gd name="connsiteX8" fmla="*/ 1143644 w 3085778"/>
              <a:gd name="connsiteY8" fmla="*/ 808794 h 1128190"/>
              <a:gd name="connsiteX9" fmla="*/ 994249 w 3085778"/>
              <a:gd name="connsiteY9" fmla="*/ 770157 h 1128190"/>
              <a:gd name="connsiteX10" fmla="*/ 886066 w 3085778"/>
              <a:gd name="connsiteY10" fmla="*/ 734096 h 1128190"/>
              <a:gd name="connsiteX11" fmla="*/ 801066 w 3085778"/>
              <a:gd name="connsiteY11" fmla="*/ 698035 h 1128190"/>
              <a:gd name="connsiteX12" fmla="*/ 726368 w 3085778"/>
              <a:gd name="connsiteY12" fmla="*/ 659399 h 1128190"/>
              <a:gd name="connsiteX13" fmla="*/ 664550 w 3085778"/>
              <a:gd name="connsiteY13" fmla="*/ 623338 h 1128190"/>
              <a:gd name="connsiteX14" fmla="*/ 597580 w 3085778"/>
              <a:gd name="connsiteY14" fmla="*/ 579550 h 1128190"/>
              <a:gd name="connsiteX15" fmla="*/ 502276 w 3085778"/>
              <a:gd name="connsiteY15" fmla="*/ 510004 h 1128190"/>
              <a:gd name="connsiteX16" fmla="*/ 422427 w 3085778"/>
              <a:gd name="connsiteY16" fmla="*/ 440458 h 1128190"/>
              <a:gd name="connsiteX17" fmla="*/ 358033 w 3085778"/>
              <a:gd name="connsiteY17" fmla="*/ 381215 h 1128190"/>
              <a:gd name="connsiteX18" fmla="*/ 296214 w 3085778"/>
              <a:gd name="connsiteY18" fmla="*/ 316821 h 1128190"/>
              <a:gd name="connsiteX19" fmla="*/ 226668 w 3085778"/>
              <a:gd name="connsiteY19" fmla="*/ 239547 h 1128190"/>
              <a:gd name="connsiteX20" fmla="*/ 146819 w 3085778"/>
              <a:gd name="connsiteY20" fmla="*/ 139092 h 1128190"/>
              <a:gd name="connsiteX21" fmla="*/ 90152 w 3085778"/>
              <a:gd name="connsiteY21" fmla="*/ 61819 h 1128190"/>
              <a:gd name="connsiteX22" fmla="*/ 59243 w 3085778"/>
              <a:gd name="connsiteY22" fmla="*/ 18031 h 1128190"/>
              <a:gd name="connsiteX23" fmla="*/ 36061 w 3085778"/>
              <a:gd name="connsiteY23" fmla="*/ 5152 h 1128190"/>
              <a:gd name="connsiteX24" fmla="*/ 18030 w 3085778"/>
              <a:gd name="connsiteY24" fmla="*/ 0 h 1128190"/>
              <a:gd name="connsiteX25" fmla="*/ 10303 w 3085778"/>
              <a:gd name="connsiteY25" fmla="*/ 0 h 1128190"/>
              <a:gd name="connsiteX26" fmla="*/ 0 w 3085778"/>
              <a:gd name="connsiteY26" fmla="*/ 5152 h 1128190"/>
              <a:gd name="connsiteX27" fmla="*/ 0 w 3085778"/>
              <a:gd name="connsiteY27" fmla="*/ 18031 h 1128190"/>
              <a:gd name="connsiteX28" fmla="*/ 10303 w 3085778"/>
              <a:gd name="connsiteY28" fmla="*/ 61819 h 1128190"/>
              <a:gd name="connsiteX29" fmla="*/ 74697 w 3085778"/>
              <a:gd name="connsiteY29" fmla="*/ 195759 h 1128190"/>
              <a:gd name="connsiteX30" fmla="*/ 118486 w 3085778"/>
              <a:gd name="connsiteY30" fmla="*/ 280760 h 1128190"/>
              <a:gd name="connsiteX31" fmla="*/ 175153 w 3085778"/>
              <a:gd name="connsiteY31" fmla="*/ 370912 h 1128190"/>
              <a:gd name="connsiteX32" fmla="*/ 231820 w 3085778"/>
              <a:gd name="connsiteY32" fmla="*/ 453337 h 1128190"/>
              <a:gd name="connsiteX33" fmla="*/ 283335 w 3085778"/>
              <a:gd name="connsiteY33" fmla="*/ 517731 h 1128190"/>
              <a:gd name="connsiteX34" fmla="*/ 363184 w 3085778"/>
              <a:gd name="connsiteY34" fmla="*/ 607883 h 1128190"/>
              <a:gd name="connsiteX35" fmla="*/ 422427 w 3085778"/>
              <a:gd name="connsiteY35" fmla="*/ 667126 h 1128190"/>
              <a:gd name="connsiteX36" fmla="*/ 497124 w 3085778"/>
              <a:gd name="connsiteY36" fmla="*/ 728945 h 1128190"/>
              <a:gd name="connsiteX37" fmla="*/ 551216 w 3085778"/>
              <a:gd name="connsiteY37" fmla="*/ 772733 h 1128190"/>
              <a:gd name="connsiteX38" fmla="*/ 607883 w 3085778"/>
              <a:gd name="connsiteY38" fmla="*/ 811369 h 1128190"/>
              <a:gd name="connsiteX39" fmla="*/ 677429 w 3085778"/>
              <a:gd name="connsiteY39" fmla="*/ 855157 h 1128190"/>
              <a:gd name="connsiteX40" fmla="*/ 744399 w 3085778"/>
              <a:gd name="connsiteY40" fmla="*/ 893794 h 1128190"/>
              <a:gd name="connsiteX41" fmla="*/ 826824 w 3085778"/>
              <a:gd name="connsiteY41" fmla="*/ 935006 h 1128190"/>
              <a:gd name="connsiteX42" fmla="*/ 927279 w 3085778"/>
              <a:gd name="connsiteY42" fmla="*/ 978795 h 1128190"/>
              <a:gd name="connsiteX43" fmla="*/ 1035461 w 3085778"/>
              <a:gd name="connsiteY43" fmla="*/ 1017431 h 1128190"/>
              <a:gd name="connsiteX44" fmla="*/ 1133341 w 3085778"/>
              <a:gd name="connsiteY44" fmla="*/ 1045765 h 1128190"/>
              <a:gd name="connsiteX45" fmla="*/ 1290463 w 3085778"/>
              <a:gd name="connsiteY45" fmla="*/ 1079250 h 1128190"/>
              <a:gd name="connsiteX46" fmla="*/ 1396070 w 3085778"/>
              <a:gd name="connsiteY46" fmla="*/ 1097280 h 1128190"/>
              <a:gd name="connsiteX47" fmla="*/ 1545465 w 3085778"/>
              <a:gd name="connsiteY47" fmla="*/ 1117886 h 1128190"/>
              <a:gd name="connsiteX48" fmla="*/ 1712890 w 3085778"/>
              <a:gd name="connsiteY48" fmla="*/ 1128190 h 1128190"/>
              <a:gd name="connsiteX49" fmla="*/ 1952437 w 3085778"/>
              <a:gd name="connsiteY49" fmla="*/ 1128190 h 1128190"/>
              <a:gd name="connsiteX50" fmla="*/ 2184257 w 3085778"/>
              <a:gd name="connsiteY50" fmla="*/ 1128190 h 1128190"/>
              <a:gd name="connsiteX51" fmla="*/ 2398046 w 3085778"/>
              <a:gd name="connsiteY51" fmla="*/ 1123038 h 1128190"/>
              <a:gd name="connsiteX52" fmla="*/ 2573199 w 3085778"/>
              <a:gd name="connsiteY52" fmla="*/ 1115311 h 1128190"/>
              <a:gd name="connsiteX53" fmla="*/ 2743200 w 3085778"/>
              <a:gd name="connsiteY53" fmla="*/ 1102432 h 1128190"/>
              <a:gd name="connsiteX54" fmla="*/ 2915777 w 3085778"/>
              <a:gd name="connsiteY54" fmla="*/ 1081826 h 1128190"/>
              <a:gd name="connsiteX55" fmla="*/ 2990474 w 3085778"/>
              <a:gd name="connsiteY55" fmla="*/ 1068947 h 1128190"/>
              <a:gd name="connsiteX56" fmla="*/ 3016232 w 3085778"/>
              <a:gd name="connsiteY56" fmla="*/ 1056068 h 1128190"/>
              <a:gd name="connsiteX57" fmla="*/ 3041990 w 3085778"/>
              <a:gd name="connsiteY57" fmla="*/ 1032886 h 1128190"/>
              <a:gd name="connsiteX58" fmla="*/ 3070323 w 3085778"/>
              <a:gd name="connsiteY58" fmla="*/ 996825 h 1128190"/>
              <a:gd name="connsiteX59" fmla="*/ 3083202 w 3085778"/>
              <a:gd name="connsiteY59" fmla="*/ 963340 h 1128190"/>
              <a:gd name="connsiteX60" fmla="*/ 3085778 w 3085778"/>
              <a:gd name="connsiteY60" fmla="*/ 945310 h 1128190"/>
              <a:gd name="connsiteX61" fmla="*/ 3080626 w 3085778"/>
              <a:gd name="connsiteY61" fmla="*/ 924703 h 1128190"/>
              <a:gd name="connsiteX62" fmla="*/ 3070323 w 3085778"/>
              <a:gd name="connsiteY62" fmla="*/ 906673 h 1128190"/>
              <a:gd name="connsiteX63" fmla="*/ 3057444 w 3085778"/>
              <a:gd name="connsiteY63" fmla="*/ 891218 h 1128190"/>
              <a:gd name="connsiteX64" fmla="*/ 3036838 w 3085778"/>
              <a:gd name="connsiteY64" fmla="*/ 875764 h 1128190"/>
              <a:gd name="connsiteX65" fmla="*/ 3003353 w 3085778"/>
              <a:gd name="connsiteY65" fmla="*/ 852582 h 1128190"/>
              <a:gd name="connsiteX66" fmla="*/ 2949262 w 3085778"/>
              <a:gd name="connsiteY66" fmla="*/ 829400 h 1128190"/>
              <a:gd name="connsiteX67" fmla="*/ 2830776 w 3085778"/>
              <a:gd name="connsiteY67" fmla="*/ 798490 h 1128190"/>
              <a:gd name="connsiteX68" fmla="*/ 2354258 w 3085778"/>
              <a:gd name="connsiteY68" fmla="*/ 865461 h 1128190"/>
              <a:gd name="connsiteX69" fmla="*/ 2274409 w 3085778"/>
              <a:gd name="connsiteY69" fmla="*/ 873188 h 1128190"/>
              <a:gd name="connsiteX70" fmla="*/ 2137893 w 3085778"/>
              <a:gd name="connsiteY70" fmla="*/ 883491 h 1128190"/>
              <a:gd name="connsiteX71" fmla="*/ 2055468 w 3085778"/>
              <a:gd name="connsiteY71" fmla="*/ 883491 h 112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085778" h="1128190">
                <a:moveTo>
                  <a:pt x="2055468" y="883491"/>
                </a:moveTo>
                <a:lnTo>
                  <a:pt x="1949861" y="883491"/>
                </a:lnTo>
                <a:lnTo>
                  <a:pt x="1839103" y="880915"/>
                </a:lnTo>
                <a:lnTo>
                  <a:pt x="1730920" y="878339"/>
                </a:lnTo>
                <a:lnTo>
                  <a:pt x="1596980" y="870612"/>
                </a:lnTo>
                <a:lnTo>
                  <a:pt x="1473343" y="857733"/>
                </a:lnTo>
                <a:lnTo>
                  <a:pt x="1383191" y="850006"/>
                </a:lnTo>
                <a:lnTo>
                  <a:pt x="1272433" y="831975"/>
                </a:lnTo>
                <a:lnTo>
                  <a:pt x="1143644" y="808794"/>
                </a:lnTo>
                <a:lnTo>
                  <a:pt x="994249" y="770157"/>
                </a:lnTo>
                <a:lnTo>
                  <a:pt x="886066" y="734096"/>
                </a:lnTo>
                <a:lnTo>
                  <a:pt x="801066" y="698035"/>
                </a:lnTo>
                <a:lnTo>
                  <a:pt x="726368" y="659399"/>
                </a:lnTo>
                <a:lnTo>
                  <a:pt x="664550" y="623338"/>
                </a:lnTo>
                <a:lnTo>
                  <a:pt x="597580" y="579550"/>
                </a:lnTo>
                <a:lnTo>
                  <a:pt x="502276" y="510004"/>
                </a:lnTo>
                <a:lnTo>
                  <a:pt x="422427" y="440458"/>
                </a:lnTo>
                <a:lnTo>
                  <a:pt x="358033" y="381215"/>
                </a:lnTo>
                <a:lnTo>
                  <a:pt x="296214" y="316821"/>
                </a:lnTo>
                <a:lnTo>
                  <a:pt x="226668" y="239547"/>
                </a:lnTo>
                <a:lnTo>
                  <a:pt x="146819" y="139092"/>
                </a:lnTo>
                <a:lnTo>
                  <a:pt x="90152" y="61819"/>
                </a:lnTo>
                <a:lnTo>
                  <a:pt x="59243" y="18031"/>
                </a:lnTo>
                <a:lnTo>
                  <a:pt x="36061" y="5152"/>
                </a:lnTo>
                <a:lnTo>
                  <a:pt x="18030" y="0"/>
                </a:lnTo>
                <a:lnTo>
                  <a:pt x="10303" y="0"/>
                </a:lnTo>
                <a:lnTo>
                  <a:pt x="0" y="5152"/>
                </a:lnTo>
                <a:lnTo>
                  <a:pt x="0" y="18031"/>
                </a:lnTo>
                <a:lnTo>
                  <a:pt x="10303" y="61819"/>
                </a:lnTo>
                <a:lnTo>
                  <a:pt x="74697" y="195759"/>
                </a:lnTo>
                <a:lnTo>
                  <a:pt x="118486" y="280760"/>
                </a:lnTo>
                <a:lnTo>
                  <a:pt x="175153" y="370912"/>
                </a:lnTo>
                <a:lnTo>
                  <a:pt x="231820" y="453337"/>
                </a:lnTo>
                <a:lnTo>
                  <a:pt x="283335" y="517731"/>
                </a:lnTo>
                <a:lnTo>
                  <a:pt x="363184" y="607883"/>
                </a:lnTo>
                <a:lnTo>
                  <a:pt x="422427" y="667126"/>
                </a:lnTo>
                <a:lnTo>
                  <a:pt x="497124" y="728945"/>
                </a:lnTo>
                <a:lnTo>
                  <a:pt x="551216" y="772733"/>
                </a:lnTo>
                <a:lnTo>
                  <a:pt x="607883" y="811369"/>
                </a:lnTo>
                <a:lnTo>
                  <a:pt x="677429" y="855157"/>
                </a:lnTo>
                <a:lnTo>
                  <a:pt x="744399" y="893794"/>
                </a:lnTo>
                <a:lnTo>
                  <a:pt x="826824" y="935006"/>
                </a:lnTo>
                <a:lnTo>
                  <a:pt x="927279" y="978795"/>
                </a:lnTo>
                <a:lnTo>
                  <a:pt x="1035461" y="1017431"/>
                </a:lnTo>
                <a:lnTo>
                  <a:pt x="1133341" y="1045765"/>
                </a:lnTo>
                <a:lnTo>
                  <a:pt x="1290463" y="1079250"/>
                </a:lnTo>
                <a:lnTo>
                  <a:pt x="1396070" y="1097280"/>
                </a:lnTo>
                <a:lnTo>
                  <a:pt x="1545465" y="1117886"/>
                </a:lnTo>
                <a:lnTo>
                  <a:pt x="1712890" y="1128190"/>
                </a:lnTo>
                <a:lnTo>
                  <a:pt x="1952437" y="1128190"/>
                </a:lnTo>
                <a:lnTo>
                  <a:pt x="2184257" y="1128190"/>
                </a:lnTo>
                <a:lnTo>
                  <a:pt x="2398046" y="1123038"/>
                </a:lnTo>
                <a:lnTo>
                  <a:pt x="2573199" y="1115311"/>
                </a:lnTo>
                <a:lnTo>
                  <a:pt x="2743200" y="1102432"/>
                </a:lnTo>
                <a:lnTo>
                  <a:pt x="2915777" y="1081826"/>
                </a:lnTo>
                <a:lnTo>
                  <a:pt x="2990474" y="1068947"/>
                </a:lnTo>
                <a:lnTo>
                  <a:pt x="3016232" y="1056068"/>
                </a:lnTo>
                <a:lnTo>
                  <a:pt x="3041990" y="1032886"/>
                </a:lnTo>
                <a:lnTo>
                  <a:pt x="3070323" y="996825"/>
                </a:lnTo>
                <a:lnTo>
                  <a:pt x="3083202" y="963340"/>
                </a:lnTo>
                <a:lnTo>
                  <a:pt x="3085778" y="945310"/>
                </a:lnTo>
                <a:lnTo>
                  <a:pt x="3080626" y="924703"/>
                </a:lnTo>
                <a:lnTo>
                  <a:pt x="3070323" y="906673"/>
                </a:lnTo>
                <a:lnTo>
                  <a:pt x="3057444" y="891218"/>
                </a:lnTo>
                <a:lnTo>
                  <a:pt x="3036838" y="875764"/>
                </a:lnTo>
                <a:lnTo>
                  <a:pt x="3003353" y="852582"/>
                </a:lnTo>
                <a:lnTo>
                  <a:pt x="2949262" y="829400"/>
                </a:lnTo>
                <a:lnTo>
                  <a:pt x="2830776" y="798490"/>
                </a:lnTo>
                <a:lnTo>
                  <a:pt x="2354258" y="865461"/>
                </a:lnTo>
                <a:lnTo>
                  <a:pt x="2274409" y="873188"/>
                </a:lnTo>
                <a:lnTo>
                  <a:pt x="2137893" y="883491"/>
                </a:lnTo>
                <a:lnTo>
                  <a:pt x="2055468" y="883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DA7BB1D-8DCE-49BA-81BE-BBDBA5D070AB}"/>
              </a:ext>
            </a:extLst>
          </p:cNvPr>
          <p:cNvSpPr/>
          <p:nvPr/>
        </p:nvSpPr>
        <p:spPr>
          <a:xfrm>
            <a:off x="5932488" y="5248275"/>
            <a:ext cx="774700" cy="514350"/>
          </a:xfrm>
          <a:custGeom>
            <a:avLst/>
            <a:gdLst>
              <a:gd name="connsiteX0" fmla="*/ 247650 w 776287"/>
              <a:gd name="connsiteY0" fmla="*/ 178594 h 514350"/>
              <a:gd name="connsiteX1" fmla="*/ 359569 w 776287"/>
              <a:gd name="connsiteY1" fmla="*/ 261938 h 514350"/>
              <a:gd name="connsiteX2" fmla="*/ 478631 w 776287"/>
              <a:gd name="connsiteY2" fmla="*/ 340519 h 514350"/>
              <a:gd name="connsiteX3" fmla="*/ 581025 w 776287"/>
              <a:gd name="connsiteY3" fmla="*/ 402431 h 514350"/>
              <a:gd name="connsiteX4" fmla="*/ 638175 w 776287"/>
              <a:gd name="connsiteY4" fmla="*/ 435769 h 514350"/>
              <a:gd name="connsiteX5" fmla="*/ 697706 w 776287"/>
              <a:gd name="connsiteY5" fmla="*/ 452438 h 514350"/>
              <a:gd name="connsiteX6" fmla="*/ 776287 w 776287"/>
              <a:gd name="connsiteY6" fmla="*/ 476250 h 514350"/>
              <a:gd name="connsiteX7" fmla="*/ 111919 w 776287"/>
              <a:gd name="connsiteY7" fmla="*/ 514350 h 514350"/>
              <a:gd name="connsiteX8" fmla="*/ 190500 w 776287"/>
              <a:gd name="connsiteY8" fmla="*/ 497681 h 514350"/>
              <a:gd name="connsiteX9" fmla="*/ 214312 w 776287"/>
              <a:gd name="connsiteY9" fmla="*/ 483394 h 514350"/>
              <a:gd name="connsiteX10" fmla="*/ 233362 w 776287"/>
              <a:gd name="connsiteY10" fmla="*/ 466725 h 514350"/>
              <a:gd name="connsiteX11" fmla="*/ 247650 w 776287"/>
              <a:gd name="connsiteY11" fmla="*/ 447675 h 514350"/>
              <a:gd name="connsiteX12" fmla="*/ 252412 w 776287"/>
              <a:gd name="connsiteY12" fmla="*/ 431006 h 514350"/>
              <a:gd name="connsiteX13" fmla="*/ 254794 w 776287"/>
              <a:gd name="connsiteY13" fmla="*/ 414338 h 514350"/>
              <a:gd name="connsiteX14" fmla="*/ 254794 w 776287"/>
              <a:gd name="connsiteY14" fmla="*/ 400050 h 514350"/>
              <a:gd name="connsiteX15" fmla="*/ 250031 w 776287"/>
              <a:gd name="connsiteY15" fmla="*/ 369094 h 514350"/>
              <a:gd name="connsiteX16" fmla="*/ 235744 w 776287"/>
              <a:gd name="connsiteY16" fmla="*/ 333375 h 514350"/>
              <a:gd name="connsiteX17" fmla="*/ 214312 w 776287"/>
              <a:gd name="connsiteY17" fmla="*/ 295275 h 514350"/>
              <a:gd name="connsiteX18" fmla="*/ 178594 w 776287"/>
              <a:gd name="connsiteY18" fmla="*/ 240506 h 514350"/>
              <a:gd name="connsiteX19" fmla="*/ 121444 w 776287"/>
              <a:gd name="connsiteY19" fmla="*/ 166688 h 514350"/>
              <a:gd name="connsiteX20" fmla="*/ 66675 w 776287"/>
              <a:gd name="connsiteY20" fmla="*/ 109538 h 514350"/>
              <a:gd name="connsiteX21" fmla="*/ 26194 w 776287"/>
              <a:gd name="connsiteY21" fmla="*/ 64294 h 514350"/>
              <a:gd name="connsiteX22" fmla="*/ 4762 w 776287"/>
              <a:gd name="connsiteY22" fmla="*/ 38100 h 514350"/>
              <a:gd name="connsiteX23" fmla="*/ 0 w 776287"/>
              <a:gd name="connsiteY23" fmla="*/ 16669 h 514350"/>
              <a:gd name="connsiteX24" fmla="*/ 2381 w 776287"/>
              <a:gd name="connsiteY24" fmla="*/ 4763 h 514350"/>
              <a:gd name="connsiteX25" fmla="*/ 9525 w 776287"/>
              <a:gd name="connsiteY25" fmla="*/ 0 h 514350"/>
              <a:gd name="connsiteX26" fmla="*/ 21431 w 776287"/>
              <a:gd name="connsiteY26" fmla="*/ 0 h 514350"/>
              <a:gd name="connsiteX27" fmla="*/ 40481 w 776287"/>
              <a:gd name="connsiteY27" fmla="*/ 2381 h 514350"/>
              <a:gd name="connsiteX28" fmla="*/ 66675 w 776287"/>
              <a:gd name="connsiteY28" fmla="*/ 14288 h 514350"/>
              <a:gd name="connsiteX29" fmla="*/ 111919 w 776287"/>
              <a:gd name="connsiteY29" fmla="*/ 57150 h 514350"/>
              <a:gd name="connsiteX30" fmla="*/ 188119 w 776287"/>
              <a:gd name="connsiteY30" fmla="*/ 126206 h 514350"/>
              <a:gd name="connsiteX31" fmla="*/ 247650 w 776287"/>
              <a:gd name="connsiteY31" fmla="*/ 1785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6287" h="514350">
                <a:moveTo>
                  <a:pt x="247650" y="178594"/>
                </a:moveTo>
                <a:lnTo>
                  <a:pt x="359569" y="261938"/>
                </a:lnTo>
                <a:lnTo>
                  <a:pt x="478631" y="340519"/>
                </a:lnTo>
                <a:lnTo>
                  <a:pt x="581025" y="402431"/>
                </a:lnTo>
                <a:lnTo>
                  <a:pt x="638175" y="435769"/>
                </a:lnTo>
                <a:lnTo>
                  <a:pt x="697706" y="452438"/>
                </a:lnTo>
                <a:lnTo>
                  <a:pt x="776287" y="476250"/>
                </a:lnTo>
                <a:lnTo>
                  <a:pt x="111919" y="514350"/>
                </a:lnTo>
                <a:lnTo>
                  <a:pt x="190500" y="497681"/>
                </a:lnTo>
                <a:lnTo>
                  <a:pt x="214312" y="483394"/>
                </a:lnTo>
                <a:lnTo>
                  <a:pt x="233362" y="466725"/>
                </a:lnTo>
                <a:lnTo>
                  <a:pt x="247650" y="447675"/>
                </a:lnTo>
                <a:lnTo>
                  <a:pt x="252412" y="431006"/>
                </a:lnTo>
                <a:lnTo>
                  <a:pt x="254794" y="414338"/>
                </a:lnTo>
                <a:lnTo>
                  <a:pt x="254794" y="400050"/>
                </a:lnTo>
                <a:lnTo>
                  <a:pt x="250031" y="369094"/>
                </a:lnTo>
                <a:lnTo>
                  <a:pt x="235744" y="333375"/>
                </a:lnTo>
                <a:lnTo>
                  <a:pt x="214312" y="295275"/>
                </a:lnTo>
                <a:lnTo>
                  <a:pt x="178594" y="240506"/>
                </a:lnTo>
                <a:lnTo>
                  <a:pt x="121444" y="166688"/>
                </a:lnTo>
                <a:lnTo>
                  <a:pt x="66675" y="109538"/>
                </a:lnTo>
                <a:lnTo>
                  <a:pt x="26194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0"/>
                </a:lnTo>
                <a:lnTo>
                  <a:pt x="21431" y="0"/>
                </a:lnTo>
                <a:lnTo>
                  <a:pt x="40481" y="2381"/>
                </a:lnTo>
                <a:lnTo>
                  <a:pt x="66675" y="14288"/>
                </a:lnTo>
                <a:lnTo>
                  <a:pt x="111919" y="57150"/>
                </a:lnTo>
                <a:lnTo>
                  <a:pt x="188119" y="126206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832B9CCD-742B-479E-AFD1-865B2D4D6E77}"/>
              </a:ext>
            </a:extLst>
          </p:cNvPr>
          <p:cNvSpPr/>
          <p:nvPr/>
        </p:nvSpPr>
        <p:spPr>
          <a:xfrm>
            <a:off x="4543425" y="4376738"/>
            <a:ext cx="436563" cy="719137"/>
          </a:xfrm>
          <a:custGeom>
            <a:avLst/>
            <a:gdLst>
              <a:gd name="connsiteX0" fmla="*/ 92869 w 435769"/>
              <a:gd name="connsiteY0" fmla="*/ 421481 h 719137"/>
              <a:gd name="connsiteX1" fmla="*/ 66675 w 435769"/>
              <a:gd name="connsiteY1" fmla="*/ 357187 h 719137"/>
              <a:gd name="connsiteX2" fmla="*/ 47625 w 435769"/>
              <a:gd name="connsiteY2" fmla="*/ 295275 h 719137"/>
              <a:gd name="connsiteX3" fmla="*/ 28575 w 435769"/>
              <a:gd name="connsiteY3" fmla="*/ 219075 h 719137"/>
              <a:gd name="connsiteX4" fmla="*/ 14288 w 435769"/>
              <a:gd name="connsiteY4" fmla="*/ 147637 h 719137"/>
              <a:gd name="connsiteX5" fmla="*/ 2381 w 435769"/>
              <a:gd name="connsiteY5" fmla="*/ 54768 h 719137"/>
              <a:gd name="connsiteX6" fmla="*/ 0 w 435769"/>
              <a:gd name="connsiteY6" fmla="*/ 28575 h 719137"/>
              <a:gd name="connsiteX7" fmla="*/ 0 w 435769"/>
              <a:gd name="connsiteY7" fmla="*/ 14287 h 719137"/>
              <a:gd name="connsiteX8" fmla="*/ 7144 w 435769"/>
              <a:gd name="connsiteY8" fmla="*/ 2381 h 719137"/>
              <a:gd name="connsiteX9" fmla="*/ 23813 w 435769"/>
              <a:gd name="connsiteY9" fmla="*/ 0 h 719137"/>
              <a:gd name="connsiteX10" fmla="*/ 35719 w 435769"/>
              <a:gd name="connsiteY10" fmla="*/ 2381 h 719137"/>
              <a:gd name="connsiteX11" fmla="*/ 47625 w 435769"/>
              <a:gd name="connsiteY11" fmla="*/ 11906 h 719137"/>
              <a:gd name="connsiteX12" fmla="*/ 69056 w 435769"/>
              <a:gd name="connsiteY12" fmla="*/ 42862 h 719137"/>
              <a:gd name="connsiteX13" fmla="*/ 116681 w 435769"/>
              <a:gd name="connsiteY13" fmla="*/ 107156 h 719137"/>
              <a:gd name="connsiteX14" fmla="*/ 166688 w 435769"/>
              <a:gd name="connsiteY14" fmla="*/ 157162 h 719137"/>
              <a:gd name="connsiteX15" fmla="*/ 426244 w 435769"/>
              <a:gd name="connsiteY15" fmla="*/ 469106 h 719137"/>
              <a:gd name="connsiteX16" fmla="*/ 433388 w 435769"/>
              <a:gd name="connsiteY16" fmla="*/ 504825 h 719137"/>
              <a:gd name="connsiteX17" fmla="*/ 435769 w 435769"/>
              <a:gd name="connsiteY17" fmla="*/ 569118 h 719137"/>
              <a:gd name="connsiteX18" fmla="*/ 433388 w 435769"/>
              <a:gd name="connsiteY18" fmla="*/ 623887 h 719137"/>
              <a:gd name="connsiteX19" fmla="*/ 426244 w 435769"/>
              <a:gd name="connsiteY19" fmla="*/ 659606 h 719137"/>
              <a:gd name="connsiteX20" fmla="*/ 407194 w 435769"/>
              <a:gd name="connsiteY20" fmla="*/ 692943 h 719137"/>
              <a:gd name="connsiteX21" fmla="*/ 385763 w 435769"/>
              <a:gd name="connsiteY21" fmla="*/ 711993 h 719137"/>
              <a:gd name="connsiteX22" fmla="*/ 361950 w 435769"/>
              <a:gd name="connsiteY22" fmla="*/ 719137 h 719137"/>
              <a:gd name="connsiteX23" fmla="*/ 345281 w 435769"/>
              <a:gd name="connsiteY23" fmla="*/ 719137 h 719137"/>
              <a:gd name="connsiteX24" fmla="*/ 323850 w 435769"/>
              <a:gd name="connsiteY24" fmla="*/ 709612 h 719137"/>
              <a:gd name="connsiteX25" fmla="*/ 290513 w 435769"/>
              <a:gd name="connsiteY25" fmla="*/ 685800 h 719137"/>
              <a:gd name="connsiteX26" fmla="*/ 250031 w 435769"/>
              <a:gd name="connsiteY26" fmla="*/ 654843 h 719137"/>
              <a:gd name="connsiteX27" fmla="*/ 209550 w 435769"/>
              <a:gd name="connsiteY27" fmla="*/ 614362 h 719137"/>
              <a:gd name="connsiteX28" fmla="*/ 171450 w 435769"/>
              <a:gd name="connsiteY28" fmla="*/ 566737 h 719137"/>
              <a:gd name="connsiteX29" fmla="*/ 152400 w 435769"/>
              <a:gd name="connsiteY29" fmla="*/ 538162 h 719137"/>
              <a:gd name="connsiteX30" fmla="*/ 126206 w 435769"/>
              <a:gd name="connsiteY30" fmla="*/ 495300 h 719137"/>
              <a:gd name="connsiteX31" fmla="*/ 92869 w 435769"/>
              <a:gd name="connsiteY31" fmla="*/ 421481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5769" h="719137">
                <a:moveTo>
                  <a:pt x="92869" y="421481"/>
                </a:moveTo>
                <a:lnTo>
                  <a:pt x="66675" y="357187"/>
                </a:lnTo>
                <a:lnTo>
                  <a:pt x="47625" y="295275"/>
                </a:lnTo>
                <a:lnTo>
                  <a:pt x="28575" y="219075"/>
                </a:lnTo>
                <a:lnTo>
                  <a:pt x="14288" y="147637"/>
                </a:lnTo>
                <a:lnTo>
                  <a:pt x="2381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35719" y="2381"/>
                </a:lnTo>
                <a:lnTo>
                  <a:pt x="47625" y="11906"/>
                </a:lnTo>
                <a:lnTo>
                  <a:pt x="69056" y="42862"/>
                </a:lnTo>
                <a:lnTo>
                  <a:pt x="116681" y="107156"/>
                </a:lnTo>
                <a:lnTo>
                  <a:pt x="166688" y="157162"/>
                </a:lnTo>
                <a:lnTo>
                  <a:pt x="426244" y="469106"/>
                </a:lnTo>
                <a:lnTo>
                  <a:pt x="433388" y="504825"/>
                </a:lnTo>
                <a:cubicBezTo>
                  <a:pt x="434182" y="526256"/>
                  <a:pt x="434975" y="547687"/>
                  <a:pt x="435769" y="569118"/>
                </a:cubicBezTo>
                <a:cubicBezTo>
                  <a:pt x="434975" y="587374"/>
                  <a:pt x="434182" y="605631"/>
                  <a:pt x="433388" y="623887"/>
                </a:cubicBezTo>
                <a:lnTo>
                  <a:pt x="426244" y="659606"/>
                </a:lnTo>
                <a:lnTo>
                  <a:pt x="407194" y="692943"/>
                </a:lnTo>
                <a:lnTo>
                  <a:pt x="385763" y="711993"/>
                </a:lnTo>
                <a:lnTo>
                  <a:pt x="361950" y="719137"/>
                </a:lnTo>
                <a:lnTo>
                  <a:pt x="345281" y="719137"/>
                </a:lnTo>
                <a:lnTo>
                  <a:pt x="323850" y="709612"/>
                </a:lnTo>
                <a:lnTo>
                  <a:pt x="290513" y="685800"/>
                </a:lnTo>
                <a:lnTo>
                  <a:pt x="250031" y="654843"/>
                </a:lnTo>
                <a:lnTo>
                  <a:pt x="209550" y="614362"/>
                </a:lnTo>
                <a:lnTo>
                  <a:pt x="171450" y="566737"/>
                </a:lnTo>
                <a:lnTo>
                  <a:pt x="152400" y="538162"/>
                </a:lnTo>
                <a:lnTo>
                  <a:pt x="126206" y="495300"/>
                </a:lnTo>
                <a:lnTo>
                  <a:pt x="92869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56FDA41-8FC0-4340-9DD5-D8F33659ED11}"/>
              </a:ext>
            </a:extLst>
          </p:cNvPr>
          <p:cNvSpPr/>
          <p:nvPr/>
        </p:nvSpPr>
        <p:spPr>
          <a:xfrm>
            <a:off x="4681538" y="4506913"/>
            <a:ext cx="374650" cy="474662"/>
          </a:xfrm>
          <a:custGeom>
            <a:avLst/>
            <a:gdLst>
              <a:gd name="connsiteX0" fmla="*/ 350043 w 373856"/>
              <a:gd name="connsiteY0" fmla="*/ 85725 h 473869"/>
              <a:gd name="connsiteX1" fmla="*/ 323850 w 373856"/>
              <a:gd name="connsiteY1" fmla="*/ 138113 h 473869"/>
              <a:gd name="connsiteX2" fmla="*/ 309562 w 373856"/>
              <a:gd name="connsiteY2" fmla="*/ 171450 h 473869"/>
              <a:gd name="connsiteX3" fmla="*/ 295275 w 373856"/>
              <a:gd name="connsiteY3" fmla="*/ 214313 h 473869"/>
              <a:gd name="connsiteX4" fmla="*/ 288131 w 373856"/>
              <a:gd name="connsiteY4" fmla="*/ 254794 h 473869"/>
              <a:gd name="connsiteX5" fmla="*/ 285750 w 373856"/>
              <a:gd name="connsiteY5" fmla="*/ 285750 h 473869"/>
              <a:gd name="connsiteX6" fmla="*/ 288131 w 373856"/>
              <a:gd name="connsiteY6" fmla="*/ 333375 h 473869"/>
              <a:gd name="connsiteX7" fmla="*/ 292893 w 373856"/>
              <a:gd name="connsiteY7" fmla="*/ 395288 h 473869"/>
              <a:gd name="connsiteX8" fmla="*/ 290512 w 373856"/>
              <a:gd name="connsiteY8" fmla="*/ 473869 h 473869"/>
              <a:gd name="connsiteX9" fmla="*/ 0 w 373856"/>
              <a:gd name="connsiteY9" fmla="*/ 0 h 473869"/>
              <a:gd name="connsiteX10" fmla="*/ 47625 w 373856"/>
              <a:gd name="connsiteY10" fmla="*/ 47625 h 473869"/>
              <a:gd name="connsiteX11" fmla="*/ 83343 w 373856"/>
              <a:gd name="connsiteY11" fmla="*/ 69057 h 473869"/>
              <a:gd name="connsiteX12" fmla="*/ 119062 w 373856"/>
              <a:gd name="connsiteY12" fmla="*/ 88107 h 473869"/>
              <a:gd name="connsiteX13" fmla="*/ 150018 w 373856"/>
              <a:gd name="connsiteY13" fmla="*/ 97632 h 473869"/>
              <a:gd name="connsiteX14" fmla="*/ 176212 w 373856"/>
              <a:gd name="connsiteY14" fmla="*/ 104775 h 473869"/>
              <a:gd name="connsiteX15" fmla="*/ 200025 w 373856"/>
              <a:gd name="connsiteY15" fmla="*/ 104775 h 473869"/>
              <a:gd name="connsiteX16" fmla="*/ 235743 w 373856"/>
              <a:gd name="connsiteY16" fmla="*/ 95250 h 473869"/>
              <a:gd name="connsiteX17" fmla="*/ 302418 w 373856"/>
              <a:gd name="connsiteY17" fmla="*/ 54769 h 473869"/>
              <a:gd name="connsiteX18" fmla="*/ 342900 w 373856"/>
              <a:gd name="connsiteY18" fmla="*/ 26194 h 473869"/>
              <a:gd name="connsiteX19" fmla="*/ 352425 w 373856"/>
              <a:gd name="connsiteY19" fmla="*/ 21432 h 473869"/>
              <a:gd name="connsiteX20" fmla="*/ 361950 w 373856"/>
              <a:gd name="connsiteY20" fmla="*/ 21432 h 473869"/>
              <a:gd name="connsiteX21" fmla="*/ 369093 w 373856"/>
              <a:gd name="connsiteY21" fmla="*/ 21432 h 473869"/>
              <a:gd name="connsiteX22" fmla="*/ 373856 w 373856"/>
              <a:gd name="connsiteY22" fmla="*/ 26194 h 473869"/>
              <a:gd name="connsiteX23" fmla="*/ 373856 w 373856"/>
              <a:gd name="connsiteY23" fmla="*/ 35719 h 473869"/>
              <a:gd name="connsiteX24" fmla="*/ 350043 w 373856"/>
              <a:gd name="connsiteY24" fmla="*/ 85725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3856" h="473869">
                <a:moveTo>
                  <a:pt x="350043" y="85725"/>
                </a:moveTo>
                <a:lnTo>
                  <a:pt x="323850" y="138113"/>
                </a:lnTo>
                <a:lnTo>
                  <a:pt x="309562" y="171450"/>
                </a:lnTo>
                <a:lnTo>
                  <a:pt x="295275" y="214313"/>
                </a:lnTo>
                <a:lnTo>
                  <a:pt x="288131" y="254794"/>
                </a:lnTo>
                <a:lnTo>
                  <a:pt x="285750" y="285750"/>
                </a:lnTo>
                <a:lnTo>
                  <a:pt x="288131" y="333375"/>
                </a:lnTo>
                <a:lnTo>
                  <a:pt x="292893" y="395288"/>
                </a:lnTo>
                <a:cubicBezTo>
                  <a:pt x="292099" y="421482"/>
                  <a:pt x="291306" y="447675"/>
                  <a:pt x="290512" y="473869"/>
                </a:cubicBezTo>
                <a:lnTo>
                  <a:pt x="0" y="0"/>
                </a:lnTo>
                <a:lnTo>
                  <a:pt x="47625" y="47625"/>
                </a:lnTo>
                <a:lnTo>
                  <a:pt x="83343" y="69057"/>
                </a:lnTo>
                <a:lnTo>
                  <a:pt x="119062" y="88107"/>
                </a:lnTo>
                <a:lnTo>
                  <a:pt x="150018" y="97632"/>
                </a:lnTo>
                <a:lnTo>
                  <a:pt x="176212" y="104775"/>
                </a:lnTo>
                <a:lnTo>
                  <a:pt x="200025" y="104775"/>
                </a:lnTo>
                <a:lnTo>
                  <a:pt x="235743" y="95250"/>
                </a:lnTo>
                <a:lnTo>
                  <a:pt x="302418" y="54769"/>
                </a:lnTo>
                <a:lnTo>
                  <a:pt x="342900" y="26194"/>
                </a:lnTo>
                <a:lnTo>
                  <a:pt x="352425" y="21432"/>
                </a:lnTo>
                <a:lnTo>
                  <a:pt x="361950" y="21432"/>
                </a:lnTo>
                <a:lnTo>
                  <a:pt x="369093" y="21432"/>
                </a:lnTo>
                <a:lnTo>
                  <a:pt x="373856" y="26194"/>
                </a:lnTo>
                <a:lnTo>
                  <a:pt x="373856" y="35719"/>
                </a:lnTo>
                <a:lnTo>
                  <a:pt x="350043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B6B61DCC-C8C4-4186-906A-68C3AAFFD201}"/>
              </a:ext>
            </a:extLst>
          </p:cNvPr>
          <p:cNvSpPr/>
          <p:nvPr/>
        </p:nvSpPr>
        <p:spPr>
          <a:xfrm>
            <a:off x="5954713" y="4391025"/>
            <a:ext cx="800100" cy="811213"/>
          </a:xfrm>
          <a:custGeom>
            <a:avLst/>
            <a:gdLst>
              <a:gd name="connsiteX0" fmla="*/ 435769 w 800100"/>
              <a:gd name="connsiteY0" fmla="*/ 157163 h 812006"/>
              <a:gd name="connsiteX1" fmla="*/ 338138 w 800100"/>
              <a:gd name="connsiteY1" fmla="*/ 114300 h 812006"/>
              <a:gd name="connsiteX2" fmla="*/ 209550 w 800100"/>
              <a:gd name="connsiteY2" fmla="*/ 61913 h 812006"/>
              <a:gd name="connsiteX3" fmla="*/ 130969 w 800100"/>
              <a:gd name="connsiteY3" fmla="*/ 33338 h 812006"/>
              <a:gd name="connsiteX4" fmla="*/ 52388 w 800100"/>
              <a:gd name="connsiteY4" fmla="*/ 2381 h 812006"/>
              <a:gd name="connsiteX5" fmla="*/ 35719 w 800100"/>
              <a:gd name="connsiteY5" fmla="*/ 0 h 812006"/>
              <a:gd name="connsiteX6" fmla="*/ 16669 w 800100"/>
              <a:gd name="connsiteY6" fmla="*/ 0 h 812006"/>
              <a:gd name="connsiteX7" fmla="*/ 2382 w 800100"/>
              <a:gd name="connsiteY7" fmla="*/ 7144 h 812006"/>
              <a:gd name="connsiteX8" fmla="*/ 0 w 800100"/>
              <a:gd name="connsiteY8" fmla="*/ 14288 h 812006"/>
              <a:gd name="connsiteX9" fmla="*/ 2382 w 800100"/>
              <a:gd name="connsiteY9" fmla="*/ 28575 h 812006"/>
              <a:gd name="connsiteX10" fmla="*/ 45244 w 800100"/>
              <a:gd name="connsiteY10" fmla="*/ 66675 h 812006"/>
              <a:gd name="connsiteX11" fmla="*/ 173832 w 800100"/>
              <a:gd name="connsiteY11" fmla="*/ 183356 h 812006"/>
              <a:gd name="connsiteX12" fmla="*/ 285750 w 800100"/>
              <a:gd name="connsiteY12" fmla="*/ 295275 h 812006"/>
              <a:gd name="connsiteX13" fmla="*/ 381000 w 800100"/>
              <a:gd name="connsiteY13" fmla="*/ 397669 h 812006"/>
              <a:gd name="connsiteX14" fmla="*/ 428625 w 800100"/>
              <a:gd name="connsiteY14" fmla="*/ 457200 h 812006"/>
              <a:gd name="connsiteX15" fmla="*/ 464344 w 800100"/>
              <a:gd name="connsiteY15" fmla="*/ 514350 h 812006"/>
              <a:gd name="connsiteX16" fmla="*/ 509588 w 800100"/>
              <a:gd name="connsiteY16" fmla="*/ 600075 h 812006"/>
              <a:gd name="connsiteX17" fmla="*/ 569119 w 800100"/>
              <a:gd name="connsiteY17" fmla="*/ 685800 h 812006"/>
              <a:gd name="connsiteX18" fmla="*/ 623888 w 800100"/>
              <a:gd name="connsiteY18" fmla="*/ 757238 h 812006"/>
              <a:gd name="connsiteX19" fmla="*/ 642938 w 800100"/>
              <a:gd name="connsiteY19" fmla="*/ 778669 h 812006"/>
              <a:gd name="connsiteX20" fmla="*/ 666750 w 800100"/>
              <a:gd name="connsiteY20" fmla="*/ 792956 h 812006"/>
              <a:gd name="connsiteX21" fmla="*/ 695325 w 800100"/>
              <a:gd name="connsiteY21" fmla="*/ 804863 h 812006"/>
              <a:gd name="connsiteX22" fmla="*/ 719138 w 800100"/>
              <a:gd name="connsiteY22" fmla="*/ 812006 h 812006"/>
              <a:gd name="connsiteX23" fmla="*/ 733425 w 800100"/>
              <a:gd name="connsiteY23" fmla="*/ 812006 h 812006"/>
              <a:gd name="connsiteX24" fmla="*/ 750094 w 800100"/>
              <a:gd name="connsiteY24" fmla="*/ 807244 h 812006"/>
              <a:gd name="connsiteX25" fmla="*/ 759619 w 800100"/>
              <a:gd name="connsiteY25" fmla="*/ 797719 h 812006"/>
              <a:gd name="connsiteX26" fmla="*/ 773907 w 800100"/>
              <a:gd name="connsiteY26" fmla="*/ 781050 h 812006"/>
              <a:gd name="connsiteX27" fmla="*/ 783432 w 800100"/>
              <a:gd name="connsiteY27" fmla="*/ 759619 h 812006"/>
              <a:gd name="connsiteX28" fmla="*/ 790575 w 800100"/>
              <a:gd name="connsiteY28" fmla="*/ 728663 h 812006"/>
              <a:gd name="connsiteX29" fmla="*/ 797719 w 800100"/>
              <a:gd name="connsiteY29" fmla="*/ 681038 h 812006"/>
              <a:gd name="connsiteX30" fmla="*/ 800100 w 800100"/>
              <a:gd name="connsiteY30" fmla="*/ 631031 h 812006"/>
              <a:gd name="connsiteX31" fmla="*/ 792957 w 800100"/>
              <a:gd name="connsiteY31" fmla="*/ 585788 h 812006"/>
              <a:gd name="connsiteX32" fmla="*/ 771525 w 800100"/>
              <a:gd name="connsiteY32" fmla="*/ 516731 h 812006"/>
              <a:gd name="connsiteX33" fmla="*/ 745332 w 800100"/>
              <a:gd name="connsiteY33" fmla="*/ 457200 h 812006"/>
              <a:gd name="connsiteX34" fmla="*/ 711994 w 800100"/>
              <a:gd name="connsiteY34" fmla="*/ 400050 h 812006"/>
              <a:gd name="connsiteX35" fmla="*/ 652463 w 800100"/>
              <a:gd name="connsiteY35" fmla="*/ 314325 h 812006"/>
              <a:gd name="connsiteX36" fmla="*/ 578644 w 800100"/>
              <a:gd name="connsiteY36" fmla="*/ 223838 h 812006"/>
              <a:gd name="connsiteX37" fmla="*/ 547688 w 800100"/>
              <a:gd name="connsiteY37" fmla="*/ 207169 h 812006"/>
              <a:gd name="connsiteX38" fmla="*/ 435769 w 800100"/>
              <a:gd name="connsiteY38" fmla="*/ 15716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812006">
                <a:moveTo>
                  <a:pt x="435769" y="157163"/>
                </a:moveTo>
                <a:lnTo>
                  <a:pt x="338138" y="114300"/>
                </a:lnTo>
                <a:lnTo>
                  <a:pt x="209550" y="61913"/>
                </a:lnTo>
                <a:lnTo>
                  <a:pt x="130969" y="33338"/>
                </a:lnTo>
                <a:lnTo>
                  <a:pt x="52388" y="2381"/>
                </a:lnTo>
                <a:lnTo>
                  <a:pt x="35719" y="0"/>
                </a:lnTo>
                <a:lnTo>
                  <a:pt x="16669" y="0"/>
                </a:lnTo>
                <a:lnTo>
                  <a:pt x="2382" y="7144"/>
                </a:lnTo>
                <a:lnTo>
                  <a:pt x="0" y="14288"/>
                </a:lnTo>
                <a:lnTo>
                  <a:pt x="2382" y="28575"/>
                </a:lnTo>
                <a:lnTo>
                  <a:pt x="45244" y="66675"/>
                </a:lnTo>
                <a:lnTo>
                  <a:pt x="173832" y="183356"/>
                </a:lnTo>
                <a:lnTo>
                  <a:pt x="285750" y="295275"/>
                </a:lnTo>
                <a:lnTo>
                  <a:pt x="381000" y="397669"/>
                </a:lnTo>
                <a:lnTo>
                  <a:pt x="428625" y="457200"/>
                </a:lnTo>
                <a:lnTo>
                  <a:pt x="464344" y="514350"/>
                </a:lnTo>
                <a:lnTo>
                  <a:pt x="509588" y="600075"/>
                </a:lnTo>
                <a:lnTo>
                  <a:pt x="569119" y="685800"/>
                </a:lnTo>
                <a:lnTo>
                  <a:pt x="623888" y="757238"/>
                </a:lnTo>
                <a:lnTo>
                  <a:pt x="642938" y="778669"/>
                </a:lnTo>
                <a:lnTo>
                  <a:pt x="666750" y="792956"/>
                </a:lnTo>
                <a:lnTo>
                  <a:pt x="695325" y="804863"/>
                </a:lnTo>
                <a:lnTo>
                  <a:pt x="719138" y="812006"/>
                </a:lnTo>
                <a:lnTo>
                  <a:pt x="733425" y="812006"/>
                </a:lnTo>
                <a:lnTo>
                  <a:pt x="750094" y="807244"/>
                </a:lnTo>
                <a:lnTo>
                  <a:pt x="759619" y="797719"/>
                </a:lnTo>
                <a:lnTo>
                  <a:pt x="773907" y="781050"/>
                </a:lnTo>
                <a:lnTo>
                  <a:pt x="783432" y="759619"/>
                </a:lnTo>
                <a:lnTo>
                  <a:pt x="790575" y="728663"/>
                </a:lnTo>
                <a:lnTo>
                  <a:pt x="797719" y="681038"/>
                </a:lnTo>
                <a:lnTo>
                  <a:pt x="800100" y="631031"/>
                </a:lnTo>
                <a:lnTo>
                  <a:pt x="792957" y="585788"/>
                </a:lnTo>
                <a:lnTo>
                  <a:pt x="771525" y="516731"/>
                </a:lnTo>
                <a:lnTo>
                  <a:pt x="745332" y="457200"/>
                </a:lnTo>
                <a:lnTo>
                  <a:pt x="711994" y="400050"/>
                </a:lnTo>
                <a:lnTo>
                  <a:pt x="652463" y="314325"/>
                </a:lnTo>
                <a:lnTo>
                  <a:pt x="578644" y="223838"/>
                </a:lnTo>
                <a:lnTo>
                  <a:pt x="547688" y="207169"/>
                </a:lnTo>
                <a:lnTo>
                  <a:pt x="435769" y="1571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35C34E-BA51-412A-8E5E-217B1655FEF0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73188"/>
            <a:ext cx="4065588" cy="4643437"/>
            <a:chOff x="2998788" y="1525588"/>
            <a:chExt cx="4065587" cy="4643437"/>
          </a:xfrm>
        </p:grpSpPr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A996D3B2-165A-4A59-8C52-5044D173F7D1}"/>
                </a:ext>
              </a:extLst>
            </p:cNvPr>
            <p:cNvSpPr/>
            <p:nvPr/>
          </p:nvSpPr>
          <p:spPr>
            <a:xfrm>
              <a:off x="4745038" y="15255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2">
              <a:extLst>
                <a:ext uri="{FF2B5EF4-FFF2-40B4-BE49-F238E27FC236}">
                  <a16:creationId xmlns:a16="http://schemas.microsoft.com/office/drawing/2014/main" id="{7197B353-036B-46F4-A899-F251DDAF773F}"/>
                </a:ext>
              </a:extLst>
            </p:cNvPr>
            <p:cNvSpPr/>
            <p:nvPr/>
          </p:nvSpPr>
          <p:spPr>
            <a:xfrm>
              <a:off x="3152776" y="2055813"/>
              <a:ext cx="404812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CE6B94B7-E0F3-442B-94E5-0E31E436DB16}"/>
                </a:ext>
              </a:extLst>
            </p:cNvPr>
            <p:cNvSpPr/>
            <p:nvPr/>
          </p:nvSpPr>
          <p:spPr>
            <a:xfrm>
              <a:off x="3530601" y="1995488"/>
              <a:ext cx="3533774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EFCBFB87-4375-49E0-92C0-D76D7659647F}"/>
                </a:ext>
              </a:extLst>
            </p:cNvPr>
            <p:cNvSpPr/>
            <p:nvPr/>
          </p:nvSpPr>
          <p:spPr>
            <a:xfrm>
              <a:off x="6145212" y="22145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56519EC8-FCA8-4BB7-AB19-069217D7CFF9}"/>
                </a:ext>
              </a:extLst>
            </p:cNvPr>
            <p:cNvSpPr/>
            <p:nvPr/>
          </p:nvSpPr>
          <p:spPr>
            <a:xfrm>
              <a:off x="3443288" y="2533650"/>
              <a:ext cx="1042988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F0C60E97-79B3-4A61-9BA6-BD705CA19F54}"/>
                </a:ext>
              </a:extLst>
            </p:cNvPr>
            <p:cNvSpPr/>
            <p:nvPr/>
          </p:nvSpPr>
          <p:spPr>
            <a:xfrm>
              <a:off x="5294312" y="2419350"/>
              <a:ext cx="1325563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CF4D5A0A-4CA3-43D0-80F8-A275FC4A76EB}"/>
                </a:ext>
              </a:extLst>
            </p:cNvPr>
            <p:cNvSpPr/>
            <p:nvPr/>
          </p:nvSpPr>
          <p:spPr>
            <a:xfrm>
              <a:off x="3849688" y="30908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0065A8F4-D9AD-4CA4-9A89-AC06152A3173}"/>
                </a:ext>
              </a:extLst>
            </p:cNvPr>
            <p:cNvSpPr/>
            <p:nvPr/>
          </p:nvSpPr>
          <p:spPr>
            <a:xfrm>
              <a:off x="3856038" y="3890963"/>
              <a:ext cx="2020888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60159AF3-7F81-460A-BA2B-3BD1FA77DD06}"/>
                </a:ext>
              </a:extLst>
            </p:cNvPr>
            <p:cNvSpPr/>
            <p:nvPr/>
          </p:nvSpPr>
          <p:spPr>
            <a:xfrm>
              <a:off x="5418137" y="36147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62325941-14CC-4073-83F1-FD08EFFF2CE6}"/>
                </a:ext>
              </a:extLst>
            </p:cNvPr>
            <p:cNvSpPr/>
            <p:nvPr/>
          </p:nvSpPr>
          <p:spPr>
            <a:xfrm>
              <a:off x="2998788" y="48910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8B2C5BC5-576D-4210-AA2A-235BEB735B3B}"/>
                </a:ext>
              </a:extLst>
            </p:cNvPr>
            <p:cNvSpPr/>
            <p:nvPr/>
          </p:nvSpPr>
          <p:spPr>
            <a:xfrm>
              <a:off x="3902076" y="5041900"/>
              <a:ext cx="3086099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B30ED931-52DB-4725-A753-F67F18BD9C87}"/>
                </a:ext>
              </a:extLst>
            </p:cNvPr>
            <p:cNvSpPr/>
            <p:nvPr/>
          </p:nvSpPr>
          <p:spPr>
            <a:xfrm>
              <a:off x="6084887" y="54006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D5545D17-AEC6-43DE-8644-E56B1B1F7F34}"/>
                </a:ext>
              </a:extLst>
            </p:cNvPr>
            <p:cNvSpPr/>
            <p:nvPr/>
          </p:nvSpPr>
          <p:spPr>
            <a:xfrm>
              <a:off x="4695826" y="4529138"/>
              <a:ext cx="436562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F3F63E31-FACB-488B-B171-D725F985C87B}"/>
                </a:ext>
              </a:extLst>
            </p:cNvPr>
            <p:cNvSpPr/>
            <p:nvPr/>
          </p:nvSpPr>
          <p:spPr>
            <a:xfrm>
              <a:off x="4833938" y="46593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2">
              <a:extLst>
                <a:ext uri="{FF2B5EF4-FFF2-40B4-BE49-F238E27FC236}">
                  <a16:creationId xmlns:a16="http://schemas.microsoft.com/office/drawing/2014/main" id="{E487EFE2-D4A5-4F79-BFC5-73244CF0A358}"/>
                </a:ext>
              </a:extLst>
            </p:cNvPr>
            <p:cNvSpPr/>
            <p:nvPr/>
          </p:nvSpPr>
          <p:spPr>
            <a:xfrm>
              <a:off x="6107112" y="45434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F4CF42EF-28A6-486D-8105-EB6D7D1BADBE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E6CBCEFF-243C-4FFD-BB71-9283D2A66764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EC00E7BE-395A-40A7-A2E5-30487DCC4CC5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543A8DED-46A7-4A6F-957C-ECD38C813A4E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54E5659A-13B2-46CF-AD47-35A9C501DB88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5">
              <a:extLst>
                <a:ext uri="{FF2B5EF4-FFF2-40B4-BE49-F238E27FC236}">
                  <a16:creationId xmlns:a16="http://schemas.microsoft.com/office/drawing/2014/main" id="{27CBFBE5-244A-46A6-95EB-21BBD461A886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6">
              <a:extLst>
                <a:ext uri="{FF2B5EF4-FFF2-40B4-BE49-F238E27FC236}">
                  <a16:creationId xmlns:a16="http://schemas.microsoft.com/office/drawing/2014/main" id="{42496FF9-CFA5-466B-918B-0D29E4EF9704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7">
              <a:extLst>
                <a:ext uri="{FF2B5EF4-FFF2-40B4-BE49-F238E27FC236}">
                  <a16:creationId xmlns:a16="http://schemas.microsoft.com/office/drawing/2014/main" id="{6A5A1755-B529-49BE-BEE6-D8363418464B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8DD96CB8-8942-44ED-A883-51E1728FF985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9">
              <a:extLst>
                <a:ext uri="{FF2B5EF4-FFF2-40B4-BE49-F238E27FC236}">
                  <a16:creationId xmlns:a16="http://schemas.microsoft.com/office/drawing/2014/main" id="{23A14C06-3664-4EC8-AA9F-BDAD6AF0EF1A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3">
              <a:extLst>
                <a:ext uri="{FF2B5EF4-FFF2-40B4-BE49-F238E27FC236}">
                  <a16:creationId xmlns:a16="http://schemas.microsoft.com/office/drawing/2014/main" id="{EF790FDF-DD37-40E2-8BE7-073EC4FC99CA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4">
              <a:extLst>
                <a:ext uri="{FF2B5EF4-FFF2-40B4-BE49-F238E27FC236}">
                  <a16:creationId xmlns:a16="http://schemas.microsoft.com/office/drawing/2014/main" id="{8FAE4CB5-9208-4AC5-86A6-74DA56533490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9373B254-02AA-4C99-861D-0446539FC9B0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0">
              <a:extLst>
                <a:ext uri="{FF2B5EF4-FFF2-40B4-BE49-F238E27FC236}">
                  <a16:creationId xmlns:a16="http://schemas.microsoft.com/office/drawing/2014/main" id="{CFC1A35D-BA8E-4CF6-8FED-C426FC439DB1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1">
              <a:extLst>
                <a:ext uri="{FF2B5EF4-FFF2-40B4-BE49-F238E27FC236}">
                  <a16:creationId xmlns:a16="http://schemas.microsoft.com/office/drawing/2014/main" id="{BFAA2B0B-CCBF-4737-8BD2-F66112EB5349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2">
              <a:extLst>
                <a:ext uri="{FF2B5EF4-FFF2-40B4-BE49-F238E27FC236}">
                  <a16:creationId xmlns:a16="http://schemas.microsoft.com/office/drawing/2014/main" id="{D5B3599C-F543-4DF7-8164-961E3FB8D26E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850" name="グループ化 1">
            <a:extLst>
              <a:ext uri="{FF2B5EF4-FFF2-40B4-BE49-F238E27FC236}">
                <a16:creationId xmlns:a16="http://schemas.microsoft.com/office/drawing/2014/main" id="{8FCC52A3-D404-4439-9EDE-026C2DB602CE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D76AE35D-9815-4350-8ACC-4147685C7374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EEB0705-60E2-4E94-A5FD-E66A24F53360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F3DFB7-319C-4A2B-A057-0821AB11DC65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1E6B85B-CFAA-44A8-B8FB-8E1873E46B75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DD03A32-0733-4DBC-B873-77D5E69EE9E4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52DF7F9-0BBD-4D57-9C5B-1E2BB64B289D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EFDBD63-E479-47F6-A7A0-0EA03FD599F5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7B35DAF-4E5D-46FD-BB2A-24921FE35370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0332DAA-4F31-4855-8427-1AFBDD93D687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4B8ABD9E-0CE2-470B-BB6C-60C2579CA47A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2FA9E11A-1D01-4E86-810D-6DA46CC2DD68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6E6101A-4521-4D15-AFA6-8B6440CA17BA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0C85F63-BE72-4C43-B7C3-47CB67768D97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E8469342-57E5-41FB-BC55-7A9343AE8BDD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31385778-5649-472A-B093-5547BFABC22F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F05289D-DA48-4F9E-A161-7CC315E7D107}"/>
              </a:ext>
            </a:extLst>
          </p:cNvPr>
          <p:cNvSpPr/>
          <p:nvPr/>
        </p:nvSpPr>
        <p:spPr>
          <a:xfrm rot="16200000">
            <a:off x="3631406" y="3934619"/>
            <a:ext cx="3011488" cy="533400"/>
          </a:xfrm>
          <a:custGeom>
            <a:avLst/>
            <a:gdLst>
              <a:gd name="connsiteX0" fmla="*/ 1721076 w 3011257"/>
              <a:gd name="connsiteY0" fmla="*/ 455948 h 533609"/>
              <a:gd name="connsiteX1" fmla="*/ 1480577 w 3011257"/>
              <a:gd name="connsiteY1" fmla="*/ 455948 h 533609"/>
              <a:gd name="connsiteX2" fmla="*/ 1187468 w 3011257"/>
              <a:gd name="connsiteY2" fmla="*/ 455948 h 533609"/>
              <a:gd name="connsiteX3" fmla="*/ 1089765 w 3011257"/>
              <a:gd name="connsiteY3" fmla="*/ 455948 h 533609"/>
              <a:gd name="connsiteX4" fmla="*/ 919411 w 3011257"/>
              <a:gd name="connsiteY4" fmla="*/ 455948 h 533609"/>
              <a:gd name="connsiteX5" fmla="*/ 686426 w 3011257"/>
              <a:gd name="connsiteY5" fmla="*/ 453443 h 533609"/>
              <a:gd name="connsiteX6" fmla="*/ 418369 w 3011257"/>
              <a:gd name="connsiteY6" fmla="*/ 455948 h 533609"/>
              <a:gd name="connsiteX7" fmla="*/ 192901 w 3011257"/>
              <a:gd name="connsiteY7" fmla="*/ 455948 h 533609"/>
              <a:gd name="connsiteX8" fmla="*/ 15031 w 3011257"/>
              <a:gd name="connsiteY8" fmla="*/ 453443 h 533609"/>
              <a:gd name="connsiteX9" fmla="*/ 0 w 3011257"/>
              <a:gd name="connsiteY9" fmla="*/ 230479 h 533609"/>
              <a:gd name="connsiteX10" fmla="*/ 215448 w 3011257"/>
              <a:gd name="connsiteY10" fmla="*/ 227974 h 533609"/>
              <a:gd name="connsiteX11" fmla="*/ 496031 w 3011257"/>
              <a:gd name="connsiteY11" fmla="*/ 220458 h 533609"/>
              <a:gd name="connsiteX12" fmla="*/ 673900 w 3011257"/>
              <a:gd name="connsiteY12" fmla="*/ 215448 h 533609"/>
              <a:gd name="connsiteX13" fmla="*/ 941957 w 3011257"/>
              <a:gd name="connsiteY13" fmla="*/ 207932 h 533609"/>
              <a:gd name="connsiteX14" fmla="*/ 1172436 w 3011257"/>
              <a:gd name="connsiteY14" fmla="*/ 207932 h 533609"/>
              <a:gd name="connsiteX15" fmla="*/ 1575774 w 3011257"/>
              <a:gd name="connsiteY15" fmla="*/ 202922 h 533609"/>
              <a:gd name="connsiteX16" fmla="*/ 2116899 w 3011257"/>
              <a:gd name="connsiteY16" fmla="*/ 195406 h 533609"/>
              <a:gd name="connsiteX17" fmla="*/ 2590383 w 3011257"/>
              <a:gd name="connsiteY17" fmla="*/ 187891 h 533609"/>
              <a:gd name="connsiteX18" fmla="*/ 2790799 w 3011257"/>
              <a:gd name="connsiteY18" fmla="*/ 185386 h 533609"/>
              <a:gd name="connsiteX19" fmla="*/ 2813346 w 3011257"/>
              <a:gd name="connsiteY19" fmla="*/ 182880 h 533609"/>
              <a:gd name="connsiteX20" fmla="*/ 2840903 w 3011257"/>
              <a:gd name="connsiteY20" fmla="*/ 167849 h 533609"/>
              <a:gd name="connsiteX21" fmla="*/ 2868460 w 3011257"/>
              <a:gd name="connsiteY21" fmla="*/ 142797 h 533609"/>
              <a:gd name="connsiteX22" fmla="*/ 2893512 w 3011257"/>
              <a:gd name="connsiteY22" fmla="*/ 105219 h 533609"/>
              <a:gd name="connsiteX23" fmla="*/ 2921070 w 3011257"/>
              <a:gd name="connsiteY23" fmla="*/ 55115 h 533609"/>
              <a:gd name="connsiteX24" fmla="*/ 2943617 w 3011257"/>
              <a:gd name="connsiteY24" fmla="*/ 20042 h 533609"/>
              <a:gd name="connsiteX25" fmla="*/ 2953637 w 3011257"/>
              <a:gd name="connsiteY25" fmla="*/ 7516 h 533609"/>
              <a:gd name="connsiteX26" fmla="*/ 2968669 w 3011257"/>
              <a:gd name="connsiteY26" fmla="*/ 0 h 533609"/>
              <a:gd name="connsiteX27" fmla="*/ 2981195 w 3011257"/>
              <a:gd name="connsiteY27" fmla="*/ 2506 h 533609"/>
              <a:gd name="connsiteX28" fmla="*/ 3001236 w 3011257"/>
              <a:gd name="connsiteY28" fmla="*/ 17537 h 533609"/>
              <a:gd name="connsiteX29" fmla="*/ 3011257 w 3011257"/>
              <a:gd name="connsiteY29" fmla="*/ 30063 h 533609"/>
              <a:gd name="connsiteX30" fmla="*/ 3011257 w 3011257"/>
              <a:gd name="connsiteY30" fmla="*/ 60125 h 533609"/>
              <a:gd name="connsiteX31" fmla="*/ 3006247 w 3011257"/>
              <a:gd name="connsiteY31" fmla="*/ 115240 h 533609"/>
              <a:gd name="connsiteX32" fmla="*/ 2993721 w 3011257"/>
              <a:gd name="connsiteY32" fmla="*/ 172860 h 533609"/>
              <a:gd name="connsiteX33" fmla="*/ 2978689 w 3011257"/>
              <a:gd name="connsiteY33" fmla="*/ 220458 h 533609"/>
              <a:gd name="connsiteX34" fmla="*/ 2958648 w 3011257"/>
              <a:gd name="connsiteY34" fmla="*/ 278078 h 533609"/>
              <a:gd name="connsiteX35" fmla="*/ 2926080 w 3011257"/>
              <a:gd name="connsiteY35" fmla="*/ 343214 h 533609"/>
              <a:gd name="connsiteX36" fmla="*/ 2863450 w 3011257"/>
              <a:gd name="connsiteY36" fmla="*/ 435906 h 533609"/>
              <a:gd name="connsiteX37" fmla="*/ 2803325 w 3011257"/>
              <a:gd name="connsiteY37" fmla="*/ 508557 h 533609"/>
              <a:gd name="connsiteX38" fmla="*/ 2780778 w 3011257"/>
              <a:gd name="connsiteY38" fmla="*/ 526094 h 533609"/>
              <a:gd name="connsiteX39" fmla="*/ 2753221 w 3011257"/>
              <a:gd name="connsiteY39" fmla="*/ 533609 h 533609"/>
              <a:gd name="connsiteX40" fmla="*/ 2743200 w 3011257"/>
              <a:gd name="connsiteY40" fmla="*/ 533609 h 533609"/>
              <a:gd name="connsiteX41" fmla="*/ 2723158 w 3011257"/>
              <a:gd name="connsiteY41" fmla="*/ 521083 h 533609"/>
              <a:gd name="connsiteX42" fmla="*/ 2703117 w 3011257"/>
              <a:gd name="connsiteY42" fmla="*/ 498536 h 533609"/>
              <a:gd name="connsiteX43" fmla="*/ 2673054 w 3011257"/>
              <a:gd name="connsiteY43" fmla="*/ 475989 h 533609"/>
              <a:gd name="connsiteX44" fmla="*/ 2635476 w 3011257"/>
              <a:gd name="connsiteY44" fmla="*/ 460958 h 533609"/>
              <a:gd name="connsiteX45" fmla="*/ 2592888 w 3011257"/>
              <a:gd name="connsiteY45" fmla="*/ 458453 h 533609"/>
              <a:gd name="connsiteX46" fmla="*/ 2337357 w 3011257"/>
              <a:gd name="connsiteY46" fmla="*/ 453443 h 533609"/>
              <a:gd name="connsiteX47" fmla="*/ 1974102 w 3011257"/>
              <a:gd name="connsiteY47" fmla="*/ 455948 h 533609"/>
              <a:gd name="connsiteX48" fmla="*/ 1721076 w 3011257"/>
              <a:gd name="connsiteY48" fmla="*/ 455948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11257" h="533609">
                <a:moveTo>
                  <a:pt x="1721076" y="455948"/>
                </a:moveTo>
                <a:lnTo>
                  <a:pt x="1480577" y="455948"/>
                </a:lnTo>
                <a:lnTo>
                  <a:pt x="1187468" y="455948"/>
                </a:lnTo>
                <a:lnTo>
                  <a:pt x="1089765" y="455948"/>
                </a:lnTo>
                <a:lnTo>
                  <a:pt x="919411" y="455948"/>
                </a:lnTo>
                <a:lnTo>
                  <a:pt x="686426" y="453443"/>
                </a:lnTo>
                <a:lnTo>
                  <a:pt x="418369" y="455948"/>
                </a:lnTo>
                <a:lnTo>
                  <a:pt x="192901" y="455948"/>
                </a:lnTo>
                <a:lnTo>
                  <a:pt x="15031" y="453443"/>
                </a:lnTo>
                <a:lnTo>
                  <a:pt x="0" y="230479"/>
                </a:lnTo>
                <a:lnTo>
                  <a:pt x="215448" y="227974"/>
                </a:lnTo>
                <a:lnTo>
                  <a:pt x="496031" y="220458"/>
                </a:lnTo>
                <a:lnTo>
                  <a:pt x="673900" y="215448"/>
                </a:lnTo>
                <a:lnTo>
                  <a:pt x="941957" y="207932"/>
                </a:lnTo>
                <a:lnTo>
                  <a:pt x="1172436" y="207932"/>
                </a:lnTo>
                <a:lnTo>
                  <a:pt x="1575774" y="202922"/>
                </a:lnTo>
                <a:lnTo>
                  <a:pt x="2116899" y="195406"/>
                </a:lnTo>
                <a:lnTo>
                  <a:pt x="2590383" y="187891"/>
                </a:lnTo>
                <a:lnTo>
                  <a:pt x="2790799" y="185386"/>
                </a:lnTo>
                <a:lnTo>
                  <a:pt x="2813346" y="182880"/>
                </a:lnTo>
                <a:lnTo>
                  <a:pt x="2840903" y="167849"/>
                </a:lnTo>
                <a:lnTo>
                  <a:pt x="2868460" y="142797"/>
                </a:lnTo>
                <a:lnTo>
                  <a:pt x="2893512" y="105219"/>
                </a:lnTo>
                <a:lnTo>
                  <a:pt x="2921070" y="55115"/>
                </a:lnTo>
                <a:lnTo>
                  <a:pt x="2943617" y="20042"/>
                </a:lnTo>
                <a:lnTo>
                  <a:pt x="2953637" y="7516"/>
                </a:lnTo>
                <a:lnTo>
                  <a:pt x="2968669" y="0"/>
                </a:lnTo>
                <a:lnTo>
                  <a:pt x="2981195" y="2506"/>
                </a:lnTo>
                <a:lnTo>
                  <a:pt x="3001236" y="17537"/>
                </a:lnTo>
                <a:lnTo>
                  <a:pt x="3011257" y="30063"/>
                </a:lnTo>
                <a:lnTo>
                  <a:pt x="3011257" y="60125"/>
                </a:lnTo>
                <a:lnTo>
                  <a:pt x="3006247" y="115240"/>
                </a:lnTo>
                <a:lnTo>
                  <a:pt x="2993721" y="172860"/>
                </a:lnTo>
                <a:lnTo>
                  <a:pt x="2978689" y="220458"/>
                </a:lnTo>
                <a:lnTo>
                  <a:pt x="2958648" y="278078"/>
                </a:lnTo>
                <a:lnTo>
                  <a:pt x="2926080" y="343214"/>
                </a:lnTo>
                <a:lnTo>
                  <a:pt x="2863450" y="435906"/>
                </a:lnTo>
                <a:lnTo>
                  <a:pt x="2803325" y="508557"/>
                </a:lnTo>
                <a:lnTo>
                  <a:pt x="2780778" y="526094"/>
                </a:lnTo>
                <a:lnTo>
                  <a:pt x="2753221" y="533609"/>
                </a:lnTo>
                <a:lnTo>
                  <a:pt x="2743200" y="533609"/>
                </a:lnTo>
                <a:lnTo>
                  <a:pt x="2723158" y="521083"/>
                </a:lnTo>
                <a:lnTo>
                  <a:pt x="2703117" y="498536"/>
                </a:lnTo>
                <a:lnTo>
                  <a:pt x="2673054" y="475989"/>
                </a:lnTo>
                <a:lnTo>
                  <a:pt x="2635476" y="460958"/>
                </a:lnTo>
                <a:lnTo>
                  <a:pt x="2592888" y="458453"/>
                </a:lnTo>
                <a:lnTo>
                  <a:pt x="2337357" y="453443"/>
                </a:lnTo>
                <a:lnTo>
                  <a:pt x="1974102" y="455948"/>
                </a:lnTo>
                <a:lnTo>
                  <a:pt x="1721076" y="4559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5C20A8B-4E36-447E-8FC0-EFD2099E784C}"/>
              </a:ext>
            </a:extLst>
          </p:cNvPr>
          <p:cNvSpPr/>
          <p:nvPr/>
        </p:nvSpPr>
        <p:spPr>
          <a:xfrm>
            <a:off x="4619625" y="1487488"/>
            <a:ext cx="590550" cy="855662"/>
          </a:xfrm>
          <a:custGeom>
            <a:avLst/>
            <a:gdLst>
              <a:gd name="connsiteX0" fmla="*/ 259556 w 590550"/>
              <a:gd name="connsiteY0" fmla="*/ 528638 h 854869"/>
              <a:gd name="connsiteX1" fmla="*/ 261938 w 590550"/>
              <a:gd name="connsiteY1" fmla="*/ 854869 h 854869"/>
              <a:gd name="connsiteX2" fmla="*/ 492919 w 590550"/>
              <a:gd name="connsiteY2" fmla="*/ 838200 h 854869"/>
              <a:gd name="connsiteX3" fmla="*/ 507206 w 590550"/>
              <a:gd name="connsiteY3" fmla="*/ 676275 h 854869"/>
              <a:gd name="connsiteX4" fmla="*/ 521494 w 590550"/>
              <a:gd name="connsiteY4" fmla="*/ 454819 h 854869"/>
              <a:gd name="connsiteX5" fmla="*/ 528638 w 590550"/>
              <a:gd name="connsiteY5" fmla="*/ 345282 h 854869"/>
              <a:gd name="connsiteX6" fmla="*/ 533400 w 590550"/>
              <a:gd name="connsiteY6" fmla="*/ 311944 h 854869"/>
              <a:gd name="connsiteX7" fmla="*/ 542925 w 590550"/>
              <a:gd name="connsiteY7" fmla="*/ 280988 h 854869"/>
              <a:gd name="connsiteX8" fmla="*/ 554831 w 590550"/>
              <a:gd name="connsiteY8" fmla="*/ 259557 h 854869"/>
              <a:gd name="connsiteX9" fmla="*/ 569119 w 590550"/>
              <a:gd name="connsiteY9" fmla="*/ 247650 h 854869"/>
              <a:gd name="connsiteX10" fmla="*/ 581025 w 590550"/>
              <a:gd name="connsiteY10" fmla="*/ 230982 h 854869"/>
              <a:gd name="connsiteX11" fmla="*/ 588169 w 590550"/>
              <a:gd name="connsiteY11" fmla="*/ 219075 h 854869"/>
              <a:gd name="connsiteX12" fmla="*/ 590550 w 590550"/>
              <a:gd name="connsiteY12" fmla="*/ 202407 h 854869"/>
              <a:gd name="connsiteX13" fmla="*/ 588169 w 590550"/>
              <a:gd name="connsiteY13" fmla="*/ 188119 h 854869"/>
              <a:gd name="connsiteX14" fmla="*/ 585788 w 590550"/>
              <a:gd name="connsiteY14" fmla="*/ 171450 h 854869"/>
              <a:gd name="connsiteX15" fmla="*/ 573881 w 590550"/>
              <a:gd name="connsiteY15" fmla="*/ 154782 h 854869"/>
              <a:gd name="connsiteX16" fmla="*/ 561975 w 590550"/>
              <a:gd name="connsiteY16" fmla="*/ 140494 h 854869"/>
              <a:gd name="connsiteX17" fmla="*/ 526256 w 590550"/>
              <a:gd name="connsiteY17" fmla="*/ 111919 h 854869"/>
              <a:gd name="connsiteX18" fmla="*/ 502444 w 590550"/>
              <a:gd name="connsiteY18" fmla="*/ 97632 h 854869"/>
              <a:gd name="connsiteX19" fmla="*/ 452438 w 590550"/>
              <a:gd name="connsiteY19" fmla="*/ 73819 h 854869"/>
              <a:gd name="connsiteX20" fmla="*/ 428625 w 590550"/>
              <a:gd name="connsiteY20" fmla="*/ 64294 h 854869"/>
              <a:gd name="connsiteX21" fmla="*/ 338138 w 590550"/>
              <a:gd name="connsiteY21" fmla="*/ 42863 h 854869"/>
              <a:gd name="connsiteX22" fmla="*/ 273844 w 590550"/>
              <a:gd name="connsiteY22" fmla="*/ 28575 h 854869"/>
              <a:gd name="connsiteX23" fmla="*/ 185738 w 590550"/>
              <a:gd name="connsiteY23" fmla="*/ 14288 h 854869"/>
              <a:gd name="connsiteX24" fmla="*/ 116681 w 590550"/>
              <a:gd name="connsiteY24" fmla="*/ 4763 h 854869"/>
              <a:gd name="connsiteX25" fmla="*/ 69056 w 590550"/>
              <a:gd name="connsiteY25" fmla="*/ 0 h 854869"/>
              <a:gd name="connsiteX26" fmla="*/ 45244 w 590550"/>
              <a:gd name="connsiteY26" fmla="*/ 0 h 854869"/>
              <a:gd name="connsiteX27" fmla="*/ 19050 w 590550"/>
              <a:gd name="connsiteY27" fmla="*/ 4763 h 854869"/>
              <a:gd name="connsiteX28" fmla="*/ 4763 w 590550"/>
              <a:gd name="connsiteY28" fmla="*/ 11907 h 854869"/>
              <a:gd name="connsiteX29" fmla="*/ 0 w 590550"/>
              <a:gd name="connsiteY29" fmla="*/ 21432 h 854869"/>
              <a:gd name="connsiteX30" fmla="*/ 0 w 590550"/>
              <a:gd name="connsiteY30" fmla="*/ 33338 h 854869"/>
              <a:gd name="connsiteX31" fmla="*/ 7144 w 590550"/>
              <a:gd name="connsiteY31" fmla="*/ 54769 h 854869"/>
              <a:gd name="connsiteX32" fmla="*/ 23813 w 590550"/>
              <a:gd name="connsiteY32" fmla="*/ 69057 h 854869"/>
              <a:gd name="connsiteX33" fmla="*/ 66675 w 590550"/>
              <a:gd name="connsiteY33" fmla="*/ 95250 h 854869"/>
              <a:gd name="connsiteX34" fmla="*/ 114300 w 590550"/>
              <a:gd name="connsiteY34" fmla="*/ 126207 h 854869"/>
              <a:gd name="connsiteX35" fmla="*/ 157163 w 590550"/>
              <a:gd name="connsiteY35" fmla="*/ 159544 h 854869"/>
              <a:gd name="connsiteX36" fmla="*/ 192881 w 590550"/>
              <a:gd name="connsiteY36" fmla="*/ 192882 h 854869"/>
              <a:gd name="connsiteX37" fmla="*/ 223838 w 590550"/>
              <a:gd name="connsiteY37" fmla="*/ 228600 h 854869"/>
              <a:gd name="connsiteX38" fmla="*/ 247650 w 590550"/>
              <a:gd name="connsiteY38" fmla="*/ 273844 h 854869"/>
              <a:gd name="connsiteX39" fmla="*/ 257175 w 590550"/>
              <a:gd name="connsiteY39" fmla="*/ 319088 h 854869"/>
              <a:gd name="connsiteX40" fmla="*/ 259556 w 590550"/>
              <a:gd name="connsiteY40" fmla="*/ 528638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854869">
                <a:moveTo>
                  <a:pt x="259556" y="528638"/>
                </a:moveTo>
                <a:lnTo>
                  <a:pt x="261938" y="854869"/>
                </a:lnTo>
                <a:lnTo>
                  <a:pt x="492919" y="838200"/>
                </a:lnTo>
                <a:lnTo>
                  <a:pt x="507206" y="676275"/>
                </a:lnTo>
                <a:lnTo>
                  <a:pt x="521494" y="454819"/>
                </a:lnTo>
                <a:lnTo>
                  <a:pt x="528638" y="345282"/>
                </a:lnTo>
                <a:lnTo>
                  <a:pt x="533400" y="311944"/>
                </a:lnTo>
                <a:lnTo>
                  <a:pt x="542925" y="280988"/>
                </a:lnTo>
                <a:lnTo>
                  <a:pt x="554831" y="259557"/>
                </a:lnTo>
                <a:lnTo>
                  <a:pt x="569119" y="247650"/>
                </a:lnTo>
                <a:lnTo>
                  <a:pt x="581025" y="230982"/>
                </a:lnTo>
                <a:lnTo>
                  <a:pt x="588169" y="219075"/>
                </a:lnTo>
                <a:lnTo>
                  <a:pt x="590550" y="202407"/>
                </a:lnTo>
                <a:lnTo>
                  <a:pt x="588169" y="188119"/>
                </a:lnTo>
                <a:lnTo>
                  <a:pt x="585788" y="171450"/>
                </a:lnTo>
                <a:lnTo>
                  <a:pt x="573881" y="154782"/>
                </a:lnTo>
                <a:lnTo>
                  <a:pt x="561975" y="140494"/>
                </a:lnTo>
                <a:lnTo>
                  <a:pt x="526256" y="111919"/>
                </a:lnTo>
                <a:lnTo>
                  <a:pt x="502444" y="97632"/>
                </a:lnTo>
                <a:lnTo>
                  <a:pt x="452438" y="73819"/>
                </a:lnTo>
                <a:lnTo>
                  <a:pt x="428625" y="64294"/>
                </a:lnTo>
                <a:lnTo>
                  <a:pt x="338138" y="42863"/>
                </a:lnTo>
                <a:lnTo>
                  <a:pt x="273844" y="28575"/>
                </a:lnTo>
                <a:lnTo>
                  <a:pt x="185738" y="14288"/>
                </a:lnTo>
                <a:lnTo>
                  <a:pt x="116681" y="4763"/>
                </a:lnTo>
                <a:lnTo>
                  <a:pt x="69056" y="0"/>
                </a:lnTo>
                <a:lnTo>
                  <a:pt x="45244" y="0"/>
                </a:lnTo>
                <a:lnTo>
                  <a:pt x="19050" y="4763"/>
                </a:lnTo>
                <a:lnTo>
                  <a:pt x="4763" y="11907"/>
                </a:lnTo>
                <a:lnTo>
                  <a:pt x="0" y="21432"/>
                </a:lnTo>
                <a:lnTo>
                  <a:pt x="0" y="33338"/>
                </a:lnTo>
                <a:lnTo>
                  <a:pt x="7144" y="54769"/>
                </a:lnTo>
                <a:lnTo>
                  <a:pt x="23813" y="69057"/>
                </a:lnTo>
                <a:lnTo>
                  <a:pt x="66675" y="95250"/>
                </a:lnTo>
                <a:lnTo>
                  <a:pt x="114300" y="126207"/>
                </a:lnTo>
                <a:lnTo>
                  <a:pt x="157163" y="159544"/>
                </a:lnTo>
                <a:lnTo>
                  <a:pt x="192881" y="192882"/>
                </a:lnTo>
                <a:lnTo>
                  <a:pt x="223838" y="228600"/>
                </a:lnTo>
                <a:lnTo>
                  <a:pt x="247650" y="273844"/>
                </a:lnTo>
                <a:lnTo>
                  <a:pt x="257175" y="319088"/>
                </a:lnTo>
                <a:cubicBezTo>
                  <a:pt x="257969" y="388938"/>
                  <a:pt x="258762" y="458788"/>
                  <a:pt x="259556" y="5286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D4C636F-1A20-483B-A869-E2B170DFBB11}"/>
              </a:ext>
            </a:extLst>
          </p:cNvPr>
          <p:cNvSpPr/>
          <p:nvPr/>
        </p:nvSpPr>
        <p:spPr>
          <a:xfrm>
            <a:off x="3481388" y="2867025"/>
            <a:ext cx="1090612" cy="1357313"/>
          </a:xfrm>
          <a:custGeom>
            <a:avLst/>
            <a:gdLst>
              <a:gd name="connsiteX0" fmla="*/ 673893 w 1090612"/>
              <a:gd name="connsiteY0" fmla="*/ 476250 h 1357313"/>
              <a:gd name="connsiteX1" fmla="*/ 602456 w 1090612"/>
              <a:gd name="connsiteY1" fmla="*/ 604838 h 1357313"/>
              <a:gd name="connsiteX2" fmla="*/ 545306 w 1090612"/>
              <a:gd name="connsiteY2" fmla="*/ 697706 h 1357313"/>
              <a:gd name="connsiteX3" fmla="*/ 488156 w 1090612"/>
              <a:gd name="connsiteY3" fmla="*/ 781050 h 1357313"/>
              <a:gd name="connsiteX4" fmla="*/ 409575 w 1090612"/>
              <a:gd name="connsiteY4" fmla="*/ 885825 h 1357313"/>
              <a:gd name="connsiteX5" fmla="*/ 328612 w 1090612"/>
              <a:gd name="connsiteY5" fmla="*/ 983456 h 1357313"/>
              <a:gd name="connsiteX6" fmla="*/ 252412 w 1090612"/>
              <a:gd name="connsiteY6" fmla="*/ 1069181 h 1357313"/>
              <a:gd name="connsiteX7" fmla="*/ 161925 w 1090612"/>
              <a:gd name="connsiteY7" fmla="*/ 1159669 h 1357313"/>
              <a:gd name="connsiteX8" fmla="*/ 71437 w 1090612"/>
              <a:gd name="connsiteY8" fmla="*/ 1247775 h 1357313"/>
              <a:gd name="connsiteX9" fmla="*/ 14287 w 1090612"/>
              <a:gd name="connsiteY9" fmla="*/ 1300163 h 1357313"/>
              <a:gd name="connsiteX10" fmla="*/ 2381 w 1090612"/>
              <a:gd name="connsiteY10" fmla="*/ 1323975 h 1357313"/>
              <a:gd name="connsiteX11" fmla="*/ 0 w 1090612"/>
              <a:gd name="connsiteY11" fmla="*/ 1340644 h 1357313"/>
              <a:gd name="connsiteX12" fmla="*/ 2381 w 1090612"/>
              <a:gd name="connsiteY12" fmla="*/ 1352550 h 1357313"/>
              <a:gd name="connsiteX13" fmla="*/ 7143 w 1090612"/>
              <a:gd name="connsiteY13" fmla="*/ 1354931 h 1357313"/>
              <a:gd name="connsiteX14" fmla="*/ 21431 w 1090612"/>
              <a:gd name="connsiteY14" fmla="*/ 1357313 h 1357313"/>
              <a:gd name="connsiteX15" fmla="*/ 57150 w 1090612"/>
              <a:gd name="connsiteY15" fmla="*/ 1345406 h 1357313"/>
              <a:gd name="connsiteX16" fmla="*/ 161925 w 1090612"/>
              <a:gd name="connsiteY16" fmla="*/ 1283494 h 1357313"/>
              <a:gd name="connsiteX17" fmla="*/ 295275 w 1090612"/>
              <a:gd name="connsiteY17" fmla="*/ 1193006 h 1357313"/>
              <a:gd name="connsiteX18" fmla="*/ 416718 w 1090612"/>
              <a:gd name="connsiteY18" fmla="*/ 1100138 h 1357313"/>
              <a:gd name="connsiteX19" fmla="*/ 531018 w 1090612"/>
              <a:gd name="connsiteY19" fmla="*/ 1000125 h 1357313"/>
              <a:gd name="connsiteX20" fmla="*/ 607218 w 1090612"/>
              <a:gd name="connsiteY20" fmla="*/ 923925 h 1357313"/>
              <a:gd name="connsiteX21" fmla="*/ 673893 w 1090612"/>
              <a:gd name="connsiteY21" fmla="*/ 852488 h 1357313"/>
              <a:gd name="connsiteX22" fmla="*/ 754856 w 1090612"/>
              <a:gd name="connsiteY22" fmla="*/ 752475 h 1357313"/>
              <a:gd name="connsiteX23" fmla="*/ 812006 w 1090612"/>
              <a:gd name="connsiteY23" fmla="*/ 676275 h 1357313"/>
              <a:gd name="connsiteX24" fmla="*/ 885825 w 1090612"/>
              <a:gd name="connsiteY24" fmla="*/ 566738 h 1357313"/>
              <a:gd name="connsiteX25" fmla="*/ 952500 w 1090612"/>
              <a:gd name="connsiteY25" fmla="*/ 450056 h 1357313"/>
              <a:gd name="connsiteX26" fmla="*/ 966787 w 1090612"/>
              <a:gd name="connsiteY26" fmla="*/ 431006 h 1357313"/>
              <a:gd name="connsiteX27" fmla="*/ 992981 w 1090612"/>
              <a:gd name="connsiteY27" fmla="*/ 397669 h 1357313"/>
              <a:gd name="connsiteX28" fmla="*/ 1026318 w 1090612"/>
              <a:gd name="connsiteY28" fmla="*/ 366713 h 1357313"/>
              <a:gd name="connsiteX29" fmla="*/ 1064418 w 1090612"/>
              <a:gd name="connsiteY29" fmla="*/ 340519 h 1357313"/>
              <a:gd name="connsiteX30" fmla="*/ 1085850 w 1090612"/>
              <a:gd name="connsiteY30" fmla="*/ 319088 h 1357313"/>
              <a:gd name="connsiteX31" fmla="*/ 1090612 w 1090612"/>
              <a:gd name="connsiteY31" fmla="*/ 300038 h 1357313"/>
              <a:gd name="connsiteX32" fmla="*/ 1088231 w 1090612"/>
              <a:gd name="connsiteY32" fmla="*/ 280988 h 1357313"/>
              <a:gd name="connsiteX33" fmla="*/ 1081087 w 1090612"/>
              <a:gd name="connsiteY33" fmla="*/ 257175 h 1357313"/>
              <a:gd name="connsiteX34" fmla="*/ 1066800 w 1090612"/>
              <a:gd name="connsiteY34" fmla="*/ 233363 h 1357313"/>
              <a:gd name="connsiteX35" fmla="*/ 1040606 w 1090612"/>
              <a:gd name="connsiteY35" fmla="*/ 204788 h 1357313"/>
              <a:gd name="connsiteX36" fmla="*/ 995362 w 1090612"/>
              <a:gd name="connsiteY36" fmla="*/ 166688 h 1357313"/>
              <a:gd name="connsiteX37" fmla="*/ 938212 w 1090612"/>
              <a:gd name="connsiteY37" fmla="*/ 126206 h 1357313"/>
              <a:gd name="connsiteX38" fmla="*/ 881062 w 1090612"/>
              <a:gd name="connsiteY38" fmla="*/ 90488 h 1357313"/>
              <a:gd name="connsiteX39" fmla="*/ 831056 w 1090612"/>
              <a:gd name="connsiteY39" fmla="*/ 61913 h 1357313"/>
              <a:gd name="connsiteX40" fmla="*/ 785812 w 1090612"/>
              <a:gd name="connsiteY40" fmla="*/ 40481 h 1357313"/>
              <a:gd name="connsiteX41" fmla="*/ 716756 w 1090612"/>
              <a:gd name="connsiteY41" fmla="*/ 14288 h 1357313"/>
              <a:gd name="connsiteX42" fmla="*/ 661987 w 1090612"/>
              <a:gd name="connsiteY42" fmla="*/ 0 h 1357313"/>
              <a:gd name="connsiteX43" fmla="*/ 650081 w 1090612"/>
              <a:gd name="connsiteY43" fmla="*/ 0 h 1357313"/>
              <a:gd name="connsiteX44" fmla="*/ 633412 w 1090612"/>
              <a:gd name="connsiteY44" fmla="*/ 2381 h 1357313"/>
              <a:gd name="connsiteX45" fmla="*/ 626268 w 1090612"/>
              <a:gd name="connsiteY45" fmla="*/ 11906 h 1357313"/>
              <a:gd name="connsiteX46" fmla="*/ 623887 w 1090612"/>
              <a:gd name="connsiteY46" fmla="*/ 30956 h 1357313"/>
              <a:gd name="connsiteX47" fmla="*/ 631031 w 1090612"/>
              <a:gd name="connsiteY47" fmla="*/ 59531 h 1357313"/>
              <a:gd name="connsiteX48" fmla="*/ 650081 w 1090612"/>
              <a:gd name="connsiteY48" fmla="*/ 80963 h 1357313"/>
              <a:gd name="connsiteX49" fmla="*/ 697706 w 1090612"/>
              <a:gd name="connsiteY49" fmla="*/ 133350 h 1357313"/>
              <a:gd name="connsiteX50" fmla="*/ 738187 w 1090612"/>
              <a:gd name="connsiteY50" fmla="*/ 185738 h 1357313"/>
              <a:gd name="connsiteX51" fmla="*/ 764381 w 1090612"/>
              <a:gd name="connsiteY51" fmla="*/ 228600 h 1357313"/>
              <a:gd name="connsiteX52" fmla="*/ 766762 w 1090612"/>
              <a:gd name="connsiteY52" fmla="*/ 245269 h 1357313"/>
              <a:gd name="connsiteX53" fmla="*/ 766762 w 1090612"/>
              <a:gd name="connsiteY53" fmla="*/ 259556 h 1357313"/>
              <a:gd name="connsiteX54" fmla="*/ 745331 w 1090612"/>
              <a:gd name="connsiteY54" fmla="*/ 316706 h 1357313"/>
              <a:gd name="connsiteX55" fmla="*/ 702468 w 1090612"/>
              <a:gd name="connsiteY55" fmla="*/ 416719 h 1357313"/>
              <a:gd name="connsiteX56" fmla="*/ 673893 w 1090612"/>
              <a:gd name="connsiteY56" fmla="*/ 476250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90612" h="1357313">
                <a:moveTo>
                  <a:pt x="673893" y="476250"/>
                </a:moveTo>
                <a:lnTo>
                  <a:pt x="602456" y="604838"/>
                </a:lnTo>
                <a:lnTo>
                  <a:pt x="545306" y="697706"/>
                </a:lnTo>
                <a:lnTo>
                  <a:pt x="488156" y="781050"/>
                </a:lnTo>
                <a:lnTo>
                  <a:pt x="409575" y="885825"/>
                </a:lnTo>
                <a:lnTo>
                  <a:pt x="328612" y="983456"/>
                </a:lnTo>
                <a:lnTo>
                  <a:pt x="252412" y="1069181"/>
                </a:lnTo>
                <a:lnTo>
                  <a:pt x="161925" y="1159669"/>
                </a:lnTo>
                <a:lnTo>
                  <a:pt x="71437" y="1247775"/>
                </a:lnTo>
                <a:lnTo>
                  <a:pt x="14287" y="1300163"/>
                </a:lnTo>
                <a:lnTo>
                  <a:pt x="2381" y="1323975"/>
                </a:lnTo>
                <a:lnTo>
                  <a:pt x="0" y="1340644"/>
                </a:lnTo>
                <a:lnTo>
                  <a:pt x="2381" y="1352550"/>
                </a:lnTo>
                <a:lnTo>
                  <a:pt x="7143" y="1354931"/>
                </a:lnTo>
                <a:lnTo>
                  <a:pt x="21431" y="1357313"/>
                </a:lnTo>
                <a:lnTo>
                  <a:pt x="57150" y="1345406"/>
                </a:lnTo>
                <a:lnTo>
                  <a:pt x="161925" y="1283494"/>
                </a:lnTo>
                <a:lnTo>
                  <a:pt x="295275" y="1193006"/>
                </a:lnTo>
                <a:lnTo>
                  <a:pt x="416718" y="1100138"/>
                </a:lnTo>
                <a:lnTo>
                  <a:pt x="531018" y="1000125"/>
                </a:lnTo>
                <a:lnTo>
                  <a:pt x="607218" y="923925"/>
                </a:lnTo>
                <a:lnTo>
                  <a:pt x="673893" y="852488"/>
                </a:lnTo>
                <a:lnTo>
                  <a:pt x="754856" y="752475"/>
                </a:lnTo>
                <a:lnTo>
                  <a:pt x="812006" y="676275"/>
                </a:lnTo>
                <a:lnTo>
                  <a:pt x="885825" y="566738"/>
                </a:lnTo>
                <a:lnTo>
                  <a:pt x="952500" y="450056"/>
                </a:lnTo>
                <a:lnTo>
                  <a:pt x="966787" y="431006"/>
                </a:lnTo>
                <a:lnTo>
                  <a:pt x="992981" y="397669"/>
                </a:lnTo>
                <a:lnTo>
                  <a:pt x="1026318" y="366713"/>
                </a:lnTo>
                <a:lnTo>
                  <a:pt x="1064418" y="340519"/>
                </a:lnTo>
                <a:lnTo>
                  <a:pt x="1085850" y="319088"/>
                </a:lnTo>
                <a:lnTo>
                  <a:pt x="1090612" y="300038"/>
                </a:lnTo>
                <a:lnTo>
                  <a:pt x="1088231" y="280988"/>
                </a:lnTo>
                <a:lnTo>
                  <a:pt x="1081087" y="257175"/>
                </a:lnTo>
                <a:lnTo>
                  <a:pt x="1066800" y="233363"/>
                </a:lnTo>
                <a:lnTo>
                  <a:pt x="1040606" y="204788"/>
                </a:lnTo>
                <a:lnTo>
                  <a:pt x="995362" y="166688"/>
                </a:lnTo>
                <a:lnTo>
                  <a:pt x="938212" y="126206"/>
                </a:lnTo>
                <a:lnTo>
                  <a:pt x="881062" y="90488"/>
                </a:lnTo>
                <a:lnTo>
                  <a:pt x="831056" y="61913"/>
                </a:lnTo>
                <a:lnTo>
                  <a:pt x="785812" y="40481"/>
                </a:lnTo>
                <a:lnTo>
                  <a:pt x="716756" y="14288"/>
                </a:lnTo>
                <a:lnTo>
                  <a:pt x="661987" y="0"/>
                </a:lnTo>
                <a:lnTo>
                  <a:pt x="650081" y="0"/>
                </a:lnTo>
                <a:lnTo>
                  <a:pt x="633412" y="2381"/>
                </a:lnTo>
                <a:lnTo>
                  <a:pt x="626268" y="11906"/>
                </a:lnTo>
                <a:lnTo>
                  <a:pt x="623887" y="30956"/>
                </a:lnTo>
                <a:lnTo>
                  <a:pt x="631031" y="59531"/>
                </a:lnTo>
                <a:lnTo>
                  <a:pt x="650081" y="80963"/>
                </a:lnTo>
                <a:lnTo>
                  <a:pt x="697706" y="133350"/>
                </a:lnTo>
                <a:lnTo>
                  <a:pt x="738187" y="185738"/>
                </a:lnTo>
                <a:lnTo>
                  <a:pt x="764381" y="228600"/>
                </a:lnTo>
                <a:lnTo>
                  <a:pt x="766762" y="245269"/>
                </a:lnTo>
                <a:lnTo>
                  <a:pt x="766762" y="259556"/>
                </a:lnTo>
                <a:lnTo>
                  <a:pt x="745331" y="316706"/>
                </a:lnTo>
                <a:lnTo>
                  <a:pt x="702468" y="416719"/>
                </a:lnTo>
                <a:lnTo>
                  <a:pt x="673893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0B84ACD4-35E7-4926-895E-D75907618E13}"/>
              </a:ext>
            </a:extLst>
          </p:cNvPr>
          <p:cNvSpPr/>
          <p:nvPr/>
        </p:nvSpPr>
        <p:spPr>
          <a:xfrm>
            <a:off x="5386388" y="2709863"/>
            <a:ext cx="1016000" cy="1190625"/>
          </a:xfrm>
          <a:custGeom>
            <a:avLst/>
            <a:gdLst>
              <a:gd name="connsiteX0" fmla="*/ 602456 w 1016793"/>
              <a:gd name="connsiteY0" fmla="*/ 435768 h 1190625"/>
              <a:gd name="connsiteX1" fmla="*/ 526256 w 1016793"/>
              <a:gd name="connsiteY1" fmla="*/ 547687 h 1190625"/>
              <a:gd name="connsiteX2" fmla="*/ 450056 w 1016793"/>
              <a:gd name="connsiteY2" fmla="*/ 647700 h 1190625"/>
              <a:gd name="connsiteX3" fmla="*/ 373856 w 1016793"/>
              <a:gd name="connsiteY3" fmla="*/ 742950 h 1190625"/>
              <a:gd name="connsiteX4" fmla="*/ 280987 w 1016793"/>
              <a:gd name="connsiteY4" fmla="*/ 852487 h 1190625"/>
              <a:gd name="connsiteX5" fmla="*/ 154781 w 1016793"/>
              <a:gd name="connsiteY5" fmla="*/ 988218 h 1190625"/>
              <a:gd name="connsiteX6" fmla="*/ 35718 w 1016793"/>
              <a:gd name="connsiteY6" fmla="*/ 1114425 h 1190625"/>
              <a:gd name="connsiteX7" fmla="*/ 7143 w 1016793"/>
              <a:gd name="connsiteY7" fmla="*/ 1143000 h 1190625"/>
              <a:gd name="connsiteX8" fmla="*/ 0 w 1016793"/>
              <a:gd name="connsiteY8" fmla="*/ 1162050 h 1190625"/>
              <a:gd name="connsiteX9" fmla="*/ 0 w 1016793"/>
              <a:gd name="connsiteY9" fmla="*/ 1173956 h 1190625"/>
              <a:gd name="connsiteX10" fmla="*/ 7143 w 1016793"/>
              <a:gd name="connsiteY10" fmla="*/ 1185862 h 1190625"/>
              <a:gd name="connsiteX11" fmla="*/ 16668 w 1016793"/>
              <a:gd name="connsiteY11" fmla="*/ 1190625 h 1190625"/>
              <a:gd name="connsiteX12" fmla="*/ 38100 w 1016793"/>
              <a:gd name="connsiteY12" fmla="*/ 1190625 h 1190625"/>
              <a:gd name="connsiteX13" fmla="*/ 64293 w 1016793"/>
              <a:gd name="connsiteY13" fmla="*/ 1176337 h 1190625"/>
              <a:gd name="connsiteX14" fmla="*/ 145256 w 1016793"/>
              <a:gd name="connsiteY14" fmla="*/ 1123950 h 1190625"/>
              <a:gd name="connsiteX15" fmla="*/ 326231 w 1016793"/>
              <a:gd name="connsiteY15" fmla="*/ 990600 h 1190625"/>
              <a:gd name="connsiteX16" fmla="*/ 492918 w 1016793"/>
              <a:gd name="connsiteY16" fmla="*/ 857250 h 1190625"/>
              <a:gd name="connsiteX17" fmla="*/ 647700 w 1016793"/>
              <a:gd name="connsiteY17" fmla="*/ 723900 h 1190625"/>
              <a:gd name="connsiteX18" fmla="*/ 669131 w 1016793"/>
              <a:gd name="connsiteY18" fmla="*/ 683418 h 1190625"/>
              <a:gd name="connsiteX19" fmla="*/ 762000 w 1016793"/>
              <a:gd name="connsiteY19" fmla="*/ 585787 h 1190625"/>
              <a:gd name="connsiteX20" fmla="*/ 833437 w 1016793"/>
              <a:gd name="connsiteY20" fmla="*/ 502443 h 1190625"/>
              <a:gd name="connsiteX21" fmla="*/ 873918 w 1016793"/>
              <a:gd name="connsiteY21" fmla="*/ 454818 h 1190625"/>
              <a:gd name="connsiteX22" fmla="*/ 902493 w 1016793"/>
              <a:gd name="connsiteY22" fmla="*/ 428625 h 1190625"/>
              <a:gd name="connsiteX23" fmla="*/ 940593 w 1016793"/>
              <a:gd name="connsiteY23" fmla="*/ 397668 h 1190625"/>
              <a:gd name="connsiteX24" fmla="*/ 978693 w 1016793"/>
              <a:gd name="connsiteY24" fmla="*/ 369093 h 1190625"/>
              <a:gd name="connsiteX25" fmla="*/ 1000125 w 1016793"/>
              <a:gd name="connsiteY25" fmla="*/ 354806 h 1190625"/>
              <a:gd name="connsiteX26" fmla="*/ 1014412 w 1016793"/>
              <a:gd name="connsiteY26" fmla="*/ 340518 h 1190625"/>
              <a:gd name="connsiteX27" fmla="*/ 1016793 w 1016793"/>
              <a:gd name="connsiteY27" fmla="*/ 323850 h 1190625"/>
              <a:gd name="connsiteX28" fmla="*/ 1012031 w 1016793"/>
              <a:gd name="connsiteY28" fmla="*/ 297656 h 1190625"/>
              <a:gd name="connsiteX29" fmla="*/ 990600 w 1016793"/>
              <a:gd name="connsiteY29" fmla="*/ 259556 h 1190625"/>
              <a:gd name="connsiteX30" fmla="*/ 938212 w 1016793"/>
              <a:gd name="connsiteY30" fmla="*/ 197643 h 1190625"/>
              <a:gd name="connsiteX31" fmla="*/ 869156 w 1016793"/>
              <a:gd name="connsiteY31" fmla="*/ 128587 h 1190625"/>
              <a:gd name="connsiteX32" fmla="*/ 821531 w 1016793"/>
              <a:gd name="connsiteY32" fmla="*/ 88106 h 1190625"/>
              <a:gd name="connsiteX33" fmla="*/ 797718 w 1016793"/>
              <a:gd name="connsiteY33" fmla="*/ 71437 h 1190625"/>
              <a:gd name="connsiteX34" fmla="*/ 742950 w 1016793"/>
              <a:gd name="connsiteY34" fmla="*/ 45243 h 1190625"/>
              <a:gd name="connsiteX35" fmla="*/ 631031 w 1016793"/>
              <a:gd name="connsiteY35" fmla="*/ 2381 h 1190625"/>
              <a:gd name="connsiteX36" fmla="*/ 607218 w 1016793"/>
              <a:gd name="connsiteY36" fmla="*/ 0 h 1190625"/>
              <a:gd name="connsiteX37" fmla="*/ 597693 w 1016793"/>
              <a:gd name="connsiteY37" fmla="*/ 0 h 1190625"/>
              <a:gd name="connsiteX38" fmla="*/ 585787 w 1016793"/>
              <a:gd name="connsiteY38" fmla="*/ 4762 h 1190625"/>
              <a:gd name="connsiteX39" fmla="*/ 581025 w 1016793"/>
              <a:gd name="connsiteY39" fmla="*/ 16668 h 1190625"/>
              <a:gd name="connsiteX40" fmla="*/ 583406 w 1016793"/>
              <a:gd name="connsiteY40" fmla="*/ 38100 h 1190625"/>
              <a:gd name="connsiteX41" fmla="*/ 602456 w 1016793"/>
              <a:gd name="connsiteY41" fmla="*/ 66675 h 1190625"/>
              <a:gd name="connsiteX42" fmla="*/ 650081 w 1016793"/>
              <a:gd name="connsiteY42" fmla="*/ 121443 h 1190625"/>
              <a:gd name="connsiteX43" fmla="*/ 678656 w 1016793"/>
              <a:gd name="connsiteY43" fmla="*/ 173831 h 1190625"/>
              <a:gd name="connsiteX44" fmla="*/ 690562 w 1016793"/>
              <a:gd name="connsiteY44" fmla="*/ 211931 h 1190625"/>
              <a:gd name="connsiteX45" fmla="*/ 695325 w 1016793"/>
              <a:gd name="connsiteY45" fmla="*/ 240506 h 1190625"/>
              <a:gd name="connsiteX46" fmla="*/ 690562 w 1016793"/>
              <a:gd name="connsiteY46" fmla="*/ 280987 h 1190625"/>
              <a:gd name="connsiteX47" fmla="*/ 673893 w 1016793"/>
              <a:gd name="connsiteY47" fmla="*/ 321468 h 1190625"/>
              <a:gd name="connsiteX48" fmla="*/ 602456 w 1016793"/>
              <a:gd name="connsiteY48" fmla="*/ 435768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6793" h="1190625">
                <a:moveTo>
                  <a:pt x="602456" y="435768"/>
                </a:moveTo>
                <a:lnTo>
                  <a:pt x="526256" y="547687"/>
                </a:lnTo>
                <a:lnTo>
                  <a:pt x="450056" y="647700"/>
                </a:lnTo>
                <a:lnTo>
                  <a:pt x="373856" y="742950"/>
                </a:lnTo>
                <a:lnTo>
                  <a:pt x="280987" y="852487"/>
                </a:lnTo>
                <a:lnTo>
                  <a:pt x="154781" y="988218"/>
                </a:lnTo>
                <a:lnTo>
                  <a:pt x="35718" y="1114425"/>
                </a:lnTo>
                <a:lnTo>
                  <a:pt x="7143" y="1143000"/>
                </a:lnTo>
                <a:lnTo>
                  <a:pt x="0" y="1162050"/>
                </a:lnTo>
                <a:lnTo>
                  <a:pt x="0" y="1173956"/>
                </a:lnTo>
                <a:lnTo>
                  <a:pt x="7143" y="1185862"/>
                </a:lnTo>
                <a:lnTo>
                  <a:pt x="16668" y="1190625"/>
                </a:lnTo>
                <a:lnTo>
                  <a:pt x="38100" y="1190625"/>
                </a:lnTo>
                <a:lnTo>
                  <a:pt x="64293" y="1176337"/>
                </a:lnTo>
                <a:lnTo>
                  <a:pt x="145256" y="1123950"/>
                </a:lnTo>
                <a:lnTo>
                  <a:pt x="326231" y="990600"/>
                </a:lnTo>
                <a:lnTo>
                  <a:pt x="492918" y="857250"/>
                </a:lnTo>
                <a:lnTo>
                  <a:pt x="647700" y="723900"/>
                </a:lnTo>
                <a:lnTo>
                  <a:pt x="669131" y="683418"/>
                </a:lnTo>
                <a:lnTo>
                  <a:pt x="762000" y="585787"/>
                </a:lnTo>
                <a:lnTo>
                  <a:pt x="833437" y="502443"/>
                </a:lnTo>
                <a:lnTo>
                  <a:pt x="873918" y="454818"/>
                </a:lnTo>
                <a:lnTo>
                  <a:pt x="902493" y="428625"/>
                </a:lnTo>
                <a:lnTo>
                  <a:pt x="940593" y="397668"/>
                </a:lnTo>
                <a:lnTo>
                  <a:pt x="978693" y="369093"/>
                </a:lnTo>
                <a:lnTo>
                  <a:pt x="1000125" y="354806"/>
                </a:lnTo>
                <a:lnTo>
                  <a:pt x="1014412" y="340518"/>
                </a:lnTo>
                <a:lnTo>
                  <a:pt x="1016793" y="323850"/>
                </a:lnTo>
                <a:lnTo>
                  <a:pt x="1012031" y="297656"/>
                </a:lnTo>
                <a:lnTo>
                  <a:pt x="990600" y="259556"/>
                </a:lnTo>
                <a:lnTo>
                  <a:pt x="938212" y="197643"/>
                </a:lnTo>
                <a:lnTo>
                  <a:pt x="869156" y="128587"/>
                </a:lnTo>
                <a:lnTo>
                  <a:pt x="821531" y="88106"/>
                </a:lnTo>
                <a:lnTo>
                  <a:pt x="797718" y="71437"/>
                </a:lnTo>
                <a:lnTo>
                  <a:pt x="742950" y="45243"/>
                </a:lnTo>
                <a:lnTo>
                  <a:pt x="631031" y="2381"/>
                </a:lnTo>
                <a:lnTo>
                  <a:pt x="607218" y="0"/>
                </a:lnTo>
                <a:lnTo>
                  <a:pt x="597693" y="0"/>
                </a:lnTo>
                <a:lnTo>
                  <a:pt x="585787" y="4762"/>
                </a:lnTo>
                <a:lnTo>
                  <a:pt x="581025" y="16668"/>
                </a:lnTo>
                <a:lnTo>
                  <a:pt x="583406" y="38100"/>
                </a:lnTo>
                <a:lnTo>
                  <a:pt x="602456" y="66675"/>
                </a:lnTo>
                <a:lnTo>
                  <a:pt x="650081" y="121443"/>
                </a:lnTo>
                <a:lnTo>
                  <a:pt x="678656" y="173831"/>
                </a:lnTo>
                <a:lnTo>
                  <a:pt x="690562" y="211931"/>
                </a:lnTo>
                <a:lnTo>
                  <a:pt x="695325" y="240506"/>
                </a:lnTo>
                <a:lnTo>
                  <a:pt x="690562" y="280987"/>
                </a:lnTo>
                <a:lnTo>
                  <a:pt x="673893" y="321468"/>
                </a:lnTo>
                <a:lnTo>
                  <a:pt x="602456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DA44C97-691C-4D81-98B2-A1C308853786}"/>
              </a:ext>
            </a:extLst>
          </p:cNvPr>
          <p:cNvSpPr/>
          <p:nvPr/>
        </p:nvSpPr>
        <p:spPr>
          <a:xfrm>
            <a:off x="3348038" y="2028825"/>
            <a:ext cx="3582987" cy="493713"/>
          </a:xfrm>
          <a:custGeom>
            <a:avLst/>
            <a:gdLst>
              <a:gd name="connsiteX0" fmla="*/ 1347052 w 3583957"/>
              <a:gd name="connsiteY0" fmla="*/ 230134 h 494021"/>
              <a:gd name="connsiteX1" fmla="*/ 1012591 w 3583957"/>
              <a:gd name="connsiteY1" fmla="*/ 251613 h 494021"/>
              <a:gd name="connsiteX2" fmla="*/ 668923 w 3583957"/>
              <a:gd name="connsiteY2" fmla="*/ 273092 h 494021"/>
              <a:gd name="connsiteX3" fmla="*/ 306846 w 3583957"/>
              <a:gd name="connsiteY3" fmla="*/ 297640 h 494021"/>
              <a:gd name="connsiteX4" fmla="*/ 0 w 3583957"/>
              <a:gd name="connsiteY4" fmla="*/ 316051 h 494021"/>
              <a:gd name="connsiteX5" fmla="*/ 39890 w 3583957"/>
              <a:gd name="connsiteY5" fmla="*/ 494021 h 494021"/>
              <a:gd name="connsiteX6" fmla="*/ 309914 w 3583957"/>
              <a:gd name="connsiteY6" fmla="*/ 475610 h 494021"/>
              <a:gd name="connsiteX7" fmla="*/ 687334 w 3583957"/>
              <a:gd name="connsiteY7" fmla="*/ 447994 h 494021"/>
              <a:gd name="connsiteX8" fmla="*/ 1031001 w 3583957"/>
              <a:gd name="connsiteY8" fmla="*/ 423447 h 494021"/>
              <a:gd name="connsiteX9" fmla="*/ 1313299 w 3583957"/>
              <a:gd name="connsiteY9" fmla="*/ 405036 h 494021"/>
              <a:gd name="connsiteX10" fmla="*/ 1669240 w 3583957"/>
              <a:gd name="connsiteY10" fmla="*/ 383557 h 494021"/>
              <a:gd name="connsiteX11" fmla="*/ 2160193 w 3583957"/>
              <a:gd name="connsiteY11" fmla="*/ 352872 h 494021"/>
              <a:gd name="connsiteX12" fmla="*/ 2531476 w 3583957"/>
              <a:gd name="connsiteY12" fmla="*/ 331393 h 494021"/>
              <a:gd name="connsiteX13" fmla="*/ 2807637 w 3583957"/>
              <a:gd name="connsiteY13" fmla="*/ 331393 h 494021"/>
              <a:gd name="connsiteX14" fmla="*/ 3166647 w 3583957"/>
              <a:gd name="connsiteY14" fmla="*/ 337530 h 494021"/>
              <a:gd name="connsiteX15" fmla="*/ 3350754 w 3583957"/>
              <a:gd name="connsiteY15" fmla="*/ 343667 h 494021"/>
              <a:gd name="connsiteX16" fmla="*/ 3473493 w 3583957"/>
              <a:gd name="connsiteY16" fmla="*/ 352872 h 494021"/>
              <a:gd name="connsiteX17" fmla="*/ 3510314 w 3583957"/>
              <a:gd name="connsiteY17" fmla="*/ 343667 h 494021"/>
              <a:gd name="connsiteX18" fmla="*/ 3544067 w 3583957"/>
              <a:gd name="connsiteY18" fmla="*/ 328324 h 494021"/>
              <a:gd name="connsiteX19" fmla="*/ 3565546 w 3583957"/>
              <a:gd name="connsiteY19" fmla="*/ 312982 h 494021"/>
              <a:gd name="connsiteX20" fmla="*/ 3577820 w 3583957"/>
              <a:gd name="connsiteY20" fmla="*/ 294571 h 494021"/>
              <a:gd name="connsiteX21" fmla="*/ 3583957 w 3583957"/>
              <a:gd name="connsiteY21" fmla="*/ 282298 h 494021"/>
              <a:gd name="connsiteX22" fmla="*/ 3583957 w 3583957"/>
              <a:gd name="connsiteY22" fmla="*/ 263887 h 494021"/>
              <a:gd name="connsiteX23" fmla="*/ 3580888 w 3583957"/>
              <a:gd name="connsiteY23" fmla="*/ 242408 h 494021"/>
              <a:gd name="connsiteX24" fmla="*/ 3571683 w 3583957"/>
              <a:gd name="connsiteY24" fmla="*/ 220929 h 494021"/>
              <a:gd name="connsiteX25" fmla="*/ 3556341 w 3583957"/>
              <a:gd name="connsiteY25" fmla="*/ 196381 h 494021"/>
              <a:gd name="connsiteX26" fmla="*/ 3528725 w 3583957"/>
              <a:gd name="connsiteY26" fmla="*/ 165696 h 494021"/>
              <a:gd name="connsiteX27" fmla="*/ 3513382 w 3583957"/>
              <a:gd name="connsiteY27" fmla="*/ 153422 h 494021"/>
              <a:gd name="connsiteX28" fmla="*/ 3470424 w 3583957"/>
              <a:gd name="connsiteY28" fmla="*/ 122738 h 494021"/>
              <a:gd name="connsiteX29" fmla="*/ 3387576 w 3583957"/>
              <a:gd name="connsiteY29" fmla="*/ 76711 h 494021"/>
              <a:gd name="connsiteX30" fmla="*/ 3329275 w 3583957"/>
              <a:gd name="connsiteY30" fmla="*/ 49095 h 494021"/>
              <a:gd name="connsiteX31" fmla="*/ 3249495 w 3583957"/>
              <a:gd name="connsiteY31" fmla="*/ 21479 h 494021"/>
              <a:gd name="connsiteX32" fmla="*/ 3188126 w 3583957"/>
              <a:gd name="connsiteY32" fmla="*/ 3068 h 494021"/>
              <a:gd name="connsiteX33" fmla="*/ 3160510 w 3583957"/>
              <a:gd name="connsiteY33" fmla="*/ 0 h 494021"/>
              <a:gd name="connsiteX34" fmla="*/ 3117552 w 3583957"/>
              <a:gd name="connsiteY34" fmla="*/ 18410 h 494021"/>
              <a:gd name="connsiteX35" fmla="*/ 2976403 w 3583957"/>
              <a:gd name="connsiteY35" fmla="*/ 82848 h 494021"/>
              <a:gd name="connsiteX36" fmla="*/ 2908897 w 3583957"/>
              <a:gd name="connsiteY36" fmla="*/ 110464 h 494021"/>
              <a:gd name="connsiteX37" fmla="*/ 2749337 w 3583957"/>
              <a:gd name="connsiteY37" fmla="*/ 125806 h 494021"/>
              <a:gd name="connsiteX38" fmla="*/ 2473176 w 3583957"/>
              <a:gd name="connsiteY38" fmla="*/ 153422 h 494021"/>
              <a:gd name="connsiteX39" fmla="*/ 2249178 w 3583957"/>
              <a:gd name="connsiteY39" fmla="*/ 165696 h 494021"/>
              <a:gd name="connsiteX40" fmla="*/ 1923922 w 3583957"/>
              <a:gd name="connsiteY40" fmla="*/ 187176 h 494021"/>
              <a:gd name="connsiteX41" fmla="*/ 1742883 w 3583957"/>
              <a:gd name="connsiteY41" fmla="*/ 199449 h 494021"/>
              <a:gd name="connsiteX42" fmla="*/ 1549570 w 3583957"/>
              <a:gd name="connsiteY42" fmla="*/ 214792 h 494021"/>
              <a:gd name="connsiteX43" fmla="*/ 1347052 w 3583957"/>
              <a:gd name="connsiteY43" fmla="*/ 230134 h 49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3957" h="494021">
                <a:moveTo>
                  <a:pt x="1347052" y="230134"/>
                </a:moveTo>
                <a:lnTo>
                  <a:pt x="1012591" y="251613"/>
                </a:lnTo>
                <a:lnTo>
                  <a:pt x="668923" y="273092"/>
                </a:lnTo>
                <a:lnTo>
                  <a:pt x="306846" y="297640"/>
                </a:lnTo>
                <a:lnTo>
                  <a:pt x="0" y="316051"/>
                </a:lnTo>
                <a:lnTo>
                  <a:pt x="39890" y="494021"/>
                </a:lnTo>
                <a:lnTo>
                  <a:pt x="309914" y="475610"/>
                </a:lnTo>
                <a:lnTo>
                  <a:pt x="687334" y="447994"/>
                </a:lnTo>
                <a:lnTo>
                  <a:pt x="1031001" y="423447"/>
                </a:lnTo>
                <a:lnTo>
                  <a:pt x="1313299" y="405036"/>
                </a:lnTo>
                <a:lnTo>
                  <a:pt x="1669240" y="383557"/>
                </a:lnTo>
                <a:lnTo>
                  <a:pt x="2160193" y="352872"/>
                </a:lnTo>
                <a:lnTo>
                  <a:pt x="2531476" y="331393"/>
                </a:lnTo>
                <a:lnTo>
                  <a:pt x="2807637" y="331393"/>
                </a:lnTo>
                <a:lnTo>
                  <a:pt x="3166647" y="337530"/>
                </a:lnTo>
                <a:lnTo>
                  <a:pt x="3350754" y="343667"/>
                </a:lnTo>
                <a:lnTo>
                  <a:pt x="3473493" y="352872"/>
                </a:lnTo>
                <a:lnTo>
                  <a:pt x="3510314" y="343667"/>
                </a:lnTo>
                <a:lnTo>
                  <a:pt x="3544067" y="328324"/>
                </a:lnTo>
                <a:lnTo>
                  <a:pt x="3565546" y="312982"/>
                </a:lnTo>
                <a:lnTo>
                  <a:pt x="3577820" y="294571"/>
                </a:lnTo>
                <a:lnTo>
                  <a:pt x="3583957" y="282298"/>
                </a:lnTo>
                <a:lnTo>
                  <a:pt x="3583957" y="263887"/>
                </a:lnTo>
                <a:lnTo>
                  <a:pt x="3580888" y="242408"/>
                </a:lnTo>
                <a:lnTo>
                  <a:pt x="3571683" y="220929"/>
                </a:lnTo>
                <a:lnTo>
                  <a:pt x="3556341" y="196381"/>
                </a:lnTo>
                <a:lnTo>
                  <a:pt x="3528725" y="165696"/>
                </a:lnTo>
                <a:lnTo>
                  <a:pt x="3513382" y="153422"/>
                </a:lnTo>
                <a:lnTo>
                  <a:pt x="3470424" y="122738"/>
                </a:lnTo>
                <a:lnTo>
                  <a:pt x="3387576" y="76711"/>
                </a:lnTo>
                <a:lnTo>
                  <a:pt x="3329275" y="49095"/>
                </a:lnTo>
                <a:lnTo>
                  <a:pt x="3249495" y="21479"/>
                </a:lnTo>
                <a:lnTo>
                  <a:pt x="3188126" y="3068"/>
                </a:lnTo>
                <a:lnTo>
                  <a:pt x="3160510" y="0"/>
                </a:lnTo>
                <a:lnTo>
                  <a:pt x="3117552" y="18410"/>
                </a:lnTo>
                <a:lnTo>
                  <a:pt x="2976403" y="82848"/>
                </a:lnTo>
                <a:lnTo>
                  <a:pt x="2908897" y="110464"/>
                </a:lnTo>
                <a:lnTo>
                  <a:pt x="2749337" y="125806"/>
                </a:lnTo>
                <a:lnTo>
                  <a:pt x="2473176" y="153422"/>
                </a:lnTo>
                <a:lnTo>
                  <a:pt x="2249178" y="165696"/>
                </a:lnTo>
                <a:lnTo>
                  <a:pt x="1923922" y="187176"/>
                </a:lnTo>
                <a:lnTo>
                  <a:pt x="1742883" y="199449"/>
                </a:lnTo>
                <a:lnTo>
                  <a:pt x="1549570" y="214792"/>
                </a:lnTo>
                <a:lnTo>
                  <a:pt x="1347052" y="2301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7D41E15-96FA-42A0-9CE9-C9EE4F4D5C11}"/>
              </a:ext>
            </a:extLst>
          </p:cNvPr>
          <p:cNvSpPr/>
          <p:nvPr/>
        </p:nvSpPr>
        <p:spPr>
          <a:xfrm rot="16200000">
            <a:off x="1250157" y="3510756"/>
            <a:ext cx="3576638" cy="873125"/>
          </a:xfrm>
          <a:custGeom>
            <a:avLst/>
            <a:gdLst>
              <a:gd name="connsiteX0" fmla="*/ 1912198 w 3577180"/>
              <a:gd name="connsiteY0" fmla="*/ 738668 h 872701"/>
              <a:gd name="connsiteX1" fmla="*/ 1650090 w 3577180"/>
              <a:gd name="connsiteY1" fmla="*/ 699948 h 872701"/>
              <a:gd name="connsiteX2" fmla="*/ 1373089 w 3577180"/>
              <a:gd name="connsiteY2" fmla="*/ 646335 h 872701"/>
              <a:gd name="connsiteX3" fmla="*/ 1131831 w 3577180"/>
              <a:gd name="connsiteY3" fmla="*/ 589743 h 872701"/>
              <a:gd name="connsiteX4" fmla="*/ 932271 w 3577180"/>
              <a:gd name="connsiteY4" fmla="*/ 527195 h 872701"/>
              <a:gd name="connsiteX5" fmla="*/ 747604 w 3577180"/>
              <a:gd name="connsiteY5" fmla="*/ 461668 h 872701"/>
              <a:gd name="connsiteX6" fmla="*/ 536130 w 3577180"/>
              <a:gd name="connsiteY6" fmla="*/ 369334 h 872701"/>
              <a:gd name="connsiteX7" fmla="*/ 327635 w 3577180"/>
              <a:gd name="connsiteY7" fmla="*/ 259130 h 872701"/>
              <a:gd name="connsiteX8" fmla="*/ 205517 w 3577180"/>
              <a:gd name="connsiteY8" fmla="*/ 187646 h 872701"/>
              <a:gd name="connsiteX9" fmla="*/ 86376 w 3577180"/>
              <a:gd name="connsiteY9" fmla="*/ 110205 h 872701"/>
              <a:gd name="connsiteX10" fmla="*/ 20849 w 3577180"/>
              <a:gd name="connsiteY10" fmla="*/ 62549 h 872701"/>
              <a:gd name="connsiteX11" fmla="*/ 5957 w 3577180"/>
              <a:gd name="connsiteY11" fmla="*/ 44678 h 872701"/>
              <a:gd name="connsiteX12" fmla="*/ 0 w 3577180"/>
              <a:gd name="connsiteY12" fmla="*/ 20850 h 872701"/>
              <a:gd name="connsiteX13" fmla="*/ 2978 w 3577180"/>
              <a:gd name="connsiteY13" fmla="*/ 11914 h 872701"/>
              <a:gd name="connsiteX14" fmla="*/ 11914 w 3577180"/>
              <a:gd name="connsiteY14" fmla="*/ 5957 h 872701"/>
              <a:gd name="connsiteX15" fmla="*/ 35742 w 3577180"/>
              <a:gd name="connsiteY15" fmla="*/ 0 h 872701"/>
              <a:gd name="connsiteX16" fmla="*/ 65527 w 3577180"/>
              <a:gd name="connsiteY16" fmla="*/ 8936 h 872701"/>
              <a:gd name="connsiteX17" fmla="*/ 187646 w 3577180"/>
              <a:gd name="connsiteY17" fmla="*/ 65527 h 872701"/>
              <a:gd name="connsiteX18" fmla="*/ 363377 w 3577180"/>
              <a:gd name="connsiteY18" fmla="*/ 137011 h 872701"/>
              <a:gd name="connsiteX19" fmla="*/ 562937 w 3577180"/>
              <a:gd name="connsiteY19" fmla="*/ 217431 h 872701"/>
              <a:gd name="connsiteX20" fmla="*/ 795260 w 3577180"/>
              <a:gd name="connsiteY20" fmla="*/ 294872 h 872701"/>
              <a:gd name="connsiteX21" fmla="*/ 1066304 w 3577180"/>
              <a:gd name="connsiteY21" fmla="*/ 375291 h 872701"/>
              <a:gd name="connsiteX22" fmla="*/ 1355218 w 3577180"/>
              <a:gd name="connsiteY22" fmla="*/ 443797 h 872701"/>
              <a:gd name="connsiteX23" fmla="*/ 1575627 w 3577180"/>
              <a:gd name="connsiteY23" fmla="*/ 485496 h 872701"/>
              <a:gd name="connsiteX24" fmla="*/ 1810929 w 3577180"/>
              <a:gd name="connsiteY24" fmla="*/ 518259 h 872701"/>
              <a:gd name="connsiteX25" fmla="*/ 2052188 w 3577180"/>
              <a:gd name="connsiteY25" fmla="*/ 542087 h 872701"/>
              <a:gd name="connsiteX26" fmla="*/ 2302382 w 3577180"/>
              <a:gd name="connsiteY26" fmla="*/ 562937 h 872701"/>
              <a:gd name="connsiteX27" fmla="*/ 2549597 w 3577180"/>
              <a:gd name="connsiteY27" fmla="*/ 571872 h 872701"/>
              <a:gd name="connsiteX28" fmla="*/ 2811705 w 3577180"/>
              <a:gd name="connsiteY28" fmla="*/ 580808 h 872701"/>
              <a:gd name="connsiteX29" fmla="*/ 3127427 w 3577180"/>
              <a:gd name="connsiteY29" fmla="*/ 580808 h 872701"/>
              <a:gd name="connsiteX30" fmla="*/ 3249545 w 3577180"/>
              <a:gd name="connsiteY30" fmla="*/ 580808 h 872701"/>
              <a:gd name="connsiteX31" fmla="*/ 3288266 w 3577180"/>
              <a:gd name="connsiteY31" fmla="*/ 574851 h 872701"/>
              <a:gd name="connsiteX32" fmla="*/ 3356771 w 3577180"/>
              <a:gd name="connsiteY32" fmla="*/ 545066 h 872701"/>
              <a:gd name="connsiteX33" fmla="*/ 3434212 w 3577180"/>
              <a:gd name="connsiteY33" fmla="*/ 500388 h 872701"/>
              <a:gd name="connsiteX34" fmla="*/ 3490804 w 3577180"/>
              <a:gd name="connsiteY34" fmla="*/ 461668 h 872701"/>
              <a:gd name="connsiteX35" fmla="*/ 3526546 w 3577180"/>
              <a:gd name="connsiteY35" fmla="*/ 434861 h 872701"/>
              <a:gd name="connsiteX36" fmla="*/ 3547395 w 3577180"/>
              <a:gd name="connsiteY36" fmla="*/ 419969 h 872701"/>
              <a:gd name="connsiteX37" fmla="*/ 3556331 w 3577180"/>
              <a:gd name="connsiteY37" fmla="*/ 419969 h 872701"/>
              <a:gd name="connsiteX38" fmla="*/ 3562288 w 3577180"/>
              <a:gd name="connsiteY38" fmla="*/ 419969 h 872701"/>
              <a:gd name="connsiteX39" fmla="*/ 3571223 w 3577180"/>
              <a:gd name="connsiteY39" fmla="*/ 428904 h 872701"/>
              <a:gd name="connsiteX40" fmla="*/ 3577180 w 3577180"/>
              <a:gd name="connsiteY40" fmla="*/ 446775 h 872701"/>
              <a:gd name="connsiteX41" fmla="*/ 3577180 w 3577180"/>
              <a:gd name="connsiteY41" fmla="*/ 467625 h 872701"/>
              <a:gd name="connsiteX42" fmla="*/ 3547395 w 3577180"/>
              <a:gd name="connsiteY42" fmla="*/ 539109 h 872701"/>
              <a:gd name="connsiteX43" fmla="*/ 3469954 w 3577180"/>
              <a:gd name="connsiteY43" fmla="*/ 702926 h 872701"/>
              <a:gd name="connsiteX44" fmla="*/ 3398470 w 3577180"/>
              <a:gd name="connsiteY44" fmla="*/ 848873 h 872701"/>
              <a:gd name="connsiteX45" fmla="*/ 3246567 w 3577180"/>
              <a:gd name="connsiteY45" fmla="*/ 872701 h 872701"/>
              <a:gd name="connsiteX46" fmla="*/ 3088706 w 3577180"/>
              <a:gd name="connsiteY46" fmla="*/ 863766 h 872701"/>
              <a:gd name="connsiteX47" fmla="*/ 2805748 w 3577180"/>
              <a:gd name="connsiteY47" fmla="*/ 839938 h 872701"/>
              <a:gd name="connsiteX48" fmla="*/ 2457264 w 3577180"/>
              <a:gd name="connsiteY48" fmla="*/ 807174 h 872701"/>
              <a:gd name="connsiteX49" fmla="*/ 2174306 w 3577180"/>
              <a:gd name="connsiteY49" fmla="*/ 774410 h 872701"/>
              <a:gd name="connsiteX50" fmla="*/ 1912198 w 3577180"/>
              <a:gd name="connsiteY50" fmla="*/ 738668 h 87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7180" h="872701">
                <a:moveTo>
                  <a:pt x="1912198" y="738668"/>
                </a:moveTo>
                <a:lnTo>
                  <a:pt x="1650090" y="699948"/>
                </a:lnTo>
                <a:lnTo>
                  <a:pt x="1373089" y="646335"/>
                </a:lnTo>
                <a:lnTo>
                  <a:pt x="1131831" y="589743"/>
                </a:lnTo>
                <a:lnTo>
                  <a:pt x="932271" y="527195"/>
                </a:lnTo>
                <a:lnTo>
                  <a:pt x="747604" y="461668"/>
                </a:lnTo>
                <a:lnTo>
                  <a:pt x="536130" y="369334"/>
                </a:lnTo>
                <a:lnTo>
                  <a:pt x="327635" y="259130"/>
                </a:lnTo>
                <a:lnTo>
                  <a:pt x="205517" y="187646"/>
                </a:lnTo>
                <a:lnTo>
                  <a:pt x="86376" y="110205"/>
                </a:lnTo>
                <a:lnTo>
                  <a:pt x="20849" y="62549"/>
                </a:lnTo>
                <a:lnTo>
                  <a:pt x="5957" y="44678"/>
                </a:lnTo>
                <a:lnTo>
                  <a:pt x="0" y="20850"/>
                </a:lnTo>
                <a:lnTo>
                  <a:pt x="2978" y="11914"/>
                </a:lnTo>
                <a:lnTo>
                  <a:pt x="11914" y="5957"/>
                </a:lnTo>
                <a:lnTo>
                  <a:pt x="35742" y="0"/>
                </a:lnTo>
                <a:lnTo>
                  <a:pt x="65527" y="8936"/>
                </a:lnTo>
                <a:lnTo>
                  <a:pt x="187646" y="65527"/>
                </a:lnTo>
                <a:lnTo>
                  <a:pt x="363377" y="137011"/>
                </a:lnTo>
                <a:lnTo>
                  <a:pt x="562937" y="217431"/>
                </a:lnTo>
                <a:lnTo>
                  <a:pt x="795260" y="294872"/>
                </a:lnTo>
                <a:lnTo>
                  <a:pt x="1066304" y="375291"/>
                </a:lnTo>
                <a:lnTo>
                  <a:pt x="1355218" y="443797"/>
                </a:lnTo>
                <a:lnTo>
                  <a:pt x="1575627" y="485496"/>
                </a:lnTo>
                <a:lnTo>
                  <a:pt x="1810929" y="518259"/>
                </a:lnTo>
                <a:lnTo>
                  <a:pt x="2052188" y="542087"/>
                </a:lnTo>
                <a:lnTo>
                  <a:pt x="2302382" y="562937"/>
                </a:lnTo>
                <a:lnTo>
                  <a:pt x="2549597" y="571872"/>
                </a:lnTo>
                <a:lnTo>
                  <a:pt x="2811705" y="580808"/>
                </a:lnTo>
                <a:lnTo>
                  <a:pt x="3127427" y="580808"/>
                </a:lnTo>
                <a:lnTo>
                  <a:pt x="3249545" y="580808"/>
                </a:lnTo>
                <a:lnTo>
                  <a:pt x="3288266" y="574851"/>
                </a:lnTo>
                <a:lnTo>
                  <a:pt x="3356771" y="545066"/>
                </a:lnTo>
                <a:lnTo>
                  <a:pt x="3434212" y="500388"/>
                </a:lnTo>
                <a:lnTo>
                  <a:pt x="3490804" y="461668"/>
                </a:lnTo>
                <a:lnTo>
                  <a:pt x="3526546" y="434861"/>
                </a:lnTo>
                <a:lnTo>
                  <a:pt x="3547395" y="419969"/>
                </a:lnTo>
                <a:lnTo>
                  <a:pt x="3556331" y="419969"/>
                </a:lnTo>
                <a:lnTo>
                  <a:pt x="3562288" y="419969"/>
                </a:lnTo>
                <a:lnTo>
                  <a:pt x="3571223" y="428904"/>
                </a:lnTo>
                <a:lnTo>
                  <a:pt x="3577180" y="446775"/>
                </a:lnTo>
                <a:lnTo>
                  <a:pt x="3577180" y="467625"/>
                </a:lnTo>
                <a:lnTo>
                  <a:pt x="3547395" y="539109"/>
                </a:lnTo>
                <a:lnTo>
                  <a:pt x="3469954" y="702926"/>
                </a:lnTo>
                <a:lnTo>
                  <a:pt x="3398470" y="848873"/>
                </a:lnTo>
                <a:lnTo>
                  <a:pt x="3246567" y="872701"/>
                </a:lnTo>
                <a:lnTo>
                  <a:pt x="3088706" y="863766"/>
                </a:lnTo>
                <a:lnTo>
                  <a:pt x="2805748" y="839938"/>
                </a:lnTo>
                <a:lnTo>
                  <a:pt x="2457264" y="807174"/>
                </a:lnTo>
                <a:lnTo>
                  <a:pt x="2174306" y="774410"/>
                </a:lnTo>
                <a:lnTo>
                  <a:pt x="1912198" y="7386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4BA54FF8-A686-4DE5-B208-D42B99BA9C44}"/>
              </a:ext>
            </a:extLst>
          </p:cNvPr>
          <p:cNvSpPr/>
          <p:nvPr/>
        </p:nvSpPr>
        <p:spPr>
          <a:xfrm>
            <a:off x="4229100" y="3471863"/>
            <a:ext cx="714375" cy="671512"/>
          </a:xfrm>
          <a:custGeom>
            <a:avLst/>
            <a:gdLst>
              <a:gd name="connsiteX0" fmla="*/ 319088 w 714375"/>
              <a:gd name="connsiteY0" fmla="*/ 123825 h 671512"/>
              <a:gd name="connsiteX1" fmla="*/ 238125 w 714375"/>
              <a:gd name="connsiteY1" fmla="*/ 88106 h 671512"/>
              <a:gd name="connsiteX2" fmla="*/ 166688 w 714375"/>
              <a:gd name="connsiteY2" fmla="*/ 57150 h 671512"/>
              <a:gd name="connsiteX3" fmla="*/ 45244 w 714375"/>
              <a:gd name="connsiteY3" fmla="*/ 2381 h 671512"/>
              <a:gd name="connsiteX4" fmla="*/ 35719 w 714375"/>
              <a:gd name="connsiteY4" fmla="*/ 0 h 671512"/>
              <a:gd name="connsiteX5" fmla="*/ 0 w 714375"/>
              <a:gd name="connsiteY5" fmla="*/ 61912 h 671512"/>
              <a:gd name="connsiteX6" fmla="*/ 104775 w 714375"/>
              <a:gd name="connsiteY6" fmla="*/ 135731 h 671512"/>
              <a:gd name="connsiteX7" fmla="*/ 192881 w 714375"/>
              <a:gd name="connsiteY7" fmla="*/ 211931 h 671512"/>
              <a:gd name="connsiteX8" fmla="*/ 280988 w 714375"/>
              <a:gd name="connsiteY8" fmla="*/ 304800 h 671512"/>
              <a:gd name="connsiteX9" fmla="*/ 357188 w 714375"/>
              <a:gd name="connsiteY9" fmla="*/ 397668 h 671512"/>
              <a:gd name="connsiteX10" fmla="*/ 402431 w 714375"/>
              <a:gd name="connsiteY10" fmla="*/ 461962 h 671512"/>
              <a:gd name="connsiteX11" fmla="*/ 445294 w 714375"/>
              <a:gd name="connsiteY11" fmla="*/ 526256 h 671512"/>
              <a:gd name="connsiteX12" fmla="*/ 464344 w 714375"/>
              <a:gd name="connsiteY12" fmla="*/ 576262 h 671512"/>
              <a:gd name="connsiteX13" fmla="*/ 492919 w 714375"/>
              <a:gd name="connsiteY13" fmla="*/ 626268 h 671512"/>
              <a:gd name="connsiteX14" fmla="*/ 516731 w 714375"/>
              <a:gd name="connsiteY14" fmla="*/ 650081 h 671512"/>
              <a:gd name="connsiteX15" fmla="*/ 542925 w 714375"/>
              <a:gd name="connsiteY15" fmla="*/ 664368 h 671512"/>
              <a:gd name="connsiteX16" fmla="*/ 564356 w 714375"/>
              <a:gd name="connsiteY16" fmla="*/ 671512 h 671512"/>
              <a:gd name="connsiteX17" fmla="*/ 595313 w 714375"/>
              <a:gd name="connsiteY17" fmla="*/ 671512 h 671512"/>
              <a:gd name="connsiteX18" fmla="*/ 631031 w 714375"/>
              <a:gd name="connsiteY18" fmla="*/ 661987 h 671512"/>
              <a:gd name="connsiteX19" fmla="*/ 654844 w 714375"/>
              <a:gd name="connsiteY19" fmla="*/ 645318 h 671512"/>
              <a:gd name="connsiteX20" fmla="*/ 676275 w 714375"/>
              <a:gd name="connsiteY20" fmla="*/ 619125 h 671512"/>
              <a:gd name="connsiteX21" fmla="*/ 700088 w 714375"/>
              <a:gd name="connsiteY21" fmla="*/ 583406 h 671512"/>
              <a:gd name="connsiteX22" fmla="*/ 714375 w 714375"/>
              <a:gd name="connsiteY22" fmla="*/ 545306 h 671512"/>
              <a:gd name="connsiteX23" fmla="*/ 714375 w 714375"/>
              <a:gd name="connsiteY23" fmla="*/ 526256 h 671512"/>
              <a:gd name="connsiteX24" fmla="*/ 711994 w 714375"/>
              <a:gd name="connsiteY24" fmla="*/ 483393 h 671512"/>
              <a:gd name="connsiteX25" fmla="*/ 702469 w 714375"/>
              <a:gd name="connsiteY25" fmla="*/ 435768 h 671512"/>
              <a:gd name="connsiteX26" fmla="*/ 683419 w 714375"/>
              <a:gd name="connsiteY26" fmla="*/ 381000 h 671512"/>
              <a:gd name="connsiteX27" fmla="*/ 661988 w 714375"/>
              <a:gd name="connsiteY27" fmla="*/ 340518 h 671512"/>
              <a:gd name="connsiteX28" fmla="*/ 633413 w 714375"/>
              <a:gd name="connsiteY28" fmla="*/ 295275 h 671512"/>
              <a:gd name="connsiteX29" fmla="*/ 590550 w 714375"/>
              <a:gd name="connsiteY29" fmla="*/ 264318 h 671512"/>
              <a:gd name="connsiteX30" fmla="*/ 478631 w 714375"/>
              <a:gd name="connsiteY30" fmla="*/ 202406 h 671512"/>
              <a:gd name="connsiteX31" fmla="*/ 319088 w 714375"/>
              <a:gd name="connsiteY31" fmla="*/ 123825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14375" h="671512">
                <a:moveTo>
                  <a:pt x="319088" y="123825"/>
                </a:moveTo>
                <a:lnTo>
                  <a:pt x="238125" y="88106"/>
                </a:lnTo>
                <a:lnTo>
                  <a:pt x="166688" y="57150"/>
                </a:lnTo>
                <a:lnTo>
                  <a:pt x="45244" y="2381"/>
                </a:lnTo>
                <a:lnTo>
                  <a:pt x="35719" y="0"/>
                </a:lnTo>
                <a:lnTo>
                  <a:pt x="0" y="61912"/>
                </a:lnTo>
                <a:lnTo>
                  <a:pt x="104775" y="135731"/>
                </a:lnTo>
                <a:lnTo>
                  <a:pt x="192881" y="211931"/>
                </a:lnTo>
                <a:lnTo>
                  <a:pt x="280988" y="304800"/>
                </a:lnTo>
                <a:lnTo>
                  <a:pt x="357188" y="397668"/>
                </a:lnTo>
                <a:lnTo>
                  <a:pt x="402431" y="461962"/>
                </a:lnTo>
                <a:lnTo>
                  <a:pt x="445294" y="526256"/>
                </a:lnTo>
                <a:lnTo>
                  <a:pt x="464344" y="576262"/>
                </a:lnTo>
                <a:lnTo>
                  <a:pt x="492919" y="626268"/>
                </a:lnTo>
                <a:lnTo>
                  <a:pt x="516731" y="650081"/>
                </a:lnTo>
                <a:lnTo>
                  <a:pt x="542925" y="664368"/>
                </a:lnTo>
                <a:lnTo>
                  <a:pt x="564356" y="671512"/>
                </a:lnTo>
                <a:lnTo>
                  <a:pt x="595313" y="671512"/>
                </a:lnTo>
                <a:lnTo>
                  <a:pt x="631031" y="661987"/>
                </a:lnTo>
                <a:lnTo>
                  <a:pt x="654844" y="645318"/>
                </a:lnTo>
                <a:lnTo>
                  <a:pt x="676275" y="619125"/>
                </a:lnTo>
                <a:lnTo>
                  <a:pt x="700088" y="583406"/>
                </a:lnTo>
                <a:lnTo>
                  <a:pt x="714375" y="545306"/>
                </a:lnTo>
                <a:lnTo>
                  <a:pt x="714375" y="526256"/>
                </a:lnTo>
                <a:lnTo>
                  <a:pt x="711994" y="483393"/>
                </a:lnTo>
                <a:lnTo>
                  <a:pt x="702469" y="435768"/>
                </a:lnTo>
                <a:lnTo>
                  <a:pt x="683419" y="381000"/>
                </a:lnTo>
                <a:lnTo>
                  <a:pt x="661988" y="340518"/>
                </a:lnTo>
                <a:lnTo>
                  <a:pt x="633413" y="295275"/>
                </a:lnTo>
                <a:lnTo>
                  <a:pt x="590550" y="264318"/>
                </a:lnTo>
                <a:lnTo>
                  <a:pt x="478631" y="202406"/>
                </a:lnTo>
                <a:lnTo>
                  <a:pt x="31908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57E3B3FD-C648-42BD-A1CE-96AF49C69F05}"/>
              </a:ext>
            </a:extLst>
          </p:cNvPr>
          <p:cNvSpPr/>
          <p:nvPr/>
        </p:nvSpPr>
        <p:spPr>
          <a:xfrm>
            <a:off x="5951538" y="3362325"/>
            <a:ext cx="955675" cy="693738"/>
          </a:xfrm>
          <a:custGeom>
            <a:avLst/>
            <a:gdLst>
              <a:gd name="connsiteX0" fmla="*/ 414337 w 957262"/>
              <a:gd name="connsiteY0" fmla="*/ 323850 h 692944"/>
              <a:gd name="connsiteX1" fmla="*/ 350044 w 957262"/>
              <a:gd name="connsiteY1" fmla="*/ 273844 h 692944"/>
              <a:gd name="connsiteX2" fmla="*/ 295275 w 957262"/>
              <a:gd name="connsiteY2" fmla="*/ 233363 h 692944"/>
              <a:gd name="connsiteX3" fmla="*/ 254794 w 957262"/>
              <a:gd name="connsiteY3" fmla="*/ 204788 h 692944"/>
              <a:gd name="connsiteX4" fmla="*/ 171450 w 957262"/>
              <a:gd name="connsiteY4" fmla="*/ 152400 h 692944"/>
              <a:gd name="connsiteX5" fmla="*/ 100012 w 957262"/>
              <a:gd name="connsiteY5" fmla="*/ 111919 h 692944"/>
              <a:gd name="connsiteX6" fmla="*/ 0 w 957262"/>
              <a:gd name="connsiteY6" fmla="*/ 57150 h 692944"/>
              <a:gd name="connsiteX7" fmla="*/ 52387 w 957262"/>
              <a:gd name="connsiteY7" fmla="*/ 0 h 692944"/>
              <a:gd name="connsiteX8" fmla="*/ 226219 w 957262"/>
              <a:gd name="connsiteY8" fmla="*/ 64294 h 692944"/>
              <a:gd name="connsiteX9" fmla="*/ 378619 w 957262"/>
              <a:gd name="connsiteY9" fmla="*/ 119063 h 692944"/>
              <a:gd name="connsiteX10" fmla="*/ 521494 w 957262"/>
              <a:gd name="connsiteY10" fmla="*/ 173831 h 692944"/>
              <a:gd name="connsiteX11" fmla="*/ 635794 w 957262"/>
              <a:gd name="connsiteY11" fmla="*/ 221456 h 692944"/>
              <a:gd name="connsiteX12" fmla="*/ 762000 w 957262"/>
              <a:gd name="connsiteY12" fmla="*/ 278606 h 692944"/>
              <a:gd name="connsiteX13" fmla="*/ 788194 w 957262"/>
              <a:gd name="connsiteY13" fmla="*/ 297656 h 692944"/>
              <a:gd name="connsiteX14" fmla="*/ 816769 w 957262"/>
              <a:gd name="connsiteY14" fmla="*/ 323850 h 692944"/>
              <a:gd name="connsiteX15" fmla="*/ 854869 w 957262"/>
              <a:gd name="connsiteY15" fmla="*/ 361950 h 692944"/>
              <a:gd name="connsiteX16" fmla="*/ 881062 w 957262"/>
              <a:gd name="connsiteY16" fmla="*/ 397669 h 692944"/>
              <a:gd name="connsiteX17" fmla="*/ 902494 w 957262"/>
              <a:gd name="connsiteY17" fmla="*/ 431006 h 692944"/>
              <a:gd name="connsiteX18" fmla="*/ 923925 w 957262"/>
              <a:gd name="connsiteY18" fmla="*/ 466725 h 692944"/>
              <a:gd name="connsiteX19" fmla="*/ 940594 w 957262"/>
              <a:gd name="connsiteY19" fmla="*/ 509588 h 692944"/>
              <a:gd name="connsiteX20" fmla="*/ 954881 w 957262"/>
              <a:gd name="connsiteY20" fmla="*/ 564356 h 692944"/>
              <a:gd name="connsiteX21" fmla="*/ 957262 w 957262"/>
              <a:gd name="connsiteY21" fmla="*/ 590550 h 692944"/>
              <a:gd name="connsiteX22" fmla="*/ 947737 w 957262"/>
              <a:gd name="connsiteY22" fmla="*/ 619125 h 692944"/>
              <a:gd name="connsiteX23" fmla="*/ 928687 w 957262"/>
              <a:gd name="connsiteY23" fmla="*/ 650081 h 692944"/>
              <a:gd name="connsiteX24" fmla="*/ 907256 w 957262"/>
              <a:gd name="connsiteY24" fmla="*/ 671513 h 692944"/>
              <a:gd name="connsiteX25" fmla="*/ 881062 w 957262"/>
              <a:gd name="connsiteY25" fmla="*/ 685800 h 692944"/>
              <a:gd name="connsiteX26" fmla="*/ 847725 w 957262"/>
              <a:gd name="connsiteY26" fmla="*/ 692944 h 692944"/>
              <a:gd name="connsiteX27" fmla="*/ 809625 w 957262"/>
              <a:gd name="connsiteY27" fmla="*/ 692944 h 692944"/>
              <a:gd name="connsiteX28" fmla="*/ 776287 w 957262"/>
              <a:gd name="connsiteY28" fmla="*/ 678656 h 692944"/>
              <a:gd name="connsiteX29" fmla="*/ 723900 w 957262"/>
              <a:gd name="connsiteY29" fmla="*/ 642938 h 692944"/>
              <a:gd name="connsiteX30" fmla="*/ 685800 w 957262"/>
              <a:gd name="connsiteY30" fmla="*/ 604838 h 692944"/>
              <a:gd name="connsiteX31" fmla="*/ 631031 w 957262"/>
              <a:gd name="connsiteY31" fmla="*/ 538163 h 692944"/>
              <a:gd name="connsiteX32" fmla="*/ 585787 w 957262"/>
              <a:gd name="connsiteY32" fmla="*/ 473869 h 692944"/>
              <a:gd name="connsiteX33" fmla="*/ 521494 w 957262"/>
              <a:gd name="connsiteY33" fmla="*/ 411956 h 692944"/>
              <a:gd name="connsiteX34" fmla="*/ 414337 w 957262"/>
              <a:gd name="connsiteY34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7262" h="692944">
                <a:moveTo>
                  <a:pt x="414337" y="323850"/>
                </a:moveTo>
                <a:lnTo>
                  <a:pt x="350044" y="273844"/>
                </a:lnTo>
                <a:lnTo>
                  <a:pt x="295275" y="233363"/>
                </a:lnTo>
                <a:lnTo>
                  <a:pt x="254794" y="204788"/>
                </a:lnTo>
                <a:lnTo>
                  <a:pt x="171450" y="152400"/>
                </a:lnTo>
                <a:lnTo>
                  <a:pt x="100012" y="111919"/>
                </a:lnTo>
                <a:lnTo>
                  <a:pt x="0" y="57150"/>
                </a:lnTo>
                <a:lnTo>
                  <a:pt x="52387" y="0"/>
                </a:lnTo>
                <a:lnTo>
                  <a:pt x="226219" y="64294"/>
                </a:lnTo>
                <a:lnTo>
                  <a:pt x="378619" y="119063"/>
                </a:lnTo>
                <a:lnTo>
                  <a:pt x="521494" y="173831"/>
                </a:lnTo>
                <a:lnTo>
                  <a:pt x="635794" y="221456"/>
                </a:lnTo>
                <a:lnTo>
                  <a:pt x="762000" y="278606"/>
                </a:lnTo>
                <a:lnTo>
                  <a:pt x="788194" y="297656"/>
                </a:lnTo>
                <a:lnTo>
                  <a:pt x="816769" y="323850"/>
                </a:lnTo>
                <a:lnTo>
                  <a:pt x="854869" y="361950"/>
                </a:lnTo>
                <a:lnTo>
                  <a:pt x="881062" y="397669"/>
                </a:lnTo>
                <a:lnTo>
                  <a:pt x="902494" y="431006"/>
                </a:lnTo>
                <a:lnTo>
                  <a:pt x="923925" y="466725"/>
                </a:lnTo>
                <a:lnTo>
                  <a:pt x="940594" y="509588"/>
                </a:lnTo>
                <a:lnTo>
                  <a:pt x="954881" y="564356"/>
                </a:lnTo>
                <a:lnTo>
                  <a:pt x="957262" y="590550"/>
                </a:lnTo>
                <a:lnTo>
                  <a:pt x="947737" y="619125"/>
                </a:lnTo>
                <a:lnTo>
                  <a:pt x="928687" y="650081"/>
                </a:lnTo>
                <a:lnTo>
                  <a:pt x="907256" y="671513"/>
                </a:lnTo>
                <a:lnTo>
                  <a:pt x="881062" y="685800"/>
                </a:lnTo>
                <a:lnTo>
                  <a:pt x="847725" y="692944"/>
                </a:lnTo>
                <a:lnTo>
                  <a:pt x="809625" y="692944"/>
                </a:lnTo>
                <a:lnTo>
                  <a:pt x="776287" y="678656"/>
                </a:lnTo>
                <a:lnTo>
                  <a:pt x="723900" y="642938"/>
                </a:lnTo>
                <a:lnTo>
                  <a:pt x="685800" y="604838"/>
                </a:lnTo>
                <a:lnTo>
                  <a:pt x="631031" y="538163"/>
                </a:lnTo>
                <a:lnTo>
                  <a:pt x="585787" y="473869"/>
                </a:lnTo>
                <a:lnTo>
                  <a:pt x="521494" y="411956"/>
                </a:lnTo>
                <a:lnTo>
                  <a:pt x="41433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629E35A5-D900-426D-8236-F492DA7CB419}"/>
              </a:ext>
            </a:extLst>
          </p:cNvPr>
          <p:cNvSpPr/>
          <p:nvPr/>
        </p:nvSpPr>
        <p:spPr>
          <a:xfrm>
            <a:off x="3957638" y="4438650"/>
            <a:ext cx="2530475" cy="485775"/>
          </a:xfrm>
          <a:custGeom>
            <a:avLst/>
            <a:gdLst>
              <a:gd name="connsiteX0" fmla="*/ 1745456 w 2531268"/>
              <a:gd name="connsiteY0" fmla="*/ 295275 h 485775"/>
              <a:gd name="connsiteX1" fmla="*/ 1571625 w 2531268"/>
              <a:gd name="connsiteY1" fmla="*/ 309563 h 485775"/>
              <a:gd name="connsiteX2" fmla="*/ 1340643 w 2531268"/>
              <a:gd name="connsiteY2" fmla="*/ 333375 h 485775"/>
              <a:gd name="connsiteX3" fmla="*/ 1138237 w 2531268"/>
              <a:gd name="connsiteY3" fmla="*/ 350044 h 485775"/>
              <a:gd name="connsiteX4" fmla="*/ 959643 w 2531268"/>
              <a:gd name="connsiteY4" fmla="*/ 376238 h 485775"/>
              <a:gd name="connsiteX5" fmla="*/ 719137 w 2531268"/>
              <a:gd name="connsiteY5" fmla="*/ 416719 h 485775"/>
              <a:gd name="connsiteX6" fmla="*/ 531018 w 2531268"/>
              <a:gd name="connsiteY6" fmla="*/ 452438 h 485775"/>
              <a:gd name="connsiteX7" fmla="*/ 466725 w 2531268"/>
              <a:gd name="connsiteY7" fmla="*/ 466725 h 485775"/>
              <a:gd name="connsiteX8" fmla="*/ 400050 w 2531268"/>
              <a:gd name="connsiteY8" fmla="*/ 483394 h 485775"/>
              <a:gd name="connsiteX9" fmla="*/ 371475 w 2531268"/>
              <a:gd name="connsiteY9" fmla="*/ 485775 h 485775"/>
              <a:gd name="connsiteX10" fmla="*/ 361950 w 2531268"/>
              <a:gd name="connsiteY10" fmla="*/ 483394 h 485775"/>
              <a:gd name="connsiteX11" fmla="*/ 321468 w 2531268"/>
              <a:gd name="connsiteY11" fmla="*/ 464344 h 485775"/>
              <a:gd name="connsiteX12" fmla="*/ 228600 w 2531268"/>
              <a:gd name="connsiteY12" fmla="*/ 404813 h 485775"/>
              <a:gd name="connsiteX13" fmla="*/ 154781 w 2531268"/>
              <a:gd name="connsiteY13" fmla="*/ 345281 h 485775"/>
              <a:gd name="connsiteX14" fmla="*/ 100012 w 2531268"/>
              <a:gd name="connsiteY14" fmla="*/ 295275 h 485775"/>
              <a:gd name="connsiteX15" fmla="*/ 61912 w 2531268"/>
              <a:gd name="connsiteY15" fmla="*/ 254794 h 485775"/>
              <a:gd name="connsiteX16" fmla="*/ 26193 w 2531268"/>
              <a:gd name="connsiteY16" fmla="*/ 207169 h 485775"/>
              <a:gd name="connsiteX17" fmla="*/ 9525 w 2531268"/>
              <a:gd name="connsiteY17" fmla="*/ 183356 h 485775"/>
              <a:gd name="connsiteX18" fmla="*/ 2381 w 2531268"/>
              <a:gd name="connsiteY18" fmla="*/ 164306 h 485775"/>
              <a:gd name="connsiteX19" fmla="*/ 0 w 2531268"/>
              <a:gd name="connsiteY19" fmla="*/ 142875 h 485775"/>
              <a:gd name="connsiteX20" fmla="*/ 7143 w 2531268"/>
              <a:gd name="connsiteY20" fmla="*/ 130969 h 485775"/>
              <a:gd name="connsiteX21" fmla="*/ 21431 w 2531268"/>
              <a:gd name="connsiteY21" fmla="*/ 126206 h 485775"/>
              <a:gd name="connsiteX22" fmla="*/ 47625 w 2531268"/>
              <a:gd name="connsiteY22" fmla="*/ 128588 h 485775"/>
              <a:gd name="connsiteX23" fmla="*/ 88106 w 2531268"/>
              <a:gd name="connsiteY23" fmla="*/ 157163 h 485775"/>
              <a:gd name="connsiteX24" fmla="*/ 180975 w 2531268"/>
              <a:gd name="connsiteY24" fmla="*/ 211931 h 485775"/>
              <a:gd name="connsiteX25" fmla="*/ 242887 w 2531268"/>
              <a:gd name="connsiteY25" fmla="*/ 238125 h 485775"/>
              <a:gd name="connsiteX26" fmla="*/ 307181 w 2531268"/>
              <a:gd name="connsiteY26" fmla="*/ 257175 h 485775"/>
              <a:gd name="connsiteX27" fmla="*/ 359568 w 2531268"/>
              <a:gd name="connsiteY27" fmla="*/ 264319 h 485775"/>
              <a:gd name="connsiteX28" fmla="*/ 428625 w 2531268"/>
              <a:gd name="connsiteY28" fmla="*/ 266700 h 485775"/>
              <a:gd name="connsiteX29" fmla="*/ 585787 w 2531268"/>
              <a:gd name="connsiteY29" fmla="*/ 245269 h 485775"/>
              <a:gd name="connsiteX30" fmla="*/ 954881 w 2531268"/>
              <a:gd name="connsiteY30" fmla="*/ 197644 h 485775"/>
              <a:gd name="connsiteX31" fmla="*/ 1164431 w 2531268"/>
              <a:gd name="connsiteY31" fmla="*/ 169069 h 485775"/>
              <a:gd name="connsiteX32" fmla="*/ 1347787 w 2531268"/>
              <a:gd name="connsiteY32" fmla="*/ 152400 h 485775"/>
              <a:gd name="connsiteX33" fmla="*/ 1521618 w 2531268"/>
              <a:gd name="connsiteY33" fmla="*/ 138113 h 485775"/>
              <a:gd name="connsiteX34" fmla="*/ 1709737 w 2531268"/>
              <a:gd name="connsiteY34" fmla="*/ 116681 h 485775"/>
              <a:gd name="connsiteX35" fmla="*/ 1897856 w 2531268"/>
              <a:gd name="connsiteY35" fmla="*/ 85725 h 485775"/>
              <a:gd name="connsiteX36" fmla="*/ 2012156 w 2531268"/>
              <a:gd name="connsiteY36" fmla="*/ 45244 h 485775"/>
              <a:gd name="connsiteX37" fmla="*/ 2140743 w 2531268"/>
              <a:gd name="connsiteY37" fmla="*/ 0 h 485775"/>
              <a:gd name="connsiteX38" fmla="*/ 2169318 w 2531268"/>
              <a:gd name="connsiteY38" fmla="*/ 0 h 485775"/>
              <a:gd name="connsiteX39" fmla="*/ 2245518 w 2531268"/>
              <a:gd name="connsiteY39" fmla="*/ 14288 h 485775"/>
              <a:gd name="connsiteX40" fmla="*/ 2345531 w 2531268"/>
              <a:gd name="connsiteY40" fmla="*/ 38100 h 485775"/>
              <a:gd name="connsiteX41" fmla="*/ 2450306 w 2531268"/>
              <a:gd name="connsiteY41" fmla="*/ 69056 h 485775"/>
              <a:gd name="connsiteX42" fmla="*/ 2490787 w 2531268"/>
              <a:gd name="connsiteY42" fmla="*/ 90488 h 485775"/>
              <a:gd name="connsiteX43" fmla="*/ 2507456 w 2531268"/>
              <a:gd name="connsiteY43" fmla="*/ 107156 h 485775"/>
              <a:gd name="connsiteX44" fmla="*/ 2519362 w 2531268"/>
              <a:gd name="connsiteY44" fmla="*/ 121444 h 485775"/>
              <a:gd name="connsiteX45" fmla="*/ 2528887 w 2531268"/>
              <a:gd name="connsiteY45" fmla="*/ 145256 h 485775"/>
              <a:gd name="connsiteX46" fmla="*/ 2531268 w 2531268"/>
              <a:gd name="connsiteY46" fmla="*/ 161925 h 485775"/>
              <a:gd name="connsiteX47" fmla="*/ 2521743 w 2531268"/>
              <a:gd name="connsiteY47" fmla="*/ 185738 h 485775"/>
              <a:gd name="connsiteX48" fmla="*/ 2497931 w 2531268"/>
              <a:gd name="connsiteY48" fmla="*/ 209550 h 485775"/>
              <a:gd name="connsiteX49" fmla="*/ 2455068 w 2531268"/>
              <a:gd name="connsiteY49" fmla="*/ 233363 h 485775"/>
              <a:gd name="connsiteX50" fmla="*/ 2386012 w 2531268"/>
              <a:gd name="connsiteY50" fmla="*/ 261938 h 485775"/>
              <a:gd name="connsiteX51" fmla="*/ 2333625 w 2531268"/>
              <a:gd name="connsiteY51" fmla="*/ 264319 h 485775"/>
              <a:gd name="connsiteX52" fmla="*/ 2190750 w 2531268"/>
              <a:gd name="connsiteY52" fmla="*/ 266700 h 485775"/>
              <a:gd name="connsiteX53" fmla="*/ 1950243 w 2531268"/>
              <a:gd name="connsiteY53" fmla="*/ 278606 h 485775"/>
              <a:gd name="connsiteX54" fmla="*/ 1745456 w 2531268"/>
              <a:gd name="connsiteY54" fmla="*/ 2952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31268" h="485775">
                <a:moveTo>
                  <a:pt x="1745456" y="295275"/>
                </a:moveTo>
                <a:lnTo>
                  <a:pt x="1571625" y="309563"/>
                </a:lnTo>
                <a:lnTo>
                  <a:pt x="1340643" y="333375"/>
                </a:lnTo>
                <a:lnTo>
                  <a:pt x="1138237" y="350044"/>
                </a:lnTo>
                <a:lnTo>
                  <a:pt x="959643" y="376238"/>
                </a:lnTo>
                <a:lnTo>
                  <a:pt x="719137" y="416719"/>
                </a:lnTo>
                <a:lnTo>
                  <a:pt x="531018" y="452438"/>
                </a:lnTo>
                <a:lnTo>
                  <a:pt x="466725" y="466725"/>
                </a:lnTo>
                <a:lnTo>
                  <a:pt x="400050" y="483394"/>
                </a:lnTo>
                <a:lnTo>
                  <a:pt x="371475" y="485775"/>
                </a:lnTo>
                <a:lnTo>
                  <a:pt x="361950" y="483394"/>
                </a:lnTo>
                <a:lnTo>
                  <a:pt x="321468" y="464344"/>
                </a:lnTo>
                <a:lnTo>
                  <a:pt x="228600" y="404813"/>
                </a:lnTo>
                <a:lnTo>
                  <a:pt x="154781" y="345281"/>
                </a:lnTo>
                <a:lnTo>
                  <a:pt x="100012" y="295275"/>
                </a:lnTo>
                <a:lnTo>
                  <a:pt x="61912" y="254794"/>
                </a:lnTo>
                <a:lnTo>
                  <a:pt x="26193" y="207169"/>
                </a:lnTo>
                <a:lnTo>
                  <a:pt x="9525" y="183356"/>
                </a:lnTo>
                <a:lnTo>
                  <a:pt x="2381" y="164306"/>
                </a:lnTo>
                <a:lnTo>
                  <a:pt x="0" y="142875"/>
                </a:lnTo>
                <a:lnTo>
                  <a:pt x="7143" y="130969"/>
                </a:lnTo>
                <a:lnTo>
                  <a:pt x="21431" y="126206"/>
                </a:lnTo>
                <a:lnTo>
                  <a:pt x="47625" y="128588"/>
                </a:lnTo>
                <a:lnTo>
                  <a:pt x="88106" y="157163"/>
                </a:lnTo>
                <a:lnTo>
                  <a:pt x="180975" y="211931"/>
                </a:lnTo>
                <a:lnTo>
                  <a:pt x="242887" y="238125"/>
                </a:lnTo>
                <a:lnTo>
                  <a:pt x="307181" y="257175"/>
                </a:lnTo>
                <a:lnTo>
                  <a:pt x="359568" y="264319"/>
                </a:lnTo>
                <a:lnTo>
                  <a:pt x="428625" y="266700"/>
                </a:lnTo>
                <a:lnTo>
                  <a:pt x="585787" y="245269"/>
                </a:lnTo>
                <a:lnTo>
                  <a:pt x="954881" y="197644"/>
                </a:lnTo>
                <a:lnTo>
                  <a:pt x="1164431" y="169069"/>
                </a:lnTo>
                <a:lnTo>
                  <a:pt x="1347787" y="152400"/>
                </a:lnTo>
                <a:lnTo>
                  <a:pt x="1521618" y="138113"/>
                </a:lnTo>
                <a:lnTo>
                  <a:pt x="1709737" y="116681"/>
                </a:lnTo>
                <a:lnTo>
                  <a:pt x="1897856" y="85725"/>
                </a:lnTo>
                <a:lnTo>
                  <a:pt x="2012156" y="45244"/>
                </a:lnTo>
                <a:lnTo>
                  <a:pt x="2140743" y="0"/>
                </a:lnTo>
                <a:lnTo>
                  <a:pt x="2169318" y="0"/>
                </a:lnTo>
                <a:lnTo>
                  <a:pt x="2245518" y="14288"/>
                </a:lnTo>
                <a:lnTo>
                  <a:pt x="2345531" y="38100"/>
                </a:lnTo>
                <a:lnTo>
                  <a:pt x="2450306" y="69056"/>
                </a:lnTo>
                <a:lnTo>
                  <a:pt x="2490787" y="90488"/>
                </a:lnTo>
                <a:lnTo>
                  <a:pt x="2507456" y="107156"/>
                </a:lnTo>
                <a:lnTo>
                  <a:pt x="2519362" y="121444"/>
                </a:lnTo>
                <a:lnTo>
                  <a:pt x="2528887" y="145256"/>
                </a:lnTo>
                <a:lnTo>
                  <a:pt x="2531268" y="161925"/>
                </a:lnTo>
                <a:lnTo>
                  <a:pt x="2521743" y="185738"/>
                </a:lnTo>
                <a:lnTo>
                  <a:pt x="2497931" y="209550"/>
                </a:lnTo>
                <a:lnTo>
                  <a:pt x="2455068" y="233363"/>
                </a:lnTo>
                <a:lnTo>
                  <a:pt x="2386012" y="261938"/>
                </a:lnTo>
                <a:lnTo>
                  <a:pt x="2333625" y="264319"/>
                </a:lnTo>
                <a:lnTo>
                  <a:pt x="2190750" y="266700"/>
                </a:lnTo>
                <a:lnTo>
                  <a:pt x="1950243" y="278606"/>
                </a:lnTo>
                <a:lnTo>
                  <a:pt x="1745456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A338852-001C-4A94-AF1C-223B1E2B6F25}"/>
              </a:ext>
            </a:extLst>
          </p:cNvPr>
          <p:cNvSpPr/>
          <p:nvPr/>
        </p:nvSpPr>
        <p:spPr>
          <a:xfrm>
            <a:off x="3221038" y="5508625"/>
            <a:ext cx="3962400" cy="465138"/>
          </a:xfrm>
          <a:custGeom>
            <a:avLst/>
            <a:gdLst>
              <a:gd name="connsiteX0" fmla="*/ 1899884 w 3961323"/>
              <a:gd name="connsiteY0" fmla="*/ 271412 h 465277"/>
              <a:gd name="connsiteX1" fmla="*/ 1654321 w 3961323"/>
              <a:gd name="connsiteY1" fmla="*/ 290798 h 465277"/>
              <a:gd name="connsiteX2" fmla="*/ 1453993 w 3961323"/>
              <a:gd name="connsiteY2" fmla="*/ 310185 h 465277"/>
              <a:gd name="connsiteX3" fmla="*/ 1185812 w 3961323"/>
              <a:gd name="connsiteY3" fmla="*/ 342496 h 465277"/>
              <a:gd name="connsiteX4" fmla="*/ 985484 w 3961323"/>
              <a:gd name="connsiteY4" fmla="*/ 371576 h 465277"/>
              <a:gd name="connsiteX5" fmla="*/ 801312 w 3961323"/>
              <a:gd name="connsiteY5" fmla="*/ 403887 h 465277"/>
              <a:gd name="connsiteX6" fmla="*/ 617139 w 3961323"/>
              <a:gd name="connsiteY6" fmla="*/ 442660 h 465277"/>
              <a:gd name="connsiteX7" fmla="*/ 500820 w 3961323"/>
              <a:gd name="connsiteY7" fmla="*/ 465277 h 465277"/>
              <a:gd name="connsiteX8" fmla="*/ 458816 w 3961323"/>
              <a:gd name="connsiteY8" fmla="*/ 455584 h 465277"/>
              <a:gd name="connsiteX9" fmla="*/ 348958 w 3961323"/>
              <a:gd name="connsiteY9" fmla="*/ 416811 h 465277"/>
              <a:gd name="connsiteX10" fmla="*/ 290799 w 3961323"/>
              <a:gd name="connsiteY10" fmla="*/ 387731 h 465277"/>
              <a:gd name="connsiteX11" fmla="*/ 226177 w 3961323"/>
              <a:gd name="connsiteY11" fmla="*/ 348958 h 465277"/>
              <a:gd name="connsiteX12" fmla="*/ 177710 w 3961323"/>
              <a:gd name="connsiteY12" fmla="*/ 313416 h 465277"/>
              <a:gd name="connsiteX13" fmla="*/ 135706 w 3961323"/>
              <a:gd name="connsiteY13" fmla="*/ 274643 h 465277"/>
              <a:gd name="connsiteX14" fmla="*/ 84009 w 3961323"/>
              <a:gd name="connsiteY14" fmla="*/ 226176 h 465277"/>
              <a:gd name="connsiteX15" fmla="*/ 32311 w 3961323"/>
              <a:gd name="connsiteY15" fmla="*/ 168017 h 465277"/>
              <a:gd name="connsiteX16" fmla="*/ 9693 w 3961323"/>
              <a:gd name="connsiteY16" fmla="*/ 138937 h 465277"/>
              <a:gd name="connsiteX17" fmla="*/ 0 w 3961323"/>
              <a:gd name="connsiteY17" fmla="*/ 106626 h 465277"/>
              <a:gd name="connsiteX18" fmla="*/ 3231 w 3961323"/>
              <a:gd name="connsiteY18" fmla="*/ 93701 h 465277"/>
              <a:gd name="connsiteX19" fmla="*/ 6462 w 3961323"/>
              <a:gd name="connsiteY19" fmla="*/ 84008 h 465277"/>
              <a:gd name="connsiteX20" fmla="*/ 19387 w 3961323"/>
              <a:gd name="connsiteY20" fmla="*/ 80777 h 465277"/>
              <a:gd name="connsiteX21" fmla="*/ 51698 w 3961323"/>
              <a:gd name="connsiteY21" fmla="*/ 87239 h 465277"/>
              <a:gd name="connsiteX22" fmla="*/ 96933 w 3961323"/>
              <a:gd name="connsiteY22" fmla="*/ 106626 h 465277"/>
              <a:gd name="connsiteX23" fmla="*/ 180941 w 3961323"/>
              <a:gd name="connsiteY23" fmla="*/ 151861 h 465277"/>
              <a:gd name="connsiteX24" fmla="*/ 300492 w 3961323"/>
              <a:gd name="connsiteY24" fmla="*/ 197096 h 465277"/>
              <a:gd name="connsiteX25" fmla="*/ 365114 w 3961323"/>
              <a:gd name="connsiteY25" fmla="*/ 213252 h 465277"/>
              <a:gd name="connsiteX26" fmla="*/ 420043 w 3961323"/>
              <a:gd name="connsiteY26" fmla="*/ 219714 h 465277"/>
              <a:gd name="connsiteX27" fmla="*/ 526669 w 3961323"/>
              <a:gd name="connsiteY27" fmla="*/ 219714 h 465277"/>
              <a:gd name="connsiteX28" fmla="*/ 639757 w 3961323"/>
              <a:gd name="connsiteY28" fmla="*/ 219714 h 465277"/>
              <a:gd name="connsiteX29" fmla="*/ 865934 w 3961323"/>
              <a:gd name="connsiteY29" fmla="*/ 193865 h 465277"/>
              <a:gd name="connsiteX30" fmla="*/ 1150270 w 3961323"/>
              <a:gd name="connsiteY30" fmla="*/ 168017 h 465277"/>
              <a:gd name="connsiteX31" fmla="*/ 1441069 w 3961323"/>
              <a:gd name="connsiteY31" fmla="*/ 142168 h 465277"/>
              <a:gd name="connsiteX32" fmla="*/ 1770640 w 3961323"/>
              <a:gd name="connsiteY32" fmla="*/ 116319 h 465277"/>
              <a:gd name="connsiteX33" fmla="*/ 1890191 w 3961323"/>
              <a:gd name="connsiteY33" fmla="*/ 106626 h 465277"/>
              <a:gd name="connsiteX34" fmla="*/ 2093750 w 3961323"/>
              <a:gd name="connsiteY34" fmla="*/ 87239 h 465277"/>
              <a:gd name="connsiteX35" fmla="*/ 2397473 w 3961323"/>
              <a:gd name="connsiteY35" fmla="*/ 74315 h 465277"/>
              <a:gd name="connsiteX36" fmla="*/ 2762587 w 3961323"/>
              <a:gd name="connsiteY36" fmla="*/ 61390 h 465277"/>
              <a:gd name="connsiteX37" fmla="*/ 3059847 w 3961323"/>
              <a:gd name="connsiteY37" fmla="*/ 48466 h 465277"/>
              <a:gd name="connsiteX38" fmla="*/ 3260175 w 3961323"/>
              <a:gd name="connsiteY38" fmla="*/ 42004 h 465277"/>
              <a:gd name="connsiteX39" fmla="*/ 3292486 w 3961323"/>
              <a:gd name="connsiteY39" fmla="*/ 38773 h 465277"/>
              <a:gd name="connsiteX40" fmla="*/ 3353877 w 3961323"/>
              <a:gd name="connsiteY40" fmla="*/ 25848 h 465277"/>
              <a:gd name="connsiteX41" fmla="*/ 3447579 w 3961323"/>
              <a:gd name="connsiteY41" fmla="*/ 0 h 465277"/>
              <a:gd name="connsiteX42" fmla="*/ 3470197 w 3961323"/>
              <a:gd name="connsiteY42" fmla="*/ 0 h 465277"/>
              <a:gd name="connsiteX43" fmla="*/ 3531587 w 3961323"/>
              <a:gd name="connsiteY43" fmla="*/ 12924 h 465277"/>
              <a:gd name="connsiteX44" fmla="*/ 3641445 w 3961323"/>
              <a:gd name="connsiteY44" fmla="*/ 48466 h 465277"/>
              <a:gd name="connsiteX45" fmla="*/ 3757764 w 3961323"/>
              <a:gd name="connsiteY45" fmla="*/ 93701 h 465277"/>
              <a:gd name="connsiteX46" fmla="*/ 3815924 w 3961323"/>
              <a:gd name="connsiteY46" fmla="*/ 122781 h 465277"/>
              <a:gd name="connsiteX47" fmla="*/ 3870852 w 3961323"/>
              <a:gd name="connsiteY47" fmla="*/ 155092 h 465277"/>
              <a:gd name="connsiteX48" fmla="*/ 3929012 w 3961323"/>
              <a:gd name="connsiteY48" fmla="*/ 203559 h 465277"/>
              <a:gd name="connsiteX49" fmla="*/ 3951630 w 3961323"/>
              <a:gd name="connsiteY49" fmla="*/ 229407 h 465277"/>
              <a:gd name="connsiteX50" fmla="*/ 3958092 w 3961323"/>
              <a:gd name="connsiteY50" fmla="*/ 242332 h 465277"/>
              <a:gd name="connsiteX51" fmla="*/ 3961323 w 3961323"/>
              <a:gd name="connsiteY51" fmla="*/ 252025 h 465277"/>
              <a:gd name="connsiteX52" fmla="*/ 3958092 w 3961323"/>
              <a:gd name="connsiteY52" fmla="*/ 284336 h 465277"/>
              <a:gd name="connsiteX53" fmla="*/ 3945168 w 3961323"/>
              <a:gd name="connsiteY53" fmla="*/ 306954 h 465277"/>
              <a:gd name="connsiteX54" fmla="*/ 3922550 w 3961323"/>
              <a:gd name="connsiteY54" fmla="*/ 326340 h 465277"/>
              <a:gd name="connsiteX55" fmla="*/ 3880546 w 3961323"/>
              <a:gd name="connsiteY55" fmla="*/ 336034 h 465277"/>
              <a:gd name="connsiteX56" fmla="*/ 3822386 w 3961323"/>
              <a:gd name="connsiteY56" fmla="*/ 336034 h 465277"/>
              <a:gd name="connsiteX57" fmla="*/ 3748071 w 3961323"/>
              <a:gd name="connsiteY57" fmla="*/ 329571 h 465277"/>
              <a:gd name="connsiteX58" fmla="*/ 3680218 w 3961323"/>
              <a:gd name="connsiteY58" fmla="*/ 313416 h 465277"/>
              <a:gd name="connsiteX59" fmla="*/ 3563898 w 3961323"/>
              <a:gd name="connsiteY59" fmla="*/ 294029 h 465277"/>
              <a:gd name="connsiteX60" fmla="*/ 3389419 w 3961323"/>
              <a:gd name="connsiteY60" fmla="*/ 274643 h 465277"/>
              <a:gd name="connsiteX61" fmla="*/ 3218171 w 3961323"/>
              <a:gd name="connsiteY61" fmla="*/ 258487 h 465277"/>
              <a:gd name="connsiteX62" fmla="*/ 3040461 w 3961323"/>
              <a:gd name="connsiteY62" fmla="*/ 245563 h 465277"/>
              <a:gd name="connsiteX63" fmla="*/ 2843364 w 3961323"/>
              <a:gd name="connsiteY63" fmla="*/ 239101 h 465277"/>
              <a:gd name="connsiteX64" fmla="*/ 2613956 w 3961323"/>
              <a:gd name="connsiteY64" fmla="*/ 239101 h 465277"/>
              <a:gd name="connsiteX65" fmla="*/ 2342544 w 3961323"/>
              <a:gd name="connsiteY65" fmla="*/ 242332 h 465277"/>
              <a:gd name="connsiteX66" fmla="*/ 2054977 w 3961323"/>
              <a:gd name="connsiteY66" fmla="*/ 258487 h 465277"/>
              <a:gd name="connsiteX67" fmla="*/ 1899884 w 3961323"/>
              <a:gd name="connsiteY67" fmla="*/ 271412 h 46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961323" h="465277">
                <a:moveTo>
                  <a:pt x="1899884" y="271412"/>
                </a:moveTo>
                <a:lnTo>
                  <a:pt x="1654321" y="290798"/>
                </a:lnTo>
                <a:lnTo>
                  <a:pt x="1453993" y="310185"/>
                </a:lnTo>
                <a:lnTo>
                  <a:pt x="1185812" y="342496"/>
                </a:lnTo>
                <a:lnTo>
                  <a:pt x="985484" y="371576"/>
                </a:lnTo>
                <a:lnTo>
                  <a:pt x="801312" y="403887"/>
                </a:lnTo>
                <a:lnTo>
                  <a:pt x="617139" y="442660"/>
                </a:lnTo>
                <a:lnTo>
                  <a:pt x="500820" y="465277"/>
                </a:lnTo>
                <a:lnTo>
                  <a:pt x="458816" y="455584"/>
                </a:lnTo>
                <a:lnTo>
                  <a:pt x="348958" y="416811"/>
                </a:lnTo>
                <a:lnTo>
                  <a:pt x="290799" y="387731"/>
                </a:lnTo>
                <a:lnTo>
                  <a:pt x="226177" y="348958"/>
                </a:lnTo>
                <a:lnTo>
                  <a:pt x="177710" y="313416"/>
                </a:lnTo>
                <a:lnTo>
                  <a:pt x="135706" y="274643"/>
                </a:lnTo>
                <a:lnTo>
                  <a:pt x="84009" y="226176"/>
                </a:lnTo>
                <a:lnTo>
                  <a:pt x="32311" y="168017"/>
                </a:lnTo>
                <a:lnTo>
                  <a:pt x="9693" y="138937"/>
                </a:lnTo>
                <a:lnTo>
                  <a:pt x="0" y="106626"/>
                </a:lnTo>
                <a:lnTo>
                  <a:pt x="3231" y="93701"/>
                </a:lnTo>
                <a:lnTo>
                  <a:pt x="6462" y="84008"/>
                </a:lnTo>
                <a:lnTo>
                  <a:pt x="19387" y="80777"/>
                </a:lnTo>
                <a:lnTo>
                  <a:pt x="51698" y="87239"/>
                </a:lnTo>
                <a:lnTo>
                  <a:pt x="96933" y="106626"/>
                </a:lnTo>
                <a:lnTo>
                  <a:pt x="180941" y="151861"/>
                </a:lnTo>
                <a:lnTo>
                  <a:pt x="300492" y="197096"/>
                </a:lnTo>
                <a:lnTo>
                  <a:pt x="365114" y="213252"/>
                </a:lnTo>
                <a:lnTo>
                  <a:pt x="420043" y="219714"/>
                </a:lnTo>
                <a:lnTo>
                  <a:pt x="526669" y="219714"/>
                </a:lnTo>
                <a:lnTo>
                  <a:pt x="639757" y="219714"/>
                </a:lnTo>
                <a:lnTo>
                  <a:pt x="865934" y="193865"/>
                </a:lnTo>
                <a:lnTo>
                  <a:pt x="1150270" y="168017"/>
                </a:lnTo>
                <a:lnTo>
                  <a:pt x="1441069" y="142168"/>
                </a:lnTo>
                <a:lnTo>
                  <a:pt x="1770640" y="116319"/>
                </a:lnTo>
                <a:lnTo>
                  <a:pt x="1890191" y="106626"/>
                </a:lnTo>
                <a:lnTo>
                  <a:pt x="2093750" y="87239"/>
                </a:lnTo>
                <a:lnTo>
                  <a:pt x="2397473" y="74315"/>
                </a:lnTo>
                <a:lnTo>
                  <a:pt x="2762587" y="61390"/>
                </a:lnTo>
                <a:lnTo>
                  <a:pt x="3059847" y="48466"/>
                </a:lnTo>
                <a:lnTo>
                  <a:pt x="3260175" y="42004"/>
                </a:lnTo>
                <a:lnTo>
                  <a:pt x="3292486" y="38773"/>
                </a:lnTo>
                <a:lnTo>
                  <a:pt x="3353877" y="25848"/>
                </a:lnTo>
                <a:lnTo>
                  <a:pt x="3447579" y="0"/>
                </a:lnTo>
                <a:lnTo>
                  <a:pt x="3470197" y="0"/>
                </a:lnTo>
                <a:lnTo>
                  <a:pt x="3531587" y="12924"/>
                </a:lnTo>
                <a:lnTo>
                  <a:pt x="3641445" y="48466"/>
                </a:lnTo>
                <a:lnTo>
                  <a:pt x="3757764" y="93701"/>
                </a:lnTo>
                <a:lnTo>
                  <a:pt x="3815924" y="122781"/>
                </a:lnTo>
                <a:lnTo>
                  <a:pt x="3870852" y="155092"/>
                </a:lnTo>
                <a:lnTo>
                  <a:pt x="3929012" y="203559"/>
                </a:lnTo>
                <a:lnTo>
                  <a:pt x="3951630" y="229407"/>
                </a:lnTo>
                <a:lnTo>
                  <a:pt x="3958092" y="242332"/>
                </a:lnTo>
                <a:lnTo>
                  <a:pt x="3961323" y="252025"/>
                </a:lnTo>
                <a:lnTo>
                  <a:pt x="3958092" y="284336"/>
                </a:lnTo>
                <a:lnTo>
                  <a:pt x="3945168" y="306954"/>
                </a:lnTo>
                <a:lnTo>
                  <a:pt x="3922550" y="326340"/>
                </a:lnTo>
                <a:lnTo>
                  <a:pt x="3880546" y="336034"/>
                </a:lnTo>
                <a:lnTo>
                  <a:pt x="3822386" y="336034"/>
                </a:lnTo>
                <a:lnTo>
                  <a:pt x="3748071" y="329571"/>
                </a:lnTo>
                <a:lnTo>
                  <a:pt x="3680218" y="313416"/>
                </a:lnTo>
                <a:lnTo>
                  <a:pt x="3563898" y="294029"/>
                </a:lnTo>
                <a:lnTo>
                  <a:pt x="3389419" y="274643"/>
                </a:lnTo>
                <a:lnTo>
                  <a:pt x="3218171" y="258487"/>
                </a:lnTo>
                <a:lnTo>
                  <a:pt x="3040461" y="245563"/>
                </a:lnTo>
                <a:lnTo>
                  <a:pt x="2843364" y="239101"/>
                </a:lnTo>
                <a:lnTo>
                  <a:pt x="2613956" y="239101"/>
                </a:lnTo>
                <a:lnTo>
                  <a:pt x="2342544" y="242332"/>
                </a:lnTo>
                <a:lnTo>
                  <a:pt x="2054977" y="258487"/>
                </a:lnTo>
                <a:lnTo>
                  <a:pt x="1899884" y="271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72344A-302B-4E2F-9CBA-87A3EDF7063D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754313" y="1639888"/>
            <a:chExt cx="4581525" cy="4486275"/>
          </a:xfrm>
        </p:grpSpPr>
        <p:sp>
          <p:nvSpPr>
            <p:cNvPr id="12" name="フリーフォーム 68">
              <a:extLst>
                <a:ext uri="{FF2B5EF4-FFF2-40B4-BE49-F238E27FC236}">
                  <a16:creationId xmlns:a16="http://schemas.microsoft.com/office/drawing/2014/main" id="{85F533E2-EE22-454F-89E4-D3090DFC36F7}"/>
                </a:ext>
              </a:extLst>
            </p:cNvPr>
            <p:cNvSpPr/>
            <p:nvPr/>
          </p:nvSpPr>
          <p:spPr>
            <a:xfrm rot="16200000">
              <a:off x="3783806" y="40870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2E5BA4C8-4E85-4C44-BC39-4E086571B9DB}"/>
                </a:ext>
              </a:extLst>
            </p:cNvPr>
            <p:cNvSpPr/>
            <p:nvPr/>
          </p:nvSpPr>
          <p:spPr>
            <a:xfrm>
              <a:off x="4772025" y="16398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2">
              <a:extLst>
                <a:ext uri="{FF2B5EF4-FFF2-40B4-BE49-F238E27FC236}">
                  <a16:creationId xmlns:a16="http://schemas.microsoft.com/office/drawing/2014/main" id="{4A99F784-96E2-4C68-8ECB-A8DB5E91C1FC}"/>
                </a:ext>
              </a:extLst>
            </p:cNvPr>
            <p:cNvSpPr/>
            <p:nvPr/>
          </p:nvSpPr>
          <p:spPr>
            <a:xfrm>
              <a:off x="3633788" y="30194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3A4A524A-C7F8-4034-9DDB-35C3D3E42A73}"/>
                </a:ext>
              </a:extLst>
            </p:cNvPr>
            <p:cNvSpPr/>
            <p:nvPr/>
          </p:nvSpPr>
          <p:spPr>
            <a:xfrm>
              <a:off x="5538788" y="28622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62754E25-69CE-4749-ABE8-94FFCE90348A}"/>
                </a:ext>
              </a:extLst>
            </p:cNvPr>
            <p:cNvSpPr/>
            <p:nvPr/>
          </p:nvSpPr>
          <p:spPr>
            <a:xfrm>
              <a:off x="3500438" y="21812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D2750A6D-68B5-4E0F-AAB1-B4C0CE85CD63}"/>
                </a:ext>
              </a:extLst>
            </p:cNvPr>
            <p:cNvSpPr/>
            <p:nvPr/>
          </p:nvSpPr>
          <p:spPr>
            <a:xfrm rot="16200000">
              <a:off x="1402557" y="36631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D2389C6B-BAA8-440D-A4B0-DA298B3901A2}"/>
                </a:ext>
              </a:extLst>
            </p:cNvPr>
            <p:cNvSpPr/>
            <p:nvPr/>
          </p:nvSpPr>
          <p:spPr>
            <a:xfrm>
              <a:off x="4381500" y="36242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FE49851C-73EF-485B-848D-1BF64E653022}"/>
                </a:ext>
              </a:extLst>
            </p:cNvPr>
            <p:cNvSpPr/>
            <p:nvPr/>
          </p:nvSpPr>
          <p:spPr>
            <a:xfrm>
              <a:off x="6103938" y="35147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5EF63F2F-6F23-428B-A8DF-63767A066668}"/>
                </a:ext>
              </a:extLst>
            </p:cNvPr>
            <p:cNvSpPr/>
            <p:nvPr/>
          </p:nvSpPr>
          <p:spPr>
            <a:xfrm>
              <a:off x="4110038" y="45910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10413D4C-BB37-4B86-B511-8C5B20314288}"/>
                </a:ext>
              </a:extLst>
            </p:cNvPr>
            <p:cNvSpPr/>
            <p:nvPr/>
          </p:nvSpPr>
          <p:spPr>
            <a:xfrm>
              <a:off x="3373438" y="56610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F1B7DBF2-2734-4196-8141-E57C7328ACA5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465263"/>
            <a:ext cx="4581525" cy="4486275"/>
            <a:chOff x="2601913" y="1487488"/>
            <a:chExt cx="4581525" cy="4486275"/>
          </a:xfrm>
        </p:grpSpPr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8D4D6A34-9445-4738-9C3B-E0CFAD7A804A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046C762C-9B2E-4F44-9C76-76C32CD0486A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7D1698DD-68A5-46FB-8AE8-E241385D6696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77C45F95-EA02-41C3-A7DB-F0A98421BF7E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95702A8B-E9C0-464F-BA08-24BEDA300587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BE4BB695-950A-4767-B699-10A86323EB7E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60CFDB79-1C43-4E58-B153-DC571E91FCF0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7AACFCFF-79C0-4D5A-83F2-55F8D72A22BF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EF18C37D-5C23-4732-9D22-6201CFF137C3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B7C82722-4253-47F1-8493-DE452E9C422E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946" name="グループ化 1">
            <a:extLst>
              <a:ext uri="{FF2B5EF4-FFF2-40B4-BE49-F238E27FC236}">
                <a16:creationId xmlns:a16="http://schemas.microsoft.com/office/drawing/2014/main" id="{873E146B-12C4-4596-AE14-A90846C18865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601913" y="1487488"/>
            <a:chExt cx="4581525" cy="4486275"/>
          </a:xfrm>
        </p:grpSpPr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BAE4CA1-627E-4B94-A32C-A1C3666ACE74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D30640C3-6EBA-4497-9D19-6301D6752848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F6E582CF-E006-42FA-BA12-867A65339B8C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16AFBA27-9F1E-4582-A2BE-ABA78F0F7DE5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D693FFD-EC4D-4071-A9BF-D74805225B17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A3636D8F-DA4A-416D-B1E3-4070E5CF70A9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C2EADB8-E1CF-435E-A03F-9D7ACE9982E2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DEC4FDA-A767-4DE4-884B-B52AC98A1E5D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076CB7D4-D5E4-4457-8301-37FB620D86E0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3BA36D19-EAFE-448B-BF32-2EBD3A475D37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30" name="グループ化 1">
            <a:extLst>
              <a:ext uri="{FF2B5EF4-FFF2-40B4-BE49-F238E27FC236}">
                <a16:creationId xmlns:a16="http://schemas.microsoft.com/office/drawing/2014/main" id="{06CC08EB-F94F-4AA9-89FB-02D70BA90ABC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5A57334-D1B0-4D44-81DD-FE2627713BE7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A915F3E7-BF5F-4977-8860-857C4C9D60E7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C0AF3ADD-1FD9-49F0-8571-2C6431A0DF28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05DAD5B9-5E94-41AA-83E1-8C8BD76F0774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539FA59-BD17-4C04-B013-7A11DAE3F2D4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EB71179C-9B7E-4F85-8320-9F423D8A54F8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35D8E77-01E1-4C1C-9B80-A4CB4B020F3F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7653DD89-8D80-41EC-B63A-EC1CB7CB6C31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E1992DC-A84C-4BBC-9AE3-4760C32D0F5B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6E1BA9ED-DC0D-4179-A0E8-BB94C971E30B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A81EC88-94EB-4EB6-B142-40A4A31CB49E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911A693-FEE3-4538-915A-C9D86616C489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AE659EDD-2893-4227-AE51-3823FCC98CF7}"/>
              </a:ext>
            </a:extLst>
          </p:cNvPr>
          <p:cNvSpPr/>
          <p:nvPr/>
        </p:nvSpPr>
        <p:spPr>
          <a:xfrm>
            <a:off x="2771775" y="1817688"/>
            <a:ext cx="452438" cy="2022475"/>
          </a:xfrm>
          <a:custGeom>
            <a:avLst/>
            <a:gdLst>
              <a:gd name="connsiteX0" fmla="*/ 184994 w 451914"/>
              <a:gd name="connsiteY0" fmla="*/ 914400 h 2021722"/>
              <a:gd name="connsiteX1" fmla="*/ 174423 w 451914"/>
              <a:gd name="connsiteY1" fmla="*/ 652765 h 2021722"/>
              <a:gd name="connsiteX2" fmla="*/ 166494 w 451914"/>
              <a:gd name="connsiteY2" fmla="*/ 430772 h 2021722"/>
              <a:gd name="connsiteX3" fmla="*/ 163852 w 451914"/>
              <a:gd name="connsiteY3" fmla="*/ 322418 h 2021722"/>
              <a:gd name="connsiteX4" fmla="*/ 158566 w 451914"/>
              <a:gd name="connsiteY4" fmla="*/ 290705 h 2021722"/>
              <a:gd name="connsiteX5" fmla="*/ 150638 w 451914"/>
              <a:gd name="connsiteY5" fmla="*/ 256349 h 2021722"/>
              <a:gd name="connsiteX6" fmla="*/ 134781 w 451914"/>
              <a:gd name="connsiteY6" fmla="*/ 221993 h 2021722"/>
              <a:gd name="connsiteX7" fmla="*/ 110996 w 451914"/>
              <a:gd name="connsiteY7" fmla="*/ 187637 h 2021722"/>
              <a:gd name="connsiteX8" fmla="*/ 89854 w 451914"/>
              <a:gd name="connsiteY8" fmla="*/ 158566 h 2021722"/>
              <a:gd name="connsiteX9" fmla="*/ 68712 w 451914"/>
              <a:gd name="connsiteY9" fmla="*/ 132139 h 2021722"/>
              <a:gd name="connsiteX10" fmla="*/ 42284 w 451914"/>
              <a:gd name="connsiteY10" fmla="*/ 108354 h 2021722"/>
              <a:gd name="connsiteX11" fmla="*/ 23784 w 451914"/>
              <a:gd name="connsiteY11" fmla="*/ 89854 h 2021722"/>
              <a:gd name="connsiteX12" fmla="*/ 7928 w 451914"/>
              <a:gd name="connsiteY12" fmla="*/ 71355 h 2021722"/>
              <a:gd name="connsiteX13" fmla="*/ 0 w 451914"/>
              <a:gd name="connsiteY13" fmla="*/ 55498 h 2021722"/>
              <a:gd name="connsiteX14" fmla="*/ 0 w 451914"/>
              <a:gd name="connsiteY14" fmla="*/ 34356 h 2021722"/>
              <a:gd name="connsiteX15" fmla="*/ 5285 w 451914"/>
              <a:gd name="connsiteY15" fmla="*/ 23785 h 2021722"/>
              <a:gd name="connsiteX16" fmla="*/ 15856 w 451914"/>
              <a:gd name="connsiteY16" fmla="*/ 15857 h 2021722"/>
              <a:gd name="connsiteX17" fmla="*/ 44927 w 451914"/>
              <a:gd name="connsiteY17" fmla="*/ 5285 h 2021722"/>
              <a:gd name="connsiteX18" fmla="*/ 73997 w 451914"/>
              <a:gd name="connsiteY18" fmla="*/ 0 h 2021722"/>
              <a:gd name="connsiteX19" fmla="*/ 113639 w 451914"/>
              <a:gd name="connsiteY19" fmla="*/ 2643 h 2021722"/>
              <a:gd name="connsiteX20" fmla="*/ 153280 w 451914"/>
              <a:gd name="connsiteY20" fmla="*/ 15857 h 2021722"/>
              <a:gd name="connsiteX21" fmla="*/ 184994 w 451914"/>
              <a:gd name="connsiteY21" fmla="*/ 31713 h 2021722"/>
              <a:gd name="connsiteX22" fmla="*/ 221993 w 451914"/>
              <a:gd name="connsiteY22" fmla="*/ 52855 h 2021722"/>
              <a:gd name="connsiteX23" fmla="*/ 256349 w 451914"/>
              <a:gd name="connsiteY23" fmla="*/ 79283 h 2021722"/>
              <a:gd name="connsiteX24" fmla="*/ 295990 w 451914"/>
              <a:gd name="connsiteY24" fmla="*/ 113639 h 2021722"/>
              <a:gd name="connsiteX25" fmla="*/ 388487 w 451914"/>
              <a:gd name="connsiteY25" fmla="*/ 266920 h 2021722"/>
              <a:gd name="connsiteX26" fmla="*/ 380559 w 451914"/>
              <a:gd name="connsiteY26" fmla="*/ 367346 h 2021722"/>
              <a:gd name="connsiteX27" fmla="*/ 380559 w 451914"/>
              <a:gd name="connsiteY27" fmla="*/ 478342 h 2021722"/>
              <a:gd name="connsiteX28" fmla="*/ 385845 w 451914"/>
              <a:gd name="connsiteY28" fmla="*/ 578768 h 2021722"/>
              <a:gd name="connsiteX29" fmla="*/ 399058 w 451914"/>
              <a:gd name="connsiteY29" fmla="*/ 739977 h 2021722"/>
              <a:gd name="connsiteX30" fmla="*/ 412272 w 451914"/>
              <a:gd name="connsiteY30" fmla="*/ 885329 h 2021722"/>
              <a:gd name="connsiteX31" fmla="*/ 409630 w 451914"/>
              <a:gd name="connsiteY31" fmla="*/ 1038610 h 2021722"/>
              <a:gd name="connsiteX32" fmla="*/ 412272 w 451914"/>
              <a:gd name="connsiteY32" fmla="*/ 1205105 h 2021722"/>
              <a:gd name="connsiteX33" fmla="*/ 417558 w 451914"/>
              <a:gd name="connsiteY33" fmla="*/ 1387457 h 2021722"/>
              <a:gd name="connsiteX34" fmla="*/ 433415 w 451914"/>
              <a:gd name="connsiteY34" fmla="*/ 1651734 h 2021722"/>
              <a:gd name="connsiteX35" fmla="*/ 451914 w 451914"/>
              <a:gd name="connsiteY35" fmla="*/ 1810300 h 2021722"/>
              <a:gd name="connsiteX36" fmla="*/ 443986 w 451914"/>
              <a:gd name="connsiteY36" fmla="*/ 1873727 h 2021722"/>
              <a:gd name="connsiteX37" fmla="*/ 422843 w 451914"/>
              <a:gd name="connsiteY37" fmla="*/ 1939796 h 2021722"/>
              <a:gd name="connsiteX38" fmla="*/ 401701 w 451914"/>
              <a:gd name="connsiteY38" fmla="*/ 1984724 h 2021722"/>
              <a:gd name="connsiteX39" fmla="*/ 383202 w 451914"/>
              <a:gd name="connsiteY39" fmla="*/ 2008509 h 2021722"/>
              <a:gd name="connsiteX40" fmla="*/ 362060 w 451914"/>
              <a:gd name="connsiteY40" fmla="*/ 2019080 h 2021722"/>
              <a:gd name="connsiteX41" fmla="*/ 348846 w 451914"/>
              <a:gd name="connsiteY41" fmla="*/ 2021722 h 2021722"/>
              <a:gd name="connsiteX42" fmla="*/ 325061 w 451914"/>
              <a:gd name="connsiteY42" fmla="*/ 2013794 h 2021722"/>
              <a:gd name="connsiteX43" fmla="*/ 293347 w 451914"/>
              <a:gd name="connsiteY43" fmla="*/ 1995295 h 2021722"/>
              <a:gd name="connsiteX44" fmla="*/ 272205 w 451914"/>
              <a:gd name="connsiteY44" fmla="*/ 1976795 h 2021722"/>
              <a:gd name="connsiteX45" fmla="*/ 258991 w 451914"/>
              <a:gd name="connsiteY45" fmla="*/ 1960939 h 2021722"/>
              <a:gd name="connsiteX46" fmla="*/ 237849 w 451914"/>
              <a:gd name="connsiteY46" fmla="*/ 1926583 h 2021722"/>
              <a:gd name="connsiteX47" fmla="*/ 221993 w 451914"/>
              <a:gd name="connsiteY47" fmla="*/ 1886941 h 2021722"/>
              <a:gd name="connsiteX48" fmla="*/ 211421 w 451914"/>
              <a:gd name="connsiteY48" fmla="*/ 1836728 h 2021722"/>
              <a:gd name="connsiteX49" fmla="*/ 203493 w 451914"/>
              <a:gd name="connsiteY49" fmla="*/ 1778587 h 2021722"/>
              <a:gd name="connsiteX50" fmla="*/ 198208 w 451914"/>
              <a:gd name="connsiteY50" fmla="*/ 1707232 h 2021722"/>
              <a:gd name="connsiteX51" fmla="*/ 195565 w 451914"/>
              <a:gd name="connsiteY51" fmla="*/ 1641163 h 2021722"/>
              <a:gd name="connsiteX52" fmla="*/ 200850 w 451914"/>
              <a:gd name="connsiteY52" fmla="*/ 1604164 h 2021722"/>
              <a:gd name="connsiteX53" fmla="*/ 206136 w 451914"/>
              <a:gd name="connsiteY53" fmla="*/ 1569808 h 2021722"/>
              <a:gd name="connsiteX54" fmla="*/ 203493 w 451914"/>
              <a:gd name="connsiteY54" fmla="*/ 1479954 h 2021722"/>
              <a:gd name="connsiteX55" fmla="*/ 198208 w 451914"/>
              <a:gd name="connsiteY55" fmla="*/ 1294959 h 2021722"/>
              <a:gd name="connsiteX56" fmla="*/ 184994 w 451914"/>
              <a:gd name="connsiteY56" fmla="*/ 914400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1914" h="2021722">
                <a:moveTo>
                  <a:pt x="184994" y="914400"/>
                </a:moveTo>
                <a:lnTo>
                  <a:pt x="174423" y="652765"/>
                </a:lnTo>
                <a:lnTo>
                  <a:pt x="166494" y="430772"/>
                </a:lnTo>
                <a:cubicBezTo>
                  <a:pt x="165613" y="394654"/>
                  <a:pt x="164733" y="358536"/>
                  <a:pt x="163852" y="322418"/>
                </a:cubicBezTo>
                <a:lnTo>
                  <a:pt x="158566" y="290705"/>
                </a:lnTo>
                <a:lnTo>
                  <a:pt x="150638" y="256349"/>
                </a:lnTo>
                <a:lnTo>
                  <a:pt x="134781" y="221993"/>
                </a:lnTo>
                <a:lnTo>
                  <a:pt x="110996" y="187637"/>
                </a:lnTo>
                <a:lnTo>
                  <a:pt x="89854" y="158566"/>
                </a:lnTo>
                <a:lnTo>
                  <a:pt x="68712" y="132139"/>
                </a:lnTo>
                <a:lnTo>
                  <a:pt x="42284" y="108354"/>
                </a:lnTo>
                <a:lnTo>
                  <a:pt x="23784" y="89854"/>
                </a:lnTo>
                <a:lnTo>
                  <a:pt x="7928" y="71355"/>
                </a:lnTo>
                <a:lnTo>
                  <a:pt x="0" y="55498"/>
                </a:lnTo>
                <a:lnTo>
                  <a:pt x="0" y="34356"/>
                </a:lnTo>
                <a:lnTo>
                  <a:pt x="5285" y="23785"/>
                </a:lnTo>
                <a:lnTo>
                  <a:pt x="15856" y="15857"/>
                </a:lnTo>
                <a:lnTo>
                  <a:pt x="44927" y="5285"/>
                </a:lnTo>
                <a:lnTo>
                  <a:pt x="73997" y="0"/>
                </a:lnTo>
                <a:lnTo>
                  <a:pt x="113639" y="2643"/>
                </a:lnTo>
                <a:lnTo>
                  <a:pt x="153280" y="15857"/>
                </a:lnTo>
                <a:lnTo>
                  <a:pt x="184994" y="31713"/>
                </a:lnTo>
                <a:lnTo>
                  <a:pt x="221993" y="52855"/>
                </a:lnTo>
                <a:lnTo>
                  <a:pt x="256349" y="79283"/>
                </a:lnTo>
                <a:lnTo>
                  <a:pt x="295990" y="113639"/>
                </a:lnTo>
                <a:lnTo>
                  <a:pt x="388487" y="266920"/>
                </a:lnTo>
                <a:lnTo>
                  <a:pt x="380559" y="367346"/>
                </a:lnTo>
                <a:lnTo>
                  <a:pt x="380559" y="478342"/>
                </a:lnTo>
                <a:lnTo>
                  <a:pt x="385845" y="578768"/>
                </a:lnTo>
                <a:lnTo>
                  <a:pt x="399058" y="739977"/>
                </a:lnTo>
                <a:lnTo>
                  <a:pt x="412272" y="885329"/>
                </a:lnTo>
                <a:cubicBezTo>
                  <a:pt x="411391" y="936423"/>
                  <a:pt x="410511" y="987516"/>
                  <a:pt x="409630" y="1038610"/>
                </a:cubicBezTo>
                <a:cubicBezTo>
                  <a:pt x="410511" y="1094108"/>
                  <a:pt x="411391" y="1149607"/>
                  <a:pt x="412272" y="1205105"/>
                </a:cubicBezTo>
                <a:lnTo>
                  <a:pt x="417558" y="1387457"/>
                </a:lnTo>
                <a:lnTo>
                  <a:pt x="433415" y="1651734"/>
                </a:lnTo>
                <a:lnTo>
                  <a:pt x="451914" y="1810300"/>
                </a:lnTo>
                <a:lnTo>
                  <a:pt x="443986" y="1873727"/>
                </a:lnTo>
                <a:lnTo>
                  <a:pt x="422843" y="1939796"/>
                </a:lnTo>
                <a:lnTo>
                  <a:pt x="401701" y="1984724"/>
                </a:lnTo>
                <a:lnTo>
                  <a:pt x="383202" y="2008509"/>
                </a:lnTo>
                <a:lnTo>
                  <a:pt x="362060" y="2019080"/>
                </a:lnTo>
                <a:lnTo>
                  <a:pt x="348846" y="2021722"/>
                </a:lnTo>
                <a:lnTo>
                  <a:pt x="325061" y="2013794"/>
                </a:lnTo>
                <a:lnTo>
                  <a:pt x="293347" y="1995295"/>
                </a:lnTo>
                <a:lnTo>
                  <a:pt x="272205" y="1976795"/>
                </a:lnTo>
                <a:lnTo>
                  <a:pt x="258991" y="1960939"/>
                </a:lnTo>
                <a:lnTo>
                  <a:pt x="237849" y="1926583"/>
                </a:lnTo>
                <a:lnTo>
                  <a:pt x="221993" y="1886941"/>
                </a:lnTo>
                <a:lnTo>
                  <a:pt x="211421" y="1836728"/>
                </a:lnTo>
                <a:lnTo>
                  <a:pt x="203493" y="1778587"/>
                </a:lnTo>
                <a:lnTo>
                  <a:pt x="198208" y="1707232"/>
                </a:lnTo>
                <a:lnTo>
                  <a:pt x="195565" y="1641163"/>
                </a:lnTo>
                <a:lnTo>
                  <a:pt x="200850" y="1604164"/>
                </a:lnTo>
                <a:lnTo>
                  <a:pt x="206136" y="1569808"/>
                </a:lnTo>
                <a:lnTo>
                  <a:pt x="203493" y="1479954"/>
                </a:lnTo>
                <a:lnTo>
                  <a:pt x="198208" y="1294959"/>
                </a:lnTo>
                <a:lnTo>
                  <a:pt x="184994" y="914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FE2EF887-278C-4F0F-825B-78911B72D3E3}"/>
              </a:ext>
            </a:extLst>
          </p:cNvPr>
          <p:cNvSpPr/>
          <p:nvPr/>
        </p:nvSpPr>
        <p:spPr>
          <a:xfrm>
            <a:off x="4497388" y="1635125"/>
            <a:ext cx="849312" cy="2647950"/>
          </a:xfrm>
          <a:custGeom>
            <a:avLst/>
            <a:gdLst>
              <a:gd name="connsiteX0" fmla="*/ 832818 w 849814"/>
              <a:gd name="connsiteY0" fmla="*/ 1135352 h 2648021"/>
              <a:gd name="connsiteX1" fmla="*/ 846415 w 849814"/>
              <a:gd name="connsiteY1" fmla="*/ 985785 h 2648021"/>
              <a:gd name="connsiteX2" fmla="*/ 849814 w 849814"/>
              <a:gd name="connsiteY2" fmla="*/ 907602 h 2648021"/>
              <a:gd name="connsiteX3" fmla="*/ 849814 w 849814"/>
              <a:gd name="connsiteY3" fmla="*/ 717244 h 2648021"/>
              <a:gd name="connsiteX4" fmla="*/ 849814 w 849814"/>
              <a:gd name="connsiteY4" fmla="*/ 452101 h 2648021"/>
              <a:gd name="connsiteX5" fmla="*/ 849814 w 849814"/>
              <a:gd name="connsiteY5" fmla="*/ 234549 h 2648021"/>
              <a:gd name="connsiteX6" fmla="*/ 781829 w 849814"/>
              <a:gd name="connsiteY6" fmla="*/ 98579 h 2648021"/>
              <a:gd name="connsiteX7" fmla="*/ 754635 w 849814"/>
              <a:gd name="connsiteY7" fmla="*/ 84982 h 2648021"/>
              <a:gd name="connsiteX8" fmla="*/ 707046 w 849814"/>
              <a:gd name="connsiteY8" fmla="*/ 64586 h 2648021"/>
              <a:gd name="connsiteX9" fmla="*/ 635661 w 849814"/>
              <a:gd name="connsiteY9" fmla="*/ 37392 h 2648021"/>
              <a:gd name="connsiteX10" fmla="*/ 547281 w 849814"/>
              <a:gd name="connsiteY10" fmla="*/ 16997 h 2648021"/>
              <a:gd name="connsiteX11" fmla="*/ 492893 w 849814"/>
              <a:gd name="connsiteY11" fmla="*/ 10198 h 2648021"/>
              <a:gd name="connsiteX12" fmla="*/ 472497 w 849814"/>
              <a:gd name="connsiteY12" fmla="*/ 10198 h 2648021"/>
              <a:gd name="connsiteX13" fmla="*/ 445303 w 849814"/>
              <a:gd name="connsiteY13" fmla="*/ 0 h 2648021"/>
              <a:gd name="connsiteX14" fmla="*/ 428307 w 849814"/>
              <a:gd name="connsiteY14" fmla="*/ 0 h 2648021"/>
              <a:gd name="connsiteX15" fmla="*/ 418109 w 849814"/>
              <a:gd name="connsiteY15" fmla="*/ 6799 h 2648021"/>
              <a:gd name="connsiteX16" fmla="*/ 418109 w 849814"/>
              <a:gd name="connsiteY16" fmla="*/ 20396 h 2648021"/>
              <a:gd name="connsiteX17" fmla="*/ 421508 w 849814"/>
              <a:gd name="connsiteY17" fmla="*/ 44191 h 2648021"/>
              <a:gd name="connsiteX18" fmla="*/ 438504 w 849814"/>
              <a:gd name="connsiteY18" fmla="*/ 61187 h 2648021"/>
              <a:gd name="connsiteX19" fmla="*/ 492893 w 849814"/>
              <a:gd name="connsiteY19" fmla="*/ 118974 h 2648021"/>
              <a:gd name="connsiteX20" fmla="*/ 543881 w 849814"/>
              <a:gd name="connsiteY20" fmla="*/ 180161 h 2648021"/>
              <a:gd name="connsiteX21" fmla="*/ 571075 w 849814"/>
              <a:gd name="connsiteY21" fmla="*/ 227751 h 2648021"/>
              <a:gd name="connsiteX22" fmla="*/ 601669 w 849814"/>
              <a:gd name="connsiteY22" fmla="*/ 292336 h 2648021"/>
              <a:gd name="connsiteX23" fmla="*/ 618665 w 849814"/>
              <a:gd name="connsiteY23" fmla="*/ 353523 h 2648021"/>
              <a:gd name="connsiteX24" fmla="*/ 628863 w 849814"/>
              <a:gd name="connsiteY24" fmla="*/ 421508 h 2648021"/>
              <a:gd name="connsiteX25" fmla="*/ 628863 w 849814"/>
              <a:gd name="connsiteY25" fmla="*/ 594870 h 2648021"/>
              <a:gd name="connsiteX26" fmla="*/ 628863 w 849814"/>
              <a:gd name="connsiteY26" fmla="*/ 900803 h 2648021"/>
              <a:gd name="connsiteX27" fmla="*/ 618665 w 849814"/>
              <a:gd name="connsiteY27" fmla="*/ 1108158 h 2648021"/>
              <a:gd name="connsiteX28" fmla="*/ 608467 w 849814"/>
              <a:gd name="connsiteY28" fmla="*/ 1261125 h 2648021"/>
              <a:gd name="connsiteX29" fmla="*/ 598270 w 849814"/>
              <a:gd name="connsiteY29" fmla="*/ 1369901 h 2648021"/>
              <a:gd name="connsiteX30" fmla="*/ 577874 w 849814"/>
              <a:gd name="connsiteY30" fmla="*/ 1516069 h 2648021"/>
              <a:gd name="connsiteX31" fmla="*/ 543881 w 849814"/>
              <a:gd name="connsiteY31" fmla="*/ 1679233 h 2648021"/>
              <a:gd name="connsiteX32" fmla="*/ 499691 w 849814"/>
              <a:gd name="connsiteY32" fmla="*/ 1825401 h 2648021"/>
              <a:gd name="connsiteX33" fmla="*/ 445303 w 849814"/>
              <a:gd name="connsiteY33" fmla="*/ 1947774 h 2648021"/>
              <a:gd name="connsiteX34" fmla="*/ 394314 w 849814"/>
              <a:gd name="connsiteY34" fmla="*/ 2049752 h 2648021"/>
              <a:gd name="connsiteX35" fmla="*/ 336527 w 849814"/>
              <a:gd name="connsiteY35" fmla="*/ 2151730 h 2648021"/>
              <a:gd name="connsiteX36" fmla="*/ 275340 w 849814"/>
              <a:gd name="connsiteY36" fmla="*/ 2243510 h 2648021"/>
              <a:gd name="connsiteX37" fmla="*/ 214154 w 849814"/>
              <a:gd name="connsiteY37" fmla="*/ 2325092 h 2648021"/>
              <a:gd name="connsiteX38" fmla="*/ 132571 w 849814"/>
              <a:gd name="connsiteY38" fmla="*/ 2427070 h 2648021"/>
              <a:gd name="connsiteX39" fmla="*/ 61187 w 849814"/>
              <a:gd name="connsiteY39" fmla="*/ 2512051 h 2648021"/>
              <a:gd name="connsiteX40" fmla="*/ 13597 w 849814"/>
              <a:gd name="connsiteY40" fmla="*/ 2566439 h 2648021"/>
              <a:gd name="connsiteX41" fmla="*/ 0 w 849814"/>
              <a:gd name="connsiteY41" fmla="*/ 2590234 h 2648021"/>
              <a:gd name="connsiteX42" fmla="*/ 0 w 849814"/>
              <a:gd name="connsiteY42" fmla="*/ 2607230 h 2648021"/>
              <a:gd name="connsiteX43" fmla="*/ 3400 w 849814"/>
              <a:gd name="connsiteY43" fmla="*/ 2631025 h 2648021"/>
              <a:gd name="connsiteX44" fmla="*/ 10198 w 849814"/>
              <a:gd name="connsiteY44" fmla="*/ 2637823 h 2648021"/>
              <a:gd name="connsiteX45" fmla="*/ 23795 w 849814"/>
              <a:gd name="connsiteY45" fmla="*/ 2644622 h 2648021"/>
              <a:gd name="connsiteX46" fmla="*/ 44191 w 849814"/>
              <a:gd name="connsiteY46" fmla="*/ 2648021 h 2648021"/>
              <a:gd name="connsiteX47" fmla="*/ 67985 w 849814"/>
              <a:gd name="connsiteY47" fmla="*/ 2627626 h 2648021"/>
              <a:gd name="connsiteX48" fmla="*/ 149568 w 849814"/>
              <a:gd name="connsiteY48" fmla="*/ 2559641 h 2648021"/>
              <a:gd name="connsiteX49" fmla="*/ 268542 w 849814"/>
              <a:gd name="connsiteY49" fmla="*/ 2454264 h 2648021"/>
              <a:gd name="connsiteX50" fmla="*/ 387516 w 849814"/>
              <a:gd name="connsiteY50" fmla="*/ 2338689 h 2648021"/>
              <a:gd name="connsiteX51" fmla="*/ 465698 w 849814"/>
              <a:gd name="connsiteY51" fmla="*/ 2253707 h 2648021"/>
              <a:gd name="connsiteX52" fmla="*/ 509889 w 849814"/>
              <a:gd name="connsiteY52" fmla="*/ 2195920 h 2648021"/>
              <a:gd name="connsiteX53" fmla="*/ 550680 w 849814"/>
              <a:gd name="connsiteY53" fmla="*/ 2134733 h 2648021"/>
              <a:gd name="connsiteX54" fmla="*/ 594870 w 849814"/>
              <a:gd name="connsiteY54" fmla="*/ 2053151 h 2648021"/>
              <a:gd name="connsiteX55" fmla="*/ 625464 w 849814"/>
              <a:gd name="connsiteY55" fmla="*/ 1991965 h 2648021"/>
              <a:gd name="connsiteX56" fmla="*/ 696848 w 849814"/>
              <a:gd name="connsiteY56" fmla="*/ 1835599 h 2648021"/>
              <a:gd name="connsiteX57" fmla="*/ 764833 w 849814"/>
              <a:gd name="connsiteY57" fmla="*/ 1658838 h 2648021"/>
              <a:gd name="connsiteX58" fmla="*/ 802225 w 849814"/>
              <a:gd name="connsiteY58" fmla="*/ 1509270 h 2648021"/>
              <a:gd name="connsiteX59" fmla="*/ 812423 w 849814"/>
              <a:gd name="connsiteY59" fmla="*/ 1410692 h 2648021"/>
              <a:gd name="connsiteX60" fmla="*/ 832818 w 849814"/>
              <a:gd name="connsiteY60" fmla="*/ 1135352 h 2648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9814" h="2648021">
                <a:moveTo>
                  <a:pt x="832818" y="1135352"/>
                </a:moveTo>
                <a:lnTo>
                  <a:pt x="846415" y="985785"/>
                </a:lnTo>
                <a:lnTo>
                  <a:pt x="849814" y="907602"/>
                </a:lnTo>
                <a:lnTo>
                  <a:pt x="849814" y="717244"/>
                </a:lnTo>
                <a:lnTo>
                  <a:pt x="849814" y="452101"/>
                </a:lnTo>
                <a:lnTo>
                  <a:pt x="849814" y="234549"/>
                </a:lnTo>
                <a:lnTo>
                  <a:pt x="781829" y="98579"/>
                </a:lnTo>
                <a:lnTo>
                  <a:pt x="754635" y="84982"/>
                </a:lnTo>
                <a:lnTo>
                  <a:pt x="707046" y="64586"/>
                </a:lnTo>
                <a:lnTo>
                  <a:pt x="635661" y="37392"/>
                </a:lnTo>
                <a:lnTo>
                  <a:pt x="547281" y="16997"/>
                </a:lnTo>
                <a:lnTo>
                  <a:pt x="492893" y="10198"/>
                </a:lnTo>
                <a:lnTo>
                  <a:pt x="472497" y="10198"/>
                </a:lnTo>
                <a:lnTo>
                  <a:pt x="445303" y="0"/>
                </a:lnTo>
                <a:lnTo>
                  <a:pt x="428307" y="0"/>
                </a:lnTo>
                <a:lnTo>
                  <a:pt x="418109" y="6799"/>
                </a:lnTo>
                <a:lnTo>
                  <a:pt x="418109" y="20396"/>
                </a:lnTo>
                <a:lnTo>
                  <a:pt x="421508" y="44191"/>
                </a:lnTo>
                <a:lnTo>
                  <a:pt x="438504" y="61187"/>
                </a:lnTo>
                <a:lnTo>
                  <a:pt x="492893" y="118974"/>
                </a:lnTo>
                <a:lnTo>
                  <a:pt x="543881" y="180161"/>
                </a:lnTo>
                <a:lnTo>
                  <a:pt x="571075" y="227751"/>
                </a:lnTo>
                <a:lnTo>
                  <a:pt x="601669" y="292336"/>
                </a:lnTo>
                <a:lnTo>
                  <a:pt x="618665" y="353523"/>
                </a:lnTo>
                <a:lnTo>
                  <a:pt x="628863" y="421508"/>
                </a:lnTo>
                <a:lnTo>
                  <a:pt x="628863" y="594870"/>
                </a:lnTo>
                <a:lnTo>
                  <a:pt x="628863" y="900803"/>
                </a:lnTo>
                <a:lnTo>
                  <a:pt x="618665" y="1108158"/>
                </a:lnTo>
                <a:lnTo>
                  <a:pt x="608467" y="1261125"/>
                </a:lnTo>
                <a:lnTo>
                  <a:pt x="598270" y="1369901"/>
                </a:lnTo>
                <a:lnTo>
                  <a:pt x="577874" y="1516069"/>
                </a:lnTo>
                <a:lnTo>
                  <a:pt x="543881" y="1679233"/>
                </a:lnTo>
                <a:lnTo>
                  <a:pt x="499691" y="1825401"/>
                </a:lnTo>
                <a:lnTo>
                  <a:pt x="445303" y="1947774"/>
                </a:lnTo>
                <a:lnTo>
                  <a:pt x="394314" y="2049752"/>
                </a:lnTo>
                <a:lnTo>
                  <a:pt x="336527" y="2151730"/>
                </a:lnTo>
                <a:lnTo>
                  <a:pt x="275340" y="2243510"/>
                </a:lnTo>
                <a:lnTo>
                  <a:pt x="214154" y="2325092"/>
                </a:lnTo>
                <a:lnTo>
                  <a:pt x="132571" y="2427070"/>
                </a:lnTo>
                <a:lnTo>
                  <a:pt x="61187" y="2512051"/>
                </a:lnTo>
                <a:lnTo>
                  <a:pt x="13597" y="2566439"/>
                </a:lnTo>
                <a:lnTo>
                  <a:pt x="0" y="2590234"/>
                </a:lnTo>
                <a:lnTo>
                  <a:pt x="0" y="2607230"/>
                </a:lnTo>
                <a:lnTo>
                  <a:pt x="3400" y="2631025"/>
                </a:lnTo>
                <a:lnTo>
                  <a:pt x="10198" y="2637823"/>
                </a:lnTo>
                <a:lnTo>
                  <a:pt x="23795" y="2644622"/>
                </a:lnTo>
                <a:lnTo>
                  <a:pt x="44191" y="2648021"/>
                </a:lnTo>
                <a:lnTo>
                  <a:pt x="67985" y="2627626"/>
                </a:lnTo>
                <a:lnTo>
                  <a:pt x="149568" y="2559641"/>
                </a:lnTo>
                <a:lnTo>
                  <a:pt x="268542" y="2454264"/>
                </a:lnTo>
                <a:lnTo>
                  <a:pt x="387516" y="2338689"/>
                </a:lnTo>
                <a:lnTo>
                  <a:pt x="465698" y="2253707"/>
                </a:lnTo>
                <a:lnTo>
                  <a:pt x="509889" y="2195920"/>
                </a:lnTo>
                <a:lnTo>
                  <a:pt x="550680" y="2134733"/>
                </a:lnTo>
                <a:lnTo>
                  <a:pt x="594870" y="2053151"/>
                </a:lnTo>
                <a:lnTo>
                  <a:pt x="625464" y="1991965"/>
                </a:lnTo>
                <a:lnTo>
                  <a:pt x="696848" y="1835599"/>
                </a:lnTo>
                <a:lnTo>
                  <a:pt x="764833" y="1658838"/>
                </a:lnTo>
                <a:lnTo>
                  <a:pt x="802225" y="1509270"/>
                </a:lnTo>
                <a:lnTo>
                  <a:pt x="812423" y="1410692"/>
                </a:lnTo>
                <a:lnTo>
                  <a:pt x="832818" y="11353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58B1BCAB-BE51-4021-9B06-5D95FCF67D4C}"/>
              </a:ext>
            </a:extLst>
          </p:cNvPr>
          <p:cNvSpPr/>
          <p:nvPr/>
        </p:nvSpPr>
        <p:spPr>
          <a:xfrm>
            <a:off x="3109913" y="4411663"/>
            <a:ext cx="538162" cy="1368425"/>
          </a:xfrm>
          <a:custGeom>
            <a:avLst/>
            <a:gdLst>
              <a:gd name="connsiteX0" fmla="*/ 507206 w 538162"/>
              <a:gd name="connsiteY0" fmla="*/ 728663 h 1366838"/>
              <a:gd name="connsiteX1" fmla="*/ 497681 w 538162"/>
              <a:gd name="connsiteY1" fmla="*/ 602457 h 1366838"/>
              <a:gd name="connsiteX2" fmla="*/ 481012 w 538162"/>
              <a:gd name="connsiteY2" fmla="*/ 433388 h 1366838"/>
              <a:gd name="connsiteX3" fmla="*/ 471487 w 538162"/>
              <a:gd name="connsiteY3" fmla="*/ 330994 h 1366838"/>
              <a:gd name="connsiteX4" fmla="*/ 383381 w 538162"/>
              <a:gd name="connsiteY4" fmla="*/ 176213 h 1366838"/>
              <a:gd name="connsiteX5" fmla="*/ 354806 w 538162"/>
              <a:gd name="connsiteY5" fmla="*/ 152400 h 1366838"/>
              <a:gd name="connsiteX6" fmla="*/ 326231 w 538162"/>
              <a:gd name="connsiteY6" fmla="*/ 128588 h 1366838"/>
              <a:gd name="connsiteX7" fmla="*/ 300037 w 538162"/>
              <a:gd name="connsiteY7" fmla="*/ 109538 h 1366838"/>
              <a:gd name="connsiteX8" fmla="*/ 273843 w 538162"/>
              <a:gd name="connsiteY8" fmla="*/ 90488 h 1366838"/>
              <a:gd name="connsiteX9" fmla="*/ 235743 w 538162"/>
              <a:gd name="connsiteY9" fmla="*/ 69057 h 1366838"/>
              <a:gd name="connsiteX10" fmla="*/ 207168 w 538162"/>
              <a:gd name="connsiteY10" fmla="*/ 52388 h 1366838"/>
              <a:gd name="connsiteX11" fmla="*/ 150018 w 538162"/>
              <a:gd name="connsiteY11" fmla="*/ 26194 h 1366838"/>
              <a:gd name="connsiteX12" fmla="*/ 97631 w 538162"/>
              <a:gd name="connsiteY12" fmla="*/ 7144 h 1366838"/>
              <a:gd name="connsiteX13" fmla="*/ 52387 w 538162"/>
              <a:gd name="connsiteY13" fmla="*/ 0 h 1366838"/>
              <a:gd name="connsiteX14" fmla="*/ 23812 w 538162"/>
              <a:gd name="connsiteY14" fmla="*/ 4763 h 1366838"/>
              <a:gd name="connsiteX15" fmla="*/ 7143 w 538162"/>
              <a:gd name="connsiteY15" fmla="*/ 9525 h 1366838"/>
              <a:gd name="connsiteX16" fmla="*/ 0 w 538162"/>
              <a:gd name="connsiteY16" fmla="*/ 21432 h 1366838"/>
              <a:gd name="connsiteX17" fmla="*/ 0 w 538162"/>
              <a:gd name="connsiteY17" fmla="*/ 42863 h 1366838"/>
              <a:gd name="connsiteX18" fmla="*/ 7143 w 538162"/>
              <a:gd name="connsiteY18" fmla="*/ 66675 h 1366838"/>
              <a:gd name="connsiteX19" fmla="*/ 33337 w 538162"/>
              <a:gd name="connsiteY19" fmla="*/ 100013 h 1366838"/>
              <a:gd name="connsiteX20" fmla="*/ 97631 w 538162"/>
              <a:gd name="connsiteY20" fmla="*/ 183357 h 1366838"/>
              <a:gd name="connsiteX21" fmla="*/ 133350 w 538162"/>
              <a:gd name="connsiteY21" fmla="*/ 238125 h 1366838"/>
              <a:gd name="connsiteX22" fmla="*/ 180975 w 538162"/>
              <a:gd name="connsiteY22" fmla="*/ 323850 h 1366838"/>
              <a:gd name="connsiteX23" fmla="*/ 211931 w 538162"/>
              <a:gd name="connsiteY23" fmla="*/ 388144 h 1366838"/>
              <a:gd name="connsiteX24" fmla="*/ 238125 w 538162"/>
              <a:gd name="connsiteY24" fmla="*/ 478632 h 1366838"/>
              <a:gd name="connsiteX25" fmla="*/ 271462 w 538162"/>
              <a:gd name="connsiteY25" fmla="*/ 635794 h 1366838"/>
              <a:gd name="connsiteX26" fmla="*/ 309562 w 538162"/>
              <a:gd name="connsiteY26" fmla="*/ 859632 h 1366838"/>
              <a:gd name="connsiteX27" fmla="*/ 342900 w 538162"/>
              <a:gd name="connsiteY27" fmla="*/ 1095375 h 1366838"/>
              <a:gd name="connsiteX28" fmla="*/ 376237 w 538162"/>
              <a:gd name="connsiteY28" fmla="*/ 1366838 h 1366838"/>
              <a:gd name="connsiteX29" fmla="*/ 538162 w 538162"/>
              <a:gd name="connsiteY29" fmla="*/ 1338263 h 1366838"/>
              <a:gd name="connsiteX30" fmla="*/ 538162 w 538162"/>
              <a:gd name="connsiteY30" fmla="*/ 1195388 h 1366838"/>
              <a:gd name="connsiteX31" fmla="*/ 531018 w 538162"/>
              <a:gd name="connsiteY31" fmla="*/ 1047750 h 1366838"/>
              <a:gd name="connsiteX32" fmla="*/ 507206 w 538162"/>
              <a:gd name="connsiteY32" fmla="*/ 728663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38162" h="1366838">
                <a:moveTo>
                  <a:pt x="507206" y="728663"/>
                </a:moveTo>
                <a:lnTo>
                  <a:pt x="497681" y="602457"/>
                </a:lnTo>
                <a:lnTo>
                  <a:pt x="481012" y="433388"/>
                </a:lnTo>
                <a:lnTo>
                  <a:pt x="471487" y="330994"/>
                </a:lnTo>
                <a:lnTo>
                  <a:pt x="383381" y="176213"/>
                </a:lnTo>
                <a:lnTo>
                  <a:pt x="354806" y="152400"/>
                </a:lnTo>
                <a:lnTo>
                  <a:pt x="326231" y="128588"/>
                </a:lnTo>
                <a:lnTo>
                  <a:pt x="300037" y="109538"/>
                </a:lnTo>
                <a:lnTo>
                  <a:pt x="273843" y="90488"/>
                </a:lnTo>
                <a:lnTo>
                  <a:pt x="235743" y="69057"/>
                </a:lnTo>
                <a:lnTo>
                  <a:pt x="207168" y="52388"/>
                </a:lnTo>
                <a:lnTo>
                  <a:pt x="150018" y="26194"/>
                </a:lnTo>
                <a:lnTo>
                  <a:pt x="97631" y="7144"/>
                </a:lnTo>
                <a:lnTo>
                  <a:pt x="52387" y="0"/>
                </a:lnTo>
                <a:lnTo>
                  <a:pt x="23812" y="4763"/>
                </a:lnTo>
                <a:lnTo>
                  <a:pt x="7143" y="9525"/>
                </a:lnTo>
                <a:lnTo>
                  <a:pt x="0" y="21432"/>
                </a:lnTo>
                <a:lnTo>
                  <a:pt x="0" y="42863"/>
                </a:lnTo>
                <a:lnTo>
                  <a:pt x="7143" y="66675"/>
                </a:lnTo>
                <a:lnTo>
                  <a:pt x="33337" y="100013"/>
                </a:lnTo>
                <a:lnTo>
                  <a:pt x="97631" y="183357"/>
                </a:lnTo>
                <a:lnTo>
                  <a:pt x="133350" y="238125"/>
                </a:lnTo>
                <a:lnTo>
                  <a:pt x="180975" y="323850"/>
                </a:lnTo>
                <a:lnTo>
                  <a:pt x="211931" y="388144"/>
                </a:lnTo>
                <a:lnTo>
                  <a:pt x="238125" y="478632"/>
                </a:lnTo>
                <a:lnTo>
                  <a:pt x="271462" y="635794"/>
                </a:lnTo>
                <a:lnTo>
                  <a:pt x="309562" y="859632"/>
                </a:lnTo>
                <a:lnTo>
                  <a:pt x="342900" y="1095375"/>
                </a:lnTo>
                <a:lnTo>
                  <a:pt x="376237" y="1366838"/>
                </a:lnTo>
                <a:lnTo>
                  <a:pt x="538162" y="1338263"/>
                </a:lnTo>
                <a:lnTo>
                  <a:pt x="538162" y="1195388"/>
                </a:lnTo>
                <a:lnTo>
                  <a:pt x="531018" y="1047750"/>
                </a:lnTo>
                <a:lnTo>
                  <a:pt x="50720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2AAC3C9D-21CF-424A-A89B-5EAA4ABFD19D}"/>
              </a:ext>
            </a:extLst>
          </p:cNvPr>
          <p:cNvSpPr/>
          <p:nvPr/>
        </p:nvSpPr>
        <p:spPr>
          <a:xfrm>
            <a:off x="2990850" y="1733550"/>
            <a:ext cx="1514475" cy="1939925"/>
          </a:xfrm>
          <a:custGeom>
            <a:avLst/>
            <a:gdLst>
              <a:gd name="connsiteX0" fmla="*/ 845688 w 1514310"/>
              <a:gd name="connsiteY0" fmla="*/ 95140 h 1939797"/>
              <a:gd name="connsiteX1" fmla="*/ 689764 w 1514310"/>
              <a:gd name="connsiteY1" fmla="*/ 124211 h 1939797"/>
              <a:gd name="connsiteX2" fmla="*/ 552340 w 1514310"/>
              <a:gd name="connsiteY2" fmla="*/ 145353 h 1939797"/>
              <a:gd name="connsiteX3" fmla="*/ 422844 w 1514310"/>
              <a:gd name="connsiteY3" fmla="*/ 166495 h 1939797"/>
              <a:gd name="connsiteX4" fmla="*/ 298633 w 1514310"/>
              <a:gd name="connsiteY4" fmla="*/ 182352 h 1939797"/>
              <a:gd name="connsiteX5" fmla="*/ 195565 w 1514310"/>
              <a:gd name="connsiteY5" fmla="*/ 192923 h 1939797"/>
              <a:gd name="connsiteX6" fmla="*/ 105711 w 1514310"/>
              <a:gd name="connsiteY6" fmla="*/ 198208 h 1939797"/>
              <a:gd name="connsiteX7" fmla="*/ 0 w 1514310"/>
              <a:gd name="connsiteY7" fmla="*/ 198208 h 1939797"/>
              <a:gd name="connsiteX8" fmla="*/ 97782 w 1514310"/>
              <a:gd name="connsiteY8" fmla="*/ 391131 h 1939797"/>
              <a:gd name="connsiteX9" fmla="*/ 335632 w 1514310"/>
              <a:gd name="connsiteY9" fmla="*/ 348846 h 1939797"/>
              <a:gd name="connsiteX10" fmla="*/ 528555 w 1514310"/>
              <a:gd name="connsiteY10" fmla="*/ 314490 h 1939797"/>
              <a:gd name="connsiteX11" fmla="*/ 787547 w 1514310"/>
              <a:gd name="connsiteY11" fmla="*/ 272206 h 1939797"/>
              <a:gd name="connsiteX12" fmla="*/ 967255 w 1514310"/>
              <a:gd name="connsiteY12" fmla="*/ 243135 h 1939797"/>
              <a:gd name="connsiteX13" fmla="*/ 1072966 w 1514310"/>
              <a:gd name="connsiteY13" fmla="*/ 227279 h 1939797"/>
              <a:gd name="connsiteX14" fmla="*/ 1125822 w 1514310"/>
              <a:gd name="connsiteY14" fmla="*/ 221993 h 1939797"/>
              <a:gd name="connsiteX15" fmla="*/ 1149607 w 1514310"/>
              <a:gd name="connsiteY15" fmla="*/ 227279 h 1939797"/>
              <a:gd name="connsiteX16" fmla="*/ 1176034 w 1514310"/>
              <a:gd name="connsiteY16" fmla="*/ 243135 h 1939797"/>
              <a:gd name="connsiteX17" fmla="*/ 1189248 w 1514310"/>
              <a:gd name="connsiteY17" fmla="*/ 261635 h 1939797"/>
              <a:gd name="connsiteX18" fmla="*/ 1194534 w 1514310"/>
              <a:gd name="connsiteY18" fmla="*/ 293348 h 1939797"/>
              <a:gd name="connsiteX19" fmla="*/ 1202462 w 1514310"/>
              <a:gd name="connsiteY19" fmla="*/ 406987 h 1939797"/>
              <a:gd name="connsiteX20" fmla="*/ 1207748 w 1514310"/>
              <a:gd name="connsiteY20" fmla="*/ 544412 h 1939797"/>
              <a:gd name="connsiteX21" fmla="*/ 1205105 w 1514310"/>
              <a:gd name="connsiteY21" fmla="*/ 660694 h 1939797"/>
              <a:gd name="connsiteX22" fmla="*/ 1199819 w 1514310"/>
              <a:gd name="connsiteY22" fmla="*/ 774333 h 1939797"/>
              <a:gd name="connsiteX23" fmla="*/ 1194534 w 1514310"/>
              <a:gd name="connsiteY23" fmla="*/ 874758 h 1939797"/>
              <a:gd name="connsiteX24" fmla="*/ 1194534 w 1514310"/>
              <a:gd name="connsiteY24" fmla="*/ 1157535 h 1939797"/>
              <a:gd name="connsiteX25" fmla="*/ 1194534 w 1514310"/>
              <a:gd name="connsiteY25" fmla="*/ 1561880 h 1939797"/>
              <a:gd name="connsiteX26" fmla="*/ 1199819 w 1514310"/>
              <a:gd name="connsiteY26" fmla="*/ 1680805 h 1939797"/>
              <a:gd name="connsiteX27" fmla="*/ 1194534 w 1514310"/>
              <a:gd name="connsiteY27" fmla="*/ 1786516 h 1939797"/>
              <a:gd name="connsiteX28" fmla="*/ 1199819 w 1514310"/>
              <a:gd name="connsiteY28" fmla="*/ 1812943 h 1939797"/>
              <a:gd name="connsiteX29" fmla="*/ 1213033 w 1514310"/>
              <a:gd name="connsiteY29" fmla="*/ 1855228 h 1939797"/>
              <a:gd name="connsiteX30" fmla="*/ 1234176 w 1514310"/>
              <a:gd name="connsiteY30" fmla="*/ 1889584 h 1939797"/>
              <a:gd name="connsiteX31" fmla="*/ 1257961 w 1514310"/>
              <a:gd name="connsiteY31" fmla="*/ 1913369 h 1939797"/>
              <a:gd name="connsiteX32" fmla="*/ 1276460 w 1514310"/>
              <a:gd name="connsiteY32" fmla="*/ 1929226 h 1939797"/>
              <a:gd name="connsiteX33" fmla="*/ 1292317 w 1514310"/>
              <a:gd name="connsiteY33" fmla="*/ 1937154 h 1939797"/>
              <a:gd name="connsiteX34" fmla="*/ 1313459 w 1514310"/>
              <a:gd name="connsiteY34" fmla="*/ 1939797 h 1939797"/>
              <a:gd name="connsiteX35" fmla="*/ 1331958 w 1514310"/>
              <a:gd name="connsiteY35" fmla="*/ 1931868 h 1939797"/>
              <a:gd name="connsiteX36" fmla="*/ 1358386 w 1514310"/>
              <a:gd name="connsiteY36" fmla="*/ 1910726 h 1939797"/>
              <a:gd name="connsiteX37" fmla="*/ 1376885 w 1514310"/>
              <a:gd name="connsiteY37" fmla="*/ 1886941 h 1939797"/>
              <a:gd name="connsiteX38" fmla="*/ 1392742 w 1514310"/>
              <a:gd name="connsiteY38" fmla="*/ 1855228 h 1939797"/>
              <a:gd name="connsiteX39" fmla="*/ 1403313 w 1514310"/>
              <a:gd name="connsiteY39" fmla="*/ 1818229 h 1939797"/>
              <a:gd name="connsiteX40" fmla="*/ 1413884 w 1514310"/>
              <a:gd name="connsiteY40" fmla="*/ 1754802 h 1939797"/>
              <a:gd name="connsiteX41" fmla="*/ 1416527 w 1514310"/>
              <a:gd name="connsiteY41" fmla="*/ 1694019 h 1939797"/>
              <a:gd name="connsiteX42" fmla="*/ 1421813 w 1514310"/>
              <a:gd name="connsiteY42" fmla="*/ 1519595 h 1939797"/>
              <a:gd name="connsiteX43" fmla="*/ 1427098 w 1514310"/>
              <a:gd name="connsiteY43" fmla="*/ 1331958 h 1939797"/>
              <a:gd name="connsiteX44" fmla="*/ 1432384 w 1514310"/>
              <a:gd name="connsiteY44" fmla="*/ 1120537 h 1939797"/>
              <a:gd name="connsiteX45" fmla="*/ 1437669 w 1514310"/>
              <a:gd name="connsiteY45" fmla="*/ 951399 h 1939797"/>
              <a:gd name="connsiteX46" fmla="*/ 1445597 w 1514310"/>
              <a:gd name="connsiteY46" fmla="*/ 737334 h 1939797"/>
              <a:gd name="connsiteX47" fmla="*/ 1453526 w 1514310"/>
              <a:gd name="connsiteY47" fmla="*/ 586696 h 1939797"/>
              <a:gd name="connsiteX48" fmla="*/ 1464097 w 1514310"/>
              <a:gd name="connsiteY48" fmla="*/ 454557 h 1939797"/>
              <a:gd name="connsiteX49" fmla="*/ 1479954 w 1514310"/>
              <a:gd name="connsiteY49" fmla="*/ 309205 h 1939797"/>
              <a:gd name="connsiteX50" fmla="*/ 1485239 w 1514310"/>
              <a:gd name="connsiteY50" fmla="*/ 285420 h 1939797"/>
              <a:gd name="connsiteX51" fmla="*/ 1495810 w 1514310"/>
              <a:gd name="connsiteY51" fmla="*/ 274849 h 1939797"/>
              <a:gd name="connsiteX52" fmla="*/ 1509024 w 1514310"/>
              <a:gd name="connsiteY52" fmla="*/ 256349 h 1939797"/>
              <a:gd name="connsiteX53" fmla="*/ 1514310 w 1514310"/>
              <a:gd name="connsiteY53" fmla="*/ 237850 h 1939797"/>
              <a:gd name="connsiteX54" fmla="*/ 1514310 w 1514310"/>
              <a:gd name="connsiteY54" fmla="*/ 216708 h 1939797"/>
              <a:gd name="connsiteX55" fmla="*/ 1506381 w 1514310"/>
              <a:gd name="connsiteY55" fmla="*/ 187637 h 1939797"/>
              <a:gd name="connsiteX56" fmla="*/ 1490525 w 1514310"/>
              <a:gd name="connsiteY56" fmla="*/ 161209 h 1939797"/>
              <a:gd name="connsiteX57" fmla="*/ 1469382 w 1514310"/>
              <a:gd name="connsiteY57" fmla="*/ 134782 h 1939797"/>
              <a:gd name="connsiteX58" fmla="*/ 1442955 w 1514310"/>
              <a:gd name="connsiteY58" fmla="*/ 110997 h 1939797"/>
              <a:gd name="connsiteX59" fmla="*/ 1411241 w 1514310"/>
              <a:gd name="connsiteY59" fmla="*/ 84569 h 1939797"/>
              <a:gd name="connsiteX60" fmla="*/ 1366314 w 1514310"/>
              <a:gd name="connsiteY60" fmla="*/ 52856 h 1939797"/>
              <a:gd name="connsiteX61" fmla="*/ 1326673 w 1514310"/>
              <a:gd name="connsiteY61" fmla="*/ 26428 h 1939797"/>
              <a:gd name="connsiteX62" fmla="*/ 1284388 w 1514310"/>
              <a:gd name="connsiteY62" fmla="*/ 5286 h 1939797"/>
              <a:gd name="connsiteX63" fmla="*/ 1255318 w 1514310"/>
              <a:gd name="connsiteY63" fmla="*/ 0 h 1939797"/>
              <a:gd name="connsiteX64" fmla="*/ 1231533 w 1514310"/>
              <a:gd name="connsiteY64" fmla="*/ 7928 h 1939797"/>
              <a:gd name="connsiteX65" fmla="*/ 1165463 w 1514310"/>
              <a:gd name="connsiteY65" fmla="*/ 26428 h 1939797"/>
              <a:gd name="connsiteX66" fmla="*/ 1062395 w 1514310"/>
              <a:gd name="connsiteY66" fmla="*/ 50213 h 1939797"/>
              <a:gd name="connsiteX67" fmla="*/ 951399 w 1514310"/>
              <a:gd name="connsiteY67" fmla="*/ 73998 h 1939797"/>
              <a:gd name="connsiteX68" fmla="*/ 845688 w 1514310"/>
              <a:gd name="connsiteY68" fmla="*/ 95140 h 193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514310" h="1939797">
                <a:moveTo>
                  <a:pt x="845688" y="95140"/>
                </a:moveTo>
                <a:lnTo>
                  <a:pt x="689764" y="124211"/>
                </a:lnTo>
                <a:lnTo>
                  <a:pt x="552340" y="145353"/>
                </a:lnTo>
                <a:lnTo>
                  <a:pt x="422844" y="166495"/>
                </a:lnTo>
                <a:lnTo>
                  <a:pt x="298633" y="182352"/>
                </a:lnTo>
                <a:lnTo>
                  <a:pt x="195565" y="192923"/>
                </a:lnTo>
                <a:lnTo>
                  <a:pt x="105711" y="198208"/>
                </a:lnTo>
                <a:lnTo>
                  <a:pt x="0" y="198208"/>
                </a:lnTo>
                <a:lnTo>
                  <a:pt x="97782" y="391131"/>
                </a:lnTo>
                <a:lnTo>
                  <a:pt x="335632" y="348846"/>
                </a:lnTo>
                <a:lnTo>
                  <a:pt x="528555" y="314490"/>
                </a:lnTo>
                <a:lnTo>
                  <a:pt x="787547" y="272206"/>
                </a:lnTo>
                <a:lnTo>
                  <a:pt x="967255" y="243135"/>
                </a:lnTo>
                <a:lnTo>
                  <a:pt x="1072966" y="227279"/>
                </a:lnTo>
                <a:lnTo>
                  <a:pt x="1125822" y="221993"/>
                </a:lnTo>
                <a:lnTo>
                  <a:pt x="1149607" y="227279"/>
                </a:lnTo>
                <a:lnTo>
                  <a:pt x="1176034" y="243135"/>
                </a:lnTo>
                <a:lnTo>
                  <a:pt x="1189248" y="261635"/>
                </a:lnTo>
                <a:lnTo>
                  <a:pt x="1194534" y="293348"/>
                </a:lnTo>
                <a:lnTo>
                  <a:pt x="1202462" y="406987"/>
                </a:lnTo>
                <a:lnTo>
                  <a:pt x="1207748" y="544412"/>
                </a:lnTo>
                <a:lnTo>
                  <a:pt x="1205105" y="660694"/>
                </a:lnTo>
                <a:lnTo>
                  <a:pt x="1199819" y="774333"/>
                </a:lnTo>
                <a:lnTo>
                  <a:pt x="1194534" y="874758"/>
                </a:lnTo>
                <a:lnTo>
                  <a:pt x="1194534" y="1157535"/>
                </a:lnTo>
                <a:lnTo>
                  <a:pt x="1194534" y="1561880"/>
                </a:lnTo>
                <a:lnTo>
                  <a:pt x="1199819" y="1680805"/>
                </a:lnTo>
                <a:lnTo>
                  <a:pt x="1194534" y="1786516"/>
                </a:lnTo>
                <a:lnTo>
                  <a:pt x="1199819" y="1812943"/>
                </a:lnTo>
                <a:lnTo>
                  <a:pt x="1213033" y="1855228"/>
                </a:lnTo>
                <a:lnTo>
                  <a:pt x="1234176" y="1889584"/>
                </a:lnTo>
                <a:lnTo>
                  <a:pt x="1257961" y="1913369"/>
                </a:lnTo>
                <a:lnTo>
                  <a:pt x="1276460" y="1929226"/>
                </a:lnTo>
                <a:lnTo>
                  <a:pt x="1292317" y="1937154"/>
                </a:lnTo>
                <a:lnTo>
                  <a:pt x="1313459" y="1939797"/>
                </a:lnTo>
                <a:lnTo>
                  <a:pt x="1331958" y="1931868"/>
                </a:lnTo>
                <a:lnTo>
                  <a:pt x="1358386" y="1910726"/>
                </a:lnTo>
                <a:lnTo>
                  <a:pt x="1376885" y="1886941"/>
                </a:lnTo>
                <a:lnTo>
                  <a:pt x="1392742" y="1855228"/>
                </a:lnTo>
                <a:lnTo>
                  <a:pt x="1403313" y="1818229"/>
                </a:lnTo>
                <a:lnTo>
                  <a:pt x="1413884" y="1754802"/>
                </a:lnTo>
                <a:lnTo>
                  <a:pt x="1416527" y="1694019"/>
                </a:lnTo>
                <a:lnTo>
                  <a:pt x="1421813" y="1519595"/>
                </a:lnTo>
                <a:lnTo>
                  <a:pt x="1427098" y="1331958"/>
                </a:lnTo>
                <a:lnTo>
                  <a:pt x="1432384" y="1120537"/>
                </a:lnTo>
                <a:lnTo>
                  <a:pt x="1437669" y="951399"/>
                </a:lnTo>
                <a:lnTo>
                  <a:pt x="1445597" y="737334"/>
                </a:lnTo>
                <a:lnTo>
                  <a:pt x="1453526" y="586696"/>
                </a:lnTo>
                <a:lnTo>
                  <a:pt x="1464097" y="454557"/>
                </a:lnTo>
                <a:lnTo>
                  <a:pt x="1479954" y="309205"/>
                </a:lnTo>
                <a:lnTo>
                  <a:pt x="1485239" y="285420"/>
                </a:lnTo>
                <a:lnTo>
                  <a:pt x="1495810" y="274849"/>
                </a:lnTo>
                <a:lnTo>
                  <a:pt x="1509024" y="256349"/>
                </a:lnTo>
                <a:lnTo>
                  <a:pt x="1514310" y="237850"/>
                </a:lnTo>
                <a:lnTo>
                  <a:pt x="1514310" y="216708"/>
                </a:lnTo>
                <a:lnTo>
                  <a:pt x="1506381" y="187637"/>
                </a:lnTo>
                <a:lnTo>
                  <a:pt x="1490525" y="161209"/>
                </a:lnTo>
                <a:lnTo>
                  <a:pt x="1469382" y="134782"/>
                </a:lnTo>
                <a:lnTo>
                  <a:pt x="1442955" y="110997"/>
                </a:lnTo>
                <a:lnTo>
                  <a:pt x="1411241" y="84569"/>
                </a:lnTo>
                <a:lnTo>
                  <a:pt x="1366314" y="52856"/>
                </a:lnTo>
                <a:lnTo>
                  <a:pt x="1326673" y="26428"/>
                </a:lnTo>
                <a:lnTo>
                  <a:pt x="1284388" y="5286"/>
                </a:lnTo>
                <a:lnTo>
                  <a:pt x="1255318" y="0"/>
                </a:lnTo>
                <a:lnTo>
                  <a:pt x="1231533" y="7928"/>
                </a:lnTo>
                <a:lnTo>
                  <a:pt x="1165463" y="26428"/>
                </a:lnTo>
                <a:lnTo>
                  <a:pt x="1062395" y="50213"/>
                </a:lnTo>
                <a:lnTo>
                  <a:pt x="951399" y="73998"/>
                </a:lnTo>
                <a:lnTo>
                  <a:pt x="845688" y="95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7BE649E-FE93-42C1-B244-CFDC69C93455}"/>
              </a:ext>
            </a:extLst>
          </p:cNvPr>
          <p:cNvSpPr/>
          <p:nvPr/>
        </p:nvSpPr>
        <p:spPr>
          <a:xfrm>
            <a:off x="3128963" y="2560638"/>
            <a:ext cx="1119187" cy="323850"/>
          </a:xfrm>
          <a:custGeom>
            <a:avLst/>
            <a:gdLst>
              <a:gd name="connsiteX0" fmla="*/ 442912 w 1119187"/>
              <a:gd name="connsiteY0" fmla="*/ 238125 h 323850"/>
              <a:gd name="connsiteX1" fmla="*/ 314325 w 1119187"/>
              <a:gd name="connsiteY1" fmla="*/ 259556 h 323850"/>
              <a:gd name="connsiteX2" fmla="*/ 204787 w 1119187"/>
              <a:gd name="connsiteY2" fmla="*/ 280987 h 323850"/>
              <a:gd name="connsiteX3" fmla="*/ 114300 w 1119187"/>
              <a:gd name="connsiteY3" fmla="*/ 300037 h 323850"/>
              <a:gd name="connsiteX4" fmla="*/ 0 w 1119187"/>
              <a:gd name="connsiteY4" fmla="*/ 323850 h 323850"/>
              <a:gd name="connsiteX5" fmla="*/ 0 w 1119187"/>
              <a:gd name="connsiteY5" fmla="*/ 130969 h 323850"/>
              <a:gd name="connsiteX6" fmla="*/ 109537 w 1119187"/>
              <a:gd name="connsiteY6" fmla="*/ 128587 h 323850"/>
              <a:gd name="connsiteX7" fmla="*/ 216693 w 1119187"/>
              <a:gd name="connsiteY7" fmla="*/ 121444 h 323850"/>
              <a:gd name="connsiteX8" fmla="*/ 390525 w 1119187"/>
              <a:gd name="connsiteY8" fmla="*/ 100012 h 323850"/>
              <a:gd name="connsiteX9" fmla="*/ 547687 w 1119187"/>
              <a:gd name="connsiteY9" fmla="*/ 76200 h 323850"/>
              <a:gd name="connsiteX10" fmla="*/ 661987 w 1119187"/>
              <a:gd name="connsiteY10" fmla="*/ 54769 h 323850"/>
              <a:gd name="connsiteX11" fmla="*/ 788193 w 1119187"/>
              <a:gd name="connsiteY11" fmla="*/ 28575 h 323850"/>
              <a:gd name="connsiteX12" fmla="*/ 900112 w 1119187"/>
              <a:gd name="connsiteY12" fmla="*/ 2381 h 323850"/>
              <a:gd name="connsiteX13" fmla="*/ 926306 w 1119187"/>
              <a:gd name="connsiteY13" fmla="*/ 0 h 323850"/>
              <a:gd name="connsiteX14" fmla="*/ 973931 w 1119187"/>
              <a:gd name="connsiteY14" fmla="*/ 11906 h 323850"/>
              <a:gd name="connsiteX15" fmla="*/ 1031081 w 1119187"/>
              <a:gd name="connsiteY15" fmla="*/ 21431 h 323850"/>
              <a:gd name="connsiteX16" fmla="*/ 1119187 w 1119187"/>
              <a:gd name="connsiteY16" fmla="*/ 30956 h 323850"/>
              <a:gd name="connsiteX17" fmla="*/ 1119187 w 1119187"/>
              <a:gd name="connsiteY17" fmla="*/ 173831 h 323850"/>
              <a:gd name="connsiteX18" fmla="*/ 1014412 w 1119187"/>
              <a:gd name="connsiteY18" fmla="*/ 178594 h 323850"/>
              <a:gd name="connsiteX19" fmla="*/ 940593 w 1119187"/>
              <a:gd name="connsiteY19" fmla="*/ 180975 h 323850"/>
              <a:gd name="connsiteX20" fmla="*/ 814387 w 1119187"/>
              <a:gd name="connsiteY20" fmla="*/ 188119 h 323850"/>
              <a:gd name="connsiteX21" fmla="*/ 676275 w 1119187"/>
              <a:gd name="connsiteY21" fmla="*/ 204787 h 323850"/>
              <a:gd name="connsiteX22" fmla="*/ 569118 w 1119187"/>
              <a:gd name="connsiteY22" fmla="*/ 223837 h 323850"/>
              <a:gd name="connsiteX23" fmla="*/ 442912 w 1119187"/>
              <a:gd name="connsiteY23" fmla="*/ 2381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19187" h="323850">
                <a:moveTo>
                  <a:pt x="442912" y="238125"/>
                </a:moveTo>
                <a:lnTo>
                  <a:pt x="314325" y="259556"/>
                </a:lnTo>
                <a:lnTo>
                  <a:pt x="204787" y="280987"/>
                </a:lnTo>
                <a:lnTo>
                  <a:pt x="114300" y="300037"/>
                </a:lnTo>
                <a:lnTo>
                  <a:pt x="0" y="323850"/>
                </a:lnTo>
                <a:lnTo>
                  <a:pt x="0" y="130969"/>
                </a:lnTo>
                <a:lnTo>
                  <a:pt x="109537" y="128587"/>
                </a:lnTo>
                <a:lnTo>
                  <a:pt x="216693" y="121444"/>
                </a:lnTo>
                <a:lnTo>
                  <a:pt x="390525" y="100012"/>
                </a:lnTo>
                <a:lnTo>
                  <a:pt x="547687" y="76200"/>
                </a:lnTo>
                <a:lnTo>
                  <a:pt x="661987" y="54769"/>
                </a:lnTo>
                <a:lnTo>
                  <a:pt x="788193" y="28575"/>
                </a:lnTo>
                <a:lnTo>
                  <a:pt x="900112" y="2381"/>
                </a:lnTo>
                <a:lnTo>
                  <a:pt x="926306" y="0"/>
                </a:lnTo>
                <a:lnTo>
                  <a:pt x="973931" y="11906"/>
                </a:lnTo>
                <a:lnTo>
                  <a:pt x="1031081" y="21431"/>
                </a:lnTo>
                <a:lnTo>
                  <a:pt x="1119187" y="30956"/>
                </a:lnTo>
                <a:lnTo>
                  <a:pt x="1119187" y="173831"/>
                </a:lnTo>
                <a:lnTo>
                  <a:pt x="1014412" y="178594"/>
                </a:lnTo>
                <a:lnTo>
                  <a:pt x="940593" y="180975"/>
                </a:lnTo>
                <a:lnTo>
                  <a:pt x="814387" y="188119"/>
                </a:lnTo>
                <a:lnTo>
                  <a:pt x="676275" y="204787"/>
                </a:lnTo>
                <a:lnTo>
                  <a:pt x="569118" y="223837"/>
                </a:lnTo>
                <a:lnTo>
                  <a:pt x="44291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CA412BFA-7A55-46A5-85E4-245E9D6C92FB}"/>
              </a:ext>
            </a:extLst>
          </p:cNvPr>
          <p:cNvSpPr/>
          <p:nvPr/>
        </p:nvSpPr>
        <p:spPr>
          <a:xfrm>
            <a:off x="3152775" y="3322638"/>
            <a:ext cx="1087438" cy="314325"/>
          </a:xfrm>
          <a:custGeom>
            <a:avLst/>
            <a:gdLst>
              <a:gd name="connsiteX0" fmla="*/ 671513 w 1088231"/>
              <a:gd name="connsiteY0" fmla="*/ 223837 h 314325"/>
              <a:gd name="connsiteX1" fmla="*/ 461963 w 1088231"/>
              <a:gd name="connsiteY1" fmla="*/ 247650 h 314325"/>
              <a:gd name="connsiteX2" fmla="*/ 266700 w 1088231"/>
              <a:gd name="connsiteY2" fmla="*/ 276225 h 314325"/>
              <a:gd name="connsiteX3" fmla="*/ 78581 w 1088231"/>
              <a:gd name="connsiteY3" fmla="*/ 309562 h 314325"/>
              <a:gd name="connsiteX4" fmla="*/ 9525 w 1088231"/>
              <a:gd name="connsiteY4" fmla="*/ 314325 h 314325"/>
              <a:gd name="connsiteX5" fmla="*/ 0 w 1088231"/>
              <a:gd name="connsiteY5" fmla="*/ 130969 h 314325"/>
              <a:gd name="connsiteX6" fmla="*/ 121444 w 1088231"/>
              <a:gd name="connsiteY6" fmla="*/ 126206 h 314325"/>
              <a:gd name="connsiteX7" fmla="*/ 264319 w 1088231"/>
              <a:gd name="connsiteY7" fmla="*/ 109537 h 314325"/>
              <a:gd name="connsiteX8" fmla="*/ 469106 w 1088231"/>
              <a:gd name="connsiteY8" fmla="*/ 78581 h 314325"/>
              <a:gd name="connsiteX9" fmla="*/ 652463 w 1088231"/>
              <a:gd name="connsiteY9" fmla="*/ 45244 h 314325"/>
              <a:gd name="connsiteX10" fmla="*/ 785813 w 1088231"/>
              <a:gd name="connsiteY10" fmla="*/ 19050 h 314325"/>
              <a:gd name="connsiteX11" fmla="*/ 838200 w 1088231"/>
              <a:gd name="connsiteY11" fmla="*/ 4762 h 314325"/>
              <a:gd name="connsiteX12" fmla="*/ 881063 w 1088231"/>
              <a:gd name="connsiteY12" fmla="*/ 0 h 314325"/>
              <a:gd name="connsiteX13" fmla="*/ 935831 w 1088231"/>
              <a:gd name="connsiteY13" fmla="*/ 7144 h 314325"/>
              <a:gd name="connsiteX14" fmla="*/ 983456 w 1088231"/>
              <a:gd name="connsiteY14" fmla="*/ 23812 h 314325"/>
              <a:gd name="connsiteX15" fmla="*/ 1014413 w 1088231"/>
              <a:gd name="connsiteY15" fmla="*/ 42862 h 314325"/>
              <a:gd name="connsiteX16" fmla="*/ 1078706 w 1088231"/>
              <a:gd name="connsiteY16" fmla="*/ 90487 h 314325"/>
              <a:gd name="connsiteX17" fmla="*/ 1088231 w 1088231"/>
              <a:gd name="connsiteY17" fmla="*/ 95250 h 314325"/>
              <a:gd name="connsiteX18" fmla="*/ 1088231 w 1088231"/>
              <a:gd name="connsiteY18" fmla="*/ 192881 h 314325"/>
              <a:gd name="connsiteX19" fmla="*/ 935831 w 1088231"/>
              <a:gd name="connsiteY19" fmla="*/ 202406 h 314325"/>
              <a:gd name="connsiteX20" fmla="*/ 726281 w 1088231"/>
              <a:gd name="connsiteY20" fmla="*/ 219075 h 314325"/>
              <a:gd name="connsiteX21" fmla="*/ 671513 w 1088231"/>
              <a:gd name="connsiteY21" fmla="*/ 223837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88231" h="314325">
                <a:moveTo>
                  <a:pt x="671513" y="223837"/>
                </a:moveTo>
                <a:lnTo>
                  <a:pt x="461963" y="247650"/>
                </a:lnTo>
                <a:lnTo>
                  <a:pt x="266700" y="276225"/>
                </a:lnTo>
                <a:lnTo>
                  <a:pt x="78581" y="309562"/>
                </a:lnTo>
                <a:lnTo>
                  <a:pt x="9525" y="314325"/>
                </a:lnTo>
                <a:lnTo>
                  <a:pt x="0" y="130969"/>
                </a:lnTo>
                <a:lnTo>
                  <a:pt x="121444" y="126206"/>
                </a:lnTo>
                <a:lnTo>
                  <a:pt x="264319" y="109537"/>
                </a:lnTo>
                <a:lnTo>
                  <a:pt x="469106" y="78581"/>
                </a:lnTo>
                <a:lnTo>
                  <a:pt x="652463" y="45244"/>
                </a:lnTo>
                <a:lnTo>
                  <a:pt x="785813" y="19050"/>
                </a:lnTo>
                <a:lnTo>
                  <a:pt x="838200" y="4762"/>
                </a:lnTo>
                <a:lnTo>
                  <a:pt x="881063" y="0"/>
                </a:lnTo>
                <a:lnTo>
                  <a:pt x="935831" y="7144"/>
                </a:lnTo>
                <a:lnTo>
                  <a:pt x="983456" y="23812"/>
                </a:lnTo>
                <a:lnTo>
                  <a:pt x="1014413" y="42862"/>
                </a:lnTo>
                <a:lnTo>
                  <a:pt x="1078706" y="90487"/>
                </a:lnTo>
                <a:lnTo>
                  <a:pt x="1088231" y="95250"/>
                </a:lnTo>
                <a:lnTo>
                  <a:pt x="1088231" y="192881"/>
                </a:lnTo>
                <a:lnTo>
                  <a:pt x="935831" y="202406"/>
                </a:lnTo>
                <a:lnTo>
                  <a:pt x="726281" y="219075"/>
                </a:lnTo>
                <a:lnTo>
                  <a:pt x="671513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9676A947-B357-486B-AAB9-7C0B9073EE01}"/>
              </a:ext>
            </a:extLst>
          </p:cNvPr>
          <p:cNvSpPr/>
          <p:nvPr/>
        </p:nvSpPr>
        <p:spPr>
          <a:xfrm>
            <a:off x="5170488" y="1557338"/>
            <a:ext cx="1557337" cy="2767012"/>
          </a:xfrm>
          <a:custGeom>
            <a:avLst/>
            <a:gdLst>
              <a:gd name="connsiteX0" fmla="*/ 795426 w 1556860"/>
              <a:gd name="connsiteY0" fmla="*/ 84982 h 2766995"/>
              <a:gd name="connsiteX1" fmla="*/ 547280 w 1556860"/>
              <a:gd name="connsiteY1" fmla="*/ 112176 h 2766995"/>
              <a:gd name="connsiteX2" fmla="*/ 346724 w 1556860"/>
              <a:gd name="connsiteY2" fmla="*/ 139370 h 2766995"/>
              <a:gd name="connsiteX3" fmla="*/ 108776 w 1556860"/>
              <a:gd name="connsiteY3" fmla="*/ 180161 h 2766995"/>
              <a:gd name="connsiteX4" fmla="*/ 0 w 1556860"/>
              <a:gd name="connsiteY4" fmla="*/ 207355 h 2766995"/>
              <a:gd name="connsiteX5" fmla="*/ 95179 w 1556860"/>
              <a:gd name="connsiteY5" fmla="*/ 353523 h 2766995"/>
              <a:gd name="connsiteX6" fmla="*/ 251545 w 1556860"/>
              <a:gd name="connsiteY6" fmla="*/ 312732 h 2766995"/>
              <a:gd name="connsiteX7" fmla="*/ 367120 w 1556860"/>
              <a:gd name="connsiteY7" fmla="*/ 292337 h 2766995"/>
              <a:gd name="connsiteX8" fmla="*/ 509889 w 1556860"/>
              <a:gd name="connsiteY8" fmla="*/ 275340 h 2766995"/>
              <a:gd name="connsiteX9" fmla="*/ 608467 w 1556860"/>
              <a:gd name="connsiteY9" fmla="*/ 265142 h 2766995"/>
              <a:gd name="connsiteX10" fmla="*/ 710445 w 1556860"/>
              <a:gd name="connsiteY10" fmla="*/ 248146 h 2766995"/>
              <a:gd name="connsiteX11" fmla="*/ 826019 w 1556860"/>
              <a:gd name="connsiteY11" fmla="*/ 234549 h 2766995"/>
              <a:gd name="connsiteX12" fmla="*/ 938195 w 1556860"/>
              <a:gd name="connsiteY12" fmla="*/ 227751 h 2766995"/>
              <a:gd name="connsiteX13" fmla="*/ 1057169 w 1556860"/>
              <a:gd name="connsiteY13" fmla="*/ 224351 h 2766995"/>
              <a:gd name="connsiteX14" fmla="*/ 1172744 w 1556860"/>
              <a:gd name="connsiteY14" fmla="*/ 220952 h 2766995"/>
              <a:gd name="connsiteX15" fmla="*/ 1213535 w 1556860"/>
              <a:gd name="connsiteY15" fmla="*/ 224351 h 2766995"/>
              <a:gd name="connsiteX16" fmla="*/ 1237330 w 1556860"/>
              <a:gd name="connsiteY16" fmla="*/ 231150 h 2766995"/>
              <a:gd name="connsiteX17" fmla="*/ 1250927 w 1556860"/>
              <a:gd name="connsiteY17" fmla="*/ 241348 h 2766995"/>
              <a:gd name="connsiteX18" fmla="*/ 1257725 w 1556860"/>
              <a:gd name="connsiteY18" fmla="*/ 258344 h 2766995"/>
              <a:gd name="connsiteX19" fmla="*/ 1261124 w 1556860"/>
              <a:gd name="connsiteY19" fmla="*/ 278740 h 2766995"/>
              <a:gd name="connsiteX20" fmla="*/ 1257725 w 1556860"/>
              <a:gd name="connsiteY20" fmla="*/ 305934 h 2766995"/>
              <a:gd name="connsiteX21" fmla="*/ 1247527 w 1556860"/>
              <a:gd name="connsiteY21" fmla="*/ 339926 h 2766995"/>
              <a:gd name="connsiteX22" fmla="*/ 1244128 w 1556860"/>
              <a:gd name="connsiteY22" fmla="*/ 513288 h 2766995"/>
              <a:gd name="connsiteX23" fmla="*/ 1233930 w 1556860"/>
              <a:gd name="connsiteY23" fmla="*/ 826020 h 2766995"/>
              <a:gd name="connsiteX24" fmla="*/ 1227132 w 1556860"/>
              <a:gd name="connsiteY24" fmla="*/ 1264524 h 2766995"/>
              <a:gd name="connsiteX25" fmla="*/ 1227132 w 1556860"/>
              <a:gd name="connsiteY25" fmla="*/ 1505871 h 2766995"/>
              <a:gd name="connsiteX26" fmla="*/ 1233930 w 1556860"/>
              <a:gd name="connsiteY26" fmla="*/ 1866192 h 2766995"/>
              <a:gd name="connsiteX27" fmla="*/ 1247527 w 1556860"/>
              <a:gd name="connsiteY27" fmla="*/ 2158528 h 2766995"/>
              <a:gd name="connsiteX28" fmla="*/ 1210135 w 1556860"/>
              <a:gd name="connsiteY28" fmla="*/ 2651421 h 2766995"/>
              <a:gd name="connsiteX29" fmla="*/ 1210135 w 1556860"/>
              <a:gd name="connsiteY29" fmla="*/ 2699010 h 2766995"/>
              <a:gd name="connsiteX30" fmla="*/ 1213535 w 1556860"/>
              <a:gd name="connsiteY30" fmla="*/ 2736402 h 2766995"/>
              <a:gd name="connsiteX31" fmla="*/ 1227132 w 1556860"/>
              <a:gd name="connsiteY31" fmla="*/ 2760197 h 2766995"/>
              <a:gd name="connsiteX32" fmla="*/ 1237330 w 1556860"/>
              <a:gd name="connsiteY32" fmla="*/ 2766995 h 2766995"/>
              <a:gd name="connsiteX33" fmla="*/ 1247527 w 1556860"/>
              <a:gd name="connsiteY33" fmla="*/ 2766995 h 2766995"/>
              <a:gd name="connsiteX34" fmla="*/ 1274721 w 1556860"/>
              <a:gd name="connsiteY34" fmla="*/ 2760197 h 2766995"/>
              <a:gd name="connsiteX35" fmla="*/ 1298516 w 1556860"/>
              <a:gd name="connsiteY35" fmla="*/ 2746600 h 2766995"/>
              <a:gd name="connsiteX36" fmla="*/ 1335908 w 1556860"/>
              <a:gd name="connsiteY36" fmla="*/ 2702409 h 2766995"/>
              <a:gd name="connsiteX37" fmla="*/ 1380098 w 1556860"/>
              <a:gd name="connsiteY37" fmla="*/ 2637824 h 2766995"/>
              <a:gd name="connsiteX38" fmla="*/ 1410692 w 1556860"/>
              <a:gd name="connsiteY38" fmla="*/ 2586835 h 2766995"/>
              <a:gd name="connsiteX39" fmla="*/ 1444684 w 1556860"/>
              <a:gd name="connsiteY39" fmla="*/ 2518850 h 2766995"/>
              <a:gd name="connsiteX40" fmla="*/ 1468479 w 1556860"/>
              <a:gd name="connsiteY40" fmla="*/ 2454264 h 2766995"/>
              <a:gd name="connsiteX41" fmla="*/ 1488874 w 1556860"/>
              <a:gd name="connsiteY41" fmla="*/ 2382879 h 2766995"/>
              <a:gd name="connsiteX42" fmla="*/ 1495673 w 1556860"/>
              <a:gd name="connsiteY42" fmla="*/ 2338689 h 2766995"/>
              <a:gd name="connsiteX43" fmla="*/ 1485475 w 1556860"/>
              <a:gd name="connsiteY43" fmla="*/ 2284301 h 2766995"/>
              <a:gd name="connsiteX44" fmla="*/ 1468479 w 1556860"/>
              <a:gd name="connsiteY44" fmla="*/ 2175525 h 2766995"/>
              <a:gd name="connsiteX45" fmla="*/ 1451483 w 1556860"/>
              <a:gd name="connsiteY45" fmla="*/ 1985166 h 2766995"/>
              <a:gd name="connsiteX46" fmla="*/ 1444684 w 1556860"/>
              <a:gd name="connsiteY46" fmla="*/ 1852595 h 2766995"/>
              <a:gd name="connsiteX47" fmla="*/ 1437886 w 1556860"/>
              <a:gd name="connsiteY47" fmla="*/ 1720024 h 2766995"/>
              <a:gd name="connsiteX48" fmla="*/ 1434486 w 1556860"/>
              <a:gd name="connsiteY48" fmla="*/ 1546662 h 2766995"/>
              <a:gd name="connsiteX49" fmla="*/ 1431087 w 1556860"/>
              <a:gd name="connsiteY49" fmla="*/ 1380099 h 2766995"/>
              <a:gd name="connsiteX50" fmla="*/ 1431087 w 1556860"/>
              <a:gd name="connsiteY50" fmla="*/ 1227132 h 2766995"/>
              <a:gd name="connsiteX51" fmla="*/ 1437886 w 1556860"/>
              <a:gd name="connsiteY51" fmla="*/ 1036774 h 2766995"/>
              <a:gd name="connsiteX52" fmla="*/ 1444684 w 1556860"/>
              <a:gd name="connsiteY52" fmla="*/ 832818 h 2766995"/>
              <a:gd name="connsiteX53" fmla="*/ 1451483 w 1556860"/>
              <a:gd name="connsiteY53" fmla="*/ 686650 h 2766995"/>
              <a:gd name="connsiteX54" fmla="*/ 1458281 w 1556860"/>
              <a:gd name="connsiteY54" fmla="*/ 560878 h 2766995"/>
              <a:gd name="connsiteX55" fmla="*/ 1468479 w 1556860"/>
              <a:gd name="connsiteY55" fmla="*/ 455501 h 2766995"/>
              <a:gd name="connsiteX56" fmla="*/ 1475277 w 1556860"/>
              <a:gd name="connsiteY56" fmla="*/ 390915 h 2766995"/>
              <a:gd name="connsiteX57" fmla="*/ 1488874 w 1556860"/>
              <a:gd name="connsiteY57" fmla="*/ 329728 h 2766995"/>
              <a:gd name="connsiteX58" fmla="*/ 1505871 w 1556860"/>
              <a:gd name="connsiteY58" fmla="*/ 282139 h 2766995"/>
              <a:gd name="connsiteX59" fmla="*/ 1536464 w 1556860"/>
              <a:gd name="connsiteY59" fmla="*/ 224351 h 2766995"/>
              <a:gd name="connsiteX60" fmla="*/ 1556860 w 1556860"/>
              <a:gd name="connsiteY60" fmla="*/ 186960 h 2766995"/>
              <a:gd name="connsiteX61" fmla="*/ 1556860 w 1556860"/>
              <a:gd name="connsiteY61" fmla="*/ 166564 h 2766995"/>
              <a:gd name="connsiteX62" fmla="*/ 1553460 w 1556860"/>
              <a:gd name="connsiteY62" fmla="*/ 149568 h 2766995"/>
              <a:gd name="connsiteX63" fmla="*/ 1539863 w 1556860"/>
              <a:gd name="connsiteY63" fmla="*/ 125773 h 2766995"/>
              <a:gd name="connsiteX64" fmla="*/ 1505871 w 1556860"/>
              <a:gd name="connsiteY64" fmla="*/ 101978 h 2766995"/>
              <a:gd name="connsiteX65" fmla="*/ 1414091 w 1556860"/>
              <a:gd name="connsiteY65" fmla="*/ 57788 h 2766995"/>
              <a:gd name="connsiteX66" fmla="*/ 1305315 w 1556860"/>
              <a:gd name="connsiteY66" fmla="*/ 10198 h 2766995"/>
              <a:gd name="connsiteX67" fmla="*/ 1267923 w 1556860"/>
              <a:gd name="connsiteY67" fmla="*/ 0 h 2766995"/>
              <a:gd name="connsiteX68" fmla="*/ 1213535 w 1556860"/>
              <a:gd name="connsiteY68" fmla="*/ 13598 h 2766995"/>
              <a:gd name="connsiteX69" fmla="*/ 1036773 w 1556860"/>
              <a:gd name="connsiteY69" fmla="*/ 64586 h 2766995"/>
              <a:gd name="connsiteX70" fmla="*/ 951792 w 1556860"/>
              <a:gd name="connsiteY70" fmla="*/ 71385 h 2766995"/>
              <a:gd name="connsiteX71" fmla="*/ 795426 w 1556860"/>
              <a:gd name="connsiteY71" fmla="*/ 84982 h 276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556860" h="2766995">
                <a:moveTo>
                  <a:pt x="795426" y="84982"/>
                </a:moveTo>
                <a:lnTo>
                  <a:pt x="547280" y="112176"/>
                </a:lnTo>
                <a:lnTo>
                  <a:pt x="346724" y="139370"/>
                </a:lnTo>
                <a:lnTo>
                  <a:pt x="108776" y="180161"/>
                </a:lnTo>
                <a:lnTo>
                  <a:pt x="0" y="207355"/>
                </a:lnTo>
                <a:lnTo>
                  <a:pt x="95179" y="353523"/>
                </a:lnTo>
                <a:lnTo>
                  <a:pt x="251545" y="312732"/>
                </a:lnTo>
                <a:lnTo>
                  <a:pt x="367120" y="292337"/>
                </a:lnTo>
                <a:lnTo>
                  <a:pt x="509889" y="275340"/>
                </a:lnTo>
                <a:lnTo>
                  <a:pt x="608467" y="265142"/>
                </a:lnTo>
                <a:lnTo>
                  <a:pt x="710445" y="248146"/>
                </a:lnTo>
                <a:lnTo>
                  <a:pt x="826019" y="234549"/>
                </a:lnTo>
                <a:lnTo>
                  <a:pt x="938195" y="227751"/>
                </a:lnTo>
                <a:lnTo>
                  <a:pt x="1057169" y="224351"/>
                </a:lnTo>
                <a:lnTo>
                  <a:pt x="1172744" y="220952"/>
                </a:lnTo>
                <a:lnTo>
                  <a:pt x="1213535" y="224351"/>
                </a:lnTo>
                <a:lnTo>
                  <a:pt x="1237330" y="231150"/>
                </a:lnTo>
                <a:lnTo>
                  <a:pt x="1250927" y="241348"/>
                </a:lnTo>
                <a:lnTo>
                  <a:pt x="1257725" y="258344"/>
                </a:lnTo>
                <a:lnTo>
                  <a:pt x="1261124" y="278740"/>
                </a:lnTo>
                <a:lnTo>
                  <a:pt x="1257725" y="305934"/>
                </a:lnTo>
                <a:lnTo>
                  <a:pt x="1247527" y="339926"/>
                </a:lnTo>
                <a:lnTo>
                  <a:pt x="1244128" y="513288"/>
                </a:lnTo>
                <a:lnTo>
                  <a:pt x="1233930" y="826020"/>
                </a:lnTo>
                <a:lnTo>
                  <a:pt x="1227132" y="1264524"/>
                </a:lnTo>
                <a:lnTo>
                  <a:pt x="1227132" y="1505871"/>
                </a:lnTo>
                <a:lnTo>
                  <a:pt x="1233930" y="1866192"/>
                </a:lnTo>
                <a:lnTo>
                  <a:pt x="1247527" y="2158528"/>
                </a:lnTo>
                <a:lnTo>
                  <a:pt x="1210135" y="2651421"/>
                </a:lnTo>
                <a:lnTo>
                  <a:pt x="1210135" y="2699010"/>
                </a:lnTo>
                <a:lnTo>
                  <a:pt x="1213535" y="2736402"/>
                </a:lnTo>
                <a:lnTo>
                  <a:pt x="1227132" y="2760197"/>
                </a:lnTo>
                <a:lnTo>
                  <a:pt x="1237330" y="2766995"/>
                </a:lnTo>
                <a:lnTo>
                  <a:pt x="1247527" y="2766995"/>
                </a:lnTo>
                <a:lnTo>
                  <a:pt x="1274721" y="2760197"/>
                </a:lnTo>
                <a:lnTo>
                  <a:pt x="1298516" y="2746600"/>
                </a:lnTo>
                <a:lnTo>
                  <a:pt x="1335908" y="2702409"/>
                </a:lnTo>
                <a:lnTo>
                  <a:pt x="1380098" y="2637824"/>
                </a:lnTo>
                <a:lnTo>
                  <a:pt x="1410692" y="2586835"/>
                </a:lnTo>
                <a:lnTo>
                  <a:pt x="1444684" y="2518850"/>
                </a:lnTo>
                <a:lnTo>
                  <a:pt x="1468479" y="2454264"/>
                </a:lnTo>
                <a:lnTo>
                  <a:pt x="1488874" y="2382879"/>
                </a:lnTo>
                <a:lnTo>
                  <a:pt x="1495673" y="2338689"/>
                </a:lnTo>
                <a:lnTo>
                  <a:pt x="1485475" y="2284301"/>
                </a:lnTo>
                <a:lnTo>
                  <a:pt x="1468479" y="2175525"/>
                </a:lnTo>
                <a:lnTo>
                  <a:pt x="1451483" y="1985166"/>
                </a:lnTo>
                <a:lnTo>
                  <a:pt x="1444684" y="1852595"/>
                </a:lnTo>
                <a:lnTo>
                  <a:pt x="1437886" y="1720024"/>
                </a:lnTo>
                <a:cubicBezTo>
                  <a:pt x="1436753" y="1662237"/>
                  <a:pt x="1435619" y="1604449"/>
                  <a:pt x="1434486" y="1546662"/>
                </a:cubicBezTo>
                <a:lnTo>
                  <a:pt x="1431087" y="1380099"/>
                </a:lnTo>
                <a:lnTo>
                  <a:pt x="1431087" y="1227132"/>
                </a:lnTo>
                <a:lnTo>
                  <a:pt x="1437886" y="1036774"/>
                </a:lnTo>
                <a:lnTo>
                  <a:pt x="1444684" y="832818"/>
                </a:lnTo>
                <a:lnTo>
                  <a:pt x="1451483" y="686650"/>
                </a:lnTo>
                <a:lnTo>
                  <a:pt x="1458281" y="560878"/>
                </a:lnTo>
                <a:lnTo>
                  <a:pt x="1468479" y="455501"/>
                </a:lnTo>
                <a:lnTo>
                  <a:pt x="1475277" y="390915"/>
                </a:lnTo>
                <a:lnTo>
                  <a:pt x="1488874" y="329728"/>
                </a:lnTo>
                <a:lnTo>
                  <a:pt x="1505871" y="282139"/>
                </a:lnTo>
                <a:lnTo>
                  <a:pt x="1536464" y="224351"/>
                </a:lnTo>
                <a:lnTo>
                  <a:pt x="1556860" y="186960"/>
                </a:lnTo>
                <a:lnTo>
                  <a:pt x="1556860" y="166564"/>
                </a:lnTo>
                <a:lnTo>
                  <a:pt x="1553460" y="149568"/>
                </a:lnTo>
                <a:lnTo>
                  <a:pt x="1539863" y="125773"/>
                </a:lnTo>
                <a:lnTo>
                  <a:pt x="1505871" y="101978"/>
                </a:lnTo>
                <a:lnTo>
                  <a:pt x="1414091" y="57788"/>
                </a:lnTo>
                <a:lnTo>
                  <a:pt x="1305315" y="10198"/>
                </a:lnTo>
                <a:lnTo>
                  <a:pt x="1267923" y="0"/>
                </a:lnTo>
                <a:lnTo>
                  <a:pt x="1213535" y="13598"/>
                </a:lnTo>
                <a:lnTo>
                  <a:pt x="1036773" y="64586"/>
                </a:lnTo>
                <a:lnTo>
                  <a:pt x="951792" y="71385"/>
                </a:lnTo>
                <a:lnTo>
                  <a:pt x="795426" y="8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21114398-E30F-4D29-A225-6700E6B3E441}"/>
              </a:ext>
            </a:extLst>
          </p:cNvPr>
          <p:cNvSpPr/>
          <p:nvPr/>
        </p:nvSpPr>
        <p:spPr>
          <a:xfrm>
            <a:off x="5808663" y="3598863"/>
            <a:ext cx="611187" cy="720725"/>
          </a:xfrm>
          <a:custGeom>
            <a:avLst/>
            <a:gdLst>
              <a:gd name="connsiteX0" fmla="*/ 221456 w 611981"/>
              <a:gd name="connsiteY0" fmla="*/ 228600 h 721519"/>
              <a:gd name="connsiteX1" fmla="*/ 328612 w 611981"/>
              <a:gd name="connsiteY1" fmla="*/ 316706 h 721519"/>
              <a:gd name="connsiteX2" fmla="*/ 411956 w 611981"/>
              <a:gd name="connsiteY2" fmla="*/ 388144 h 721519"/>
              <a:gd name="connsiteX3" fmla="*/ 442912 w 611981"/>
              <a:gd name="connsiteY3" fmla="*/ 416719 h 721519"/>
              <a:gd name="connsiteX4" fmla="*/ 478631 w 611981"/>
              <a:gd name="connsiteY4" fmla="*/ 459581 h 721519"/>
              <a:gd name="connsiteX5" fmla="*/ 504825 w 611981"/>
              <a:gd name="connsiteY5" fmla="*/ 497681 h 721519"/>
              <a:gd name="connsiteX6" fmla="*/ 533400 w 611981"/>
              <a:gd name="connsiteY6" fmla="*/ 545306 h 721519"/>
              <a:gd name="connsiteX7" fmla="*/ 561975 w 611981"/>
              <a:gd name="connsiteY7" fmla="*/ 597694 h 721519"/>
              <a:gd name="connsiteX8" fmla="*/ 576262 w 611981"/>
              <a:gd name="connsiteY8" fmla="*/ 650081 h 721519"/>
              <a:gd name="connsiteX9" fmla="*/ 583406 w 611981"/>
              <a:gd name="connsiteY9" fmla="*/ 702469 h 721519"/>
              <a:gd name="connsiteX10" fmla="*/ 600075 w 611981"/>
              <a:gd name="connsiteY10" fmla="*/ 721519 h 721519"/>
              <a:gd name="connsiteX11" fmla="*/ 611981 w 611981"/>
              <a:gd name="connsiteY11" fmla="*/ 92869 h 721519"/>
              <a:gd name="connsiteX12" fmla="*/ 602456 w 611981"/>
              <a:gd name="connsiteY12" fmla="*/ 150019 h 721519"/>
              <a:gd name="connsiteX13" fmla="*/ 590550 w 611981"/>
              <a:gd name="connsiteY13" fmla="*/ 173831 h 721519"/>
              <a:gd name="connsiteX14" fmla="*/ 578644 w 611981"/>
              <a:gd name="connsiteY14" fmla="*/ 185737 h 721519"/>
              <a:gd name="connsiteX15" fmla="*/ 559594 w 611981"/>
              <a:gd name="connsiteY15" fmla="*/ 192881 h 721519"/>
              <a:gd name="connsiteX16" fmla="*/ 535781 w 611981"/>
              <a:gd name="connsiteY16" fmla="*/ 192881 h 721519"/>
              <a:gd name="connsiteX17" fmla="*/ 483394 w 611981"/>
              <a:gd name="connsiteY17" fmla="*/ 185737 h 721519"/>
              <a:gd name="connsiteX18" fmla="*/ 400050 w 611981"/>
              <a:gd name="connsiteY18" fmla="*/ 164306 h 721519"/>
              <a:gd name="connsiteX19" fmla="*/ 278606 w 611981"/>
              <a:gd name="connsiteY19" fmla="*/ 119062 h 721519"/>
              <a:gd name="connsiteX20" fmla="*/ 185737 w 611981"/>
              <a:gd name="connsiteY20" fmla="*/ 76200 h 721519"/>
              <a:gd name="connsiteX21" fmla="*/ 71437 w 611981"/>
              <a:gd name="connsiteY21" fmla="*/ 19050 h 721519"/>
              <a:gd name="connsiteX22" fmla="*/ 35719 w 611981"/>
              <a:gd name="connsiteY22" fmla="*/ 2381 h 721519"/>
              <a:gd name="connsiteX23" fmla="*/ 26194 w 611981"/>
              <a:gd name="connsiteY23" fmla="*/ 0 h 721519"/>
              <a:gd name="connsiteX24" fmla="*/ 9525 w 611981"/>
              <a:gd name="connsiteY24" fmla="*/ 0 h 721519"/>
              <a:gd name="connsiteX25" fmla="*/ 2381 w 611981"/>
              <a:gd name="connsiteY25" fmla="*/ 4762 h 721519"/>
              <a:gd name="connsiteX26" fmla="*/ 0 w 611981"/>
              <a:gd name="connsiteY26" fmla="*/ 16669 h 721519"/>
              <a:gd name="connsiteX27" fmla="*/ 4762 w 611981"/>
              <a:gd name="connsiteY27" fmla="*/ 42862 h 721519"/>
              <a:gd name="connsiteX28" fmla="*/ 19050 w 611981"/>
              <a:gd name="connsiteY28" fmla="*/ 61912 h 721519"/>
              <a:gd name="connsiteX29" fmla="*/ 85725 w 611981"/>
              <a:gd name="connsiteY29" fmla="*/ 116681 h 721519"/>
              <a:gd name="connsiteX30" fmla="*/ 221456 w 611981"/>
              <a:gd name="connsiteY30" fmla="*/ 2286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721519">
                <a:moveTo>
                  <a:pt x="221456" y="228600"/>
                </a:moveTo>
                <a:lnTo>
                  <a:pt x="328612" y="316706"/>
                </a:lnTo>
                <a:lnTo>
                  <a:pt x="411956" y="388144"/>
                </a:lnTo>
                <a:lnTo>
                  <a:pt x="442912" y="416719"/>
                </a:lnTo>
                <a:lnTo>
                  <a:pt x="478631" y="459581"/>
                </a:lnTo>
                <a:lnTo>
                  <a:pt x="504825" y="497681"/>
                </a:lnTo>
                <a:lnTo>
                  <a:pt x="533400" y="545306"/>
                </a:lnTo>
                <a:lnTo>
                  <a:pt x="561975" y="597694"/>
                </a:lnTo>
                <a:lnTo>
                  <a:pt x="576262" y="650081"/>
                </a:lnTo>
                <a:lnTo>
                  <a:pt x="583406" y="702469"/>
                </a:lnTo>
                <a:lnTo>
                  <a:pt x="600075" y="721519"/>
                </a:lnTo>
                <a:lnTo>
                  <a:pt x="611981" y="92869"/>
                </a:lnTo>
                <a:lnTo>
                  <a:pt x="602456" y="150019"/>
                </a:lnTo>
                <a:lnTo>
                  <a:pt x="590550" y="173831"/>
                </a:lnTo>
                <a:lnTo>
                  <a:pt x="578644" y="185737"/>
                </a:lnTo>
                <a:lnTo>
                  <a:pt x="559594" y="192881"/>
                </a:lnTo>
                <a:lnTo>
                  <a:pt x="535781" y="192881"/>
                </a:lnTo>
                <a:lnTo>
                  <a:pt x="483394" y="185737"/>
                </a:lnTo>
                <a:lnTo>
                  <a:pt x="400050" y="164306"/>
                </a:lnTo>
                <a:lnTo>
                  <a:pt x="278606" y="119062"/>
                </a:lnTo>
                <a:lnTo>
                  <a:pt x="185737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6194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6669"/>
                </a:lnTo>
                <a:lnTo>
                  <a:pt x="4762" y="42862"/>
                </a:lnTo>
                <a:lnTo>
                  <a:pt x="19050" y="61912"/>
                </a:lnTo>
                <a:lnTo>
                  <a:pt x="85725" y="116681"/>
                </a:lnTo>
                <a:lnTo>
                  <a:pt x="221456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CCD82DA-ECCC-4EDC-9BB7-D91C251C1A6E}"/>
              </a:ext>
            </a:extLst>
          </p:cNvPr>
          <p:cNvSpPr/>
          <p:nvPr/>
        </p:nvSpPr>
        <p:spPr>
          <a:xfrm>
            <a:off x="5286375" y="2314575"/>
            <a:ext cx="1023938" cy="246063"/>
          </a:xfrm>
          <a:custGeom>
            <a:avLst/>
            <a:gdLst>
              <a:gd name="connsiteX0" fmla="*/ 328613 w 1023938"/>
              <a:gd name="connsiteY0" fmla="*/ 57150 h 245269"/>
              <a:gd name="connsiteX1" fmla="*/ 238125 w 1023938"/>
              <a:gd name="connsiteY1" fmla="*/ 61913 h 245269"/>
              <a:gd name="connsiteX2" fmla="*/ 0 w 1023938"/>
              <a:gd name="connsiteY2" fmla="*/ 66675 h 245269"/>
              <a:gd name="connsiteX3" fmla="*/ 14288 w 1023938"/>
              <a:gd name="connsiteY3" fmla="*/ 245269 h 245269"/>
              <a:gd name="connsiteX4" fmla="*/ 126206 w 1023938"/>
              <a:gd name="connsiteY4" fmla="*/ 240506 h 245269"/>
              <a:gd name="connsiteX5" fmla="*/ 340519 w 1023938"/>
              <a:gd name="connsiteY5" fmla="*/ 226219 h 245269"/>
              <a:gd name="connsiteX6" fmla="*/ 597694 w 1023938"/>
              <a:gd name="connsiteY6" fmla="*/ 204788 h 245269"/>
              <a:gd name="connsiteX7" fmla="*/ 840581 w 1023938"/>
              <a:gd name="connsiteY7" fmla="*/ 185738 h 245269"/>
              <a:gd name="connsiteX8" fmla="*/ 942975 w 1023938"/>
              <a:gd name="connsiteY8" fmla="*/ 173831 h 245269"/>
              <a:gd name="connsiteX9" fmla="*/ 973931 w 1023938"/>
              <a:gd name="connsiteY9" fmla="*/ 166688 h 245269"/>
              <a:gd name="connsiteX10" fmla="*/ 997744 w 1023938"/>
              <a:gd name="connsiteY10" fmla="*/ 154781 h 245269"/>
              <a:gd name="connsiteX11" fmla="*/ 1014413 w 1023938"/>
              <a:gd name="connsiteY11" fmla="*/ 140494 h 245269"/>
              <a:gd name="connsiteX12" fmla="*/ 1023938 w 1023938"/>
              <a:gd name="connsiteY12" fmla="*/ 119063 h 245269"/>
              <a:gd name="connsiteX13" fmla="*/ 1023938 w 1023938"/>
              <a:gd name="connsiteY13" fmla="*/ 102394 h 245269"/>
              <a:gd name="connsiteX14" fmla="*/ 1014413 w 1023938"/>
              <a:gd name="connsiteY14" fmla="*/ 71438 h 245269"/>
              <a:gd name="connsiteX15" fmla="*/ 1002506 w 1023938"/>
              <a:gd name="connsiteY15" fmla="*/ 45244 h 245269"/>
              <a:gd name="connsiteX16" fmla="*/ 983456 w 1023938"/>
              <a:gd name="connsiteY16" fmla="*/ 33338 h 245269"/>
              <a:gd name="connsiteX17" fmla="*/ 914400 w 1023938"/>
              <a:gd name="connsiteY17" fmla="*/ 9525 h 245269"/>
              <a:gd name="connsiteX18" fmla="*/ 838200 w 1023938"/>
              <a:gd name="connsiteY18" fmla="*/ 2381 h 245269"/>
              <a:gd name="connsiteX19" fmla="*/ 776288 w 1023938"/>
              <a:gd name="connsiteY19" fmla="*/ 0 h 245269"/>
              <a:gd name="connsiteX20" fmla="*/ 692944 w 1023938"/>
              <a:gd name="connsiteY20" fmla="*/ 14288 h 245269"/>
              <a:gd name="connsiteX21" fmla="*/ 519113 w 1023938"/>
              <a:gd name="connsiteY21" fmla="*/ 38100 h 245269"/>
              <a:gd name="connsiteX22" fmla="*/ 328613 w 1023938"/>
              <a:gd name="connsiteY22" fmla="*/ 57150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23938" h="245269">
                <a:moveTo>
                  <a:pt x="328613" y="57150"/>
                </a:moveTo>
                <a:lnTo>
                  <a:pt x="238125" y="61913"/>
                </a:lnTo>
                <a:lnTo>
                  <a:pt x="0" y="66675"/>
                </a:lnTo>
                <a:lnTo>
                  <a:pt x="14288" y="245269"/>
                </a:lnTo>
                <a:lnTo>
                  <a:pt x="126206" y="240506"/>
                </a:lnTo>
                <a:lnTo>
                  <a:pt x="340519" y="226219"/>
                </a:lnTo>
                <a:lnTo>
                  <a:pt x="597694" y="204788"/>
                </a:lnTo>
                <a:lnTo>
                  <a:pt x="840581" y="185738"/>
                </a:lnTo>
                <a:lnTo>
                  <a:pt x="942975" y="173831"/>
                </a:lnTo>
                <a:lnTo>
                  <a:pt x="973931" y="166688"/>
                </a:lnTo>
                <a:lnTo>
                  <a:pt x="997744" y="154781"/>
                </a:lnTo>
                <a:lnTo>
                  <a:pt x="1014413" y="140494"/>
                </a:lnTo>
                <a:lnTo>
                  <a:pt x="1023938" y="119063"/>
                </a:lnTo>
                <a:lnTo>
                  <a:pt x="1023938" y="102394"/>
                </a:lnTo>
                <a:lnTo>
                  <a:pt x="1014413" y="71438"/>
                </a:lnTo>
                <a:lnTo>
                  <a:pt x="1002506" y="45244"/>
                </a:lnTo>
                <a:lnTo>
                  <a:pt x="983456" y="33338"/>
                </a:lnTo>
                <a:lnTo>
                  <a:pt x="914400" y="9525"/>
                </a:lnTo>
                <a:lnTo>
                  <a:pt x="838200" y="2381"/>
                </a:lnTo>
                <a:lnTo>
                  <a:pt x="776288" y="0"/>
                </a:lnTo>
                <a:lnTo>
                  <a:pt x="692944" y="14288"/>
                </a:lnTo>
                <a:lnTo>
                  <a:pt x="519113" y="38100"/>
                </a:lnTo>
                <a:lnTo>
                  <a:pt x="3286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47A5E0AE-E5A7-4069-9D9C-B2798BCDFDB6}"/>
              </a:ext>
            </a:extLst>
          </p:cNvPr>
          <p:cNvSpPr/>
          <p:nvPr/>
        </p:nvSpPr>
        <p:spPr>
          <a:xfrm>
            <a:off x="5192713" y="2963863"/>
            <a:ext cx="1143000" cy="339725"/>
          </a:xfrm>
          <a:custGeom>
            <a:avLst/>
            <a:gdLst>
              <a:gd name="connsiteX0" fmla="*/ 657225 w 1143000"/>
              <a:gd name="connsiteY0" fmla="*/ 73819 h 338138"/>
              <a:gd name="connsiteX1" fmla="*/ 535782 w 1143000"/>
              <a:gd name="connsiteY1" fmla="*/ 97632 h 338138"/>
              <a:gd name="connsiteX2" fmla="*/ 338138 w 1143000"/>
              <a:gd name="connsiteY2" fmla="*/ 135732 h 338138"/>
              <a:gd name="connsiteX3" fmla="*/ 33338 w 1143000"/>
              <a:gd name="connsiteY3" fmla="*/ 188119 h 338138"/>
              <a:gd name="connsiteX4" fmla="*/ 0 w 1143000"/>
              <a:gd name="connsiteY4" fmla="*/ 338138 h 338138"/>
              <a:gd name="connsiteX5" fmla="*/ 180975 w 1143000"/>
              <a:gd name="connsiteY5" fmla="*/ 311944 h 338138"/>
              <a:gd name="connsiteX6" fmla="*/ 352425 w 1143000"/>
              <a:gd name="connsiteY6" fmla="*/ 288132 h 338138"/>
              <a:gd name="connsiteX7" fmla="*/ 542925 w 1143000"/>
              <a:gd name="connsiteY7" fmla="*/ 264319 h 338138"/>
              <a:gd name="connsiteX8" fmla="*/ 759619 w 1143000"/>
              <a:gd name="connsiteY8" fmla="*/ 240507 h 338138"/>
              <a:gd name="connsiteX9" fmla="*/ 935832 w 1143000"/>
              <a:gd name="connsiteY9" fmla="*/ 223838 h 338138"/>
              <a:gd name="connsiteX10" fmla="*/ 1014413 w 1143000"/>
              <a:gd name="connsiteY10" fmla="*/ 216694 h 338138"/>
              <a:gd name="connsiteX11" fmla="*/ 1064419 w 1143000"/>
              <a:gd name="connsiteY11" fmla="*/ 209550 h 338138"/>
              <a:gd name="connsiteX12" fmla="*/ 1097757 w 1143000"/>
              <a:gd name="connsiteY12" fmla="*/ 200025 h 338138"/>
              <a:gd name="connsiteX13" fmla="*/ 1128713 w 1143000"/>
              <a:gd name="connsiteY13" fmla="*/ 185738 h 338138"/>
              <a:gd name="connsiteX14" fmla="*/ 1140619 w 1143000"/>
              <a:gd name="connsiteY14" fmla="*/ 171450 h 338138"/>
              <a:gd name="connsiteX15" fmla="*/ 1143000 w 1143000"/>
              <a:gd name="connsiteY15" fmla="*/ 157163 h 338138"/>
              <a:gd name="connsiteX16" fmla="*/ 1143000 w 1143000"/>
              <a:gd name="connsiteY16" fmla="*/ 142875 h 338138"/>
              <a:gd name="connsiteX17" fmla="*/ 1131094 w 1143000"/>
              <a:gd name="connsiteY17" fmla="*/ 121444 h 338138"/>
              <a:gd name="connsiteX18" fmla="*/ 1104900 w 1143000"/>
              <a:gd name="connsiteY18" fmla="*/ 95250 h 338138"/>
              <a:gd name="connsiteX19" fmla="*/ 1073944 w 1143000"/>
              <a:gd name="connsiteY19" fmla="*/ 66675 h 338138"/>
              <a:gd name="connsiteX20" fmla="*/ 1042988 w 1143000"/>
              <a:gd name="connsiteY20" fmla="*/ 45244 h 338138"/>
              <a:gd name="connsiteX21" fmla="*/ 1007269 w 1143000"/>
              <a:gd name="connsiteY21" fmla="*/ 26194 h 338138"/>
              <a:gd name="connsiteX22" fmla="*/ 938213 w 1143000"/>
              <a:gd name="connsiteY22" fmla="*/ 2382 h 338138"/>
              <a:gd name="connsiteX23" fmla="*/ 909638 w 1143000"/>
              <a:gd name="connsiteY23" fmla="*/ 0 h 338138"/>
              <a:gd name="connsiteX24" fmla="*/ 885825 w 1143000"/>
              <a:gd name="connsiteY24" fmla="*/ 9525 h 338138"/>
              <a:gd name="connsiteX25" fmla="*/ 754857 w 1143000"/>
              <a:gd name="connsiteY25" fmla="*/ 50007 h 338138"/>
              <a:gd name="connsiteX26" fmla="*/ 657225 w 1143000"/>
              <a:gd name="connsiteY26" fmla="*/ 738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43000" h="338138">
                <a:moveTo>
                  <a:pt x="657225" y="73819"/>
                </a:moveTo>
                <a:lnTo>
                  <a:pt x="535782" y="97632"/>
                </a:lnTo>
                <a:lnTo>
                  <a:pt x="338138" y="135732"/>
                </a:lnTo>
                <a:lnTo>
                  <a:pt x="33338" y="188119"/>
                </a:lnTo>
                <a:lnTo>
                  <a:pt x="0" y="338138"/>
                </a:lnTo>
                <a:lnTo>
                  <a:pt x="180975" y="311944"/>
                </a:lnTo>
                <a:lnTo>
                  <a:pt x="352425" y="288132"/>
                </a:lnTo>
                <a:lnTo>
                  <a:pt x="542925" y="264319"/>
                </a:lnTo>
                <a:lnTo>
                  <a:pt x="759619" y="240507"/>
                </a:lnTo>
                <a:lnTo>
                  <a:pt x="935832" y="223838"/>
                </a:lnTo>
                <a:lnTo>
                  <a:pt x="1014413" y="216694"/>
                </a:lnTo>
                <a:lnTo>
                  <a:pt x="1064419" y="209550"/>
                </a:lnTo>
                <a:lnTo>
                  <a:pt x="1097757" y="200025"/>
                </a:lnTo>
                <a:lnTo>
                  <a:pt x="1128713" y="185738"/>
                </a:lnTo>
                <a:lnTo>
                  <a:pt x="1140619" y="171450"/>
                </a:lnTo>
                <a:lnTo>
                  <a:pt x="1143000" y="157163"/>
                </a:lnTo>
                <a:lnTo>
                  <a:pt x="1143000" y="142875"/>
                </a:lnTo>
                <a:lnTo>
                  <a:pt x="1131094" y="121444"/>
                </a:lnTo>
                <a:lnTo>
                  <a:pt x="1104900" y="95250"/>
                </a:lnTo>
                <a:lnTo>
                  <a:pt x="1073944" y="66675"/>
                </a:lnTo>
                <a:lnTo>
                  <a:pt x="1042988" y="45244"/>
                </a:lnTo>
                <a:lnTo>
                  <a:pt x="1007269" y="26194"/>
                </a:lnTo>
                <a:lnTo>
                  <a:pt x="938213" y="2382"/>
                </a:lnTo>
                <a:lnTo>
                  <a:pt x="909638" y="0"/>
                </a:lnTo>
                <a:lnTo>
                  <a:pt x="885825" y="9525"/>
                </a:lnTo>
                <a:lnTo>
                  <a:pt x="754857" y="50007"/>
                </a:lnTo>
                <a:lnTo>
                  <a:pt x="657225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2A5099B1-6668-4144-96B4-F036BD787778}"/>
              </a:ext>
            </a:extLst>
          </p:cNvPr>
          <p:cNvSpPr/>
          <p:nvPr/>
        </p:nvSpPr>
        <p:spPr>
          <a:xfrm>
            <a:off x="3411538" y="4394200"/>
            <a:ext cx="2963862" cy="1290638"/>
          </a:xfrm>
          <a:custGeom>
            <a:avLst/>
            <a:gdLst>
              <a:gd name="connsiteX0" fmla="*/ 1490597 w 2963658"/>
              <a:gd name="connsiteY0" fmla="*/ 95198 h 1290181"/>
              <a:gd name="connsiteX1" fmla="*/ 1322748 w 2963658"/>
              <a:gd name="connsiteY1" fmla="*/ 105219 h 1290181"/>
              <a:gd name="connsiteX2" fmla="*/ 1147384 w 2963658"/>
              <a:gd name="connsiteY2" fmla="*/ 117745 h 1290181"/>
              <a:gd name="connsiteX3" fmla="*/ 982040 w 2963658"/>
              <a:gd name="connsiteY3" fmla="*/ 132776 h 1290181"/>
              <a:gd name="connsiteX4" fmla="*/ 811686 w 2963658"/>
              <a:gd name="connsiteY4" fmla="*/ 140292 h 1290181"/>
              <a:gd name="connsiteX5" fmla="*/ 558661 w 2963658"/>
              <a:gd name="connsiteY5" fmla="*/ 155323 h 1290181"/>
              <a:gd name="connsiteX6" fmla="*/ 353234 w 2963658"/>
              <a:gd name="connsiteY6" fmla="*/ 170354 h 1290181"/>
              <a:gd name="connsiteX7" fmla="*/ 125260 w 2963658"/>
              <a:gd name="connsiteY7" fmla="*/ 192901 h 1290181"/>
              <a:gd name="connsiteX8" fmla="*/ 0 w 2963658"/>
              <a:gd name="connsiteY8" fmla="*/ 205427 h 1290181"/>
              <a:gd name="connsiteX9" fmla="*/ 82672 w 2963658"/>
              <a:gd name="connsiteY9" fmla="*/ 378286 h 1290181"/>
              <a:gd name="connsiteX10" fmla="*/ 207932 w 2963658"/>
              <a:gd name="connsiteY10" fmla="*/ 373276 h 1290181"/>
              <a:gd name="connsiteX11" fmla="*/ 480999 w 2963658"/>
              <a:gd name="connsiteY11" fmla="*/ 343214 h 1290181"/>
              <a:gd name="connsiteX12" fmla="*/ 729015 w 2963658"/>
              <a:gd name="connsiteY12" fmla="*/ 305635 h 1290181"/>
              <a:gd name="connsiteX13" fmla="*/ 1027134 w 2963658"/>
              <a:gd name="connsiteY13" fmla="*/ 280583 h 1290181"/>
              <a:gd name="connsiteX14" fmla="*/ 1322748 w 2963658"/>
              <a:gd name="connsiteY14" fmla="*/ 263047 h 1290181"/>
              <a:gd name="connsiteX15" fmla="*/ 1613352 w 2963658"/>
              <a:gd name="connsiteY15" fmla="*/ 240500 h 1290181"/>
              <a:gd name="connsiteX16" fmla="*/ 1906461 w 2963658"/>
              <a:gd name="connsiteY16" fmla="*/ 240500 h 1290181"/>
              <a:gd name="connsiteX17" fmla="*/ 2141951 w 2963658"/>
              <a:gd name="connsiteY17" fmla="*/ 235490 h 1290181"/>
              <a:gd name="connsiteX18" fmla="*/ 2344872 w 2963658"/>
              <a:gd name="connsiteY18" fmla="*/ 227974 h 1290181"/>
              <a:gd name="connsiteX19" fmla="*/ 2467627 w 2963658"/>
              <a:gd name="connsiteY19" fmla="*/ 220458 h 1290181"/>
              <a:gd name="connsiteX20" fmla="*/ 2507711 w 2963658"/>
              <a:gd name="connsiteY20" fmla="*/ 230479 h 1290181"/>
              <a:gd name="connsiteX21" fmla="*/ 2535268 w 2963658"/>
              <a:gd name="connsiteY21" fmla="*/ 243005 h 1290181"/>
              <a:gd name="connsiteX22" fmla="*/ 2552804 w 2963658"/>
              <a:gd name="connsiteY22" fmla="*/ 255531 h 1290181"/>
              <a:gd name="connsiteX23" fmla="*/ 2567835 w 2963658"/>
              <a:gd name="connsiteY23" fmla="*/ 270563 h 1290181"/>
              <a:gd name="connsiteX24" fmla="*/ 2575351 w 2963658"/>
              <a:gd name="connsiteY24" fmla="*/ 285594 h 1290181"/>
              <a:gd name="connsiteX25" fmla="*/ 2582867 w 2963658"/>
              <a:gd name="connsiteY25" fmla="*/ 315656 h 1290181"/>
              <a:gd name="connsiteX26" fmla="*/ 2580362 w 2963658"/>
              <a:gd name="connsiteY26" fmla="*/ 363255 h 1290181"/>
              <a:gd name="connsiteX27" fmla="*/ 2545289 w 2963658"/>
              <a:gd name="connsiteY27" fmla="*/ 628807 h 1290181"/>
              <a:gd name="connsiteX28" fmla="*/ 2500195 w 2963658"/>
              <a:gd name="connsiteY28" fmla="*/ 896864 h 1290181"/>
              <a:gd name="connsiteX29" fmla="*/ 2427544 w 2963658"/>
              <a:gd name="connsiteY29" fmla="*/ 1285171 h 1290181"/>
              <a:gd name="connsiteX30" fmla="*/ 2642992 w 2963658"/>
              <a:gd name="connsiteY30" fmla="*/ 1290181 h 1290181"/>
              <a:gd name="connsiteX31" fmla="*/ 2690591 w 2963658"/>
              <a:gd name="connsiteY31" fmla="*/ 1087260 h 1290181"/>
              <a:gd name="connsiteX32" fmla="*/ 2733179 w 2963658"/>
              <a:gd name="connsiteY32" fmla="*/ 906885 h 1290181"/>
              <a:gd name="connsiteX33" fmla="*/ 2763242 w 2963658"/>
              <a:gd name="connsiteY33" fmla="*/ 779119 h 1290181"/>
              <a:gd name="connsiteX34" fmla="*/ 2793304 w 2963658"/>
              <a:gd name="connsiteY34" fmla="*/ 661375 h 1290181"/>
              <a:gd name="connsiteX35" fmla="*/ 2825872 w 2963658"/>
              <a:gd name="connsiteY35" fmla="*/ 533609 h 1290181"/>
              <a:gd name="connsiteX36" fmla="*/ 2843408 w 2963658"/>
              <a:gd name="connsiteY36" fmla="*/ 483505 h 1290181"/>
              <a:gd name="connsiteX37" fmla="*/ 2865955 w 2963658"/>
              <a:gd name="connsiteY37" fmla="*/ 428391 h 1290181"/>
              <a:gd name="connsiteX38" fmla="*/ 2896017 w 2963658"/>
              <a:gd name="connsiteY38" fmla="*/ 368266 h 1290181"/>
              <a:gd name="connsiteX39" fmla="*/ 2918564 w 2963658"/>
              <a:gd name="connsiteY39" fmla="*/ 330688 h 1290181"/>
              <a:gd name="connsiteX40" fmla="*/ 2938606 w 2963658"/>
              <a:gd name="connsiteY40" fmla="*/ 315656 h 1290181"/>
              <a:gd name="connsiteX41" fmla="*/ 2958648 w 2963658"/>
              <a:gd name="connsiteY41" fmla="*/ 295615 h 1290181"/>
              <a:gd name="connsiteX42" fmla="*/ 2963658 w 2963658"/>
              <a:gd name="connsiteY42" fmla="*/ 275573 h 1290181"/>
              <a:gd name="connsiteX43" fmla="*/ 2963658 w 2963658"/>
              <a:gd name="connsiteY43" fmla="*/ 255531 h 1290181"/>
              <a:gd name="connsiteX44" fmla="*/ 2951132 w 2963658"/>
              <a:gd name="connsiteY44" fmla="*/ 227974 h 1290181"/>
              <a:gd name="connsiteX45" fmla="*/ 2936101 w 2963658"/>
              <a:gd name="connsiteY45" fmla="*/ 207932 h 1290181"/>
              <a:gd name="connsiteX46" fmla="*/ 2903533 w 2963658"/>
              <a:gd name="connsiteY46" fmla="*/ 175365 h 1290181"/>
              <a:gd name="connsiteX47" fmla="*/ 2838398 w 2963658"/>
              <a:gd name="connsiteY47" fmla="*/ 125261 h 1290181"/>
              <a:gd name="connsiteX48" fmla="*/ 2748210 w 2963658"/>
              <a:gd name="connsiteY48" fmla="*/ 55115 h 1290181"/>
              <a:gd name="connsiteX49" fmla="*/ 2685580 w 2963658"/>
              <a:gd name="connsiteY49" fmla="*/ 15032 h 1290181"/>
              <a:gd name="connsiteX50" fmla="*/ 2653012 w 2963658"/>
              <a:gd name="connsiteY50" fmla="*/ 0 h 1290181"/>
              <a:gd name="connsiteX51" fmla="*/ 2642992 w 2963658"/>
              <a:gd name="connsiteY51" fmla="*/ 0 h 1290181"/>
              <a:gd name="connsiteX52" fmla="*/ 2602908 w 2963658"/>
              <a:gd name="connsiteY52" fmla="*/ 17537 h 1290181"/>
              <a:gd name="connsiteX53" fmla="*/ 2527752 w 2963658"/>
              <a:gd name="connsiteY53" fmla="*/ 40084 h 1290181"/>
              <a:gd name="connsiteX54" fmla="*/ 2422534 w 2963658"/>
              <a:gd name="connsiteY54" fmla="*/ 62631 h 1290181"/>
              <a:gd name="connsiteX55" fmla="*/ 2329841 w 2963658"/>
              <a:gd name="connsiteY55" fmla="*/ 65136 h 1290181"/>
              <a:gd name="connsiteX56" fmla="*/ 2149466 w 2963658"/>
              <a:gd name="connsiteY56" fmla="*/ 67641 h 1290181"/>
              <a:gd name="connsiteX57" fmla="*/ 1806253 w 2963658"/>
              <a:gd name="connsiteY57" fmla="*/ 77662 h 1290181"/>
              <a:gd name="connsiteX58" fmla="*/ 1490597 w 2963658"/>
              <a:gd name="connsiteY58" fmla="*/ 95198 h 129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63658" h="1290181">
                <a:moveTo>
                  <a:pt x="1490597" y="95198"/>
                </a:moveTo>
                <a:lnTo>
                  <a:pt x="1322748" y="105219"/>
                </a:lnTo>
                <a:lnTo>
                  <a:pt x="1147384" y="117745"/>
                </a:lnTo>
                <a:lnTo>
                  <a:pt x="982040" y="132776"/>
                </a:lnTo>
                <a:lnTo>
                  <a:pt x="811686" y="140292"/>
                </a:lnTo>
                <a:lnTo>
                  <a:pt x="558661" y="155323"/>
                </a:lnTo>
                <a:lnTo>
                  <a:pt x="353234" y="170354"/>
                </a:lnTo>
                <a:lnTo>
                  <a:pt x="125260" y="192901"/>
                </a:lnTo>
                <a:lnTo>
                  <a:pt x="0" y="205427"/>
                </a:lnTo>
                <a:lnTo>
                  <a:pt x="82672" y="378286"/>
                </a:lnTo>
                <a:lnTo>
                  <a:pt x="207932" y="373276"/>
                </a:lnTo>
                <a:lnTo>
                  <a:pt x="480999" y="343214"/>
                </a:lnTo>
                <a:lnTo>
                  <a:pt x="729015" y="305635"/>
                </a:lnTo>
                <a:lnTo>
                  <a:pt x="1027134" y="280583"/>
                </a:lnTo>
                <a:lnTo>
                  <a:pt x="1322748" y="263047"/>
                </a:lnTo>
                <a:lnTo>
                  <a:pt x="1613352" y="240500"/>
                </a:lnTo>
                <a:lnTo>
                  <a:pt x="1906461" y="240500"/>
                </a:lnTo>
                <a:lnTo>
                  <a:pt x="2141951" y="235490"/>
                </a:lnTo>
                <a:lnTo>
                  <a:pt x="2344872" y="227974"/>
                </a:lnTo>
                <a:lnTo>
                  <a:pt x="2467627" y="220458"/>
                </a:lnTo>
                <a:lnTo>
                  <a:pt x="2507711" y="230479"/>
                </a:lnTo>
                <a:lnTo>
                  <a:pt x="2535268" y="243005"/>
                </a:lnTo>
                <a:lnTo>
                  <a:pt x="2552804" y="255531"/>
                </a:lnTo>
                <a:lnTo>
                  <a:pt x="2567835" y="270563"/>
                </a:lnTo>
                <a:lnTo>
                  <a:pt x="2575351" y="285594"/>
                </a:lnTo>
                <a:lnTo>
                  <a:pt x="2582867" y="315656"/>
                </a:lnTo>
                <a:lnTo>
                  <a:pt x="2580362" y="363255"/>
                </a:lnTo>
                <a:lnTo>
                  <a:pt x="2545289" y="628807"/>
                </a:lnTo>
                <a:lnTo>
                  <a:pt x="2500195" y="896864"/>
                </a:lnTo>
                <a:lnTo>
                  <a:pt x="2427544" y="1285171"/>
                </a:lnTo>
                <a:lnTo>
                  <a:pt x="2642992" y="1290181"/>
                </a:lnTo>
                <a:lnTo>
                  <a:pt x="2690591" y="1087260"/>
                </a:lnTo>
                <a:lnTo>
                  <a:pt x="2733179" y="906885"/>
                </a:lnTo>
                <a:lnTo>
                  <a:pt x="2763242" y="779119"/>
                </a:lnTo>
                <a:lnTo>
                  <a:pt x="2793304" y="661375"/>
                </a:lnTo>
                <a:lnTo>
                  <a:pt x="2825872" y="533609"/>
                </a:lnTo>
                <a:lnTo>
                  <a:pt x="2843408" y="483505"/>
                </a:lnTo>
                <a:lnTo>
                  <a:pt x="2865955" y="428391"/>
                </a:lnTo>
                <a:lnTo>
                  <a:pt x="2896017" y="368266"/>
                </a:lnTo>
                <a:lnTo>
                  <a:pt x="2918564" y="330688"/>
                </a:lnTo>
                <a:lnTo>
                  <a:pt x="2938606" y="315656"/>
                </a:lnTo>
                <a:lnTo>
                  <a:pt x="2958648" y="295615"/>
                </a:lnTo>
                <a:lnTo>
                  <a:pt x="2963658" y="275573"/>
                </a:lnTo>
                <a:lnTo>
                  <a:pt x="2963658" y="255531"/>
                </a:lnTo>
                <a:lnTo>
                  <a:pt x="2951132" y="227974"/>
                </a:lnTo>
                <a:lnTo>
                  <a:pt x="2936101" y="207932"/>
                </a:lnTo>
                <a:lnTo>
                  <a:pt x="2903533" y="175365"/>
                </a:lnTo>
                <a:lnTo>
                  <a:pt x="2838398" y="125261"/>
                </a:lnTo>
                <a:lnTo>
                  <a:pt x="2748210" y="55115"/>
                </a:lnTo>
                <a:lnTo>
                  <a:pt x="2685580" y="15032"/>
                </a:lnTo>
                <a:lnTo>
                  <a:pt x="2653012" y="0"/>
                </a:lnTo>
                <a:lnTo>
                  <a:pt x="2642992" y="0"/>
                </a:lnTo>
                <a:lnTo>
                  <a:pt x="2602908" y="17537"/>
                </a:lnTo>
                <a:lnTo>
                  <a:pt x="2527752" y="40084"/>
                </a:lnTo>
                <a:lnTo>
                  <a:pt x="2422534" y="62631"/>
                </a:lnTo>
                <a:lnTo>
                  <a:pt x="2329841" y="65136"/>
                </a:lnTo>
                <a:lnTo>
                  <a:pt x="2149466" y="67641"/>
                </a:lnTo>
                <a:lnTo>
                  <a:pt x="1806253" y="77662"/>
                </a:lnTo>
                <a:lnTo>
                  <a:pt x="1490597" y="95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95E47D1-E61B-48D4-90C5-3C85446A7CC1}"/>
              </a:ext>
            </a:extLst>
          </p:cNvPr>
          <p:cNvSpPr/>
          <p:nvPr/>
        </p:nvSpPr>
        <p:spPr>
          <a:xfrm>
            <a:off x="4097338" y="4629150"/>
            <a:ext cx="358775" cy="1066800"/>
          </a:xfrm>
          <a:custGeom>
            <a:avLst/>
            <a:gdLst>
              <a:gd name="connsiteX0" fmla="*/ 354807 w 357188"/>
              <a:gd name="connsiteY0" fmla="*/ 542925 h 1066800"/>
              <a:gd name="connsiteX1" fmla="*/ 357188 w 357188"/>
              <a:gd name="connsiteY1" fmla="*/ 242888 h 1066800"/>
              <a:gd name="connsiteX2" fmla="*/ 352425 w 357188"/>
              <a:gd name="connsiteY2" fmla="*/ 207169 h 1066800"/>
              <a:gd name="connsiteX3" fmla="*/ 340519 w 357188"/>
              <a:gd name="connsiteY3" fmla="*/ 164306 h 1066800"/>
              <a:gd name="connsiteX4" fmla="*/ 333375 w 357188"/>
              <a:gd name="connsiteY4" fmla="*/ 142875 h 1066800"/>
              <a:gd name="connsiteX5" fmla="*/ 321469 w 357188"/>
              <a:gd name="connsiteY5" fmla="*/ 121444 h 1066800"/>
              <a:gd name="connsiteX6" fmla="*/ 297657 w 357188"/>
              <a:gd name="connsiteY6" fmla="*/ 88106 h 1066800"/>
              <a:gd name="connsiteX7" fmla="*/ 269082 w 357188"/>
              <a:gd name="connsiteY7" fmla="*/ 52388 h 1066800"/>
              <a:gd name="connsiteX8" fmla="*/ 228600 w 357188"/>
              <a:gd name="connsiteY8" fmla="*/ 0 h 1066800"/>
              <a:gd name="connsiteX9" fmla="*/ 0 w 357188"/>
              <a:gd name="connsiteY9" fmla="*/ 23813 h 1066800"/>
              <a:gd name="connsiteX10" fmla="*/ 54769 w 357188"/>
              <a:gd name="connsiteY10" fmla="*/ 111919 h 1066800"/>
              <a:gd name="connsiteX11" fmla="*/ 69057 w 357188"/>
              <a:gd name="connsiteY11" fmla="*/ 142875 h 1066800"/>
              <a:gd name="connsiteX12" fmla="*/ 83344 w 357188"/>
              <a:gd name="connsiteY12" fmla="*/ 178594 h 1066800"/>
              <a:gd name="connsiteX13" fmla="*/ 97632 w 357188"/>
              <a:gd name="connsiteY13" fmla="*/ 228600 h 1066800"/>
              <a:gd name="connsiteX14" fmla="*/ 109538 w 357188"/>
              <a:gd name="connsiteY14" fmla="*/ 288131 h 1066800"/>
              <a:gd name="connsiteX15" fmla="*/ 114300 w 357188"/>
              <a:gd name="connsiteY15" fmla="*/ 426244 h 1066800"/>
              <a:gd name="connsiteX16" fmla="*/ 126207 w 357188"/>
              <a:gd name="connsiteY16" fmla="*/ 621506 h 1066800"/>
              <a:gd name="connsiteX17" fmla="*/ 145257 w 357188"/>
              <a:gd name="connsiteY17" fmla="*/ 850106 h 1066800"/>
              <a:gd name="connsiteX18" fmla="*/ 169069 w 357188"/>
              <a:gd name="connsiteY18" fmla="*/ 1066800 h 1066800"/>
              <a:gd name="connsiteX19" fmla="*/ 350044 w 357188"/>
              <a:gd name="connsiteY19" fmla="*/ 1057275 h 1066800"/>
              <a:gd name="connsiteX20" fmla="*/ 354807 w 357188"/>
              <a:gd name="connsiteY20" fmla="*/ 897731 h 1066800"/>
              <a:gd name="connsiteX21" fmla="*/ 354807 w 357188"/>
              <a:gd name="connsiteY21" fmla="*/ 542925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7188" h="1066800">
                <a:moveTo>
                  <a:pt x="354807" y="542925"/>
                </a:moveTo>
                <a:cubicBezTo>
                  <a:pt x="355601" y="442913"/>
                  <a:pt x="356394" y="342900"/>
                  <a:pt x="357188" y="242888"/>
                </a:cubicBezTo>
                <a:lnTo>
                  <a:pt x="352425" y="207169"/>
                </a:lnTo>
                <a:lnTo>
                  <a:pt x="340519" y="164306"/>
                </a:lnTo>
                <a:lnTo>
                  <a:pt x="333375" y="142875"/>
                </a:lnTo>
                <a:lnTo>
                  <a:pt x="321469" y="121444"/>
                </a:lnTo>
                <a:lnTo>
                  <a:pt x="297657" y="88106"/>
                </a:lnTo>
                <a:lnTo>
                  <a:pt x="269082" y="52388"/>
                </a:lnTo>
                <a:lnTo>
                  <a:pt x="228600" y="0"/>
                </a:lnTo>
                <a:lnTo>
                  <a:pt x="0" y="23813"/>
                </a:lnTo>
                <a:lnTo>
                  <a:pt x="54769" y="111919"/>
                </a:lnTo>
                <a:lnTo>
                  <a:pt x="69057" y="142875"/>
                </a:lnTo>
                <a:lnTo>
                  <a:pt x="83344" y="178594"/>
                </a:lnTo>
                <a:lnTo>
                  <a:pt x="97632" y="228600"/>
                </a:lnTo>
                <a:lnTo>
                  <a:pt x="109538" y="288131"/>
                </a:lnTo>
                <a:lnTo>
                  <a:pt x="114300" y="426244"/>
                </a:lnTo>
                <a:lnTo>
                  <a:pt x="126207" y="621506"/>
                </a:lnTo>
                <a:lnTo>
                  <a:pt x="145257" y="850106"/>
                </a:lnTo>
                <a:lnTo>
                  <a:pt x="169069" y="1066800"/>
                </a:lnTo>
                <a:lnTo>
                  <a:pt x="350044" y="1057275"/>
                </a:lnTo>
                <a:lnTo>
                  <a:pt x="354807" y="897731"/>
                </a:lnTo>
                <a:lnTo>
                  <a:pt x="354807" y="542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B619EF6A-D09B-483D-B6D5-F78FB927D6E5}"/>
              </a:ext>
            </a:extLst>
          </p:cNvPr>
          <p:cNvSpPr/>
          <p:nvPr/>
        </p:nvSpPr>
        <p:spPr>
          <a:xfrm>
            <a:off x="4976813" y="4573588"/>
            <a:ext cx="328612" cy="1108075"/>
          </a:xfrm>
          <a:custGeom>
            <a:avLst/>
            <a:gdLst>
              <a:gd name="connsiteX0" fmla="*/ 30956 w 328612"/>
              <a:gd name="connsiteY0" fmla="*/ 673894 h 1107282"/>
              <a:gd name="connsiteX1" fmla="*/ 40481 w 328612"/>
              <a:gd name="connsiteY1" fmla="*/ 523875 h 1107282"/>
              <a:gd name="connsiteX2" fmla="*/ 50006 w 328612"/>
              <a:gd name="connsiteY2" fmla="*/ 400050 h 1107282"/>
              <a:gd name="connsiteX3" fmla="*/ 57150 w 328612"/>
              <a:gd name="connsiteY3" fmla="*/ 330994 h 1107282"/>
              <a:gd name="connsiteX4" fmla="*/ 57150 w 328612"/>
              <a:gd name="connsiteY4" fmla="*/ 295275 h 1107282"/>
              <a:gd name="connsiteX5" fmla="*/ 54768 w 328612"/>
              <a:gd name="connsiteY5" fmla="*/ 235744 h 1107282"/>
              <a:gd name="connsiteX6" fmla="*/ 42862 w 328612"/>
              <a:gd name="connsiteY6" fmla="*/ 159544 h 1107282"/>
              <a:gd name="connsiteX7" fmla="*/ 38100 w 328612"/>
              <a:gd name="connsiteY7" fmla="*/ 133350 h 1107282"/>
              <a:gd name="connsiteX8" fmla="*/ 28575 w 328612"/>
              <a:gd name="connsiteY8" fmla="*/ 100013 h 1107282"/>
              <a:gd name="connsiteX9" fmla="*/ 0 w 328612"/>
              <a:gd name="connsiteY9" fmla="*/ 11907 h 1107282"/>
              <a:gd name="connsiteX10" fmla="*/ 195262 w 328612"/>
              <a:gd name="connsiteY10" fmla="*/ 0 h 1107282"/>
              <a:gd name="connsiteX11" fmla="*/ 259556 w 328612"/>
              <a:gd name="connsiteY11" fmla="*/ 78582 h 1107282"/>
              <a:gd name="connsiteX12" fmla="*/ 292893 w 328612"/>
              <a:gd name="connsiteY12" fmla="*/ 123825 h 1107282"/>
              <a:gd name="connsiteX13" fmla="*/ 314325 w 328612"/>
              <a:gd name="connsiteY13" fmla="*/ 161925 h 1107282"/>
              <a:gd name="connsiteX14" fmla="*/ 326231 w 328612"/>
              <a:gd name="connsiteY14" fmla="*/ 195263 h 1107282"/>
              <a:gd name="connsiteX15" fmla="*/ 328612 w 328612"/>
              <a:gd name="connsiteY15" fmla="*/ 211932 h 1107282"/>
              <a:gd name="connsiteX16" fmla="*/ 328612 w 328612"/>
              <a:gd name="connsiteY16" fmla="*/ 242888 h 1107282"/>
              <a:gd name="connsiteX17" fmla="*/ 314325 w 328612"/>
              <a:gd name="connsiteY17" fmla="*/ 271463 h 1107282"/>
              <a:gd name="connsiteX18" fmla="*/ 288131 w 328612"/>
              <a:gd name="connsiteY18" fmla="*/ 302419 h 1107282"/>
              <a:gd name="connsiteX19" fmla="*/ 283368 w 328612"/>
              <a:gd name="connsiteY19" fmla="*/ 311944 h 1107282"/>
              <a:gd name="connsiteX20" fmla="*/ 276225 w 328612"/>
              <a:gd name="connsiteY20" fmla="*/ 414338 h 1107282"/>
              <a:gd name="connsiteX21" fmla="*/ 259556 w 328612"/>
              <a:gd name="connsiteY21" fmla="*/ 590550 h 1107282"/>
              <a:gd name="connsiteX22" fmla="*/ 245268 w 328612"/>
              <a:gd name="connsiteY22" fmla="*/ 738188 h 1107282"/>
              <a:gd name="connsiteX23" fmla="*/ 230981 w 328612"/>
              <a:gd name="connsiteY23" fmla="*/ 873919 h 1107282"/>
              <a:gd name="connsiteX24" fmla="*/ 197643 w 328612"/>
              <a:gd name="connsiteY24" fmla="*/ 1107282 h 1107282"/>
              <a:gd name="connsiteX25" fmla="*/ 9525 w 328612"/>
              <a:gd name="connsiteY25" fmla="*/ 1104900 h 1107282"/>
              <a:gd name="connsiteX26" fmla="*/ 14287 w 328612"/>
              <a:gd name="connsiteY26" fmla="*/ 976313 h 1107282"/>
              <a:gd name="connsiteX27" fmla="*/ 30956 w 328612"/>
              <a:gd name="connsiteY27" fmla="*/ 673894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612" h="1107282">
                <a:moveTo>
                  <a:pt x="30956" y="673894"/>
                </a:moveTo>
                <a:lnTo>
                  <a:pt x="40481" y="523875"/>
                </a:lnTo>
                <a:lnTo>
                  <a:pt x="50006" y="400050"/>
                </a:lnTo>
                <a:lnTo>
                  <a:pt x="57150" y="330994"/>
                </a:lnTo>
                <a:lnTo>
                  <a:pt x="57150" y="295275"/>
                </a:lnTo>
                <a:lnTo>
                  <a:pt x="54768" y="235744"/>
                </a:lnTo>
                <a:lnTo>
                  <a:pt x="42862" y="159544"/>
                </a:lnTo>
                <a:lnTo>
                  <a:pt x="38100" y="133350"/>
                </a:lnTo>
                <a:lnTo>
                  <a:pt x="28575" y="100013"/>
                </a:lnTo>
                <a:lnTo>
                  <a:pt x="0" y="11907"/>
                </a:lnTo>
                <a:lnTo>
                  <a:pt x="195262" y="0"/>
                </a:lnTo>
                <a:lnTo>
                  <a:pt x="259556" y="78582"/>
                </a:lnTo>
                <a:lnTo>
                  <a:pt x="292893" y="123825"/>
                </a:lnTo>
                <a:lnTo>
                  <a:pt x="314325" y="161925"/>
                </a:lnTo>
                <a:lnTo>
                  <a:pt x="326231" y="195263"/>
                </a:lnTo>
                <a:lnTo>
                  <a:pt x="328612" y="211932"/>
                </a:lnTo>
                <a:lnTo>
                  <a:pt x="328612" y="242888"/>
                </a:lnTo>
                <a:lnTo>
                  <a:pt x="314325" y="271463"/>
                </a:lnTo>
                <a:lnTo>
                  <a:pt x="288131" y="302419"/>
                </a:lnTo>
                <a:lnTo>
                  <a:pt x="283368" y="311944"/>
                </a:lnTo>
                <a:lnTo>
                  <a:pt x="276225" y="414338"/>
                </a:lnTo>
                <a:lnTo>
                  <a:pt x="259556" y="590550"/>
                </a:lnTo>
                <a:lnTo>
                  <a:pt x="245268" y="738188"/>
                </a:lnTo>
                <a:lnTo>
                  <a:pt x="230981" y="873919"/>
                </a:lnTo>
                <a:lnTo>
                  <a:pt x="197643" y="1107282"/>
                </a:lnTo>
                <a:lnTo>
                  <a:pt x="9525" y="1104900"/>
                </a:lnTo>
                <a:lnTo>
                  <a:pt x="14287" y="976313"/>
                </a:lnTo>
                <a:lnTo>
                  <a:pt x="30956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14804DF8-2EE9-4FA2-A278-B2F7761C29DF}"/>
              </a:ext>
            </a:extLst>
          </p:cNvPr>
          <p:cNvSpPr/>
          <p:nvPr/>
        </p:nvSpPr>
        <p:spPr>
          <a:xfrm>
            <a:off x="2516188" y="5530850"/>
            <a:ext cx="4554537" cy="460375"/>
          </a:xfrm>
          <a:custGeom>
            <a:avLst/>
            <a:gdLst>
              <a:gd name="connsiteX0" fmla="*/ 2907792 w 4553712"/>
              <a:gd name="connsiteY0" fmla="*/ 223114 h 460858"/>
              <a:gd name="connsiteX1" fmla="*/ 2644445 w 4553712"/>
              <a:gd name="connsiteY1" fmla="*/ 219456 h 460858"/>
              <a:gd name="connsiteX2" fmla="*/ 2370125 w 4553712"/>
              <a:gd name="connsiteY2" fmla="*/ 219456 h 460858"/>
              <a:gd name="connsiteX3" fmla="*/ 2048256 w 4553712"/>
              <a:gd name="connsiteY3" fmla="*/ 223114 h 460858"/>
              <a:gd name="connsiteX4" fmla="*/ 1689811 w 4553712"/>
              <a:gd name="connsiteY4" fmla="*/ 237744 h 460858"/>
              <a:gd name="connsiteX5" fmla="*/ 1495958 w 4553712"/>
              <a:gd name="connsiteY5" fmla="*/ 252375 h 460858"/>
              <a:gd name="connsiteX6" fmla="*/ 1305763 w 4553712"/>
              <a:gd name="connsiteY6" fmla="*/ 274320 h 460858"/>
              <a:gd name="connsiteX7" fmla="*/ 1075334 w 4553712"/>
              <a:gd name="connsiteY7" fmla="*/ 314554 h 460858"/>
              <a:gd name="connsiteX8" fmla="*/ 863193 w 4553712"/>
              <a:gd name="connsiteY8" fmla="*/ 354787 h 460858"/>
              <a:gd name="connsiteX9" fmla="*/ 621792 w 4553712"/>
              <a:gd name="connsiteY9" fmla="*/ 413309 h 460858"/>
              <a:gd name="connsiteX10" fmla="*/ 588873 w 4553712"/>
              <a:gd name="connsiteY10" fmla="*/ 427939 h 460858"/>
              <a:gd name="connsiteX11" fmla="*/ 555955 w 4553712"/>
              <a:gd name="connsiteY11" fmla="*/ 449885 h 460858"/>
              <a:gd name="connsiteX12" fmla="*/ 512064 w 4553712"/>
              <a:gd name="connsiteY12" fmla="*/ 460858 h 460858"/>
              <a:gd name="connsiteX13" fmla="*/ 468173 w 4553712"/>
              <a:gd name="connsiteY13" fmla="*/ 460858 h 460858"/>
              <a:gd name="connsiteX14" fmla="*/ 427939 w 4553712"/>
              <a:gd name="connsiteY14" fmla="*/ 449885 h 460858"/>
              <a:gd name="connsiteX15" fmla="*/ 391363 w 4553712"/>
              <a:gd name="connsiteY15" fmla="*/ 427939 h 460858"/>
              <a:gd name="connsiteX16" fmla="*/ 307238 w 4553712"/>
              <a:gd name="connsiteY16" fmla="*/ 369418 h 460858"/>
              <a:gd name="connsiteX17" fmla="*/ 201168 w 4553712"/>
              <a:gd name="connsiteY17" fmla="*/ 296266 h 460858"/>
              <a:gd name="connsiteX18" fmla="*/ 131673 w 4553712"/>
              <a:gd name="connsiteY18" fmla="*/ 245059 h 460858"/>
              <a:gd name="connsiteX19" fmla="*/ 58521 w 4553712"/>
              <a:gd name="connsiteY19" fmla="*/ 186538 h 460858"/>
              <a:gd name="connsiteX20" fmla="*/ 32918 w 4553712"/>
              <a:gd name="connsiteY20" fmla="*/ 164592 h 460858"/>
              <a:gd name="connsiteX21" fmla="*/ 14630 w 4553712"/>
              <a:gd name="connsiteY21" fmla="*/ 149962 h 460858"/>
              <a:gd name="connsiteX22" fmla="*/ 0 w 4553712"/>
              <a:gd name="connsiteY22" fmla="*/ 117043 h 460858"/>
              <a:gd name="connsiteX23" fmla="*/ 7315 w 4553712"/>
              <a:gd name="connsiteY23" fmla="*/ 106071 h 460858"/>
              <a:gd name="connsiteX24" fmla="*/ 21945 w 4553712"/>
              <a:gd name="connsiteY24" fmla="*/ 102413 h 460858"/>
              <a:gd name="connsiteX25" fmla="*/ 43891 w 4553712"/>
              <a:gd name="connsiteY25" fmla="*/ 106071 h 460858"/>
              <a:gd name="connsiteX26" fmla="*/ 124358 w 4553712"/>
              <a:gd name="connsiteY26" fmla="*/ 124359 h 460858"/>
              <a:gd name="connsiteX27" fmla="*/ 234086 w 4553712"/>
              <a:gd name="connsiteY27" fmla="*/ 153619 h 460858"/>
              <a:gd name="connsiteX28" fmla="*/ 387705 w 4553712"/>
              <a:gd name="connsiteY28" fmla="*/ 179223 h 460858"/>
              <a:gd name="connsiteX29" fmla="*/ 490118 w 4553712"/>
              <a:gd name="connsiteY29" fmla="*/ 190195 h 460858"/>
              <a:gd name="connsiteX30" fmla="*/ 559613 w 4553712"/>
              <a:gd name="connsiteY30" fmla="*/ 186538 h 460858"/>
              <a:gd name="connsiteX31" fmla="*/ 640080 w 4553712"/>
              <a:gd name="connsiteY31" fmla="*/ 171907 h 460858"/>
              <a:gd name="connsiteX32" fmla="*/ 852221 w 4553712"/>
              <a:gd name="connsiteY32" fmla="*/ 146304 h 460858"/>
              <a:gd name="connsiteX33" fmla="*/ 976579 w 4553712"/>
              <a:gd name="connsiteY33" fmla="*/ 128016 h 460858"/>
              <a:gd name="connsiteX34" fmla="*/ 1115568 w 4553712"/>
              <a:gd name="connsiteY34" fmla="*/ 109728 h 460858"/>
              <a:gd name="connsiteX35" fmla="*/ 1298448 w 4553712"/>
              <a:gd name="connsiteY35" fmla="*/ 95098 h 460858"/>
              <a:gd name="connsiteX36" fmla="*/ 1751990 w 4553712"/>
              <a:gd name="connsiteY36" fmla="*/ 62179 h 460858"/>
              <a:gd name="connsiteX37" fmla="*/ 1923897 w 4553712"/>
              <a:gd name="connsiteY37" fmla="*/ 40234 h 460858"/>
              <a:gd name="connsiteX38" fmla="*/ 2267712 w 4553712"/>
              <a:gd name="connsiteY38" fmla="*/ 40234 h 460858"/>
              <a:gd name="connsiteX39" fmla="*/ 2483510 w 4553712"/>
              <a:gd name="connsiteY39" fmla="*/ 40234 h 460858"/>
              <a:gd name="connsiteX40" fmla="*/ 2801721 w 4553712"/>
              <a:gd name="connsiteY40" fmla="*/ 40234 h 460858"/>
              <a:gd name="connsiteX41" fmla="*/ 3226003 w 4553712"/>
              <a:gd name="connsiteY41" fmla="*/ 40234 h 460858"/>
              <a:gd name="connsiteX42" fmla="*/ 3368649 w 4553712"/>
              <a:gd name="connsiteY42" fmla="*/ 40234 h 460858"/>
              <a:gd name="connsiteX43" fmla="*/ 3668573 w 4553712"/>
              <a:gd name="connsiteY43" fmla="*/ 40234 h 460858"/>
              <a:gd name="connsiteX44" fmla="*/ 3913632 w 4553712"/>
              <a:gd name="connsiteY44" fmla="*/ 40234 h 460858"/>
              <a:gd name="connsiteX45" fmla="*/ 3986784 w 4553712"/>
              <a:gd name="connsiteY45" fmla="*/ 29261 h 460858"/>
              <a:gd name="connsiteX46" fmla="*/ 4133088 w 4553712"/>
              <a:gd name="connsiteY46" fmla="*/ 7315 h 460858"/>
              <a:gd name="connsiteX47" fmla="*/ 4176979 w 4553712"/>
              <a:gd name="connsiteY47" fmla="*/ 0 h 460858"/>
              <a:gd name="connsiteX48" fmla="*/ 4195267 w 4553712"/>
              <a:gd name="connsiteY48" fmla="*/ 0 h 460858"/>
              <a:gd name="connsiteX49" fmla="*/ 4235501 w 4553712"/>
              <a:gd name="connsiteY49" fmla="*/ 18288 h 460858"/>
              <a:gd name="connsiteX50" fmla="*/ 4323283 w 4553712"/>
              <a:gd name="connsiteY50" fmla="*/ 73152 h 460858"/>
              <a:gd name="connsiteX51" fmla="*/ 4396435 w 4553712"/>
              <a:gd name="connsiteY51" fmla="*/ 131674 h 460858"/>
              <a:gd name="connsiteX52" fmla="*/ 4476902 w 4553712"/>
              <a:gd name="connsiteY52" fmla="*/ 193853 h 460858"/>
              <a:gd name="connsiteX53" fmla="*/ 4531766 w 4553712"/>
              <a:gd name="connsiteY53" fmla="*/ 241402 h 460858"/>
              <a:gd name="connsiteX54" fmla="*/ 4539081 w 4553712"/>
              <a:gd name="connsiteY54" fmla="*/ 256032 h 460858"/>
              <a:gd name="connsiteX55" fmla="*/ 4553712 w 4553712"/>
              <a:gd name="connsiteY55" fmla="*/ 303581 h 460858"/>
              <a:gd name="connsiteX56" fmla="*/ 4553712 w 4553712"/>
              <a:gd name="connsiteY56" fmla="*/ 340157 h 460858"/>
              <a:gd name="connsiteX57" fmla="*/ 4539081 w 4553712"/>
              <a:gd name="connsiteY57" fmla="*/ 362103 h 460858"/>
              <a:gd name="connsiteX58" fmla="*/ 4524451 w 4553712"/>
              <a:gd name="connsiteY58" fmla="*/ 369418 h 460858"/>
              <a:gd name="connsiteX59" fmla="*/ 4495190 w 4553712"/>
              <a:gd name="connsiteY59" fmla="*/ 376733 h 460858"/>
              <a:gd name="connsiteX60" fmla="*/ 4454957 w 4553712"/>
              <a:gd name="connsiteY60" fmla="*/ 369418 h 460858"/>
              <a:gd name="connsiteX61" fmla="*/ 4330598 w 4553712"/>
              <a:gd name="connsiteY61" fmla="*/ 336499 h 460858"/>
              <a:gd name="connsiteX62" fmla="*/ 4147718 w 4553712"/>
              <a:gd name="connsiteY62" fmla="*/ 288951 h 460858"/>
              <a:gd name="connsiteX63" fmla="*/ 3964838 w 4553712"/>
              <a:gd name="connsiteY63" fmla="*/ 267005 h 460858"/>
              <a:gd name="connsiteX64" fmla="*/ 3642969 w 4553712"/>
              <a:gd name="connsiteY64" fmla="*/ 241402 h 460858"/>
              <a:gd name="connsiteX65" fmla="*/ 3218688 w 4553712"/>
              <a:gd name="connsiteY65" fmla="*/ 226771 h 460858"/>
              <a:gd name="connsiteX66" fmla="*/ 2907792 w 4553712"/>
              <a:gd name="connsiteY66" fmla="*/ 223114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53712" h="460858">
                <a:moveTo>
                  <a:pt x="2907792" y="223114"/>
                </a:moveTo>
                <a:lnTo>
                  <a:pt x="2644445" y="219456"/>
                </a:lnTo>
                <a:lnTo>
                  <a:pt x="2370125" y="219456"/>
                </a:lnTo>
                <a:lnTo>
                  <a:pt x="2048256" y="223114"/>
                </a:lnTo>
                <a:lnTo>
                  <a:pt x="1689811" y="237744"/>
                </a:lnTo>
                <a:lnTo>
                  <a:pt x="1495958" y="252375"/>
                </a:lnTo>
                <a:lnTo>
                  <a:pt x="1305763" y="274320"/>
                </a:lnTo>
                <a:lnTo>
                  <a:pt x="1075334" y="314554"/>
                </a:lnTo>
                <a:lnTo>
                  <a:pt x="863193" y="354787"/>
                </a:lnTo>
                <a:lnTo>
                  <a:pt x="621792" y="413309"/>
                </a:lnTo>
                <a:lnTo>
                  <a:pt x="588873" y="427939"/>
                </a:lnTo>
                <a:lnTo>
                  <a:pt x="555955" y="449885"/>
                </a:lnTo>
                <a:lnTo>
                  <a:pt x="512064" y="460858"/>
                </a:lnTo>
                <a:lnTo>
                  <a:pt x="468173" y="460858"/>
                </a:lnTo>
                <a:lnTo>
                  <a:pt x="427939" y="449885"/>
                </a:lnTo>
                <a:lnTo>
                  <a:pt x="391363" y="427939"/>
                </a:lnTo>
                <a:lnTo>
                  <a:pt x="307238" y="369418"/>
                </a:lnTo>
                <a:lnTo>
                  <a:pt x="201168" y="296266"/>
                </a:lnTo>
                <a:lnTo>
                  <a:pt x="131673" y="245059"/>
                </a:lnTo>
                <a:lnTo>
                  <a:pt x="58521" y="186538"/>
                </a:lnTo>
                <a:lnTo>
                  <a:pt x="32918" y="164592"/>
                </a:lnTo>
                <a:lnTo>
                  <a:pt x="14630" y="149962"/>
                </a:lnTo>
                <a:lnTo>
                  <a:pt x="0" y="117043"/>
                </a:lnTo>
                <a:lnTo>
                  <a:pt x="7315" y="106071"/>
                </a:lnTo>
                <a:lnTo>
                  <a:pt x="21945" y="102413"/>
                </a:lnTo>
                <a:lnTo>
                  <a:pt x="43891" y="106071"/>
                </a:lnTo>
                <a:lnTo>
                  <a:pt x="124358" y="124359"/>
                </a:lnTo>
                <a:lnTo>
                  <a:pt x="234086" y="153619"/>
                </a:lnTo>
                <a:lnTo>
                  <a:pt x="387705" y="179223"/>
                </a:lnTo>
                <a:lnTo>
                  <a:pt x="490118" y="190195"/>
                </a:lnTo>
                <a:lnTo>
                  <a:pt x="559613" y="186538"/>
                </a:lnTo>
                <a:lnTo>
                  <a:pt x="640080" y="171907"/>
                </a:lnTo>
                <a:lnTo>
                  <a:pt x="852221" y="146304"/>
                </a:lnTo>
                <a:lnTo>
                  <a:pt x="976579" y="128016"/>
                </a:lnTo>
                <a:lnTo>
                  <a:pt x="1115568" y="109728"/>
                </a:lnTo>
                <a:lnTo>
                  <a:pt x="1298448" y="95098"/>
                </a:lnTo>
                <a:lnTo>
                  <a:pt x="1751990" y="62179"/>
                </a:lnTo>
                <a:lnTo>
                  <a:pt x="1923897" y="40234"/>
                </a:lnTo>
                <a:lnTo>
                  <a:pt x="2267712" y="40234"/>
                </a:lnTo>
                <a:lnTo>
                  <a:pt x="2483510" y="40234"/>
                </a:lnTo>
                <a:lnTo>
                  <a:pt x="2801721" y="40234"/>
                </a:lnTo>
                <a:lnTo>
                  <a:pt x="3226003" y="40234"/>
                </a:lnTo>
                <a:lnTo>
                  <a:pt x="3368649" y="40234"/>
                </a:lnTo>
                <a:lnTo>
                  <a:pt x="3668573" y="40234"/>
                </a:lnTo>
                <a:lnTo>
                  <a:pt x="3913632" y="40234"/>
                </a:lnTo>
                <a:lnTo>
                  <a:pt x="3986784" y="29261"/>
                </a:lnTo>
                <a:lnTo>
                  <a:pt x="4133088" y="7315"/>
                </a:lnTo>
                <a:lnTo>
                  <a:pt x="4176979" y="0"/>
                </a:lnTo>
                <a:lnTo>
                  <a:pt x="4195267" y="0"/>
                </a:lnTo>
                <a:lnTo>
                  <a:pt x="4235501" y="18288"/>
                </a:lnTo>
                <a:lnTo>
                  <a:pt x="4323283" y="73152"/>
                </a:lnTo>
                <a:lnTo>
                  <a:pt x="4396435" y="131674"/>
                </a:lnTo>
                <a:lnTo>
                  <a:pt x="4476902" y="193853"/>
                </a:lnTo>
                <a:lnTo>
                  <a:pt x="4531766" y="241402"/>
                </a:lnTo>
                <a:lnTo>
                  <a:pt x="4539081" y="256032"/>
                </a:lnTo>
                <a:lnTo>
                  <a:pt x="4553712" y="303581"/>
                </a:lnTo>
                <a:lnTo>
                  <a:pt x="4553712" y="340157"/>
                </a:lnTo>
                <a:lnTo>
                  <a:pt x="4539081" y="362103"/>
                </a:lnTo>
                <a:lnTo>
                  <a:pt x="4524451" y="369418"/>
                </a:lnTo>
                <a:lnTo>
                  <a:pt x="4495190" y="376733"/>
                </a:lnTo>
                <a:lnTo>
                  <a:pt x="4454957" y="369418"/>
                </a:lnTo>
                <a:lnTo>
                  <a:pt x="4330598" y="336499"/>
                </a:lnTo>
                <a:lnTo>
                  <a:pt x="4147718" y="288951"/>
                </a:lnTo>
                <a:lnTo>
                  <a:pt x="3964838" y="267005"/>
                </a:lnTo>
                <a:lnTo>
                  <a:pt x="3642969" y="241402"/>
                </a:lnTo>
                <a:lnTo>
                  <a:pt x="3218688" y="226771"/>
                </a:lnTo>
                <a:lnTo>
                  <a:pt x="2907792" y="2231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EAA03B-DB20-4D0E-938C-C432B506EE34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668588" y="1709738"/>
            <a:chExt cx="4554537" cy="4433887"/>
          </a:xfrm>
        </p:grpSpPr>
        <p:sp>
          <p:nvSpPr>
            <p:cNvPr id="16" name="フリーフォーム 128">
              <a:extLst>
                <a:ext uri="{FF2B5EF4-FFF2-40B4-BE49-F238E27FC236}">
                  <a16:creationId xmlns:a16="http://schemas.microsoft.com/office/drawing/2014/main" id="{15DF7142-3880-43E3-84BD-2F3810E32795}"/>
                </a:ext>
              </a:extLst>
            </p:cNvPr>
            <p:cNvSpPr/>
            <p:nvPr/>
          </p:nvSpPr>
          <p:spPr>
            <a:xfrm>
              <a:off x="2924175" y="19700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2">
              <a:extLst>
                <a:ext uri="{FF2B5EF4-FFF2-40B4-BE49-F238E27FC236}">
                  <a16:creationId xmlns:a16="http://schemas.microsoft.com/office/drawing/2014/main" id="{6BAB5437-7B6E-4FC9-AD4B-FF32F1DCFAF3}"/>
                </a:ext>
              </a:extLst>
            </p:cNvPr>
            <p:cNvSpPr/>
            <p:nvPr/>
          </p:nvSpPr>
          <p:spPr>
            <a:xfrm>
              <a:off x="4649788" y="17875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CFDA6B41-ECAF-474F-9DFF-90FD80D9BA85}"/>
                </a:ext>
              </a:extLst>
            </p:cNvPr>
            <p:cNvSpPr/>
            <p:nvPr/>
          </p:nvSpPr>
          <p:spPr>
            <a:xfrm>
              <a:off x="3262313" y="45640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9">
              <a:extLst>
                <a:ext uri="{FF2B5EF4-FFF2-40B4-BE49-F238E27FC236}">
                  <a16:creationId xmlns:a16="http://schemas.microsoft.com/office/drawing/2014/main" id="{742D7312-3263-40DC-B3A1-8DBBFDA87A5F}"/>
                </a:ext>
              </a:extLst>
            </p:cNvPr>
            <p:cNvSpPr/>
            <p:nvPr/>
          </p:nvSpPr>
          <p:spPr>
            <a:xfrm>
              <a:off x="3143250" y="18859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C3CC9F9B-42F0-4627-AE34-8322481C661B}"/>
                </a:ext>
              </a:extLst>
            </p:cNvPr>
            <p:cNvSpPr/>
            <p:nvPr/>
          </p:nvSpPr>
          <p:spPr>
            <a:xfrm>
              <a:off x="3281363" y="27130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F065614A-1FFA-4DCA-B446-0713788C1EAF}"/>
                </a:ext>
              </a:extLst>
            </p:cNvPr>
            <p:cNvSpPr/>
            <p:nvPr/>
          </p:nvSpPr>
          <p:spPr>
            <a:xfrm>
              <a:off x="3305175" y="34750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3">
              <a:extLst>
                <a:ext uri="{FF2B5EF4-FFF2-40B4-BE49-F238E27FC236}">
                  <a16:creationId xmlns:a16="http://schemas.microsoft.com/office/drawing/2014/main" id="{90E3CA3A-32DE-459D-8326-EF1C3FACC549}"/>
                </a:ext>
              </a:extLst>
            </p:cNvPr>
            <p:cNvSpPr/>
            <p:nvPr/>
          </p:nvSpPr>
          <p:spPr>
            <a:xfrm>
              <a:off x="5322888" y="17097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4">
              <a:extLst>
                <a:ext uri="{FF2B5EF4-FFF2-40B4-BE49-F238E27FC236}">
                  <a16:creationId xmlns:a16="http://schemas.microsoft.com/office/drawing/2014/main" id="{7F220623-F78B-4609-B19E-CA6291C3F477}"/>
                </a:ext>
              </a:extLst>
            </p:cNvPr>
            <p:cNvSpPr/>
            <p:nvPr/>
          </p:nvSpPr>
          <p:spPr>
            <a:xfrm>
              <a:off x="5961063" y="37512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5">
              <a:extLst>
                <a:ext uri="{FF2B5EF4-FFF2-40B4-BE49-F238E27FC236}">
                  <a16:creationId xmlns:a16="http://schemas.microsoft.com/office/drawing/2014/main" id="{690BE8F6-3D8D-4F2A-8C16-32DEA3233D94}"/>
                </a:ext>
              </a:extLst>
            </p:cNvPr>
            <p:cNvSpPr/>
            <p:nvPr/>
          </p:nvSpPr>
          <p:spPr>
            <a:xfrm>
              <a:off x="5438775" y="24669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6">
              <a:extLst>
                <a:ext uri="{FF2B5EF4-FFF2-40B4-BE49-F238E27FC236}">
                  <a16:creationId xmlns:a16="http://schemas.microsoft.com/office/drawing/2014/main" id="{73D535FE-197F-4989-B8DB-F66F9C2FE091}"/>
                </a:ext>
              </a:extLst>
            </p:cNvPr>
            <p:cNvSpPr/>
            <p:nvPr/>
          </p:nvSpPr>
          <p:spPr>
            <a:xfrm>
              <a:off x="5345113" y="31162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09FE20FD-30BD-4F5D-967B-77564C9173DD}"/>
                </a:ext>
              </a:extLst>
            </p:cNvPr>
            <p:cNvSpPr/>
            <p:nvPr/>
          </p:nvSpPr>
          <p:spPr>
            <a:xfrm>
              <a:off x="3563938" y="45466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9">
              <a:extLst>
                <a:ext uri="{FF2B5EF4-FFF2-40B4-BE49-F238E27FC236}">
                  <a16:creationId xmlns:a16="http://schemas.microsoft.com/office/drawing/2014/main" id="{422A4B98-8AC2-49AF-B33B-AD54CA744C31}"/>
                </a:ext>
              </a:extLst>
            </p:cNvPr>
            <p:cNvSpPr/>
            <p:nvPr/>
          </p:nvSpPr>
          <p:spPr>
            <a:xfrm>
              <a:off x="4249738" y="47815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0">
              <a:extLst>
                <a:ext uri="{FF2B5EF4-FFF2-40B4-BE49-F238E27FC236}">
                  <a16:creationId xmlns:a16="http://schemas.microsoft.com/office/drawing/2014/main" id="{338A27DE-49C0-480E-BC9E-C3BD67C24887}"/>
                </a:ext>
              </a:extLst>
            </p:cNvPr>
            <p:cNvSpPr/>
            <p:nvPr/>
          </p:nvSpPr>
          <p:spPr>
            <a:xfrm>
              <a:off x="5129213" y="47259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2">
              <a:extLst>
                <a:ext uri="{FF2B5EF4-FFF2-40B4-BE49-F238E27FC236}">
                  <a16:creationId xmlns:a16="http://schemas.microsoft.com/office/drawing/2014/main" id="{D9C9C371-C143-478A-B1BB-BC3509673718}"/>
                </a:ext>
              </a:extLst>
            </p:cNvPr>
            <p:cNvSpPr/>
            <p:nvPr/>
          </p:nvSpPr>
          <p:spPr>
            <a:xfrm>
              <a:off x="2668588" y="56832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198A340-B448-44D1-A442-F1856AE6FA68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57338"/>
            <a:ext cx="4554537" cy="4433887"/>
            <a:chOff x="2516188" y="1557338"/>
            <a:chExt cx="4554537" cy="4433887"/>
          </a:xfrm>
        </p:grpSpPr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B37FD648-294D-4AB0-886C-357C51BDABF0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2">
              <a:extLst>
                <a:ext uri="{FF2B5EF4-FFF2-40B4-BE49-F238E27FC236}">
                  <a16:creationId xmlns:a16="http://schemas.microsoft.com/office/drawing/2014/main" id="{39EC4844-0EC5-45F3-9BDF-764734CCAF84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7">
              <a:extLst>
                <a:ext uri="{FF2B5EF4-FFF2-40B4-BE49-F238E27FC236}">
                  <a16:creationId xmlns:a16="http://schemas.microsoft.com/office/drawing/2014/main" id="{45D89BE1-A59B-4082-A047-DC4840DEB50E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5ECB6E83-E198-440D-8F73-B0F78928773F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0">
              <a:extLst>
                <a:ext uri="{FF2B5EF4-FFF2-40B4-BE49-F238E27FC236}">
                  <a16:creationId xmlns:a16="http://schemas.microsoft.com/office/drawing/2014/main" id="{381EAA29-9D33-4A92-83F8-0DB788BBE389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1">
              <a:extLst>
                <a:ext uri="{FF2B5EF4-FFF2-40B4-BE49-F238E27FC236}">
                  <a16:creationId xmlns:a16="http://schemas.microsoft.com/office/drawing/2014/main" id="{D7FAD449-293D-4B71-BB25-9DB88D98702F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3">
              <a:extLst>
                <a:ext uri="{FF2B5EF4-FFF2-40B4-BE49-F238E27FC236}">
                  <a16:creationId xmlns:a16="http://schemas.microsoft.com/office/drawing/2014/main" id="{20A35506-282B-4229-B4CF-8C99F66730BA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C2568807-7DFA-458A-85C6-0C5E04AFFC01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1454476E-FEF4-4FE1-91AA-DB6B5DF8A6D5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C58695E4-03D9-457C-8CBF-744E7D29D867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97BD8325-01B3-40F4-9FB7-213DC18A12BA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44729E65-5015-4340-A5CB-E36F303D6330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5009DD64-B333-499C-9EE9-62C06ECEECF8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72623F9A-6629-41C9-A6E8-A465E212B267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42" name="グループ化 1">
            <a:extLst>
              <a:ext uri="{FF2B5EF4-FFF2-40B4-BE49-F238E27FC236}">
                <a16:creationId xmlns:a16="http://schemas.microsoft.com/office/drawing/2014/main" id="{5D683B80-1DBB-4370-A6CD-F904D980F890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516188" y="1557338"/>
            <a:chExt cx="4554537" cy="4433887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58C4526F-B20D-482F-BAD4-906AED0F2E6A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863D65F-D9ED-469C-AF8F-EA5C7805F520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07648DF-67E9-4BAE-8B80-8E6E78DB6CAA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C120407-2196-4999-8FE3-4C77AFC6C840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7B2443F-59CB-4EA8-A4B6-5DC6B6751B3D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27FF3F9-34DB-440F-94B9-D515DFBB97DF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A4B1DA8F-0558-4B2C-96C2-10D4BDA534AC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6AD5FCD-263F-4C95-8BCE-BD789C921AF1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1AD30709-4DD9-4E51-9670-6C20C9AA8F18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106B9141-88C1-41FC-90DC-CE56CEEB2A37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EB98A953-F14B-49E9-8753-55F706A2DEA1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E7482C0D-32D2-4408-A329-04CF7A5E7481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4518C779-5AFE-4F36-8C1E-E8E60E30A96F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EE37819E-8393-4BE3-8DAC-B1260887D9AE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84306E0-97A7-4C09-B2BF-CDA552E656CA}"/>
              </a:ext>
            </a:extLst>
          </p:cNvPr>
          <p:cNvSpPr/>
          <p:nvPr/>
        </p:nvSpPr>
        <p:spPr>
          <a:xfrm>
            <a:off x="3013075" y="1592263"/>
            <a:ext cx="3798888" cy="674687"/>
          </a:xfrm>
          <a:custGeom>
            <a:avLst/>
            <a:gdLst>
              <a:gd name="connsiteX0" fmla="*/ 2316685 w 3798749"/>
              <a:gd name="connsiteY0" fmla="*/ 165697 h 675060"/>
              <a:gd name="connsiteX1" fmla="*/ 1942333 w 3798749"/>
              <a:gd name="connsiteY1" fmla="*/ 205586 h 675060"/>
              <a:gd name="connsiteX2" fmla="*/ 1638556 w 3798749"/>
              <a:gd name="connsiteY2" fmla="*/ 242408 h 675060"/>
              <a:gd name="connsiteX3" fmla="*/ 1273410 w 3798749"/>
              <a:gd name="connsiteY3" fmla="*/ 291503 h 675060"/>
              <a:gd name="connsiteX4" fmla="*/ 948153 w 3798749"/>
              <a:gd name="connsiteY4" fmla="*/ 340599 h 675060"/>
              <a:gd name="connsiteX5" fmla="*/ 825415 w 3798749"/>
              <a:gd name="connsiteY5" fmla="*/ 365146 h 675060"/>
              <a:gd name="connsiteX6" fmla="*/ 718019 w 3798749"/>
              <a:gd name="connsiteY6" fmla="*/ 374352 h 675060"/>
              <a:gd name="connsiteX7" fmla="*/ 481748 w 3798749"/>
              <a:gd name="connsiteY7" fmla="*/ 386625 h 675060"/>
              <a:gd name="connsiteX8" fmla="*/ 414242 w 3798749"/>
              <a:gd name="connsiteY8" fmla="*/ 386625 h 675060"/>
              <a:gd name="connsiteX9" fmla="*/ 349804 w 3798749"/>
              <a:gd name="connsiteY9" fmla="*/ 377420 h 675060"/>
              <a:gd name="connsiteX10" fmla="*/ 239340 w 3798749"/>
              <a:gd name="connsiteY10" fmla="*/ 352872 h 675060"/>
              <a:gd name="connsiteX11" fmla="*/ 135012 w 3798749"/>
              <a:gd name="connsiteY11" fmla="*/ 325256 h 675060"/>
              <a:gd name="connsiteX12" fmla="*/ 67506 w 3798749"/>
              <a:gd name="connsiteY12" fmla="*/ 303777 h 675060"/>
              <a:gd name="connsiteX13" fmla="*/ 27616 w 3798749"/>
              <a:gd name="connsiteY13" fmla="*/ 288435 h 675060"/>
              <a:gd name="connsiteX14" fmla="*/ 9206 w 3798749"/>
              <a:gd name="connsiteY14" fmla="*/ 288435 h 675060"/>
              <a:gd name="connsiteX15" fmla="*/ 0 w 3798749"/>
              <a:gd name="connsiteY15" fmla="*/ 291503 h 675060"/>
              <a:gd name="connsiteX16" fmla="*/ 0 w 3798749"/>
              <a:gd name="connsiteY16" fmla="*/ 306845 h 675060"/>
              <a:gd name="connsiteX17" fmla="*/ 12274 w 3798749"/>
              <a:gd name="connsiteY17" fmla="*/ 337530 h 675060"/>
              <a:gd name="connsiteX18" fmla="*/ 36822 w 3798749"/>
              <a:gd name="connsiteY18" fmla="*/ 365146 h 675060"/>
              <a:gd name="connsiteX19" fmla="*/ 104328 w 3798749"/>
              <a:gd name="connsiteY19" fmla="*/ 429584 h 675060"/>
              <a:gd name="connsiteX20" fmla="*/ 202518 w 3798749"/>
              <a:gd name="connsiteY20" fmla="*/ 518569 h 675060"/>
              <a:gd name="connsiteX21" fmla="*/ 266956 w 3798749"/>
              <a:gd name="connsiteY21" fmla="*/ 573801 h 675060"/>
              <a:gd name="connsiteX22" fmla="*/ 328325 w 3798749"/>
              <a:gd name="connsiteY22" fmla="*/ 613691 h 675060"/>
              <a:gd name="connsiteX23" fmla="*/ 383557 w 3798749"/>
              <a:gd name="connsiteY23" fmla="*/ 641307 h 675060"/>
              <a:gd name="connsiteX24" fmla="*/ 444926 w 3798749"/>
              <a:gd name="connsiteY24" fmla="*/ 662786 h 675060"/>
              <a:gd name="connsiteX25" fmla="*/ 503227 w 3798749"/>
              <a:gd name="connsiteY25" fmla="*/ 675060 h 675060"/>
              <a:gd name="connsiteX26" fmla="*/ 524706 w 3798749"/>
              <a:gd name="connsiteY26" fmla="*/ 675060 h 675060"/>
              <a:gd name="connsiteX27" fmla="*/ 573802 w 3798749"/>
              <a:gd name="connsiteY27" fmla="*/ 656650 h 675060"/>
              <a:gd name="connsiteX28" fmla="*/ 650513 w 3798749"/>
              <a:gd name="connsiteY28" fmla="*/ 622897 h 675060"/>
              <a:gd name="connsiteX29" fmla="*/ 711882 w 3798749"/>
              <a:gd name="connsiteY29" fmla="*/ 604486 h 675060"/>
              <a:gd name="connsiteX30" fmla="*/ 932811 w 3798749"/>
              <a:gd name="connsiteY30" fmla="*/ 552322 h 675060"/>
              <a:gd name="connsiteX31" fmla="*/ 1089302 w 3798749"/>
              <a:gd name="connsiteY31" fmla="*/ 521637 h 675060"/>
              <a:gd name="connsiteX32" fmla="*/ 1224314 w 3798749"/>
              <a:gd name="connsiteY32" fmla="*/ 494021 h 675060"/>
              <a:gd name="connsiteX33" fmla="*/ 1377737 w 3798749"/>
              <a:gd name="connsiteY33" fmla="*/ 469474 h 675060"/>
              <a:gd name="connsiteX34" fmla="*/ 1482065 w 3798749"/>
              <a:gd name="connsiteY34" fmla="*/ 457200 h 675060"/>
              <a:gd name="connsiteX35" fmla="*/ 1629350 w 3798749"/>
              <a:gd name="connsiteY35" fmla="*/ 447994 h 675060"/>
              <a:gd name="connsiteX36" fmla="*/ 1785842 w 3798749"/>
              <a:gd name="connsiteY36" fmla="*/ 411173 h 675060"/>
              <a:gd name="connsiteX37" fmla="*/ 2015976 w 3798749"/>
              <a:gd name="connsiteY37" fmla="*/ 386625 h 675060"/>
              <a:gd name="connsiteX38" fmla="*/ 2439423 w 3798749"/>
              <a:gd name="connsiteY38" fmla="*/ 349804 h 675060"/>
              <a:gd name="connsiteX39" fmla="*/ 2712516 w 3798749"/>
              <a:gd name="connsiteY39" fmla="*/ 331393 h 675060"/>
              <a:gd name="connsiteX40" fmla="*/ 2905828 w 3798749"/>
              <a:gd name="connsiteY40" fmla="*/ 325256 h 675060"/>
              <a:gd name="connsiteX41" fmla="*/ 3102210 w 3798749"/>
              <a:gd name="connsiteY41" fmla="*/ 322188 h 675060"/>
              <a:gd name="connsiteX42" fmla="*/ 3258701 w 3798749"/>
              <a:gd name="connsiteY42" fmla="*/ 322188 h 675060"/>
              <a:gd name="connsiteX43" fmla="*/ 3384508 w 3798749"/>
              <a:gd name="connsiteY43" fmla="*/ 328325 h 675060"/>
              <a:gd name="connsiteX44" fmla="*/ 3476561 w 3798749"/>
              <a:gd name="connsiteY44" fmla="*/ 340599 h 675060"/>
              <a:gd name="connsiteX45" fmla="*/ 3565546 w 3798749"/>
              <a:gd name="connsiteY45" fmla="*/ 355941 h 675060"/>
              <a:gd name="connsiteX46" fmla="*/ 3629984 w 3798749"/>
              <a:gd name="connsiteY46" fmla="*/ 359009 h 675060"/>
              <a:gd name="connsiteX47" fmla="*/ 3703627 w 3798749"/>
              <a:gd name="connsiteY47" fmla="*/ 349804 h 675060"/>
              <a:gd name="connsiteX48" fmla="*/ 3743517 w 3798749"/>
              <a:gd name="connsiteY48" fmla="*/ 334462 h 675060"/>
              <a:gd name="connsiteX49" fmla="*/ 3774202 w 3798749"/>
              <a:gd name="connsiteY49" fmla="*/ 316051 h 675060"/>
              <a:gd name="connsiteX50" fmla="*/ 3795681 w 3798749"/>
              <a:gd name="connsiteY50" fmla="*/ 288435 h 675060"/>
              <a:gd name="connsiteX51" fmla="*/ 3798749 w 3798749"/>
              <a:gd name="connsiteY51" fmla="*/ 273092 h 675060"/>
              <a:gd name="connsiteX52" fmla="*/ 3798749 w 3798749"/>
              <a:gd name="connsiteY52" fmla="*/ 251613 h 675060"/>
              <a:gd name="connsiteX53" fmla="*/ 3789544 w 3798749"/>
              <a:gd name="connsiteY53" fmla="*/ 230134 h 675060"/>
              <a:gd name="connsiteX54" fmla="*/ 3777270 w 3798749"/>
              <a:gd name="connsiteY54" fmla="*/ 214792 h 675060"/>
              <a:gd name="connsiteX55" fmla="*/ 3761928 w 3798749"/>
              <a:gd name="connsiteY55" fmla="*/ 196381 h 675060"/>
              <a:gd name="connsiteX56" fmla="*/ 3731243 w 3798749"/>
              <a:gd name="connsiteY56" fmla="*/ 168765 h 675060"/>
              <a:gd name="connsiteX57" fmla="*/ 3703627 w 3798749"/>
              <a:gd name="connsiteY57" fmla="*/ 150354 h 675060"/>
              <a:gd name="connsiteX58" fmla="*/ 3660669 w 3798749"/>
              <a:gd name="connsiteY58" fmla="*/ 125807 h 675060"/>
              <a:gd name="connsiteX59" fmla="*/ 3596231 w 3798749"/>
              <a:gd name="connsiteY59" fmla="*/ 98190 h 675060"/>
              <a:gd name="connsiteX60" fmla="*/ 3507246 w 3798749"/>
              <a:gd name="connsiteY60" fmla="*/ 61369 h 675060"/>
              <a:gd name="connsiteX61" fmla="*/ 3412124 w 3798749"/>
              <a:gd name="connsiteY61" fmla="*/ 24548 h 675060"/>
              <a:gd name="connsiteX62" fmla="*/ 3326207 w 3798749"/>
              <a:gd name="connsiteY62" fmla="*/ 3068 h 675060"/>
              <a:gd name="connsiteX63" fmla="*/ 3264838 w 3798749"/>
              <a:gd name="connsiteY63" fmla="*/ 0 h 675060"/>
              <a:gd name="connsiteX64" fmla="*/ 3224948 w 3798749"/>
              <a:gd name="connsiteY64" fmla="*/ 9205 h 675060"/>
              <a:gd name="connsiteX65" fmla="*/ 3157442 w 3798749"/>
              <a:gd name="connsiteY65" fmla="*/ 39890 h 675060"/>
              <a:gd name="connsiteX66" fmla="*/ 3010156 w 3798749"/>
              <a:gd name="connsiteY66" fmla="*/ 82848 h 675060"/>
              <a:gd name="connsiteX67" fmla="*/ 2881281 w 3798749"/>
              <a:gd name="connsiteY67" fmla="*/ 119670 h 675060"/>
              <a:gd name="connsiteX68" fmla="*/ 2819912 w 3798749"/>
              <a:gd name="connsiteY68" fmla="*/ 125807 h 675060"/>
              <a:gd name="connsiteX69" fmla="*/ 2503861 w 3798749"/>
              <a:gd name="connsiteY69" fmla="*/ 147286 h 675060"/>
              <a:gd name="connsiteX70" fmla="*/ 2316685 w 3798749"/>
              <a:gd name="connsiteY70" fmla="*/ 165697 h 67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98749" h="675060">
                <a:moveTo>
                  <a:pt x="2316685" y="165697"/>
                </a:moveTo>
                <a:lnTo>
                  <a:pt x="1942333" y="205586"/>
                </a:lnTo>
                <a:lnTo>
                  <a:pt x="1638556" y="242408"/>
                </a:lnTo>
                <a:lnTo>
                  <a:pt x="1273410" y="291503"/>
                </a:lnTo>
                <a:lnTo>
                  <a:pt x="948153" y="340599"/>
                </a:lnTo>
                <a:lnTo>
                  <a:pt x="825415" y="365146"/>
                </a:lnTo>
                <a:lnTo>
                  <a:pt x="718019" y="374352"/>
                </a:lnTo>
                <a:lnTo>
                  <a:pt x="481748" y="386625"/>
                </a:lnTo>
                <a:lnTo>
                  <a:pt x="414242" y="386625"/>
                </a:lnTo>
                <a:lnTo>
                  <a:pt x="349804" y="377420"/>
                </a:lnTo>
                <a:lnTo>
                  <a:pt x="239340" y="352872"/>
                </a:lnTo>
                <a:lnTo>
                  <a:pt x="135012" y="325256"/>
                </a:lnTo>
                <a:lnTo>
                  <a:pt x="67506" y="303777"/>
                </a:lnTo>
                <a:lnTo>
                  <a:pt x="27616" y="288435"/>
                </a:lnTo>
                <a:lnTo>
                  <a:pt x="9206" y="288435"/>
                </a:lnTo>
                <a:lnTo>
                  <a:pt x="0" y="291503"/>
                </a:lnTo>
                <a:lnTo>
                  <a:pt x="0" y="306845"/>
                </a:lnTo>
                <a:lnTo>
                  <a:pt x="12274" y="337530"/>
                </a:lnTo>
                <a:lnTo>
                  <a:pt x="36822" y="365146"/>
                </a:lnTo>
                <a:lnTo>
                  <a:pt x="104328" y="429584"/>
                </a:lnTo>
                <a:lnTo>
                  <a:pt x="202518" y="518569"/>
                </a:lnTo>
                <a:lnTo>
                  <a:pt x="266956" y="573801"/>
                </a:lnTo>
                <a:lnTo>
                  <a:pt x="328325" y="613691"/>
                </a:lnTo>
                <a:lnTo>
                  <a:pt x="383557" y="641307"/>
                </a:lnTo>
                <a:lnTo>
                  <a:pt x="444926" y="662786"/>
                </a:lnTo>
                <a:lnTo>
                  <a:pt x="503227" y="675060"/>
                </a:lnTo>
                <a:lnTo>
                  <a:pt x="524706" y="675060"/>
                </a:lnTo>
                <a:lnTo>
                  <a:pt x="573802" y="656650"/>
                </a:lnTo>
                <a:lnTo>
                  <a:pt x="650513" y="622897"/>
                </a:lnTo>
                <a:lnTo>
                  <a:pt x="711882" y="604486"/>
                </a:lnTo>
                <a:lnTo>
                  <a:pt x="932811" y="552322"/>
                </a:lnTo>
                <a:lnTo>
                  <a:pt x="1089302" y="521637"/>
                </a:lnTo>
                <a:lnTo>
                  <a:pt x="1224314" y="494021"/>
                </a:lnTo>
                <a:lnTo>
                  <a:pt x="1377737" y="469474"/>
                </a:lnTo>
                <a:lnTo>
                  <a:pt x="1482065" y="457200"/>
                </a:lnTo>
                <a:lnTo>
                  <a:pt x="1629350" y="447994"/>
                </a:lnTo>
                <a:lnTo>
                  <a:pt x="1785842" y="411173"/>
                </a:lnTo>
                <a:lnTo>
                  <a:pt x="2015976" y="386625"/>
                </a:lnTo>
                <a:lnTo>
                  <a:pt x="2439423" y="349804"/>
                </a:lnTo>
                <a:lnTo>
                  <a:pt x="2712516" y="331393"/>
                </a:lnTo>
                <a:lnTo>
                  <a:pt x="2905828" y="325256"/>
                </a:lnTo>
                <a:lnTo>
                  <a:pt x="3102210" y="322188"/>
                </a:lnTo>
                <a:lnTo>
                  <a:pt x="3258701" y="322188"/>
                </a:lnTo>
                <a:lnTo>
                  <a:pt x="3384508" y="328325"/>
                </a:lnTo>
                <a:lnTo>
                  <a:pt x="3476561" y="340599"/>
                </a:lnTo>
                <a:lnTo>
                  <a:pt x="3565546" y="355941"/>
                </a:lnTo>
                <a:lnTo>
                  <a:pt x="3629984" y="359009"/>
                </a:lnTo>
                <a:lnTo>
                  <a:pt x="3703627" y="349804"/>
                </a:lnTo>
                <a:lnTo>
                  <a:pt x="3743517" y="334462"/>
                </a:lnTo>
                <a:lnTo>
                  <a:pt x="3774202" y="316051"/>
                </a:lnTo>
                <a:lnTo>
                  <a:pt x="3795681" y="288435"/>
                </a:lnTo>
                <a:lnTo>
                  <a:pt x="3798749" y="273092"/>
                </a:lnTo>
                <a:lnTo>
                  <a:pt x="3798749" y="251613"/>
                </a:lnTo>
                <a:lnTo>
                  <a:pt x="3789544" y="230134"/>
                </a:lnTo>
                <a:lnTo>
                  <a:pt x="3777270" y="214792"/>
                </a:lnTo>
                <a:lnTo>
                  <a:pt x="3761928" y="196381"/>
                </a:lnTo>
                <a:lnTo>
                  <a:pt x="3731243" y="168765"/>
                </a:lnTo>
                <a:lnTo>
                  <a:pt x="3703627" y="150354"/>
                </a:lnTo>
                <a:lnTo>
                  <a:pt x="3660669" y="125807"/>
                </a:lnTo>
                <a:lnTo>
                  <a:pt x="3596231" y="98190"/>
                </a:lnTo>
                <a:lnTo>
                  <a:pt x="3507246" y="61369"/>
                </a:lnTo>
                <a:lnTo>
                  <a:pt x="3412124" y="24548"/>
                </a:lnTo>
                <a:lnTo>
                  <a:pt x="3326207" y="3068"/>
                </a:lnTo>
                <a:lnTo>
                  <a:pt x="3264838" y="0"/>
                </a:lnTo>
                <a:lnTo>
                  <a:pt x="3224948" y="9205"/>
                </a:lnTo>
                <a:lnTo>
                  <a:pt x="3157442" y="39890"/>
                </a:lnTo>
                <a:lnTo>
                  <a:pt x="3010156" y="82848"/>
                </a:lnTo>
                <a:lnTo>
                  <a:pt x="2881281" y="119670"/>
                </a:lnTo>
                <a:lnTo>
                  <a:pt x="2819912" y="125807"/>
                </a:lnTo>
                <a:lnTo>
                  <a:pt x="2503861" y="147286"/>
                </a:lnTo>
                <a:lnTo>
                  <a:pt x="2316685" y="1656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D4DC049-B127-45D8-A783-C95682B0D904}"/>
              </a:ext>
            </a:extLst>
          </p:cNvPr>
          <p:cNvSpPr/>
          <p:nvPr/>
        </p:nvSpPr>
        <p:spPr>
          <a:xfrm>
            <a:off x="2644775" y="1954213"/>
            <a:ext cx="2487613" cy="2092325"/>
          </a:xfrm>
          <a:custGeom>
            <a:avLst/>
            <a:gdLst>
              <a:gd name="connsiteX0" fmla="*/ 1763485 w 2487385"/>
              <a:gd name="connsiteY0" fmla="*/ 593271 h 2092778"/>
              <a:gd name="connsiteX1" fmla="*/ 1600200 w 2487385"/>
              <a:gd name="connsiteY1" fmla="*/ 770164 h 2092778"/>
              <a:gd name="connsiteX2" fmla="*/ 1485900 w 2487385"/>
              <a:gd name="connsiteY2" fmla="*/ 887185 h 2092778"/>
              <a:gd name="connsiteX3" fmla="*/ 1317171 w 2487385"/>
              <a:gd name="connsiteY3" fmla="*/ 1050471 h 2092778"/>
              <a:gd name="connsiteX4" fmla="*/ 1151164 w 2487385"/>
              <a:gd name="connsiteY4" fmla="*/ 1200150 h 2092778"/>
              <a:gd name="connsiteX5" fmla="*/ 949778 w 2487385"/>
              <a:gd name="connsiteY5" fmla="*/ 1366157 h 2092778"/>
              <a:gd name="connsiteX6" fmla="*/ 699407 w 2487385"/>
              <a:gd name="connsiteY6" fmla="*/ 1553935 h 2092778"/>
              <a:gd name="connsiteX7" fmla="*/ 410935 w 2487385"/>
              <a:gd name="connsiteY7" fmla="*/ 1760764 h 2092778"/>
              <a:gd name="connsiteX8" fmla="*/ 127907 w 2487385"/>
              <a:gd name="connsiteY8" fmla="*/ 1945821 h 2092778"/>
              <a:gd name="connsiteX9" fmla="*/ 29935 w 2487385"/>
              <a:gd name="connsiteY9" fmla="*/ 2008414 h 2092778"/>
              <a:gd name="connsiteX10" fmla="*/ 13607 w 2487385"/>
              <a:gd name="connsiteY10" fmla="*/ 2019300 h 2092778"/>
              <a:gd name="connsiteX11" fmla="*/ 2721 w 2487385"/>
              <a:gd name="connsiteY11" fmla="*/ 2046514 h 2092778"/>
              <a:gd name="connsiteX12" fmla="*/ 0 w 2487385"/>
              <a:gd name="connsiteY12" fmla="*/ 2068285 h 2092778"/>
              <a:gd name="connsiteX13" fmla="*/ 2721 w 2487385"/>
              <a:gd name="connsiteY13" fmla="*/ 2081893 h 2092778"/>
              <a:gd name="connsiteX14" fmla="*/ 8164 w 2487385"/>
              <a:gd name="connsiteY14" fmla="*/ 2087335 h 2092778"/>
              <a:gd name="connsiteX15" fmla="*/ 29935 w 2487385"/>
              <a:gd name="connsiteY15" fmla="*/ 2092778 h 2092778"/>
              <a:gd name="connsiteX16" fmla="*/ 84364 w 2487385"/>
              <a:gd name="connsiteY16" fmla="*/ 2071007 h 2092778"/>
              <a:gd name="connsiteX17" fmla="*/ 269421 w 2487385"/>
              <a:gd name="connsiteY17" fmla="*/ 1986643 h 2092778"/>
              <a:gd name="connsiteX18" fmla="*/ 503464 w 2487385"/>
              <a:gd name="connsiteY18" fmla="*/ 1866900 h 2092778"/>
              <a:gd name="connsiteX19" fmla="*/ 672192 w 2487385"/>
              <a:gd name="connsiteY19" fmla="*/ 1768928 h 2092778"/>
              <a:gd name="connsiteX20" fmla="*/ 846364 w 2487385"/>
              <a:gd name="connsiteY20" fmla="*/ 1660071 h 2092778"/>
              <a:gd name="connsiteX21" fmla="*/ 1028700 w 2487385"/>
              <a:gd name="connsiteY21" fmla="*/ 1529443 h 2092778"/>
              <a:gd name="connsiteX22" fmla="*/ 1238250 w 2487385"/>
              <a:gd name="connsiteY22" fmla="*/ 1371600 h 2092778"/>
              <a:gd name="connsiteX23" fmla="*/ 1415142 w 2487385"/>
              <a:gd name="connsiteY23" fmla="*/ 1232807 h 2092778"/>
              <a:gd name="connsiteX24" fmla="*/ 1567542 w 2487385"/>
              <a:gd name="connsiteY24" fmla="*/ 1110343 h 2092778"/>
              <a:gd name="connsiteX25" fmla="*/ 1714500 w 2487385"/>
              <a:gd name="connsiteY25" fmla="*/ 990600 h 2092778"/>
              <a:gd name="connsiteX26" fmla="*/ 1836964 w 2487385"/>
              <a:gd name="connsiteY26" fmla="*/ 889907 h 2092778"/>
              <a:gd name="connsiteX27" fmla="*/ 1858735 w 2487385"/>
              <a:gd name="connsiteY27" fmla="*/ 865414 h 2092778"/>
              <a:gd name="connsiteX28" fmla="*/ 1872342 w 2487385"/>
              <a:gd name="connsiteY28" fmla="*/ 838200 h 2092778"/>
              <a:gd name="connsiteX29" fmla="*/ 1896835 w 2487385"/>
              <a:gd name="connsiteY29" fmla="*/ 808264 h 2092778"/>
              <a:gd name="connsiteX30" fmla="*/ 2049235 w 2487385"/>
              <a:gd name="connsiteY30" fmla="*/ 680357 h 2092778"/>
              <a:gd name="connsiteX31" fmla="*/ 2149928 w 2487385"/>
              <a:gd name="connsiteY31" fmla="*/ 574221 h 2092778"/>
              <a:gd name="connsiteX32" fmla="*/ 2242457 w 2487385"/>
              <a:gd name="connsiteY32" fmla="*/ 487135 h 2092778"/>
              <a:gd name="connsiteX33" fmla="*/ 2288721 w 2487385"/>
              <a:gd name="connsiteY33" fmla="*/ 446314 h 2092778"/>
              <a:gd name="connsiteX34" fmla="*/ 2345871 w 2487385"/>
              <a:gd name="connsiteY34" fmla="*/ 400050 h 2092778"/>
              <a:gd name="connsiteX35" fmla="*/ 2397578 w 2487385"/>
              <a:gd name="connsiteY35" fmla="*/ 364671 h 2092778"/>
              <a:gd name="connsiteX36" fmla="*/ 2452007 w 2487385"/>
              <a:gd name="connsiteY36" fmla="*/ 337457 h 2092778"/>
              <a:gd name="connsiteX37" fmla="*/ 2479221 w 2487385"/>
              <a:gd name="connsiteY37" fmla="*/ 326571 h 2092778"/>
              <a:gd name="connsiteX38" fmla="*/ 2487385 w 2487385"/>
              <a:gd name="connsiteY38" fmla="*/ 315685 h 2092778"/>
              <a:gd name="connsiteX39" fmla="*/ 2484664 w 2487385"/>
              <a:gd name="connsiteY39" fmla="*/ 293914 h 2092778"/>
              <a:gd name="connsiteX40" fmla="*/ 2471057 w 2487385"/>
              <a:gd name="connsiteY40" fmla="*/ 266700 h 2092778"/>
              <a:gd name="connsiteX41" fmla="*/ 2452007 w 2487385"/>
              <a:gd name="connsiteY41" fmla="*/ 239485 h 2092778"/>
              <a:gd name="connsiteX42" fmla="*/ 2422071 w 2487385"/>
              <a:gd name="connsiteY42" fmla="*/ 212271 h 2092778"/>
              <a:gd name="connsiteX43" fmla="*/ 2370364 w 2487385"/>
              <a:gd name="connsiteY43" fmla="*/ 176893 h 2092778"/>
              <a:gd name="connsiteX44" fmla="*/ 2324100 w 2487385"/>
              <a:gd name="connsiteY44" fmla="*/ 144235 h 2092778"/>
              <a:gd name="connsiteX45" fmla="*/ 2237014 w 2487385"/>
              <a:gd name="connsiteY45" fmla="*/ 87085 h 2092778"/>
              <a:gd name="connsiteX46" fmla="*/ 2100942 w 2487385"/>
              <a:gd name="connsiteY46" fmla="*/ 0 h 2092778"/>
              <a:gd name="connsiteX47" fmla="*/ 1907721 w 2487385"/>
              <a:gd name="connsiteY47" fmla="*/ 48985 h 2092778"/>
              <a:gd name="connsiteX48" fmla="*/ 1994807 w 2487385"/>
              <a:gd name="connsiteY48" fmla="*/ 95250 h 2092778"/>
              <a:gd name="connsiteX49" fmla="*/ 2013857 w 2487385"/>
              <a:gd name="connsiteY49" fmla="*/ 111578 h 2092778"/>
              <a:gd name="connsiteX50" fmla="*/ 2035628 w 2487385"/>
              <a:gd name="connsiteY50" fmla="*/ 136071 h 2092778"/>
              <a:gd name="connsiteX51" fmla="*/ 2049235 w 2487385"/>
              <a:gd name="connsiteY51" fmla="*/ 157843 h 2092778"/>
              <a:gd name="connsiteX52" fmla="*/ 2057400 w 2487385"/>
              <a:gd name="connsiteY52" fmla="*/ 190500 h 2092778"/>
              <a:gd name="connsiteX53" fmla="*/ 2060121 w 2487385"/>
              <a:gd name="connsiteY53" fmla="*/ 228600 h 2092778"/>
              <a:gd name="connsiteX54" fmla="*/ 2049235 w 2487385"/>
              <a:gd name="connsiteY54" fmla="*/ 253093 h 2092778"/>
              <a:gd name="connsiteX55" fmla="*/ 1975757 w 2487385"/>
              <a:gd name="connsiteY55" fmla="*/ 345621 h 2092778"/>
              <a:gd name="connsiteX56" fmla="*/ 1872342 w 2487385"/>
              <a:gd name="connsiteY56" fmla="*/ 470807 h 2092778"/>
              <a:gd name="connsiteX57" fmla="*/ 1763485 w 2487385"/>
              <a:gd name="connsiteY57" fmla="*/ 593271 h 20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487385" h="2092778">
                <a:moveTo>
                  <a:pt x="1763485" y="593271"/>
                </a:moveTo>
                <a:lnTo>
                  <a:pt x="1600200" y="770164"/>
                </a:lnTo>
                <a:lnTo>
                  <a:pt x="1485900" y="887185"/>
                </a:lnTo>
                <a:lnTo>
                  <a:pt x="1317171" y="1050471"/>
                </a:lnTo>
                <a:lnTo>
                  <a:pt x="1151164" y="1200150"/>
                </a:lnTo>
                <a:lnTo>
                  <a:pt x="949778" y="1366157"/>
                </a:lnTo>
                <a:lnTo>
                  <a:pt x="699407" y="1553935"/>
                </a:lnTo>
                <a:lnTo>
                  <a:pt x="410935" y="1760764"/>
                </a:lnTo>
                <a:lnTo>
                  <a:pt x="127907" y="1945821"/>
                </a:lnTo>
                <a:lnTo>
                  <a:pt x="29935" y="2008414"/>
                </a:lnTo>
                <a:lnTo>
                  <a:pt x="13607" y="2019300"/>
                </a:lnTo>
                <a:lnTo>
                  <a:pt x="2721" y="2046514"/>
                </a:lnTo>
                <a:lnTo>
                  <a:pt x="0" y="2068285"/>
                </a:lnTo>
                <a:lnTo>
                  <a:pt x="2721" y="2081893"/>
                </a:lnTo>
                <a:lnTo>
                  <a:pt x="8164" y="2087335"/>
                </a:lnTo>
                <a:lnTo>
                  <a:pt x="29935" y="2092778"/>
                </a:lnTo>
                <a:lnTo>
                  <a:pt x="84364" y="2071007"/>
                </a:lnTo>
                <a:lnTo>
                  <a:pt x="269421" y="1986643"/>
                </a:lnTo>
                <a:lnTo>
                  <a:pt x="503464" y="1866900"/>
                </a:lnTo>
                <a:lnTo>
                  <a:pt x="672192" y="1768928"/>
                </a:lnTo>
                <a:lnTo>
                  <a:pt x="846364" y="1660071"/>
                </a:lnTo>
                <a:lnTo>
                  <a:pt x="1028700" y="1529443"/>
                </a:lnTo>
                <a:lnTo>
                  <a:pt x="1238250" y="1371600"/>
                </a:lnTo>
                <a:lnTo>
                  <a:pt x="1415142" y="1232807"/>
                </a:lnTo>
                <a:lnTo>
                  <a:pt x="1567542" y="1110343"/>
                </a:lnTo>
                <a:lnTo>
                  <a:pt x="1714500" y="990600"/>
                </a:lnTo>
                <a:lnTo>
                  <a:pt x="1836964" y="889907"/>
                </a:lnTo>
                <a:lnTo>
                  <a:pt x="1858735" y="865414"/>
                </a:lnTo>
                <a:lnTo>
                  <a:pt x="1872342" y="838200"/>
                </a:lnTo>
                <a:lnTo>
                  <a:pt x="1896835" y="808264"/>
                </a:lnTo>
                <a:lnTo>
                  <a:pt x="2049235" y="680357"/>
                </a:lnTo>
                <a:lnTo>
                  <a:pt x="2149928" y="574221"/>
                </a:lnTo>
                <a:lnTo>
                  <a:pt x="2242457" y="487135"/>
                </a:lnTo>
                <a:lnTo>
                  <a:pt x="2288721" y="446314"/>
                </a:lnTo>
                <a:lnTo>
                  <a:pt x="2345871" y="400050"/>
                </a:lnTo>
                <a:lnTo>
                  <a:pt x="2397578" y="364671"/>
                </a:lnTo>
                <a:lnTo>
                  <a:pt x="2452007" y="337457"/>
                </a:lnTo>
                <a:lnTo>
                  <a:pt x="2479221" y="326571"/>
                </a:lnTo>
                <a:lnTo>
                  <a:pt x="2487385" y="315685"/>
                </a:lnTo>
                <a:lnTo>
                  <a:pt x="2484664" y="293914"/>
                </a:lnTo>
                <a:lnTo>
                  <a:pt x="2471057" y="266700"/>
                </a:lnTo>
                <a:lnTo>
                  <a:pt x="2452007" y="239485"/>
                </a:lnTo>
                <a:lnTo>
                  <a:pt x="2422071" y="212271"/>
                </a:lnTo>
                <a:lnTo>
                  <a:pt x="2370364" y="176893"/>
                </a:lnTo>
                <a:lnTo>
                  <a:pt x="2324100" y="144235"/>
                </a:lnTo>
                <a:lnTo>
                  <a:pt x="2237014" y="87085"/>
                </a:lnTo>
                <a:lnTo>
                  <a:pt x="2100942" y="0"/>
                </a:lnTo>
                <a:lnTo>
                  <a:pt x="1907721" y="48985"/>
                </a:lnTo>
                <a:lnTo>
                  <a:pt x="1994807" y="95250"/>
                </a:lnTo>
                <a:lnTo>
                  <a:pt x="2013857" y="111578"/>
                </a:lnTo>
                <a:lnTo>
                  <a:pt x="2035628" y="136071"/>
                </a:lnTo>
                <a:lnTo>
                  <a:pt x="2049235" y="157843"/>
                </a:lnTo>
                <a:cubicBezTo>
                  <a:pt x="2057639" y="188653"/>
                  <a:pt x="2057400" y="177435"/>
                  <a:pt x="2057400" y="190500"/>
                </a:cubicBezTo>
                <a:lnTo>
                  <a:pt x="2060121" y="228600"/>
                </a:lnTo>
                <a:lnTo>
                  <a:pt x="2049235" y="253093"/>
                </a:lnTo>
                <a:lnTo>
                  <a:pt x="1975757" y="345621"/>
                </a:lnTo>
                <a:lnTo>
                  <a:pt x="1872342" y="470807"/>
                </a:lnTo>
                <a:lnTo>
                  <a:pt x="1763485" y="5932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28166A6-E6E7-4C7F-8580-C76C0E3A2B5B}"/>
              </a:ext>
            </a:extLst>
          </p:cNvPr>
          <p:cNvSpPr/>
          <p:nvPr/>
        </p:nvSpPr>
        <p:spPr>
          <a:xfrm>
            <a:off x="4471988" y="2605088"/>
            <a:ext cx="431800" cy="1606550"/>
          </a:xfrm>
          <a:custGeom>
            <a:avLst/>
            <a:gdLst>
              <a:gd name="connsiteX0" fmla="*/ 195262 w 431006"/>
              <a:gd name="connsiteY0" fmla="*/ 676275 h 1607343"/>
              <a:gd name="connsiteX1" fmla="*/ 204787 w 431006"/>
              <a:gd name="connsiteY1" fmla="*/ 502443 h 1607343"/>
              <a:gd name="connsiteX2" fmla="*/ 204787 w 431006"/>
              <a:gd name="connsiteY2" fmla="*/ 354806 h 1607343"/>
              <a:gd name="connsiteX3" fmla="*/ 200025 w 431006"/>
              <a:gd name="connsiteY3" fmla="*/ 309562 h 1607343"/>
              <a:gd name="connsiteX4" fmla="*/ 188118 w 431006"/>
              <a:gd name="connsiteY4" fmla="*/ 273843 h 1607343"/>
              <a:gd name="connsiteX5" fmla="*/ 173831 w 431006"/>
              <a:gd name="connsiteY5" fmla="*/ 247650 h 1607343"/>
              <a:gd name="connsiteX6" fmla="*/ 152400 w 431006"/>
              <a:gd name="connsiteY6" fmla="*/ 216693 h 1607343"/>
              <a:gd name="connsiteX7" fmla="*/ 126206 w 431006"/>
              <a:gd name="connsiteY7" fmla="*/ 185737 h 1607343"/>
              <a:gd name="connsiteX8" fmla="*/ 102393 w 431006"/>
              <a:gd name="connsiteY8" fmla="*/ 166687 h 1607343"/>
              <a:gd name="connsiteX9" fmla="*/ 83343 w 431006"/>
              <a:gd name="connsiteY9" fmla="*/ 159543 h 1607343"/>
              <a:gd name="connsiteX10" fmla="*/ 0 w 431006"/>
              <a:gd name="connsiteY10" fmla="*/ 145256 h 1607343"/>
              <a:gd name="connsiteX11" fmla="*/ 161925 w 431006"/>
              <a:gd name="connsiteY11" fmla="*/ 0 h 1607343"/>
              <a:gd name="connsiteX12" fmla="*/ 257175 w 431006"/>
              <a:gd name="connsiteY12" fmla="*/ 78581 h 1607343"/>
              <a:gd name="connsiteX13" fmla="*/ 314325 w 431006"/>
              <a:gd name="connsiteY13" fmla="*/ 123825 h 1607343"/>
              <a:gd name="connsiteX14" fmla="*/ 357187 w 431006"/>
              <a:gd name="connsiteY14" fmla="*/ 161925 h 1607343"/>
              <a:gd name="connsiteX15" fmla="*/ 378618 w 431006"/>
              <a:gd name="connsiteY15" fmla="*/ 183356 h 1607343"/>
              <a:gd name="connsiteX16" fmla="*/ 395287 w 431006"/>
              <a:gd name="connsiteY16" fmla="*/ 211931 h 1607343"/>
              <a:gd name="connsiteX17" fmla="*/ 411956 w 431006"/>
              <a:gd name="connsiteY17" fmla="*/ 269081 h 1607343"/>
              <a:gd name="connsiteX18" fmla="*/ 426243 w 431006"/>
              <a:gd name="connsiteY18" fmla="*/ 373856 h 1607343"/>
              <a:gd name="connsiteX19" fmla="*/ 431006 w 431006"/>
              <a:gd name="connsiteY19" fmla="*/ 521493 h 1607343"/>
              <a:gd name="connsiteX20" fmla="*/ 421481 w 431006"/>
              <a:gd name="connsiteY20" fmla="*/ 954881 h 1607343"/>
              <a:gd name="connsiteX21" fmla="*/ 407193 w 431006"/>
              <a:gd name="connsiteY21" fmla="*/ 1412081 h 1607343"/>
              <a:gd name="connsiteX22" fmla="*/ 404812 w 431006"/>
              <a:gd name="connsiteY22" fmla="*/ 1469231 h 1607343"/>
              <a:gd name="connsiteX23" fmla="*/ 404812 w 431006"/>
              <a:gd name="connsiteY23" fmla="*/ 1497806 h 1607343"/>
              <a:gd name="connsiteX24" fmla="*/ 400050 w 431006"/>
              <a:gd name="connsiteY24" fmla="*/ 1526381 h 1607343"/>
              <a:gd name="connsiteX25" fmla="*/ 388143 w 431006"/>
              <a:gd name="connsiteY25" fmla="*/ 1559718 h 1607343"/>
              <a:gd name="connsiteX26" fmla="*/ 373856 w 431006"/>
              <a:gd name="connsiteY26" fmla="*/ 1585912 h 1607343"/>
              <a:gd name="connsiteX27" fmla="*/ 361950 w 431006"/>
              <a:gd name="connsiteY27" fmla="*/ 1597818 h 1607343"/>
              <a:gd name="connsiteX28" fmla="*/ 350043 w 431006"/>
              <a:gd name="connsiteY28" fmla="*/ 1604962 h 1607343"/>
              <a:gd name="connsiteX29" fmla="*/ 335756 w 431006"/>
              <a:gd name="connsiteY29" fmla="*/ 1607343 h 1607343"/>
              <a:gd name="connsiteX30" fmla="*/ 309562 w 431006"/>
              <a:gd name="connsiteY30" fmla="*/ 1597818 h 1607343"/>
              <a:gd name="connsiteX31" fmla="*/ 273843 w 431006"/>
              <a:gd name="connsiteY31" fmla="*/ 1569243 h 1607343"/>
              <a:gd name="connsiteX32" fmla="*/ 242887 w 431006"/>
              <a:gd name="connsiteY32" fmla="*/ 1535906 h 1607343"/>
              <a:gd name="connsiteX33" fmla="*/ 209550 w 431006"/>
              <a:gd name="connsiteY33" fmla="*/ 1500187 h 1607343"/>
              <a:gd name="connsiteX34" fmla="*/ 190500 w 431006"/>
              <a:gd name="connsiteY34" fmla="*/ 1473993 h 1607343"/>
              <a:gd name="connsiteX35" fmla="*/ 166687 w 431006"/>
              <a:gd name="connsiteY35" fmla="*/ 1426368 h 1607343"/>
              <a:gd name="connsiteX36" fmla="*/ 150018 w 431006"/>
              <a:gd name="connsiteY36" fmla="*/ 1371600 h 1607343"/>
              <a:gd name="connsiteX37" fmla="*/ 140493 w 431006"/>
              <a:gd name="connsiteY37" fmla="*/ 1285875 h 1607343"/>
              <a:gd name="connsiteX38" fmla="*/ 140493 w 431006"/>
              <a:gd name="connsiteY38" fmla="*/ 1223962 h 1607343"/>
              <a:gd name="connsiteX39" fmla="*/ 150018 w 431006"/>
              <a:gd name="connsiteY39" fmla="*/ 1135856 h 1607343"/>
              <a:gd name="connsiteX40" fmla="*/ 164306 w 431006"/>
              <a:gd name="connsiteY40" fmla="*/ 1026318 h 1607343"/>
              <a:gd name="connsiteX41" fmla="*/ 173831 w 431006"/>
              <a:gd name="connsiteY41" fmla="*/ 931068 h 1607343"/>
              <a:gd name="connsiteX42" fmla="*/ 195262 w 431006"/>
              <a:gd name="connsiteY42" fmla="*/ 676275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1006" h="1607343">
                <a:moveTo>
                  <a:pt x="195262" y="676275"/>
                </a:moveTo>
                <a:lnTo>
                  <a:pt x="204787" y="502443"/>
                </a:lnTo>
                <a:lnTo>
                  <a:pt x="204787" y="354806"/>
                </a:lnTo>
                <a:lnTo>
                  <a:pt x="200025" y="309562"/>
                </a:lnTo>
                <a:lnTo>
                  <a:pt x="188118" y="273843"/>
                </a:lnTo>
                <a:lnTo>
                  <a:pt x="173831" y="247650"/>
                </a:lnTo>
                <a:lnTo>
                  <a:pt x="152400" y="216693"/>
                </a:lnTo>
                <a:lnTo>
                  <a:pt x="126206" y="185737"/>
                </a:lnTo>
                <a:lnTo>
                  <a:pt x="102393" y="166687"/>
                </a:lnTo>
                <a:lnTo>
                  <a:pt x="83343" y="159543"/>
                </a:lnTo>
                <a:lnTo>
                  <a:pt x="0" y="145256"/>
                </a:lnTo>
                <a:lnTo>
                  <a:pt x="161925" y="0"/>
                </a:lnTo>
                <a:lnTo>
                  <a:pt x="257175" y="78581"/>
                </a:lnTo>
                <a:lnTo>
                  <a:pt x="314325" y="123825"/>
                </a:lnTo>
                <a:lnTo>
                  <a:pt x="357187" y="161925"/>
                </a:lnTo>
                <a:lnTo>
                  <a:pt x="378618" y="183356"/>
                </a:lnTo>
                <a:lnTo>
                  <a:pt x="395287" y="211931"/>
                </a:lnTo>
                <a:lnTo>
                  <a:pt x="411956" y="269081"/>
                </a:lnTo>
                <a:lnTo>
                  <a:pt x="426243" y="373856"/>
                </a:lnTo>
                <a:lnTo>
                  <a:pt x="431006" y="521493"/>
                </a:lnTo>
                <a:lnTo>
                  <a:pt x="421481" y="954881"/>
                </a:lnTo>
                <a:lnTo>
                  <a:pt x="407193" y="1412081"/>
                </a:lnTo>
                <a:cubicBezTo>
                  <a:pt x="406399" y="1431131"/>
                  <a:pt x="405606" y="1450181"/>
                  <a:pt x="404812" y="1469231"/>
                </a:cubicBezTo>
                <a:lnTo>
                  <a:pt x="404812" y="1497806"/>
                </a:lnTo>
                <a:lnTo>
                  <a:pt x="400050" y="1526381"/>
                </a:lnTo>
                <a:lnTo>
                  <a:pt x="388143" y="1559718"/>
                </a:lnTo>
                <a:lnTo>
                  <a:pt x="373856" y="1585912"/>
                </a:lnTo>
                <a:lnTo>
                  <a:pt x="361950" y="1597818"/>
                </a:lnTo>
                <a:lnTo>
                  <a:pt x="350043" y="1604962"/>
                </a:lnTo>
                <a:lnTo>
                  <a:pt x="335756" y="1607343"/>
                </a:lnTo>
                <a:lnTo>
                  <a:pt x="309562" y="1597818"/>
                </a:lnTo>
                <a:lnTo>
                  <a:pt x="273843" y="1569243"/>
                </a:lnTo>
                <a:lnTo>
                  <a:pt x="242887" y="1535906"/>
                </a:lnTo>
                <a:lnTo>
                  <a:pt x="209550" y="1500187"/>
                </a:lnTo>
                <a:lnTo>
                  <a:pt x="190500" y="1473993"/>
                </a:lnTo>
                <a:lnTo>
                  <a:pt x="166687" y="1426368"/>
                </a:lnTo>
                <a:lnTo>
                  <a:pt x="150018" y="1371600"/>
                </a:lnTo>
                <a:lnTo>
                  <a:pt x="140493" y="1285875"/>
                </a:lnTo>
                <a:lnTo>
                  <a:pt x="140493" y="1223962"/>
                </a:lnTo>
                <a:lnTo>
                  <a:pt x="150018" y="1135856"/>
                </a:lnTo>
                <a:lnTo>
                  <a:pt x="164306" y="1026318"/>
                </a:lnTo>
                <a:lnTo>
                  <a:pt x="173831" y="931068"/>
                </a:lnTo>
                <a:lnTo>
                  <a:pt x="195262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D98920F-98F0-4CDC-B3A2-D94137EFAC0D}"/>
              </a:ext>
            </a:extLst>
          </p:cNvPr>
          <p:cNvSpPr/>
          <p:nvPr/>
        </p:nvSpPr>
        <p:spPr>
          <a:xfrm>
            <a:off x="5334000" y="2667000"/>
            <a:ext cx="1563688" cy="1095375"/>
          </a:xfrm>
          <a:custGeom>
            <a:avLst/>
            <a:gdLst>
              <a:gd name="connsiteX0" fmla="*/ 738188 w 1564481"/>
              <a:gd name="connsiteY0" fmla="*/ 509588 h 1095375"/>
              <a:gd name="connsiteX1" fmla="*/ 657225 w 1564481"/>
              <a:gd name="connsiteY1" fmla="*/ 447675 h 1095375"/>
              <a:gd name="connsiteX2" fmla="*/ 585788 w 1564481"/>
              <a:gd name="connsiteY2" fmla="*/ 395288 h 1095375"/>
              <a:gd name="connsiteX3" fmla="*/ 502444 w 1564481"/>
              <a:gd name="connsiteY3" fmla="*/ 335756 h 1095375"/>
              <a:gd name="connsiteX4" fmla="*/ 428625 w 1564481"/>
              <a:gd name="connsiteY4" fmla="*/ 285750 h 1095375"/>
              <a:gd name="connsiteX5" fmla="*/ 285750 w 1564481"/>
              <a:gd name="connsiteY5" fmla="*/ 200025 h 1095375"/>
              <a:gd name="connsiteX6" fmla="*/ 164306 w 1564481"/>
              <a:gd name="connsiteY6" fmla="*/ 130969 h 1095375"/>
              <a:gd name="connsiteX7" fmla="*/ 40481 w 1564481"/>
              <a:gd name="connsiteY7" fmla="*/ 64294 h 1095375"/>
              <a:gd name="connsiteX8" fmla="*/ 16669 w 1564481"/>
              <a:gd name="connsiteY8" fmla="*/ 47625 h 1095375"/>
              <a:gd name="connsiteX9" fmla="*/ 2381 w 1564481"/>
              <a:gd name="connsiteY9" fmla="*/ 28575 h 1095375"/>
              <a:gd name="connsiteX10" fmla="*/ 0 w 1564481"/>
              <a:gd name="connsiteY10" fmla="*/ 11906 h 1095375"/>
              <a:gd name="connsiteX11" fmla="*/ 7144 w 1564481"/>
              <a:gd name="connsiteY11" fmla="*/ 0 h 1095375"/>
              <a:gd name="connsiteX12" fmla="*/ 23813 w 1564481"/>
              <a:gd name="connsiteY12" fmla="*/ 0 h 1095375"/>
              <a:gd name="connsiteX13" fmla="*/ 100013 w 1564481"/>
              <a:gd name="connsiteY13" fmla="*/ 14288 h 1095375"/>
              <a:gd name="connsiteX14" fmla="*/ 354806 w 1564481"/>
              <a:gd name="connsiteY14" fmla="*/ 92869 h 1095375"/>
              <a:gd name="connsiteX15" fmla="*/ 626269 w 1564481"/>
              <a:gd name="connsiteY15" fmla="*/ 180975 h 1095375"/>
              <a:gd name="connsiteX16" fmla="*/ 823913 w 1564481"/>
              <a:gd name="connsiteY16" fmla="*/ 254794 h 1095375"/>
              <a:gd name="connsiteX17" fmla="*/ 971550 w 1564481"/>
              <a:gd name="connsiteY17" fmla="*/ 316706 h 1095375"/>
              <a:gd name="connsiteX18" fmla="*/ 1021556 w 1564481"/>
              <a:gd name="connsiteY18" fmla="*/ 352425 h 1095375"/>
              <a:gd name="connsiteX19" fmla="*/ 1128713 w 1564481"/>
              <a:gd name="connsiteY19" fmla="*/ 431006 h 1095375"/>
              <a:gd name="connsiteX20" fmla="*/ 1238250 w 1564481"/>
              <a:gd name="connsiteY20" fmla="*/ 521494 h 1095375"/>
              <a:gd name="connsiteX21" fmla="*/ 1323975 w 1564481"/>
              <a:gd name="connsiteY21" fmla="*/ 604838 h 1095375"/>
              <a:gd name="connsiteX22" fmla="*/ 1395413 w 1564481"/>
              <a:gd name="connsiteY22" fmla="*/ 678656 h 1095375"/>
              <a:gd name="connsiteX23" fmla="*/ 1454944 w 1564481"/>
              <a:gd name="connsiteY23" fmla="*/ 747713 h 1095375"/>
              <a:gd name="connsiteX24" fmla="*/ 1519238 w 1564481"/>
              <a:gd name="connsiteY24" fmla="*/ 826294 h 1095375"/>
              <a:gd name="connsiteX25" fmla="*/ 1531144 w 1564481"/>
              <a:gd name="connsiteY25" fmla="*/ 850106 h 1095375"/>
              <a:gd name="connsiteX26" fmla="*/ 1547813 w 1564481"/>
              <a:gd name="connsiteY26" fmla="*/ 904875 h 1095375"/>
              <a:gd name="connsiteX27" fmla="*/ 1562100 w 1564481"/>
              <a:gd name="connsiteY27" fmla="*/ 962025 h 1095375"/>
              <a:gd name="connsiteX28" fmla="*/ 1564481 w 1564481"/>
              <a:gd name="connsiteY28" fmla="*/ 990600 h 1095375"/>
              <a:gd name="connsiteX29" fmla="*/ 1562100 w 1564481"/>
              <a:gd name="connsiteY29" fmla="*/ 1033463 h 1095375"/>
              <a:gd name="connsiteX30" fmla="*/ 1554956 w 1564481"/>
              <a:gd name="connsiteY30" fmla="*/ 1057275 h 1095375"/>
              <a:gd name="connsiteX31" fmla="*/ 1538288 w 1564481"/>
              <a:gd name="connsiteY31" fmla="*/ 1073944 h 1095375"/>
              <a:gd name="connsiteX32" fmla="*/ 1507331 w 1564481"/>
              <a:gd name="connsiteY32" fmla="*/ 1088231 h 1095375"/>
              <a:gd name="connsiteX33" fmla="*/ 1469231 w 1564481"/>
              <a:gd name="connsiteY33" fmla="*/ 1095375 h 1095375"/>
              <a:gd name="connsiteX34" fmla="*/ 1445419 w 1564481"/>
              <a:gd name="connsiteY34" fmla="*/ 1095375 h 1095375"/>
              <a:gd name="connsiteX35" fmla="*/ 1409700 w 1564481"/>
              <a:gd name="connsiteY35" fmla="*/ 1081088 h 1095375"/>
              <a:gd name="connsiteX36" fmla="*/ 1321594 w 1564481"/>
              <a:gd name="connsiteY36" fmla="*/ 1026319 h 1095375"/>
              <a:gd name="connsiteX37" fmla="*/ 1271588 w 1564481"/>
              <a:gd name="connsiteY37" fmla="*/ 990600 h 1095375"/>
              <a:gd name="connsiteX38" fmla="*/ 1233488 w 1564481"/>
              <a:gd name="connsiteY38" fmla="*/ 957263 h 1095375"/>
              <a:gd name="connsiteX39" fmla="*/ 1164431 w 1564481"/>
              <a:gd name="connsiteY39" fmla="*/ 888206 h 1095375"/>
              <a:gd name="connsiteX40" fmla="*/ 1088231 w 1564481"/>
              <a:gd name="connsiteY40" fmla="*/ 816769 h 1095375"/>
              <a:gd name="connsiteX41" fmla="*/ 992981 w 1564481"/>
              <a:gd name="connsiteY41" fmla="*/ 726281 h 1095375"/>
              <a:gd name="connsiteX42" fmla="*/ 881063 w 1564481"/>
              <a:gd name="connsiteY42" fmla="*/ 628650 h 1095375"/>
              <a:gd name="connsiteX43" fmla="*/ 738188 w 1564481"/>
              <a:gd name="connsiteY43" fmla="*/ 509588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4481" h="1095375">
                <a:moveTo>
                  <a:pt x="738188" y="509588"/>
                </a:moveTo>
                <a:lnTo>
                  <a:pt x="657225" y="447675"/>
                </a:lnTo>
                <a:lnTo>
                  <a:pt x="585788" y="395288"/>
                </a:lnTo>
                <a:lnTo>
                  <a:pt x="502444" y="335756"/>
                </a:lnTo>
                <a:lnTo>
                  <a:pt x="428625" y="285750"/>
                </a:lnTo>
                <a:lnTo>
                  <a:pt x="285750" y="200025"/>
                </a:lnTo>
                <a:lnTo>
                  <a:pt x="164306" y="130969"/>
                </a:lnTo>
                <a:lnTo>
                  <a:pt x="40481" y="64294"/>
                </a:lnTo>
                <a:lnTo>
                  <a:pt x="16669" y="47625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100013" y="14288"/>
                </a:lnTo>
                <a:lnTo>
                  <a:pt x="354806" y="92869"/>
                </a:lnTo>
                <a:lnTo>
                  <a:pt x="626269" y="180975"/>
                </a:lnTo>
                <a:lnTo>
                  <a:pt x="823913" y="254794"/>
                </a:lnTo>
                <a:lnTo>
                  <a:pt x="971550" y="316706"/>
                </a:lnTo>
                <a:lnTo>
                  <a:pt x="1021556" y="352425"/>
                </a:lnTo>
                <a:lnTo>
                  <a:pt x="1128713" y="431006"/>
                </a:lnTo>
                <a:lnTo>
                  <a:pt x="1238250" y="521494"/>
                </a:lnTo>
                <a:lnTo>
                  <a:pt x="1323975" y="604838"/>
                </a:lnTo>
                <a:lnTo>
                  <a:pt x="1395413" y="678656"/>
                </a:lnTo>
                <a:lnTo>
                  <a:pt x="1454944" y="747713"/>
                </a:lnTo>
                <a:lnTo>
                  <a:pt x="1519238" y="826294"/>
                </a:lnTo>
                <a:lnTo>
                  <a:pt x="1531144" y="850106"/>
                </a:lnTo>
                <a:lnTo>
                  <a:pt x="1547813" y="904875"/>
                </a:lnTo>
                <a:lnTo>
                  <a:pt x="1562100" y="962025"/>
                </a:lnTo>
                <a:lnTo>
                  <a:pt x="1564481" y="990600"/>
                </a:lnTo>
                <a:lnTo>
                  <a:pt x="1562100" y="1033463"/>
                </a:lnTo>
                <a:lnTo>
                  <a:pt x="1554956" y="1057275"/>
                </a:lnTo>
                <a:lnTo>
                  <a:pt x="1538288" y="1073944"/>
                </a:lnTo>
                <a:lnTo>
                  <a:pt x="1507331" y="1088231"/>
                </a:lnTo>
                <a:lnTo>
                  <a:pt x="1469231" y="1095375"/>
                </a:lnTo>
                <a:lnTo>
                  <a:pt x="1445419" y="1095375"/>
                </a:lnTo>
                <a:lnTo>
                  <a:pt x="1409700" y="1081088"/>
                </a:lnTo>
                <a:lnTo>
                  <a:pt x="1321594" y="1026319"/>
                </a:lnTo>
                <a:lnTo>
                  <a:pt x="1271588" y="990600"/>
                </a:lnTo>
                <a:lnTo>
                  <a:pt x="1233488" y="957263"/>
                </a:lnTo>
                <a:lnTo>
                  <a:pt x="1164431" y="888206"/>
                </a:lnTo>
                <a:lnTo>
                  <a:pt x="1088231" y="816769"/>
                </a:lnTo>
                <a:lnTo>
                  <a:pt x="992981" y="726281"/>
                </a:lnTo>
                <a:lnTo>
                  <a:pt x="881063" y="628650"/>
                </a:lnTo>
                <a:lnTo>
                  <a:pt x="738188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E640190-D70D-4A3C-A9CD-4490CE20E0ED}"/>
              </a:ext>
            </a:extLst>
          </p:cNvPr>
          <p:cNvSpPr/>
          <p:nvPr/>
        </p:nvSpPr>
        <p:spPr>
          <a:xfrm>
            <a:off x="3476625" y="4357688"/>
            <a:ext cx="636588" cy="1604962"/>
          </a:xfrm>
          <a:custGeom>
            <a:avLst/>
            <a:gdLst>
              <a:gd name="connsiteX0" fmla="*/ 457200 w 635794"/>
              <a:gd name="connsiteY0" fmla="*/ 707231 h 1604962"/>
              <a:gd name="connsiteX1" fmla="*/ 366713 w 635794"/>
              <a:gd name="connsiteY1" fmla="*/ 290512 h 1604962"/>
              <a:gd name="connsiteX2" fmla="*/ 280988 w 635794"/>
              <a:gd name="connsiteY2" fmla="*/ 119062 h 1604962"/>
              <a:gd name="connsiteX3" fmla="*/ 219075 w 635794"/>
              <a:gd name="connsiteY3" fmla="*/ 95250 h 1604962"/>
              <a:gd name="connsiteX4" fmla="*/ 171450 w 635794"/>
              <a:gd name="connsiteY4" fmla="*/ 71437 h 1604962"/>
              <a:gd name="connsiteX5" fmla="*/ 123825 w 635794"/>
              <a:gd name="connsiteY5" fmla="*/ 45243 h 1604962"/>
              <a:gd name="connsiteX6" fmla="*/ 88106 w 635794"/>
              <a:gd name="connsiteY6" fmla="*/ 23812 h 1604962"/>
              <a:gd name="connsiteX7" fmla="*/ 69056 w 635794"/>
              <a:gd name="connsiteY7" fmla="*/ 11906 h 1604962"/>
              <a:gd name="connsiteX8" fmla="*/ 38100 w 635794"/>
              <a:gd name="connsiteY8" fmla="*/ 0 h 1604962"/>
              <a:gd name="connsiteX9" fmla="*/ 19050 w 635794"/>
              <a:gd name="connsiteY9" fmla="*/ 2381 h 1604962"/>
              <a:gd name="connsiteX10" fmla="*/ 9525 w 635794"/>
              <a:gd name="connsiteY10" fmla="*/ 9525 h 1604962"/>
              <a:gd name="connsiteX11" fmla="*/ 0 w 635794"/>
              <a:gd name="connsiteY11" fmla="*/ 35718 h 1604962"/>
              <a:gd name="connsiteX12" fmla="*/ 0 w 635794"/>
              <a:gd name="connsiteY12" fmla="*/ 52387 h 1604962"/>
              <a:gd name="connsiteX13" fmla="*/ 7144 w 635794"/>
              <a:gd name="connsiteY13" fmla="*/ 66675 h 1604962"/>
              <a:gd name="connsiteX14" fmla="*/ 47625 w 635794"/>
              <a:gd name="connsiteY14" fmla="*/ 133350 h 1604962"/>
              <a:gd name="connsiteX15" fmla="*/ 126206 w 635794"/>
              <a:gd name="connsiteY15" fmla="*/ 247650 h 1604962"/>
              <a:gd name="connsiteX16" fmla="*/ 145256 w 635794"/>
              <a:gd name="connsiteY16" fmla="*/ 309562 h 1604962"/>
              <a:gd name="connsiteX17" fmla="*/ 195263 w 635794"/>
              <a:gd name="connsiteY17" fmla="*/ 509587 h 1604962"/>
              <a:gd name="connsiteX18" fmla="*/ 235744 w 635794"/>
              <a:gd name="connsiteY18" fmla="*/ 750093 h 1604962"/>
              <a:gd name="connsiteX19" fmla="*/ 283369 w 635794"/>
              <a:gd name="connsiteY19" fmla="*/ 1033462 h 1604962"/>
              <a:gd name="connsiteX20" fmla="*/ 323850 w 635794"/>
              <a:gd name="connsiteY20" fmla="*/ 1269206 h 1604962"/>
              <a:gd name="connsiteX21" fmla="*/ 338138 w 635794"/>
              <a:gd name="connsiteY21" fmla="*/ 1319212 h 1604962"/>
              <a:gd name="connsiteX22" fmla="*/ 402431 w 635794"/>
              <a:gd name="connsiteY22" fmla="*/ 1443037 h 1604962"/>
              <a:gd name="connsiteX23" fmla="*/ 428625 w 635794"/>
              <a:gd name="connsiteY23" fmla="*/ 1495425 h 1604962"/>
              <a:gd name="connsiteX24" fmla="*/ 454819 w 635794"/>
              <a:gd name="connsiteY24" fmla="*/ 1545431 h 1604962"/>
              <a:gd name="connsiteX25" fmla="*/ 471488 w 635794"/>
              <a:gd name="connsiteY25" fmla="*/ 1569243 h 1604962"/>
              <a:gd name="connsiteX26" fmla="*/ 492919 w 635794"/>
              <a:gd name="connsiteY26" fmla="*/ 1588293 h 1604962"/>
              <a:gd name="connsiteX27" fmla="*/ 514350 w 635794"/>
              <a:gd name="connsiteY27" fmla="*/ 1602581 h 1604962"/>
              <a:gd name="connsiteX28" fmla="*/ 542925 w 635794"/>
              <a:gd name="connsiteY28" fmla="*/ 1604962 h 1604962"/>
              <a:gd name="connsiteX29" fmla="*/ 588169 w 635794"/>
              <a:gd name="connsiteY29" fmla="*/ 1590675 h 1604962"/>
              <a:gd name="connsiteX30" fmla="*/ 609600 w 635794"/>
              <a:gd name="connsiteY30" fmla="*/ 1574006 h 1604962"/>
              <a:gd name="connsiteX31" fmla="*/ 623888 w 635794"/>
              <a:gd name="connsiteY31" fmla="*/ 1554956 h 1604962"/>
              <a:gd name="connsiteX32" fmla="*/ 631031 w 635794"/>
              <a:gd name="connsiteY32" fmla="*/ 1531143 h 1604962"/>
              <a:gd name="connsiteX33" fmla="*/ 635794 w 635794"/>
              <a:gd name="connsiteY33" fmla="*/ 1497806 h 1604962"/>
              <a:gd name="connsiteX34" fmla="*/ 631031 w 635794"/>
              <a:gd name="connsiteY34" fmla="*/ 1462087 h 1604962"/>
              <a:gd name="connsiteX35" fmla="*/ 611981 w 635794"/>
              <a:gd name="connsiteY35" fmla="*/ 1366837 h 1604962"/>
              <a:gd name="connsiteX36" fmla="*/ 559594 w 635794"/>
              <a:gd name="connsiteY36" fmla="*/ 1169193 h 1604962"/>
              <a:gd name="connsiteX37" fmla="*/ 516731 w 635794"/>
              <a:gd name="connsiteY37" fmla="*/ 954881 h 1604962"/>
              <a:gd name="connsiteX38" fmla="*/ 457200 w 635794"/>
              <a:gd name="connsiteY38" fmla="*/ 707231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5794" h="1604962">
                <a:moveTo>
                  <a:pt x="457200" y="707231"/>
                </a:moveTo>
                <a:lnTo>
                  <a:pt x="366713" y="290512"/>
                </a:lnTo>
                <a:lnTo>
                  <a:pt x="280988" y="119062"/>
                </a:lnTo>
                <a:lnTo>
                  <a:pt x="219075" y="95250"/>
                </a:lnTo>
                <a:lnTo>
                  <a:pt x="171450" y="71437"/>
                </a:lnTo>
                <a:lnTo>
                  <a:pt x="123825" y="45243"/>
                </a:lnTo>
                <a:lnTo>
                  <a:pt x="88106" y="23812"/>
                </a:lnTo>
                <a:lnTo>
                  <a:pt x="69056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9525" y="9525"/>
                </a:lnTo>
                <a:lnTo>
                  <a:pt x="0" y="35718"/>
                </a:lnTo>
                <a:lnTo>
                  <a:pt x="0" y="52387"/>
                </a:lnTo>
                <a:lnTo>
                  <a:pt x="7144" y="66675"/>
                </a:lnTo>
                <a:lnTo>
                  <a:pt x="47625" y="133350"/>
                </a:lnTo>
                <a:lnTo>
                  <a:pt x="126206" y="247650"/>
                </a:lnTo>
                <a:lnTo>
                  <a:pt x="145256" y="309562"/>
                </a:lnTo>
                <a:lnTo>
                  <a:pt x="195263" y="509587"/>
                </a:lnTo>
                <a:lnTo>
                  <a:pt x="235744" y="750093"/>
                </a:lnTo>
                <a:lnTo>
                  <a:pt x="283369" y="1033462"/>
                </a:lnTo>
                <a:lnTo>
                  <a:pt x="323850" y="1269206"/>
                </a:lnTo>
                <a:lnTo>
                  <a:pt x="338138" y="1319212"/>
                </a:lnTo>
                <a:lnTo>
                  <a:pt x="402431" y="1443037"/>
                </a:lnTo>
                <a:lnTo>
                  <a:pt x="428625" y="1495425"/>
                </a:lnTo>
                <a:lnTo>
                  <a:pt x="454819" y="1545431"/>
                </a:lnTo>
                <a:lnTo>
                  <a:pt x="471488" y="1569243"/>
                </a:lnTo>
                <a:lnTo>
                  <a:pt x="492919" y="1588293"/>
                </a:lnTo>
                <a:lnTo>
                  <a:pt x="514350" y="1602581"/>
                </a:lnTo>
                <a:lnTo>
                  <a:pt x="542925" y="1604962"/>
                </a:lnTo>
                <a:lnTo>
                  <a:pt x="588169" y="1590675"/>
                </a:lnTo>
                <a:lnTo>
                  <a:pt x="609600" y="1574006"/>
                </a:lnTo>
                <a:lnTo>
                  <a:pt x="623888" y="1554956"/>
                </a:lnTo>
                <a:lnTo>
                  <a:pt x="631031" y="1531143"/>
                </a:lnTo>
                <a:lnTo>
                  <a:pt x="635794" y="1497806"/>
                </a:lnTo>
                <a:lnTo>
                  <a:pt x="631031" y="1462087"/>
                </a:lnTo>
                <a:lnTo>
                  <a:pt x="611981" y="1366837"/>
                </a:lnTo>
                <a:lnTo>
                  <a:pt x="559594" y="1169193"/>
                </a:lnTo>
                <a:lnTo>
                  <a:pt x="516731" y="954881"/>
                </a:lnTo>
                <a:lnTo>
                  <a:pt x="457200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DE1D678-BB22-4B20-A56E-D1F07EC0B3B7}"/>
              </a:ext>
            </a:extLst>
          </p:cNvPr>
          <p:cNvSpPr/>
          <p:nvPr/>
        </p:nvSpPr>
        <p:spPr>
          <a:xfrm>
            <a:off x="3695700" y="4233863"/>
            <a:ext cx="2662238" cy="1595437"/>
          </a:xfrm>
          <a:custGeom>
            <a:avLst/>
            <a:gdLst>
              <a:gd name="connsiteX0" fmla="*/ 1195388 w 2662238"/>
              <a:gd name="connsiteY0" fmla="*/ 311943 h 1595437"/>
              <a:gd name="connsiteX1" fmla="*/ 881063 w 2662238"/>
              <a:gd name="connsiteY1" fmla="*/ 350043 h 1595437"/>
              <a:gd name="connsiteX2" fmla="*/ 511969 w 2662238"/>
              <a:gd name="connsiteY2" fmla="*/ 395287 h 1595437"/>
              <a:gd name="connsiteX3" fmla="*/ 80963 w 2662238"/>
              <a:gd name="connsiteY3" fmla="*/ 457200 h 1595437"/>
              <a:gd name="connsiteX4" fmla="*/ 0 w 2662238"/>
              <a:gd name="connsiteY4" fmla="*/ 221456 h 1595437"/>
              <a:gd name="connsiteX5" fmla="*/ 88106 w 2662238"/>
              <a:gd name="connsiteY5" fmla="*/ 252412 h 1595437"/>
              <a:gd name="connsiteX6" fmla="*/ 130969 w 2662238"/>
              <a:gd name="connsiteY6" fmla="*/ 264318 h 1595437"/>
              <a:gd name="connsiteX7" fmla="*/ 169069 w 2662238"/>
              <a:gd name="connsiteY7" fmla="*/ 269081 h 1595437"/>
              <a:gd name="connsiteX8" fmla="*/ 350044 w 2662238"/>
              <a:gd name="connsiteY8" fmla="*/ 250031 h 1595437"/>
              <a:gd name="connsiteX9" fmla="*/ 828675 w 2662238"/>
              <a:gd name="connsiteY9" fmla="*/ 197643 h 1595437"/>
              <a:gd name="connsiteX10" fmla="*/ 1343025 w 2662238"/>
              <a:gd name="connsiteY10" fmla="*/ 142875 h 1595437"/>
              <a:gd name="connsiteX11" fmla="*/ 1764506 w 2662238"/>
              <a:gd name="connsiteY11" fmla="*/ 97631 h 1595437"/>
              <a:gd name="connsiteX12" fmla="*/ 2083594 w 2662238"/>
              <a:gd name="connsiteY12" fmla="*/ 64293 h 1595437"/>
              <a:gd name="connsiteX13" fmla="*/ 2119313 w 2662238"/>
              <a:gd name="connsiteY13" fmla="*/ 52387 h 1595437"/>
              <a:gd name="connsiteX14" fmla="*/ 2157413 w 2662238"/>
              <a:gd name="connsiteY14" fmla="*/ 38100 h 1595437"/>
              <a:gd name="connsiteX15" fmla="*/ 2183606 w 2662238"/>
              <a:gd name="connsiteY15" fmla="*/ 23812 h 1595437"/>
              <a:gd name="connsiteX16" fmla="*/ 2209800 w 2662238"/>
              <a:gd name="connsiteY16" fmla="*/ 11906 h 1595437"/>
              <a:gd name="connsiteX17" fmla="*/ 2247900 w 2662238"/>
              <a:gd name="connsiteY17" fmla="*/ 0 h 1595437"/>
              <a:gd name="connsiteX18" fmla="*/ 2281238 w 2662238"/>
              <a:gd name="connsiteY18" fmla="*/ 2381 h 1595437"/>
              <a:gd name="connsiteX19" fmla="*/ 2319338 w 2662238"/>
              <a:gd name="connsiteY19" fmla="*/ 19050 h 1595437"/>
              <a:gd name="connsiteX20" fmla="*/ 2381250 w 2662238"/>
              <a:gd name="connsiteY20" fmla="*/ 57150 h 1595437"/>
              <a:gd name="connsiteX21" fmla="*/ 2436019 w 2662238"/>
              <a:gd name="connsiteY21" fmla="*/ 97631 h 1595437"/>
              <a:gd name="connsiteX22" fmla="*/ 2493169 w 2662238"/>
              <a:gd name="connsiteY22" fmla="*/ 140493 h 1595437"/>
              <a:gd name="connsiteX23" fmla="*/ 2545556 w 2662238"/>
              <a:gd name="connsiteY23" fmla="*/ 188118 h 1595437"/>
              <a:gd name="connsiteX24" fmla="*/ 2614613 w 2662238"/>
              <a:gd name="connsiteY24" fmla="*/ 259556 h 1595437"/>
              <a:gd name="connsiteX25" fmla="*/ 2652713 w 2662238"/>
              <a:gd name="connsiteY25" fmla="*/ 304800 h 1595437"/>
              <a:gd name="connsiteX26" fmla="*/ 2659856 w 2662238"/>
              <a:gd name="connsiteY26" fmla="*/ 319087 h 1595437"/>
              <a:gd name="connsiteX27" fmla="*/ 2662238 w 2662238"/>
              <a:gd name="connsiteY27" fmla="*/ 345281 h 1595437"/>
              <a:gd name="connsiteX28" fmla="*/ 2655094 w 2662238"/>
              <a:gd name="connsiteY28" fmla="*/ 373856 h 1595437"/>
              <a:gd name="connsiteX29" fmla="*/ 2631281 w 2662238"/>
              <a:gd name="connsiteY29" fmla="*/ 404812 h 1595437"/>
              <a:gd name="connsiteX30" fmla="*/ 2588419 w 2662238"/>
              <a:gd name="connsiteY30" fmla="*/ 447675 h 1595437"/>
              <a:gd name="connsiteX31" fmla="*/ 2574131 w 2662238"/>
              <a:gd name="connsiteY31" fmla="*/ 461962 h 1595437"/>
              <a:gd name="connsiteX32" fmla="*/ 2552700 w 2662238"/>
              <a:gd name="connsiteY32" fmla="*/ 514350 h 1595437"/>
              <a:gd name="connsiteX33" fmla="*/ 2469356 w 2662238"/>
              <a:gd name="connsiteY33" fmla="*/ 776287 h 1595437"/>
              <a:gd name="connsiteX34" fmla="*/ 2366963 w 2662238"/>
              <a:gd name="connsiteY34" fmla="*/ 1116806 h 1595437"/>
              <a:gd name="connsiteX35" fmla="*/ 2293144 w 2662238"/>
              <a:gd name="connsiteY35" fmla="*/ 1373981 h 1595437"/>
              <a:gd name="connsiteX36" fmla="*/ 2262188 w 2662238"/>
              <a:gd name="connsiteY36" fmla="*/ 1469231 h 1595437"/>
              <a:gd name="connsiteX37" fmla="*/ 2250281 w 2662238"/>
              <a:gd name="connsiteY37" fmla="*/ 1502568 h 1595437"/>
              <a:gd name="connsiteX38" fmla="*/ 2233613 w 2662238"/>
              <a:gd name="connsiteY38" fmla="*/ 1535906 h 1595437"/>
              <a:gd name="connsiteX39" fmla="*/ 2214563 w 2662238"/>
              <a:gd name="connsiteY39" fmla="*/ 1559718 h 1595437"/>
              <a:gd name="connsiteX40" fmla="*/ 2190750 w 2662238"/>
              <a:gd name="connsiteY40" fmla="*/ 1581150 h 1595437"/>
              <a:gd name="connsiteX41" fmla="*/ 2166938 w 2662238"/>
              <a:gd name="connsiteY41" fmla="*/ 1595437 h 1595437"/>
              <a:gd name="connsiteX42" fmla="*/ 2147888 w 2662238"/>
              <a:gd name="connsiteY42" fmla="*/ 1595437 h 1595437"/>
              <a:gd name="connsiteX43" fmla="*/ 2119313 w 2662238"/>
              <a:gd name="connsiteY43" fmla="*/ 1583531 h 1595437"/>
              <a:gd name="connsiteX44" fmla="*/ 2090738 w 2662238"/>
              <a:gd name="connsiteY44" fmla="*/ 1559718 h 1595437"/>
              <a:gd name="connsiteX45" fmla="*/ 2071688 w 2662238"/>
              <a:gd name="connsiteY45" fmla="*/ 1535906 h 1595437"/>
              <a:gd name="connsiteX46" fmla="*/ 2045494 w 2662238"/>
              <a:gd name="connsiteY46" fmla="*/ 1495425 h 1595437"/>
              <a:gd name="connsiteX47" fmla="*/ 2021681 w 2662238"/>
              <a:gd name="connsiteY47" fmla="*/ 1445418 h 1595437"/>
              <a:gd name="connsiteX48" fmla="*/ 2014538 w 2662238"/>
              <a:gd name="connsiteY48" fmla="*/ 1407318 h 1595437"/>
              <a:gd name="connsiteX49" fmla="*/ 2093119 w 2662238"/>
              <a:gd name="connsiteY49" fmla="*/ 1214437 h 1595437"/>
              <a:gd name="connsiteX50" fmla="*/ 2116931 w 2662238"/>
              <a:gd name="connsiteY50" fmla="*/ 1131093 h 1595437"/>
              <a:gd name="connsiteX51" fmla="*/ 2152650 w 2662238"/>
              <a:gd name="connsiteY51" fmla="*/ 971550 h 1595437"/>
              <a:gd name="connsiteX52" fmla="*/ 2174081 w 2662238"/>
              <a:gd name="connsiteY52" fmla="*/ 871537 h 1595437"/>
              <a:gd name="connsiteX53" fmla="*/ 2190750 w 2662238"/>
              <a:gd name="connsiteY53" fmla="*/ 778668 h 1595437"/>
              <a:gd name="connsiteX54" fmla="*/ 2207419 w 2662238"/>
              <a:gd name="connsiteY54" fmla="*/ 681037 h 1595437"/>
              <a:gd name="connsiteX55" fmla="*/ 2219325 w 2662238"/>
              <a:gd name="connsiteY55" fmla="*/ 604837 h 1595437"/>
              <a:gd name="connsiteX56" fmla="*/ 2226469 w 2662238"/>
              <a:gd name="connsiteY56" fmla="*/ 538162 h 1595437"/>
              <a:gd name="connsiteX57" fmla="*/ 2233613 w 2662238"/>
              <a:gd name="connsiteY57" fmla="*/ 407193 h 1595437"/>
              <a:gd name="connsiteX58" fmla="*/ 2231231 w 2662238"/>
              <a:gd name="connsiteY58" fmla="*/ 335756 h 1595437"/>
              <a:gd name="connsiteX59" fmla="*/ 2216944 w 2662238"/>
              <a:gd name="connsiteY59" fmla="*/ 290512 h 1595437"/>
              <a:gd name="connsiteX60" fmla="*/ 2197894 w 2662238"/>
              <a:gd name="connsiteY60" fmla="*/ 261937 h 1595437"/>
              <a:gd name="connsiteX61" fmla="*/ 2171700 w 2662238"/>
              <a:gd name="connsiteY61" fmla="*/ 240506 h 1595437"/>
              <a:gd name="connsiteX62" fmla="*/ 2131219 w 2662238"/>
              <a:gd name="connsiteY62" fmla="*/ 226218 h 1595437"/>
              <a:gd name="connsiteX63" fmla="*/ 2088356 w 2662238"/>
              <a:gd name="connsiteY63" fmla="*/ 223837 h 1595437"/>
              <a:gd name="connsiteX64" fmla="*/ 1878806 w 2662238"/>
              <a:gd name="connsiteY64" fmla="*/ 238125 h 1595437"/>
              <a:gd name="connsiteX65" fmla="*/ 1564481 w 2662238"/>
              <a:gd name="connsiteY65" fmla="*/ 271462 h 1595437"/>
              <a:gd name="connsiteX66" fmla="*/ 1195388 w 2662238"/>
              <a:gd name="connsiteY66" fmla="*/ 311943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2238" h="1595437">
                <a:moveTo>
                  <a:pt x="1195388" y="311943"/>
                </a:moveTo>
                <a:lnTo>
                  <a:pt x="881063" y="350043"/>
                </a:lnTo>
                <a:lnTo>
                  <a:pt x="511969" y="395287"/>
                </a:lnTo>
                <a:lnTo>
                  <a:pt x="80963" y="457200"/>
                </a:lnTo>
                <a:lnTo>
                  <a:pt x="0" y="221456"/>
                </a:lnTo>
                <a:lnTo>
                  <a:pt x="88106" y="252412"/>
                </a:lnTo>
                <a:lnTo>
                  <a:pt x="130969" y="264318"/>
                </a:lnTo>
                <a:lnTo>
                  <a:pt x="169069" y="269081"/>
                </a:lnTo>
                <a:lnTo>
                  <a:pt x="350044" y="250031"/>
                </a:lnTo>
                <a:lnTo>
                  <a:pt x="828675" y="197643"/>
                </a:lnTo>
                <a:lnTo>
                  <a:pt x="1343025" y="142875"/>
                </a:lnTo>
                <a:lnTo>
                  <a:pt x="1764506" y="97631"/>
                </a:lnTo>
                <a:lnTo>
                  <a:pt x="2083594" y="64293"/>
                </a:lnTo>
                <a:lnTo>
                  <a:pt x="2119313" y="52387"/>
                </a:lnTo>
                <a:lnTo>
                  <a:pt x="2157413" y="38100"/>
                </a:lnTo>
                <a:lnTo>
                  <a:pt x="2183606" y="23812"/>
                </a:lnTo>
                <a:lnTo>
                  <a:pt x="2209800" y="11906"/>
                </a:lnTo>
                <a:lnTo>
                  <a:pt x="2247900" y="0"/>
                </a:lnTo>
                <a:lnTo>
                  <a:pt x="2281238" y="2381"/>
                </a:lnTo>
                <a:lnTo>
                  <a:pt x="2319338" y="19050"/>
                </a:lnTo>
                <a:lnTo>
                  <a:pt x="2381250" y="57150"/>
                </a:lnTo>
                <a:lnTo>
                  <a:pt x="2436019" y="97631"/>
                </a:lnTo>
                <a:lnTo>
                  <a:pt x="2493169" y="140493"/>
                </a:lnTo>
                <a:lnTo>
                  <a:pt x="2545556" y="188118"/>
                </a:lnTo>
                <a:lnTo>
                  <a:pt x="2614613" y="259556"/>
                </a:lnTo>
                <a:lnTo>
                  <a:pt x="2652713" y="304800"/>
                </a:lnTo>
                <a:lnTo>
                  <a:pt x="2659856" y="319087"/>
                </a:lnTo>
                <a:lnTo>
                  <a:pt x="2662238" y="345281"/>
                </a:lnTo>
                <a:lnTo>
                  <a:pt x="2655094" y="373856"/>
                </a:lnTo>
                <a:lnTo>
                  <a:pt x="2631281" y="404812"/>
                </a:lnTo>
                <a:lnTo>
                  <a:pt x="2588419" y="447675"/>
                </a:lnTo>
                <a:lnTo>
                  <a:pt x="2574131" y="461962"/>
                </a:lnTo>
                <a:lnTo>
                  <a:pt x="2552700" y="514350"/>
                </a:lnTo>
                <a:lnTo>
                  <a:pt x="2469356" y="776287"/>
                </a:lnTo>
                <a:lnTo>
                  <a:pt x="2366963" y="1116806"/>
                </a:lnTo>
                <a:lnTo>
                  <a:pt x="2293144" y="1373981"/>
                </a:lnTo>
                <a:lnTo>
                  <a:pt x="2262188" y="1469231"/>
                </a:lnTo>
                <a:lnTo>
                  <a:pt x="2250281" y="1502568"/>
                </a:lnTo>
                <a:lnTo>
                  <a:pt x="2233613" y="1535906"/>
                </a:lnTo>
                <a:lnTo>
                  <a:pt x="2214563" y="1559718"/>
                </a:lnTo>
                <a:lnTo>
                  <a:pt x="2190750" y="1581150"/>
                </a:lnTo>
                <a:lnTo>
                  <a:pt x="2166938" y="1595437"/>
                </a:lnTo>
                <a:lnTo>
                  <a:pt x="2147888" y="1595437"/>
                </a:lnTo>
                <a:lnTo>
                  <a:pt x="2119313" y="1583531"/>
                </a:lnTo>
                <a:lnTo>
                  <a:pt x="2090738" y="1559718"/>
                </a:lnTo>
                <a:lnTo>
                  <a:pt x="2071688" y="1535906"/>
                </a:lnTo>
                <a:lnTo>
                  <a:pt x="2045494" y="1495425"/>
                </a:lnTo>
                <a:lnTo>
                  <a:pt x="2021681" y="1445418"/>
                </a:lnTo>
                <a:lnTo>
                  <a:pt x="2014538" y="1407318"/>
                </a:lnTo>
                <a:lnTo>
                  <a:pt x="2093119" y="1214437"/>
                </a:lnTo>
                <a:lnTo>
                  <a:pt x="2116931" y="1131093"/>
                </a:lnTo>
                <a:lnTo>
                  <a:pt x="2152650" y="971550"/>
                </a:lnTo>
                <a:lnTo>
                  <a:pt x="2174081" y="871537"/>
                </a:lnTo>
                <a:lnTo>
                  <a:pt x="2190750" y="778668"/>
                </a:lnTo>
                <a:lnTo>
                  <a:pt x="2207419" y="681037"/>
                </a:lnTo>
                <a:lnTo>
                  <a:pt x="2219325" y="604837"/>
                </a:lnTo>
                <a:lnTo>
                  <a:pt x="2226469" y="538162"/>
                </a:lnTo>
                <a:lnTo>
                  <a:pt x="2233613" y="407193"/>
                </a:lnTo>
                <a:lnTo>
                  <a:pt x="2231231" y="335756"/>
                </a:lnTo>
                <a:lnTo>
                  <a:pt x="2216944" y="290512"/>
                </a:lnTo>
                <a:lnTo>
                  <a:pt x="2197894" y="261937"/>
                </a:lnTo>
                <a:lnTo>
                  <a:pt x="2171700" y="240506"/>
                </a:lnTo>
                <a:lnTo>
                  <a:pt x="2131219" y="226218"/>
                </a:lnTo>
                <a:lnTo>
                  <a:pt x="2088356" y="223837"/>
                </a:lnTo>
                <a:lnTo>
                  <a:pt x="1878806" y="238125"/>
                </a:lnTo>
                <a:lnTo>
                  <a:pt x="1564481" y="271462"/>
                </a:lnTo>
                <a:lnTo>
                  <a:pt x="1195388" y="3119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9F01728-3CA3-4616-9BCB-EFBD0D44E29B}"/>
              </a:ext>
            </a:extLst>
          </p:cNvPr>
          <p:cNvSpPr/>
          <p:nvPr/>
        </p:nvSpPr>
        <p:spPr>
          <a:xfrm>
            <a:off x="3957638" y="5427663"/>
            <a:ext cx="1898650" cy="346075"/>
          </a:xfrm>
          <a:custGeom>
            <a:avLst/>
            <a:gdLst>
              <a:gd name="connsiteX0" fmla="*/ 1121568 w 1897856"/>
              <a:gd name="connsiteY0" fmla="*/ 76200 h 347662"/>
              <a:gd name="connsiteX1" fmla="*/ 785812 w 1897856"/>
              <a:gd name="connsiteY1" fmla="*/ 114300 h 347662"/>
              <a:gd name="connsiteX2" fmla="*/ 504825 w 1897856"/>
              <a:gd name="connsiteY2" fmla="*/ 142875 h 347662"/>
              <a:gd name="connsiteX3" fmla="*/ 295275 w 1897856"/>
              <a:gd name="connsiteY3" fmla="*/ 157162 h 347662"/>
              <a:gd name="connsiteX4" fmla="*/ 0 w 1897856"/>
              <a:gd name="connsiteY4" fmla="*/ 173831 h 347662"/>
              <a:gd name="connsiteX5" fmla="*/ 47625 w 1897856"/>
              <a:gd name="connsiteY5" fmla="*/ 321469 h 347662"/>
              <a:gd name="connsiteX6" fmla="*/ 197643 w 1897856"/>
              <a:gd name="connsiteY6" fmla="*/ 335756 h 347662"/>
              <a:gd name="connsiteX7" fmla="*/ 288131 w 1897856"/>
              <a:gd name="connsiteY7" fmla="*/ 345281 h 347662"/>
              <a:gd name="connsiteX8" fmla="*/ 359568 w 1897856"/>
              <a:gd name="connsiteY8" fmla="*/ 347662 h 347662"/>
              <a:gd name="connsiteX9" fmla="*/ 483393 w 1897856"/>
              <a:gd name="connsiteY9" fmla="*/ 335756 h 347662"/>
              <a:gd name="connsiteX10" fmla="*/ 654843 w 1897856"/>
              <a:gd name="connsiteY10" fmla="*/ 314325 h 347662"/>
              <a:gd name="connsiteX11" fmla="*/ 885825 w 1897856"/>
              <a:gd name="connsiteY11" fmla="*/ 273844 h 347662"/>
              <a:gd name="connsiteX12" fmla="*/ 1064418 w 1897856"/>
              <a:gd name="connsiteY12" fmla="*/ 247650 h 347662"/>
              <a:gd name="connsiteX13" fmla="*/ 1281112 w 1897856"/>
              <a:gd name="connsiteY13" fmla="*/ 226219 h 347662"/>
              <a:gd name="connsiteX14" fmla="*/ 1483518 w 1897856"/>
              <a:gd name="connsiteY14" fmla="*/ 216694 h 347662"/>
              <a:gd name="connsiteX15" fmla="*/ 1828800 w 1897856"/>
              <a:gd name="connsiteY15" fmla="*/ 216694 h 347662"/>
              <a:gd name="connsiteX16" fmla="*/ 1897856 w 1897856"/>
              <a:gd name="connsiteY16" fmla="*/ 38100 h 347662"/>
              <a:gd name="connsiteX17" fmla="*/ 1821656 w 1897856"/>
              <a:gd name="connsiteY17" fmla="*/ 7144 h 347662"/>
              <a:gd name="connsiteX18" fmla="*/ 1785937 w 1897856"/>
              <a:gd name="connsiteY18" fmla="*/ 2381 h 347662"/>
              <a:gd name="connsiteX19" fmla="*/ 1731168 w 1897856"/>
              <a:gd name="connsiteY19" fmla="*/ 0 h 347662"/>
              <a:gd name="connsiteX20" fmla="*/ 1635918 w 1897856"/>
              <a:gd name="connsiteY20" fmla="*/ 9525 h 347662"/>
              <a:gd name="connsiteX21" fmla="*/ 1457325 w 1897856"/>
              <a:gd name="connsiteY21" fmla="*/ 33337 h 347662"/>
              <a:gd name="connsiteX22" fmla="*/ 1121568 w 1897856"/>
              <a:gd name="connsiteY22" fmla="*/ 762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7856" h="347662">
                <a:moveTo>
                  <a:pt x="1121568" y="76200"/>
                </a:moveTo>
                <a:lnTo>
                  <a:pt x="785812" y="114300"/>
                </a:lnTo>
                <a:lnTo>
                  <a:pt x="504825" y="142875"/>
                </a:lnTo>
                <a:lnTo>
                  <a:pt x="295275" y="157162"/>
                </a:lnTo>
                <a:lnTo>
                  <a:pt x="0" y="173831"/>
                </a:lnTo>
                <a:lnTo>
                  <a:pt x="47625" y="321469"/>
                </a:lnTo>
                <a:lnTo>
                  <a:pt x="197643" y="335756"/>
                </a:lnTo>
                <a:lnTo>
                  <a:pt x="288131" y="345281"/>
                </a:lnTo>
                <a:lnTo>
                  <a:pt x="359568" y="347662"/>
                </a:lnTo>
                <a:lnTo>
                  <a:pt x="483393" y="335756"/>
                </a:lnTo>
                <a:lnTo>
                  <a:pt x="654843" y="314325"/>
                </a:lnTo>
                <a:lnTo>
                  <a:pt x="885825" y="273844"/>
                </a:lnTo>
                <a:lnTo>
                  <a:pt x="1064418" y="247650"/>
                </a:lnTo>
                <a:lnTo>
                  <a:pt x="1281112" y="226219"/>
                </a:lnTo>
                <a:lnTo>
                  <a:pt x="1483518" y="216694"/>
                </a:lnTo>
                <a:lnTo>
                  <a:pt x="1828800" y="216694"/>
                </a:lnTo>
                <a:lnTo>
                  <a:pt x="1897856" y="38100"/>
                </a:lnTo>
                <a:lnTo>
                  <a:pt x="1821656" y="7144"/>
                </a:lnTo>
                <a:lnTo>
                  <a:pt x="1785937" y="2381"/>
                </a:lnTo>
                <a:lnTo>
                  <a:pt x="1731168" y="0"/>
                </a:lnTo>
                <a:lnTo>
                  <a:pt x="1635918" y="9525"/>
                </a:lnTo>
                <a:lnTo>
                  <a:pt x="1457325" y="33337"/>
                </a:lnTo>
                <a:lnTo>
                  <a:pt x="1121568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EF70E2-731F-4605-B1E6-4B0F4DA15274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76388"/>
            <a:ext cx="4252912" cy="4370387"/>
            <a:chOff x="2797175" y="1744663"/>
            <a:chExt cx="4252913" cy="4370387"/>
          </a:xfrm>
        </p:grpSpPr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C26E0FC8-130F-4525-A7D1-CA4C14D52A20}"/>
                </a:ext>
              </a:extLst>
            </p:cNvPr>
            <p:cNvSpPr/>
            <p:nvPr/>
          </p:nvSpPr>
          <p:spPr>
            <a:xfrm>
              <a:off x="3165475" y="1744663"/>
              <a:ext cx="3798888" cy="674687"/>
            </a:xfrm>
            <a:custGeom>
              <a:avLst/>
              <a:gdLst>
                <a:gd name="connsiteX0" fmla="*/ 2316685 w 3798749"/>
                <a:gd name="connsiteY0" fmla="*/ 165697 h 675060"/>
                <a:gd name="connsiteX1" fmla="*/ 1942333 w 3798749"/>
                <a:gd name="connsiteY1" fmla="*/ 205586 h 675060"/>
                <a:gd name="connsiteX2" fmla="*/ 1638556 w 3798749"/>
                <a:gd name="connsiteY2" fmla="*/ 242408 h 675060"/>
                <a:gd name="connsiteX3" fmla="*/ 1273410 w 3798749"/>
                <a:gd name="connsiteY3" fmla="*/ 291503 h 675060"/>
                <a:gd name="connsiteX4" fmla="*/ 948153 w 3798749"/>
                <a:gd name="connsiteY4" fmla="*/ 340599 h 675060"/>
                <a:gd name="connsiteX5" fmla="*/ 825415 w 3798749"/>
                <a:gd name="connsiteY5" fmla="*/ 365146 h 675060"/>
                <a:gd name="connsiteX6" fmla="*/ 718019 w 3798749"/>
                <a:gd name="connsiteY6" fmla="*/ 374352 h 675060"/>
                <a:gd name="connsiteX7" fmla="*/ 481748 w 3798749"/>
                <a:gd name="connsiteY7" fmla="*/ 386625 h 675060"/>
                <a:gd name="connsiteX8" fmla="*/ 414242 w 3798749"/>
                <a:gd name="connsiteY8" fmla="*/ 386625 h 675060"/>
                <a:gd name="connsiteX9" fmla="*/ 349804 w 3798749"/>
                <a:gd name="connsiteY9" fmla="*/ 377420 h 675060"/>
                <a:gd name="connsiteX10" fmla="*/ 239340 w 3798749"/>
                <a:gd name="connsiteY10" fmla="*/ 352872 h 675060"/>
                <a:gd name="connsiteX11" fmla="*/ 135012 w 3798749"/>
                <a:gd name="connsiteY11" fmla="*/ 325256 h 675060"/>
                <a:gd name="connsiteX12" fmla="*/ 67506 w 3798749"/>
                <a:gd name="connsiteY12" fmla="*/ 303777 h 675060"/>
                <a:gd name="connsiteX13" fmla="*/ 27616 w 3798749"/>
                <a:gd name="connsiteY13" fmla="*/ 288435 h 675060"/>
                <a:gd name="connsiteX14" fmla="*/ 9206 w 3798749"/>
                <a:gd name="connsiteY14" fmla="*/ 288435 h 675060"/>
                <a:gd name="connsiteX15" fmla="*/ 0 w 3798749"/>
                <a:gd name="connsiteY15" fmla="*/ 291503 h 675060"/>
                <a:gd name="connsiteX16" fmla="*/ 0 w 3798749"/>
                <a:gd name="connsiteY16" fmla="*/ 306845 h 675060"/>
                <a:gd name="connsiteX17" fmla="*/ 12274 w 3798749"/>
                <a:gd name="connsiteY17" fmla="*/ 337530 h 675060"/>
                <a:gd name="connsiteX18" fmla="*/ 36822 w 3798749"/>
                <a:gd name="connsiteY18" fmla="*/ 365146 h 675060"/>
                <a:gd name="connsiteX19" fmla="*/ 104328 w 3798749"/>
                <a:gd name="connsiteY19" fmla="*/ 429584 h 675060"/>
                <a:gd name="connsiteX20" fmla="*/ 202518 w 3798749"/>
                <a:gd name="connsiteY20" fmla="*/ 518569 h 675060"/>
                <a:gd name="connsiteX21" fmla="*/ 266956 w 3798749"/>
                <a:gd name="connsiteY21" fmla="*/ 573801 h 675060"/>
                <a:gd name="connsiteX22" fmla="*/ 328325 w 3798749"/>
                <a:gd name="connsiteY22" fmla="*/ 613691 h 675060"/>
                <a:gd name="connsiteX23" fmla="*/ 383557 w 3798749"/>
                <a:gd name="connsiteY23" fmla="*/ 641307 h 675060"/>
                <a:gd name="connsiteX24" fmla="*/ 444926 w 3798749"/>
                <a:gd name="connsiteY24" fmla="*/ 662786 h 675060"/>
                <a:gd name="connsiteX25" fmla="*/ 503227 w 3798749"/>
                <a:gd name="connsiteY25" fmla="*/ 675060 h 675060"/>
                <a:gd name="connsiteX26" fmla="*/ 524706 w 3798749"/>
                <a:gd name="connsiteY26" fmla="*/ 675060 h 675060"/>
                <a:gd name="connsiteX27" fmla="*/ 573802 w 3798749"/>
                <a:gd name="connsiteY27" fmla="*/ 656650 h 675060"/>
                <a:gd name="connsiteX28" fmla="*/ 650513 w 3798749"/>
                <a:gd name="connsiteY28" fmla="*/ 622897 h 675060"/>
                <a:gd name="connsiteX29" fmla="*/ 711882 w 3798749"/>
                <a:gd name="connsiteY29" fmla="*/ 604486 h 675060"/>
                <a:gd name="connsiteX30" fmla="*/ 932811 w 3798749"/>
                <a:gd name="connsiteY30" fmla="*/ 552322 h 675060"/>
                <a:gd name="connsiteX31" fmla="*/ 1089302 w 3798749"/>
                <a:gd name="connsiteY31" fmla="*/ 521637 h 675060"/>
                <a:gd name="connsiteX32" fmla="*/ 1224314 w 3798749"/>
                <a:gd name="connsiteY32" fmla="*/ 494021 h 675060"/>
                <a:gd name="connsiteX33" fmla="*/ 1377737 w 3798749"/>
                <a:gd name="connsiteY33" fmla="*/ 469474 h 675060"/>
                <a:gd name="connsiteX34" fmla="*/ 1482065 w 3798749"/>
                <a:gd name="connsiteY34" fmla="*/ 457200 h 675060"/>
                <a:gd name="connsiteX35" fmla="*/ 1629350 w 3798749"/>
                <a:gd name="connsiteY35" fmla="*/ 447994 h 675060"/>
                <a:gd name="connsiteX36" fmla="*/ 1785842 w 3798749"/>
                <a:gd name="connsiteY36" fmla="*/ 411173 h 675060"/>
                <a:gd name="connsiteX37" fmla="*/ 2015976 w 3798749"/>
                <a:gd name="connsiteY37" fmla="*/ 386625 h 675060"/>
                <a:gd name="connsiteX38" fmla="*/ 2439423 w 3798749"/>
                <a:gd name="connsiteY38" fmla="*/ 349804 h 675060"/>
                <a:gd name="connsiteX39" fmla="*/ 2712516 w 3798749"/>
                <a:gd name="connsiteY39" fmla="*/ 331393 h 675060"/>
                <a:gd name="connsiteX40" fmla="*/ 2905828 w 3798749"/>
                <a:gd name="connsiteY40" fmla="*/ 325256 h 675060"/>
                <a:gd name="connsiteX41" fmla="*/ 3102210 w 3798749"/>
                <a:gd name="connsiteY41" fmla="*/ 322188 h 675060"/>
                <a:gd name="connsiteX42" fmla="*/ 3258701 w 3798749"/>
                <a:gd name="connsiteY42" fmla="*/ 322188 h 675060"/>
                <a:gd name="connsiteX43" fmla="*/ 3384508 w 3798749"/>
                <a:gd name="connsiteY43" fmla="*/ 328325 h 675060"/>
                <a:gd name="connsiteX44" fmla="*/ 3476561 w 3798749"/>
                <a:gd name="connsiteY44" fmla="*/ 340599 h 675060"/>
                <a:gd name="connsiteX45" fmla="*/ 3565546 w 3798749"/>
                <a:gd name="connsiteY45" fmla="*/ 355941 h 675060"/>
                <a:gd name="connsiteX46" fmla="*/ 3629984 w 3798749"/>
                <a:gd name="connsiteY46" fmla="*/ 359009 h 675060"/>
                <a:gd name="connsiteX47" fmla="*/ 3703627 w 3798749"/>
                <a:gd name="connsiteY47" fmla="*/ 349804 h 675060"/>
                <a:gd name="connsiteX48" fmla="*/ 3743517 w 3798749"/>
                <a:gd name="connsiteY48" fmla="*/ 334462 h 675060"/>
                <a:gd name="connsiteX49" fmla="*/ 3774202 w 3798749"/>
                <a:gd name="connsiteY49" fmla="*/ 316051 h 675060"/>
                <a:gd name="connsiteX50" fmla="*/ 3795681 w 3798749"/>
                <a:gd name="connsiteY50" fmla="*/ 288435 h 675060"/>
                <a:gd name="connsiteX51" fmla="*/ 3798749 w 3798749"/>
                <a:gd name="connsiteY51" fmla="*/ 273092 h 675060"/>
                <a:gd name="connsiteX52" fmla="*/ 3798749 w 3798749"/>
                <a:gd name="connsiteY52" fmla="*/ 251613 h 675060"/>
                <a:gd name="connsiteX53" fmla="*/ 3789544 w 3798749"/>
                <a:gd name="connsiteY53" fmla="*/ 230134 h 675060"/>
                <a:gd name="connsiteX54" fmla="*/ 3777270 w 3798749"/>
                <a:gd name="connsiteY54" fmla="*/ 214792 h 675060"/>
                <a:gd name="connsiteX55" fmla="*/ 3761928 w 3798749"/>
                <a:gd name="connsiteY55" fmla="*/ 196381 h 675060"/>
                <a:gd name="connsiteX56" fmla="*/ 3731243 w 3798749"/>
                <a:gd name="connsiteY56" fmla="*/ 168765 h 675060"/>
                <a:gd name="connsiteX57" fmla="*/ 3703627 w 3798749"/>
                <a:gd name="connsiteY57" fmla="*/ 150354 h 675060"/>
                <a:gd name="connsiteX58" fmla="*/ 3660669 w 3798749"/>
                <a:gd name="connsiteY58" fmla="*/ 125807 h 675060"/>
                <a:gd name="connsiteX59" fmla="*/ 3596231 w 3798749"/>
                <a:gd name="connsiteY59" fmla="*/ 98190 h 675060"/>
                <a:gd name="connsiteX60" fmla="*/ 3507246 w 3798749"/>
                <a:gd name="connsiteY60" fmla="*/ 61369 h 675060"/>
                <a:gd name="connsiteX61" fmla="*/ 3412124 w 3798749"/>
                <a:gd name="connsiteY61" fmla="*/ 24548 h 675060"/>
                <a:gd name="connsiteX62" fmla="*/ 3326207 w 3798749"/>
                <a:gd name="connsiteY62" fmla="*/ 3068 h 675060"/>
                <a:gd name="connsiteX63" fmla="*/ 3264838 w 3798749"/>
                <a:gd name="connsiteY63" fmla="*/ 0 h 675060"/>
                <a:gd name="connsiteX64" fmla="*/ 3224948 w 3798749"/>
                <a:gd name="connsiteY64" fmla="*/ 9205 h 675060"/>
                <a:gd name="connsiteX65" fmla="*/ 3157442 w 3798749"/>
                <a:gd name="connsiteY65" fmla="*/ 39890 h 675060"/>
                <a:gd name="connsiteX66" fmla="*/ 3010156 w 3798749"/>
                <a:gd name="connsiteY66" fmla="*/ 82848 h 675060"/>
                <a:gd name="connsiteX67" fmla="*/ 2881281 w 3798749"/>
                <a:gd name="connsiteY67" fmla="*/ 119670 h 675060"/>
                <a:gd name="connsiteX68" fmla="*/ 2819912 w 3798749"/>
                <a:gd name="connsiteY68" fmla="*/ 125807 h 675060"/>
                <a:gd name="connsiteX69" fmla="*/ 2503861 w 3798749"/>
                <a:gd name="connsiteY69" fmla="*/ 147286 h 675060"/>
                <a:gd name="connsiteX70" fmla="*/ 2316685 w 3798749"/>
                <a:gd name="connsiteY70" fmla="*/ 165697 h 67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98749" h="675060">
                  <a:moveTo>
                    <a:pt x="2316685" y="165697"/>
                  </a:moveTo>
                  <a:lnTo>
                    <a:pt x="1942333" y="205586"/>
                  </a:lnTo>
                  <a:lnTo>
                    <a:pt x="1638556" y="242408"/>
                  </a:lnTo>
                  <a:lnTo>
                    <a:pt x="1273410" y="291503"/>
                  </a:lnTo>
                  <a:lnTo>
                    <a:pt x="948153" y="340599"/>
                  </a:lnTo>
                  <a:lnTo>
                    <a:pt x="825415" y="365146"/>
                  </a:lnTo>
                  <a:lnTo>
                    <a:pt x="718019" y="374352"/>
                  </a:lnTo>
                  <a:lnTo>
                    <a:pt x="481748" y="386625"/>
                  </a:lnTo>
                  <a:lnTo>
                    <a:pt x="414242" y="386625"/>
                  </a:lnTo>
                  <a:lnTo>
                    <a:pt x="349804" y="377420"/>
                  </a:lnTo>
                  <a:lnTo>
                    <a:pt x="239340" y="352872"/>
                  </a:lnTo>
                  <a:lnTo>
                    <a:pt x="135012" y="325256"/>
                  </a:lnTo>
                  <a:lnTo>
                    <a:pt x="67506" y="303777"/>
                  </a:lnTo>
                  <a:lnTo>
                    <a:pt x="27616" y="288435"/>
                  </a:lnTo>
                  <a:lnTo>
                    <a:pt x="9206" y="288435"/>
                  </a:lnTo>
                  <a:lnTo>
                    <a:pt x="0" y="291503"/>
                  </a:lnTo>
                  <a:lnTo>
                    <a:pt x="0" y="306845"/>
                  </a:lnTo>
                  <a:lnTo>
                    <a:pt x="12274" y="337530"/>
                  </a:lnTo>
                  <a:lnTo>
                    <a:pt x="36822" y="365146"/>
                  </a:lnTo>
                  <a:lnTo>
                    <a:pt x="104328" y="429584"/>
                  </a:lnTo>
                  <a:lnTo>
                    <a:pt x="202518" y="518569"/>
                  </a:lnTo>
                  <a:lnTo>
                    <a:pt x="266956" y="573801"/>
                  </a:lnTo>
                  <a:lnTo>
                    <a:pt x="328325" y="613691"/>
                  </a:lnTo>
                  <a:lnTo>
                    <a:pt x="383557" y="641307"/>
                  </a:lnTo>
                  <a:lnTo>
                    <a:pt x="444926" y="662786"/>
                  </a:lnTo>
                  <a:lnTo>
                    <a:pt x="503227" y="675060"/>
                  </a:lnTo>
                  <a:lnTo>
                    <a:pt x="524706" y="675060"/>
                  </a:lnTo>
                  <a:lnTo>
                    <a:pt x="573802" y="656650"/>
                  </a:lnTo>
                  <a:lnTo>
                    <a:pt x="650513" y="622897"/>
                  </a:lnTo>
                  <a:lnTo>
                    <a:pt x="711882" y="604486"/>
                  </a:lnTo>
                  <a:lnTo>
                    <a:pt x="932811" y="552322"/>
                  </a:lnTo>
                  <a:lnTo>
                    <a:pt x="1089302" y="521637"/>
                  </a:lnTo>
                  <a:lnTo>
                    <a:pt x="1224314" y="494021"/>
                  </a:lnTo>
                  <a:lnTo>
                    <a:pt x="1377737" y="469474"/>
                  </a:lnTo>
                  <a:lnTo>
                    <a:pt x="1482065" y="457200"/>
                  </a:lnTo>
                  <a:lnTo>
                    <a:pt x="1629350" y="447994"/>
                  </a:lnTo>
                  <a:lnTo>
                    <a:pt x="1785842" y="411173"/>
                  </a:lnTo>
                  <a:lnTo>
                    <a:pt x="2015976" y="386625"/>
                  </a:lnTo>
                  <a:lnTo>
                    <a:pt x="2439423" y="349804"/>
                  </a:lnTo>
                  <a:lnTo>
                    <a:pt x="2712516" y="331393"/>
                  </a:lnTo>
                  <a:lnTo>
                    <a:pt x="2905828" y="325256"/>
                  </a:lnTo>
                  <a:lnTo>
                    <a:pt x="3102210" y="322188"/>
                  </a:lnTo>
                  <a:lnTo>
                    <a:pt x="3258701" y="322188"/>
                  </a:lnTo>
                  <a:lnTo>
                    <a:pt x="3384508" y="328325"/>
                  </a:lnTo>
                  <a:lnTo>
                    <a:pt x="3476561" y="340599"/>
                  </a:lnTo>
                  <a:lnTo>
                    <a:pt x="3565546" y="355941"/>
                  </a:lnTo>
                  <a:lnTo>
                    <a:pt x="3629984" y="359009"/>
                  </a:lnTo>
                  <a:lnTo>
                    <a:pt x="3703627" y="349804"/>
                  </a:lnTo>
                  <a:lnTo>
                    <a:pt x="3743517" y="334462"/>
                  </a:lnTo>
                  <a:lnTo>
                    <a:pt x="3774202" y="316051"/>
                  </a:lnTo>
                  <a:lnTo>
                    <a:pt x="3795681" y="288435"/>
                  </a:lnTo>
                  <a:lnTo>
                    <a:pt x="3798749" y="273092"/>
                  </a:lnTo>
                  <a:lnTo>
                    <a:pt x="3798749" y="251613"/>
                  </a:lnTo>
                  <a:lnTo>
                    <a:pt x="3789544" y="230134"/>
                  </a:lnTo>
                  <a:lnTo>
                    <a:pt x="3777270" y="214792"/>
                  </a:lnTo>
                  <a:lnTo>
                    <a:pt x="3761928" y="196381"/>
                  </a:lnTo>
                  <a:lnTo>
                    <a:pt x="3731243" y="168765"/>
                  </a:lnTo>
                  <a:lnTo>
                    <a:pt x="3703627" y="150354"/>
                  </a:lnTo>
                  <a:lnTo>
                    <a:pt x="3660669" y="125807"/>
                  </a:lnTo>
                  <a:lnTo>
                    <a:pt x="3596231" y="98190"/>
                  </a:lnTo>
                  <a:lnTo>
                    <a:pt x="3507246" y="61369"/>
                  </a:lnTo>
                  <a:lnTo>
                    <a:pt x="3412124" y="24548"/>
                  </a:lnTo>
                  <a:lnTo>
                    <a:pt x="3326207" y="3068"/>
                  </a:lnTo>
                  <a:lnTo>
                    <a:pt x="3264838" y="0"/>
                  </a:lnTo>
                  <a:lnTo>
                    <a:pt x="3224948" y="9205"/>
                  </a:lnTo>
                  <a:lnTo>
                    <a:pt x="3157442" y="39890"/>
                  </a:lnTo>
                  <a:lnTo>
                    <a:pt x="3010156" y="82848"/>
                  </a:lnTo>
                  <a:lnTo>
                    <a:pt x="2881281" y="119670"/>
                  </a:lnTo>
                  <a:lnTo>
                    <a:pt x="2819912" y="125807"/>
                  </a:lnTo>
                  <a:lnTo>
                    <a:pt x="2503861" y="147286"/>
                  </a:lnTo>
                  <a:lnTo>
                    <a:pt x="2316685" y="1656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375B24B0-8D33-4F89-B5FC-0F477D1E14A6}"/>
                </a:ext>
              </a:extLst>
            </p:cNvPr>
            <p:cNvSpPr/>
            <p:nvPr/>
          </p:nvSpPr>
          <p:spPr>
            <a:xfrm>
              <a:off x="2797175" y="2106613"/>
              <a:ext cx="2487613" cy="2092325"/>
            </a:xfrm>
            <a:custGeom>
              <a:avLst/>
              <a:gdLst>
                <a:gd name="connsiteX0" fmla="*/ 1763485 w 2487385"/>
                <a:gd name="connsiteY0" fmla="*/ 593271 h 2092778"/>
                <a:gd name="connsiteX1" fmla="*/ 1600200 w 2487385"/>
                <a:gd name="connsiteY1" fmla="*/ 770164 h 2092778"/>
                <a:gd name="connsiteX2" fmla="*/ 1485900 w 2487385"/>
                <a:gd name="connsiteY2" fmla="*/ 887185 h 2092778"/>
                <a:gd name="connsiteX3" fmla="*/ 1317171 w 2487385"/>
                <a:gd name="connsiteY3" fmla="*/ 1050471 h 2092778"/>
                <a:gd name="connsiteX4" fmla="*/ 1151164 w 2487385"/>
                <a:gd name="connsiteY4" fmla="*/ 1200150 h 2092778"/>
                <a:gd name="connsiteX5" fmla="*/ 949778 w 2487385"/>
                <a:gd name="connsiteY5" fmla="*/ 1366157 h 2092778"/>
                <a:gd name="connsiteX6" fmla="*/ 699407 w 2487385"/>
                <a:gd name="connsiteY6" fmla="*/ 1553935 h 2092778"/>
                <a:gd name="connsiteX7" fmla="*/ 410935 w 2487385"/>
                <a:gd name="connsiteY7" fmla="*/ 1760764 h 2092778"/>
                <a:gd name="connsiteX8" fmla="*/ 127907 w 2487385"/>
                <a:gd name="connsiteY8" fmla="*/ 1945821 h 2092778"/>
                <a:gd name="connsiteX9" fmla="*/ 29935 w 2487385"/>
                <a:gd name="connsiteY9" fmla="*/ 2008414 h 2092778"/>
                <a:gd name="connsiteX10" fmla="*/ 13607 w 2487385"/>
                <a:gd name="connsiteY10" fmla="*/ 2019300 h 2092778"/>
                <a:gd name="connsiteX11" fmla="*/ 2721 w 2487385"/>
                <a:gd name="connsiteY11" fmla="*/ 2046514 h 2092778"/>
                <a:gd name="connsiteX12" fmla="*/ 0 w 2487385"/>
                <a:gd name="connsiteY12" fmla="*/ 2068285 h 2092778"/>
                <a:gd name="connsiteX13" fmla="*/ 2721 w 2487385"/>
                <a:gd name="connsiteY13" fmla="*/ 2081893 h 2092778"/>
                <a:gd name="connsiteX14" fmla="*/ 8164 w 2487385"/>
                <a:gd name="connsiteY14" fmla="*/ 2087335 h 2092778"/>
                <a:gd name="connsiteX15" fmla="*/ 29935 w 2487385"/>
                <a:gd name="connsiteY15" fmla="*/ 2092778 h 2092778"/>
                <a:gd name="connsiteX16" fmla="*/ 84364 w 2487385"/>
                <a:gd name="connsiteY16" fmla="*/ 2071007 h 2092778"/>
                <a:gd name="connsiteX17" fmla="*/ 269421 w 2487385"/>
                <a:gd name="connsiteY17" fmla="*/ 1986643 h 2092778"/>
                <a:gd name="connsiteX18" fmla="*/ 503464 w 2487385"/>
                <a:gd name="connsiteY18" fmla="*/ 1866900 h 2092778"/>
                <a:gd name="connsiteX19" fmla="*/ 672192 w 2487385"/>
                <a:gd name="connsiteY19" fmla="*/ 1768928 h 2092778"/>
                <a:gd name="connsiteX20" fmla="*/ 846364 w 2487385"/>
                <a:gd name="connsiteY20" fmla="*/ 1660071 h 2092778"/>
                <a:gd name="connsiteX21" fmla="*/ 1028700 w 2487385"/>
                <a:gd name="connsiteY21" fmla="*/ 1529443 h 2092778"/>
                <a:gd name="connsiteX22" fmla="*/ 1238250 w 2487385"/>
                <a:gd name="connsiteY22" fmla="*/ 1371600 h 2092778"/>
                <a:gd name="connsiteX23" fmla="*/ 1415142 w 2487385"/>
                <a:gd name="connsiteY23" fmla="*/ 1232807 h 2092778"/>
                <a:gd name="connsiteX24" fmla="*/ 1567542 w 2487385"/>
                <a:gd name="connsiteY24" fmla="*/ 1110343 h 2092778"/>
                <a:gd name="connsiteX25" fmla="*/ 1714500 w 2487385"/>
                <a:gd name="connsiteY25" fmla="*/ 990600 h 2092778"/>
                <a:gd name="connsiteX26" fmla="*/ 1836964 w 2487385"/>
                <a:gd name="connsiteY26" fmla="*/ 889907 h 2092778"/>
                <a:gd name="connsiteX27" fmla="*/ 1858735 w 2487385"/>
                <a:gd name="connsiteY27" fmla="*/ 865414 h 2092778"/>
                <a:gd name="connsiteX28" fmla="*/ 1872342 w 2487385"/>
                <a:gd name="connsiteY28" fmla="*/ 838200 h 2092778"/>
                <a:gd name="connsiteX29" fmla="*/ 1896835 w 2487385"/>
                <a:gd name="connsiteY29" fmla="*/ 808264 h 2092778"/>
                <a:gd name="connsiteX30" fmla="*/ 2049235 w 2487385"/>
                <a:gd name="connsiteY30" fmla="*/ 680357 h 2092778"/>
                <a:gd name="connsiteX31" fmla="*/ 2149928 w 2487385"/>
                <a:gd name="connsiteY31" fmla="*/ 574221 h 2092778"/>
                <a:gd name="connsiteX32" fmla="*/ 2242457 w 2487385"/>
                <a:gd name="connsiteY32" fmla="*/ 487135 h 2092778"/>
                <a:gd name="connsiteX33" fmla="*/ 2288721 w 2487385"/>
                <a:gd name="connsiteY33" fmla="*/ 446314 h 2092778"/>
                <a:gd name="connsiteX34" fmla="*/ 2345871 w 2487385"/>
                <a:gd name="connsiteY34" fmla="*/ 400050 h 2092778"/>
                <a:gd name="connsiteX35" fmla="*/ 2397578 w 2487385"/>
                <a:gd name="connsiteY35" fmla="*/ 364671 h 2092778"/>
                <a:gd name="connsiteX36" fmla="*/ 2452007 w 2487385"/>
                <a:gd name="connsiteY36" fmla="*/ 337457 h 2092778"/>
                <a:gd name="connsiteX37" fmla="*/ 2479221 w 2487385"/>
                <a:gd name="connsiteY37" fmla="*/ 326571 h 2092778"/>
                <a:gd name="connsiteX38" fmla="*/ 2487385 w 2487385"/>
                <a:gd name="connsiteY38" fmla="*/ 315685 h 2092778"/>
                <a:gd name="connsiteX39" fmla="*/ 2484664 w 2487385"/>
                <a:gd name="connsiteY39" fmla="*/ 293914 h 2092778"/>
                <a:gd name="connsiteX40" fmla="*/ 2471057 w 2487385"/>
                <a:gd name="connsiteY40" fmla="*/ 266700 h 2092778"/>
                <a:gd name="connsiteX41" fmla="*/ 2452007 w 2487385"/>
                <a:gd name="connsiteY41" fmla="*/ 239485 h 2092778"/>
                <a:gd name="connsiteX42" fmla="*/ 2422071 w 2487385"/>
                <a:gd name="connsiteY42" fmla="*/ 212271 h 2092778"/>
                <a:gd name="connsiteX43" fmla="*/ 2370364 w 2487385"/>
                <a:gd name="connsiteY43" fmla="*/ 176893 h 2092778"/>
                <a:gd name="connsiteX44" fmla="*/ 2324100 w 2487385"/>
                <a:gd name="connsiteY44" fmla="*/ 144235 h 2092778"/>
                <a:gd name="connsiteX45" fmla="*/ 2237014 w 2487385"/>
                <a:gd name="connsiteY45" fmla="*/ 87085 h 2092778"/>
                <a:gd name="connsiteX46" fmla="*/ 2100942 w 2487385"/>
                <a:gd name="connsiteY46" fmla="*/ 0 h 2092778"/>
                <a:gd name="connsiteX47" fmla="*/ 1907721 w 2487385"/>
                <a:gd name="connsiteY47" fmla="*/ 48985 h 2092778"/>
                <a:gd name="connsiteX48" fmla="*/ 1994807 w 2487385"/>
                <a:gd name="connsiteY48" fmla="*/ 95250 h 2092778"/>
                <a:gd name="connsiteX49" fmla="*/ 2013857 w 2487385"/>
                <a:gd name="connsiteY49" fmla="*/ 111578 h 2092778"/>
                <a:gd name="connsiteX50" fmla="*/ 2035628 w 2487385"/>
                <a:gd name="connsiteY50" fmla="*/ 136071 h 2092778"/>
                <a:gd name="connsiteX51" fmla="*/ 2049235 w 2487385"/>
                <a:gd name="connsiteY51" fmla="*/ 157843 h 2092778"/>
                <a:gd name="connsiteX52" fmla="*/ 2057400 w 2487385"/>
                <a:gd name="connsiteY52" fmla="*/ 190500 h 2092778"/>
                <a:gd name="connsiteX53" fmla="*/ 2060121 w 2487385"/>
                <a:gd name="connsiteY53" fmla="*/ 228600 h 2092778"/>
                <a:gd name="connsiteX54" fmla="*/ 2049235 w 2487385"/>
                <a:gd name="connsiteY54" fmla="*/ 253093 h 2092778"/>
                <a:gd name="connsiteX55" fmla="*/ 1975757 w 2487385"/>
                <a:gd name="connsiteY55" fmla="*/ 345621 h 2092778"/>
                <a:gd name="connsiteX56" fmla="*/ 1872342 w 2487385"/>
                <a:gd name="connsiteY56" fmla="*/ 470807 h 2092778"/>
                <a:gd name="connsiteX57" fmla="*/ 1763485 w 2487385"/>
                <a:gd name="connsiteY57" fmla="*/ 593271 h 209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7385" h="2092778">
                  <a:moveTo>
                    <a:pt x="1763485" y="593271"/>
                  </a:moveTo>
                  <a:lnTo>
                    <a:pt x="1600200" y="770164"/>
                  </a:lnTo>
                  <a:lnTo>
                    <a:pt x="1485900" y="887185"/>
                  </a:lnTo>
                  <a:lnTo>
                    <a:pt x="1317171" y="1050471"/>
                  </a:lnTo>
                  <a:lnTo>
                    <a:pt x="1151164" y="1200150"/>
                  </a:lnTo>
                  <a:lnTo>
                    <a:pt x="949778" y="1366157"/>
                  </a:lnTo>
                  <a:lnTo>
                    <a:pt x="699407" y="1553935"/>
                  </a:lnTo>
                  <a:lnTo>
                    <a:pt x="410935" y="1760764"/>
                  </a:lnTo>
                  <a:lnTo>
                    <a:pt x="127907" y="1945821"/>
                  </a:lnTo>
                  <a:lnTo>
                    <a:pt x="29935" y="2008414"/>
                  </a:lnTo>
                  <a:lnTo>
                    <a:pt x="13607" y="2019300"/>
                  </a:lnTo>
                  <a:lnTo>
                    <a:pt x="2721" y="2046514"/>
                  </a:lnTo>
                  <a:lnTo>
                    <a:pt x="0" y="2068285"/>
                  </a:lnTo>
                  <a:lnTo>
                    <a:pt x="2721" y="2081893"/>
                  </a:lnTo>
                  <a:lnTo>
                    <a:pt x="8164" y="2087335"/>
                  </a:lnTo>
                  <a:lnTo>
                    <a:pt x="29935" y="2092778"/>
                  </a:lnTo>
                  <a:lnTo>
                    <a:pt x="84364" y="2071007"/>
                  </a:lnTo>
                  <a:lnTo>
                    <a:pt x="269421" y="1986643"/>
                  </a:lnTo>
                  <a:lnTo>
                    <a:pt x="503464" y="1866900"/>
                  </a:lnTo>
                  <a:lnTo>
                    <a:pt x="672192" y="1768928"/>
                  </a:lnTo>
                  <a:lnTo>
                    <a:pt x="846364" y="1660071"/>
                  </a:lnTo>
                  <a:lnTo>
                    <a:pt x="1028700" y="1529443"/>
                  </a:lnTo>
                  <a:lnTo>
                    <a:pt x="1238250" y="1371600"/>
                  </a:lnTo>
                  <a:lnTo>
                    <a:pt x="1415142" y="1232807"/>
                  </a:lnTo>
                  <a:lnTo>
                    <a:pt x="1567542" y="1110343"/>
                  </a:lnTo>
                  <a:lnTo>
                    <a:pt x="1714500" y="990600"/>
                  </a:lnTo>
                  <a:lnTo>
                    <a:pt x="1836964" y="889907"/>
                  </a:lnTo>
                  <a:lnTo>
                    <a:pt x="1858735" y="865414"/>
                  </a:lnTo>
                  <a:lnTo>
                    <a:pt x="1872342" y="838200"/>
                  </a:lnTo>
                  <a:lnTo>
                    <a:pt x="1896835" y="808264"/>
                  </a:lnTo>
                  <a:lnTo>
                    <a:pt x="2049235" y="680357"/>
                  </a:lnTo>
                  <a:lnTo>
                    <a:pt x="2149928" y="574221"/>
                  </a:lnTo>
                  <a:lnTo>
                    <a:pt x="2242457" y="487135"/>
                  </a:lnTo>
                  <a:lnTo>
                    <a:pt x="2288721" y="446314"/>
                  </a:lnTo>
                  <a:lnTo>
                    <a:pt x="2345871" y="400050"/>
                  </a:lnTo>
                  <a:lnTo>
                    <a:pt x="2397578" y="364671"/>
                  </a:lnTo>
                  <a:lnTo>
                    <a:pt x="2452007" y="337457"/>
                  </a:lnTo>
                  <a:lnTo>
                    <a:pt x="2479221" y="326571"/>
                  </a:lnTo>
                  <a:lnTo>
                    <a:pt x="2487385" y="315685"/>
                  </a:lnTo>
                  <a:lnTo>
                    <a:pt x="2484664" y="293914"/>
                  </a:lnTo>
                  <a:lnTo>
                    <a:pt x="2471057" y="266700"/>
                  </a:lnTo>
                  <a:lnTo>
                    <a:pt x="2452007" y="239485"/>
                  </a:lnTo>
                  <a:lnTo>
                    <a:pt x="2422071" y="212271"/>
                  </a:lnTo>
                  <a:lnTo>
                    <a:pt x="2370364" y="176893"/>
                  </a:lnTo>
                  <a:lnTo>
                    <a:pt x="2324100" y="144235"/>
                  </a:lnTo>
                  <a:lnTo>
                    <a:pt x="2237014" y="87085"/>
                  </a:lnTo>
                  <a:lnTo>
                    <a:pt x="2100942" y="0"/>
                  </a:lnTo>
                  <a:lnTo>
                    <a:pt x="1907721" y="48985"/>
                  </a:lnTo>
                  <a:lnTo>
                    <a:pt x="1994807" y="95250"/>
                  </a:lnTo>
                  <a:lnTo>
                    <a:pt x="2013857" y="111578"/>
                  </a:lnTo>
                  <a:lnTo>
                    <a:pt x="2035628" y="136071"/>
                  </a:lnTo>
                  <a:lnTo>
                    <a:pt x="2049235" y="157843"/>
                  </a:lnTo>
                  <a:cubicBezTo>
                    <a:pt x="2057639" y="188653"/>
                    <a:pt x="2057400" y="177435"/>
                    <a:pt x="2057400" y="190500"/>
                  </a:cubicBezTo>
                  <a:lnTo>
                    <a:pt x="2060121" y="228600"/>
                  </a:lnTo>
                  <a:lnTo>
                    <a:pt x="2049235" y="253093"/>
                  </a:lnTo>
                  <a:lnTo>
                    <a:pt x="1975757" y="345621"/>
                  </a:lnTo>
                  <a:lnTo>
                    <a:pt x="1872342" y="470807"/>
                  </a:lnTo>
                  <a:lnTo>
                    <a:pt x="1763485" y="5932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0">
              <a:extLst>
                <a:ext uri="{FF2B5EF4-FFF2-40B4-BE49-F238E27FC236}">
                  <a16:creationId xmlns:a16="http://schemas.microsoft.com/office/drawing/2014/main" id="{BD7B7168-D113-47FD-A009-FF2BAF72A8EB}"/>
                </a:ext>
              </a:extLst>
            </p:cNvPr>
            <p:cNvSpPr/>
            <p:nvPr/>
          </p:nvSpPr>
          <p:spPr>
            <a:xfrm>
              <a:off x="4624387" y="2757488"/>
              <a:ext cx="431800" cy="1606550"/>
            </a:xfrm>
            <a:custGeom>
              <a:avLst/>
              <a:gdLst>
                <a:gd name="connsiteX0" fmla="*/ 195262 w 431006"/>
                <a:gd name="connsiteY0" fmla="*/ 676275 h 1607343"/>
                <a:gd name="connsiteX1" fmla="*/ 204787 w 431006"/>
                <a:gd name="connsiteY1" fmla="*/ 502443 h 1607343"/>
                <a:gd name="connsiteX2" fmla="*/ 204787 w 431006"/>
                <a:gd name="connsiteY2" fmla="*/ 354806 h 1607343"/>
                <a:gd name="connsiteX3" fmla="*/ 200025 w 431006"/>
                <a:gd name="connsiteY3" fmla="*/ 309562 h 1607343"/>
                <a:gd name="connsiteX4" fmla="*/ 188118 w 431006"/>
                <a:gd name="connsiteY4" fmla="*/ 273843 h 1607343"/>
                <a:gd name="connsiteX5" fmla="*/ 173831 w 431006"/>
                <a:gd name="connsiteY5" fmla="*/ 247650 h 1607343"/>
                <a:gd name="connsiteX6" fmla="*/ 152400 w 431006"/>
                <a:gd name="connsiteY6" fmla="*/ 216693 h 1607343"/>
                <a:gd name="connsiteX7" fmla="*/ 126206 w 431006"/>
                <a:gd name="connsiteY7" fmla="*/ 185737 h 1607343"/>
                <a:gd name="connsiteX8" fmla="*/ 102393 w 431006"/>
                <a:gd name="connsiteY8" fmla="*/ 166687 h 1607343"/>
                <a:gd name="connsiteX9" fmla="*/ 83343 w 431006"/>
                <a:gd name="connsiteY9" fmla="*/ 159543 h 1607343"/>
                <a:gd name="connsiteX10" fmla="*/ 0 w 431006"/>
                <a:gd name="connsiteY10" fmla="*/ 145256 h 1607343"/>
                <a:gd name="connsiteX11" fmla="*/ 161925 w 431006"/>
                <a:gd name="connsiteY11" fmla="*/ 0 h 1607343"/>
                <a:gd name="connsiteX12" fmla="*/ 257175 w 431006"/>
                <a:gd name="connsiteY12" fmla="*/ 78581 h 1607343"/>
                <a:gd name="connsiteX13" fmla="*/ 314325 w 431006"/>
                <a:gd name="connsiteY13" fmla="*/ 123825 h 1607343"/>
                <a:gd name="connsiteX14" fmla="*/ 357187 w 431006"/>
                <a:gd name="connsiteY14" fmla="*/ 161925 h 1607343"/>
                <a:gd name="connsiteX15" fmla="*/ 378618 w 431006"/>
                <a:gd name="connsiteY15" fmla="*/ 183356 h 1607343"/>
                <a:gd name="connsiteX16" fmla="*/ 395287 w 431006"/>
                <a:gd name="connsiteY16" fmla="*/ 211931 h 1607343"/>
                <a:gd name="connsiteX17" fmla="*/ 411956 w 431006"/>
                <a:gd name="connsiteY17" fmla="*/ 269081 h 1607343"/>
                <a:gd name="connsiteX18" fmla="*/ 426243 w 431006"/>
                <a:gd name="connsiteY18" fmla="*/ 373856 h 1607343"/>
                <a:gd name="connsiteX19" fmla="*/ 431006 w 431006"/>
                <a:gd name="connsiteY19" fmla="*/ 521493 h 1607343"/>
                <a:gd name="connsiteX20" fmla="*/ 421481 w 431006"/>
                <a:gd name="connsiteY20" fmla="*/ 954881 h 1607343"/>
                <a:gd name="connsiteX21" fmla="*/ 407193 w 431006"/>
                <a:gd name="connsiteY21" fmla="*/ 1412081 h 1607343"/>
                <a:gd name="connsiteX22" fmla="*/ 404812 w 431006"/>
                <a:gd name="connsiteY22" fmla="*/ 1469231 h 1607343"/>
                <a:gd name="connsiteX23" fmla="*/ 404812 w 431006"/>
                <a:gd name="connsiteY23" fmla="*/ 1497806 h 1607343"/>
                <a:gd name="connsiteX24" fmla="*/ 400050 w 431006"/>
                <a:gd name="connsiteY24" fmla="*/ 1526381 h 1607343"/>
                <a:gd name="connsiteX25" fmla="*/ 388143 w 431006"/>
                <a:gd name="connsiteY25" fmla="*/ 1559718 h 1607343"/>
                <a:gd name="connsiteX26" fmla="*/ 373856 w 431006"/>
                <a:gd name="connsiteY26" fmla="*/ 1585912 h 1607343"/>
                <a:gd name="connsiteX27" fmla="*/ 361950 w 431006"/>
                <a:gd name="connsiteY27" fmla="*/ 1597818 h 1607343"/>
                <a:gd name="connsiteX28" fmla="*/ 350043 w 431006"/>
                <a:gd name="connsiteY28" fmla="*/ 1604962 h 1607343"/>
                <a:gd name="connsiteX29" fmla="*/ 335756 w 431006"/>
                <a:gd name="connsiteY29" fmla="*/ 1607343 h 1607343"/>
                <a:gd name="connsiteX30" fmla="*/ 309562 w 431006"/>
                <a:gd name="connsiteY30" fmla="*/ 1597818 h 1607343"/>
                <a:gd name="connsiteX31" fmla="*/ 273843 w 431006"/>
                <a:gd name="connsiteY31" fmla="*/ 1569243 h 1607343"/>
                <a:gd name="connsiteX32" fmla="*/ 242887 w 431006"/>
                <a:gd name="connsiteY32" fmla="*/ 1535906 h 1607343"/>
                <a:gd name="connsiteX33" fmla="*/ 209550 w 431006"/>
                <a:gd name="connsiteY33" fmla="*/ 1500187 h 1607343"/>
                <a:gd name="connsiteX34" fmla="*/ 190500 w 431006"/>
                <a:gd name="connsiteY34" fmla="*/ 1473993 h 1607343"/>
                <a:gd name="connsiteX35" fmla="*/ 166687 w 431006"/>
                <a:gd name="connsiteY35" fmla="*/ 1426368 h 1607343"/>
                <a:gd name="connsiteX36" fmla="*/ 150018 w 431006"/>
                <a:gd name="connsiteY36" fmla="*/ 1371600 h 1607343"/>
                <a:gd name="connsiteX37" fmla="*/ 140493 w 431006"/>
                <a:gd name="connsiteY37" fmla="*/ 1285875 h 1607343"/>
                <a:gd name="connsiteX38" fmla="*/ 140493 w 431006"/>
                <a:gd name="connsiteY38" fmla="*/ 1223962 h 1607343"/>
                <a:gd name="connsiteX39" fmla="*/ 150018 w 431006"/>
                <a:gd name="connsiteY39" fmla="*/ 1135856 h 1607343"/>
                <a:gd name="connsiteX40" fmla="*/ 164306 w 431006"/>
                <a:gd name="connsiteY40" fmla="*/ 1026318 h 1607343"/>
                <a:gd name="connsiteX41" fmla="*/ 173831 w 431006"/>
                <a:gd name="connsiteY41" fmla="*/ 931068 h 1607343"/>
                <a:gd name="connsiteX42" fmla="*/ 195262 w 431006"/>
                <a:gd name="connsiteY42" fmla="*/ 676275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1006" h="1607343">
                  <a:moveTo>
                    <a:pt x="195262" y="676275"/>
                  </a:moveTo>
                  <a:lnTo>
                    <a:pt x="204787" y="502443"/>
                  </a:lnTo>
                  <a:lnTo>
                    <a:pt x="204787" y="354806"/>
                  </a:lnTo>
                  <a:lnTo>
                    <a:pt x="200025" y="309562"/>
                  </a:lnTo>
                  <a:lnTo>
                    <a:pt x="188118" y="273843"/>
                  </a:lnTo>
                  <a:lnTo>
                    <a:pt x="173831" y="247650"/>
                  </a:lnTo>
                  <a:lnTo>
                    <a:pt x="152400" y="216693"/>
                  </a:lnTo>
                  <a:lnTo>
                    <a:pt x="126206" y="185737"/>
                  </a:lnTo>
                  <a:lnTo>
                    <a:pt x="102393" y="166687"/>
                  </a:lnTo>
                  <a:lnTo>
                    <a:pt x="83343" y="159543"/>
                  </a:lnTo>
                  <a:lnTo>
                    <a:pt x="0" y="145256"/>
                  </a:lnTo>
                  <a:lnTo>
                    <a:pt x="161925" y="0"/>
                  </a:lnTo>
                  <a:lnTo>
                    <a:pt x="257175" y="78581"/>
                  </a:lnTo>
                  <a:lnTo>
                    <a:pt x="314325" y="123825"/>
                  </a:lnTo>
                  <a:lnTo>
                    <a:pt x="357187" y="161925"/>
                  </a:lnTo>
                  <a:lnTo>
                    <a:pt x="378618" y="183356"/>
                  </a:lnTo>
                  <a:lnTo>
                    <a:pt x="395287" y="211931"/>
                  </a:lnTo>
                  <a:lnTo>
                    <a:pt x="411956" y="269081"/>
                  </a:lnTo>
                  <a:lnTo>
                    <a:pt x="426243" y="373856"/>
                  </a:lnTo>
                  <a:lnTo>
                    <a:pt x="431006" y="521493"/>
                  </a:lnTo>
                  <a:lnTo>
                    <a:pt x="421481" y="954881"/>
                  </a:lnTo>
                  <a:lnTo>
                    <a:pt x="407193" y="1412081"/>
                  </a:lnTo>
                  <a:cubicBezTo>
                    <a:pt x="406399" y="1431131"/>
                    <a:pt x="405606" y="1450181"/>
                    <a:pt x="404812" y="1469231"/>
                  </a:cubicBezTo>
                  <a:lnTo>
                    <a:pt x="404812" y="1497806"/>
                  </a:lnTo>
                  <a:lnTo>
                    <a:pt x="400050" y="1526381"/>
                  </a:lnTo>
                  <a:lnTo>
                    <a:pt x="388143" y="1559718"/>
                  </a:lnTo>
                  <a:lnTo>
                    <a:pt x="373856" y="1585912"/>
                  </a:lnTo>
                  <a:lnTo>
                    <a:pt x="361950" y="1597818"/>
                  </a:lnTo>
                  <a:lnTo>
                    <a:pt x="350043" y="1604962"/>
                  </a:lnTo>
                  <a:lnTo>
                    <a:pt x="335756" y="1607343"/>
                  </a:lnTo>
                  <a:lnTo>
                    <a:pt x="309562" y="1597818"/>
                  </a:lnTo>
                  <a:lnTo>
                    <a:pt x="273843" y="1569243"/>
                  </a:lnTo>
                  <a:lnTo>
                    <a:pt x="242887" y="1535906"/>
                  </a:lnTo>
                  <a:lnTo>
                    <a:pt x="209550" y="1500187"/>
                  </a:lnTo>
                  <a:lnTo>
                    <a:pt x="190500" y="1473993"/>
                  </a:lnTo>
                  <a:lnTo>
                    <a:pt x="166687" y="1426368"/>
                  </a:lnTo>
                  <a:lnTo>
                    <a:pt x="150018" y="1371600"/>
                  </a:lnTo>
                  <a:lnTo>
                    <a:pt x="140493" y="1285875"/>
                  </a:lnTo>
                  <a:lnTo>
                    <a:pt x="140493" y="1223962"/>
                  </a:lnTo>
                  <a:lnTo>
                    <a:pt x="150018" y="1135856"/>
                  </a:lnTo>
                  <a:lnTo>
                    <a:pt x="164306" y="1026318"/>
                  </a:lnTo>
                  <a:lnTo>
                    <a:pt x="173831" y="931068"/>
                  </a:lnTo>
                  <a:lnTo>
                    <a:pt x="195262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1">
              <a:extLst>
                <a:ext uri="{FF2B5EF4-FFF2-40B4-BE49-F238E27FC236}">
                  <a16:creationId xmlns:a16="http://schemas.microsoft.com/office/drawing/2014/main" id="{E51E8A4B-A736-4EFA-909C-B38C2CE2F402}"/>
                </a:ext>
              </a:extLst>
            </p:cNvPr>
            <p:cNvSpPr/>
            <p:nvPr/>
          </p:nvSpPr>
          <p:spPr>
            <a:xfrm>
              <a:off x="5486401" y="2819400"/>
              <a:ext cx="1563687" cy="1095375"/>
            </a:xfrm>
            <a:custGeom>
              <a:avLst/>
              <a:gdLst>
                <a:gd name="connsiteX0" fmla="*/ 738188 w 1564481"/>
                <a:gd name="connsiteY0" fmla="*/ 509588 h 1095375"/>
                <a:gd name="connsiteX1" fmla="*/ 657225 w 1564481"/>
                <a:gd name="connsiteY1" fmla="*/ 447675 h 1095375"/>
                <a:gd name="connsiteX2" fmla="*/ 585788 w 1564481"/>
                <a:gd name="connsiteY2" fmla="*/ 395288 h 1095375"/>
                <a:gd name="connsiteX3" fmla="*/ 502444 w 1564481"/>
                <a:gd name="connsiteY3" fmla="*/ 335756 h 1095375"/>
                <a:gd name="connsiteX4" fmla="*/ 428625 w 1564481"/>
                <a:gd name="connsiteY4" fmla="*/ 285750 h 1095375"/>
                <a:gd name="connsiteX5" fmla="*/ 285750 w 1564481"/>
                <a:gd name="connsiteY5" fmla="*/ 200025 h 1095375"/>
                <a:gd name="connsiteX6" fmla="*/ 164306 w 1564481"/>
                <a:gd name="connsiteY6" fmla="*/ 130969 h 1095375"/>
                <a:gd name="connsiteX7" fmla="*/ 40481 w 1564481"/>
                <a:gd name="connsiteY7" fmla="*/ 64294 h 1095375"/>
                <a:gd name="connsiteX8" fmla="*/ 16669 w 1564481"/>
                <a:gd name="connsiteY8" fmla="*/ 47625 h 1095375"/>
                <a:gd name="connsiteX9" fmla="*/ 2381 w 1564481"/>
                <a:gd name="connsiteY9" fmla="*/ 28575 h 1095375"/>
                <a:gd name="connsiteX10" fmla="*/ 0 w 1564481"/>
                <a:gd name="connsiteY10" fmla="*/ 11906 h 1095375"/>
                <a:gd name="connsiteX11" fmla="*/ 7144 w 1564481"/>
                <a:gd name="connsiteY11" fmla="*/ 0 h 1095375"/>
                <a:gd name="connsiteX12" fmla="*/ 23813 w 1564481"/>
                <a:gd name="connsiteY12" fmla="*/ 0 h 1095375"/>
                <a:gd name="connsiteX13" fmla="*/ 100013 w 1564481"/>
                <a:gd name="connsiteY13" fmla="*/ 14288 h 1095375"/>
                <a:gd name="connsiteX14" fmla="*/ 354806 w 1564481"/>
                <a:gd name="connsiteY14" fmla="*/ 92869 h 1095375"/>
                <a:gd name="connsiteX15" fmla="*/ 626269 w 1564481"/>
                <a:gd name="connsiteY15" fmla="*/ 180975 h 1095375"/>
                <a:gd name="connsiteX16" fmla="*/ 823913 w 1564481"/>
                <a:gd name="connsiteY16" fmla="*/ 254794 h 1095375"/>
                <a:gd name="connsiteX17" fmla="*/ 971550 w 1564481"/>
                <a:gd name="connsiteY17" fmla="*/ 316706 h 1095375"/>
                <a:gd name="connsiteX18" fmla="*/ 1021556 w 1564481"/>
                <a:gd name="connsiteY18" fmla="*/ 352425 h 1095375"/>
                <a:gd name="connsiteX19" fmla="*/ 1128713 w 1564481"/>
                <a:gd name="connsiteY19" fmla="*/ 431006 h 1095375"/>
                <a:gd name="connsiteX20" fmla="*/ 1238250 w 1564481"/>
                <a:gd name="connsiteY20" fmla="*/ 521494 h 1095375"/>
                <a:gd name="connsiteX21" fmla="*/ 1323975 w 1564481"/>
                <a:gd name="connsiteY21" fmla="*/ 604838 h 1095375"/>
                <a:gd name="connsiteX22" fmla="*/ 1395413 w 1564481"/>
                <a:gd name="connsiteY22" fmla="*/ 678656 h 1095375"/>
                <a:gd name="connsiteX23" fmla="*/ 1454944 w 1564481"/>
                <a:gd name="connsiteY23" fmla="*/ 747713 h 1095375"/>
                <a:gd name="connsiteX24" fmla="*/ 1519238 w 1564481"/>
                <a:gd name="connsiteY24" fmla="*/ 826294 h 1095375"/>
                <a:gd name="connsiteX25" fmla="*/ 1531144 w 1564481"/>
                <a:gd name="connsiteY25" fmla="*/ 850106 h 1095375"/>
                <a:gd name="connsiteX26" fmla="*/ 1547813 w 1564481"/>
                <a:gd name="connsiteY26" fmla="*/ 904875 h 1095375"/>
                <a:gd name="connsiteX27" fmla="*/ 1562100 w 1564481"/>
                <a:gd name="connsiteY27" fmla="*/ 962025 h 1095375"/>
                <a:gd name="connsiteX28" fmla="*/ 1564481 w 1564481"/>
                <a:gd name="connsiteY28" fmla="*/ 990600 h 1095375"/>
                <a:gd name="connsiteX29" fmla="*/ 1562100 w 1564481"/>
                <a:gd name="connsiteY29" fmla="*/ 1033463 h 1095375"/>
                <a:gd name="connsiteX30" fmla="*/ 1554956 w 1564481"/>
                <a:gd name="connsiteY30" fmla="*/ 1057275 h 1095375"/>
                <a:gd name="connsiteX31" fmla="*/ 1538288 w 1564481"/>
                <a:gd name="connsiteY31" fmla="*/ 1073944 h 1095375"/>
                <a:gd name="connsiteX32" fmla="*/ 1507331 w 1564481"/>
                <a:gd name="connsiteY32" fmla="*/ 1088231 h 1095375"/>
                <a:gd name="connsiteX33" fmla="*/ 1469231 w 1564481"/>
                <a:gd name="connsiteY33" fmla="*/ 1095375 h 1095375"/>
                <a:gd name="connsiteX34" fmla="*/ 1445419 w 1564481"/>
                <a:gd name="connsiteY34" fmla="*/ 1095375 h 1095375"/>
                <a:gd name="connsiteX35" fmla="*/ 1409700 w 1564481"/>
                <a:gd name="connsiteY35" fmla="*/ 1081088 h 1095375"/>
                <a:gd name="connsiteX36" fmla="*/ 1321594 w 1564481"/>
                <a:gd name="connsiteY36" fmla="*/ 1026319 h 1095375"/>
                <a:gd name="connsiteX37" fmla="*/ 1271588 w 1564481"/>
                <a:gd name="connsiteY37" fmla="*/ 990600 h 1095375"/>
                <a:gd name="connsiteX38" fmla="*/ 1233488 w 1564481"/>
                <a:gd name="connsiteY38" fmla="*/ 957263 h 1095375"/>
                <a:gd name="connsiteX39" fmla="*/ 1164431 w 1564481"/>
                <a:gd name="connsiteY39" fmla="*/ 888206 h 1095375"/>
                <a:gd name="connsiteX40" fmla="*/ 1088231 w 1564481"/>
                <a:gd name="connsiteY40" fmla="*/ 816769 h 1095375"/>
                <a:gd name="connsiteX41" fmla="*/ 992981 w 1564481"/>
                <a:gd name="connsiteY41" fmla="*/ 726281 h 1095375"/>
                <a:gd name="connsiteX42" fmla="*/ 881063 w 1564481"/>
                <a:gd name="connsiteY42" fmla="*/ 628650 h 1095375"/>
                <a:gd name="connsiteX43" fmla="*/ 738188 w 1564481"/>
                <a:gd name="connsiteY43" fmla="*/ 509588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4481" h="1095375">
                  <a:moveTo>
                    <a:pt x="738188" y="509588"/>
                  </a:moveTo>
                  <a:lnTo>
                    <a:pt x="657225" y="447675"/>
                  </a:lnTo>
                  <a:lnTo>
                    <a:pt x="585788" y="395288"/>
                  </a:lnTo>
                  <a:lnTo>
                    <a:pt x="502444" y="335756"/>
                  </a:lnTo>
                  <a:lnTo>
                    <a:pt x="428625" y="285750"/>
                  </a:lnTo>
                  <a:lnTo>
                    <a:pt x="285750" y="200025"/>
                  </a:lnTo>
                  <a:lnTo>
                    <a:pt x="164306" y="130969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100013" y="14288"/>
                  </a:lnTo>
                  <a:lnTo>
                    <a:pt x="354806" y="92869"/>
                  </a:lnTo>
                  <a:lnTo>
                    <a:pt x="626269" y="180975"/>
                  </a:lnTo>
                  <a:lnTo>
                    <a:pt x="823913" y="254794"/>
                  </a:lnTo>
                  <a:lnTo>
                    <a:pt x="971550" y="316706"/>
                  </a:lnTo>
                  <a:lnTo>
                    <a:pt x="1021556" y="352425"/>
                  </a:lnTo>
                  <a:lnTo>
                    <a:pt x="1128713" y="431006"/>
                  </a:lnTo>
                  <a:lnTo>
                    <a:pt x="1238250" y="521494"/>
                  </a:lnTo>
                  <a:lnTo>
                    <a:pt x="1323975" y="604838"/>
                  </a:lnTo>
                  <a:lnTo>
                    <a:pt x="1395413" y="678656"/>
                  </a:lnTo>
                  <a:lnTo>
                    <a:pt x="1454944" y="747713"/>
                  </a:lnTo>
                  <a:lnTo>
                    <a:pt x="1519238" y="826294"/>
                  </a:lnTo>
                  <a:lnTo>
                    <a:pt x="1531144" y="850106"/>
                  </a:lnTo>
                  <a:lnTo>
                    <a:pt x="1547813" y="904875"/>
                  </a:lnTo>
                  <a:lnTo>
                    <a:pt x="1562100" y="962025"/>
                  </a:lnTo>
                  <a:lnTo>
                    <a:pt x="1564481" y="990600"/>
                  </a:lnTo>
                  <a:lnTo>
                    <a:pt x="1562100" y="1033463"/>
                  </a:lnTo>
                  <a:lnTo>
                    <a:pt x="1554956" y="1057275"/>
                  </a:lnTo>
                  <a:lnTo>
                    <a:pt x="1538288" y="1073944"/>
                  </a:lnTo>
                  <a:lnTo>
                    <a:pt x="1507331" y="1088231"/>
                  </a:lnTo>
                  <a:lnTo>
                    <a:pt x="1469231" y="1095375"/>
                  </a:lnTo>
                  <a:lnTo>
                    <a:pt x="1445419" y="1095375"/>
                  </a:lnTo>
                  <a:lnTo>
                    <a:pt x="1409700" y="1081088"/>
                  </a:lnTo>
                  <a:lnTo>
                    <a:pt x="1321594" y="1026319"/>
                  </a:lnTo>
                  <a:lnTo>
                    <a:pt x="1271588" y="990600"/>
                  </a:lnTo>
                  <a:lnTo>
                    <a:pt x="1233488" y="957263"/>
                  </a:lnTo>
                  <a:lnTo>
                    <a:pt x="1164431" y="888206"/>
                  </a:lnTo>
                  <a:lnTo>
                    <a:pt x="1088231" y="816769"/>
                  </a:lnTo>
                  <a:lnTo>
                    <a:pt x="992981" y="726281"/>
                  </a:lnTo>
                  <a:lnTo>
                    <a:pt x="881063" y="628650"/>
                  </a:lnTo>
                  <a:lnTo>
                    <a:pt x="738188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2">
              <a:extLst>
                <a:ext uri="{FF2B5EF4-FFF2-40B4-BE49-F238E27FC236}">
                  <a16:creationId xmlns:a16="http://schemas.microsoft.com/office/drawing/2014/main" id="{5F3C1C15-8006-4C3C-88F3-BE513076CDA3}"/>
                </a:ext>
              </a:extLst>
            </p:cNvPr>
            <p:cNvSpPr/>
            <p:nvPr/>
          </p:nvSpPr>
          <p:spPr>
            <a:xfrm>
              <a:off x="3629025" y="4510088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3">
              <a:extLst>
                <a:ext uri="{FF2B5EF4-FFF2-40B4-BE49-F238E27FC236}">
                  <a16:creationId xmlns:a16="http://schemas.microsoft.com/office/drawing/2014/main" id="{67DB592D-95EF-45A9-934A-E871D2E54C26}"/>
                </a:ext>
              </a:extLst>
            </p:cNvPr>
            <p:cNvSpPr/>
            <p:nvPr/>
          </p:nvSpPr>
          <p:spPr>
            <a:xfrm>
              <a:off x="3848100" y="4386263"/>
              <a:ext cx="2662238" cy="1595437"/>
            </a:xfrm>
            <a:custGeom>
              <a:avLst/>
              <a:gdLst>
                <a:gd name="connsiteX0" fmla="*/ 1195388 w 2662238"/>
                <a:gd name="connsiteY0" fmla="*/ 311943 h 1595437"/>
                <a:gd name="connsiteX1" fmla="*/ 881063 w 2662238"/>
                <a:gd name="connsiteY1" fmla="*/ 350043 h 1595437"/>
                <a:gd name="connsiteX2" fmla="*/ 511969 w 2662238"/>
                <a:gd name="connsiteY2" fmla="*/ 395287 h 1595437"/>
                <a:gd name="connsiteX3" fmla="*/ 80963 w 2662238"/>
                <a:gd name="connsiteY3" fmla="*/ 457200 h 1595437"/>
                <a:gd name="connsiteX4" fmla="*/ 0 w 2662238"/>
                <a:gd name="connsiteY4" fmla="*/ 221456 h 1595437"/>
                <a:gd name="connsiteX5" fmla="*/ 88106 w 2662238"/>
                <a:gd name="connsiteY5" fmla="*/ 252412 h 1595437"/>
                <a:gd name="connsiteX6" fmla="*/ 130969 w 2662238"/>
                <a:gd name="connsiteY6" fmla="*/ 264318 h 1595437"/>
                <a:gd name="connsiteX7" fmla="*/ 169069 w 2662238"/>
                <a:gd name="connsiteY7" fmla="*/ 269081 h 1595437"/>
                <a:gd name="connsiteX8" fmla="*/ 350044 w 2662238"/>
                <a:gd name="connsiteY8" fmla="*/ 250031 h 1595437"/>
                <a:gd name="connsiteX9" fmla="*/ 828675 w 2662238"/>
                <a:gd name="connsiteY9" fmla="*/ 197643 h 1595437"/>
                <a:gd name="connsiteX10" fmla="*/ 1343025 w 2662238"/>
                <a:gd name="connsiteY10" fmla="*/ 142875 h 1595437"/>
                <a:gd name="connsiteX11" fmla="*/ 1764506 w 2662238"/>
                <a:gd name="connsiteY11" fmla="*/ 97631 h 1595437"/>
                <a:gd name="connsiteX12" fmla="*/ 2083594 w 2662238"/>
                <a:gd name="connsiteY12" fmla="*/ 64293 h 1595437"/>
                <a:gd name="connsiteX13" fmla="*/ 2119313 w 2662238"/>
                <a:gd name="connsiteY13" fmla="*/ 52387 h 1595437"/>
                <a:gd name="connsiteX14" fmla="*/ 2157413 w 2662238"/>
                <a:gd name="connsiteY14" fmla="*/ 38100 h 1595437"/>
                <a:gd name="connsiteX15" fmla="*/ 2183606 w 2662238"/>
                <a:gd name="connsiteY15" fmla="*/ 23812 h 1595437"/>
                <a:gd name="connsiteX16" fmla="*/ 2209800 w 2662238"/>
                <a:gd name="connsiteY16" fmla="*/ 11906 h 1595437"/>
                <a:gd name="connsiteX17" fmla="*/ 2247900 w 2662238"/>
                <a:gd name="connsiteY17" fmla="*/ 0 h 1595437"/>
                <a:gd name="connsiteX18" fmla="*/ 2281238 w 2662238"/>
                <a:gd name="connsiteY18" fmla="*/ 2381 h 1595437"/>
                <a:gd name="connsiteX19" fmla="*/ 2319338 w 2662238"/>
                <a:gd name="connsiteY19" fmla="*/ 19050 h 1595437"/>
                <a:gd name="connsiteX20" fmla="*/ 2381250 w 2662238"/>
                <a:gd name="connsiteY20" fmla="*/ 57150 h 1595437"/>
                <a:gd name="connsiteX21" fmla="*/ 2436019 w 2662238"/>
                <a:gd name="connsiteY21" fmla="*/ 97631 h 1595437"/>
                <a:gd name="connsiteX22" fmla="*/ 2493169 w 2662238"/>
                <a:gd name="connsiteY22" fmla="*/ 140493 h 1595437"/>
                <a:gd name="connsiteX23" fmla="*/ 2545556 w 2662238"/>
                <a:gd name="connsiteY23" fmla="*/ 188118 h 1595437"/>
                <a:gd name="connsiteX24" fmla="*/ 2614613 w 2662238"/>
                <a:gd name="connsiteY24" fmla="*/ 259556 h 1595437"/>
                <a:gd name="connsiteX25" fmla="*/ 2652713 w 2662238"/>
                <a:gd name="connsiteY25" fmla="*/ 304800 h 1595437"/>
                <a:gd name="connsiteX26" fmla="*/ 2659856 w 2662238"/>
                <a:gd name="connsiteY26" fmla="*/ 319087 h 1595437"/>
                <a:gd name="connsiteX27" fmla="*/ 2662238 w 2662238"/>
                <a:gd name="connsiteY27" fmla="*/ 345281 h 1595437"/>
                <a:gd name="connsiteX28" fmla="*/ 2655094 w 2662238"/>
                <a:gd name="connsiteY28" fmla="*/ 373856 h 1595437"/>
                <a:gd name="connsiteX29" fmla="*/ 2631281 w 2662238"/>
                <a:gd name="connsiteY29" fmla="*/ 404812 h 1595437"/>
                <a:gd name="connsiteX30" fmla="*/ 2588419 w 2662238"/>
                <a:gd name="connsiteY30" fmla="*/ 447675 h 1595437"/>
                <a:gd name="connsiteX31" fmla="*/ 2574131 w 2662238"/>
                <a:gd name="connsiteY31" fmla="*/ 461962 h 1595437"/>
                <a:gd name="connsiteX32" fmla="*/ 2552700 w 2662238"/>
                <a:gd name="connsiteY32" fmla="*/ 514350 h 1595437"/>
                <a:gd name="connsiteX33" fmla="*/ 2469356 w 2662238"/>
                <a:gd name="connsiteY33" fmla="*/ 776287 h 1595437"/>
                <a:gd name="connsiteX34" fmla="*/ 2366963 w 2662238"/>
                <a:gd name="connsiteY34" fmla="*/ 1116806 h 1595437"/>
                <a:gd name="connsiteX35" fmla="*/ 2293144 w 2662238"/>
                <a:gd name="connsiteY35" fmla="*/ 1373981 h 1595437"/>
                <a:gd name="connsiteX36" fmla="*/ 2262188 w 2662238"/>
                <a:gd name="connsiteY36" fmla="*/ 1469231 h 1595437"/>
                <a:gd name="connsiteX37" fmla="*/ 2250281 w 2662238"/>
                <a:gd name="connsiteY37" fmla="*/ 1502568 h 1595437"/>
                <a:gd name="connsiteX38" fmla="*/ 2233613 w 2662238"/>
                <a:gd name="connsiteY38" fmla="*/ 1535906 h 1595437"/>
                <a:gd name="connsiteX39" fmla="*/ 2214563 w 2662238"/>
                <a:gd name="connsiteY39" fmla="*/ 1559718 h 1595437"/>
                <a:gd name="connsiteX40" fmla="*/ 2190750 w 2662238"/>
                <a:gd name="connsiteY40" fmla="*/ 1581150 h 1595437"/>
                <a:gd name="connsiteX41" fmla="*/ 2166938 w 2662238"/>
                <a:gd name="connsiteY41" fmla="*/ 1595437 h 1595437"/>
                <a:gd name="connsiteX42" fmla="*/ 2147888 w 2662238"/>
                <a:gd name="connsiteY42" fmla="*/ 1595437 h 1595437"/>
                <a:gd name="connsiteX43" fmla="*/ 2119313 w 2662238"/>
                <a:gd name="connsiteY43" fmla="*/ 1583531 h 1595437"/>
                <a:gd name="connsiteX44" fmla="*/ 2090738 w 2662238"/>
                <a:gd name="connsiteY44" fmla="*/ 1559718 h 1595437"/>
                <a:gd name="connsiteX45" fmla="*/ 2071688 w 2662238"/>
                <a:gd name="connsiteY45" fmla="*/ 1535906 h 1595437"/>
                <a:gd name="connsiteX46" fmla="*/ 2045494 w 2662238"/>
                <a:gd name="connsiteY46" fmla="*/ 1495425 h 1595437"/>
                <a:gd name="connsiteX47" fmla="*/ 2021681 w 2662238"/>
                <a:gd name="connsiteY47" fmla="*/ 1445418 h 1595437"/>
                <a:gd name="connsiteX48" fmla="*/ 2014538 w 2662238"/>
                <a:gd name="connsiteY48" fmla="*/ 1407318 h 1595437"/>
                <a:gd name="connsiteX49" fmla="*/ 2093119 w 2662238"/>
                <a:gd name="connsiteY49" fmla="*/ 1214437 h 1595437"/>
                <a:gd name="connsiteX50" fmla="*/ 2116931 w 2662238"/>
                <a:gd name="connsiteY50" fmla="*/ 1131093 h 1595437"/>
                <a:gd name="connsiteX51" fmla="*/ 2152650 w 2662238"/>
                <a:gd name="connsiteY51" fmla="*/ 971550 h 1595437"/>
                <a:gd name="connsiteX52" fmla="*/ 2174081 w 2662238"/>
                <a:gd name="connsiteY52" fmla="*/ 871537 h 1595437"/>
                <a:gd name="connsiteX53" fmla="*/ 2190750 w 2662238"/>
                <a:gd name="connsiteY53" fmla="*/ 778668 h 1595437"/>
                <a:gd name="connsiteX54" fmla="*/ 2207419 w 2662238"/>
                <a:gd name="connsiteY54" fmla="*/ 681037 h 1595437"/>
                <a:gd name="connsiteX55" fmla="*/ 2219325 w 2662238"/>
                <a:gd name="connsiteY55" fmla="*/ 604837 h 1595437"/>
                <a:gd name="connsiteX56" fmla="*/ 2226469 w 2662238"/>
                <a:gd name="connsiteY56" fmla="*/ 538162 h 1595437"/>
                <a:gd name="connsiteX57" fmla="*/ 2233613 w 2662238"/>
                <a:gd name="connsiteY57" fmla="*/ 407193 h 1595437"/>
                <a:gd name="connsiteX58" fmla="*/ 2231231 w 2662238"/>
                <a:gd name="connsiteY58" fmla="*/ 335756 h 1595437"/>
                <a:gd name="connsiteX59" fmla="*/ 2216944 w 2662238"/>
                <a:gd name="connsiteY59" fmla="*/ 290512 h 1595437"/>
                <a:gd name="connsiteX60" fmla="*/ 2197894 w 2662238"/>
                <a:gd name="connsiteY60" fmla="*/ 261937 h 1595437"/>
                <a:gd name="connsiteX61" fmla="*/ 2171700 w 2662238"/>
                <a:gd name="connsiteY61" fmla="*/ 240506 h 1595437"/>
                <a:gd name="connsiteX62" fmla="*/ 2131219 w 2662238"/>
                <a:gd name="connsiteY62" fmla="*/ 226218 h 1595437"/>
                <a:gd name="connsiteX63" fmla="*/ 2088356 w 2662238"/>
                <a:gd name="connsiteY63" fmla="*/ 223837 h 1595437"/>
                <a:gd name="connsiteX64" fmla="*/ 1878806 w 2662238"/>
                <a:gd name="connsiteY64" fmla="*/ 238125 h 1595437"/>
                <a:gd name="connsiteX65" fmla="*/ 1564481 w 2662238"/>
                <a:gd name="connsiteY65" fmla="*/ 271462 h 1595437"/>
                <a:gd name="connsiteX66" fmla="*/ 1195388 w 2662238"/>
                <a:gd name="connsiteY66" fmla="*/ 311943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2238" h="1595437">
                  <a:moveTo>
                    <a:pt x="1195388" y="311943"/>
                  </a:moveTo>
                  <a:lnTo>
                    <a:pt x="881063" y="350043"/>
                  </a:lnTo>
                  <a:lnTo>
                    <a:pt x="511969" y="395287"/>
                  </a:lnTo>
                  <a:lnTo>
                    <a:pt x="80963" y="457200"/>
                  </a:lnTo>
                  <a:lnTo>
                    <a:pt x="0" y="221456"/>
                  </a:lnTo>
                  <a:lnTo>
                    <a:pt x="88106" y="252412"/>
                  </a:lnTo>
                  <a:lnTo>
                    <a:pt x="130969" y="264318"/>
                  </a:lnTo>
                  <a:lnTo>
                    <a:pt x="169069" y="269081"/>
                  </a:lnTo>
                  <a:lnTo>
                    <a:pt x="350044" y="250031"/>
                  </a:lnTo>
                  <a:lnTo>
                    <a:pt x="828675" y="197643"/>
                  </a:lnTo>
                  <a:lnTo>
                    <a:pt x="1343025" y="142875"/>
                  </a:lnTo>
                  <a:lnTo>
                    <a:pt x="1764506" y="97631"/>
                  </a:lnTo>
                  <a:lnTo>
                    <a:pt x="2083594" y="64293"/>
                  </a:lnTo>
                  <a:lnTo>
                    <a:pt x="2119313" y="52387"/>
                  </a:lnTo>
                  <a:lnTo>
                    <a:pt x="2157413" y="38100"/>
                  </a:lnTo>
                  <a:lnTo>
                    <a:pt x="2183606" y="23812"/>
                  </a:lnTo>
                  <a:lnTo>
                    <a:pt x="2209800" y="11906"/>
                  </a:lnTo>
                  <a:lnTo>
                    <a:pt x="2247900" y="0"/>
                  </a:lnTo>
                  <a:lnTo>
                    <a:pt x="2281238" y="2381"/>
                  </a:lnTo>
                  <a:lnTo>
                    <a:pt x="2319338" y="19050"/>
                  </a:lnTo>
                  <a:lnTo>
                    <a:pt x="2381250" y="57150"/>
                  </a:lnTo>
                  <a:lnTo>
                    <a:pt x="2436019" y="97631"/>
                  </a:lnTo>
                  <a:lnTo>
                    <a:pt x="2493169" y="140493"/>
                  </a:lnTo>
                  <a:lnTo>
                    <a:pt x="2545556" y="188118"/>
                  </a:lnTo>
                  <a:lnTo>
                    <a:pt x="2614613" y="259556"/>
                  </a:lnTo>
                  <a:lnTo>
                    <a:pt x="2652713" y="304800"/>
                  </a:lnTo>
                  <a:lnTo>
                    <a:pt x="2659856" y="319087"/>
                  </a:lnTo>
                  <a:lnTo>
                    <a:pt x="2662238" y="345281"/>
                  </a:lnTo>
                  <a:lnTo>
                    <a:pt x="2655094" y="373856"/>
                  </a:lnTo>
                  <a:lnTo>
                    <a:pt x="2631281" y="404812"/>
                  </a:lnTo>
                  <a:lnTo>
                    <a:pt x="2588419" y="447675"/>
                  </a:lnTo>
                  <a:lnTo>
                    <a:pt x="2574131" y="461962"/>
                  </a:lnTo>
                  <a:lnTo>
                    <a:pt x="2552700" y="514350"/>
                  </a:lnTo>
                  <a:lnTo>
                    <a:pt x="2469356" y="776287"/>
                  </a:lnTo>
                  <a:lnTo>
                    <a:pt x="2366963" y="1116806"/>
                  </a:lnTo>
                  <a:lnTo>
                    <a:pt x="2293144" y="1373981"/>
                  </a:lnTo>
                  <a:lnTo>
                    <a:pt x="2262188" y="1469231"/>
                  </a:lnTo>
                  <a:lnTo>
                    <a:pt x="2250281" y="1502568"/>
                  </a:lnTo>
                  <a:lnTo>
                    <a:pt x="2233613" y="1535906"/>
                  </a:lnTo>
                  <a:lnTo>
                    <a:pt x="2214563" y="1559718"/>
                  </a:lnTo>
                  <a:lnTo>
                    <a:pt x="2190750" y="1581150"/>
                  </a:lnTo>
                  <a:lnTo>
                    <a:pt x="2166938" y="1595437"/>
                  </a:lnTo>
                  <a:lnTo>
                    <a:pt x="2147888" y="1595437"/>
                  </a:lnTo>
                  <a:lnTo>
                    <a:pt x="2119313" y="1583531"/>
                  </a:lnTo>
                  <a:lnTo>
                    <a:pt x="2090738" y="1559718"/>
                  </a:lnTo>
                  <a:lnTo>
                    <a:pt x="2071688" y="1535906"/>
                  </a:lnTo>
                  <a:lnTo>
                    <a:pt x="2045494" y="1495425"/>
                  </a:lnTo>
                  <a:lnTo>
                    <a:pt x="2021681" y="1445418"/>
                  </a:lnTo>
                  <a:lnTo>
                    <a:pt x="2014538" y="1407318"/>
                  </a:lnTo>
                  <a:lnTo>
                    <a:pt x="2093119" y="1214437"/>
                  </a:lnTo>
                  <a:lnTo>
                    <a:pt x="2116931" y="1131093"/>
                  </a:lnTo>
                  <a:lnTo>
                    <a:pt x="2152650" y="971550"/>
                  </a:lnTo>
                  <a:lnTo>
                    <a:pt x="2174081" y="871537"/>
                  </a:lnTo>
                  <a:lnTo>
                    <a:pt x="2190750" y="778668"/>
                  </a:lnTo>
                  <a:lnTo>
                    <a:pt x="2207419" y="681037"/>
                  </a:lnTo>
                  <a:lnTo>
                    <a:pt x="2219325" y="604837"/>
                  </a:lnTo>
                  <a:lnTo>
                    <a:pt x="2226469" y="538162"/>
                  </a:lnTo>
                  <a:lnTo>
                    <a:pt x="2233613" y="407193"/>
                  </a:lnTo>
                  <a:lnTo>
                    <a:pt x="2231231" y="335756"/>
                  </a:lnTo>
                  <a:lnTo>
                    <a:pt x="2216944" y="290512"/>
                  </a:lnTo>
                  <a:lnTo>
                    <a:pt x="2197894" y="261937"/>
                  </a:lnTo>
                  <a:lnTo>
                    <a:pt x="2171700" y="240506"/>
                  </a:lnTo>
                  <a:lnTo>
                    <a:pt x="2131219" y="226218"/>
                  </a:lnTo>
                  <a:lnTo>
                    <a:pt x="2088356" y="223837"/>
                  </a:lnTo>
                  <a:lnTo>
                    <a:pt x="1878806" y="238125"/>
                  </a:lnTo>
                  <a:lnTo>
                    <a:pt x="1564481" y="271462"/>
                  </a:lnTo>
                  <a:lnTo>
                    <a:pt x="1195388" y="3119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4">
              <a:extLst>
                <a:ext uri="{FF2B5EF4-FFF2-40B4-BE49-F238E27FC236}">
                  <a16:creationId xmlns:a16="http://schemas.microsoft.com/office/drawing/2014/main" id="{191A7DD2-6604-468A-A722-BD996939DA2B}"/>
                </a:ext>
              </a:extLst>
            </p:cNvPr>
            <p:cNvSpPr/>
            <p:nvPr/>
          </p:nvSpPr>
          <p:spPr>
            <a:xfrm>
              <a:off x="4110037" y="5580063"/>
              <a:ext cx="1898650" cy="346075"/>
            </a:xfrm>
            <a:custGeom>
              <a:avLst/>
              <a:gdLst>
                <a:gd name="connsiteX0" fmla="*/ 1121568 w 1897856"/>
                <a:gd name="connsiteY0" fmla="*/ 76200 h 347662"/>
                <a:gd name="connsiteX1" fmla="*/ 785812 w 1897856"/>
                <a:gd name="connsiteY1" fmla="*/ 114300 h 347662"/>
                <a:gd name="connsiteX2" fmla="*/ 504825 w 1897856"/>
                <a:gd name="connsiteY2" fmla="*/ 142875 h 347662"/>
                <a:gd name="connsiteX3" fmla="*/ 295275 w 1897856"/>
                <a:gd name="connsiteY3" fmla="*/ 157162 h 347662"/>
                <a:gd name="connsiteX4" fmla="*/ 0 w 1897856"/>
                <a:gd name="connsiteY4" fmla="*/ 173831 h 347662"/>
                <a:gd name="connsiteX5" fmla="*/ 47625 w 1897856"/>
                <a:gd name="connsiteY5" fmla="*/ 321469 h 347662"/>
                <a:gd name="connsiteX6" fmla="*/ 197643 w 1897856"/>
                <a:gd name="connsiteY6" fmla="*/ 335756 h 347662"/>
                <a:gd name="connsiteX7" fmla="*/ 288131 w 1897856"/>
                <a:gd name="connsiteY7" fmla="*/ 345281 h 347662"/>
                <a:gd name="connsiteX8" fmla="*/ 359568 w 1897856"/>
                <a:gd name="connsiteY8" fmla="*/ 347662 h 347662"/>
                <a:gd name="connsiteX9" fmla="*/ 483393 w 1897856"/>
                <a:gd name="connsiteY9" fmla="*/ 335756 h 347662"/>
                <a:gd name="connsiteX10" fmla="*/ 654843 w 1897856"/>
                <a:gd name="connsiteY10" fmla="*/ 314325 h 347662"/>
                <a:gd name="connsiteX11" fmla="*/ 885825 w 1897856"/>
                <a:gd name="connsiteY11" fmla="*/ 273844 h 347662"/>
                <a:gd name="connsiteX12" fmla="*/ 1064418 w 1897856"/>
                <a:gd name="connsiteY12" fmla="*/ 247650 h 347662"/>
                <a:gd name="connsiteX13" fmla="*/ 1281112 w 1897856"/>
                <a:gd name="connsiteY13" fmla="*/ 226219 h 347662"/>
                <a:gd name="connsiteX14" fmla="*/ 1483518 w 1897856"/>
                <a:gd name="connsiteY14" fmla="*/ 216694 h 347662"/>
                <a:gd name="connsiteX15" fmla="*/ 1828800 w 1897856"/>
                <a:gd name="connsiteY15" fmla="*/ 216694 h 347662"/>
                <a:gd name="connsiteX16" fmla="*/ 1897856 w 1897856"/>
                <a:gd name="connsiteY16" fmla="*/ 38100 h 347662"/>
                <a:gd name="connsiteX17" fmla="*/ 1821656 w 1897856"/>
                <a:gd name="connsiteY17" fmla="*/ 7144 h 347662"/>
                <a:gd name="connsiteX18" fmla="*/ 1785937 w 1897856"/>
                <a:gd name="connsiteY18" fmla="*/ 2381 h 347662"/>
                <a:gd name="connsiteX19" fmla="*/ 1731168 w 1897856"/>
                <a:gd name="connsiteY19" fmla="*/ 0 h 347662"/>
                <a:gd name="connsiteX20" fmla="*/ 1635918 w 1897856"/>
                <a:gd name="connsiteY20" fmla="*/ 9525 h 347662"/>
                <a:gd name="connsiteX21" fmla="*/ 1457325 w 1897856"/>
                <a:gd name="connsiteY21" fmla="*/ 33337 h 347662"/>
                <a:gd name="connsiteX22" fmla="*/ 1121568 w 1897856"/>
                <a:gd name="connsiteY22" fmla="*/ 762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7856" h="347662">
                  <a:moveTo>
                    <a:pt x="1121568" y="76200"/>
                  </a:moveTo>
                  <a:lnTo>
                    <a:pt x="785812" y="114300"/>
                  </a:lnTo>
                  <a:lnTo>
                    <a:pt x="504825" y="142875"/>
                  </a:lnTo>
                  <a:lnTo>
                    <a:pt x="295275" y="157162"/>
                  </a:lnTo>
                  <a:lnTo>
                    <a:pt x="0" y="173831"/>
                  </a:lnTo>
                  <a:lnTo>
                    <a:pt x="47625" y="321469"/>
                  </a:lnTo>
                  <a:lnTo>
                    <a:pt x="197643" y="335756"/>
                  </a:lnTo>
                  <a:lnTo>
                    <a:pt x="288131" y="345281"/>
                  </a:lnTo>
                  <a:lnTo>
                    <a:pt x="359568" y="347662"/>
                  </a:lnTo>
                  <a:lnTo>
                    <a:pt x="483393" y="335756"/>
                  </a:lnTo>
                  <a:lnTo>
                    <a:pt x="654843" y="314325"/>
                  </a:lnTo>
                  <a:lnTo>
                    <a:pt x="885825" y="273844"/>
                  </a:lnTo>
                  <a:lnTo>
                    <a:pt x="1064418" y="247650"/>
                  </a:lnTo>
                  <a:lnTo>
                    <a:pt x="1281112" y="226219"/>
                  </a:lnTo>
                  <a:lnTo>
                    <a:pt x="1483518" y="216694"/>
                  </a:lnTo>
                  <a:lnTo>
                    <a:pt x="1828800" y="216694"/>
                  </a:lnTo>
                  <a:lnTo>
                    <a:pt x="1897856" y="38100"/>
                  </a:lnTo>
                  <a:lnTo>
                    <a:pt x="1821656" y="7144"/>
                  </a:lnTo>
                  <a:lnTo>
                    <a:pt x="1785937" y="2381"/>
                  </a:lnTo>
                  <a:lnTo>
                    <a:pt x="1731168" y="0"/>
                  </a:lnTo>
                  <a:lnTo>
                    <a:pt x="1635918" y="9525"/>
                  </a:lnTo>
                  <a:lnTo>
                    <a:pt x="1457325" y="33337"/>
                  </a:lnTo>
                  <a:lnTo>
                    <a:pt x="1121568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1E81B592-2638-4658-88AA-98F054E4FA1D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92263"/>
            <a:ext cx="4252912" cy="4370387"/>
            <a:chOff x="2176934" y="1527671"/>
            <a:chExt cx="4252913" cy="4370387"/>
          </a:xfrm>
        </p:grpSpPr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18E03AFB-54F2-4BD0-82A4-46F0FDD2C46E}"/>
                </a:ext>
              </a:extLst>
            </p:cNvPr>
            <p:cNvSpPr/>
            <p:nvPr/>
          </p:nvSpPr>
          <p:spPr>
            <a:xfrm>
              <a:off x="3008784" y="4293096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601100" name="グループ化 25">
              <a:extLst>
                <a:ext uri="{FF2B5EF4-FFF2-40B4-BE49-F238E27FC236}">
                  <a16:creationId xmlns:a16="http://schemas.microsoft.com/office/drawing/2014/main" id="{648F6630-7295-4760-8B03-390F975B2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27" name="フリーフォーム 78">
                <a:extLst>
                  <a:ext uri="{FF2B5EF4-FFF2-40B4-BE49-F238E27FC236}">
                    <a16:creationId xmlns:a16="http://schemas.microsoft.com/office/drawing/2014/main" id="{B5730626-41E9-40D5-A969-9FE0E099B42F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7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79">
                <a:extLst>
                  <a:ext uri="{FF2B5EF4-FFF2-40B4-BE49-F238E27FC236}">
                    <a16:creationId xmlns:a16="http://schemas.microsoft.com/office/drawing/2014/main" id="{4368E247-88AA-4DBA-B462-3822D72EE4E7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80">
                <a:extLst>
                  <a:ext uri="{FF2B5EF4-FFF2-40B4-BE49-F238E27FC236}">
                    <a16:creationId xmlns:a16="http://schemas.microsoft.com/office/drawing/2014/main" id="{DECD6C22-ADF6-42CE-AF28-65B0A8C2A64F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81">
                <a:extLst>
                  <a:ext uri="{FF2B5EF4-FFF2-40B4-BE49-F238E27FC236}">
                    <a16:creationId xmlns:a16="http://schemas.microsoft.com/office/drawing/2014/main" id="{9113E3D0-5E65-491C-9CAA-D0385CA99DEB}"/>
                  </a:ext>
                </a:extLst>
              </p:cNvPr>
              <p:cNvSpPr/>
              <p:nvPr/>
            </p:nvSpPr>
            <p:spPr>
              <a:xfrm>
                <a:off x="5334001" y="2667000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83">
                <a:extLst>
                  <a:ext uri="{FF2B5EF4-FFF2-40B4-BE49-F238E27FC236}">
                    <a16:creationId xmlns:a16="http://schemas.microsoft.com/office/drawing/2014/main" id="{C5D447CE-C78C-4FC8-96D3-BDEB8B606034}"/>
                  </a:ext>
                </a:extLst>
              </p:cNvPr>
              <p:cNvSpPr/>
              <p:nvPr/>
            </p:nvSpPr>
            <p:spPr>
              <a:xfrm>
                <a:off x="3695700" y="4233863"/>
                <a:ext cx="2662238" cy="1595437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84">
                <a:extLst>
                  <a:ext uri="{FF2B5EF4-FFF2-40B4-BE49-F238E27FC236}">
                    <a16:creationId xmlns:a16="http://schemas.microsoft.com/office/drawing/2014/main" id="{5E2D3BF8-E48A-41FA-9456-B955731FD149}"/>
                  </a:ext>
                </a:extLst>
              </p:cNvPr>
              <p:cNvSpPr/>
              <p:nvPr/>
            </p:nvSpPr>
            <p:spPr>
              <a:xfrm>
                <a:off x="3957637" y="5427663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138" name="グループ化 2">
            <a:extLst>
              <a:ext uri="{FF2B5EF4-FFF2-40B4-BE49-F238E27FC236}">
                <a16:creationId xmlns:a16="http://schemas.microsoft.com/office/drawing/2014/main" id="{D42F8724-951A-4EA5-A747-E7FE46639ADF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412875"/>
            <a:ext cx="4252912" cy="4370388"/>
            <a:chOff x="2176934" y="1527671"/>
            <a:chExt cx="4252913" cy="4370387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50C4293-8513-406C-A92A-C2AB94DCF909}"/>
                </a:ext>
              </a:extLst>
            </p:cNvPr>
            <p:cNvSpPr/>
            <p:nvPr/>
          </p:nvSpPr>
          <p:spPr>
            <a:xfrm>
              <a:off x="3008784" y="4293095"/>
              <a:ext cx="636587" cy="1604963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603140" name="グループ化 1">
              <a:extLst>
                <a:ext uri="{FF2B5EF4-FFF2-40B4-BE49-F238E27FC236}">
                  <a16:creationId xmlns:a16="http://schemas.microsoft.com/office/drawing/2014/main" id="{DF0CC27C-90DE-4030-926C-B5276479C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2BC1FECC-FFFF-458D-8440-2452829AB71D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8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BE27EE24-3A59-492C-ADEC-4DC25CE5321F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278C58A4-E2E8-4667-AE0C-97BF976C9E9B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4C5C598D-76E8-4027-BA9C-6ACE4280A176}"/>
                  </a:ext>
                </a:extLst>
              </p:cNvPr>
              <p:cNvSpPr/>
              <p:nvPr/>
            </p:nvSpPr>
            <p:spPr>
              <a:xfrm>
                <a:off x="5334001" y="2667001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1D89DFCF-6261-48B9-B8BD-D996DAB8E0DE}"/>
                  </a:ext>
                </a:extLst>
              </p:cNvPr>
              <p:cNvSpPr/>
              <p:nvPr/>
            </p:nvSpPr>
            <p:spPr>
              <a:xfrm>
                <a:off x="3695700" y="4233862"/>
                <a:ext cx="2662238" cy="1595438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6158275E-CD84-40DF-836C-50D0B88C736A}"/>
                  </a:ext>
                </a:extLst>
              </p:cNvPr>
              <p:cNvSpPr/>
              <p:nvPr/>
            </p:nvSpPr>
            <p:spPr>
              <a:xfrm>
                <a:off x="3957637" y="5427662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506D8E1-2001-4B30-98F4-576703790E33}"/>
              </a:ext>
            </a:extLst>
          </p:cNvPr>
          <p:cNvSpPr/>
          <p:nvPr/>
        </p:nvSpPr>
        <p:spPr>
          <a:xfrm>
            <a:off x="2533650" y="2473325"/>
            <a:ext cx="4675188" cy="841375"/>
          </a:xfrm>
          <a:custGeom>
            <a:avLst/>
            <a:gdLst>
              <a:gd name="connsiteX0" fmla="*/ 2769870 w 4674870"/>
              <a:gd name="connsiteY0" fmla="*/ 415290 h 842010"/>
              <a:gd name="connsiteX1" fmla="*/ 2518410 w 4674870"/>
              <a:gd name="connsiteY1" fmla="*/ 441960 h 842010"/>
              <a:gd name="connsiteX2" fmla="*/ 2266950 w 4674870"/>
              <a:gd name="connsiteY2" fmla="*/ 472440 h 842010"/>
              <a:gd name="connsiteX3" fmla="*/ 2023110 w 4674870"/>
              <a:gd name="connsiteY3" fmla="*/ 506730 h 842010"/>
              <a:gd name="connsiteX4" fmla="*/ 1779270 w 4674870"/>
              <a:gd name="connsiteY4" fmla="*/ 541020 h 842010"/>
              <a:gd name="connsiteX5" fmla="*/ 1546860 w 4674870"/>
              <a:gd name="connsiteY5" fmla="*/ 579120 h 842010"/>
              <a:gd name="connsiteX6" fmla="*/ 1314450 w 4674870"/>
              <a:gd name="connsiteY6" fmla="*/ 621030 h 842010"/>
              <a:gd name="connsiteX7" fmla="*/ 1162050 w 4674870"/>
              <a:gd name="connsiteY7" fmla="*/ 651510 h 842010"/>
              <a:gd name="connsiteX8" fmla="*/ 952500 w 4674870"/>
              <a:gd name="connsiteY8" fmla="*/ 701040 h 842010"/>
              <a:gd name="connsiteX9" fmla="*/ 803910 w 4674870"/>
              <a:gd name="connsiteY9" fmla="*/ 739140 h 842010"/>
              <a:gd name="connsiteX10" fmla="*/ 685800 w 4674870"/>
              <a:gd name="connsiteY10" fmla="*/ 773430 h 842010"/>
              <a:gd name="connsiteX11" fmla="*/ 491490 w 4674870"/>
              <a:gd name="connsiteY11" fmla="*/ 838200 h 842010"/>
              <a:gd name="connsiteX12" fmla="*/ 461010 w 4674870"/>
              <a:gd name="connsiteY12" fmla="*/ 842010 h 842010"/>
              <a:gd name="connsiteX13" fmla="*/ 407670 w 4674870"/>
              <a:gd name="connsiteY13" fmla="*/ 822960 h 842010"/>
              <a:gd name="connsiteX14" fmla="*/ 335280 w 4674870"/>
              <a:gd name="connsiteY14" fmla="*/ 788670 h 842010"/>
              <a:gd name="connsiteX15" fmla="*/ 270510 w 4674870"/>
              <a:gd name="connsiteY15" fmla="*/ 750570 h 842010"/>
              <a:gd name="connsiteX16" fmla="*/ 217170 w 4674870"/>
              <a:gd name="connsiteY16" fmla="*/ 712470 h 842010"/>
              <a:gd name="connsiteX17" fmla="*/ 182880 w 4674870"/>
              <a:gd name="connsiteY17" fmla="*/ 678180 h 842010"/>
              <a:gd name="connsiteX18" fmla="*/ 133350 w 4674870"/>
              <a:gd name="connsiteY18" fmla="*/ 628650 h 842010"/>
              <a:gd name="connsiteX19" fmla="*/ 106680 w 4674870"/>
              <a:gd name="connsiteY19" fmla="*/ 598170 h 842010"/>
              <a:gd name="connsiteX20" fmla="*/ 72390 w 4674870"/>
              <a:gd name="connsiteY20" fmla="*/ 544830 h 842010"/>
              <a:gd name="connsiteX21" fmla="*/ 30480 w 4674870"/>
              <a:gd name="connsiteY21" fmla="*/ 464820 h 842010"/>
              <a:gd name="connsiteX22" fmla="*/ 3810 w 4674870"/>
              <a:gd name="connsiteY22" fmla="*/ 411480 h 842010"/>
              <a:gd name="connsiteX23" fmla="*/ 0 w 4674870"/>
              <a:gd name="connsiteY23" fmla="*/ 396240 h 842010"/>
              <a:gd name="connsiteX24" fmla="*/ 11430 w 4674870"/>
              <a:gd name="connsiteY24" fmla="*/ 369570 h 842010"/>
              <a:gd name="connsiteX25" fmla="*/ 34290 w 4674870"/>
              <a:gd name="connsiteY25" fmla="*/ 358140 h 842010"/>
              <a:gd name="connsiteX26" fmla="*/ 57150 w 4674870"/>
              <a:gd name="connsiteY26" fmla="*/ 361950 h 842010"/>
              <a:gd name="connsiteX27" fmla="*/ 83820 w 4674870"/>
              <a:gd name="connsiteY27" fmla="*/ 388620 h 842010"/>
              <a:gd name="connsiteX28" fmla="*/ 121920 w 4674870"/>
              <a:gd name="connsiteY28" fmla="*/ 422910 h 842010"/>
              <a:gd name="connsiteX29" fmla="*/ 163830 w 4674870"/>
              <a:gd name="connsiteY29" fmla="*/ 453390 h 842010"/>
              <a:gd name="connsiteX30" fmla="*/ 205740 w 4674870"/>
              <a:gd name="connsiteY30" fmla="*/ 476250 h 842010"/>
              <a:gd name="connsiteX31" fmla="*/ 251460 w 4674870"/>
              <a:gd name="connsiteY31" fmla="*/ 491490 h 842010"/>
              <a:gd name="connsiteX32" fmla="*/ 320040 w 4674870"/>
              <a:gd name="connsiteY32" fmla="*/ 502920 h 842010"/>
              <a:gd name="connsiteX33" fmla="*/ 461010 w 4674870"/>
              <a:gd name="connsiteY33" fmla="*/ 510540 h 842010"/>
              <a:gd name="connsiteX34" fmla="*/ 575310 w 4674870"/>
              <a:gd name="connsiteY34" fmla="*/ 510540 h 842010"/>
              <a:gd name="connsiteX35" fmla="*/ 689610 w 4674870"/>
              <a:gd name="connsiteY35" fmla="*/ 491490 h 842010"/>
              <a:gd name="connsiteX36" fmla="*/ 941070 w 4674870"/>
              <a:gd name="connsiteY36" fmla="*/ 449580 h 842010"/>
              <a:gd name="connsiteX37" fmla="*/ 1306830 w 4674870"/>
              <a:gd name="connsiteY37" fmla="*/ 392430 h 842010"/>
              <a:gd name="connsiteX38" fmla="*/ 1623060 w 4674870"/>
              <a:gd name="connsiteY38" fmla="*/ 346710 h 842010"/>
              <a:gd name="connsiteX39" fmla="*/ 1893570 w 4674870"/>
              <a:gd name="connsiteY39" fmla="*/ 308610 h 842010"/>
              <a:gd name="connsiteX40" fmla="*/ 2148840 w 4674870"/>
              <a:gd name="connsiteY40" fmla="*/ 274320 h 842010"/>
              <a:gd name="connsiteX41" fmla="*/ 2438400 w 4674870"/>
              <a:gd name="connsiteY41" fmla="*/ 236220 h 842010"/>
              <a:gd name="connsiteX42" fmla="*/ 2720340 w 4674870"/>
              <a:gd name="connsiteY42" fmla="*/ 198120 h 842010"/>
              <a:gd name="connsiteX43" fmla="*/ 2926080 w 4674870"/>
              <a:gd name="connsiteY43" fmla="*/ 171450 h 842010"/>
              <a:gd name="connsiteX44" fmla="*/ 3124200 w 4674870"/>
              <a:gd name="connsiteY44" fmla="*/ 152400 h 842010"/>
              <a:gd name="connsiteX45" fmla="*/ 3337560 w 4674870"/>
              <a:gd name="connsiteY45" fmla="*/ 144780 h 842010"/>
              <a:gd name="connsiteX46" fmla="*/ 3642360 w 4674870"/>
              <a:gd name="connsiteY46" fmla="*/ 125730 h 842010"/>
              <a:gd name="connsiteX47" fmla="*/ 3882390 w 4674870"/>
              <a:gd name="connsiteY47" fmla="*/ 106680 h 842010"/>
              <a:gd name="connsiteX48" fmla="*/ 3920490 w 4674870"/>
              <a:gd name="connsiteY48" fmla="*/ 87630 h 842010"/>
              <a:gd name="connsiteX49" fmla="*/ 4023360 w 4674870"/>
              <a:gd name="connsiteY49" fmla="*/ 26670 h 842010"/>
              <a:gd name="connsiteX50" fmla="*/ 4061460 w 4674870"/>
              <a:gd name="connsiteY50" fmla="*/ 0 h 842010"/>
              <a:gd name="connsiteX51" fmla="*/ 4080510 w 4674870"/>
              <a:gd name="connsiteY51" fmla="*/ 0 h 842010"/>
              <a:gd name="connsiteX52" fmla="*/ 4213860 w 4674870"/>
              <a:gd name="connsiteY52" fmla="*/ 34290 h 842010"/>
              <a:gd name="connsiteX53" fmla="*/ 4354830 w 4674870"/>
              <a:gd name="connsiteY53" fmla="*/ 76200 h 842010"/>
              <a:gd name="connsiteX54" fmla="*/ 4491990 w 4674870"/>
              <a:gd name="connsiteY54" fmla="*/ 125730 h 842010"/>
              <a:gd name="connsiteX55" fmla="*/ 4560570 w 4674870"/>
              <a:gd name="connsiteY55" fmla="*/ 160020 h 842010"/>
              <a:gd name="connsiteX56" fmla="*/ 4613910 w 4674870"/>
              <a:gd name="connsiteY56" fmla="*/ 190500 h 842010"/>
              <a:gd name="connsiteX57" fmla="*/ 4636770 w 4674870"/>
              <a:gd name="connsiteY57" fmla="*/ 209550 h 842010"/>
              <a:gd name="connsiteX58" fmla="*/ 4663440 w 4674870"/>
              <a:gd name="connsiteY58" fmla="*/ 243840 h 842010"/>
              <a:gd name="connsiteX59" fmla="*/ 4674870 w 4674870"/>
              <a:gd name="connsiteY59" fmla="*/ 274320 h 842010"/>
              <a:gd name="connsiteX60" fmla="*/ 4674870 w 4674870"/>
              <a:gd name="connsiteY60" fmla="*/ 297180 h 842010"/>
              <a:gd name="connsiteX61" fmla="*/ 4663440 w 4674870"/>
              <a:gd name="connsiteY61" fmla="*/ 323850 h 842010"/>
              <a:gd name="connsiteX62" fmla="*/ 4636770 w 4674870"/>
              <a:gd name="connsiteY62" fmla="*/ 346710 h 842010"/>
              <a:gd name="connsiteX63" fmla="*/ 4598670 w 4674870"/>
              <a:gd name="connsiteY63" fmla="*/ 365760 h 842010"/>
              <a:gd name="connsiteX64" fmla="*/ 4560570 w 4674870"/>
              <a:gd name="connsiteY64" fmla="*/ 377190 h 842010"/>
              <a:gd name="connsiteX65" fmla="*/ 4488180 w 4674870"/>
              <a:gd name="connsiteY65" fmla="*/ 377190 h 842010"/>
              <a:gd name="connsiteX66" fmla="*/ 4339590 w 4674870"/>
              <a:gd name="connsiteY66" fmla="*/ 365760 h 842010"/>
              <a:gd name="connsiteX67" fmla="*/ 4107180 w 4674870"/>
              <a:gd name="connsiteY67" fmla="*/ 354330 h 842010"/>
              <a:gd name="connsiteX68" fmla="*/ 3806190 w 4674870"/>
              <a:gd name="connsiteY68" fmla="*/ 365760 h 842010"/>
              <a:gd name="connsiteX69" fmla="*/ 3528060 w 4674870"/>
              <a:gd name="connsiteY69" fmla="*/ 369570 h 842010"/>
              <a:gd name="connsiteX70" fmla="*/ 3101340 w 4674870"/>
              <a:gd name="connsiteY70" fmla="*/ 377190 h 842010"/>
              <a:gd name="connsiteX71" fmla="*/ 2876550 w 4674870"/>
              <a:gd name="connsiteY71" fmla="*/ 403860 h 842010"/>
              <a:gd name="connsiteX72" fmla="*/ 2769870 w 4674870"/>
              <a:gd name="connsiteY72" fmla="*/ 415290 h 842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74870" h="842010">
                <a:moveTo>
                  <a:pt x="2769870" y="415290"/>
                </a:moveTo>
                <a:lnTo>
                  <a:pt x="2518410" y="441960"/>
                </a:lnTo>
                <a:lnTo>
                  <a:pt x="2266950" y="472440"/>
                </a:lnTo>
                <a:lnTo>
                  <a:pt x="2023110" y="506730"/>
                </a:lnTo>
                <a:lnTo>
                  <a:pt x="1779270" y="541020"/>
                </a:lnTo>
                <a:lnTo>
                  <a:pt x="1546860" y="579120"/>
                </a:lnTo>
                <a:lnTo>
                  <a:pt x="1314450" y="621030"/>
                </a:lnTo>
                <a:lnTo>
                  <a:pt x="1162050" y="651510"/>
                </a:lnTo>
                <a:lnTo>
                  <a:pt x="952500" y="701040"/>
                </a:lnTo>
                <a:lnTo>
                  <a:pt x="803910" y="739140"/>
                </a:lnTo>
                <a:lnTo>
                  <a:pt x="685800" y="773430"/>
                </a:lnTo>
                <a:lnTo>
                  <a:pt x="491490" y="838200"/>
                </a:lnTo>
                <a:lnTo>
                  <a:pt x="461010" y="842010"/>
                </a:lnTo>
                <a:lnTo>
                  <a:pt x="407670" y="822960"/>
                </a:lnTo>
                <a:lnTo>
                  <a:pt x="335280" y="788670"/>
                </a:lnTo>
                <a:lnTo>
                  <a:pt x="270510" y="750570"/>
                </a:lnTo>
                <a:lnTo>
                  <a:pt x="217170" y="712470"/>
                </a:lnTo>
                <a:lnTo>
                  <a:pt x="182880" y="678180"/>
                </a:lnTo>
                <a:lnTo>
                  <a:pt x="133350" y="628650"/>
                </a:lnTo>
                <a:lnTo>
                  <a:pt x="106680" y="598170"/>
                </a:lnTo>
                <a:lnTo>
                  <a:pt x="72390" y="544830"/>
                </a:lnTo>
                <a:lnTo>
                  <a:pt x="30480" y="464820"/>
                </a:lnTo>
                <a:lnTo>
                  <a:pt x="3810" y="411480"/>
                </a:lnTo>
                <a:lnTo>
                  <a:pt x="0" y="396240"/>
                </a:lnTo>
                <a:lnTo>
                  <a:pt x="11430" y="369570"/>
                </a:lnTo>
                <a:lnTo>
                  <a:pt x="34290" y="358140"/>
                </a:lnTo>
                <a:lnTo>
                  <a:pt x="57150" y="361950"/>
                </a:lnTo>
                <a:lnTo>
                  <a:pt x="83820" y="388620"/>
                </a:lnTo>
                <a:lnTo>
                  <a:pt x="121920" y="422910"/>
                </a:lnTo>
                <a:lnTo>
                  <a:pt x="163830" y="453390"/>
                </a:lnTo>
                <a:lnTo>
                  <a:pt x="205740" y="476250"/>
                </a:lnTo>
                <a:lnTo>
                  <a:pt x="251460" y="491490"/>
                </a:lnTo>
                <a:lnTo>
                  <a:pt x="320040" y="502920"/>
                </a:lnTo>
                <a:lnTo>
                  <a:pt x="461010" y="510540"/>
                </a:lnTo>
                <a:lnTo>
                  <a:pt x="575310" y="510540"/>
                </a:lnTo>
                <a:lnTo>
                  <a:pt x="689610" y="491490"/>
                </a:lnTo>
                <a:lnTo>
                  <a:pt x="941070" y="449580"/>
                </a:lnTo>
                <a:lnTo>
                  <a:pt x="1306830" y="392430"/>
                </a:lnTo>
                <a:lnTo>
                  <a:pt x="1623060" y="346710"/>
                </a:lnTo>
                <a:lnTo>
                  <a:pt x="1893570" y="308610"/>
                </a:lnTo>
                <a:lnTo>
                  <a:pt x="2148840" y="274320"/>
                </a:lnTo>
                <a:lnTo>
                  <a:pt x="2438400" y="236220"/>
                </a:lnTo>
                <a:lnTo>
                  <a:pt x="2720340" y="198120"/>
                </a:lnTo>
                <a:lnTo>
                  <a:pt x="2926080" y="171450"/>
                </a:lnTo>
                <a:lnTo>
                  <a:pt x="3124200" y="152400"/>
                </a:lnTo>
                <a:lnTo>
                  <a:pt x="3337560" y="144780"/>
                </a:lnTo>
                <a:lnTo>
                  <a:pt x="3642360" y="125730"/>
                </a:lnTo>
                <a:lnTo>
                  <a:pt x="3882390" y="106680"/>
                </a:lnTo>
                <a:lnTo>
                  <a:pt x="3920490" y="87630"/>
                </a:lnTo>
                <a:lnTo>
                  <a:pt x="4023360" y="26670"/>
                </a:lnTo>
                <a:lnTo>
                  <a:pt x="4061460" y="0"/>
                </a:lnTo>
                <a:lnTo>
                  <a:pt x="4080510" y="0"/>
                </a:lnTo>
                <a:lnTo>
                  <a:pt x="4213860" y="34290"/>
                </a:lnTo>
                <a:lnTo>
                  <a:pt x="4354830" y="76200"/>
                </a:lnTo>
                <a:lnTo>
                  <a:pt x="4491990" y="125730"/>
                </a:lnTo>
                <a:lnTo>
                  <a:pt x="4560570" y="160020"/>
                </a:lnTo>
                <a:lnTo>
                  <a:pt x="4613910" y="190500"/>
                </a:lnTo>
                <a:lnTo>
                  <a:pt x="4636770" y="209550"/>
                </a:lnTo>
                <a:lnTo>
                  <a:pt x="4663440" y="243840"/>
                </a:lnTo>
                <a:lnTo>
                  <a:pt x="4674870" y="274320"/>
                </a:lnTo>
                <a:lnTo>
                  <a:pt x="4674870" y="297180"/>
                </a:lnTo>
                <a:lnTo>
                  <a:pt x="4663440" y="323850"/>
                </a:lnTo>
                <a:lnTo>
                  <a:pt x="4636770" y="346710"/>
                </a:lnTo>
                <a:lnTo>
                  <a:pt x="4598670" y="365760"/>
                </a:lnTo>
                <a:lnTo>
                  <a:pt x="4560570" y="377190"/>
                </a:lnTo>
                <a:lnTo>
                  <a:pt x="4488180" y="377190"/>
                </a:lnTo>
                <a:lnTo>
                  <a:pt x="4339590" y="365760"/>
                </a:lnTo>
                <a:lnTo>
                  <a:pt x="4107180" y="354330"/>
                </a:lnTo>
                <a:lnTo>
                  <a:pt x="3806190" y="365760"/>
                </a:lnTo>
                <a:lnTo>
                  <a:pt x="3528060" y="369570"/>
                </a:lnTo>
                <a:lnTo>
                  <a:pt x="3101340" y="377190"/>
                </a:lnTo>
                <a:lnTo>
                  <a:pt x="2876550" y="403860"/>
                </a:lnTo>
                <a:lnTo>
                  <a:pt x="2769870" y="415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D5FF0A3-31F0-42AF-97FF-85EDB4CEF000}"/>
              </a:ext>
            </a:extLst>
          </p:cNvPr>
          <p:cNvSpPr/>
          <p:nvPr/>
        </p:nvSpPr>
        <p:spPr>
          <a:xfrm rot="16200000">
            <a:off x="3218656" y="3407569"/>
            <a:ext cx="4503738" cy="654050"/>
          </a:xfrm>
          <a:custGeom>
            <a:avLst/>
            <a:gdLst>
              <a:gd name="connsiteX0" fmla="*/ 2596896 w 4502505"/>
              <a:gd name="connsiteY0" fmla="*/ 292608 h 654711"/>
              <a:gd name="connsiteX1" fmla="*/ 2260396 w 4502505"/>
              <a:gd name="connsiteY1" fmla="*/ 288951 h 654711"/>
              <a:gd name="connsiteX2" fmla="*/ 1949500 w 4502505"/>
              <a:gd name="connsiteY2" fmla="*/ 285293 h 654711"/>
              <a:gd name="connsiteX3" fmla="*/ 1689811 w 4502505"/>
              <a:gd name="connsiteY3" fmla="*/ 281636 h 654711"/>
              <a:gd name="connsiteX4" fmla="*/ 1463040 w 4502505"/>
              <a:gd name="connsiteY4" fmla="*/ 277978 h 654711"/>
              <a:gd name="connsiteX5" fmla="*/ 1217980 w 4502505"/>
              <a:gd name="connsiteY5" fmla="*/ 270663 h 654711"/>
              <a:gd name="connsiteX6" fmla="*/ 907084 w 4502505"/>
              <a:gd name="connsiteY6" fmla="*/ 259690 h 654711"/>
              <a:gd name="connsiteX7" fmla="*/ 702259 w 4502505"/>
              <a:gd name="connsiteY7" fmla="*/ 252375 h 654711"/>
              <a:gd name="connsiteX8" fmla="*/ 47548 w 4502505"/>
              <a:gd name="connsiteY8" fmla="*/ 190196 h 654711"/>
              <a:gd name="connsiteX9" fmla="*/ 18288 w 4502505"/>
              <a:gd name="connsiteY9" fmla="*/ 212141 h 654711"/>
              <a:gd name="connsiteX10" fmla="*/ 0 w 4502505"/>
              <a:gd name="connsiteY10" fmla="*/ 234087 h 654711"/>
              <a:gd name="connsiteX11" fmla="*/ 0 w 4502505"/>
              <a:gd name="connsiteY11" fmla="*/ 259690 h 654711"/>
              <a:gd name="connsiteX12" fmla="*/ 10972 w 4502505"/>
              <a:gd name="connsiteY12" fmla="*/ 281636 h 654711"/>
              <a:gd name="connsiteX13" fmla="*/ 58521 w 4502505"/>
              <a:gd name="connsiteY13" fmla="*/ 318212 h 654711"/>
              <a:gd name="connsiteX14" fmla="*/ 117043 w 4502505"/>
              <a:gd name="connsiteY14" fmla="*/ 365760 h 654711"/>
              <a:gd name="connsiteX15" fmla="*/ 171907 w 4502505"/>
              <a:gd name="connsiteY15" fmla="*/ 402336 h 654711"/>
              <a:gd name="connsiteX16" fmla="*/ 230428 w 4502505"/>
              <a:gd name="connsiteY16" fmla="*/ 438912 h 654711"/>
              <a:gd name="connsiteX17" fmla="*/ 303580 w 4502505"/>
              <a:gd name="connsiteY17" fmla="*/ 475488 h 654711"/>
              <a:gd name="connsiteX18" fmla="*/ 373075 w 4502505"/>
              <a:gd name="connsiteY18" fmla="*/ 504749 h 654711"/>
              <a:gd name="connsiteX19" fmla="*/ 438912 w 4502505"/>
              <a:gd name="connsiteY19" fmla="*/ 523037 h 654711"/>
              <a:gd name="connsiteX20" fmla="*/ 497433 w 4502505"/>
              <a:gd name="connsiteY20" fmla="*/ 537668 h 654711"/>
              <a:gd name="connsiteX21" fmla="*/ 563270 w 4502505"/>
              <a:gd name="connsiteY21" fmla="*/ 541325 h 654711"/>
              <a:gd name="connsiteX22" fmla="*/ 698601 w 4502505"/>
              <a:gd name="connsiteY22" fmla="*/ 530352 h 654711"/>
              <a:gd name="connsiteX23" fmla="*/ 940003 w 4502505"/>
              <a:gd name="connsiteY23" fmla="*/ 519380 h 654711"/>
              <a:gd name="connsiteX24" fmla="*/ 1217980 w 4502505"/>
              <a:gd name="connsiteY24" fmla="*/ 515722 h 654711"/>
              <a:gd name="connsiteX25" fmla="*/ 1627632 w 4502505"/>
              <a:gd name="connsiteY25" fmla="*/ 519380 h 654711"/>
              <a:gd name="connsiteX26" fmla="*/ 2077516 w 4502505"/>
              <a:gd name="connsiteY26" fmla="*/ 519380 h 654711"/>
              <a:gd name="connsiteX27" fmla="*/ 2392070 w 4502505"/>
              <a:gd name="connsiteY27" fmla="*/ 519380 h 654711"/>
              <a:gd name="connsiteX28" fmla="*/ 2710281 w 4502505"/>
              <a:gd name="connsiteY28" fmla="*/ 519380 h 654711"/>
              <a:gd name="connsiteX29" fmla="*/ 2955340 w 4502505"/>
              <a:gd name="connsiteY29" fmla="*/ 515722 h 654711"/>
              <a:gd name="connsiteX30" fmla="*/ 3138220 w 4502505"/>
              <a:gd name="connsiteY30" fmla="*/ 519380 h 654711"/>
              <a:gd name="connsiteX31" fmla="*/ 3350361 w 4502505"/>
              <a:gd name="connsiteY31" fmla="*/ 541325 h 654711"/>
              <a:gd name="connsiteX32" fmla="*/ 3514953 w 4502505"/>
              <a:gd name="connsiteY32" fmla="*/ 544983 h 654711"/>
              <a:gd name="connsiteX33" fmla="*/ 3657600 w 4502505"/>
              <a:gd name="connsiteY33" fmla="*/ 555956 h 654711"/>
              <a:gd name="connsiteX34" fmla="*/ 3811219 w 4502505"/>
              <a:gd name="connsiteY34" fmla="*/ 574244 h 654711"/>
              <a:gd name="connsiteX35" fmla="*/ 3972153 w 4502505"/>
              <a:gd name="connsiteY35" fmla="*/ 599847 h 654711"/>
              <a:gd name="connsiteX36" fmla="*/ 4023360 w 4502505"/>
              <a:gd name="connsiteY36" fmla="*/ 614477 h 654711"/>
              <a:gd name="connsiteX37" fmla="*/ 4056278 w 4502505"/>
              <a:gd name="connsiteY37" fmla="*/ 629108 h 654711"/>
              <a:gd name="connsiteX38" fmla="*/ 4089196 w 4502505"/>
              <a:gd name="connsiteY38" fmla="*/ 640080 h 654711"/>
              <a:gd name="connsiteX39" fmla="*/ 4125772 w 4502505"/>
              <a:gd name="connsiteY39" fmla="*/ 651053 h 654711"/>
              <a:gd name="connsiteX40" fmla="*/ 4169664 w 4502505"/>
              <a:gd name="connsiteY40" fmla="*/ 654711 h 654711"/>
              <a:gd name="connsiteX41" fmla="*/ 4206240 w 4502505"/>
              <a:gd name="connsiteY41" fmla="*/ 647396 h 654711"/>
              <a:gd name="connsiteX42" fmla="*/ 4231843 w 4502505"/>
              <a:gd name="connsiteY42" fmla="*/ 632765 h 654711"/>
              <a:gd name="connsiteX43" fmla="*/ 4264761 w 4502505"/>
              <a:gd name="connsiteY43" fmla="*/ 596189 h 654711"/>
              <a:gd name="connsiteX44" fmla="*/ 4326940 w 4502505"/>
              <a:gd name="connsiteY44" fmla="*/ 515722 h 654711"/>
              <a:gd name="connsiteX45" fmla="*/ 4418380 w 4502505"/>
              <a:gd name="connsiteY45" fmla="*/ 380391 h 654711"/>
              <a:gd name="connsiteX46" fmla="*/ 4454956 w 4502505"/>
              <a:gd name="connsiteY46" fmla="*/ 314554 h 654711"/>
              <a:gd name="connsiteX47" fmla="*/ 4476902 w 4502505"/>
              <a:gd name="connsiteY47" fmla="*/ 252375 h 654711"/>
              <a:gd name="connsiteX48" fmla="*/ 4491532 w 4502505"/>
              <a:gd name="connsiteY48" fmla="*/ 197511 h 654711"/>
              <a:gd name="connsiteX49" fmla="*/ 4495190 w 4502505"/>
              <a:gd name="connsiteY49" fmla="*/ 142647 h 654711"/>
              <a:gd name="connsiteX50" fmla="*/ 4502505 w 4502505"/>
              <a:gd name="connsiteY50" fmla="*/ 65837 h 654711"/>
              <a:gd name="connsiteX51" fmla="*/ 4498848 w 4502505"/>
              <a:gd name="connsiteY51" fmla="*/ 18288 h 654711"/>
              <a:gd name="connsiteX52" fmla="*/ 4491532 w 4502505"/>
              <a:gd name="connsiteY52" fmla="*/ 0 h 654711"/>
              <a:gd name="connsiteX53" fmla="*/ 4480560 w 4502505"/>
              <a:gd name="connsiteY53" fmla="*/ 0 h 654711"/>
              <a:gd name="connsiteX54" fmla="*/ 4458614 w 4502505"/>
              <a:gd name="connsiteY54" fmla="*/ 7316 h 654711"/>
              <a:gd name="connsiteX55" fmla="*/ 4440326 w 4502505"/>
              <a:gd name="connsiteY55" fmla="*/ 21946 h 654711"/>
              <a:gd name="connsiteX56" fmla="*/ 4418380 w 4502505"/>
              <a:gd name="connsiteY56" fmla="*/ 51207 h 654711"/>
              <a:gd name="connsiteX57" fmla="*/ 4381804 w 4502505"/>
              <a:gd name="connsiteY57" fmla="*/ 102413 h 654711"/>
              <a:gd name="connsiteX58" fmla="*/ 4341571 w 4502505"/>
              <a:gd name="connsiteY58" fmla="*/ 149962 h 654711"/>
              <a:gd name="connsiteX59" fmla="*/ 4294022 w 4502505"/>
              <a:gd name="connsiteY59" fmla="*/ 201168 h 654711"/>
              <a:gd name="connsiteX60" fmla="*/ 4250131 w 4502505"/>
              <a:gd name="connsiteY60" fmla="*/ 234087 h 654711"/>
              <a:gd name="connsiteX61" fmla="*/ 4202582 w 4502505"/>
              <a:gd name="connsiteY61" fmla="*/ 256032 h 654711"/>
              <a:gd name="connsiteX62" fmla="*/ 4140403 w 4502505"/>
              <a:gd name="connsiteY62" fmla="*/ 274320 h 654711"/>
              <a:gd name="connsiteX63" fmla="*/ 4045305 w 4502505"/>
              <a:gd name="connsiteY63" fmla="*/ 288951 h 654711"/>
              <a:gd name="connsiteX64" fmla="*/ 3975811 w 4502505"/>
              <a:gd name="connsiteY64" fmla="*/ 292608 h 654711"/>
              <a:gd name="connsiteX65" fmla="*/ 3800246 w 4502505"/>
              <a:gd name="connsiteY65" fmla="*/ 292608 h 654711"/>
              <a:gd name="connsiteX66" fmla="*/ 3485692 w 4502505"/>
              <a:gd name="connsiteY66" fmla="*/ 296266 h 654711"/>
              <a:gd name="connsiteX67" fmla="*/ 3299155 w 4502505"/>
              <a:gd name="connsiteY67" fmla="*/ 296266 h 654711"/>
              <a:gd name="connsiteX68" fmla="*/ 2933395 w 4502505"/>
              <a:gd name="connsiteY68" fmla="*/ 296266 h 654711"/>
              <a:gd name="connsiteX69" fmla="*/ 2596896 w 4502505"/>
              <a:gd name="connsiteY69" fmla="*/ 292608 h 65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02505" h="654711">
                <a:moveTo>
                  <a:pt x="2596896" y="292608"/>
                </a:moveTo>
                <a:lnTo>
                  <a:pt x="2260396" y="288951"/>
                </a:lnTo>
                <a:lnTo>
                  <a:pt x="1949500" y="285293"/>
                </a:lnTo>
                <a:lnTo>
                  <a:pt x="1689811" y="281636"/>
                </a:lnTo>
                <a:lnTo>
                  <a:pt x="1463040" y="277978"/>
                </a:lnTo>
                <a:lnTo>
                  <a:pt x="1217980" y="270663"/>
                </a:lnTo>
                <a:lnTo>
                  <a:pt x="907084" y="259690"/>
                </a:lnTo>
                <a:lnTo>
                  <a:pt x="702259" y="252375"/>
                </a:lnTo>
                <a:lnTo>
                  <a:pt x="47548" y="190196"/>
                </a:lnTo>
                <a:lnTo>
                  <a:pt x="18288" y="212141"/>
                </a:lnTo>
                <a:lnTo>
                  <a:pt x="0" y="234087"/>
                </a:lnTo>
                <a:lnTo>
                  <a:pt x="0" y="259690"/>
                </a:lnTo>
                <a:lnTo>
                  <a:pt x="10972" y="281636"/>
                </a:lnTo>
                <a:lnTo>
                  <a:pt x="58521" y="318212"/>
                </a:lnTo>
                <a:lnTo>
                  <a:pt x="117043" y="365760"/>
                </a:lnTo>
                <a:lnTo>
                  <a:pt x="171907" y="402336"/>
                </a:lnTo>
                <a:lnTo>
                  <a:pt x="230428" y="438912"/>
                </a:lnTo>
                <a:lnTo>
                  <a:pt x="303580" y="475488"/>
                </a:lnTo>
                <a:lnTo>
                  <a:pt x="373075" y="504749"/>
                </a:lnTo>
                <a:lnTo>
                  <a:pt x="438912" y="523037"/>
                </a:lnTo>
                <a:lnTo>
                  <a:pt x="497433" y="537668"/>
                </a:lnTo>
                <a:lnTo>
                  <a:pt x="563270" y="541325"/>
                </a:lnTo>
                <a:lnTo>
                  <a:pt x="698601" y="530352"/>
                </a:lnTo>
                <a:lnTo>
                  <a:pt x="940003" y="519380"/>
                </a:lnTo>
                <a:lnTo>
                  <a:pt x="1217980" y="515722"/>
                </a:lnTo>
                <a:lnTo>
                  <a:pt x="1627632" y="519380"/>
                </a:lnTo>
                <a:lnTo>
                  <a:pt x="2077516" y="519380"/>
                </a:lnTo>
                <a:lnTo>
                  <a:pt x="2392070" y="519380"/>
                </a:lnTo>
                <a:lnTo>
                  <a:pt x="2710281" y="519380"/>
                </a:lnTo>
                <a:lnTo>
                  <a:pt x="2955340" y="515722"/>
                </a:lnTo>
                <a:lnTo>
                  <a:pt x="3138220" y="519380"/>
                </a:lnTo>
                <a:lnTo>
                  <a:pt x="3350361" y="541325"/>
                </a:lnTo>
                <a:lnTo>
                  <a:pt x="3514953" y="544983"/>
                </a:lnTo>
                <a:lnTo>
                  <a:pt x="3657600" y="555956"/>
                </a:lnTo>
                <a:lnTo>
                  <a:pt x="3811219" y="574244"/>
                </a:lnTo>
                <a:lnTo>
                  <a:pt x="3972153" y="599847"/>
                </a:lnTo>
                <a:lnTo>
                  <a:pt x="4023360" y="614477"/>
                </a:lnTo>
                <a:lnTo>
                  <a:pt x="4056278" y="629108"/>
                </a:lnTo>
                <a:lnTo>
                  <a:pt x="4089196" y="640080"/>
                </a:lnTo>
                <a:lnTo>
                  <a:pt x="4125772" y="651053"/>
                </a:lnTo>
                <a:lnTo>
                  <a:pt x="4169664" y="654711"/>
                </a:lnTo>
                <a:lnTo>
                  <a:pt x="4206240" y="647396"/>
                </a:lnTo>
                <a:lnTo>
                  <a:pt x="4231843" y="632765"/>
                </a:lnTo>
                <a:lnTo>
                  <a:pt x="4264761" y="596189"/>
                </a:lnTo>
                <a:lnTo>
                  <a:pt x="4326940" y="515722"/>
                </a:lnTo>
                <a:lnTo>
                  <a:pt x="4418380" y="380391"/>
                </a:lnTo>
                <a:lnTo>
                  <a:pt x="4454956" y="314554"/>
                </a:lnTo>
                <a:lnTo>
                  <a:pt x="4476902" y="252375"/>
                </a:lnTo>
                <a:lnTo>
                  <a:pt x="4491532" y="197511"/>
                </a:lnTo>
                <a:lnTo>
                  <a:pt x="4495190" y="142647"/>
                </a:lnTo>
                <a:lnTo>
                  <a:pt x="4502505" y="65837"/>
                </a:lnTo>
                <a:lnTo>
                  <a:pt x="4498848" y="18288"/>
                </a:lnTo>
                <a:lnTo>
                  <a:pt x="4491532" y="0"/>
                </a:lnTo>
                <a:lnTo>
                  <a:pt x="4480560" y="0"/>
                </a:lnTo>
                <a:lnTo>
                  <a:pt x="4458614" y="7316"/>
                </a:lnTo>
                <a:lnTo>
                  <a:pt x="4440326" y="21946"/>
                </a:lnTo>
                <a:lnTo>
                  <a:pt x="4418380" y="51207"/>
                </a:lnTo>
                <a:lnTo>
                  <a:pt x="4381804" y="102413"/>
                </a:lnTo>
                <a:lnTo>
                  <a:pt x="4341571" y="149962"/>
                </a:lnTo>
                <a:lnTo>
                  <a:pt x="4294022" y="201168"/>
                </a:lnTo>
                <a:lnTo>
                  <a:pt x="4250131" y="234087"/>
                </a:lnTo>
                <a:lnTo>
                  <a:pt x="4202582" y="256032"/>
                </a:lnTo>
                <a:lnTo>
                  <a:pt x="4140403" y="274320"/>
                </a:lnTo>
                <a:lnTo>
                  <a:pt x="4045305" y="288951"/>
                </a:lnTo>
                <a:lnTo>
                  <a:pt x="3975811" y="292608"/>
                </a:lnTo>
                <a:lnTo>
                  <a:pt x="3800246" y="292608"/>
                </a:lnTo>
                <a:lnTo>
                  <a:pt x="3485692" y="296266"/>
                </a:lnTo>
                <a:lnTo>
                  <a:pt x="3299155" y="296266"/>
                </a:lnTo>
                <a:lnTo>
                  <a:pt x="2933395" y="296266"/>
                </a:lnTo>
                <a:lnTo>
                  <a:pt x="2596896" y="2926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377B441-979C-4E4A-A01E-5826F961B525}"/>
              </a:ext>
            </a:extLst>
          </p:cNvPr>
          <p:cNvSpPr/>
          <p:nvPr/>
        </p:nvSpPr>
        <p:spPr>
          <a:xfrm rot="16200000">
            <a:off x="4547394" y="5122069"/>
            <a:ext cx="873125" cy="846137"/>
          </a:xfrm>
          <a:custGeom>
            <a:avLst/>
            <a:gdLst>
              <a:gd name="connsiteX0" fmla="*/ 797718 w 873918"/>
              <a:gd name="connsiteY0" fmla="*/ 135731 h 845344"/>
              <a:gd name="connsiteX1" fmla="*/ 738187 w 873918"/>
              <a:gd name="connsiteY1" fmla="*/ 280988 h 845344"/>
              <a:gd name="connsiteX2" fmla="*/ 685800 w 873918"/>
              <a:gd name="connsiteY2" fmla="*/ 414338 h 845344"/>
              <a:gd name="connsiteX3" fmla="*/ 645318 w 873918"/>
              <a:gd name="connsiteY3" fmla="*/ 519113 h 845344"/>
              <a:gd name="connsiteX4" fmla="*/ 609600 w 873918"/>
              <a:gd name="connsiteY4" fmla="*/ 609600 h 845344"/>
              <a:gd name="connsiteX5" fmla="*/ 597693 w 873918"/>
              <a:gd name="connsiteY5" fmla="*/ 661988 h 845344"/>
              <a:gd name="connsiteX6" fmla="*/ 588168 w 873918"/>
              <a:gd name="connsiteY6" fmla="*/ 714375 h 845344"/>
              <a:gd name="connsiteX7" fmla="*/ 588168 w 873918"/>
              <a:gd name="connsiteY7" fmla="*/ 731044 h 845344"/>
              <a:gd name="connsiteX8" fmla="*/ 592931 w 873918"/>
              <a:gd name="connsiteY8" fmla="*/ 764381 h 845344"/>
              <a:gd name="connsiteX9" fmla="*/ 607218 w 873918"/>
              <a:gd name="connsiteY9" fmla="*/ 790575 h 845344"/>
              <a:gd name="connsiteX10" fmla="*/ 633412 w 873918"/>
              <a:gd name="connsiteY10" fmla="*/ 812006 h 845344"/>
              <a:gd name="connsiteX11" fmla="*/ 657225 w 873918"/>
              <a:gd name="connsiteY11" fmla="*/ 823913 h 845344"/>
              <a:gd name="connsiteX12" fmla="*/ 707231 w 873918"/>
              <a:gd name="connsiteY12" fmla="*/ 835819 h 845344"/>
              <a:gd name="connsiteX13" fmla="*/ 873918 w 873918"/>
              <a:gd name="connsiteY13" fmla="*/ 845344 h 845344"/>
              <a:gd name="connsiteX14" fmla="*/ 0 w 873918"/>
              <a:gd name="connsiteY14" fmla="*/ 816769 h 845344"/>
              <a:gd name="connsiteX15" fmla="*/ 19050 w 873918"/>
              <a:gd name="connsiteY15" fmla="*/ 792956 h 845344"/>
              <a:gd name="connsiteX16" fmla="*/ 45243 w 873918"/>
              <a:gd name="connsiteY16" fmla="*/ 771525 h 845344"/>
              <a:gd name="connsiteX17" fmla="*/ 80962 w 873918"/>
              <a:gd name="connsiteY17" fmla="*/ 750094 h 845344"/>
              <a:gd name="connsiteX18" fmla="*/ 157162 w 873918"/>
              <a:gd name="connsiteY18" fmla="*/ 707231 h 845344"/>
              <a:gd name="connsiteX19" fmla="*/ 233362 w 873918"/>
              <a:gd name="connsiteY19" fmla="*/ 659606 h 845344"/>
              <a:gd name="connsiteX20" fmla="*/ 316706 w 873918"/>
              <a:gd name="connsiteY20" fmla="*/ 597694 h 845344"/>
              <a:gd name="connsiteX21" fmla="*/ 371475 w 873918"/>
              <a:gd name="connsiteY21" fmla="*/ 545306 h 845344"/>
              <a:gd name="connsiteX22" fmla="*/ 428625 w 873918"/>
              <a:gd name="connsiteY22" fmla="*/ 481013 h 845344"/>
              <a:gd name="connsiteX23" fmla="*/ 490537 w 873918"/>
              <a:gd name="connsiteY23" fmla="*/ 400050 h 845344"/>
              <a:gd name="connsiteX24" fmla="*/ 621506 w 873918"/>
              <a:gd name="connsiteY24" fmla="*/ 223838 h 845344"/>
              <a:gd name="connsiteX25" fmla="*/ 719137 w 873918"/>
              <a:gd name="connsiteY25" fmla="*/ 90488 h 845344"/>
              <a:gd name="connsiteX26" fmla="*/ 766762 w 873918"/>
              <a:gd name="connsiteY26" fmla="*/ 26194 h 845344"/>
              <a:gd name="connsiteX27" fmla="*/ 785812 w 873918"/>
              <a:gd name="connsiteY27" fmla="*/ 9525 h 845344"/>
              <a:gd name="connsiteX28" fmla="*/ 804862 w 873918"/>
              <a:gd name="connsiteY28" fmla="*/ 0 h 845344"/>
              <a:gd name="connsiteX29" fmla="*/ 812006 w 873918"/>
              <a:gd name="connsiteY29" fmla="*/ 0 h 845344"/>
              <a:gd name="connsiteX30" fmla="*/ 816768 w 873918"/>
              <a:gd name="connsiteY30" fmla="*/ 0 h 845344"/>
              <a:gd name="connsiteX31" fmla="*/ 826293 w 873918"/>
              <a:gd name="connsiteY31" fmla="*/ 4763 h 845344"/>
              <a:gd name="connsiteX32" fmla="*/ 831056 w 873918"/>
              <a:gd name="connsiteY32" fmla="*/ 19050 h 845344"/>
              <a:gd name="connsiteX33" fmla="*/ 833437 w 873918"/>
              <a:gd name="connsiteY33" fmla="*/ 42863 h 845344"/>
              <a:gd name="connsiteX34" fmla="*/ 821531 w 873918"/>
              <a:gd name="connsiteY34" fmla="*/ 80963 h 845344"/>
              <a:gd name="connsiteX35" fmla="*/ 797718 w 873918"/>
              <a:gd name="connsiteY35" fmla="*/ 135731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3918" h="845344">
                <a:moveTo>
                  <a:pt x="797718" y="135731"/>
                </a:moveTo>
                <a:lnTo>
                  <a:pt x="738187" y="280988"/>
                </a:lnTo>
                <a:lnTo>
                  <a:pt x="685800" y="414338"/>
                </a:lnTo>
                <a:lnTo>
                  <a:pt x="645318" y="519113"/>
                </a:lnTo>
                <a:lnTo>
                  <a:pt x="609600" y="609600"/>
                </a:lnTo>
                <a:lnTo>
                  <a:pt x="597693" y="661988"/>
                </a:lnTo>
                <a:lnTo>
                  <a:pt x="588168" y="714375"/>
                </a:lnTo>
                <a:lnTo>
                  <a:pt x="588168" y="731044"/>
                </a:lnTo>
                <a:lnTo>
                  <a:pt x="592931" y="764381"/>
                </a:lnTo>
                <a:lnTo>
                  <a:pt x="607218" y="790575"/>
                </a:lnTo>
                <a:lnTo>
                  <a:pt x="633412" y="812006"/>
                </a:lnTo>
                <a:lnTo>
                  <a:pt x="657225" y="823913"/>
                </a:lnTo>
                <a:lnTo>
                  <a:pt x="707231" y="835819"/>
                </a:lnTo>
                <a:lnTo>
                  <a:pt x="873918" y="845344"/>
                </a:lnTo>
                <a:lnTo>
                  <a:pt x="0" y="816769"/>
                </a:lnTo>
                <a:lnTo>
                  <a:pt x="19050" y="792956"/>
                </a:lnTo>
                <a:lnTo>
                  <a:pt x="45243" y="771525"/>
                </a:lnTo>
                <a:lnTo>
                  <a:pt x="80962" y="750094"/>
                </a:lnTo>
                <a:lnTo>
                  <a:pt x="157162" y="707231"/>
                </a:lnTo>
                <a:lnTo>
                  <a:pt x="233362" y="659606"/>
                </a:lnTo>
                <a:lnTo>
                  <a:pt x="316706" y="597694"/>
                </a:lnTo>
                <a:lnTo>
                  <a:pt x="371475" y="545306"/>
                </a:lnTo>
                <a:lnTo>
                  <a:pt x="428625" y="481013"/>
                </a:lnTo>
                <a:lnTo>
                  <a:pt x="490537" y="400050"/>
                </a:lnTo>
                <a:lnTo>
                  <a:pt x="621506" y="223838"/>
                </a:lnTo>
                <a:lnTo>
                  <a:pt x="719137" y="90488"/>
                </a:lnTo>
                <a:lnTo>
                  <a:pt x="766762" y="26194"/>
                </a:lnTo>
                <a:lnTo>
                  <a:pt x="785812" y="9525"/>
                </a:lnTo>
                <a:lnTo>
                  <a:pt x="804862" y="0"/>
                </a:lnTo>
                <a:lnTo>
                  <a:pt x="812006" y="0"/>
                </a:lnTo>
                <a:lnTo>
                  <a:pt x="816768" y="0"/>
                </a:lnTo>
                <a:lnTo>
                  <a:pt x="826293" y="4763"/>
                </a:lnTo>
                <a:lnTo>
                  <a:pt x="831056" y="19050"/>
                </a:lnTo>
                <a:lnTo>
                  <a:pt x="833437" y="42863"/>
                </a:lnTo>
                <a:lnTo>
                  <a:pt x="821531" y="80963"/>
                </a:lnTo>
                <a:lnTo>
                  <a:pt x="797718" y="1357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933CEED-5489-4152-B7C3-C27F68DD1BAD}"/>
              </a:ext>
            </a:extLst>
          </p:cNvPr>
          <p:cNvSpPr/>
          <p:nvPr/>
        </p:nvSpPr>
        <p:spPr>
          <a:xfrm rot="16200000">
            <a:off x="3878263" y="3579813"/>
            <a:ext cx="1038225" cy="752475"/>
          </a:xfrm>
          <a:custGeom>
            <a:avLst/>
            <a:gdLst>
              <a:gd name="connsiteX0" fmla="*/ 914400 w 1038225"/>
              <a:gd name="connsiteY0" fmla="*/ 57150 h 752475"/>
              <a:gd name="connsiteX1" fmla="*/ 762000 w 1038225"/>
              <a:gd name="connsiteY1" fmla="*/ 159544 h 752475"/>
              <a:gd name="connsiteX2" fmla="*/ 642937 w 1038225"/>
              <a:gd name="connsiteY2" fmla="*/ 235744 h 752475"/>
              <a:gd name="connsiteX3" fmla="*/ 538162 w 1038225"/>
              <a:gd name="connsiteY3" fmla="*/ 300038 h 752475"/>
              <a:gd name="connsiteX4" fmla="*/ 438150 w 1038225"/>
              <a:gd name="connsiteY4" fmla="*/ 357188 h 752475"/>
              <a:gd name="connsiteX5" fmla="*/ 383381 w 1038225"/>
              <a:gd name="connsiteY5" fmla="*/ 385763 h 752475"/>
              <a:gd name="connsiteX6" fmla="*/ 300037 w 1038225"/>
              <a:gd name="connsiteY6" fmla="*/ 423863 h 752475"/>
              <a:gd name="connsiteX7" fmla="*/ 216694 w 1038225"/>
              <a:gd name="connsiteY7" fmla="*/ 459582 h 752475"/>
              <a:gd name="connsiteX8" fmla="*/ 116681 w 1038225"/>
              <a:gd name="connsiteY8" fmla="*/ 502444 h 752475"/>
              <a:gd name="connsiteX9" fmla="*/ 57150 w 1038225"/>
              <a:gd name="connsiteY9" fmla="*/ 526257 h 752475"/>
              <a:gd name="connsiteX10" fmla="*/ 35719 w 1038225"/>
              <a:gd name="connsiteY10" fmla="*/ 540544 h 752475"/>
              <a:gd name="connsiteX11" fmla="*/ 14287 w 1038225"/>
              <a:gd name="connsiteY11" fmla="*/ 566738 h 752475"/>
              <a:gd name="connsiteX12" fmla="*/ 4762 w 1038225"/>
              <a:gd name="connsiteY12" fmla="*/ 590550 h 752475"/>
              <a:gd name="connsiteX13" fmla="*/ 0 w 1038225"/>
              <a:gd name="connsiteY13" fmla="*/ 616744 h 752475"/>
              <a:gd name="connsiteX14" fmla="*/ 7144 w 1038225"/>
              <a:gd name="connsiteY14" fmla="*/ 642938 h 752475"/>
              <a:gd name="connsiteX15" fmla="*/ 30956 w 1038225"/>
              <a:gd name="connsiteY15" fmla="*/ 678657 h 752475"/>
              <a:gd name="connsiteX16" fmla="*/ 57150 w 1038225"/>
              <a:gd name="connsiteY16" fmla="*/ 697707 h 752475"/>
              <a:gd name="connsiteX17" fmla="*/ 90487 w 1038225"/>
              <a:gd name="connsiteY17" fmla="*/ 716757 h 752475"/>
              <a:gd name="connsiteX18" fmla="*/ 130969 w 1038225"/>
              <a:gd name="connsiteY18" fmla="*/ 731044 h 752475"/>
              <a:gd name="connsiteX19" fmla="*/ 192881 w 1038225"/>
              <a:gd name="connsiteY19" fmla="*/ 745332 h 752475"/>
              <a:gd name="connsiteX20" fmla="*/ 261937 w 1038225"/>
              <a:gd name="connsiteY20" fmla="*/ 752475 h 752475"/>
              <a:gd name="connsiteX21" fmla="*/ 316706 w 1038225"/>
              <a:gd name="connsiteY21" fmla="*/ 747713 h 752475"/>
              <a:gd name="connsiteX22" fmla="*/ 371475 w 1038225"/>
              <a:gd name="connsiteY22" fmla="*/ 738188 h 752475"/>
              <a:gd name="connsiteX23" fmla="*/ 428625 w 1038225"/>
              <a:gd name="connsiteY23" fmla="*/ 719138 h 752475"/>
              <a:gd name="connsiteX24" fmla="*/ 478631 w 1038225"/>
              <a:gd name="connsiteY24" fmla="*/ 692944 h 752475"/>
              <a:gd name="connsiteX25" fmla="*/ 526256 w 1038225"/>
              <a:gd name="connsiteY25" fmla="*/ 661988 h 752475"/>
              <a:gd name="connsiteX26" fmla="*/ 597694 w 1038225"/>
              <a:gd name="connsiteY26" fmla="*/ 595313 h 752475"/>
              <a:gd name="connsiteX27" fmla="*/ 721519 w 1038225"/>
              <a:gd name="connsiteY27" fmla="*/ 459582 h 752475"/>
              <a:gd name="connsiteX28" fmla="*/ 873919 w 1038225"/>
              <a:gd name="connsiteY28" fmla="*/ 269082 h 752475"/>
              <a:gd name="connsiteX29" fmla="*/ 1026319 w 1038225"/>
              <a:gd name="connsiteY29" fmla="*/ 69057 h 752475"/>
              <a:gd name="connsiteX30" fmla="*/ 1033462 w 1038225"/>
              <a:gd name="connsiteY30" fmla="*/ 47625 h 752475"/>
              <a:gd name="connsiteX31" fmla="*/ 1038225 w 1038225"/>
              <a:gd name="connsiteY31" fmla="*/ 21432 h 752475"/>
              <a:gd name="connsiteX32" fmla="*/ 1035844 w 1038225"/>
              <a:gd name="connsiteY32" fmla="*/ 9525 h 752475"/>
              <a:gd name="connsiteX33" fmla="*/ 1026319 w 1038225"/>
              <a:gd name="connsiteY33" fmla="*/ 2382 h 752475"/>
              <a:gd name="connsiteX34" fmla="*/ 1012031 w 1038225"/>
              <a:gd name="connsiteY34" fmla="*/ 0 h 752475"/>
              <a:gd name="connsiteX35" fmla="*/ 978694 w 1038225"/>
              <a:gd name="connsiteY35" fmla="*/ 9525 h 752475"/>
              <a:gd name="connsiteX36" fmla="*/ 914400 w 1038225"/>
              <a:gd name="connsiteY36" fmla="*/ 5715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8225" h="752475">
                <a:moveTo>
                  <a:pt x="914400" y="57150"/>
                </a:moveTo>
                <a:lnTo>
                  <a:pt x="762000" y="159544"/>
                </a:lnTo>
                <a:lnTo>
                  <a:pt x="642937" y="235744"/>
                </a:lnTo>
                <a:lnTo>
                  <a:pt x="538162" y="300038"/>
                </a:lnTo>
                <a:lnTo>
                  <a:pt x="438150" y="357188"/>
                </a:lnTo>
                <a:lnTo>
                  <a:pt x="383381" y="385763"/>
                </a:lnTo>
                <a:lnTo>
                  <a:pt x="300037" y="423863"/>
                </a:lnTo>
                <a:lnTo>
                  <a:pt x="216694" y="459582"/>
                </a:lnTo>
                <a:lnTo>
                  <a:pt x="116681" y="502444"/>
                </a:lnTo>
                <a:lnTo>
                  <a:pt x="57150" y="526257"/>
                </a:lnTo>
                <a:lnTo>
                  <a:pt x="35719" y="540544"/>
                </a:lnTo>
                <a:lnTo>
                  <a:pt x="14287" y="566738"/>
                </a:lnTo>
                <a:lnTo>
                  <a:pt x="4762" y="590550"/>
                </a:lnTo>
                <a:lnTo>
                  <a:pt x="0" y="616744"/>
                </a:lnTo>
                <a:lnTo>
                  <a:pt x="7144" y="642938"/>
                </a:lnTo>
                <a:lnTo>
                  <a:pt x="30956" y="678657"/>
                </a:lnTo>
                <a:lnTo>
                  <a:pt x="57150" y="697707"/>
                </a:lnTo>
                <a:lnTo>
                  <a:pt x="90487" y="716757"/>
                </a:lnTo>
                <a:lnTo>
                  <a:pt x="130969" y="731044"/>
                </a:lnTo>
                <a:lnTo>
                  <a:pt x="192881" y="745332"/>
                </a:lnTo>
                <a:lnTo>
                  <a:pt x="261937" y="752475"/>
                </a:lnTo>
                <a:lnTo>
                  <a:pt x="316706" y="747713"/>
                </a:lnTo>
                <a:lnTo>
                  <a:pt x="371475" y="738188"/>
                </a:lnTo>
                <a:lnTo>
                  <a:pt x="428625" y="719138"/>
                </a:lnTo>
                <a:lnTo>
                  <a:pt x="478631" y="692944"/>
                </a:lnTo>
                <a:lnTo>
                  <a:pt x="526256" y="661988"/>
                </a:lnTo>
                <a:lnTo>
                  <a:pt x="597694" y="595313"/>
                </a:lnTo>
                <a:lnTo>
                  <a:pt x="721519" y="459582"/>
                </a:lnTo>
                <a:lnTo>
                  <a:pt x="873919" y="269082"/>
                </a:lnTo>
                <a:lnTo>
                  <a:pt x="1026319" y="69057"/>
                </a:lnTo>
                <a:lnTo>
                  <a:pt x="1033462" y="47625"/>
                </a:lnTo>
                <a:lnTo>
                  <a:pt x="1038225" y="21432"/>
                </a:lnTo>
                <a:lnTo>
                  <a:pt x="1035844" y="9525"/>
                </a:lnTo>
                <a:lnTo>
                  <a:pt x="1026319" y="2382"/>
                </a:lnTo>
                <a:lnTo>
                  <a:pt x="1012031" y="0"/>
                </a:lnTo>
                <a:lnTo>
                  <a:pt x="978694" y="9525"/>
                </a:lnTo>
                <a:lnTo>
                  <a:pt x="914400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4F7DB5-5CC9-4FB0-B9A0-966A4F0A1BF7}"/>
              </a:ext>
            </a:extLst>
          </p:cNvPr>
          <p:cNvGrpSpPr>
            <a:grpSpLocks/>
          </p:cNvGrpSpPr>
          <p:nvPr/>
        </p:nvGrpSpPr>
        <p:grpSpPr bwMode="auto">
          <a:xfrm>
            <a:off x="2546350" y="1477963"/>
            <a:ext cx="4675188" cy="4503737"/>
            <a:chOff x="2686050" y="1635125"/>
            <a:chExt cx="4675188" cy="4503738"/>
          </a:xfrm>
        </p:grpSpPr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65978BAF-3DE5-405C-B9FE-82E2C1E92EEB}"/>
                </a:ext>
              </a:extLst>
            </p:cNvPr>
            <p:cNvSpPr/>
            <p:nvPr/>
          </p:nvSpPr>
          <p:spPr>
            <a:xfrm>
              <a:off x="2686050" y="26257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9">
              <a:extLst>
                <a:ext uri="{FF2B5EF4-FFF2-40B4-BE49-F238E27FC236}">
                  <a16:creationId xmlns:a16="http://schemas.microsoft.com/office/drawing/2014/main" id="{B0BC4DEA-AE85-4C05-A60A-1EBBDC5F7912}"/>
                </a:ext>
              </a:extLst>
            </p:cNvPr>
            <p:cNvSpPr/>
            <p:nvPr/>
          </p:nvSpPr>
          <p:spPr>
            <a:xfrm rot="16200000">
              <a:off x="3371056" y="3559970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36148009-480A-459F-8B24-C7872A7BF5EE}"/>
                </a:ext>
              </a:extLst>
            </p:cNvPr>
            <p:cNvSpPr/>
            <p:nvPr/>
          </p:nvSpPr>
          <p:spPr>
            <a:xfrm rot="16200000">
              <a:off x="4699794" y="5274470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927668A5-9461-4363-A4AE-5F2B93918A12}"/>
                </a:ext>
              </a:extLst>
            </p:cNvPr>
            <p:cNvSpPr/>
            <p:nvPr/>
          </p:nvSpPr>
          <p:spPr>
            <a:xfrm rot="16200000">
              <a:off x="4030663" y="37322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36418222-B059-421A-8D79-D1B8FF3EF13B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D1C8AE93-79CA-4A8B-8F00-2E76E158031B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CA5241C0-AA6B-4CC7-A151-CBE4AD2C25E8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0602B419-A246-4022-9DAE-9982EFAF8551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0">
              <a:extLst>
                <a:ext uri="{FF2B5EF4-FFF2-40B4-BE49-F238E27FC236}">
                  <a16:creationId xmlns:a16="http://schemas.microsoft.com/office/drawing/2014/main" id="{AAB2625D-F250-4D2B-8008-84C0381278D8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234" name="グループ化 1">
            <a:extLst>
              <a:ext uri="{FF2B5EF4-FFF2-40B4-BE49-F238E27FC236}">
                <a16:creationId xmlns:a16="http://schemas.microsoft.com/office/drawing/2014/main" id="{66A55ABD-960C-4DB8-BACD-B701CCDE2044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2DCE36A-D0F5-4FD9-8AEB-A98E69732CB1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72A9E15-D808-4CB4-A99B-C38D50A0F895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025F732-7EFA-4D32-93F3-BCEB1DE8990C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8FE931DB-768A-4EA6-825E-520339E0E642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4996ACB-E2D3-46C9-BCB4-545C5A97D07B}"/>
              </a:ext>
            </a:extLst>
          </p:cNvPr>
          <p:cNvSpPr/>
          <p:nvPr/>
        </p:nvSpPr>
        <p:spPr>
          <a:xfrm>
            <a:off x="2409825" y="2154238"/>
            <a:ext cx="2141538" cy="514350"/>
          </a:xfrm>
          <a:custGeom>
            <a:avLst/>
            <a:gdLst>
              <a:gd name="connsiteX0" fmla="*/ 1423988 w 2140744"/>
              <a:gd name="connsiteY0" fmla="*/ 97632 h 514350"/>
              <a:gd name="connsiteX1" fmla="*/ 1221581 w 2140744"/>
              <a:gd name="connsiteY1" fmla="*/ 119063 h 514350"/>
              <a:gd name="connsiteX2" fmla="*/ 1016794 w 2140744"/>
              <a:gd name="connsiteY2" fmla="*/ 145257 h 514350"/>
              <a:gd name="connsiteX3" fmla="*/ 778669 w 2140744"/>
              <a:gd name="connsiteY3" fmla="*/ 178594 h 514350"/>
              <a:gd name="connsiteX4" fmla="*/ 611981 w 2140744"/>
              <a:gd name="connsiteY4" fmla="*/ 204788 h 514350"/>
              <a:gd name="connsiteX5" fmla="*/ 442913 w 2140744"/>
              <a:gd name="connsiteY5" fmla="*/ 233363 h 514350"/>
              <a:gd name="connsiteX6" fmla="*/ 364331 w 2140744"/>
              <a:gd name="connsiteY6" fmla="*/ 245269 h 514350"/>
              <a:gd name="connsiteX7" fmla="*/ 338138 w 2140744"/>
              <a:gd name="connsiteY7" fmla="*/ 247650 h 514350"/>
              <a:gd name="connsiteX8" fmla="*/ 309563 w 2140744"/>
              <a:gd name="connsiteY8" fmla="*/ 247650 h 514350"/>
              <a:gd name="connsiteX9" fmla="*/ 266700 w 2140744"/>
              <a:gd name="connsiteY9" fmla="*/ 240507 h 514350"/>
              <a:gd name="connsiteX10" fmla="*/ 214313 w 2140744"/>
              <a:gd name="connsiteY10" fmla="*/ 226219 h 514350"/>
              <a:gd name="connsiteX11" fmla="*/ 140494 w 2140744"/>
              <a:gd name="connsiteY11" fmla="*/ 200025 h 514350"/>
              <a:gd name="connsiteX12" fmla="*/ 54769 w 2140744"/>
              <a:gd name="connsiteY12" fmla="*/ 157163 h 514350"/>
              <a:gd name="connsiteX13" fmla="*/ 28575 w 2140744"/>
              <a:gd name="connsiteY13" fmla="*/ 145257 h 514350"/>
              <a:gd name="connsiteX14" fmla="*/ 7144 w 2140744"/>
              <a:gd name="connsiteY14" fmla="*/ 142875 h 514350"/>
              <a:gd name="connsiteX15" fmla="*/ 0 w 2140744"/>
              <a:gd name="connsiteY15" fmla="*/ 150019 h 514350"/>
              <a:gd name="connsiteX16" fmla="*/ 0 w 2140744"/>
              <a:gd name="connsiteY16" fmla="*/ 157163 h 514350"/>
              <a:gd name="connsiteX17" fmla="*/ 2381 w 2140744"/>
              <a:gd name="connsiteY17" fmla="*/ 173832 h 514350"/>
              <a:gd name="connsiteX18" fmla="*/ 19050 w 2140744"/>
              <a:gd name="connsiteY18" fmla="*/ 207169 h 514350"/>
              <a:gd name="connsiteX19" fmla="*/ 66675 w 2140744"/>
              <a:gd name="connsiteY19" fmla="*/ 269082 h 514350"/>
              <a:gd name="connsiteX20" fmla="*/ 126206 w 2140744"/>
              <a:gd name="connsiteY20" fmla="*/ 340519 h 514350"/>
              <a:gd name="connsiteX21" fmla="*/ 173831 w 2140744"/>
              <a:gd name="connsiteY21" fmla="*/ 392907 h 514350"/>
              <a:gd name="connsiteX22" fmla="*/ 221456 w 2140744"/>
              <a:gd name="connsiteY22" fmla="*/ 438150 h 514350"/>
              <a:gd name="connsiteX23" fmla="*/ 250031 w 2140744"/>
              <a:gd name="connsiteY23" fmla="*/ 464344 h 514350"/>
              <a:gd name="connsiteX24" fmla="*/ 283369 w 2140744"/>
              <a:gd name="connsiteY24" fmla="*/ 485775 h 514350"/>
              <a:gd name="connsiteX25" fmla="*/ 304800 w 2140744"/>
              <a:gd name="connsiteY25" fmla="*/ 497682 h 514350"/>
              <a:gd name="connsiteX26" fmla="*/ 330994 w 2140744"/>
              <a:gd name="connsiteY26" fmla="*/ 504825 h 514350"/>
              <a:gd name="connsiteX27" fmla="*/ 369094 w 2140744"/>
              <a:gd name="connsiteY27" fmla="*/ 514350 h 514350"/>
              <a:gd name="connsiteX28" fmla="*/ 400050 w 2140744"/>
              <a:gd name="connsiteY28" fmla="*/ 514350 h 514350"/>
              <a:gd name="connsiteX29" fmla="*/ 450056 w 2140744"/>
              <a:gd name="connsiteY29" fmla="*/ 492919 h 514350"/>
              <a:gd name="connsiteX30" fmla="*/ 554831 w 2140744"/>
              <a:gd name="connsiteY30" fmla="*/ 459582 h 514350"/>
              <a:gd name="connsiteX31" fmla="*/ 697706 w 2140744"/>
              <a:gd name="connsiteY31" fmla="*/ 421482 h 514350"/>
              <a:gd name="connsiteX32" fmla="*/ 828675 w 2140744"/>
              <a:gd name="connsiteY32" fmla="*/ 392907 h 514350"/>
              <a:gd name="connsiteX33" fmla="*/ 923925 w 2140744"/>
              <a:gd name="connsiteY33" fmla="*/ 378619 h 514350"/>
              <a:gd name="connsiteX34" fmla="*/ 1021556 w 2140744"/>
              <a:gd name="connsiteY34" fmla="*/ 338138 h 514350"/>
              <a:gd name="connsiteX35" fmla="*/ 1162050 w 2140744"/>
              <a:gd name="connsiteY35" fmla="*/ 316707 h 514350"/>
              <a:gd name="connsiteX36" fmla="*/ 1328738 w 2140744"/>
              <a:gd name="connsiteY36" fmla="*/ 295275 h 514350"/>
              <a:gd name="connsiteX37" fmla="*/ 1435894 w 2140744"/>
              <a:gd name="connsiteY37" fmla="*/ 283369 h 514350"/>
              <a:gd name="connsiteX38" fmla="*/ 1557338 w 2140744"/>
              <a:gd name="connsiteY38" fmla="*/ 273844 h 514350"/>
              <a:gd name="connsiteX39" fmla="*/ 1697831 w 2140744"/>
              <a:gd name="connsiteY39" fmla="*/ 266700 h 514350"/>
              <a:gd name="connsiteX40" fmla="*/ 1824038 w 2140744"/>
              <a:gd name="connsiteY40" fmla="*/ 264319 h 514350"/>
              <a:gd name="connsiteX41" fmla="*/ 1919288 w 2140744"/>
              <a:gd name="connsiteY41" fmla="*/ 266700 h 514350"/>
              <a:gd name="connsiteX42" fmla="*/ 2005013 w 2140744"/>
              <a:gd name="connsiteY42" fmla="*/ 269082 h 514350"/>
              <a:gd name="connsiteX43" fmla="*/ 2059781 w 2140744"/>
              <a:gd name="connsiteY43" fmla="*/ 264319 h 514350"/>
              <a:gd name="connsiteX44" fmla="*/ 2095500 w 2140744"/>
              <a:gd name="connsiteY44" fmla="*/ 254794 h 514350"/>
              <a:gd name="connsiteX45" fmla="*/ 2119313 w 2140744"/>
              <a:gd name="connsiteY45" fmla="*/ 238125 h 514350"/>
              <a:gd name="connsiteX46" fmla="*/ 2131219 w 2140744"/>
              <a:gd name="connsiteY46" fmla="*/ 226219 h 514350"/>
              <a:gd name="connsiteX47" fmla="*/ 2138363 w 2140744"/>
              <a:gd name="connsiteY47" fmla="*/ 211932 h 514350"/>
              <a:gd name="connsiteX48" fmla="*/ 2140744 w 2140744"/>
              <a:gd name="connsiteY48" fmla="*/ 188119 h 514350"/>
              <a:gd name="connsiteX49" fmla="*/ 2135981 w 2140744"/>
              <a:gd name="connsiteY49" fmla="*/ 161925 h 514350"/>
              <a:gd name="connsiteX50" fmla="*/ 2119313 w 2140744"/>
              <a:gd name="connsiteY50" fmla="*/ 135732 h 514350"/>
              <a:gd name="connsiteX51" fmla="*/ 2095500 w 2140744"/>
              <a:gd name="connsiteY51" fmla="*/ 114300 h 514350"/>
              <a:gd name="connsiteX52" fmla="*/ 2066925 w 2140744"/>
              <a:gd name="connsiteY52" fmla="*/ 92869 h 514350"/>
              <a:gd name="connsiteX53" fmla="*/ 2007394 w 2140744"/>
              <a:gd name="connsiteY53" fmla="*/ 64294 h 514350"/>
              <a:gd name="connsiteX54" fmla="*/ 1940719 w 2140744"/>
              <a:gd name="connsiteY54" fmla="*/ 35719 h 514350"/>
              <a:gd name="connsiteX55" fmla="*/ 1862138 w 2140744"/>
              <a:gd name="connsiteY55" fmla="*/ 7144 h 514350"/>
              <a:gd name="connsiteX56" fmla="*/ 1838325 w 2140744"/>
              <a:gd name="connsiteY56" fmla="*/ 0 h 514350"/>
              <a:gd name="connsiteX57" fmla="*/ 1804988 w 2140744"/>
              <a:gd name="connsiteY57" fmla="*/ 4763 h 514350"/>
              <a:gd name="connsiteX58" fmla="*/ 1781175 w 2140744"/>
              <a:gd name="connsiteY58" fmla="*/ 11907 h 514350"/>
              <a:gd name="connsiteX59" fmla="*/ 1733550 w 2140744"/>
              <a:gd name="connsiteY59" fmla="*/ 35719 h 514350"/>
              <a:gd name="connsiteX60" fmla="*/ 1695450 w 2140744"/>
              <a:gd name="connsiteY60" fmla="*/ 64294 h 514350"/>
              <a:gd name="connsiteX61" fmla="*/ 1681163 w 2140744"/>
              <a:gd name="connsiteY61" fmla="*/ 69057 h 514350"/>
              <a:gd name="connsiteX62" fmla="*/ 1543050 w 2140744"/>
              <a:gd name="connsiteY62" fmla="*/ 83344 h 514350"/>
              <a:gd name="connsiteX63" fmla="*/ 1423988 w 2140744"/>
              <a:gd name="connsiteY63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40744" h="514350">
                <a:moveTo>
                  <a:pt x="1423988" y="97632"/>
                </a:moveTo>
                <a:lnTo>
                  <a:pt x="1221581" y="119063"/>
                </a:lnTo>
                <a:lnTo>
                  <a:pt x="1016794" y="145257"/>
                </a:lnTo>
                <a:lnTo>
                  <a:pt x="778669" y="178594"/>
                </a:lnTo>
                <a:lnTo>
                  <a:pt x="611981" y="204788"/>
                </a:lnTo>
                <a:lnTo>
                  <a:pt x="442913" y="233363"/>
                </a:lnTo>
                <a:lnTo>
                  <a:pt x="364331" y="245269"/>
                </a:lnTo>
                <a:lnTo>
                  <a:pt x="338138" y="247650"/>
                </a:lnTo>
                <a:lnTo>
                  <a:pt x="309563" y="247650"/>
                </a:lnTo>
                <a:lnTo>
                  <a:pt x="266700" y="240507"/>
                </a:lnTo>
                <a:lnTo>
                  <a:pt x="214313" y="226219"/>
                </a:lnTo>
                <a:lnTo>
                  <a:pt x="140494" y="200025"/>
                </a:lnTo>
                <a:lnTo>
                  <a:pt x="54769" y="157163"/>
                </a:lnTo>
                <a:lnTo>
                  <a:pt x="28575" y="145257"/>
                </a:lnTo>
                <a:lnTo>
                  <a:pt x="7144" y="142875"/>
                </a:lnTo>
                <a:lnTo>
                  <a:pt x="0" y="150019"/>
                </a:lnTo>
                <a:lnTo>
                  <a:pt x="0" y="157163"/>
                </a:lnTo>
                <a:lnTo>
                  <a:pt x="2381" y="173832"/>
                </a:lnTo>
                <a:lnTo>
                  <a:pt x="19050" y="207169"/>
                </a:lnTo>
                <a:lnTo>
                  <a:pt x="66675" y="269082"/>
                </a:lnTo>
                <a:lnTo>
                  <a:pt x="126206" y="340519"/>
                </a:lnTo>
                <a:lnTo>
                  <a:pt x="173831" y="392907"/>
                </a:lnTo>
                <a:lnTo>
                  <a:pt x="221456" y="438150"/>
                </a:lnTo>
                <a:lnTo>
                  <a:pt x="250031" y="464344"/>
                </a:lnTo>
                <a:lnTo>
                  <a:pt x="283369" y="485775"/>
                </a:lnTo>
                <a:lnTo>
                  <a:pt x="304800" y="497682"/>
                </a:lnTo>
                <a:lnTo>
                  <a:pt x="330994" y="504825"/>
                </a:lnTo>
                <a:lnTo>
                  <a:pt x="369094" y="514350"/>
                </a:lnTo>
                <a:lnTo>
                  <a:pt x="400050" y="514350"/>
                </a:lnTo>
                <a:lnTo>
                  <a:pt x="450056" y="492919"/>
                </a:lnTo>
                <a:lnTo>
                  <a:pt x="554831" y="459582"/>
                </a:lnTo>
                <a:lnTo>
                  <a:pt x="697706" y="421482"/>
                </a:lnTo>
                <a:lnTo>
                  <a:pt x="828675" y="392907"/>
                </a:lnTo>
                <a:lnTo>
                  <a:pt x="923925" y="378619"/>
                </a:lnTo>
                <a:lnTo>
                  <a:pt x="1021556" y="338138"/>
                </a:lnTo>
                <a:lnTo>
                  <a:pt x="1162050" y="316707"/>
                </a:lnTo>
                <a:lnTo>
                  <a:pt x="1328738" y="295275"/>
                </a:lnTo>
                <a:lnTo>
                  <a:pt x="1435894" y="283369"/>
                </a:lnTo>
                <a:lnTo>
                  <a:pt x="1557338" y="273844"/>
                </a:lnTo>
                <a:lnTo>
                  <a:pt x="1697831" y="266700"/>
                </a:lnTo>
                <a:lnTo>
                  <a:pt x="1824038" y="264319"/>
                </a:lnTo>
                <a:lnTo>
                  <a:pt x="1919288" y="266700"/>
                </a:lnTo>
                <a:lnTo>
                  <a:pt x="2005013" y="269082"/>
                </a:lnTo>
                <a:lnTo>
                  <a:pt x="2059781" y="264319"/>
                </a:lnTo>
                <a:lnTo>
                  <a:pt x="2095500" y="254794"/>
                </a:lnTo>
                <a:lnTo>
                  <a:pt x="2119313" y="238125"/>
                </a:lnTo>
                <a:lnTo>
                  <a:pt x="2131219" y="226219"/>
                </a:lnTo>
                <a:lnTo>
                  <a:pt x="2138363" y="211932"/>
                </a:lnTo>
                <a:lnTo>
                  <a:pt x="2140744" y="188119"/>
                </a:lnTo>
                <a:lnTo>
                  <a:pt x="2135981" y="161925"/>
                </a:lnTo>
                <a:lnTo>
                  <a:pt x="2119313" y="135732"/>
                </a:lnTo>
                <a:lnTo>
                  <a:pt x="2095500" y="114300"/>
                </a:lnTo>
                <a:lnTo>
                  <a:pt x="2066925" y="92869"/>
                </a:lnTo>
                <a:lnTo>
                  <a:pt x="2007394" y="64294"/>
                </a:lnTo>
                <a:lnTo>
                  <a:pt x="1940719" y="35719"/>
                </a:lnTo>
                <a:lnTo>
                  <a:pt x="1862138" y="7144"/>
                </a:lnTo>
                <a:lnTo>
                  <a:pt x="1838325" y="0"/>
                </a:lnTo>
                <a:lnTo>
                  <a:pt x="1804988" y="4763"/>
                </a:lnTo>
                <a:lnTo>
                  <a:pt x="1781175" y="11907"/>
                </a:lnTo>
                <a:lnTo>
                  <a:pt x="1733550" y="35719"/>
                </a:lnTo>
                <a:lnTo>
                  <a:pt x="1695450" y="64294"/>
                </a:lnTo>
                <a:lnTo>
                  <a:pt x="1681163" y="69057"/>
                </a:lnTo>
                <a:lnTo>
                  <a:pt x="1543050" y="83344"/>
                </a:lnTo>
                <a:lnTo>
                  <a:pt x="1423988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8B5DD200-9DD7-49FA-B1D2-5A3542DF8F36}"/>
              </a:ext>
            </a:extLst>
          </p:cNvPr>
          <p:cNvSpPr/>
          <p:nvPr/>
        </p:nvSpPr>
        <p:spPr>
          <a:xfrm>
            <a:off x="4305300" y="1579563"/>
            <a:ext cx="2665413" cy="487362"/>
          </a:xfrm>
          <a:custGeom>
            <a:avLst/>
            <a:gdLst>
              <a:gd name="connsiteX0" fmla="*/ 1971675 w 2664619"/>
              <a:gd name="connsiteY0" fmla="*/ 54769 h 488156"/>
              <a:gd name="connsiteX1" fmla="*/ 1840706 w 2664619"/>
              <a:gd name="connsiteY1" fmla="*/ 78581 h 488156"/>
              <a:gd name="connsiteX2" fmla="*/ 1721644 w 2664619"/>
              <a:gd name="connsiteY2" fmla="*/ 97631 h 488156"/>
              <a:gd name="connsiteX3" fmla="*/ 1585913 w 2664619"/>
              <a:gd name="connsiteY3" fmla="*/ 119062 h 488156"/>
              <a:gd name="connsiteX4" fmla="*/ 1431131 w 2664619"/>
              <a:gd name="connsiteY4" fmla="*/ 138112 h 488156"/>
              <a:gd name="connsiteX5" fmla="*/ 1247775 w 2664619"/>
              <a:gd name="connsiteY5" fmla="*/ 161925 h 488156"/>
              <a:gd name="connsiteX6" fmla="*/ 1100138 w 2664619"/>
              <a:gd name="connsiteY6" fmla="*/ 180975 h 488156"/>
              <a:gd name="connsiteX7" fmla="*/ 957263 w 2664619"/>
              <a:gd name="connsiteY7" fmla="*/ 200025 h 488156"/>
              <a:gd name="connsiteX8" fmla="*/ 797719 w 2664619"/>
              <a:gd name="connsiteY8" fmla="*/ 221456 h 488156"/>
              <a:gd name="connsiteX9" fmla="*/ 635794 w 2664619"/>
              <a:gd name="connsiteY9" fmla="*/ 242887 h 488156"/>
              <a:gd name="connsiteX10" fmla="*/ 478631 w 2664619"/>
              <a:gd name="connsiteY10" fmla="*/ 264319 h 488156"/>
              <a:gd name="connsiteX11" fmla="*/ 464344 w 2664619"/>
              <a:gd name="connsiteY11" fmla="*/ 264319 h 488156"/>
              <a:gd name="connsiteX12" fmla="*/ 419100 w 2664619"/>
              <a:gd name="connsiteY12" fmla="*/ 261937 h 488156"/>
              <a:gd name="connsiteX13" fmla="*/ 378619 w 2664619"/>
              <a:gd name="connsiteY13" fmla="*/ 257175 h 488156"/>
              <a:gd name="connsiteX14" fmla="*/ 338138 w 2664619"/>
              <a:gd name="connsiteY14" fmla="*/ 250031 h 488156"/>
              <a:gd name="connsiteX15" fmla="*/ 252413 w 2664619"/>
              <a:gd name="connsiteY15" fmla="*/ 230981 h 488156"/>
              <a:gd name="connsiteX16" fmla="*/ 180975 w 2664619"/>
              <a:gd name="connsiteY16" fmla="*/ 207169 h 488156"/>
              <a:gd name="connsiteX17" fmla="*/ 111919 w 2664619"/>
              <a:gd name="connsiteY17" fmla="*/ 178594 h 488156"/>
              <a:gd name="connsiteX18" fmla="*/ 71438 w 2664619"/>
              <a:gd name="connsiteY18" fmla="*/ 157162 h 488156"/>
              <a:gd name="connsiteX19" fmla="*/ 42863 w 2664619"/>
              <a:gd name="connsiteY19" fmla="*/ 150019 h 488156"/>
              <a:gd name="connsiteX20" fmla="*/ 21431 w 2664619"/>
              <a:gd name="connsiteY20" fmla="*/ 147637 h 488156"/>
              <a:gd name="connsiteX21" fmla="*/ 7144 w 2664619"/>
              <a:gd name="connsiteY21" fmla="*/ 150019 h 488156"/>
              <a:gd name="connsiteX22" fmla="*/ 0 w 2664619"/>
              <a:gd name="connsiteY22" fmla="*/ 154781 h 488156"/>
              <a:gd name="connsiteX23" fmla="*/ 0 w 2664619"/>
              <a:gd name="connsiteY23" fmla="*/ 169069 h 488156"/>
              <a:gd name="connsiteX24" fmla="*/ 2381 w 2664619"/>
              <a:gd name="connsiteY24" fmla="*/ 190500 h 488156"/>
              <a:gd name="connsiteX25" fmla="*/ 16669 w 2664619"/>
              <a:gd name="connsiteY25" fmla="*/ 219075 h 488156"/>
              <a:gd name="connsiteX26" fmla="*/ 59531 w 2664619"/>
              <a:gd name="connsiteY26" fmla="*/ 264319 h 488156"/>
              <a:gd name="connsiteX27" fmla="*/ 114300 w 2664619"/>
              <a:gd name="connsiteY27" fmla="*/ 311944 h 488156"/>
              <a:gd name="connsiteX28" fmla="*/ 185738 w 2664619"/>
              <a:gd name="connsiteY28" fmla="*/ 364331 h 488156"/>
              <a:gd name="connsiteX29" fmla="*/ 223838 w 2664619"/>
              <a:gd name="connsiteY29" fmla="*/ 388144 h 488156"/>
              <a:gd name="connsiteX30" fmla="*/ 280988 w 2664619"/>
              <a:gd name="connsiteY30" fmla="*/ 421481 h 488156"/>
              <a:gd name="connsiteX31" fmla="*/ 350044 w 2664619"/>
              <a:gd name="connsiteY31" fmla="*/ 454819 h 488156"/>
              <a:gd name="connsiteX32" fmla="*/ 402431 w 2664619"/>
              <a:gd name="connsiteY32" fmla="*/ 481012 h 488156"/>
              <a:gd name="connsiteX33" fmla="*/ 421481 w 2664619"/>
              <a:gd name="connsiteY33" fmla="*/ 488156 h 488156"/>
              <a:gd name="connsiteX34" fmla="*/ 495300 w 2664619"/>
              <a:gd name="connsiteY34" fmla="*/ 476250 h 488156"/>
              <a:gd name="connsiteX35" fmla="*/ 659606 w 2664619"/>
              <a:gd name="connsiteY35" fmla="*/ 447675 h 488156"/>
              <a:gd name="connsiteX36" fmla="*/ 821531 w 2664619"/>
              <a:gd name="connsiteY36" fmla="*/ 411956 h 488156"/>
              <a:gd name="connsiteX37" fmla="*/ 881063 w 2664619"/>
              <a:gd name="connsiteY37" fmla="*/ 402431 h 488156"/>
              <a:gd name="connsiteX38" fmla="*/ 959644 w 2664619"/>
              <a:gd name="connsiteY38" fmla="*/ 400050 h 488156"/>
              <a:gd name="connsiteX39" fmla="*/ 1107281 w 2664619"/>
              <a:gd name="connsiteY39" fmla="*/ 400050 h 488156"/>
              <a:gd name="connsiteX40" fmla="*/ 1290638 w 2664619"/>
              <a:gd name="connsiteY40" fmla="*/ 357187 h 488156"/>
              <a:gd name="connsiteX41" fmla="*/ 1462088 w 2664619"/>
              <a:gd name="connsiteY41" fmla="*/ 340519 h 488156"/>
              <a:gd name="connsiteX42" fmla="*/ 1693069 w 2664619"/>
              <a:gd name="connsiteY42" fmla="*/ 321469 h 488156"/>
              <a:gd name="connsiteX43" fmla="*/ 1847850 w 2664619"/>
              <a:gd name="connsiteY43" fmla="*/ 307181 h 488156"/>
              <a:gd name="connsiteX44" fmla="*/ 2052638 w 2664619"/>
              <a:gd name="connsiteY44" fmla="*/ 292894 h 488156"/>
              <a:gd name="connsiteX45" fmla="*/ 2214563 w 2664619"/>
              <a:gd name="connsiteY45" fmla="*/ 280987 h 488156"/>
              <a:gd name="connsiteX46" fmla="*/ 2397919 w 2664619"/>
              <a:gd name="connsiteY46" fmla="*/ 266700 h 488156"/>
              <a:gd name="connsiteX47" fmla="*/ 2538413 w 2664619"/>
              <a:gd name="connsiteY47" fmla="*/ 261937 h 488156"/>
              <a:gd name="connsiteX48" fmla="*/ 2595563 w 2664619"/>
              <a:gd name="connsiteY48" fmla="*/ 254794 h 488156"/>
              <a:gd name="connsiteX49" fmla="*/ 2624138 w 2664619"/>
              <a:gd name="connsiteY49" fmla="*/ 245269 h 488156"/>
              <a:gd name="connsiteX50" fmla="*/ 2643188 w 2664619"/>
              <a:gd name="connsiteY50" fmla="*/ 228600 h 488156"/>
              <a:gd name="connsiteX51" fmla="*/ 2657475 w 2664619"/>
              <a:gd name="connsiteY51" fmla="*/ 207169 h 488156"/>
              <a:gd name="connsiteX52" fmla="*/ 2662238 w 2664619"/>
              <a:gd name="connsiteY52" fmla="*/ 190500 h 488156"/>
              <a:gd name="connsiteX53" fmla="*/ 2664619 w 2664619"/>
              <a:gd name="connsiteY53" fmla="*/ 173831 h 488156"/>
              <a:gd name="connsiteX54" fmla="*/ 2664619 w 2664619"/>
              <a:gd name="connsiteY54" fmla="*/ 159544 h 488156"/>
              <a:gd name="connsiteX55" fmla="*/ 2657475 w 2664619"/>
              <a:gd name="connsiteY55" fmla="*/ 133350 h 488156"/>
              <a:gd name="connsiteX56" fmla="*/ 2643188 w 2664619"/>
              <a:gd name="connsiteY56" fmla="*/ 114300 h 488156"/>
              <a:gd name="connsiteX57" fmla="*/ 2619375 w 2664619"/>
              <a:gd name="connsiteY57" fmla="*/ 97631 h 488156"/>
              <a:gd name="connsiteX58" fmla="*/ 2583656 w 2664619"/>
              <a:gd name="connsiteY58" fmla="*/ 76200 h 488156"/>
              <a:gd name="connsiteX59" fmla="*/ 2531269 w 2664619"/>
              <a:gd name="connsiteY59" fmla="*/ 52387 h 488156"/>
              <a:gd name="connsiteX60" fmla="*/ 2438400 w 2664619"/>
              <a:gd name="connsiteY60" fmla="*/ 23812 h 488156"/>
              <a:gd name="connsiteX61" fmla="*/ 2369344 w 2664619"/>
              <a:gd name="connsiteY61" fmla="*/ 9525 h 488156"/>
              <a:gd name="connsiteX62" fmla="*/ 2290763 w 2664619"/>
              <a:gd name="connsiteY62" fmla="*/ 2381 h 488156"/>
              <a:gd name="connsiteX63" fmla="*/ 2231231 w 2664619"/>
              <a:gd name="connsiteY63" fmla="*/ 0 h 488156"/>
              <a:gd name="connsiteX64" fmla="*/ 2202656 w 2664619"/>
              <a:gd name="connsiteY64" fmla="*/ 0 h 488156"/>
              <a:gd name="connsiteX65" fmla="*/ 2159794 w 2664619"/>
              <a:gd name="connsiteY65" fmla="*/ 11906 h 488156"/>
              <a:gd name="connsiteX66" fmla="*/ 1971675 w 2664619"/>
              <a:gd name="connsiteY66" fmla="*/ 547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4619" h="488156">
                <a:moveTo>
                  <a:pt x="1971675" y="54769"/>
                </a:moveTo>
                <a:lnTo>
                  <a:pt x="1840706" y="78581"/>
                </a:lnTo>
                <a:lnTo>
                  <a:pt x="1721644" y="97631"/>
                </a:lnTo>
                <a:lnTo>
                  <a:pt x="1585913" y="119062"/>
                </a:lnTo>
                <a:lnTo>
                  <a:pt x="1431131" y="138112"/>
                </a:lnTo>
                <a:lnTo>
                  <a:pt x="1247775" y="161925"/>
                </a:lnTo>
                <a:lnTo>
                  <a:pt x="1100138" y="180975"/>
                </a:lnTo>
                <a:lnTo>
                  <a:pt x="957263" y="200025"/>
                </a:lnTo>
                <a:lnTo>
                  <a:pt x="797719" y="221456"/>
                </a:lnTo>
                <a:lnTo>
                  <a:pt x="635794" y="242887"/>
                </a:lnTo>
                <a:lnTo>
                  <a:pt x="478631" y="264319"/>
                </a:lnTo>
                <a:lnTo>
                  <a:pt x="464344" y="264319"/>
                </a:lnTo>
                <a:lnTo>
                  <a:pt x="419100" y="261937"/>
                </a:lnTo>
                <a:lnTo>
                  <a:pt x="378619" y="257175"/>
                </a:lnTo>
                <a:lnTo>
                  <a:pt x="338138" y="250031"/>
                </a:lnTo>
                <a:lnTo>
                  <a:pt x="252413" y="230981"/>
                </a:lnTo>
                <a:lnTo>
                  <a:pt x="180975" y="207169"/>
                </a:lnTo>
                <a:lnTo>
                  <a:pt x="111919" y="178594"/>
                </a:lnTo>
                <a:lnTo>
                  <a:pt x="71438" y="157162"/>
                </a:lnTo>
                <a:lnTo>
                  <a:pt x="42863" y="150019"/>
                </a:lnTo>
                <a:lnTo>
                  <a:pt x="21431" y="147637"/>
                </a:lnTo>
                <a:lnTo>
                  <a:pt x="7144" y="150019"/>
                </a:lnTo>
                <a:lnTo>
                  <a:pt x="0" y="154781"/>
                </a:lnTo>
                <a:lnTo>
                  <a:pt x="0" y="169069"/>
                </a:lnTo>
                <a:lnTo>
                  <a:pt x="2381" y="190500"/>
                </a:lnTo>
                <a:lnTo>
                  <a:pt x="16669" y="219075"/>
                </a:lnTo>
                <a:lnTo>
                  <a:pt x="59531" y="264319"/>
                </a:lnTo>
                <a:lnTo>
                  <a:pt x="114300" y="311944"/>
                </a:lnTo>
                <a:lnTo>
                  <a:pt x="185738" y="364331"/>
                </a:lnTo>
                <a:lnTo>
                  <a:pt x="223838" y="388144"/>
                </a:lnTo>
                <a:lnTo>
                  <a:pt x="280988" y="421481"/>
                </a:lnTo>
                <a:lnTo>
                  <a:pt x="350044" y="454819"/>
                </a:lnTo>
                <a:lnTo>
                  <a:pt x="402431" y="481012"/>
                </a:lnTo>
                <a:lnTo>
                  <a:pt x="421481" y="488156"/>
                </a:lnTo>
                <a:lnTo>
                  <a:pt x="495300" y="476250"/>
                </a:lnTo>
                <a:lnTo>
                  <a:pt x="659606" y="447675"/>
                </a:lnTo>
                <a:lnTo>
                  <a:pt x="821531" y="411956"/>
                </a:lnTo>
                <a:lnTo>
                  <a:pt x="881063" y="402431"/>
                </a:lnTo>
                <a:lnTo>
                  <a:pt x="959644" y="400050"/>
                </a:lnTo>
                <a:lnTo>
                  <a:pt x="1107281" y="400050"/>
                </a:lnTo>
                <a:lnTo>
                  <a:pt x="1290638" y="357187"/>
                </a:lnTo>
                <a:lnTo>
                  <a:pt x="1462088" y="340519"/>
                </a:lnTo>
                <a:lnTo>
                  <a:pt x="1693069" y="321469"/>
                </a:lnTo>
                <a:lnTo>
                  <a:pt x="1847850" y="307181"/>
                </a:lnTo>
                <a:lnTo>
                  <a:pt x="2052638" y="292894"/>
                </a:lnTo>
                <a:lnTo>
                  <a:pt x="2214563" y="280987"/>
                </a:lnTo>
                <a:lnTo>
                  <a:pt x="2397919" y="266700"/>
                </a:lnTo>
                <a:lnTo>
                  <a:pt x="2538413" y="261937"/>
                </a:lnTo>
                <a:lnTo>
                  <a:pt x="2595563" y="254794"/>
                </a:lnTo>
                <a:lnTo>
                  <a:pt x="2624138" y="245269"/>
                </a:lnTo>
                <a:lnTo>
                  <a:pt x="2643188" y="228600"/>
                </a:lnTo>
                <a:lnTo>
                  <a:pt x="2657475" y="207169"/>
                </a:lnTo>
                <a:lnTo>
                  <a:pt x="2662238" y="190500"/>
                </a:lnTo>
                <a:lnTo>
                  <a:pt x="2664619" y="173831"/>
                </a:lnTo>
                <a:lnTo>
                  <a:pt x="2664619" y="159544"/>
                </a:lnTo>
                <a:lnTo>
                  <a:pt x="2657475" y="133350"/>
                </a:lnTo>
                <a:lnTo>
                  <a:pt x="2643188" y="114300"/>
                </a:lnTo>
                <a:lnTo>
                  <a:pt x="2619375" y="97631"/>
                </a:lnTo>
                <a:lnTo>
                  <a:pt x="2583656" y="76200"/>
                </a:lnTo>
                <a:lnTo>
                  <a:pt x="2531269" y="52387"/>
                </a:lnTo>
                <a:lnTo>
                  <a:pt x="2438400" y="23812"/>
                </a:lnTo>
                <a:lnTo>
                  <a:pt x="2369344" y="9525"/>
                </a:lnTo>
                <a:lnTo>
                  <a:pt x="2290763" y="2381"/>
                </a:lnTo>
                <a:lnTo>
                  <a:pt x="2231231" y="0"/>
                </a:lnTo>
                <a:lnTo>
                  <a:pt x="2202656" y="0"/>
                </a:lnTo>
                <a:lnTo>
                  <a:pt x="2159794" y="11906"/>
                </a:lnTo>
                <a:lnTo>
                  <a:pt x="1971675" y="54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1ECAF649-07E5-4C65-90C5-D3957F63A13C}"/>
              </a:ext>
            </a:extLst>
          </p:cNvPr>
          <p:cNvSpPr/>
          <p:nvPr/>
        </p:nvSpPr>
        <p:spPr>
          <a:xfrm rot="16200000">
            <a:off x="1692275" y="3998913"/>
            <a:ext cx="3540125" cy="415925"/>
          </a:xfrm>
          <a:custGeom>
            <a:avLst/>
            <a:gdLst>
              <a:gd name="connsiteX0" fmla="*/ 2324941 w 3539334"/>
              <a:gd name="connsiteY0" fmla="*/ 152881 h 415375"/>
              <a:gd name="connsiteX1" fmla="*/ 2010526 w 3539334"/>
              <a:gd name="connsiteY1" fmla="*/ 152881 h 415375"/>
              <a:gd name="connsiteX2" fmla="*/ 1670150 w 3539334"/>
              <a:gd name="connsiteY2" fmla="*/ 152881 h 415375"/>
              <a:gd name="connsiteX3" fmla="*/ 1341312 w 3539334"/>
              <a:gd name="connsiteY3" fmla="*/ 149997 h 415375"/>
              <a:gd name="connsiteX4" fmla="*/ 1021128 w 3539334"/>
              <a:gd name="connsiteY4" fmla="*/ 149997 h 415375"/>
              <a:gd name="connsiteX5" fmla="*/ 680752 w 3539334"/>
              <a:gd name="connsiteY5" fmla="*/ 149997 h 415375"/>
              <a:gd name="connsiteX6" fmla="*/ 654791 w 3539334"/>
              <a:gd name="connsiteY6" fmla="*/ 149997 h 415375"/>
              <a:gd name="connsiteX7" fmla="*/ 106728 w 3539334"/>
              <a:gd name="connsiteY7" fmla="*/ 63460 h 415375"/>
              <a:gd name="connsiteX8" fmla="*/ 77882 w 3539334"/>
              <a:gd name="connsiteY8" fmla="*/ 63460 h 415375"/>
              <a:gd name="connsiteX9" fmla="*/ 46152 w 3539334"/>
              <a:gd name="connsiteY9" fmla="*/ 66345 h 415375"/>
              <a:gd name="connsiteX10" fmla="*/ 23076 w 3539334"/>
              <a:gd name="connsiteY10" fmla="*/ 72114 h 415375"/>
              <a:gd name="connsiteX11" fmla="*/ 11538 w 3539334"/>
              <a:gd name="connsiteY11" fmla="*/ 77883 h 415375"/>
              <a:gd name="connsiteX12" fmla="*/ 2884 w 3539334"/>
              <a:gd name="connsiteY12" fmla="*/ 89421 h 415375"/>
              <a:gd name="connsiteX13" fmla="*/ 0 w 3539334"/>
              <a:gd name="connsiteY13" fmla="*/ 109613 h 415375"/>
              <a:gd name="connsiteX14" fmla="*/ 8653 w 3539334"/>
              <a:gd name="connsiteY14" fmla="*/ 138458 h 415375"/>
              <a:gd name="connsiteX15" fmla="*/ 34614 w 3539334"/>
              <a:gd name="connsiteY15" fmla="*/ 178842 h 415375"/>
              <a:gd name="connsiteX16" fmla="*/ 77882 w 3539334"/>
              <a:gd name="connsiteY16" fmla="*/ 227879 h 415375"/>
              <a:gd name="connsiteX17" fmla="*/ 112497 w 3539334"/>
              <a:gd name="connsiteY17" fmla="*/ 256725 h 415375"/>
              <a:gd name="connsiteX18" fmla="*/ 175957 w 3539334"/>
              <a:gd name="connsiteY18" fmla="*/ 302877 h 415375"/>
              <a:gd name="connsiteX19" fmla="*/ 248070 w 3539334"/>
              <a:gd name="connsiteY19" fmla="*/ 343261 h 415375"/>
              <a:gd name="connsiteX20" fmla="*/ 334607 w 3539334"/>
              <a:gd name="connsiteY20" fmla="*/ 386529 h 415375"/>
              <a:gd name="connsiteX21" fmla="*/ 392298 w 3539334"/>
              <a:gd name="connsiteY21" fmla="*/ 412490 h 415375"/>
              <a:gd name="connsiteX22" fmla="*/ 403836 w 3539334"/>
              <a:gd name="connsiteY22" fmla="*/ 415375 h 415375"/>
              <a:gd name="connsiteX23" fmla="*/ 435566 w 3539334"/>
              <a:gd name="connsiteY23" fmla="*/ 412490 h 415375"/>
              <a:gd name="connsiteX24" fmla="*/ 539409 w 3539334"/>
              <a:gd name="connsiteY24" fmla="*/ 400952 h 415375"/>
              <a:gd name="connsiteX25" fmla="*/ 660560 w 3539334"/>
              <a:gd name="connsiteY25" fmla="*/ 389414 h 415375"/>
              <a:gd name="connsiteX26" fmla="*/ 822094 w 3539334"/>
              <a:gd name="connsiteY26" fmla="*/ 380760 h 415375"/>
              <a:gd name="connsiteX27" fmla="*/ 1084588 w 3539334"/>
              <a:gd name="connsiteY27" fmla="*/ 374991 h 415375"/>
              <a:gd name="connsiteX28" fmla="*/ 1335543 w 3539334"/>
              <a:gd name="connsiteY28" fmla="*/ 374991 h 415375"/>
              <a:gd name="connsiteX29" fmla="*/ 1612459 w 3539334"/>
              <a:gd name="connsiteY29" fmla="*/ 372106 h 415375"/>
              <a:gd name="connsiteX30" fmla="*/ 1837453 w 3539334"/>
              <a:gd name="connsiteY30" fmla="*/ 374991 h 415375"/>
              <a:gd name="connsiteX31" fmla="*/ 2120139 w 3539334"/>
              <a:gd name="connsiteY31" fmla="*/ 372106 h 415375"/>
              <a:gd name="connsiteX32" fmla="*/ 2437438 w 3539334"/>
              <a:gd name="connsiteY32" fmla="*/ 374991 h 415375"/>
              <a:gd name="connsiteX33" fmla="*/ 2711470 w 3539334"/>
              <a:gd name="connsiteY33" fmla="*/ 372106 h 415375"/>
              <a:gd name="connsiteX34" fmla="*/ 2991270 w 3539334"/>
              <a:gd name="connsiteY34" fmla="*/ 372106 h 415375"/>
              <a:gd name="connsiteX35" fmla="*/ 3167228 w 3539334"/>
              <a:gd name="connsiteY35" fmla="*/ 374991 h 415375"/>
              <a:gd name="connsiteX36" fmla="*/ 3196073 w 3539334"/>
              <a:gd name="connsiteY36" fmla="*/ 392298 h 415375"/>
              <a:gd name="connsiteX37" fmla="*/ 3227803 w 3539334"/>
              <a:gd name="connsiteY37" fmla="*/ 406721 h 415375"/>
              <a:gd name="connsiteX38" fmla="*/ 3256648 w 3539334"/>
              <a:gd name="connsiteY38" fmla="*/ 412490 h 415375"/>
              <a:gd name="connsiteX39" fmla="*/ 3276840 w 3539334"/>
              <a:gd name="connsiteY39" fmla="*/ 412490 h 415375"/>
              <a:gd name="connsiteX40" fmla="*/ 3302801 w 3539334"/>
              <a:gd name="connsiteY40" fmla="*/ 403836 h 415375"/>
              <a:gd name="connsiteX41" fmla="*/ 3322993 w 3539334"/>
              <a:gd name="connsiteY41" fmla="*/ 389414 h 415375"/>
              <a:gd name="connsiteX42" fmla="*/ 3340300 w 3539334"/>
              <a:gd name="connsiteY42" fmla="*/ 366337 h 415375"/>
              <a:gd name="connsiteX43" fmla="*/ 3348954 w 3539334"/>
              <a:gd name="connsiteY43" fmla="*/ 351915 h 415375"/>
              <a:gd name="connsiteX44" fmla="*/ 3395106 w 3539334"/>
              <a:gd name="connsiteY44" fmla="*/ 302877 h 415375"/>
              <a:gd name="connsiteX45" fmla="*/ 3464335 w 3539334"/>
              <a:gd name="connsiteY45" fmla="*/ 222110 h 415375"/>
              <a:gd name="connsiteX46" fmla="*/ 3539334 w 3539334"/>
              <a:gd name="connsiteY46" fmla="*/ 126920 h 415375"/>
              <a:gd name="connsiteX47" fmla="*/ 3519142 w 3539334"/>
              <a:gd name="connsiteY47" fmla="*/ 0 h 415375"/>
              <a:gd name="connsiteX48" fmla="*/ 3418183 w 3539334"/>
              <a:gd name="connsiteY48" fmla="*/ 74999 h 415375"/>
              <a:gd name="connsiteX49" fmla="*/ 3377799 w 3539334"/>
              <a:gd name="connsiteY49" fmla="*/ 103844 h 415375"/>
              <a:gd name="connsiteX50" fmla="*/ 3340300 w 3539334"/>
              <a:gd name="connsiteY50" fmla="*/ 121151 h 415375"/>
              <a:gd name="connsiteX51" fmla="*/ 3305686 w 3539334"/>
              <a:gd name="connsiteY51" fmla="*/ 132689 h 415375"/>
              <a:gd name="connsiteX52" fmla="*/ 3253764 w 3539334"/>
              <a:gd name="connsiteY52" fmla="*/ 144228 h 415375"/>
              <a:gd name="connsiteX53" fmla="*/ 3201842 w 3539334"/>
              <a:gd name="connsiteY53" fmla="*/ 149997 h 415375"/>
              <a:gd name="connsiteX54" fmla="*/ 3072038 w 3539334"/>
              <a:gd name="connsiteY54" fmla="*/ 149997 h 415375"/>
              <a:gd name="connsiteX55" fmla="*/ 2803775 w 3539334"/>
              <a:gd name="connsiteY55" fmla="*/ 152881 h 415375"/>
              <a:gd name="connsiteX56" fmla="*/ 2324941 w 3539334"/>
              <a:gd name="connsiteY56" fmla="*/ 152881 h 41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539334" h="415375">
                <a:moveTo>
                  <a:pt x="2324941" y="152881"/>
                </a:moveTo>
                <a:lnTo>
                  <a:pt x="2010526" y="152881"/>
                </a:lnTo>
                <a:lnTo>
                  <a:pt x="1670150" y="152881"/>
                </a:lnTo>
                <a:lnTo>
                  <a:pt x="1341312" y="149997"/>
                </a:lnTo>
                <a:lnTo>
                  <a:pt x="1021128" y="149997"/>
                </a:lnTo>
                <a:lnTo>
                  <a:pt x="680752" y="149997"/>
                </a:lnTo>
                <a:lnTo>
                  <a:pt x="654791" y="149997"/>
                </a:lnTo>
                <a:lnTo>
                  <a:pt x="106728" y="63460"/>
                </a:lnTo>
                <a:lnTo>
                  <a:pt x="77882" y="63460"/>
                </a:lnTo>
                <a:lnTo>
                  <a:pt x="46152" y="66345"/>
                </a:lnTo>
                <a:lnTo>
                  <a:pt x="23076" y="72114"/>
                </a:lnTo>
                <a:lnTo>
                  <a:pt x="11538" y="77883"/>
                </a:lnTo>
                <a:lnTo>
                  <a:pt x="2884" y="89421"/>
                </a:lnTo>
                <a:lnTo>
                  <a:pt x="0" y="109613"/>
                </a:lnTo>
                <a:lnTo>
                  <a:pt x="8653" y="138458"/>
                </a:lnTo>
                <a:lnTo>
                  <a:pt x="34614" y="178842"/>
                </a:lnTo>
                <a:lnTo>
                  <a:pt x="77882" y="227879"/>
                </a:lnTo>
                <a:lnTo>
                  <a:pt x="112497" y="256725"/>
                </a:lnTo>
                <a:lnTo>
                  <a:pt x="175957" y="302877"/>
                </a:lnTo>
                <a:lnTo>
                  <a:pt x="248070" y="343261"/>
                </a:lnTo>
                <a:lnTo>
                  <a:pt x="334607" y="386529"/>
                </a:lnTo>
                <a:lnTo>
                  <a:pt x="392298" y="412490"/>
                </a:lnTo>
                <a:lnTo>
                  <a:pt x="403836" y="415375"/>
                </a:lnTo>
                <a:lnTo>
                  <a:pt x="435566" y="412490"/>
                </a:lnTo>
                <a:lnTo>
                  <a:pt x="539409" y="400952"/>
                </a:lnTo>
                <a:lnTo>
                  <a:pt x="660560" y="389414"/>
                </a:lnTo>
                <a:lnTo>
                  <a:pt x="822094" y="380760"/>
                </a:lnTo>
                <a:lnTo>
                  <a:pt x="1084588" y="374991"/>
                </a:lnTo>
                <a:lnTo>
                  <a:pt x="1335543" y="374991"/>
                </a:lnTo>
                <a:lnTo>
                  <a:pt x="1612459" y="372106"/>
                </a:lnTo>
                <a:lnTo>
                  <a:pt x="1837453" y="374991"/>
                </a:lnTo>
                <a:lnTo>
                  <a:pt x="2120139" y="372106"/>
                </a:lnTo>
                <a:lnTo>
                  <a:pt x="2437438" y="374991"/>
                </a:lnTo>
                <a:lnTo>
                  <a:pt x="2711470" y="372106"/>
                </a:lnTo>
                <a:lnTo>
                  <a:pt x="2991270" y="372106"/>
                </a:lnTo>
                <a:lnTo>
                  <a:pt x="3167228" y="374991"/>
                </a:lnTo>
                <a:lnTo>
                  <a:pt x="3196073" y="392298"/>
                </a:lnTo>
                <a:lnTo>
                  <a:pt x="3227803" y="406721"/>
                </a:lnTo>
                <a:lnTo>
                  <a:pt x="3256648" y="412490"/>
                </a:lnTo>
                <a:lnTo>
                  <a:pt x="3276840" y="412490"/>
                </a:lnTo>
                <a:lnTo>
                  <a:pt x="3302801" y="403836"/>
                </a:lnTo>
                <a:lnTo>
                  <a:pt x="3322993" y="389414"/>
                </a:lnTo>
                <a:lnTo>
                  <a:pt x="3340300" y="366337"/>
                </a:lnTo>
                <a:lnTo>
                  <a:pt x="3348954" y="351915"/>
                </a:lnTo>
                <a:lnTo>
                  <a:pt x="3395106" y="302877"/>
                </a:lnTo>
                <a:lnTo>
                  <a:pt x="3464335" y="222110"/>
                </a:lnTo>
                <a:lnTo>
                  <a:pt x="3539334" y="126920"/>
                </a:lnTo>
                <a:lnTo>
                  <a:pt x="3519142" y="0"/>
                </a:lnTo>
                <a:lnTo>
                  <a:pt x="3418183" y="74999"/>
                </a:lnTo>
                <a:lnTo>
                  <a:pt x="3377799" y="103844"/>
                </a:lnTo>
                <a:lnTo>
                  <a:pt x="3340300" y="121151"/>
                </a:lnTo>
                <a:lnTo>
                  <a:pt x="3305686" y="132689"/>
                </a:lnTo>
                <a:lnTo>
                  <a:pt x="3253764" y="144228"/>
                </a:lnTo>
                <a:lnTo>
                  <a:pt x="3201842" y="149997"/>
                </a:lnTo>
                <a:lnTo>
                  <a:pt x="3072038" y="149997"/>
                </a:lnTo>
                <a:lnTo>
                  <a:pt x="2803775" y="152881"/>
                </a:lnTo>
                <a:lnTo>
                  <a:pt x="2324941" y="1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CA289F7D-1C66-49EC-9E48-88E2962E04FE}"/>
              </a:ext>
            </a:extLst>
          </p:cNvPr>
          <p:cNvSpPr/>
          <p:nvPr/>
        </p:nvSpPr>
        <p:spPr>
          <a:xfrm rot="16200000">
            <a:off x="2742406" y="5276057"/>
            <a:ext cx="746125" cy="652462"/>
          </a:xfrm>
          <a:custGeom>
            <a:avLst/>
            <a:gdLst>
              <a:gd name="connsiteX0" fmla="*/ 573882 w 745332"/>
              <a:gd name="connsiteY0" fmla="*/ 104775 h 652463"/>
              <a:gd name="connsiteX1" fmla="*/ 502444 w 745332"/>
              <a:gd name="connsiteY1" fmla="*/ 192881 h 652463"/>
              <a:gd name="connsiteX2" fmla="*/ 435769 w 745332"/>
              <a:gd name="connsiteY2" fmla="*/ 280988 h 652463"/>
              <a:gd name="connsiteX3" fmla="*/ 404813 w 745332"/>
              <a:gd name="connsiteY3" fmla="*/ 321469 h 652463"/>
              <a:gd name="connsiteX4" fmla="*/ 388144 w 745332"/>
              <a:gd name="connsiteY4" fmla="*/ 340519 h 652463"/>
              <a:gd name="connsiteX5" fmla="*/ 345282 w 745332"/>
              <a:gd name="connsiteY5" fmla="*/ 376238 h 652463"/>
              <a:gd name="connsiteX6" fmla="*/ 290513 w 745332"/>
              <a:gd name="connsiteY6" fmla="*/ 419100 h 652463"/>
              <a:gd name="connsiteX7" fmla="*/ 250032 w 745332"/>
              <a:gd name="connsiteY7" fmla="*/ 450056 h 652463"/>
              <a:gd name="connsiteX8" fmla="*/ 204788 w 745332"/>
              <a:gd name="connsiteY8" fmla="*/ 481013 h 652463"/>
              <a:gd name="connsiteX9" fmla="*/ 176213 w 745332"/>
              <a:gd name="connsiteY9" fmla="*/ 500063 h 652463"/>
              <a:gd name="connsiteX10" fmla="*/ 145257 w 745332"/>
              <a:gd name="connsiteY10" fmla="*/ 516731 h 652463"/>
              <a:gd name="connsiteX11" fmla="*/ 119063 w 745332"/>
              <a:gd name="connsiteY11" fmla="*/ 523875 h 652463"/>
              <a:gd name="connsiteX12" fmla="*/ 83344 w 745332"/>
              <a:gd name="connsiteY12" fmla="*/ 528638 h 652463"/>
              <a:gd name="connsiteX13" fmla="*/ 45244 w 745332"/>
              <a:gd name="connsiteY13" fmla="*/ 533400 h 652463"/>
              <a:gd name="connsiteX14" fmla="*/ 9525 w 745332"/>
              <a:gd name="connsiteY14" fmla="*/ 547688 h 652463"/>
              <a:gd name="connsiteX15" fmla="*/ 0 w 745332"/>
              <a:gd name="connsiteY15" fmla="*/ 569119 h 652463"/>
              <a:gd name="connsiteX16" fmla="*/ 16669 w 745332"/>
              <a:gd name="connsiteY16" fmla="*/ 611981 h 652463"/>
              <a:gd name="connsiteX17" fmla="*/ 42863 w 745332"/>
              <a:gd name="connsiteY17" fmla="*/ 652463 h 652463"/>
              <a:gd name="connsiteX18" fmla="*/ 745332 w 745332"/>
              <a:gd name="connsiteY18" fmla="*/ 619125 h 652463"/>
              <a:gd name="connsiteX19" fmla="*/ 673894 w 745332"/>
              <a:gd name="connsiteY19" fmla="*/ 616744 h 652463"/>
              <a:gd name="connsiteX20" fmla="*/ 631032 w 745332"/>
              <a:gd name="connsiteY20" fmla="*/ 607219 h 652463"/>
              <a:gd name="connsiteX21" fmla="*/ 614363 w 745332"/>
              <a:gd name="connsiteY21" fmla="*/ 597694 h 652463"/>
              <a:gd name="connsiteX22" fmla="*/ 597694 w 745332"/>
              <a:gd name="connsiteY22" fmla="*/ 585788 h 652463"/>
              <a:gd name="connsiteX23" fmla="*/ 592932 w 745332"/>
              <a:gd name="connsiteY23" fmla="*/ 578644 h 652463"/>
              <a:gd name="connsiteX24" fmla="*/ 583407 w 745332"/>
              <a:gd name="connsiteY24" fmla="*/ 561975 h 652463"/>
              <a:gd name="connsiteX25" fmla="*/ 578644 w 745332"/>
              <a:gd name="connsiteY25" fmla="*/ 547688 h 652463"/>
              <a:gd name="connsiteX26" fmla="*/ 576263 w 745332"/>
              <a:gd name="connsiteY26" fmla="*/ 519113 h 652463"/>
              <a:gd name="connsiteX27" fmla="*/ 578644 w 745332"/>
              <a:gd name="connsiteY27" fmla="*/ 471488 h 652463"/>
              <a:gd name="connsiteX28" fmla="*/ 590550 w 745332"/>
              <a:gd name="connsiteY28" fmla="*/ 381000 h 652463"/>
              <a:gd name="connsiteX29" fmla="*/ 614363 w 745332"/>
              <a:gd name="connsiteY29" fmla="*/ 273844 h 652463"/>
              <a:gd name="connsiteX30" fmla="*/ 635794 w 745332"/>
              <a:gd name="connsiteY30" fmla="*/ 202406 h 652463"/>
              <a:gd name="connsiteX31" fmla="*/ 666750 w 745332"/>
              <a:gd name="connsiteY31" fmla="*/ 116681 h 652463"/>
              <a:gd name="connsiteX32" fmla="*/ 690563 w 745332"/>
              <a:gd name="connsiteY32" fmla="*/ 59531 h 652463"/>
              <a:gd name="connsiteX33" fmla="*/ 697707 w 745332"/>
              <a:gd name="connsiteY33" fmla="*/ 35719 h 652463"/>
              <a:gd name="connsiteX34" fmla="*/ 695325 w 745332"/>
              <a:gd name="connsiteY34" fmla="*/ 9525 h 652463"/>
              <a:gd name="connsiteX35" fmla="*/ 688182 w 745332"/>
              <a:gd name="connsiteY35" fmla="*/ 0 h 652463"/>
              <a:gd name="connsiteX36" fmla="*/ 676275 w 745332"/>
              <a:gd name="connsiteY36" fmla="*/ 0 h 652463"/>
              <a:gd name="connsiteX37" fmla="*/ 659607 w 745332"/>
              <a:gd name="connsiteY37" fmla="*/ 4763 h 652463"/>
              <a:gd name="connsiteX38" fmla="*/ 642938 w 745332"/>
              <a:gd name="connsiteY38" fmla="*/ 16669 h 652463"/>
              <a:gd name="connsiteX39" fmla="*/ 573882 w 745332"/>
              <a:gd name="connsiteY39" fmla="*/ 104775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5332" h="652463">
                <a:moveTo>
                  <a:pt x="573882" y="104775"/>
                </a:moveTo>
                <a:lnTo>
                  <a:pt x="502444" y="192881"/>
                </a:lnTo>
                <a:lnTo>
                  <a:pt x="435769" y="280988"/>
                </a:lnTo>
                <a:lnTo>
                  <a:pt x="404813" y="321469"/>
                </a:lnTo>
                <a:lnTo>
                  <a:pt x="388144" y="340519"/>
                </a:lnTo>
                <a:lnTo>
                  <a:pt x="345282" y="376238"/>
                </a:lnTo>
                <a:lnTo>
                  <a:pt x="290513" y="419100"/>
                </a:lnTo>
                <a:lnTo>
                  <a:pt x="250032" y="450056"/>
                </a:lnTo>
                <a:lnTo>
                  <a:pt x="204788" y="481013"/>
                </a:lnTo>
                <a:lnTo>
                  <a:pt x="176213" y="500063"/>
                </a:lnTo>
                <a:lnTo>
                  <a:pt x="145257" y="516731"/>
                </a:lnTo>
                <a:lnTo>
                  <a:pt x="119063" y="523875"/>
                </a:lnTo>
                <a:lnTo>
                  <a:pt x="83344" y="528638"/>
                </a:lnTo>
                <a:lnTo>
                  <a:pt x="45244" y="533400"/>
                </a:lnTo>
                <a:lnTo>
                  <a:pt x="9525" y="547688"/>
                </a:lnTo>
                <a:lnTo>
                  <a:pt x="0" y="569119"/>
                </a:lnTo>
                <a:lnTo>
                  <a:pt x="16669" y="611981"/>
                </a:lnTo>
                <a:lnTo>
                  <a:pt x="42863" y="652463"/>
                </a:lnTo>
                <a:lnTo>
                  <a:pt x="745332" y="619125"/>
                </a:lnTo>
                <a:lnTo>
                  <a:pt x="673894" y="616744"/>
                </a:lnTo>
                <a:lnTo>
                  <a:pt x="631032" y="607219"/>
                </a:lnTo>
                <a:lnTo>
                  <a:pt x="614363" y="597694"/>
                </a:lnTo>
                <a:lnTo>
                  <a:pt x="597694" y="585788"/>
                </a:lnTo>
                <a:lnTo>
                  <a:pt x="592932" y="578644"/>
                </a:lnTo>
                <a:lnTo>
                  <a:pt x="583407" y="561975"/>
                </a:lnTo>
                <a:lnTo>
                  <a:pt x="578644" y="547688"/>
                </a:lnTo>
                <a:lnTo>
                  <a:pt x="576263" y="519113"/>
                </a:lnTo>
                <a:lnTo>
                  <a:pt x="578644" y="471488"/>
                </a:lnTo>
                <a:lnTo>
                  <a:pt x="590550" y="381000"/>
                </a:lnTo>
                <a:lnTo>
                  <a:pt x="614363" y="273844"/>
                </a:lnTo>
                <a:lnTo>
                  <a:pt x="635794" y="202406"/>
                </a:lnTo>
                <a:lnTo>
                  <a:pt x="666750" y="116681"/>
                </a:lnTo>
                <a:lnTo>
                  <a:pt x="690563" y="59531"/>
                </a:lnTo>
                <a:lnTo>
                  <a:pt x="697707" y="35719"/>
                </a:lnTo>
                <a:lnTo>
                  <a:pt x="695325" y="9525"/>
                </a:lnTo>
                <a:lnTo>
                  <a:pt x="688182" y="0"/>
                </a:lnTo>
                <a:lnTo>
                  <a:pt x="676275" y="0"/>
                </a:lnTo>
                <a:lnTo>
                  <a:pt x="659607" y="4763"/>
                </a:lnTo>
                <a:lnTo>
                  <a:pt x="642938" y="16669"/>
                </a:lnTo>
                <a:lnTo>
                  <a:pt x="57388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BE262FE9-88E1-4638-9AE0-BC417316D189}"/>
              </a:ext>
            </a:extLst>
          </p:cNvPr>
          <p:cNvSpPr/>
          <p:nvPr/>
        </p:nvSpPr>
        <p:spPr>
          <a:xfrm>
            <a:off x="5065713" y="1893888"/>
            <a:ext cx="735012" cy="830262"/>
          </a:xfrm>
          <a:custGeom>
            <a:avLst/>
            <a:gdLst>
              <a:gd name="connsiteX0" fmla="*/ 261937 w 735806"/>
              <a:gd name="connsiteY0" fmla="*/ 385762 h 831056"/>
              <a:gd name="connsiteX1" fmla="*/ 326231 w 735806"/>
              <a:gd name="connsiteY1" fmla="*/ 269081 h 831056"/>
              <a:gd name="connsiteX2" fmla="*/ 326231 w 735806"/>
              <a:gd name="connsiteY2" fmla="*/ 259556 h 831056"/>
              <a:gd name="connsiteX3" fmla="*/ 326231 w 735806"/>
              <a:gd name="connsiteY3" fmla="*/ 207169 h 831056"/>
              <a:gd name="connsiteX4" fmla="*/ 326231 w 735806"/>
              <a:gd name="connsiteY4" fmla="*/ 21431 h 831056"/>
              <a:gd name="connsiteX5" fmla="*/ 500062 w 735806"/>
              <a:gd name="connsiteY5" fmla="*/ 0 h 831056"/>
              <a:gd name="connsiteX6" fmla="*/ 635794 w 735806"/>
              <a:gd name="connsiteY6" fmla="*/ 92869 h 831056"/>
              <a:gd name="connsiteX7" fmla="*/ 678656 w 735806"/>
              <a:gd name="connsiteY7" fmla="*/ 123825 h 831056"/>
              <a:gd name="connsiteX8" fmla="*/ 709612 w 735806"/>
              <a:gd name="connsiteY8" fmla="*/ 152400 h 831056"/>
              <a:gd name="connsiteX9" fmla="*/ 728662 w 735806"/>
              <a:gd name="connsiteY9" fmla="*/ 176212 h 831056"/>
              <a:gd name="connsiteX10" fmla="*/ 735806 w 735806"/>
              <a:gd name="connsiteY10" fmla="*/ 192881 h 831056"/>
              <a:gd name="connsiteX11" fmla="*/ 735806 w 735806"/>
              <a:gd name="connsiteY11" fmla="*/ 200025 h 831056"/>
              <a:gd name="connsiteX12" fmla="*/ 728662 w 735806"/>
              <a:gd name="connsiteY12" fmla="*/ 219075 h 831056"/>
              <a:gd name="connsiteX13" fmla="*/ 695325 w 735806"/>
              <a:gd name="connsiteY13" fmla="*/ 254794 h 831056"/>
              <a:gd name="connsiteX14" fmla="*/ 578644 w 735806"/>
              <a:gd name="connsiteY14" fmla="*/ 376237 h 831056"/>
              <a:gd name="connsiteX15" fmla="*/ 457200 w 735806"/>
              <a:gd name="connsiteY15" fmla="*/ 502444 h 831056"/>
              <a:gd name="connsiteX16" fmla="*/ 271462 w 735806"/>
              <a:gd name="connsiteY16" fmla="*/ 700087 h 831056"/>
              <a:gd name="connsiteX17" fmla="*/ 164306 w 735806"/>
              <a:gd name="connsiteY17" fmla="*/ 809625 h 831056"/>
              <a:gd name="connsiteX18" fmla="*/ 0 w 735806"/>
              <a:gd name="connsiteY18" fmla="*/ 831056 h 831056"/>
              <a:gd name="connsiteX19" fmla="*/ 73819 w 735806"/>
              <a:gd name="connsiteY19" fmla="*/ 697706 h 831056"/>
              <a:gd name="connsiteX20" fmla="*/ 173831 w 735806"/>
              <a:gd name="connsiteY20" fmla="*/ 540544 h 831056"/>
              <a:gd name="connsiteX21" fmla="*/ 261937 w 735806"/>
              <a:gd name="connsiteY21" fmla="*/ 385762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5806" h="831056">
                <a:moveTo>
                  <a:pt x="261937" y="385762"/>
                </a:moveTo>
                <a:lnTo>
                  <a:pt x="326231" y="269081"/>
                </a:lnTo>
                <a:lnTo>
                  <a:pt x="326231" y="259556"/>
                </a:lnTo>
                <a:lnTo>
                  <a:pt x="326231" y="207169"/>
                </a:lnTo>
                <a:lnTo>
                  <a:pt x="326231" y="21431"/>
                </a:lnTo>
                <a:lnTo>
                  <a:pt x="500062" y="0"/>
                </a:lnTo>
                <a:lnTo>
                  <a:pt x="635794" y="92869"/>
                </a:lnTo>
                <a:lnTo>
                  <a:pt x="678656" y="123825"/>
                </a:lnTo>
                <a:lnTo>
                  <a:pt x="709612" y="152400"/>
                </a:lnTo>
                <a:lnTo>
                  <a:pt x="728662" y="176212"/>
                </a:lnTo>
                <a:lnTo>
                  <a:pt x="735806" y="192881"/>
                </a:lnTo>
                <a:lnTo>
                  <a:pt x="735806" y="200025"/>
                </a:lnTo>
                <a:lnTo>
                  <a:pt x="728662" y="219075"/>
                </a:lnTo>
                <a:lnTo>
                  <a:pt x="695325" y="254794"/>
                </a:lnTo>
                <a:lnTo>
                  <a:pt x="578644" y="376237"/>
                </a:lnTo>
                <a:lnTo>
                  <a:pt x="457200" y="502444"/>
                </a:lnTo>
                <a:lnTo>
                  <a:pt x="271462" y="700087"/>
                </a:lnTo>
                <a:lnTo>
                  <a:pt x="164306" y="809625"/>
                </a:lnTo>
                <a:lnTo>
                  <a:pt x="0" y="831056"/>
                </a:lnTo>
                <a:lnTo>
                  <a:pt x="73819" y="697706"/>
                </a:lnTo>
                <a:lnTo>
                  <a:pt x="173831" y="540544"/>
                </a:lnTo>
                <a:lnTo>
                  <a:pt x="261937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F4E9F4DF-923F-4D62-A098-F9A8F9B8CA34}"/>
              </a:ext>
            </a:extLst>
          </p:cNvPr>
          <p:cNvSpPr/>
          <p:nvPr/>
        </p:nvSpPr>
        <p:spPr>
          <a:xfrm rot="16200000">
            <a:off x="3526631" y="3642520"/>
            <a:ext cx="2409825" cy="341312"/>
          </a:xfrm>
          <a:custGeom>
            <a:avLst/>
            <a:gdLst>
              <a:gd name="connsiteX0" fmla="*/ 1688306 w 2409825"/>
              <a:gd name="connsiteY0" fmla="*/ 116681 h 340519"/>
              <a:gd name="connsiteX1" fmla="*/ 1364456 w 2409825"/>
              <a:gd name="connsiteY1" fmla="*/ 116681 h 340519"/>
              <a:gd name="connsiteX2" fmla="*/ 1071562 w 2409825"/>
              <a:gd name="connsiteY2" fmla="*/ 116681 h 340519"/>
              <a:gd name="connsiteX3" fmla="*/ 757237 w 2409825"/>
              <a:gd name="connsiteY3" fmla="*/ 116681 h 340519"/>
              <a:gd name="connsiteX4" fmla="*/ 478631 w 2409825"/>
              <a:gd name="connsiteY4" fmla="*/ 116681 h 340519"/>
              <a:gd name="connsiteX5" fmla="*/ 240506 w 2409825"/>
              <a:gd name="connsiteY5" fmla="*/ 119063 h 340519"/>
              <a:gd name="connsiteX6" fmla="*/ 202406 w 2409825"/>
              <a:gd name="connsiteY6" fmla="*/ 114300 h 340519"/>
              <a:gd name="connsiteX7" fmla="*/ 166687 w 2409825"/>
              <a:gd name="connsiteY7" fmla="*/ 111919 h 340519"/>
              <a:gd name="connsiteX8" fmla="*/ 135731 w 2409825"/>
              <a:gd name="connsiteY8" fmla="*/ 111919 h 340519"/>
              <a:gd name="connsiteX9" fmla="*/ 104775 w 2409825"/>
              <a:gd name="connsiteY9" fmla="*/ 116681 h 340519"/>
              <a:gd name="connsiteX10" fmla="*/ 78581 w 2409825"/>
              <a:gd name="connsiteY10" fmla="*/ 126206 h 340519"/>
              <a:gd name="connsiteX11" fmla="*/ 54769 w 2409825"/>
              <a:gd name="connsiteY11" fmla="*/ 138113 h 340519"/>
              <a:gd name="connsiteX12" fmla="*/ 30956 w 2409825"/>
              <a:gd name="connsiteY12" fmla="*/ 154781 h 340519"/>
              <a:gd name="connsiteX13" fmla="*/ 14287 w 2409825"/>
              <a:gd name="connsiteY13" fmla="*/ 171450 h 340519"/>
              <a:gd name="connsiteX14" fmla="*/ 2381 w 2409825"/>
              <a:gd name="connsiteY14" fmla="*/ 192881 h 340519"/>
              <a:gd name="connsiteX15" fmla="*/ 0 w 2409825"/>
              <a:gd name="connsiteY15" fmla="*/ 211931 h 340519"/>
              <a:gd name="connsiteX16" fmla="*/ 2381 w 2409825"/>
              <a:gd name="connsiteY16" fmla="*/ 245269 h 340519"/>
              <a:gd name="connsiteX17" fmla="*/ 14287 w 2409825"/>
              <a:gd name="connsiteY17" fmla="*/ 276225 h 340519"/>
              <a:gd name="connsiteX18" fmla="*/ 35719 w 2409825"/>
              <a:gd name="connsiteY18" fmla="*/ 314325 h 340519"/>
              <a:gd name="connsiteX19" fmla="*/ 304800 w 2409825"/>
              <a:gd name="connsiteY19" fmla="*/ 319088 h 340519"/>
              <a:gd name="connsiteX20" fmla="*/ 642937 w 2409825"/>
              <a:gd name="connsiteY20" fmla="*/ 319088 h 340519"/>
              <a:gd name="connsiteX21" fmla="*/ 857250 w 2409825"/>
              <a:gd name="connsiteY21" fmla="*/ 319088 h 340519"/>
              <a:gd name="connsiteX22" fmla="*/ 1007269 w 2409825"/>
              <a:gd name="connsiteY22" fmla="*/ 340519 h 340519"/>
              <a:gd name="connsiteX23" fmla="*/ 1181100 w 2409825"/>
              <a:gd name="connsiteY23" fmla="*/ 340519 h 340519"/>
              <a:gd name="connsiteX24" fmla="*/ 1545431 w 2409825"/>
              <a:gd name="connsiteY24" fmla="*/ 340519 h 340519"/>
              <a:gd name="connsiteX25" fmla="*/ 1704975 w 2409825"/>
              <a:gd name="connsiteY25" fmla="*/ 340519 h 340519"/>
              <a:gd name="connsiteX26" fmla="*/ 2097881 w 2409825"/>
              <a:gd name="connsiteY26" fmla="*/ 340519 h 340519"/>
              <a:gd name="connsiteX27" fmla="*/ 2214562 w 2409825"/>
              <a:gd name="connsiteY27" fmla="*/ 338138 h 340519"/>
              <a:gd name="connsiteX28" fmla="*/ 2345531 w 2409825"/>
              <a:gd name="connsiteY28" fmla="*/ 314325 h 340519"/>
              <a:gd name="connsiteX29" fmla="*/ 2357437 w 2409825"/>
              <a:gd name="connsiteY29" fmla="*/ 285750 h 340519"/>
              <a:gd name="connsiteX30" fmla="*/ 2374106 w 2409825"/>
              <a:gd name="connsiteY30" fmla="*/ 226219 h 340519"/>
              <a:gd name="connsiteX31" fmla="*/ 2395537 w 2409825"/>
              <a:gd name="connsiteY31" fmla="*/ 145256 h 340519"/>
              <a:gd name="connsiteX32" fmla="*/ 2405062 w 2409825"/>
              <a:gd name="connsiteY32" fmla="*/ 88106 h 340519"/>
              <a:gd name="connsiteX33" fmla="*/ 2409825 w 2409825"/>
              <a:gd name="connsiteY33" fmla="*/ 61913 h 340519"/>
              <a:gd name="connsiteX34" fmla="*/ 2409825 w 2409825"/>
              <a:gd name="connsiteY34" fmla="*/ 40481 h 340519"/>
              <a:gd name="connsiteX35" fmla="*/ 2409825 w 2409825"/>
              <a:gd name="connsiteY35" fmla="*/ 23813 h 340519"/>
              <a:gd name="connsiteX36" fmla="*/ 2405062 w 2409825"/>
              <a:gd name="connsiteY36" fmla="*/ 9525 h 340519"/>
              <a:gd name="connsiteX37" fmla="*/ 2402681 w 2409825"/>
              <a:gd name="connsiteY37" fmla="*/ 2381 h 340519"/>
              <a:gd name="connsiteX38" fmla="*/ 2395537 w 2409825"/>
              <a:gd name="connsiteY38" fmla="*/ 0 h 340519"/>
              <a:gd name="connsiteX39" fmla="*/ 2383631 w 2409825"/>
              <a:gd name="connsiteY39" fmla="*/ 0 h 340519"/>
              <a:gd name="connsiteX40" fmla="*/ 2374106 w 2409825"/>
              <a:gd name="connsiteY40" fmla="*/ 2381 h 340519"/>
              <a:gd name="connsiteX41" fmla="*/ 2357437 w 2409825"/>
              <a:gd name="connsiteY41" fmla="*/ 16669 h 340519"/>
              <a:gd name="connsiteX42" fmla="*/ 2316956 w 2409825"/>
              <a:gd name="connsiteY42" fmla="*/ 52388 h 340519"/>
              <a:gd name="connsiteX43" fmla="*/ 2271712 w 2409825"/>
              <a:gd name="connsiteY43" fmla="*/ 78581 h 340519"/>
              <a:gd name="connsiteX44" fmla="*/ 2226469 w 2409825"/>
              <a:gd name="connsiteY44" fmla="*/ 100013 h 340519"/>
              <a:gd name="connsiteX45" fmla="*/ 2188369 w 2409825"/>
              <a:gd name="connsiteY45" fmla="*/ 111919 h 340519"/>
              <a:gd name="connsiteX46" fmla="*/ 2150269 w 2409825"/>
              <a:gd name="connsiteY46" fmla="*/ 116681 h 340519"/>
              <a:gd name="connsiteX47" fmla="*/ 2062162 w 2409825"/>
              <a:gd name="connsiteY47" fmla="*/ 116681 h 340519"/>
              <a:gd name="connsiteX48" fmla="*/ 1916906 w 2409825"/>
              <a:gd name="connsiteY48" fmla="*/ 116681 h 340519"/>
              <a:gd name="connsiteX49" fmla="*/ 1688306 w 2409825"/>
              <a:gd name="connsiteY49" fmla="*/ 116681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09825" h="340519">
                <a:moveTo>
                  <a:pt x="1688306" y="116681"/>
                </a:moveTo>
                <a:lnTo>
                  <a:pt x="1364456" y="116681"/>
                </a:lnTo>
                <a:lnTo>
                  <a:pt x="1071562" y="116681"/>
                </a:lnTo>
                <a:lnTo>
                  <a:pt x="757237" y="116681"/>
                </a:lnTo>
                <a:lnTo>
                  <a:pt x="478631" y="116681"/>
                </a:lnTo>
                <a:lnTo>
                  <a:pt x="240506" y="119063"/>
                </a:lnTo>
                <a:lnTo>
                  <a:pt x="202406" y="114300"/>
                </a:lnTo>
                <a:lnTo>
                  <a:pt x="166687" y="111919"/>
                </a:lnTo>
                <a:lnTo>
                  <a:pt x="135731" y="111919"/>
                </a:lnTo>
                <a:lnTo>
                  <a:pt x="104775" y="116681"/>
                </a:lnTo>
                <a:lnTo>
                  <a:pt x="78581" y="126206"/>
                </a:lnTo>
                <a:lnTo>
                  <a:pt x="54769" y="138113"/>
                </a:lnTo>
                <a:lnTo>
                  <a:pt x="30956" y="154781"/>
                </a:lnTo>
                <a:lnTo>
                  <a:pt x="14287" y="171450"/>
                </a:lnTo>
                <a:lnTo>
                  <a:pt x="2381" y="192881"/>
                </a:lnTo>
                <a:lnTo>
                  <a:pt x="0" y="211931"/>
                </a:lnTo>
                <a:lnTo>
                  <a:pt x="2381" y="245269"/>
                </a:lnTo>
                <a:lnTo>
                  <a:pt x="14287" y="276225"/>
                </a:lnTo>
                <a:lnTo>
                  <a:pt x="35719" y="314325"/>
                </a:lnTo>
                <a:lnTo>
                  <a:pt x="304800" y="319088"/>
                </a:lnTo>
                <a:lnTo>
                  <a:pt x="642937" y="319088"/>
                </a:lnTo>
                <a:lnTo>
                  <a:pt x="857250" y="319088"/>
                </a:lnTo>
                <a:lnTo>
                  <a:pt x="1007269" y="340519"/>
                </a:lnTo>
                <a:lnTo>
                  <a:pt x="1181100" y="340519"/>
                </a:lnTo>
                <a:lnTo>
                  <a:pt x="1545431" y="340519"/>
                </a:lnTo>
                <a:lnTo>
                  <a:pt x="1704975" y="340519"/>
                </a:lnTo>
                <a:lnTo>
                  <a:pt x="2097881" y="340519"/>
                </a:lnTo>
                <a:lnTo>
                  <a:pt x="2214562" y="338138"/>
                </a:lnTo>
                <a:lnTo>
                  <a:pt x="2345531" y="314325"/>
                </a:lnTo>
                <a:lnTo>
                  <a:pt x="2357437" y="285750"/>
                </a:lnTo>
                <a:lnTo>
                  <a:pt x="2374106" y="226219"/>
                </a:lnTo>
                <a:lnTo>
                  <a:pt x="2395537" y="145256"/>
                </a:lnTo>
                <a:lnTo>
                  <a:pt x="2405062" y="88106"/>
                </a:lnTo>
                <a:lnTo>
                  <a:pt x="2409825" y="61913"/>
                </a:lnTo>
                <a:lnTo>
                  <a:pt x="2409825" y="40481"/>
                </a:lnTo>
                <a:lnTo>
                  <a:pt x="2409825" y="23813"/>
                </a:lnTo>
                <a:lnTo>
                  <a:pt x="2405062" y="9525"/>
                </a:lnTo>
                <a:lnTo>
                  <a:pt x="2402681" y="2381"/>
                </a:lnTo>
                <a:lnTo>
                  <a:pt x="2395537" y="0"/>
                </a:lnTo>
                <a:lnTo>
                  <a:pt x="2383631" y="0"/>
                </a:lnTo>
                <a:lnTo>
                  <a:pt x="2374106" y="2381"/>
                </a:lnTo>
                <a:lnTo>
                  <a:pt x="2357437" y="16669"/>
                </a:lnTo>
                <a:lnTo>
                  <a:pt x="2316956" y="52388"/>
                </a:lnTo>
                <a:lnTo>
                  <a:pt x="2271712" y="78581"/>
                </a:lnTo>
                <a:lnTo>
                  <a:pt x="2226469" y="100013"/>
                </a:lnTo>
                <a:lnTo>
                  <a:pt x="2188369" y="111919"/>
                </a:lnTo>
                <a:lnTo>
                  <a:pt x="2150269" y="116681"/>
                </a:lnTo>
                <a:lnTo>
                  <a:pt x="2062162" y="116681"/>
                </a:lnTo>
                <a:lnTo>
                  <a:pt x="1916906" y="116681"/>
                </a:lnTo>
                <a:lnTo>
                  <a:pt x="1688306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0ECFB95-CA8A-4944-AB0F-CEAD9780531F}"/>
              </a:ext>
            </a:extLst>
          </p:cNvPr>
          <p:cNvSpPr/>
          <p:nvPr/>
        </p:nvSpPr>
        <p:spPr>
          <a:xfrm rot="16200000">
            <a:off x="4519613" y="2703513"/>
            <a:ext cx="2508250" cy="1955800"/>
          </a:xfrm>
          <a:custGeom>
            <a:avLst/>
            <a:gdLst>
              <a:gd name="connsiteX0" fmla="*/ 1525671 w 2507711"/>
              <a:gd name="connsiteY0" fmla="*/ 1623373 h 1956566"/>
              <a:gd name="connsiteX1" fmla="*/ 1332770 w 2507711"/>
              <a:gd name="connsiteY1" fmla="*/ 1623373 h 1956566"/>
              <a:gd name="connsiteX2" fmla="*/ 1099786 w 2507711"/>
              <a:gd name="connsiteY2" fmla="*/ 1623373 h 1956566"/>
              <a:gd name="connsiteX3" fmla="*/ 972020 w 2507711"/>
              <a:gd name="connsiteY3" fmla="*/ 1603332 h 1956566"/>
              <a:gd name="connsiteX4" fmla="*/ 851770 w 2507711"/>
              <a:gd name="connsiteY4" fmla="*/ 1600826 h 1956566"/>
              <a:gd name="connsiteX5" fmla="*/ 561166 w 2507711"/>
              <a:gd name="connsiteY5" fmla="*/ 1600826 h 1956566"/>
              <a:gd name="connsiteX6" fmla="*/ 340708 w 2507711"/>
              <a:gd name="connsiteY6" fmla="*/ 1600826 h 1956566"/>
              <a:gd name="connsiteX7" fmla="*/ 172860 w 2507711"/>
              <a:gd name="connsiteY7" fmla="*/ 1600826 h 1956566"/>
              <a:gd name="connsiteX8" fmla="*/ 125261 w 2507711"/>
              <a:gd name="connsiteY8" fmla="*/ 1603332 h 1956566"/>
              <a:gd name="connsiteX9" fmla="*/ 90188 w 2507711"/>
              <a:gd name="connsiteY9" fmla="*/ 1610847 h 1956566"/>
              <a:gd name="connsiteX10" fmla="*/ 60125 w 2507711"/>
              <a:gd name="connsiteY10" fmla="*/ 1623373 h 1956566"/>
              <a:gd name="connsiteX11" fmla="*/ 37579 w 2507711"/>
              <a:gd name="connsiteY11" fmla="*/ 1638405 h 1956566"/>
              <a:gd name="connsiteX12" fmla="*/ 22547 w 2507711"/>
              <a:gd name="connsiteY12" fmla="*/ 1658446 h 1956566"/>
              <a:gd name="connsiteX13" fmla="*/ 7516 w 2507711"/>
              <a:gd name="connsiteY13" fmla="*/ 1683498 h 1956566"/>
              <a:gd name="connsiteX14" fmla="*/ 0 w 2507711"/>
              <a:gd name="connsiteY14" fmla="*/ 1716066 h 1956566"/>
              <a:gd name="connsiteX15" fmla="*/ 5011 w 2507711"/>
              <a:gd name="connsiteY15" fmla="*/ 1743623 h 1956566"/>
              <a:gd name="connsiteX16" fmla="*/ 20042 w 2507711"/>
              <a:gd name="connsiteY16" fmla="*/ 1768675 h 1956566"/>
              <a:gd name="connsiteX17" fmla="*/ 40084 w 2507711"/>
              <a:gd name="connsiteY17" fmla="*/ 1788717 h 1956566"/>
              <a:gd name="connsiteX18" fmla="*/ 75157 w 2507711"/>
              <a:gd name="connsiteY18" fmla="*/ 1808759 h 1956566"/>
              <a:gd name="connsiteX19" fmla="*/ 112735 w 2507711"/>
              <a:gd name="connsiteY19" fmla="*/ 1821285 h 1956566"/>
              <a:gd name="connsiteX20" fmla="*/ 160334 w 2507711"/>
              <a:gd name="connsiteY20" fmla="*/ 1836316 h 1956566"/>
              <a:gd name="connsiteX21" fmla="*/ 205427 w 2507711"/>
              <a:gd name="connsiteY21" fmla="*/ 1846337 h 1956566"/>
              <a:gd name="connsiteX22" fmla="*/ 305635 w 2507711"/>
              <a:gd name="connsiteY22" fmla="*/ 1848842 h 1956566"/>
              <a:gd name="connsiteX23" fmla="*/ 531104 w 2507711"/>
              <a:gd name="connsiteY23" fmla="*/ 1851347 h 1956566"/>
              <a:gd name="connsiteX24" fmla="*/ 814192 w 2507711"/>
              <a:gd name="connsiteY24" fmla="*/ 1856357 h 1956566"/>
              <a:gd name="connsiteX25" fmla="*/ 1047176 w 2507711"/>
              <a:gd name="connsiteY25" fmla="*/ 1856357 h 1956566"/>
              <a:gd name="connsiteX26" fmla="*/ 1297697 w 2507711"/>
              <a:gd name="connsiteY26" fmla="*/ 1861368 h 1956566"/>
              <a:gd name="connsiteX27" fmla="*/ 1588301 w 2507711"/>
              <a:gd name="connsiteY27" fmla="*/ 1863873 h 1956566"/>
              <a:gd name="connsiteX28" fmla="*/ 1848842 w 2507711"/>
              <a:gd name="connsiteY28" fmla="*/ 1868883 h 1956566"/>
              <a:gd name="connsiteX29" fmla="*/ 1976608 w 2507711"/>
              <a:gd name="connsiteY29" fmla="*/ 1868883 h 1956566"/>
              <a:gd name="connsiteX30" fmla="*/ 2016691 w 2507711"/>
              <a:gd name="connsiteY30" fmla="*/ 1873894 h 1956566"/>
              <a:gd name="connsiteX31" fmla="*/ 2061785 w 2507711"/>
              <a:gd name="connsiteY31" fmla="*/ 1886420 h 1956566"/>
              <a:gd name="connsiteX32" fmla="*/ 2099363 w 2507711"/>
              <a:gd name="connsiteY32" fmla="*/ 1903956 h 1956566"/>
              <a:gd name="connsiteX33" fmla="*/ 2136941 w 2507711"/>
              <a:gd name="connsiteY33" fmla="*/ 1923998 h 1956566"/>
              <a:gd name="connsiteX34" fmla="*/ 2167003 w 2507711"/>
              <a:gd name="connsiteY34" fmla="*/ 1946545 h 1956566"/>
              <a:gd name="connsiteX35" fmla="*/ 2187045 w 2507711"/>
              <a:gd name="connsiteY35" fmla="*/ 1954060 h 1956566"/>
              <a:gd name="connsiteX36" fmla="*/ 2214602 w 2507711"/>
              <a:gd name="connsiteY36" fmla="*/ 1956566 h 1956566"/>
              <a:gd name="connsiteX37" fmla="*/ 2239654 w 2507711"/>
              <a:gd name="connsiteY37" fmla="*/ 1949050 h 1956566"/>
              <a:gd name="connsiteX38" fmla="*/ 2264706 w 2507711"/>
              <a:gd name="connsiteY38" fmla="*/ 1931514 h 1956566"/>
              <a:gd name="connsiteX39" fmla="*/ 2329842 w 2507711"/>
              <a:gd name="connsiteY39" fmla="*/ 1873894 h 1956566"/>
              <a:gd name="connsiteX40" fmla="*/ 2427545 w 2507711"/>
              <a:gd name="connsiteY40" fmla="*/ 1776191 h 1956566"/>
              <a:gd name="connsiteX41" fmla="*/ 2505206 w 2507711"/>
              <a:gd name="connsiteY41" fmla="*/ 1670972 h 1956566"/>
              <a:gd name="connsiteX42" fmla="*/ 2507711 w 2507711"/>
              <a:gd name="connsiteY42" fmla="*/ 1660951 h 1956566"/>
              <a:gd name="connsiteX43" fmla="*/ 2497690 w 2507711"/>
              <a:gd name="connsiteY43" fmla="*/ 1635899 h 1956566"/>
              <a:gd name="connsiteX44" fmla="*/ 2472638 w 2507711"/>
              <a:gd name="connsiteY44" fmla="*/ 1558238 h 1956566"/>
              <a:gd name="connsiteX45" fmla="*/ 2460112 w 2507711"/>
              <a:gd name="connsiteY45" fmla="*/ 1518155 h 1956566"/>
              <a:gd name="connsiteX46" fmla="*/ 2450091 w 2507711"/>
              <a:gd name="connsiteY46" fmla="*/ 1440493 h 1956566"/>
              <a:gd name="connsiteX47" fmla="*/ 2417524 w 2507711"/>
              <a:gd name="connsiteY47" fmla="*/ 1237572 h 1956566"/>
              <a:gd name="connsiteX48" fmla="*/ 2384956 w 2507711"/>
              <a:gd name="connsiteY48" fmla="*/ 1019619 h 1956566"/>
              <a:gd name="connsiteX49" fmla="*/ 2342368 w 2507711"/>
              <a:gd name="connsiteY49" fmla="*/ 736531 h 1956566"/>
              <a:gd name="connsiteX50" fmla="*/ 2302284 w 2507711"/>
              <a:gd name="connsiteY50" fmla="*/ 483505 h 1956566"/>
              <a:gd name="connsiteX51" fmla="*/ 2284748 w 2507711"/>
              <a:gd name="connsiteY51" fmla="*/ 285594 h 1956566"/>
              <a:gd name="connsiteX52" fmla="*/ 2257191 w 2507711"/>
              <a:gd name="connsiteY52" fmla="*/ 20042 h 1956566"/>
              <a:gd name="connsiteX53" fmla="*/ 2257191 w 2507711"/>
              <a:gd name="connsiteY53" fmla="*/ 0 h 1956566"/>
              <a:gd name="connsiteX54" fmla="*/ 2091847 w 2507711"/>
              <a:gd name="connsiteY54" fmla="*/ 7516 h 1956566"/>
              <a:gd name="connsiteX55" fmla="*/ 2121909 w 2507711"/>
              <a:gd name="connsiteY55" fmla="*/ 210437 h 1956566"/>
              <a:gd name="connsiteX56" fmla="*/ 2169508 w 2507711"/>
              <a:gd name="connsiteY56" fmla="*/ 536114 h 1956566"/>
              <a:gd name="connsiteX57" fmla="*/ 2202076 w 2507711"/>
              <a:gd name="connsiteY57" fmla="*/ 759077 h 1956566"/>
              <a:gd name="connsiteX58" fmla="*/ 2239654 w 2507711"/>
              <a:gd name="connsiteY58" fmla="*/ 1024629 h 1956566"/>
              <a:gd name="connsiteX59" fmla="*/ 2284748 w 2507711"/>
              <a:gd name="connsiteY59" fmla="*/ 1315233 h 1956566"/>
              <a:gd name="connsiteX60" fmla="*/ 2307295 w 2507711"/>
              <a:gd name="connsiteY60" fmla="*/ 1478071 h 1956566"/>
              <a:gd name="connsiteX61" fmla="*/ 2307295 w 2507711"/>
              <a:gd name="connsiteY61" fmla="*/ 1503123 h 1956566"/>
              <a:gd name="connsiteX62" fmla="*/ 2299779 w 2507711"/>
              <a:gd name="connsiteY62" fmla="*/ 1538196 h 1956566"/>
              <a:gd name="connsiteX63" fmla="*/ 2282243 w 2507711"/>
              <a:gd name="connsiteY63" fmla="*/ 1573269 h 1956566"/>
              <a:gd name="connsiteX64" fmla="*/ 2262201 w 2507711"/>
              <a:gd name="connsiteY64" fmla="*/ 1593311 h 1956566"/>
              <a:gd name="connsiteX65" fmla="*/ 2242159 w 2507711"/>
              <a:gd name="connsiteY65" fmla="*/ 1608342 h 1956566"/>
              <a:gd name="connsiteX66" fmla="*/ 2207086 w 2507711"/>
              <a:gd name="connsiteY66" fmla="*/ 1620868 h 1956566"/>
              <a:gd name="connsiteX67" fmla="*/ 2156982 w 2507711"/>
              <a:gd name="connsiteY67" fmla="*/ 1625879 h 1956566"/>
              <a:gd name="connsiteX68" fmla="*/ 1999154 w 2507711"/>
              <a:gd name="connsiteY68" fmla="*/ 1623373 h 1956566"/>
              <a:gd name="connsiteX69" fmla="*/ 1768675 w 2507711"/>
              <a:gd name="connsiteY69" fmla="*/ 1625879 h 1956566"/>
              <a:gd name="connsiteX70" fmla="*/ 1525671 w 2507711"/>
              <a:gd name="connsiteY70" fmla="*/ 1623373 h 1956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07711" h="1956566">
                <a:moveTo>
                  <a:pt x="1525671" y="1623373"/>
                </a:moveTo>
                <a:lnTo>
                  <a:pt x="1332770" y="1623373"/>
                </a:lnTo>
                <a:lnTo>
                  <a:pt x="1099786" y="1623373"/>
                </a:lnTo>
                <a:lnTo>
                  <a:pt x="972020" y="1603332"/>
                </a:lnTo>
                <a:lnTo>
                  <a:pt x="851770" y="1600826"/>
                </a:lnTo>
                <a:lnTo>
                  <a:pt x="561166" y="1600826"/>
                </a:lnTo>
                <a:lnTo>
                  <a:pt x="340708" y="1600826"/>
                </a:lnTo>
                <a:lnTo>
                  <a:pt x="172860" y="1600826"/>
                </a:lnTo>
                <a:lnTo>
                  <a:pt x="125261" y="1603332"/>
                </a:lnTo>
                <a:lnTo>
                  <a:pt x="90188" y="1610847"/>
                </a:lnTo>
                <a:lnTo>
                  <a:pt x="60125" y="1623373"/>
                </a:lnTo>
                <a:lnTo>
                  <a:pt x="37579" y="1638405"/>
                </a:lnTo>
                <a:lnTo>
                  <a:pt x="22547" y="1658446"/>
                </a:lnTo>
                <a:lnTo>
                  <a:pt x="7516" y="1683498"/>
                </a:lnTo>
                <a:lnTo>
                  <a:pt x="0" y="1716066"/>
                </a:lnTo>
                <a:lnTo>
                  <a:pt x="5011" y="1743623"/>
                </a:lnTo>
                <a:lnTo>
                  <a:pt x="20042" y="1768675"/>
                </a:lnTo>
                <a:lnTo>
                  <a:pt x="40084" y="1788717"/>
                </a:lnTo>
                <a:lnTo>
                  <a:pt x="75157" y="1808759"/>
                </a:lnTo>
                <a:lnTo>
                  <a:pt x="112735" y="1821285"/>
                </a:lnTo>
                <a:lnTo>
                  <a:pt x="160334" y="1836316"/>
                </a:lnTo>
                <a:lnTo>
                  <a:pt x="205427" y="1846337"/>
                </a:lnTo>
                <a:lnTo>
                  <a:pt x="305635" y="1848842"/>
                </a:lnTo>
                <a:lnTo>
                  <a:pt x="531104" y="1851347"/>
                </a:lnTo>
                <a:lnTo>
                  <a:pt x="814192" y="1856357"/>
                </a:lnTo>
                <a:lnTo>
                  <a:pt x="1047176" y="1856357"/>
                </a:lnTo>
                <a:lnTo>
                  <a:pt x="1297697" y="1861368"/>
                </a:lnTo>
                <a:lnTo>
                  <a:pt x="1588301" y="1863873"/>
                </a:lnTo>
                <a:lnTo>
                  <a:pt x="1848842" y="1868883"/>
                </a:lnTo>
                <a:lnTo>
                  <a:pt x="1976608" y="1868883"/>
                </a:lnTo>
                <a:lnTo>
                  <a:pt x="2016691" y="1873894"/>
                </a:lnTo>
                <a:lnTo>
                  <a:pt x="2061785" y="1886420"/>
                </a:lnTo>
                <a:lnTo>
                  <a:pt x="2099363" y="1903956"/>
                </a:lnTo>
                <a:lnTo>
                  <a:pt x="2136941" y="1923998"/>
                </a:lnTo>
                <a:lnTo>
                  <a:pt x="2167003" y="1946545"/>
                </a:lnTo>
                <a:lnTo>
                  <a:pt x="2187045" y="1954060"/>
                </a:lnTo>
                <a:lnTo>
                  <a:pt x="2214602" y="1956566"/>
                </a:lnTo>
                <a:lnTo>
                  <a:pt x="2239654" y="1949050"/>
                </a:lnTo>
                <a:lnTo>
                  <a:pt x="2264706" y="1931514"/>
                </a:lnTo>
                <a:lnTo>
                  <a:pt x="2329842" y="1873894"/>
                </a:lnTo>
                <a:lnTo>
                  <a:pt x="2427545" y="1776191"/>
                </a:lnTo>
                <a:lnTo>
                  <a:pt x="2505206" y="1670972"/>
                </a:lnTo>
                <a:lnTo>
                  <a:pt x="2507711" y="1660951"/>
                </a:lnTo>
                <a:lnTo>
                  <a:pt x="2497690" y="1635899"/>
                </a:lnTo>
                <a:lnTo>
                  <a:pt x="2472638" y="1558238"/>
                </a:lnTo>
                <a:lnTo>
                  <a:pt x="2460112" y="1518155"/>
                </a:lnTo>
                <a:lnTo>
                  <a:pt x="2450091" y="1440493"/>
                </a:lnTo>
                <a:lnTo>
                  <a:pt x="2417524" y="1237572"/>
                </a:lnTo>
                <a:lnTo>
                  <a:pt x="2384956" y="1019619"/>
                </a:lnTo>
                <a:lnTo>
                  <a:pt x="2342368" y="736531"/>
                </a:lnTo>
                <a:lnTo>
                  <a:pt x="2302284" y="483505"/>
                </a:lnTo>
                <a:lnTo>
                  <a:pt x="2284748" y="285594"/>
                </a:lnTo>
                <a:lnTo>
                  <a:pt x="2257191" y="20042"/>
                </a:lnTo>
                <a:lnTo>
                  <a:pt x="2257191" y="0"/>
                </a:lnTo>
                <a:lnTo>
                  <a:pt x="2091847" y="7516"/>
                </a:lnTo>
                <a:lnTo>
                  <a:pt x="2121909" y="210437"/>
                </a:lnTo>
                <a:lnTo>
                  <a:pt x="2169508" y="536114"/>
                </a:lnTo>
                <a:lnTo>
                  <a:pt x="2202076" y="759077"/>
                </a:lnTo>
                <a:lnTo>
                  <a:pt x="2239654" y="1024629"/>
                </a:lnTo>
                <a:lnTo>
                  <a:pt x="2284748" y="1315233"/>
                </a:lnTo>
                <a:lnTo>
                  <a:pt x="2307295" y="1478071"/>
                </a:lnTo>
                <a:lnTo>
                  <a:pt x="2307295" y="1503123"/>
                </a:lnTo>
                <a:lnTo>
                  <a:pt x="2299779" y="1538196"/>
                </a:lnTo>
                <a:lnTo>
                  <a:pt x="2282243" y="1573269"/>
                </a:lnTo>
                <a:lnTo>
                  <a:pt x="2262201" y="1593311"/>
                </a:lnTo>
                <a:lnTo>
                  <a:pt x="2242159" y="1608342"/>
                </a:lnTo>
                <a:lnTo>
                  <a:pt x="2207086" y="1620868"/>
                </a:lnTo>
                <a:lnTo>
                  <a:pt x="2156982" y="1625879"/>
                </a:lnTo>
                <a:lnTo>
                  <a:pt x="1999154" y="1623373"/>
                </a:lnTo>
                <a:lnTo>
                  <a:pt x="1768675" y="1625879"/>
                </a:lnTo>
                <a:lnTo>
                  <a:pt x="1525671" y="16233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5E385466-B1A3-4AEA-9C67-254DC2088EA6}"/>
              </a:ext>
            </a:extLst>
          </p:cNvPr>
          <p:cNvSpPr/>
          <p:nvPr/>
        </p:nvSpPr>
        <p:spPr>
          <a:xfrm>
            <a:off x="4824413" y="3135313"/>
            <a:ext cx="1682750" cy="371475"/>
          </a:xfrm>
          <a:custGeom>
            <a:avLst/>
            <a:gdLst>
              <a:gd name="connsiteX0" fmla="*/ 1114425 w 1683543"/>
              <a:gd name="connsiteY0" fmla="*/ 42863 h 371475"/>
              <a:gd name="connsiteX1" fmla="*/ 983456 w 1683543"/>
              <a:gd name="connsiteY1" fmla="*/ 57150 h 371475"/>
              <a:gd name="connsiteX2" fmla="*/ 876300 w 1683543"/>
              <a:gd name="connsiteY2" fmla="*/ 69057 h 371475"/>
              <a:gd name="connsiteX3" fmla="*/ 764381 w 1683543"/>
              <a:gd name="connsiteY3" fmla="*/ 83344 h 371475"/>
              <a:gd name="connsiteX4" fmla="*/ 638175 w 1683543"/>
              <a:gd name="connsiteY4" fmla="*/ 102394 h 371475"/>
              <a:gd name="connsiteX5" fmla="*/ 502443 w 1683543"/>
              <a:gd name="connsiteY5" fmla="*/ 123825 h 371475"/>
              <a:gd name="connsiteX6" fmla="*/ 326231 w 1683543"/>
              <a:gd name="connsiteY6" fmla="*/ 154782 h 371475"/>
              <a:gd name="connsiteX7" fmla="*/ 214312 w 1683543"/>
              <a:gd name="connsiteY7" fmla="*/ 176213 h 371475"/>
              <a:gd name="connsiteX8" fmla="*/ 104775 w 1683543"/>
              <a:gd name="connsiteY8" fmla="*/ 197644 h 371475"/>
              <a:gd name="connsiteX9" fmla="*/ 0 w 1683543"/>
              <a:gd name="connsiteY9" fmla="*/ 219075 h 371475"/>
              <a:gd name="connsiteX10" fmla="*/ 0 w 1683543"/>
              <a:gd name="connsiteY10" fmla="*/ 371475 h 371475"/>
              <a:gd name="connsiteX11" fmla="*/ 142875 w 1683543"/>
              <a:gd name="connsiteY11" fmla="*/ 347663 h 371475"/>
              <a:gd name="connsiteX12" fmla="*/ 288131 w 1683543"/>
              <a:gd name="connsiteY12" fmla="*/ 321469 h 371475"/>
              <a:gd name="connsiteX13" fmla="*/ 445293 w 1683543"/>
              <a:gd name="connsiteY13" fmla="*/ 295275 h 371475"/>
              <a:gd name="connsiteX14" fmla="*/ 631031 w 1683543"/>
              <a:gd name="connsiteY14" fmla="*/ 266700 h 371475"/>
              <a:gd name="connsiteX15" fmla="*/ 802481 w 1683543"/>
              <a:gd name="connsiteY15" fmla="*/ 245269 h 371475"/>
              <a:gd name="connsiteX16" fmla="*/ 990600 w 1683543"/>
              <a:gd name="connsiteY16" fmla="*/ 223838 h 371475"/>
              <a:gd name="connsiteX17" fmla="*/ 1145381 w 1683543"/>
              <a:gd name="connsiteY17" fmla="*/ 207169 h 371475"/>
              <a:gd name="connsiteX18" fmla="*/ 1302543 w 1683543"/>
              <a:gd name="connsiteY18" fmla="*/ 195263 h 371475"/>
              <a:gd name="connsiteX19" fmla="*/ 1519237 w 1683543"/>
              <a:gd name="connsiteY19" fmla="*/ 183357 h 371475"/>
              <a:gd name="connsiteX20" fmla="*/ 1683543 w 1683543"/>
              <a:gd name="connsiteY20" fmla="*/ 180975 h 371475"/>
              <a:gd name="connsiteX21" fmla="*/ 1683543 w 1683543"/>
              <a:gd name="connsiteY21" fmla="*/ 0 h 371475"/>
              <a:gd name="connsiteX22" fmla="*/ 1516856 w 1683543"/>
              <a:gd name="connsiteY22" fmla="*/ 9525 h 371475"/>
              <a:gd name="connsiteX23" fmla="*/ 1390650 w 1683543"/>
              <a:gd name="connsiteY23" fmla="*/ 16669 h 371475"/>
              <a:gd name="connsiteX24" fmla="*/ 1276350 w 1683543"/>
              <a:gd name="connsiteY24" fmla="*/ 26194 h 371475"/>
              <a:gd name="connsiteX25" fmla="*/ 1114425 w 1683543"/>
              <a:gd name="connsiteY25" fmla="*/ 428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3543" h="371475">
                <a:moveTo>
                  <a:pt x="1114425" y="42863"/>
                </a:moveTo>
                <a:lnTo>
                  <a:pt x="983456" y="57150"/>
                </a:lnTo>
                <a:lnTo>
                  <a:pt x="876300" y="69057"/>
                </a:lnTo>
                <a:lnTo>
                  <a:pt x="764381" y="83344"/>
                </a:lnTo>
                <a:lnTo>
                  <a:pt x="638175" y="102394"/>
                </a:lnTo>
                <a:lnTo>
                  <a:pt x="502443" y="123825"/>
                </a:lnTo>
                <a:lnTo>
                  <a:pt x="326231" y="154782"/>
                </a:lnTo>
                <a:lnTo>
                  <a:pt x="214312" y="176213"/>
                </a:lnTo>
                <a:lnTo>
                  <a:pt x="104775" y="197644"/>
                </a:lnTo>
                <a:lnTo>
                  <a:pt x="0" y="219075"/>
                </a:lnTo>
                <a:lnTo>
                  <a:pt x="0" y="371475"/>
                </a:lnTo>
                <a:lnTo>
                  <a:pt x="142875" y="347663"/>
                </a:lnTo>
                <a:lnTo>
                  <a:pt x="288131" y="321469"/>
                </a:lnTo>
                <a:lnTo>
                  <a:pt x="445293" y="295275"/>
                </a:lnTo>
                <a:lnTo>
                  <a:pt x="631031" y="266700"/>
                </a:lnTo>
                <a:lnTo>
                  <a:pt x="802481" y="245269"/>
                </a:lnTo>
                <a:lnTo>
                  <a:pt x="990600" y="223838"/>
                </a:lnTo>
                <a:lnTo>
                  <a:pt x="1145381" y="207169"/>
                </a:lnTo>
                <a:lnTo>
                  <a:pt x="1302543" y="195263"/>
                </a:lnTo>
                <a:lnTo>
                  <a:pt x="1519237" y="183357"/>
                </a:lnTo>
                <a:lnTo>
                  <a:pt x="1683543" y="180975"/>
                </a:lnTo>
                <a:lnTo>
                  <a:pt x="1683543" y="0"/>
                </a:lnTo>
                <a:lnTo>
                  <a:pt x="1516856" y="9525"/>
                </a:lnTo>
                <a:lnTo>
                  <a:pt x="1390650" y="16669"/>
                </a:lnTo>
                <a:lnTo>
                  <a:pt x="1276350" y="26194"/>
                </a:lnTo>
                <a:lnTo>
                  <a:pt x="1114425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DD03574-6BA2-4038-996E-E47BFCF655AE}"/>
              </a:ext>
            </a:extLst>
          </p:cNvPr>
          <p:cNvSpPr/>
          <p:nvPr/>
        </p:nvSpPr>
        <p:spPr>
          <a:xfrm>
            <a:off x="4802188" y="3805238"/>
            <a:ext cx="1676400" cy="393700"/>
          </a:xfrm>
          <a:custGeom>
            <a:avLst/>
            <a:gdLst>
              <a:gd name="connsiteX0" fmla="*/ 1047750 w 1676400"/>
              <a:gd name="connsiteY0" fmla="*/ 61912 h 392906"/>
              <a:gd name="connsiteX1" fmla="*/ 862013 w 1676400"/>
              <a:gd name="connsiteY1" fmla="*/ 80962 h 392906"/>
              <a:gd name="connsiteX2" fmla="*/ 673894 w 1676400"/>
              <a:gd name="connsiteY2" fmla="*/ 104775 h 392906"/>
              <a:gd name="connsiteX3" fmla="*/ 492919 w 1676400"/>
              <a:gd name="connsiteY3" fmla="*/ 128587 h 392906"/>
              <a:gd name="connsiteX4" fmla="*/ 338138 w 1676400"/>
              <a:gd name="connsiteY4" fmla="*/ 150018 h 392906"/>
              <a:gd name="connsiteX5" fmla="*/ 171450 w 1676400"/>
              <a:gd name="connsiteY5" fmla="*/ 171450 h 392906"/>
              <a:gd name="connsiteX6" fmla="*/ 0 w 1676400"/>
              <a:gd name="connsiteY6" fmla="*/ 195262 h 392906"/>
              <a:gd name="connsiteX7" fmla="*/ 0 w 1676400"/>
              <a:gd name="connsiteY7" fmla="*/ 392906 h 392906"/>
              <a:gd name="connsiteX8" fmla="*/ 176213 w 1676400"/>
              <a:gd name="connsiteY8" fmla="*/ 364331 h 392906"/>
              <a:gd name="connsiteX9" fmla="*/ 302419 w 1676400"/>
              <a:gd name="connsiteY9" fmla="*/ 340518 h 392906"/>
              <a:gd name="connsiteX10" fmla="*/ 457200 w 1676400"/>
              <a:gd name="connsiteY10" fmla="*/ 314325 h 392906"/>
              <a:gd name="connsiteX11" fmla="*/ 633413 w 1676400"/>
              <a:gd name="connsiteY11" fmla="*/ 285750 h 392906"/>
              <a:gd name="connsiteX12" fmla="*/ 783432 w 1676400"/>
              <a:gd name="connsiteY12" fmla="*/ 261937 h 392906"/>
              <a:gd name="connsiteX13" fmla="*/ 931069 w 1676400"/>
              <a:gd name="connsiteY13" fmla="*/ 242887 h 392906"/>
              <a:gd name="connsiteX14" fmla="*/ 1095375 w 1676400"/>
              <a:gd name="connsiteY14" fmla="*/ 221456 h 392906"/>
              <a:gd name="connsiteX15" fmla="*/ 1235869 w 1676400"/>
              <a:gd name="connsiteY15" fmla="*/ 207168 h 392906"/>
              <a:gd name="connsiteX16" fmla="*/ 1364457 w 1676400"/>
              <a:gd name="connsiteY16" fmla="*/ 195262 h 392906"/>
              <a:gd name="connsiteX17" fmla="*/ 1500188 w 1676400"/>
              <a:gd name="connsiteY17" fmla="*/ 185737 h 392906"/>
              <a:gd name="connsiteX18" fmla="*/ 1676400 w 1676400"/>
              <a:gd name="connsiteY18" fmla="*/ 180975 h 392906"/>
              <a:gd name="connsiteX19" fmla="*/ 1671638 w 1676400"/>
              <a:gd name="connsiteY19" fmla="*/ 0 h 392906"/>
              <a:gd name="connsiteX20" fmla="*/ 1514475 w 1676400"/>
              <a:gd name="connsiteY20" fmla="*/ 14287 h 392906"/>
              <a:gd name="connsiteX21" fmla="*/ 1407319 w 1676400"/>
              <a:gd name="connsiteY21" fmla="*/ 23812 h 392906"/>
              <a:gd name="connsiteX22" fmla="*/ 1278732 w 1676400"/>
              <a:gd name="connsiteY22" fmla="*/ 35718 h 392906"/>
              <a:gd name="connsiteX23" fmla="*/ 1047750 w 1676400"/>
              <a:gd name="connsiteY23" fmla="*/ 619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76400" h="392906">
                <a:moveTo>
                  <a:pt x="1047750" y="61912"/>
                </a:moveTo>
                <a:lnTo>
                  <a:pt x="862013" y="80962"/>
                </a:lnTo>
                <a:lnTo>
                  <a:pt x="673894" y="104775"/>
                </a:lnTo>
                <a:lnTo>
                  <a:pt x="492919" y="128587"/>
                </a:lnTo>
                <a:lnTo>
                  <a:pt x="338138" y="150018"/>
                </a:lnTo>
                <a:lnTo>
                  <a:pt x="171450" y="171450"/>
                </a:lnTo>
                <a:lnTo>
                  <a:pt x="0" y="195262"/>
                </a:lnTo>
                <a:lnTo>
                  <a:pt x="0" y="392906"/>
                </a:lnTo>
                <a:lnTo>
                  <a:pt x="176213" y="364331"/>
                </a:lnTo>
                <a:lnTo>
                  <a:pt x="302419" y="340518"/>
                </a:lnTo>
                <a:lnTo>
                  <a:pt x="457200" y="314325"/>
                </a:lnTo>
                <a:lnTo>
                  <a:pt x="633413" y="285750"/>
                </a:lnTo>
                <a:lnTo>
                  <a:pt x="783432" y="261937"/>
                </a:lnTo>
                <a:lnTo>
                  <a:pt x="931069" y="242887"/>
                </a:lnTo>
                <a:lnTo>
                  <a:pt x="1095375" y="221456"/>
                </a:lnTo>
                <a:lnTo>
                  <a:pt x="1235869" y="207168"/>
                </a:lnTo>
                <a:lnTo>
                  <a:pt x="1364457" y="195262"/>
                </a:lnTo>
                <a:lnTo>
                  <a:pt x="1500188" y="185737"/>
                </a:lnTo>
                <a:lnTo>
                  <a:pt x="1676400" y="180975"/>
                </a:lnTo>
                <a:lnTo>
                  <a:pt x="1671638" y="0"/>
                </a:lnTo>
                <a:lnTo>
                  <a:pt x="1514475" y="14287"/>
                </a:lnTo>
                <a:lnTo>
                  <a:pt x="1407319" y="23812"/>
                </a:lnTo>
                <a:lnTo>
                  <a:pt x="1278732" y="35718"/>
                </a:lnTo>
                <a:lnTo>
                  <a:pt x="10477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AB807560-4E96-4F8E-9D00-256330E69DAD}"/>
              </a:ext>
            </a:extLst>
          </p:cNvPr>
          <p:cNvSpPr/>
          <p:nvPr/>
        </p:nvSpPr>
        <p:spPr>
          <a:xfrm>
            <a:off x="4808538" y="4560888"/>
            <a:ext cx="1666875" cy="358775"/>
          </a:xfrm>
          <a:custGeom>
            <a:avLst/>
            <a:gdLst>
              <a:gd name="connsiteX0" fmla="*/ 1390650 w 1666875"/>
              <a:gd name="connsiteY0" fmla="*/ 33337 h 359569"/>
              <a:gd name="connsiteX1" fmla="*/ 1519237 w 1666875"/>
              <a:gd name="connsiteY1" fmla="*/ 16669 h 359569"/>
              <a:gd name="connsiteX2" fmla="*/ 1666875 w 1666875"/>
              <a:gd name="connsiteY2" fmla="*/ 0 h 359569"/>
              <a:gd name="connsiteX3" fmla="*/ 1664494 w 1666875"/>
              <a:gd name="connsiteY3" fmla="*/ 207169 h 359569"/>
              <a:gd name="connsiteX4" fmla="*/ 1533525 w 1666875"/>
              <a:gd name="connsiteY4" fmla="*/ 211931 h 359569"/>
              <a:gd name="connsiteX5" fmla="*/ 1443037 w 1666875"/>
              <a:gd name="connsiteY5" fmla="*/ 214312 h 359569"/>
              <a:gd name="connsiteX6" fmla="*/ 1340644 w 1666875"/>
              <a:gd name="connsiteY6" fmla="*/ 221456 h 359569"/>
              <a:gd name="connsiteX7" fmla="*/ 1238250 w 1666875"/>
              <a:gd name="connsiteY7" fmla="*/ 228600 h 359569"/>
              <a:gd name="connsiteX8" fmla="*/ 1102519 w 1666875"/>
              <a:gd name="connsiteY8" fmla="*/ 238125 h 359569"/>
              <a:gd name="connsiteX9" fmla="*/ 952500 w 1666875"/>
              <a:gd name="connsiteY9" fmla="*/ 250031 h 359569"/>
              <a:gd name="connsiteX10" fmla="*/ 778669 w 1666875"/>
              <a:gd name="connsiteY10" fmla="*/ 266700 h 359569"/>
              <a:gd name="connsiteX11" fmla="*/ 604837 w 1666875"/>
              <a:gd name="connsiteY11" fmla="*/ 285750 h 359569"/>
              <a:gd name="connsiteX12" fmla="*/ 452437 w 1666875"/>
              <a:gd name="connsiteY12" fmla="*/ 302419 h 359569"/>
              <a:gd name="connsiteX13" fmla="*/ 307181 w 1666875"/>
              <a:gd name="connsiteY13" fmla="*/ 319087 h 359569"/>
              <a:gd name="connsiteX14" fmla="*/ 166687 w 1666875"/>
              <a:gd name="connsiteY14" fmla="*/ 338137 h 359569"/>
              <a:gd name="connsiteX15" fmla="*/ 0 w 1666875"/>
              <a:gd name="connsiteY15" fmla="*/ 359569 h 359569"/>
              <a:gd name="connsiteX16" fmla="*/ 2381 w 1666875"/>
              <a:gd name="connsiteY16" fmla="*/ 161925 h 359569"/>
              <a:gd name="connsiteX17" fmla="*/ 176212 w 1666875"/>
              <a:gd name="connsiteY17" fmla="*/ 164306 h 359569"/>
              <a:gd name="connsiteX18" fmla="*/ 252412 w 1666875"/>
              <a:gd name="connsiteY18" fmla="*/ 164306 h 359569"/>
              <a:gd name="connsiteX19" fmla="*/ 361950 w 1666875"/>
              <a:gd name="connsiteY19" fmla="*/ 152400 h 359569"/>
              <a:gd name="connsiteX20" fmla="*/ 581025 w 1666875"/>
              <a:gd name="connsiteY20" fmla="*/ 126206 h 359569"/>
              <a:gd name="connsiteX21" fmla="*/ 935831 w 1666875"/>
              <a:gd name="connsiteY21" fmla="*/ 85725 h 359569"/>
              <a:gd name="connsiteX22" fmla="*/ 1390650 w 1666875"/>
              <a:gd name="connsiteY22" fmla="*/ 33337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6875" h="359569">
                <a:moveTo>
                  <a:pt x="1390650" y="33337"/>
                </a:moveTo>
                <a:lnTo>
                  <a:pt x="1519237" y="16669"/>
                </a:lnTo>
                <a:lnTo>
                  <a:pt x="1666875" y="0"/>
                </a:lnTo>
                <a:cubicBezTo>
                  <a:pt x="1666081" y="69056"/>
                  <a:pt x="1665288" y="138113"/>
                  <a:pt x="1664494" y="207169"/>
                </a:cubicBezTo>
                <a:lnTo>
                  <a:pt x="1533525" y="211931"/>
                </a:lnTo>
                <a:lnTo>
                  <a:pt x="1443037" y="214312"/>
                </a:lnTo>
                <a:lnTo>
                  <a:pt x="1340644" y="221456"/>
                </a:lnTo>
                <a:lnTo>
                  <a:pt x="1238250" y="228600"/>
                </a:lnTo>
                <a:lnTo>
                  <a:pt x="1102519" y="238125"/>
                </a:lnTo>
                <a:lnTo>
                  <a:pt x="952500" y="250031"/>
                </a:lnTo>
                <a:lnTo>
                  <a:pt x="778669" y="266700"/>
                </a:lnTo>
                <a:lnTo>
                  <a:pt x="604837" y="285750"/>
                </a:lnTo>
                <a:lnTo>
                  <a:pt x="452437" y="302419"/>
                </a:lnTo>
                <a:lnTo>
                  <a:pt x="307181" y="319087"/>
                </a:lnTo>
                <a:lnTo>
                  <a:pt x="166687" y="338137"/>
                </a:lnTo>
                <a:lnTo>
                  <a:pt x="0" y="359569"/>
                </a:lnTo>
                <a:cubicBezTo>
                  <a:pt x="794" y="293688"/>
                  <a:pt x="1587" y="227806"/>
                  <a:pt x="2381" y="161925"/>
                </a:cubicBezTo>
                <a:lnTo>
                  <a:pt x="176212" y="164306"/>
                </a:lnTo>
                <a:lnTo>
                  <a:pt x="252412" y="164306"/>
                </a:lnTo>
                <a:lnTo>
                  <a:pt x="361950" y="152400"/>
                </a:lnTo>
                <a:lnTo>
                  <a:pt x="581025" y="126206"/>
                </a:lnTo>
                <a:lnTo>
                  <a:pt x="935831" y="85725"/>
                </a:lnTo>
                <a:lnTo>
                  <a:pt x="1390650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C9756133-32ED-46FC-A6F6-5600157B1695}"/>
              </a:ext>
            </a:extLst>
          </p:cNvPr>
          <p:cNvSpPr/>
          <p:nvPr/>
        </p:nvSpPr>
        <p:spPr>
          <a:xfrm>
            <a:off x="4014788" y="4859338"/>
            <a:ext cx="1438275" cy="1069975"/>
          </a:xfrm>
          <a:custGeom>
            <a:avLst/>
            <a:gdLst>
              <a:gd name="connsiteX0" fmla="*/ 919162 w 1438275"/>
              <a:gd name="connsiteY0" fmla="*/ 395288 h 1069182"/>
              <a:gd name="connsiteX1" fmla="*/ 973931 w 1438275"/>
              <a:gd name="connsiteY1" fmla="*/ 338138 h 1069182"/>
              <a:gd name="connsiteX2" fmla="*/ 990600 w 1438275"/>
              <a:gd name="connsiteY2" fmla="*/ 321469 h 1069182"/>
              <a:gd name="connsiteX3" fmla="*/ 995362 w 1438275"/>
              <a:gd name="connsiteY3" fmla="*/ 309563 h 1069182"/>
              <a:gd name="connsiteX4" fmla="*/ 995362 w 1438275"/>
              <a:gd name="connsiteY4" fmla="*/ 302419 h 1069182"/>
              <a:gd name="connsiteX5" fmla="*/ 983456 w 1438275"/>
              <a:gd name="connsiteY5" fmla="*/ 280988 h 1069182"/>
              <a:gd name="connsiteX6" fmla="*/ 962025 w 1438275"/>
              <a:gd name="connsiteY6" fmla="*/ 250032 h 1069182"/>
              <a:gd name="connsiteX7" fmla="*/ 938212 w 1438275"/>
              <a:gd name="connsiteY7" fmla="*/ 221457 h 1069182"/>
              <a:gd name="connsiteX8" fmla="*/ 919162 w 1438275"/>
              <a:gd name="connsiteY8" fmla="*/ 202407 h 1069182"/>
              <a:gd name="connsiteX9" fmla="*/ 883443 w 1438275"/>
              <a:gd name="connsiteY9" fmla="*/ 169069 h 1069182"/>
              <a:gd name="connsiteX10" fmla="*/ 831056 w 1438275"/>
              <a:gd name="connsiteY10" fmla="*/ 123825 h 1069182"/>
              <a:gd name="connsiteX11" fmla="*/ 788193 w 1438275"/>
              <a:gd name="connsiteY11" fmla="*/ 88107 h 1069182"/>
              <a:gd name="connsiteX12" fmla="*/ 788193 w 1438275"/>
              <a:gd name="connsiteY12" fmla="*/ 9525 h 1069182"/>
              <a:gd name="connsiteX13" fmla="*/ 892968 w 1438275"/>
              <a:gd name="connsiteY13" fmla="*/ 0 h 1069182"/>
              <a:gd name="connsiteX14" fmla="*/ 935831 w 1438275"/>
              <a:gd name="connsiteY14" fmla="*/ 78582 h 1069182"/>
              <a:gd name="connsiteX15" fmla="*/ 957262 w 1438275"/>
              <a:gd name="connsiteY15" fmla="*/ 109538 h 1069182"/>
              <a:gd name="connsiteX16" fmla="*/ 988218 w 1438275"/>
              <a:gd name="connsiteY16" fmla="*/ 128588 h 1069182"/>
              <a:gd name="connsiteX17" fmla="*/ 1076325 w 1438275"/>
              <a:gd name="connsiteY17" fmla="*/ 169069 h 1069182"/>
              <a:gd name="connsiteX18" fmla="*/ 1162050 w 1438275"/>
              <a:gd name="connsiteY18" fmla="*/ 200025 h 1069182"/>
              <a:gd name="connsiteX19" fmla="*/ 1257300 w 1438275"/>
              <a:gd name="connsiteY19" fmla="*/ 235744 h 1069182"/>
              <a:gd name="connsiteX20" fmla="*/ 1340643 w 1438275"/>
              <a:gd name="connsiteY20" fmla="*/ 276225 h 1069182"/>
              <a:gd name="connsiteX21" fmla="*/ 1378743 w 1438275"/>
              <a:gd name="connsiteY21" fmla="*/ 300038 h 1069182"/>
              <a:gd name="connsiteX22" fmla="*/ 1412081 w 1438275"/>
              <a:gd name="connsiteY22" fmla="*/ 326232 h 1069182"/>
              <a:gd name="connsiteX23" fmla="*/ 1433512 w 1438275"/>
              <a:gd name="connsiteY23" fmla="*/ 352425 h 1069182"/>
              <a:gd name="connsiteX24" fmla="*/ 1438275 w 1438275"/>
              <a:gd name="connsiteY24" fmla="*/ 371475 h 1069182"/>
              <a:gd name="connsiteX25" fmla="*/ 1438275 w 1438275"/>
              <a:gd name="connsiteY25" fmla="*/ 381000 h 1069182"/>
              <a:gd name="connsiteX26" fmla="*/ 1428750 w 1438275"/>
              <a:gd name="connsiteY26" fmla="*/ 397669 h 1069182"/>
              <a:gd name="connsiteX27" fmla="*/ 1407318 w 1438275"/>
              <a:gd name="connsiteY27" fmla="*/ 416719 h 1069182"/>
              <a:gd name="connsiteX28" fmla="*/ 1371600 w 1438275"/>
              <a:gd name="connsiteY28" fmla="*/ 433388 h 1069182"/>
              <a:gd name="connsiteX29" fmla="*/ 1302543 w 1438275"/>
              <a:gd name="connsiteY29" fmla="*/ 457200 h 1069182"/>
              <a:gd name="connsiteX30" fmla="*/ 1264443 w 1438275"/>
              <a:gd name="connsiteY30" fmla="*/ 469107 h 1069182"/>
              <a:gd name="connsiteX31" fmla="*/ 1243012 w 1438275"/>
              <a:gd name="connsiteY31" fmla="*/ 485775 h 1069182"/>
              <a:gd name="connsiteX32" fmla="*/ 1152525 w 1438275"/>
              <a:gd name="connsiteY32" fmla="*/ 554832 h 1069182"/>
              <a:gd name="connsiteX33" fmla="*/ 1019175 w 1438275"/>
              <a:gd name="connsiteY33" fmla="*/ 642938 h 1069182"/>
              <a:gd name="connsiteX34" fmla="*/ 885825 w 1438275"/>
              <a:gd name="connsiteY34" fmla="*/ 726282 h 1069182"/>
              <a:gd name="connsiteX35" fmla="*/ 702468 w 1438275"/>
              <a:gd name="connsiteY35" fmla="*/ 826294 h 1069182"/>
              <a:gd name="connsiteX36" fmla="*/ 533400 w 1438275"/>
              <a:gd name="connsiteY36" fmla="*/ 909638 h 1069182"/>
              <a:gd name="connsiteX37" fmla="*/ 347662 w 1438275"/>
              <a:gd name="connsiteY37" fmla="*/ 985838 h 1069182"/>
              <a:gd name="connsiteX38" fmla="*/ 200025 w 1438275"/>
              <a:gd name="connsiteY38" fmla="*/ 1038225 h 1069182"/>
              <a:gd name="connsiteX39" fmla="*/ 104775 w 1438275"/>
              <a:gd name="connsiteY39" fmla="*/ 1062038 h 1069182"/>
              <a:gd name="connsiteX40" fmla="*/ 47625 w 1438275"/>
              <a:gd name="connsiteY40" fmla="*/ 1069182 h 1069182"/>
              <a:gd name="connsiteX41" fmla="*/ 28575 w 1438275"/>
              <a:gd name="connsiteY41" fmla="*/ 1066800 h 1069182"/>
              <a:gd name="connsiteX42" fmla="*/ 11906 w 1438275"/>
              <a:gd name="connsiteY42" fmla="*/ 1062038 h 1069182"/>
              <a:gd name="connsiteX43" fmla="*/ 0 w 1438275"/>
              <a:gd name="connsiteY43" fmla="*/ 1052513 h 1069182"/>
              <a:gd name="connsiteX44" fmla="*/ 0 w 1438275"/>
              <a:gd name="connsiteY44" fmla="*/ 1038225 h 1069182"/>
              <a:gd name="connsiteX45" fmla="*/ 4762 w 1438275"/>
              <a:gd name="connsiteY45" fmla="*/ 1014413 h 1069182"/>
              <a:gd name="connsiteX46" fmla="*/ 21431 w 1438275"/>
              <a:gd name="connsiteY46" fmla="*/ 1000125 h 1069182"/>
              <a:gd name="connsiteX47" fmla="*/ 142875 w 1438275"/>
              <a:gd name="connsiteY47" fmla="*/ 942975 h 1069182"/>
              <a:gd name="connsiteX48" fmla="*/ 254793 w 1438275"/>
              <a:gd name="connsiteY48" fmla="*/ 883444 h 1069182"/>
              <a:gd name="connsiteX49" fmla="*/ 392906 w 1438275"/>
              <a:gd name="connsiteY49" fmla="*/ 804863 h 1069182"/>
              <a:gd name="connsiteX50" fmla="*/ 514350 w 1438275"/>
              <a:gd name="connsiteY50" fmla="*/ 731044 h 1069182"/>
              <a:gd name="connsiteX51" fmla="*/ 585787 w 1438275"/>
              <a:gd name="connsiteY51" fmla="*/ 681038 h 1069182"/>
              <a:gd name="connsiteX52" fmla="*/ 650081 w 1438275"/>
              <a:gd name="connsiteY52" fmla="*/ 631032 h 1069182"/>
              <a:gd name="connsiteX53" fmla="*/ 757237 w 1438275"/>
              <a:gd name="connsiteY53" fmla="*/ 540544 h 1069182"/>
              <a:gd name="connsiteX54" fmla="*/ 919162 w 1438275"/>
              <a:gd name="connsiteY54" fmla="*/ 3952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38275" h="1069182">
                <a:moveTo>
                  <a:pt x="919162" y="395288"/>
                </a:moveTo>
                <a:lnTo>
                  <a:pt x="973931" y="338138"/>
                </a:lnTo>
                <a:lnTo>
                  <a:pt x="990600" y="321469"/>
                </a:lnTo>
                <a:lnTo>
                  <a:pt x="995362" y="309563"/>
                </a:lnTo>
                <a:lnTo>
                  <a:pt x="995362" y="302419"/>
                </a:lnTo>
                <a:lnTo>
                  <a:pt x="983456" y="280988"/>
                </a:lnTo>
                <a:lnTo>
                  <a:pt x="962025" y="250032"/>
                </a:lnTo>
                <a:lnTo>
                  <a:pt x="938212" y="221457"/>
                </a:lnTo>
                <a:lnTo>
                  <a:pt x="919162" y="202407"/>
                </a:lnTo>
                <a:lnTo>
                  <a:pt x="883443" y="169069"/>
                </a:lnTo>
                <a:lnTo>
                  <a:pt x="831056" y="123825"/>
                </a:lnTo>
                <a:lnTo>
                  <a:pt x="788193" y="88107"/>
                </a:lnTo>
                <a:lnTo>
                  <a:pt x="788193" y="9525"/>
                </a:lnTo>
                <a:lnTo>
                  <a:pt x="892968" y="0"/>
                </a:lnTo>
                <a:lnTo>
                  <a:pt x="935831" y="78582"/>
                </a:lnTo>
                <a:lnTo>
                  <a:pt x="957262" y="109538"/>
                </a:lnTo>
                <a:lnTo>
                  <a:pt x="988218" y="128588"/>
                </a:lnTo>
                <a:lnTo>
                  <a:pt x="1076325" y="169069"/>
                </a:lnTo>
                <a:lnTo>
                  <a:pt x="1162050" y="200025"/>
                </a:lnTo>
                <a:lnTo>
                  <a:pt x="1257300" y="235744"/>
                </a:lnTo>
                <a:lnTo>
                  <a:pt x="1340643" y="276225"/>
                </a:lnTo>
                <a:lnTo>
                  <a:pt x="1378743" y="300038"/>
                </a:lnTo>
                <a:lnTo>
                  <a:pt x="1412081" y="326232"/>
                </a:lnTo>
                <a:lnTo>
                  <a:pt x="1433512" y="352425"/>
                </a:lnTo>
                <a:lnTo>
                  <a:pt x="1438275" y="371475"/>
                </a:lnTo>
                <a:lnTo>
                  <a:pt x="1438275" y="381000"/>
                </a:lnTo>
                <a:lnTo>
                  <a:pt x="1428750" y="397669"/>
                </a:lnTo>
                <a:lnTo>
                  <a:pt x="1407318" y="416719"/>
                </a:lnTo>
                <a:lnTo>
                  <a:pt x="1371600" y="433388"/>
                </a:lnTo>
                <a:lnTo>
                  <a:pt x="1302543" y="457200"/>
                </a:lnTo>
                <a:lnTo>
                  <a:pt x="1264443" y="469107"/>
                </a:lnTo>
                <a:lnTo>
                  <a:pt x="1243012" y="485775"/>
                </a:lnTo>
                <a:lnTo>
                  <a:pt x="1152525" y="554832"/>
                </a:lnTo>
                <a:lnTo>
                  <a:pt x="1019175" y="642938"/>
                </a:lnTo>
                <a:lnTo>
                  <a:pt x="885825" y="726282"/>
                </a:lnTo>
                <a:lnTo>
                  <a:pt x="702468" y="826294"/>
                </a:lnTo>
                <a:lnTo>
                  <a:pt x="533400" y="909638"/>
                </a:lnTo>
                <a:lnTo>
                  <a:pt x="347662" y="985838"/>
                </a:lnTo>
                <a:lnTo>
                  <a:pt x="200025" y="1038225"/>
                </a:lnTo>
                <a:lnTo>
                  <a:pt x="104775" y="1062038"/>
                </a:lnTo>
                <a:lnTo>
                  <a:pt x="47625" y="1069182"/>
                </a:lnTo>
                <a:lnTo>
                  <a:pt x="28575" y="1066800"/>
                </a:lnTo>
                <a:lnTo>
                  <a:pt x="11906" y="1062038"/>
                </a:lnTo>
                <a:lnTo>
                  <a:pt x="0" y="1052513"/>
                </a:lnTo>
                <a:lnTo>
                  <a:pt x="0" y="1038225"/>
                </a:lnTo>
                <a:lnTo>
                  <a:pt x="4762" y="1014413"/>
                </a:lnTo>
                <a:lnTo>
                  <a:pt x="21431" y="1000125"/>
                </a:lnTo>
                <a:lnTo>
                  <a:pt x="142875" y="942975"/>
                </a:lnTo>
                <a:lnTo>
                  <a:pt x="254793" y="883444"/>
                </a:lnTo>
                <a:lnTo>
                  <a:pt x="392906" y="804863"/>
                </a:lnTo>
                <a:lnTo>
                  <a:pt x="514350" y="731044"/>
                </a:lnTo>
                <a:lnTo>
                  <a:pt x="585787" y="681038"/>
                </a:lnTo>
                <a:lnTo>
                  <a:pt x="650081" y="631032"/>
                </a:lnTo>
                <a:lnTo>
                  <a:pt x="757237" y="540544"/>
                </a:lnTo>
                <a:lnTo>
                  <a:pt x="919162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67887508-B2FB-4E2D-94DE-557FF8882E45}"/>
              </a:ext>
            </a:extLst>
          </p:cNvPr>
          <p:cNvSpPr/>
          <p:nvPr/>
        </p:nvSpPr>
        <p:spPr>
          <a:xfrm>
            <a:off x="5926138" y="4995863"/>
            <a:ext cx="1074737" cy="976312"/>
          </a:xfrm>
          <a:custGeom>
            <a:avLst/>
            <a:gdLst>
              <a:gd name="connsiteX0" fmla="*/ 631032 w 1073944"/>
              <a:gd name="connsiteY0" fmla="*/ 245268 h 976312"/>
              <a:gd name="connsiteX1" fmla="*/ 561975 w 1073944"/>
              <a:gd name="connsiteY1" fmla="*/ 204787 h 976312"/>
              <a:gd name="connsiteX2" fmla="*/ 488157 w 1073944"/>
              <a:gd name="connsiteY2" fmla="*/ 164306 h 976312"/>
              <a:gd name="connsiteX3" fmla="*/ 419100 w 1073944"/>
              <a:gd name="connsiteY3" fmla="*/ 130968 h 976312"/>
              <a:gd name="connsiteX4" fmla="*/ 352425 w 1073944"/>
              <a:gd name="connsiteY4" fmla="*/ 100012 h 976312"/>
              <a:gd name="connsiteX5" fmla="*/ 278607 w 1073944"/>
              <a:gd name="connsiteY5" fmla="*/ 69056 h 976312"/>
              <a:gd name="connsiteX6" fmla="*/ 180975 w 1073944"/>
              <a:gd name="connsiteY6" fmla="*/ 35718 h 976312"/>
              <a:gd name="connsiteX7" fmla="*/ 121444 w 1073944"/>
              <a:gd name="connsiteY7" fmla="*/ 16668 h 976312"/>
              <a:gd name="connsiteX8" fmla="*/ 52388 w 1073944"/>
              <a:gd name="connsiteY8" fmla="*/ 0 h 976312"/>
              <a:gd name="connsiteX9" fmla="*/ 23813 w 1073944"/>
              <a:gd name="connsiteY9" fmla="*/ 0 h 976312"/>
              <a:gd name="connsiteX10" fmla="*/ 7144 w 1073944"/>
              <a:gd name="connsiteY10" fmla="*/ 4762 h 976312"/>
              <a:gd name="connsiteX11" fmla="*/ 2382 w 1073944"/>
              <a:gd name="connsiteY11" fmla="*/ 11906 h 976312"/>
              <a:gd name="connsiteX12" fmla="*/ 0 w 1073944"/>
              <a:gd name="connsiteY12" fmla="*/ 21431 h 976312"/>
              <a:gd name="connsiteX13" fmla="*/ 2382 w 1073944"/>
              <a:gd name="connsiteY13" fmla="*/ 33337 h 976312"/>
              <a:gd name="connsiteX14" fmla="*/ 16669 w 1073944"/>
              <a:gd name="connsiteY14" fmla="*/ 52387 h 976312"/>
              <a:gd name="connsiteX15" fmla="*/ 57150 w 1073944"/>
              <a:gd name="connsiteY15" fmla="*/ 83343 h 976312"/>
              <a:gd name="connsiteX16" fmla="*/ 135732 w 1073944"/>
              <a:gd name="connsiteY16" fmla="*/ 135731 h 976312"/>
              <a:gd name="connsiteX17" fmla="*/ 233363 w 1073944"/>
              <a:gd name="connsiteY17" fmla="*/ 209550 h 976312"/>
              <a:gd name="connsiteX18" fmla="*/ 319088 w 1073944"/>
              <a:gd name="connsiteY18" fmla="*/ 280987 h 976312"/>
              <a:gd name="connsiteX19" fmla="*/ 373857 w 1073944"/>
              <a:gd name="connsiteY19" fmla="*/ 328612 h 976312"/>
              <a:gd name="connsiteX20" fmla="*/ 450057 w 1073944"/>
              <a:gd name="connsiteY20" fmla="*/ 397668 h 976312"/>
              <a:gd name="connsiteX21" fmla="*/ 488157 w 1073944"/>
              <a:gd name="connsiteY21" fmla="*/ 438150 h 976312"/>
              <a:gd name="connsiteX22" fmla="*/ 557213 w 1073944"/>
              <a:gd name="connsiteY22" fmla="*/ 523875 h 976312"/>
              <a:gd name="connsiteX23" fmla="*/ 673894 w 1073944"/>
              <a:gd name="connsiteY23" fmla="*/ 676275 h 976312"/>
              <a:gd name="connsiteX24" fmla="*/ 769144 w 1073944"/>
              <a:gd name="connsiteY24" fmla="*/ 804862 h 976312"/>
              <a:gd name="connsiteX25" fmla="*/ 831057 w 1073944"/>
              <a:gd name="connsiteY25" fmla="*/ 892968 h 976312"/>
              <a:gd name="connsiteX26" fmla="*/ 852488 w 1073944"/>
              <a:gd name="connsiteY26" fmla="*/ 926306 h 976312"/>
              <a:gd name="connsiteX27" fmla="*/ 871538 w 1073944"/>
              <a:gd name="connsiteY27" fmla="*/ 945356 h 976312"/>
              <a:gd name="connsiteX28" fmla="*/ 888207 w 1073944"/>
              <a:gd name="connsiteY28" fmla="*/ 957262 h 976312"/>
              <a:gd name="connsiteX29" fmla="*/ 916782 w 1073944"/>
              <a:gd name="connsiteY29" fmla="*/ 971550 h 976312"/>
              <a:gd name="connsiteX30" fmla="*/ 945357 w 1073944"/>
              <a:gd name="connsiteY30" fmla="*/ 976312 h 976312"/>
              <a:gd name="connsiteX31" fmla="*/ 976313 w 1073944"/>
              <a:gd name="connsiteY31" fmla="*/ 976312 h 976312"/>
              <a:gd name="connsiteX32" fmla="*/ 995363 w 1073944"/>
              <a:gd name="connsiteY32" fmla="*/ 969168 h 976312"/>
              <a:gd name="connsiteX33" fmla="*/ 1012032 w 1073944"/>
              <a:gd name="connsiteY33" fmla="*/ 959643 h 976312"/>
              <a:gd name="connsiteX34" fmla="*/ 1031082 w 1073944"/>
              <a:gd name="connsiteY34" fmla="*/ 945356 h 976312"/>
              <a:gd name="connsiteX35" fmla="*/ 1040607 w 1073944"/>
              <a:gd name="connsiteY35" fmla="*/ 931068 h 976312"/>
              <a:gd name="connsiteX36" fmla="*/ 1052513 w 1073944"/>
              <a:gd name="connsiteY36" fmla="*/ 904875 h 976312"/>
              <a:gd name="connsiteX37" fmla="*/ 1064419 w 1073944"/>
              <a:gd name="connsiteY37" fmla="*/ 869156 h 976312"/>
              <a:gd name="connsiteX38" fmla="*/ 1071563 w 1073944"/>
              <a:gd name="connsiteY38" fmla="*/ 828675 h 976312"/>
              <a:gd name="connsiteX39" fmla="*/ 1073944 w 1073944"/>
              <a:gd name="connsiteY39" fmla="*/ 788193 h 976312"/>
              <a:gd name="connsiteX40" fmla="*/ 1071563 w 1073944"/>
              <a:gd name="connsiteY40" fmla="*/ 738187 h 976312"/>
              <a:gd name="connsiteX41" fmla="*/ 1064419 w 1073944"/>
              <a:gd name="connsiteY41" fmla="*/ 695325 h 976312"/>
              <a:gd name="connsiteX42" fmla="*/ 1047750 w 1073944"/>
              <a:gd name="connsiteY42" fmla="*/ 650081 h 976312"/>
              <a:gd name="connsiteX43" fmla="*/ 1021557 w 1073944"/>
              <a:gd name="connsiteY43" fmla="*/ 595312 h 976312"/>
              <a:gd name="connsiteX44" fmla="*/ 985838 w 1073944"/>
              <a:gd name="connsiteY44" fmla="*/ 540543 h 976312"/>
              <a:gd name="connsiteX45" fmla="*/ 950119 w 1073944"/>
              <a:gd name="connsiteY45" fmla="*/ 497681 h 976312"/>
              <a:gd name="connsiteX46" fmla="*/ 895350 w 1073944"/>
              <a:gd name="connsiteY46" fmla="*/ 438150 h 976312"/>
              <a:gd name="connsiteX47" fmla="*/ 847725 w 1073944"/>
              <a:gd name="connsiteY47" fmla="*/ 400050 h 976312"/>
              <a:gd name="connsiteX48" fmla="*/ 762000 w 1073944"/>
              <a:gd name="connsiteY48" fmla="*/ 333375 h 976312"/>
              <a:gd name="connsiteX49" fmla="*/ 631032 w 1073944"/>
              <a:gd name="connsiteY49" fmla="*/ 2452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73944" h="976312">
                <a:moveTo>
                  <a:pt x="631032" y="245268"/>
                </a:moveTo>
                <a:lnTo>
                  <a:pt x="561975" y="204787"/>
                </a:lnTo>
                <a:lnTo>
                  <a:pt x="488157" y="164306"/>
                </a:lnTo>
                <a:lnTo>
                  <a:pt x="419100" y="130968"/>
                </a:lnTo>
                <a:lnTo>
                  <a:pt x="352425" y="100012"/>
                </a:lnTo>
                <a:lnTo>
                  <a:pt x="278607" y="69056"/>
                </a:lnTo>
                <a:lnTo>
                  <a:pt x="180975" y="35718"/>
                </a:lnTo>
                <a:lnTo>
                  <a:pt x="121444" y="16668"/>
                </a:lnTo>
                <a:lnTo>
                  <a:pt x="52388" y="0"/>
                </a:lnTo>
                <a:lnTo>
                  <a:pt x="23813" y="0"/>
                </a:lnTo>
                <a:lnTo>
                  <a:pt x="7144" y="4762"/>
                </a:lnTo>
                <a:lnTo>
                  <a:pt x="2382" y="11906"/>
                </a:lnTo>
                <a:lnTo>
                  <a:pt x="0" y="21431"/>
                </a:lnTo>
                <a:lnTo>
                  <a:pt x="2382" y="33337"/>
                </a:lnTo>
                <a:lnTo>
                  <a:pt x="16669" y="52387"/>
                </a:lnTo>
                <a:lnTo>
                  <a:pt x="57150" y="83343"/>
                </a:lnTo>
                <a:lnTo>
                  <a:pt x="135732" y="135731"/>
                </a:lnTo>
                <a:lnTo>
                  <a:pt x="233363" y="209550"/>
                </a:lnTo>
                <a:lnTo>
                  <a:pt x="319088" y="280987"/>
                </a:lnTo>
                <a:lnTo>
                  <a:pt x="373857" y="328612"/>
                </a:lnTo>
                <a:lnTo>
                  <a:pt x="450057" y="397668"/>
                </a:lnTo>
                <a:lnTo>
                  <a:pt x="488157" y="438150"/>
                </a:lnTo>
                <a:lnTo>
                  <a:pt x="557213" y="523875"/>
                </a:lnTo>
                <a:lnTo>
                  <a:pt x="673894" y="676275"/>
                </a:lnTo>
                <a:lnTo>
                  <a:pt x="769144" y="804862"/>
                </a:lnTo>
                <a:lnTo>
                  <a:pt x="831057" y="892968"/>
                </a:lnTo>
                <a:lnTo>
                  <a:pt x="852488" y="926306"/>
                </a:lnTo>
                <a:lnTo>
                  <a:pt x="871538" y="945356"/>
                </a:lnTo>
                <a:lnTo>
                  <a:pt x="888207" y="957262"/>
                </a:lnTo>
                <a:lnTo>
                  <a:pt x="916782" y="971550"/>
                </a:lnTo>
                <a:lnTo>
                  <a:pt x="945357" y="976312"/>
                </a:lnTo>
                <a:lnTo>
                  <a:pt x="976313" y="976312"/>
                </a:lnTo>
                <a:lnTo>
                  <a:pt x="995363" y="969168"/>
                </a:lnTo>
                <a:lnTo>
                  <a:pt x="1012032" y="959643"/>
                </a:lnTo>
                <a:lnTo>
                  <a:pt x="1031082" y="945356"/>
                </a:lnTo>
                <a:lnTo>
                  <a:pt x="1040607" y="931068"/>
                </a:lnTo>
                <a:lnTo>
                  <a:pt x="1052513" y="904875"/>
                </a:lnTo>
                <a:lnTo>
                  <a:pt x="1064419" y="869156"/>
                </a:lnTo>
                <a:lnTo>
                  <a:pt x="1071563" y="828675"/>
                </a:lnTo>
                <a:lnTo>
                  <a:pt x="1073944" y="788193"/>
                </a:lnTo>
                <a:lnTo>
                  <a:pt x="1071563" y="738187"/>
                </a:lnTo>
                <a:lnTo>
                  <a:pt x="1064419" y="695325"/>
                </a:lnTo>
                <a:lnTo>
                  <a:pt x="1047750" y="650081"/>
                </a:lnTo>
                <a:lnTo>
                  <a:pt x="1021557" y="595312"/>
                </a:lnTo>
                <a:lnTo>
                  <a:pt x="985838" y="540543"/>
                </a:lnTo>
                <a:lnTo>
                  <a:pt x="950119" y="497681"/>
                </a:lnTo>
                <a:lnTo>
                  <a:pt x="895350" y="438150"/>
                </a:lnTo>
                <a:lnTo>
                  <a:pt x="847725" y="400050"/>
                </a:lnTo>
                <a:lnTo>
                  <a:pt x="762000" y="333375"/>
                </a:lnTo>
                <a:lnTo>
                  <a:pt x="631032" y="245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8ACC5F-752A-4316-BE06-84B389A9D630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79563"/>
            <a:ext cx="4591050" cy="4397375"/>
            <a:chOff x="2562225" y="1731963"/>
            <a:chExt cx="4591050" cy="4397375"/>
          </a:xfrm>
        </p:grpSpPr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46B20F99-3E60-4895-9898-07FB94446195}"/>
                </a:ext>
              </a:extLst>
            </p:cNvPr>
            <p:cNvSpPr/>
            <p:nvPr/>
          </p:nvSpPr>
          <p:spPr>
            <a:xfrm>
              <a:off x="2562225" y="23066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BA1A5980-6089-4178-A386-6BCE2C79068D}"/>
                </a:ext>
              </a:extLst>
            </p:cNvPr>
            <p:cNvSpPr/>
            <p:nvPr/>
          </p:nvSpPr>
          <p:spPr>
            <a:xfrm>
              <a:off x="4457700" y="17319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967C0F1E-7367-479F-ACFF-7A9E4C8AEFF1}"/>
                </a:ext>
              </a:extLst>
            </p:cNvPr>
            <p:cNvSpPr/>
            <p:nvPr/>
          </p:nvSpPr>
          <p:spPr>
            <a:xfrm rot="16200000">
              <a:off x="1844675" y="41513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CE074849-A6BC-4E07-9E54-317FB8382608}"/>
                </a:ext>
              </a:extLst>
            </p:cNvPr>
            <p:cNvSpPr/>
            <p:nvPr/>
          </p:nvSpPr>
          <p:spPr>
            <a:xfrm rot="16200000">
              <a:off x="2894806" y="54284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2">
              <a:extLst>
                <a:ext uri="{FF2B5EF4-FFF2-40B4-BE49-F238E27FC236}">
                  <a16:creationId xmlns:a16="http://schemas.microsoft.com/office/drawing/2014/main" id="{AEBC15CA-D999-45D7-B326-65B945631829}"/>
                </a:ext>
              </a:extLst>
            </p:cNvPr>
            <p:cNvSpPr/>
            <p:nvPr/>
          </p:nvSpPr>
          <p:spPr>
            <a:xfrm>
              <a:off x="5218113" y="20462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7">
              <a:extLst>
                <a:ext uri="{FF2B5EF4-FFF2-40B4-BE49-F238E27FC236}">
                  <a16:creationId xmlns:a16="http://schemas.microsoft.com/office/drawing/2014/main" id="{F44FB8DC-EE10-4C5C-BA77-24ED31124C36}"/>
                </a:ext>
              </a:extLst>
            </p:cNvPr>
            <p:cNvSpPr/>
            <p:nvPr/>
          </p:nvSpPr>
          <p:spPr>
            <a:xfrm rot="16200000">
              <a:off x="3679031" y="37949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68">
              <a:extLst>
                <a:ext uri="{FF2B5EF4-FFF2-40B4-BE49-F238E27FC236}">
                  <a16:creationId xmlns:a16="http://schemas.microsoft.com/office/drawing/2014/main" id="{4EC0A7A9-3816-4EBD-BF48-420C1D4F29EC}"/>
                </a:ext>
              </a:extLst>
            </p:cNvPr>
            <p:cNvSpPr/>
            <p:nvPr/>
          </p:nvSpPr>
          <p:spPr>
            <a:xfrm rot="16200000">
              <a:off x="4672013" y="28559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6F6CA81C-6152-42AA-A98B-68B2B75D313A}"/>
                </a:ext>
              </a:extLst>
            </p:cNvPr>
            <p:cNvSpPr/>
            <p:nvPr/>
          </p:nvSpPr>
          <p:spPr>
            <a:xfrm>
              <a:off x="4976813" y="32877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63D5460C-6987-4C64-9CDF-00919F0A5001}"/>
                </a:ext>
              </a:extLst>
            </p:cNvPr>
            <p:cNvSpPr/>
            <p:nvPr/>
          </p:nvSpPr>
          <p:spPr>
            <a:xfrm>
              <a:off x="4954588" y="39576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46C040C4-64AB-446C-A559-FCEE45EFD4C3}"/>
                </a:ext>
              </a:extLst>
            </p:cNvPr>
            <p:cNvSpPr/>
            <p:nvPr/>
          </p:nvSpPr>
          <p:spPr>
            <a:xfrm>
              <a:off x="4960938" y="47132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ADACB1FA-6F8E-4D8F-9E78-F41F767B2077}"/>
                </a:ext>
              </a:extLst>
            </p:cNvPr>
            <p:cNvSpPr/>
            <p:nvPr/>
          </p:nvSpPr>
          <p:spPr>
            <a:xfrm>
              <a:off x="4167188" y="50117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069E65FA-FF04-4828-A4F7-46E6618CCCF8}"/>
                </a:ext>
              </a:extLst>
            </p:cNvPr>
            <p:cNvSpPr/>
            <p:nvPr/>
          </p:nvSpPr>
          <p:spPr>
            <a:xfrm>
              <a:off x="6078538" y="51482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FE631EA-9A0C-4611-91C5-07FCAD8A6537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28" name="フリーフォーム 170">
              <a:extLst>
                <a:ext uri="{FF2B5EF4-FFF2-40B4-BE49-F238E27FC236}">
                  <a16:creationId xmlns:a16="http://schemas.microsoft.com/office/drawing/2014/main" id="{9ACE94A1-087B-4BEC-A31A-D215CC14FF55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1">
              <a:extLst>
                <a:ext uri="{FF2B5EF4-FFF2-40B4-BE49-F238E27FC236}">
                  <a16:creationId xmlns:a16="http://schemas.microsoft.com/office/drawing/2014/main" id="{1DC2AF28-597E-4B59-B29D-B2D60202529F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5082269B-157F-49A1-857E-F20F7C0D1899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6">
              <a:extLst>
                <a:ext uri="{FF2B5EF4-FFF2-40B4-BE49-F238E27FC236}">
                  <a16:creationId xmlns:a16="http://schemas.microsoft.com/office/drawing/2014/main" id="{471F5446-AB9F-415B-804E-FF52BA65E814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2">
              <a:extLst>
                <a:ext uri="{FF2B5EF4-FFF2-40B4-BE49-F238E27FC236}">
                  <a16:creationId xmlns:a16="http://schemas.microsoft.com/office/drawing/2014/main" id="{B1379671-5F24-4222-8522-4C77F81F17C2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7">
              <a:extLst>
                <a:ext uri="{FF2B5EF4-FFF2-40B4-BE49-F238E27FC236}">
                  <a16:creationId xmlns:a16="http://schemas.microsoft.com/office/drawing/2014/main" id="{27CC4501-6972-4FB6-A3C0-0D42EF60DC12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8">
              <a:extLst>
                <a:ext uri="{FF2B5EF4-FFF2-40B4-BE49-F238E27FC236}">
                  <a16:creationId xmlns:a16="http://schemas.microsoft.com/office/drawing/2014/main" id="{332DFC20-5E1F-4D45-8C68-9C655E67EE42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3">
              <a:extLst>
                <a:ext uri="{FF2B5EF4-FFF2-40B4-BE49-F238E27FC236}">
                  <a16:creationId xmlns:a16="http://schemas.microsoft.com/office/drawing/2014/main" id="{7E720B0C-4DF4-4F69-A8AD-E0FC77D0C31E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4">
              <a:extLst>
                <a:ext uri="{FF2B5EF4-FFF2-40B4-BE49-F238E27FC236}">
                  <a16:creationId xmlns:a16="http://schemas.microsoft.com/office/drawing/2014/main" id="{F25F4969-E017-4A15-ABC2-CE61D5B10A30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5">
              <a:extLst>
                <a:ext uri="{FF2B5EF4-FFF2-40B4-BE49-F238E27FC236}">
                  <a16:creationId xmlns:a16="http://schemas.microsoft.com/office/drawing/2014/main" id="{5B2DD4FE-200B-4D1D-A745-9BB5928C1AE8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6">
              <a:extLst>
                <a:ext uri="{FF2B5EF4-FFF2-40B4-BE49-F238E27FC236}">
                  <a16:creationId xmlns:a16="http://schemas.microsoft.com/office/drawing/2014/main" id="{68A2D4AE-3533-42F8-B339-37C30E9682B4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7">
              <a:extLst>
                <a:ext uri="{FF2B5EF4-FFF2-40B4-BE49-F238E27FC236}">
                  <a16:creationId xmlns:a16="http://schemas.microsoft.com/office/drawing/2014/main" id="{6EBB5FFF-13BB-4716-B31E-5E2149951563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330" name="グループ化 1">
            <a:extLst>
              <a:ext uri="{FF2B5EF4-FFF2-40B4-BE49-F238E27FC236}">
                <a16:creationId xmlns:a16="http://schemas.microsoft.com/office/drawing/2014/main" id="{3AD11F8C-A3F0-4755-ACDA-24E8A2A3C63D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326371DA-C2AF-45BC-9AAC-60CB4BF0ADE9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C906EEBC-1CCB-41B0-AE59-6CD0FF19C098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D5F8E7DC-02F0-4CF5-8CC7-5272551DB3DF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15ED52D8-EAAF-4459-8CAA-B12103DA02FA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71D60623-94DB-4820-B351-C9DA6E427F50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60DBA21C-E23E-4EE5-81E9-8DDE2CD5C761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99DBAC82-BA46-47D0-A30E-7654CF714E18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C4CD00CA-6A68-46BD-BC86-99CDBDED272A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CCFFE7D5-6E4C-409F-A821-FED420DDAE0D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82DF9382-7274-46CB-8CDB-2319B18E2648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98495BD5-BE83-4D2E-BC2C-626B7C0BB850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23A17B84-3BE1-4E65-8BE7-BDB8F7765AF8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9FFB017D-CAA3-421F-B3D2-DF7ADF5E100D}"/>
              </a:ext>
            </a:extLst>
          </p:cNvPr>
          <p:cNvSpPr/>
          <p:nvPr/>
        </p:nvSpPr>
        <p:spPr>
          <a:xfrm>
            <a:off x="3036888" y="1697038"/>
            <a:ext cx="852487" cy="636587"/>
          </a:xfrm>
          <a:custGeom>
            <a:avLst/>
            <a:gdLst>
              <a:gd name="connsiteX0" fmla="*/ 276225 w 852487"/>
              <a:gd name="connsiteY0" fmla="*/ 338138 h 635794"/>
              <a:gd name="connsiteX1" fmla="*/ 207169 w 852487"/>
              <a:gd name="connsiteY1" fmla="*/ 271463 h 635794"/>
              <a:gd name="connsiteX2" fmla="*/ 130969 w 852487"/>
              <a:gd name="connsiteY2" fmla="*/ 190500 h 635794"/>
              <a:gd name="connsiteX3" fmla="*/ 54769 w 852487"/>
              <a:gd name="connsiteY3" fmla="*/ 109538 h 635794"/>
              <a:gd name="connsiteX4" fmla="*/ 14287 w 852487"/>
              <a:gd name="connsiteY4" fmla="*/ 66675 h 635794"/>
              <a:gd name="connsiteX5" fmla="*/ 4762 w 852487"/>
              <a:gd name="connsiteY5" fmla="*/ 45244 h 635794"/>
              <a:gd name="connsiteX6" fmla="*/ 0 w 852487"/>
              <a:gd name="connsiteY6" fmla="*/ 28575 h 635794"/>
              <a:gd name="connsiteX7" fmla="*/ 0 w 852487"/>
              <a:gd name="connsiteY7" fmla="*/ 16669 h 635794"/>
              <a:gd name="connsiteX8" fmla="*/ 2381 w 852487"/>
              <a:gd name="connsiteY8" fmla="*/ 4763 h 635794"/>
              <a:gd name="connsiteX9" fmla="*/ 14287 w 852487"/>
              <a:gd name="connsiteY9" fmla="*/ 0 h 635794"/>
              <a:gd name="connsiteX10" fmla="*/ 33337 w 852487"/>
              <a:gd name="connsiteY10" fmla="*/ 2382 h 635794"/>
              <a:gd name="connsiteX11" fmla="*/ 95250 w 852487"/>
              <a:gd name="connsiteY11" fmla="*/ 30957 h 635794"/>
              <a:gd name="connsiteX12" fmla="*/ 200025 w 852487"/>
              <a:gd name="connsiteY12" fmla="*/ 80963 h 635794"/>
              <a:gd name="connsiteX13" fmla="*/ 276225 w 852487"/>
              <a:gd name="connsiteY13" fmla="*/ 114300 h 635794"/>
              <a:gd name="connsiteX14" fmla="*/ 388144 w 852487"/>
              <a:gd name="connsiteY14" fmla="*/ 154782 h 635794"/>
              <a:gd name="connsiteX15" fmla="*/ 485775 w 852487"/>
              <a:gd name="connsiteY15" fmla="*/ 180975 h 635794"/>
              <a:gd name="connsiteX16" fmla="*/ 602456 w 852487"/>
              <a:gd name="connsiteY16" fmla="*/ 207169 h 635794"/>
              <a:gd name="connsiteX17" fmla="*/ 640556 w 852487"/>
              <a:gd name="connsiteY17" fmla="*/ 216694 h 635794"/>
              <a:gd name="connsiteX18" fmla="*/ 654844 w 852487"/>
              <a:gd name="connsiteY18" fmla="*/ 228600 h 635794"/>
              <a:gd name="connsiteX19" fmla="*/ 700087 w 852487"/>
              <a:gd name="connsiteY19" fmla="*/ 278607 h 635794"/>
              <a:gd name="connsiteX20" fmla="*/ 762000 w 852487"/>
              <a:gd name="connsiteY20" fmla="*/ 357188 h 635794"/>
              <a:gd name="connsiteX21" fmla="*/ 792956 w 852487"/>
              <a:gd name="connsiteY21" fmla="*/ 404813 h 635794"/>
              <a:gd name="connsiteX22" fmla="*/ 816769 w 852487"/>
              <a:gd name="connsiteY22" fmla="*/ 450057 h 635794"/>
              <a:gd name="connsiteX23" fmla="*/ 840581 w 852487"/>
              <a:gd name="connsiteY23" fmla="*/ 504825 h 635794"/>
              <a:gd name="connsiteX24" fmla="*/ 850106 w 852487"/>
              <a:gd name="connsiteY24" fmla="*/ 531019 h 635794"/>
              <a:gd name="connsiteX25" fmla="*/ 852487 w 852487"/>
              <a:gd name="connsiteY25" fmla="*/ 550069 h 635794"/>
              <a:gd name="connsiteX26" fmla="*/ 842962 w 852487"/>
              <a:gd name="connsiteY26" fmla="*/ 576263 h 635794"/>
              <a:gd name="connsiteX27" fmla="*/ 819150 w 852487"/>
              <a:gd name="connsiteY27" fmla="*/ 604838 h 635794"/>
              <a:gd name="connsiteX28" fmla="*/ 778669 w 852487"/>
              <a:gd name="connsiteY28" fmla="*/ 633413 h 635794"/>
              <a:gd name="connsiteX29" fmla="*/ 764381 w 852487"/>
              <a:gd name="connsiteY29" fmla="*/ 635794 h 635794"/>
              <a:gd name="connsiteX30" fmla="*/ 697706 w 852487"/>
              <a:gd name="connsiteY30" fmla="*/ 623888 h 635794"/>
              <a:gd name="connsiteX31" fmla="*/ 592931 w 852487"/>
              <a:gd name="connsiteY31" fmla="*/ 583407 h 635794"/>
              <a:gd name="connsiteX32" fmla="*/ 531019 w 852487"/>
              <a:gd name="connsiteY32" fmla="*/ 545307 h 635794"/>
              <a:gd name="connsiteX33" fmla="*/ 469106 w 852487"/>
              <a:gd name="connsiteY33" fmla="*/ 502444 h 635794"/>
              <a:gd name="connsiteX34" fmla="*/ 373856 w 852487"/>
              <a:gd name="connsiteY34" fmla="*/ 428625 h 635794"/>
              <a:gd name="connsiteX35" fmla="*/ 276225 w 852487"/>
              <a:gd name="connsiteY35" fmla="*/ 338138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52487" h="635794">
                <a:moveTo>
                  <a:pt x="276225" y="338138"/>
                </a:moveTo>
                <a:lnTo>
                  <a:pt x="207169" y="271463"/>
                </a:lnTo>
                <a:lnTo>
                  <a:pt x="130969" y="190500"/>
                </a:lnTo>
                <a:lnTo>
                  <a:pt x="54769" y="109538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3337" y="2382"/>
                </a:lnTo>
                <a:lnTo>
                  <a:pt x="95250" y="30957"/>
                </a:lnTo>
                <a:lnTo>
                  <a:pt x="200025" y="80963"/>
                </a:lnTo>
                <a:lnTo>
                  <a:pt x="276225" y="114300"/>
                </a:lnTo>
                <a:lnTo>
                  <a:pt x="388144" y="154782"/>
                </a:lnTo>
                <a:lnTo>
                  <a:pt x="485775" y="180975"/>
                </a:lnTo>
                <a:lnTo>
                  <a:pt x="602456" y="207169"/>
                </a:lnTo>
                <a:lnTo>
                  <a:pt x="640556" y="216694"/>
                </a:lnTo>
                <a:lnTo>
                  <a:pt x="654844" y="228600"/>
                </a:lnTo>
                <a:lnTo>
                  <a:pt x="700087" y="278607"/>
                </a:lnTo>
                <a:lnTo>
                  <a:pt x="762000" y="357188"/>
                </a:lnTo>
                <a:lnTo>
                  <a:pt x="792956" y="404813"/>
                </a:lnTo>
                <a:lnTo>
                  <a:pt x="816769" y="450057"/>
                </a:lnTo>
                <a:lnTo>
                  <a:pt x="840581" y="504825"/>
                </a:lnTo>
                <a:lnTo>
                  <a:pt x="850106" y="531019"/>
                </a:lnTo>
                <a:lnTo>
                  <a:pt x="852487" y="550069"/>
                </a:lnTo>
                <a:lnTo>
                  <a:pt x="842962" y="576263"/>
                </a:lnTo>
                <a:lnTo>
                  <a:pt x="819150" y="604838"/>
                </a:lnTo>
                <a:lnTo>
                  <a:pt x="778669" y="633413"/>
                </a:lnTo>
                <a:lnTo>
                  <a:pt x="764381" y="635794"/>
                </a:lnTo>
                <a:lnTo>
                  <a:pt x="697706" y="623888"/>
                </a:lnTo>
                <a:lnTo>
                  <a:pt x="592931" y="583407"/>
                </a:lnTo>
                <a:lnTo>
                  <a:pt x="531019" y="545307"/>
                </a:lnTo>
                <a:lnTo>
                  <a:pt x="469106" y="502444"/>
                </a:lnTo>
                <a:lnTo>
                  <a:pt x="373856" y="428625"/>
                </a:lnTo>
                <a:lnTo>
                  <a:pt x="276225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BB849BA8-1CA0-49F0-8740-6E391D58E754}"/>
              </a:ext>
            </a:extLst>
          </p:cNvPr>
          <p:cNvSpPr/>
          <p:nvPr/>
        </p:nvSpPr>
        <p:spPr>
          <a:xfrm>
            <a:off x="2809875" y="2878138"/>
            <a:ext cx="765175" cy="596900"/>
          </a:xfrm>
          <a:custGeom>
            <a:avLst/>
            <a:gdLst>
              <a:gd name="connsiteX0" fmla="*/ 147638 w 764381"/>
              <a:gd name="connsiteY0" fmla="*/ 261938 h 595313"/>
              <a:gd name="connsiteX1" fmla="*/ 109538 w 764381"/>
              <a:gd name="connsiteY1" fmla="*/ 209550 h 595313"/>
              <a:gd name="connsiteX2" fmla="*/ 73819 w 764381"/>
              <a:gd name="connsiteY2" fmla="*/ 159544 h 595313"/>
              <a:gd name="connsiteX3" fmla="*/ 30956 w 764381"/>
              <a:gd name="connsiteY3" fmla="*/ 88107 h 595313"/>
              <a:gd name="connsiteX4" fmla="*/ 2381 w 764381"/>
              <a:gd name="connsiteY4" fmla="*/ 35719 h 595313"/>
              <a:gd name="connsiteX5" fmla="*/ 0 w 764381"/>
              <a:gd name="connsiteY5" fmla="*/ 16669 h 595313"/>
              <a:gd name="connsiteX6" fmla="*/ 2381 w 764381"/>
              <a:gd name="connsiteY6" fmla="*/ 7144 h 595313"/>
              <a:gd name="connsiteX7" fmla="*/ 9525 w 764381"/>
              <a:gd name="connsiteY7" fmla="*/ 0 h 595313"/>
              <a:gd name="connsiteX8" fmla="*/ 23813 w 764381"/>
              <a:gd name="connsiteY8" fmla="*/ 0 h 595313"/>
              <a:gd name="connsiteX9" fmla="*/ 45244 w 764381"/>
              <a:gd name="connsiteY9" fmla="*/ 7144 h 595313"/>
              <a:gd name="connsiteX10" fmla="*/ 73819 w 764381"/>
              <a:gd name="connsiteY10" fmla="*/ 26194 h 595313"/>
              <a:gd name="connsiteX11" fmla="*/ 111919 w 764381"/>
              <a:gd name="connsiteY11" fmla="*/ 57150 h 595313"/>
              <a:gd name="connsiteX12" fmla="*/ 161925 w 764381"/>
              <a:gd name="connsiteY12" fmla="*/ 85725 h 595313"/>
              <a:gd name="connsiteX13" fmla="*/ 214313 w 764381"/>
              <a:gd name="connsiteY13" fmla="*/ 114300 h 595313"/>
              <a:gd name="connsiteX14" fmla="*/ 276225 w 764381"/>
              <a:gd name="connsiteY14" fmla="*/ 138113 h 595313"/>
              <a:gd name="connsiteX15" fmla="*/ 335756 w 764381"/>
              <a:gd name="connsiteY15" fmla="*/ 159544 h 595313"/>
              <a:gd name="connsiteX16" fmla="*/ 411956 w 764381"/>
              <a:gd name="connsiteY16" fmla="*/ 176213 h 595313"/>
              <a:gd name="connsiteX17" fmla="*/ 466725 w 764381"/>
              <a:gd name="connsiteY17" fmla="*/ 185738 h 595313"/>
              <a:gd name="connsiteX18" fmla="*/ 528638 w 764381"/>
              <a:gd name="connsiteY18" fmla="*/ 192882 h 595313"/>
              <a:gd name="connsiteX19" fmla="*/ 554831 w 764381"/>
              <a:gd name="connsiteY19" fmla="*/ 197644 h 595313"/>
              <a:gd name="connsiteX20" fmla="*/ 569119 w 764381"/>
              <a:gd name="connsiteY20" fmla="*/ 204788 h 595313"/>
              <a:gd name="connsiteX21" fmla="*/ 600075 w 764381"/>
              <a:gd name="connsiteY21" fmla="*/ 228600 h 595313"/>
              <a:gd name="connsiteX22" fmla="*/ 635794 w 764381"/>
              <a:gd name="connsiteY22" fmla="*/ 261938 h 595313"/>
              <a:gd name="connsiteX23" fmla="*/ 671513 w 764381"/>
              <a:gd name="connsiteY23" fmla="*/ 295275 h 595313"/>
              <a:gd name="connsiteX24" fmla="*/ 700088 w 764381"/>
              <a:gd name="connsiteY24" fmla="*/ 323850 h 595313"/>
              <a:gd name="connsiteX25" fmla="*/ 726281 w 764381"/>
              <a:gd name="connsiteY25" fmla="*/ 361950 h 595313"/>
              <a:gd name="connsiteX26" fmla="*/ 738188 w 764381"/>
              <a:gd name="connsiteY26" fmla="*/ 383382 h 595313"/>
              <a:gd name="connsiteX27" fmla="*/ 750094 w 764381"/>
              <a:gd name="connsiteY27" fmla="*/ 409575 h 595313"/>
              <a:gd name="connsiteX28" fmla="*/ 762000 w 764381"/>
              <a:gd name="connsiteY28" fmla="*/ 445294 h 595313"/>
              <a:gd name="connsiteX29" fmla="*/ 764381 w 764381"/>
              <a:gd name="connsiteY29" fmla="*/ 469107 h 595313"/>
              <a:gd name="connsiteX30" fmla="*/ 764381 w 764381"/>
              <a:gd name="connsiteY30" fmla="*/ 497682 h 595313"/>
              <a:gd name="connsiteX31" fmla="*/ 757238 w 764381"/>
              <a:gd name="connsiteY31" fmla="*/ 531019 h 595313"/>
              <a:gd name="connsiteX32" fmla="*/ 738188 w 764381"/>
              <a:gd name="connsiteY32" fmla="*/ 557213 h 595313"/>
              <a:gd name="connsiteX33" fmla="*/ 716756 w 764381"/>
              <a:gd name="connsiteY33" fmla="*/ 581025 h 595313"/>
              <a:gd name="connsiteX34" fmla="*/ 688181 w 764381"/>
              <a:gd name="connsiteY34" fmla="*/ 595313 h 595313"/>
              <a:gd name="connsiteX35" fmla="*/ 652463 w 764381"/>
              <a:gd name="connsiteY35" fmla="*/ 595313 h 595313"/>
              <a:gd name="connsiteX36" fmla="*/ 578644 w 764381"/>
              <a:gd name="connsiteY36" fmla="*/ 578644 h 595313"/>
              <a:gd name="connsiteX37" fmla="*/ 511969 w 764381"/>
              <a:gd name="connsiteY37" fmla="*/ 559594 h 595313"/>
              <a:gd name="connsiteX38" fmla="*/ 435769 w 764381"/>
              <a:gd name="connsiteY38" fmla="*/ 523875 h 595313"/>
              <a:gd name="connsiteX39" fmla="*/ 378619 w 764381"/>
              <a:gd name="connsiteY39" fmla="*/ 488157 h 595313"/>
              <a:gd name="connsiteX40" fmla="*/ 311944 w 764381"/>
              <a:gd name="connsiteY40" fmla="*/ 438150 h 595313"/>
              <a:gd name="connsiteX41" fmla="*/ 266700 w 764381"/>
              <a:gd name="connsiteY41" fmla="*/ 400050 h 595313"/>
              <a:gd name="connsiteX42" fmla="*/ 192881 w 764381"/>
              <a:gd name="connsiteY42" fmla="*/ 321469 h 595313"/>
              <a:gd name="connsiteX43" fmla="*/ 147638 w 764381"/>
              <a:gd name="connsiteY43" fmla="*/ 26193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64381" h="595313">
                <a:moveTo>
                  <a:pt x="147638" y="261938"/>
                </a:moveTo>
                <a:lnTo>
                  <a:pt x="109538" y="209550"/>
                </a:lnTo>
                <a:lnTo>
                  <a:pt x="73819" y="159544"/>
                </a:lnTo>
                <a:lnTo>
                  <a:pt x="30956" y="88107"/>
                </a:lnTo>
                <a:lnTo>
                  <a:pt x="2381" y="35719"/>
                </a:lnTo>
                <a:lnTo>
                  <a:pt x="0" y="16669"/>
                </a:lnTo>
                <a:lnTo>
                  <a:pt x="2381" y="7144"/>
                </a:lnTo>
                <a:lnTo>
                  <a:pt x="9525" y="0"/>
                </a:lnTo>
                <a:lnTo>
                  <a:pt x="23813" y="0"/>
                </a:lnTo>
                <a:lnTo>
                  <a:pt x="45244" y="7144"/>
                </a:lnTo>
                <a:lnTo>
                  <a:pt x="73819" y="26194"/>
                </a:lnTo>
                <a:lnTo>
                  <a:pt x="111919" y="57150"/>
                </a:lnTo>
                <a:lnTo>
                  <a:pt x="161925" y="85725"/>
                </a:lnTo>
                <a:lnTo>
                  <a:pt x="214313" y="114300"/>
                </a:lnTo>
                <a:lnTo>
                  <a:pt x="276225" y="138113"/>
                </a:lnTo>
                <a:lnTo>
                  <a:pt x="335756" y="159544"/>
                </a:lnTo>
                <a:lnTo>
                  <a:pt x="411956" y="176213"/>
                </a:lnTo>
                <a:lnTo>
                  <a:pt x="466725" y="185738"/>
                </a:lnTo>
                <a:lnTo>
                  <a:pt x="528638" y="192882"/>
                </a:lnTo>
                <a:lnTo>
                  <a:pt x="554831" y="197644"/>
                </a:lnTo>
                <a:lnTo>
                  <a:pt x="569119" y="204788"/>
                </a:lnTo>
                <a:lnTo>
                  <a:pt x="600075" y="228600"/>
                </a:lnTo>
                <a:lnTo>
                  <a:pt x="635794" y="261938"/>
                </a:lnTo>
                <a:lnTo>
                  <a:pt x="671513" y="295275"/>
                </a:lnTo>
                <a:lnTo>
                  <a:pt x="700088" y="323850"/>
                </a:lnTo>
                <a:lnTo>
                  <a:pt x="726281" y="361950"/>
                </a:lnTo>
                <a:lnTo>
                  <a:pt x="738188" y="383382"/>
                </a:lnTo>
                <a:lnTo>
                  <a:pt x="750094" y="409575"/>
                </a:lnTo>
                <a:lnTo>
                  <a:pt x="762000" y="445294"/>
                </a:lnTo>
                <a:lnTo>
                  <a:pt x="764381" y="469107"/>
                </a:lnTo>
                <a:lnTo>
                  <a:pt x="764381" y="497682"/>
                </a:lnTo>
                <a:lnTo>
                  <a:pt x="757238" y="531019"/>
                </a:lnTo>
                <a:lnTo>
                  <a:pt x="738188" y="557213"/>
                </a:lnTo>
                <a:lnTo>
                  <a:pt x="716756" y="581025"/>
                </a:lnTo>
                <a:lnTo>
                  <a:pt x="688181" y="595313"/>
                </a:lnTo>
                <a:lnTo>
                  <a:pt x="652463" y="595313"/>
                </a:lnTo>
                <a:lnTo>
                  <a:pt x="578644" y="578644"/>
                </a:lnTo>
                <a:lnTo>
                  <a:pt x="511969" y="559594"/>
                </a:lnTo>
                <a:lnTo>
                  <a:pt x="435769" y="523875"/>
                </a:lnTo>
                <a:lnTo>
                  <a:pt x="378619" y="488157"/>
                </a:lnTo>
                <a:lnTo>
                  <a:pt x="311944" y="438150"/>
                </a:lnTo>
                <a:lnTo>
                  <a:pt x="266700" y="400050"/>
                </a:lnTo>
                <a:lnTo>
                  <a:pt x="192881" y="321469"/>
                </a:lnTo>
                <a:lnTo>
                  <a:pt x="147638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8C930B0E-2D30-4CAA-BCDB-00E8FE59732C}"/>
              </a:ext>
            </a:extLst>
          </p:cNvPr>
          <p:cNvSpPr/>
          <p:nvPr/>
        </p:nvSpPr>
        <p:spPr>
          <a:xfrm>
            <a:off x="2708275" y="5110163"/>
            <a:ext cx="492125" cy="661987"/>
          </a:xfrm>
          <a:custGeom>
            <a:avLst/>
            <a:gdLst>
              <a:gd name="connsiteX0" fmla="*/ 119063 w 492919"/>
              <a:gd name="connsiteY0" fmla="*/ 345281 h 661987"/>
              <a:gd name="connsiteX1" fmla="*/ 80963 w 492919"/>
              <a:gd name="connsiteY1" fmla="*/ 266700 h 661987"/>
              <a:gd name="connsiteX2" fmla="*/ 54769 w 492919"/>
              <a:gd name="connsiteY2" fmla="*/ 202406 h 661987"/>
              <a:gd name="connsiteX3" fmla="*/ 23813 w 492919"/>
              <a:gd name="connsiteY3" fmla="*/ 119062 h 661987"/>
              <a:gd name="connsiteX4" fmla="*/ 4763 w 492919"/>
              <a:gd name="connsiteY4" fmla="*/ 54768 h 661987"/>
              <a:gd name="connsiteX5" fmla="*/ 0 w 492919"/>
              <a:gd name="connsiteY5" fmla="*/ 21431 h 661987"/>
              <a:gd name="connsiteX6" fmla="*/ 4763 w 492919"/>
              <a:gd name="connsiteY6" fmla="*/ 4762 h 661987"/>
              <a:gd name="connsiteX7" fmla="*/ 19050 w 492919"/>
              <a:gd name="connsiteY7" fmla="*/ 0 h 661987"/>
              <a:gd name="connsiteX8" fmla="*/ 42863 w 492919"/>
              <a:gd name="connsiteY8" fmla="*/ 7143 h 661987"/>
              <a:gd name="connsiteX9" fmla="*/ 78582 w 492919"/>
              <a:gd name="connsiteY9" fmla="*/ 35718 h 661987"/>
              <a:gd name="connsiteX10" fmla="*/ 147638 w 492919"/>
              <a:gd name="connsiteY10" fmla="*/ 83343 h 661987"/>
              <a:gd name="connsiteX11" fmla="*/ 192882 w 492919"/>
              <a:gd name="connsiteY11" fmla="*/ 104775 h 661987"/>
              <a:gd name="connsiteX12" fmla="*/ 235744 w 492919"/>
              <a:gd name="connsiteY12" fmla="*/ 116681 h 661987"/>
              <a:gd name="connsiteX13" fmla="*/ 492919 w 492919"/>
              <a:gd name="connsiteY13" fmla="*/ 283368 h 661987"/>
              <a:gd name="connsiteX14" fmla="*/ 476250 w 492919"/>
              <a:gd name="connsiteY14" fmla="*/ 376237 h 661987"/>
              <a:gd name="connsiteX15" fmla="*/ 454819 w 492919"/>
              <a:gd name="connsiteY15" fmla="*/ 495300 h 661987"/>
              <a:gd name="connsiteX16" fmla="*/ 435769 w 492919"/>
              <a:gd name="connsiteY16" fmla="*/ 597693 h 661987"/>
              <a:gd name="connsiteX17" fmla="*/ 426244 w 492919"/>
              <a:gd name="connsiteY17" fmla="*/ 631031 h 661987"/>
              <a:gd name="connsiteX18" fmla="*/ 416719 w 492919"/>
              <a:gd name="connsiteY18" fmla="*/ 647700 h 661987"/>
              <a:gd name="connsiteX19" fmla="*/ 400050 w 492919"/>
              <a:gd name="connsiteY19" fmla="*/ 659606 h 661987"/>
              <a:gd name="connsiteX20" fmla="*/ 381000 w 492919"/>
              <a:gd name="connsiteY20" fmla="*/ 661987 h 661987"/>
              <a:gd name="connsiteX21" fmla="*/ 350044 w 492919"/>
              <a:gd name="connsiteY21" fmla="*/ 650081 h 661987"/>
              <a:gd name="connsiteX22" fmla="*/ 285750 w 492919"/>
              <a:gd name="connsiteY22" fmla="*/ 595312 h 661987"/>
              <a:gd name="connsiteX23" fmla="*/ 233363 w 492919"/>
              <a:gd name="connsiteY23" fmla="*/ 533400 h 661987"/>
              <a:gd name="connsiteX24" fmla="*/ 171450 w 492919"/>
              <a:gd name="connsiteY24" fmla="*/ 447675 h 661987"/>
              <a:gd name="connsiteX25" fmla="*/ 119063 w 492919"/>
              <a:gd name="connsiteY25" fmla="*/ 345281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2919" h="661987">
                <a:moveTo>
                  <a:pt x="119063" y="345281"/>
                </a:moveTo>
                <a:lnTo>
                  <a:pt x="80963" y="266700"/>
                </a:lnTo>
                <a:lnTo>
                  <a:pt x="54769" y="202406"/>
                </a:lnTo>
                <a:lnTo>
                  <a:pt x="23813" y="119062"/>
                </a:lnTo>
                <a:lnTo>
                  <a:pt x="4763" y="54768"/>
                </a:lnTo>
                <a:lnTo>
                  <a:pt x="0" y="21431"/>
                </a:lnTo>
                <a:lnTo>
                  <a:pt x="4763" y="4762"/>
                </a:lnTo>
                <a:lnTo>
                  <a:pt x="19050" y="0"/>
                </a:lnTo>
                <a:lnTo>
                  <a:pt x="42863" y="7143"/>
                </a:lnTo>
                <a:lnTo>
                  <a:pt x="78582" y="35718"/>
                </a:lnTo>
                <a:lnTo>
                  <a:pt x="147638" y="83343"/>
                </a:lnTo>
                <a:lnTo>
                  <a:pt x="192882" y="104775"/>
                </a:lnTo>
                <a:lnTo>
                  <a:pt x="235744" y="116681"/>
                </a:lnTo>
                <a:lnTo>
                  <a:pt x="492919" y="283368"/>
                </a:lnTo>
                <a:lnTo>
                  <a:pt x="476250" y="376237"/>
                </a:lnTo>
                <a:lnTo>
                  <a:pt x="454819" y="495300"/>
                </a:lnTo>
                <a:lnTo>
                  <a:pt x="435769" y="597693"/>
                </a:lnTo>
                <a:lnTo>
                  <a:pt x="426244" y="631031"/>
                </a:lnTo>
                <a:lnTo>
                  <a:pt x="416719" y="647700"/>
                </a:lnTo>
                <a:lnTo>
                  <a:pt x="400050" y="659606"/>
                </a:lnTo>
                <a:lnTo>
                  <a:pt x="381000" y="661987"/>
                </a:lnTo>
                <a:lnTo>
                  <a:pt x="350044" y="650081"/>
                </a:lnTo>
                <a:lnTo>
                  <a:pt x="285750" y="595312"/>
                </a:lnTo>
                <a:lnTo>
                  <a:pt x="233363" y="533400"/>
                </a:lnTo>
                <a:lnTo>
                  <a:pt x="171450" y="447675"/>
                </a:lnTo>
                <a:lnTo>
                  <a:pt x="119063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D515A2A2-814C-499D-AFBF-915C3DF64D50}"/>
              </a:ext>
            </a:extLst>
          </p:cNvPr>
          <p:cNvSpPr/>
          <p:nvPr/>
        </p:nvSpPr>
        <p:spPr>
          <a:xfrm>
            <a:off x="2884488" y="3779838"/>
            <a:ext cx="1057275" cy="1744662"/>
          </a:xfrm>
          <a:custGeom>
            <a:avLst/>
            <a:gdLst>
              <a:gd name="connsiteX0" fmla="*/ 657225 w 1057275"/>
              <a:gd name="connsiteY0" fmla="*/ 602456 h 1745456"/>
              <a:gd name="connsiteX1" fmla="*/ 457200 w 1057275"/>
              <a:gd name="connsiteY1" fmla="*/ 926306 h 1745456"/>
              <a:gd name="connsiteX2" fmla="*/ 259556 w 1057275"/>
              <a:gd name="connsiteY2" fmla="*/ 1221581 h 1745456"/>
              <a:gd name="connsiteX3" fmla="*/ 130969 w 1057275"/>
              <a:gd name="connsiteY3" fmla="*/ 1393031 h 1745456"/>
              <a:gd name="connsiteX4" fmla="*/ 95250 w 1057275"/>
              <a:gd name="connsiteY4" fmla="*/ 1438275 h 1745456"/>
              <a:gd name="connsiteX5" fmla="*/ 85725 w 1057275"/>
              <a:gd name="connsiteY5" fmla="*/ 1443037 h 1745456"/>
              <a:gd name="connsiteX6" fmla="*/ 66675 w 1057275"/>
              <a:gd name="connsiteY6" fmla="*/ 1445419 h 1745456"/>
              <a:gd name="connsiteX7" fmla="*/ 42862 w 1057275"/>
              <a:gd name="connsiteY7" fmla="*/ 1443037 h 1745456"/>
              <a:gd name="connsiteX8" fmla="*/ 0 w 1057275"/>
              <a:gd name="connsiteY8" fmla="*/ 1431131 h 1745456"/>
              <a:gd name="connsiteX9" fmla="*/ 290512 w 1057275"/>
              <a:gd name="connsiteY9" fmla="*/ 1745456 h 1745456"/>
              <a:gd name="connsiteX10" fmla="*/ 319087 w 1057275"/>
              <a:gd name="connsiteY10" fmla="*/ 1614487 h 1745456"/>
              <a:gd name="connsiteX11" fmla="*/ 357187 w 1057275"/>
              <a:gd name="connsiteY11" fmla="*/ 1528762 h 1745456"/>
              <a:gd name="connsiteX12" fmla="*/ 492919 w 1057275"/>
              <a:gd name="connsiteY12" fmla="*/ 1240631 h 1745456"/>
              <a:gd name="connsiteX13" fmla="*/ 645319 w 1057275"/>
              <a:gd name="connsiteY13" fmla="*/ 945356 h 1745456"/>
              <a:gd name="connsiteX14" fmla="*/ 700087 w 1057275"/>
              <a:gd name="connsiteY14" fmla="*/ 845344 h 1745456"/>
              <a:gd name="connsiteX15" fmla="*/ 788194 w 1057275"/>
              <a:gd name="connsiteY15" fmla="*/ 666750 h 1745456"/>
              <a:gd name="connsiteX16" fmla="*/ 928687 w 1057275"/>
              <a:gd name="connsiteY16" fmla="*/ 354806 h 1745456"/>
              <a:gd name="connsiteX17" fmla="*/ 1038225 w 1057275"/>
              <a:gd name="connsiteY17" fmla="*/ 95250 h 1745456"/>
              <a:gd name="connsiteX18" fmla="*/ 1052512 w 1057275"/>
              <a:gd name="connsiteY18" fmla="*/ 57150 h 1745456"/>
              <a:gd name="connsiteX19" fmla="*/ 1057275 w 1057275"/>
              <a:gd name="connsiteY19" fmla="*/ 38100 h 1745456"/>
              <a:gd name="connsiteX20" fmla="*/ 1057275 w 1057275"/>
              <a:gd name="connsiteY20" fmla="*/ 26194 h 1745456"/>
              <a:gd name="connsiteX21" fmla="*/ 1054894 w 1057275"/>
              <a:gd name="connsiteY21" fmla="*/ 14287 h 1745456"/>
              <a:gd name="connsiteX22" fmla="*/ 1050131 w 1057275"/>
              <a:gd name="connsiteY22" fmla="*/ 7144 h 1745456"/>
              <a:gd name="connsiteX23" fmla="*/ 1042987 w 1057275"/>
              <a:gd name="connsiteY23" fmla="*/ 0 h 1745456"/>
              <a:gd name="connsiteX24" fmla="*/ 1028700 w 1057275"/>
              <a:gd name="connsiteY24" fmla="*/ 2381 h 1745456"/>
              <a:gd name="connsiteX25" fmla="*/ 1009650 w 1057275"/>
              <a:gd name="connsiteY25" fmla="*/ 11906 h 1745456"/>
              <a:gd name="connsiteX26" fmla="*/ 992981 w 1057275"/>
              <a:gd name="connsiteY26" fmla="*/ 28575 h 1745456"/>
              <a:gd name="connsiteX27" fmla="*/ 957262 w 1057275"/>
              <a:gd name="connsiteY27" fmla="*/ 85725 h 1745456"/>
              <a:gd name="connsiteX28" fmla="*/ 869156 w 1057275"/>
              <a:gd name="connsiteY28" fmla="*/ 238125 h 1745456"/>
              <a:gd name="connsiteX29" fmla="*/ 709612 w 1057275"/>
              <a:gd name="connsiteY29" fmla="*/ 511969 h 1745456"/>
              <a:gd name="connsiteX30" fmla="*/ 657225 w 1057275"/>
              <a:gd name="connsiteY30" fmla="*/ 602456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7275" h="1745456">
                <a:moveTo>
                  <a:pt x="657225" y="602456"/>
                </a:moveTo>
                <a:lnTo>
                  <a:pt x="457200" y="926306"/>
                </a:lnTo>
                <a:lnTo>
                  <a:pt x="259556" y="1221581"/>
                </a:lnTo>
                <a:lnTo>
                  <a:pt x="130969" y="1393031"/>
                </a:lnTo>
                <a:lnTo>
                  <a:pt x="95250" y="1438275"/>
                </a:lnTo>
                <a:lnTo>
                  <a:pt x="85725" y="1443037"/>
                </a:lnTo>
                <a:lnTo>
                  <a:pt x="66675" y="1445419"/>
                </a:lnTo>
                <a:lnTo>
                  <a:pt x="42862" y="1443037"/>
                </a:lnTo>
                <a:lnTo>
                  <a:pt x="0" y="1431131"/>
                </a:lnTo>
                <a:lnTo>
                  <a:pt x="290512" y="1745456"/>
                </a:lnTo>
                <a:lnTo>
                  <a:pt x="319087" y="1614487"/>
                </a:lnTo>
                <a:lnTo>
                  <a:pt x="357187" y="1528762"/>
                </a:lnTo>
                <a:lnTo>
                  <a:pt x="492919" y="1240631"/>
                </a:lnTo>
                <a:lnTo>
                  <a:pt x="645319" y="945356"/>
                </a:lnTo>
                <a:lnTo>
                  <a:pt x="700087" y="845344"/>
                </a:lnTo>
                <a:lnTo>
                  <a:pt x="788194" y="666750"/>
                </a:lnTo>
                <a:lnTo>
                  <a:pt x="928687" y="354806"/>
                </a:lnTo>
                <a:lnTo>
                  <a:pt x="1038225" y="95250"/>
                </a:lnTo>
                <a:lnTo>
                  <a:pt x="1052512" y="57150"/>
                </a:lnTo>
                <a:lnTo>
                  <a:pt x="1057275" y="38100"/>
                </a:lnTo>
                <a:lnTo>
                  <a:pt x="1057275" y="26194"/>
                </a:lnTo>
                <a:lnTo>
                  <a:pt x="1054894" y="14287"/>
                </a:lnTo>
                <a:lnTo>
                  <a:pt x="1050131" y="7144"/>
                </a:lnTo>
                <a:lnTo>
                  <a:pt x="1042987" y="0"/>
                </a:lnTo>
                <a:lnTo>
                  <a:pt x="1028700" y="2381"/>
                </a:lnTo>
                <a:lnTo>
                  <a:pt x="1009650" y="11906"/>
                </a:lnTo>
                <a:lnTo>
                  <a:pt x="992981" y="28575"/>
                </a:lnTo>
                <a:lnTo>
                  <a:pt x="957262" y="85725"/>
                </a:lnTo>
                <a:lnTo>
                  <a:pt x="869156" y="238125"/>
                </a:lnTo>
                <a:lnTo>
                  <a:pt x="709612" y="511969"/>
                </a:lnTo>
                <a:lnTo>
                  <a:pt x="657225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92C702E8-BA0E-4D0E-A32C-A34CF45A977F}"/>
              </a:ext>
            </a:extLst>
          </p:cNvPr>
          <p:cNvSpPr/>
          <p:nvPr/>
        </p:nvSpPr>
        <p:spPr>
          <a:xfrm>
            <a:off x="4251325" y="1538288"/>
            <a:ext cx="1704975" cy="1263650"/>
          </a:xfrm>
          <a:custGeom>
            <a:avLst/>
            <a:gdLst>
              <a:gd name="connsiteX0" fmla="*/ 838200 w 1704975"/>
              <a:gd name="connsiteY0" fmla="*/ 602456 h 1264443"/>
              <a:gd name="connsiteX1" fmla="*/ 652463 w 1704975"/>
              <a:gd name="connsiteY1" fmla="*/ 740568 h 1264443"/>
              <a:gd name="connsiteX2" fmla="*/ 476250 w 1704975"/>
              <a:gd name="connsiteY2" fmla="*/ 866775 h 1264443"/>
              <a:gd name="connsiteX3" fmla="*/ 261938 w 1704975"/>
              <a:gd name="connsiteY3" fmla="*/ 1004887 h 1264443"/>
              <a:gd name="connsiteX4" fmla="*/ 152400 w 1704975"/>
              <a:gd name="connsiteY4" fmla="*/ 1064418 h 1264443"/>
              <a:gd name="connsiteX5" fmla="*/ 40482 w 1704975"/>
              <a:gd name="connsiteY5" fmla="*/ 1119187 h 1264443"/>
              <a:gd name="connsiteX6" fmla="*/ 7144 w 1704975"/>
              <a:gd name="connsiteY6" fmla="*/ 1131093 h 1264443"/>
              <a:gd name="connsiteX7" fmla="*/ 0 w 1704975"/>
              <a:gd name="connsiteY7" fmla="*/ 1143000 h 1264443"/>
              <a:gd name="connsiteX8" fmla="*/ 0 w 1704975"/>
              <a:gd name="connsiteY8" fmla="*/ 1166812 h 1264443"/>
              <a:gd name="connsiteX9" fmla="*/ 11907 w 1704975"/>
              <a:gd name="connsiteY9" fmla="*/ 1195387 h 1264443"/>
              <a:gd name="connsiteX10" fmla="*/ 35719 w 1704975"/>
              <a:gd name="connsiteY10" fmla="*/ 1223962 h 1264443"/>
              <a:gd name="connsiteX11" fmla="*/ 64294 w 1704975"/>
              <a:gd name="connsiteY11" fmla="*/ 1247775 h 1264443"/>
              <a:gd name="connsiteX12" fmla="*/ 90488 w 1704975"/>
              <a:gd name="connsiteY12" fmla="*/ 1264443 h 1264443"/>
              <a:gd name="connsiteX13" fmla="*/ 185738 w 1704975"/>
              <a:gd name="connsiteY13" fmla="*/ 1178718 h 1264443"/>
              <a:gd name="connsiteX14" fmla="*/ 416719 w 1704975"/>
              <a:gd name="connsiteY14" fmla="*/ 1059656 h 1264443"/>
              <a:gd name="connsiteX15" fmla="*/ 652463 w 1704975"/>
              <a:gd name="connsiteY15" fmla="*/ 933450 h 1264443"/>
              <a:gd name="connsiteX16" fmla="*/ 909638 w 1704975"/>
              <a:gd name="connsiteY16" fmla="*/ 788193 h 1264443"/>
              <a:gd name="connsiteX17" fmla="*/ 1021557 w 1704975"/>
              <a:gd name="connsiteY17" fmla="*/ 723900 h 1264443"/>
              <a:gd name="connsiteX18" fmla="*/ 1188244 w 1704975"/>
              <a:gd name="connsiteY18" fmla="*/ 628650 h 1264443"/>
              <a:gd name="connsiteX19" fmla="*/ 1335882 w 1704975"/>
              <a:gd name="connsiteY19" fmla="*/ 545306 h 1264443"/>
              <a:gd name="connsiteX20" fmla="*/ 1426369 w 1704975"/>
              <a:gd name="connsiteY20" fmla="*/ 500062 h 1264443"/>
              <a:gd name="connsiteX21" fmla="*/ 1507332 w 1704975"/>
              <a:gd name="connsiteY21" fmla="*/ 459581 h 1264443"/>
              <a:gd name="connsiteX22" fmla="*/ 1626394 w 1704975"/>
              <a:gd name="connsiteY22" fmla="*/ 407193 h 1264443"/>
              <a:gd name="connsiteX23" fmla="*/ 1659732 w 1704975"/>
              <a:gd name="connsiteY23" fmla="*/ 390525 h 1264443"/>
              <a:gd name="connsiteX24" fmla="*/ 1693069 w 1704975"/>
              <a:gd name="connsiteY24" fmla="*/ 369093 h 1264443"/>
              <a:gd name="connsiteX25" fmla="*/ 1702594 w 1704975"/>
              <a:gd name="connsiteY25" fmla="*/ 352425 h 1264443"/>
              <a:gd name="connsiteX26" fmla="*/ 1704975 w 1704975"/>
              <a:gd name="connsiteY26" fmla="*/ 333375 h 1264443"/>
              <a:gd name="connsiteX27" fmla="*/ 1702594 w 1704975"/>
              <a:gd name="connsiteY27" fmla="*/ 311943 h 1264443"/>
              <a:gd name="connsiteX28" fmla="*/ 1690688 w 1704975"/>
              <a:gd name="connsiteY28" fmla="*/ 288131 h 1264443"/>
              <a:gd name="connsiteX29" fmla="*/ 1659732 w 1704975"/>
              <a:gd name="connsiteY29" fmla="*/ 257175 h 1264443"/>
              <a:gd name="connsiteX30" fmla="*/ 1624013 w 1704975"/>
              <a:gd name="connsiteY30" fmla="*/ 235743 h 1264443"/>
              <a:gd name="connsiteX31" fmla="*/ 1493044 w 1704975"/>
              <a:gd name="connsiteY31" fmla="*/ 173831 h 1264443"/>
              <a:gd name="connsiteX32" fmla="*/ 1376363 w 1704975"/>
              <a:gd name="connsiteY32" fmla="*/ 114300 h 1264443"/>
              <a:gd name="connsiteX33" fmla="*/ 1266825 w 1704975"/>
              <a:gd name="connsiteY33" fmla="*/ 50006 h 1264443"/>
              <a:gd name="connsiteX34" fmla="*/ 1207294 w 1704975"/>
              <a:gd name="connsiteY34" fmla="*/ 14287 h 1264443"/>
              <a:gd name="connsiteX35" fmla="*/ 1193007 w 1704975"/>
              <a:gd name="connsiteY35" fmla="*/ 4762 h 1264443"/>
              <a:gd name="connsiteX36" fmla="*/ 1176338 w 1704975"/>
              <a:gd name="connsiteY36" fmla="*/ 2381 h 1264443"/>
              <a:gd name="connsiteX37" fmla="*/ 1164432 w 1704975"/>
              <a:gd name="connsiteY37" fmla="*/ 0 h 1264443"/>
              <a:gd name="connsiteX38" fmla="*/ 1152525 w 1704975"/>
              <a:gd name="connsiteY38" fmla="*/ 4762 h 1264443"/>
              <a:gd name="connsiteX39" fmla="*/ 1150144 w 1704975"/>
              <a:gd name="connsiteY39" fmla="*/ 16668 h 1264443"/>
              <a:gd name="connsiteX40" fmla="*/ 1159669 w 1704975"/>
              <a:gd name="connsiteY40" fmla="*/ 50006 h 1264443"/>
              <a:gd name="connsiteX41" fmla="*/ 1183482 w 1704975"/>
              <a:gd name="connsiteY41" fmla="*/ 78581 h 1264443"/>
              <a:gd name="connsiteX42" fmla="*/ 1228725 w 1704975"/>
              <a:gd name="connsiteY42" fmla="*/ 123825 h 1264443"/>
              <a:gd name="connsiteX43" fmla="*/ 1250157 w 1704975"/>
              <a:gd name="connsiteY43" fmla="*/ 145256 h 1264443"/>
              <a:gd name="connsiteX44" fmla="*/ 1257300 w 1704975"/>
              <a:gd name="connsiteY44" fmla="*/ 154781 h 1264443"/>
              <a:gd name="connsiteX45" fmla="*/ 1259682 w 1704975"/>
              <a:gd name="connsiteY45" fmla="*/ 164306 h 1264443"/>
              <a:gd name="connsiteX46" fmla="*/ 1262063 w 1704975"/>
              <a:gd name="connsiteY46" fmla="*/ 183356 h 1264443"/>
              <a:gd name="connsiteX47" fmla="*/ 1257300 w 1704975"/>
              <a:gd name="connsiteY47" fmla="*/ 204787 h 1264443"/>
              <a:gd name="connsiteX48" fmla="*/ 1243013 w 1704975"/>
              <a:gd name="connsiteY48" fmla="*/ 240506 h 1264443"/>
              <a:gd name="connsiteX49" fmla="*/ 1214438 w 1704975"/>
              <a:gd name="connsiteY49" fmla="*/ 283368 h 1264443"/>
              <a:gd name="connsiteX50" fmla="*/ 1164432 w 1704975"/>
              <a:gd name="connsiteY50" fmla="*/ 340518 h 1264443"/>
              <a:gd name="connsiteX51" fmla="*/ 1073944 w 1704975"/>
              <a:gd name="connsiteY51" fmla="*/ 416718 h 1264443"/>
              <a:gd name="connsiteX52" fmla="*/ 883444 w 1704975"/>
              <a:gd name="connsiteY52" fmla="*/ 569118 h 1264443"/>
              <a:gd name="connsiteX53" fmla="*/ 838200 w 1704975"/>
              <a:gd name="connsiteY53" fmla="*/ 602456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04975" h="1264443">
                <a:moveTo>
                  <a:pt x="838200" y="602456"/>
                </a:moveTo>
                <a:lnTo>
                  <a:pt x="652463" y="740568"/>
                </a:lnTo>
                <a:lnTo>
                  <a:pt x="476250" y="866775"/>
                </a:lnTo>
                <a:lnTo>
                  <a:pt x="261938" y="1004887"/>
                </a:lnTo>
                <a:lnTo>
                  <a:pt x="152400" y="1064418"/>
                </a:lnTo>
                <a:lnTo>
                  <a:pt x="40482" y="1119187"/>
                </a:lnTo>
                <a:lnTo>
                  <a:pt x="7144" y="1131093"/>
                </a:lnTo>
                <a:lnTo>
                  <a:pt x="0" y="1143000"/>
                </a:lnTo>
                <a:lnTo>
                  <a:pt x="0" y="1166812"/>
                </a:lnTo>
                <a:lnTo>
                  <a:pt x="11907" y="1195387"/>
                </a:lnTo>
                <a:lnTo>
                  <a:pt x="35719" y="1223962"/>
                </a:lnTo>
                <a:lnTo>
                  <a:pt x="64294" y="1247775"/>
                </a:lnTo>
                <a:lnTo>
                  <a:pt x="90488" y="1264443"/>
                </a:lnTo>
                <a:lnTo>
                  <a:pt x="185738" y="1178718"/>
                </a:lnTo>
                <a:lnTo>
                  <a:pt x="416719" y="1059656"/>
                </a:lnTo>
                <a:lnTo>
                  <a:pt x="652463" y="933450"/>
                </a:lnTo>
                <a:lnTo>
                  <a:pt x="909638" y="788193"/>
                </a:lnTo>
                <a:lnTo>
                  <a:pt x="1021557" y="723900"/>
                </a:lnTo>
                <a:lnTo>
                  <a:pt x="1188244" y="628650"/>
                </a:lnTo>
                <a:lnTo>
                  <a:pt x="1335882" y="545306"/>
                </a:lnTo>
                <a:lnTo>
                  <a:pt x="1426369" y="500062"/>
                </a:lnTo>
                <a:lnTo>
                  <a:pt x="1507332" y="459581"/>
                </a:lnTo>
                <a:lnTo>
                  <a:pt x="1626394" y="407193"/>
                </a:lnTo>
                <a:lnTo>
                  <a:pt x="1659732" y="390525"/>
                </a:lnTo>
                <a:lnTo>
                  <a:pt x="1693069" y="369093"/>
                </a:lnTo>
                <a:lnTo>
                  <a:pt x="1702594" y="352425"/>
                </a:lnTo>
                <a:lnTo>
                  <a:pt x="1704975" y="333375"/>
                </a:lnTo>
                <a:lnTo>
                  <a:pt x="1702594" y="311943"/>
                </a:lnTo>
                <a:lnTo>
                  <a:pt x="1690688" y="288131"/>
                </a:lnTo>
                <a:lnTo>
                  <a:pt x="1659732" y="257175"/>
                </a:lnTo>
                <a:lnTo>
                  <a:pt x="1624013" y="235743"/>
                </a:lnTo>
                <a:lnTo>
                  <a:pt x="1493044" y="173831"/>
                </a:lnTo>
                <a:lnTo>
                  <a:pt x="1376363" y="114300"/>
                </a:lnTo>
                <a:lnTo>
                  <a:pt x="1266825" y="50006"/>
                </a:lnTo>
                <a:lnTo>
                  <a:pt x="1207294" y="14287"/>
                </a:lnTo>
                <a:lnTo>
                  <a:pt x="1193007" y="4762"/>
                </a:lnTo>
                <a:lnTo>
                  <a:pt x="1176338" y="2381"/>
                </a:lnTo>
                <a:lnTo>
                  <a:pt x="1164432" y="0"/>
                </a:lnTo>
                <a:lnTo>
                  <a:pt x="1152525" y="4762"/>
                </a:lnTo>
                <a:lnTo>
                  <a:pt x="1150144" y="16668"/>
                </a:lnTo>
                <a:lnTo>
                  <a:pt x="1159669" y="50006"/>
                </a:lnTo>
                <a:lnTo>
                  <a:pt x="1183482" y="78581"/>
                </a:lnTo>
                <a:lnTo>
                  <a:pt x="1228725" y="123825"/>
                </a:lnTo>
                <a:lnTo>
                  <a:pt x="1250157" y="145256"/>
                </a:lnTo>
                <a:lnTo>
                  <a:pt x="1257300" y="154781"/>
                </a:lnTo>
                <a:lnTo>
                  <a:pt x="1259682" y="164306"/>
                </a:lnTo>
                <a:lnTo>
                  <a:pt x="1262063" y="183356"/>
                </a:lnTo>
                <a:lnTo>
                  <a:pt x="1257300" y="204787"/>
                </a:lnTo>
                <a:lnTo>
                  <a:pt x="1243013" y="240506"/>
                </a:lnTo>
                <a:lnTo>
                  <a:pt x="1214438" y="283368"/>
                </a:lnTo>
                <a:lnTo>
                  <a:pt x="1164432" y="340518"/>
                </a:lnTo>
                <a:lnTo>
                  <a:pt x="1073944" y="416718"/>
                </a:lnTo>
                <a:lnTo>
                  <a:pt x="883444" y="569118"/>
                </a:lnTo>
                <a:lnTo>
                  <a:pt x="83820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86B5D16E-B2E4-451A-B998-AE16662AC5FB}"/>
              </a:ext>
            </a:extLst>
          </p:cNvPr>
          <p:cNvSpPr/>
          <p:nvPr/>
        </p:nvSpPr>
        <p:spPr>
          <a:xfrm rot="16200000">
            <a:off x="2774157" y="3809206"/>
            <a:ext cx="3170238" cy="917575"/>
          </a:xfrm>
          <a:custGeom>
            <a:avLst/>
            <a:gdLst>
              <a:gd name="connsiteX0" fmla="*/ 2065564 w 3170464"/>
              <a:gd name="connsiteY0" fmla="*/ 634092 h 917121"/>
              <a:gd name="connsiteX1" fmla="*/ 2324100 w 3170464"/>
              <a:gd name="connsiteY1" fmla="*/ 642257 h 917121"/>
              <a:gd name="connsiteX2" fmla="*/ 2522764 w 3170464"/>
              <a:gd name="connsiteY2" fmla="*/ 642257 h 917121"/>
              <a:gd name="connsiteX3" fmla="*/ 2702379 w 3170464"/>
              <a:gd name="connsiteY3" fmla="*/ 642257 h 917121"/>
              <a:gd name="connsiteX4" fmla="*/ 2764971 w 3170464"/>
              <a:gd name="connsiteY4" fmla="*/ 636814 h 917121"/>
              <a:gd name="connsiteX5" fmla="*/ 2827564 w 3170464"/>
              <a:gd name="connsiteY5" fmla="*/ 623207 h 917121"/>
              <a:gd name="connsiteX6" fmla="*/ 2890157 w 3170464"/>
              <a:gd name="connsiteY6" fmla="*/ 598714 h 917121"/>
              <a:gd name="connsiteX7" fmla="*/ 2966357 w 3170464"/>
              <a:gd name="connsiteY7" fmla="*/ 555171 h 917121"/>
              <a:gd name="connsiteX8" fmla="*/ 3004457 w 3170464"/>
              <a:gd name="connsiteY8" fmla="*/ 527957 h 917121"/>
              <a:gd name="connsiteX9" fmla="*/ 3026229 w 3170464"/>
              <a:gd name="connsiteY9" fmla="*/ 506185 h 917121"/>
              <a:gd name="connsiteX10" fmla="*/ 3037114 w 3170464"/>
              <a:gd name="connsiteY10" fmla="*/ 484414 h 917121"/>
              <a:gd name="connsiteX11" fmla="*/ 3045279 w 3170464"/>
              <a:gd name="connsiteY11" fmla="*/ 457200 h 917121"/>
              <a:gd name="connsiteX12" fmla="*/ 3053443 w 3170464"/>
              <a:gd name="connsiteY12" fmla="*/ 438150 h 917121"/>
              <a:gd name="connsiteX13" fmla="*/ 3067050 w 3170464"/>
              <a:gd name="connsiteY13" fmla="*/ 410935 h 917121"/>
              <a:gd name="connsiteX14" fmla="*/ 3105150 w 3170464"/>
              <a:gd name="connsiteY14" fmla="*/ 378278 h 917121"/>
              <a:gd name="connsiteX15" fmla="*/ 3170464 w 3170464"/>
              <a:gd name="connsiteY15" fmla="*/ 527957 h 917121"/>
              <a:gd name="connsiteX16" fmla="*/ 3124200 w 3170464"/>
              <a:gd name="connsiteY16" fmla="*/ 544285 h 917121"/>
              <a:gd name="connsiteX17" fmla="*/ 3099707 w 3170464"/>
              <a:gd name="connsiteY17" fmla="*/ 563335 h 917121"/>
              <a:gd name="connsiteX18" fmla="*/ 3075214 w 3170464"/>
              <a:gd name="connsiteY18" fmla="*/ 590550 h 917121"/>
              <a:gd name="connsiteX19" fmla="*/ 3056164 w 3170464"/>
              <a:gd name="connsiteY19" fmla="*/ 628650 h 917121"/>
              <a:gd name="connsiteX20" fmla="*/ 3023507 w 3170464"/>
              <a:gd name="connsiteY20" fmla="*/ 715735 h 917121"/>
              <a:gd name="connsiteX21" fmla="*/ 2999014 w 3170464"/>
              <a:gd name="connsiteY21" fmla="*/ 816428 h 917121"/>
              <a:gd name="connsiteX22" fmla="*/ 2982686 w 3170464"/>
              <a:gd name="connsiteY22" fmla="*/ 851807 h 917121"/>
              <a:gd name="connsiteX23" fmla="*/ 2958193 w 3170464"/>
              <a:gd name="connsiteY23" fmla="*/ 879021 h 917121"/>
              <a:gd name="connsiteX24" fmla="*/ 2933700 w 3170464"/>
              <a:gd name="connsiteY24" fmla="*/ 895350 h 917121"/>
              <a:gd name="connsiteX25" fmla="*/ 2887436 w 3170464"/>
              <a:gd name="connsiteY25" fmla="*/ 908957 h 917121"/>
              <a:gd name="connsiteX26" fmla="*/ 2775857 w 3170464"/>
              <a:gd name="connsiteY26" fmla="*/ 917121 h 917121"/>
              <a:gd name="connsiteX27" fmla="*/ 2533650 w 3170464"/>
              <a:gd name="connsiteY27" fmla="*/ 900792 h 917121"/>
              <a:gd name="connsiteX28" fmla="*/ 2106386 w 3170464"/>
              <a:gd name="connsiteY28" fmla="*/ 870857 h 917121"/>
              <a:gd name="connsiteX29" fmla="*/ 1872343 w 3170464"/>
              <a:gd name="connsiteY29" fmla="*/ 849085 h 917121"/>
              <a:gd name="connsiteX30" fmla="*/ 1624693 w 3170464"/>
              <a:gd name="connsiteY30" fmla="*/ 816428 h 917121"/>
              <a:gd name="connsiteX31" fmla="*/ 1409700 w 3170464"/>
              <a:gd name="connsiteY31" fmla="*/ 781050 h 917121"/>
              <a:gd name="connsiteX32" fmla="*/ 1118507 w 3170464"/>
              <a:gd name="connsiteY32" fmla="*/ 713014 h 917121"/>
              <a:gd name="connsiteX33" fmla="*/ 963386 w 3170464"/>
              <a:gd name="connsiteY33" fmla="*/ 664028 h 917121"/>
              <a:gd name="connsiteX34" fmla="*/ 791936 w 3170464"/>
              <a:gd name="connsiteY34" fmla="*/ 593271 h 917121"/>
              <a:gd name="connsiteX35" fmla="*/ 669471 w 3170464"/>
              <a:gd name="connsiteY35" fmla="*/ 530678 h 917121"/>
              <a:gd name="connsiteX36" fmla="*/ 492579 w 3170464"/>
              <a:gd name="connsiteY36" fmla="*/ 429985 h 917121"/>
              <a:gd name="connsiteX37" fmla="*/ 329293 w 3170464"/>
              <a:gd name="connsiteY37" fmla="*/ 321128 h 917121"/>
              <a:gd name="connsiteX38" fmla="*/ 182336 w 3170464"/>
              <a:gd name="connsiteY38" fmla="*/ 206828 h 917121"/>
              <a:gd name="connsiteX39" fmla="*/ 46264 w 3170464"/>
              <a:gd name="connsiteY39" fmla="*/ 97971 h 917121"/>
              <a:gd name="connsiteX40" fmla="*/ 16329 w 3170464"/>
              <a:gd name="connsiteY40" fmla="*/ 70757 h 917121"/>
              <a:gd name="connsiteX41" fmla="*/ 5443 w 3170464"/>
              <a:gd name="connsiteY41" fmla="*/ 51707 h 917121"/>
              <a:gd name="connsiteX42" fmla="*/ 0 w 3170464"/>
              <a:gd name="connsiteY42" fmla="*/ 24492 h 917121"/>
              <a:gd name="connsiteX43" fmla="*/ 2721 w 3170464"/>
              <a:gd name="connsiteY43" fmla="*/ 2721 h 917121"/>
              <a:gd name="connsiteX44" fmla="*/ 10886 w 3170464"/>
              <a:gd name="connsiteY44" fmla="*/ 0 h 917121"/>
              <a:gd name="connsiteX45" fmla="*/ 40821 w 3170464"/>
              <a:gd name="connsiteY45" fmla="*/ 8164 h 917121"/>
              <a:gd name="connsiteX46" fmla="*/ 97971 w 3170464"/>
              <a:gd name="connsiteY46" fmla="*/ 48985 h 917121"/>
              <a:gd name="connsiteX47" fmla="*/ 236764 w 3170464"/>
              <a:gd name="connsiteY47" fmla="*/ 146957 h 917121"/>
              <a:gd name="connsiteX48" fmla="*/ 397329 w 3170464"/>
              <a:gd name="connsiteY48" fmla="*/ 239485 h 917121"/>
              <a:gd name="connsiteX49" fmla="*/ 530679 w 3170464"/>
              <a:gd name="connsiteY49" fmla="*/ 307521 h 917121"/>
              <a:gd name="connsiteX50" fmla="*/ 666750 w 3170464"/>
              <a:gd name="connsiteY50" fmla="*/ 370114 h 917121"/>
              <a:gd name="connsiteX51" fmla="*/ 922564 w 3170464"/>
              <a:gd name="connsiteY51" fmla="*/ 459921 h 917121"/>
              <a:gd name="connsiteX52" fmla="*/ 1140279 w 3170464"/>
              <a:gd name="connsiteY52" fmla="*/ 522514 h 917121"/>
              <a:gd name="connsiteX53" fmla="*/ 1366157 w 3170464"/>
              <a:gd name="connsiteY53" fmla="*/ 571500 h 917121"/>
              <a:gd name="connsiteX54" fmla="*/ 1608364 w 3170464"/>
              <a:gd name="connsiteY54" fmla="*/ 604157 h 917121"/>
              <a:gd name="connsiteX55" fmla="*/ 1891393 w 3170464"/>
              <a:gd name="connsiteY55" fmla="*/ 625928 h 917121"/>
              <a:gd name="connsiteX56" fmla="*/ 2065564 w 3170464"/>
              <a:gd name="connsiteY56" fmla="*/ 634092 h 91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70464" h="917121">
                <a:moveTo>
                  <a:pt x="2065564" y="634092"/>
                </a:moveTo>
                <a:lnTo>
                  <a:pt x="2324100" y="642257"/>
                </a:lnTo>
                <a:lnTo>
                  <a:pt x="2522764" y="642257"/>
                </a:lnTo>
                <a:lnTo>
                  <a:pt x="2702379" y="642257"/>
                </a:lnTo>
                <a:lnTo>
                  <a:pt x="2764971" y="636814"/>
                </a:lnTo>
                <a:lnTo>
                  <a:pt x="2827564" y="623207"/>
                </a:lnTo>
                <a:lnTo>
                  <a:pt x="2890157" y="598714"/>
                </a:lnTo>
                <a:lnTo>
                  <a:pt x="2966357" y="555171"/>
                </a:lnTo>
                <a:lnTo>
                  <a:pt x="3004457" y="527957"/>
                </a:lnTo>
                <a:lnTo>
                  <a:pt x="3026229" y="506185"/>
                </a:lnTo>
                <a:lnTo>
                  <a:pt x="3037114" y="484414"/>
                </a:lnTo>
                <a:lnTo>
                  <a:pt x="3045279" y="457200"/>
                </a:lnTo>
                <a:lnTo>
                  <a:pt x="3053443" y="438150"/>
                </a:lnTo>
                <a:lnTo>
                  <a:pt x="3067050" y="410935"/>
                </a:lnTo>
                <a:lnTo>
                  <a:pt x="3105150" y="378278"/>
                </a:lnTo>
                <a:lnTo>
                  <a:pt x="3170464" y="527957"/>
                </a:lnTo>
                <a:lnTo>
                  <a:pt x="3124200" y="544285"/>
                </a:lnTo>
                <a:lnTo>
                  <a:pt x="3099707" y="563335"/>
                </a:lnTo>
                <a:lnTo>
                  <a:pt x="3075214" y="590550"/>
                </a:lnTo>
                <a:lnTo>
                  <a:pt x="3056164" y="628650"/>
                </a:lnTo>
                <a:lnTo>
                  <a:pt x="3023507" y="715735"/>
                </a:lnTo>
                <a:lnTo>
                  <a:pt x="2999014" y="816428"/>
                </a:lnTo>
                <a:lnTo>
                  <a:pt x="2982686" y="851807"/>
                </a:lnTo>
                <a:lnTo>
                  <a:pt x="2958193" y="879021"/>
                </a:lnTo>
                <a:lnTo>
                  <a:pt x="2933700" y="895350"/>
                </a:lnTo>
                <a:lnTo>
                  <a:pt x="2887436" y="908957"/>
                </a:lnTo>
                <a:lnTo>
                  <a:pt x="2775857" y="917121"/>
                </a:lnTo>
                <a:lnTo>
                  <a:pt x="2533650" y="900792"/>
                </a:lnTo>
                <a:lnTo>
                  <a:pt x="2106386" y="870857"/>
                </a:lnTo>
                <a:lnTo>
                  <a:pt x="1872343" y="849085"/>
                </a:lnTo>
                <a:lnTo>
                  <a:pt x="1624693" y="816428"/>
                </a:lnTo>
                <a:lnTo>
                  <a:pt x="1409700" y="781050"/>
                </a:lnTo>
                <a:lnTo>
                  <a:pt x="1118507" y="713014"/>
                </a:lnTo>
                <a:lnTo>
                  <a:pt x="963386" y="664028"/>
                </a:lnTo>
                <a:lnTo>
                  <a:pt x="791936" y="593271"/>
                </a:lnTo>
                <a:lnTo>
                  <a:pt x="669471" y="530678"/>
                </a:lnTo>
                <a:lnTo>
                  <a:pt x="492579" y="429985"/>
                </a:lnTo>
                <a:lnTo>
                  <a:pt x="329293" y="321128"/>
                </a:lnTo>
                <a:lnTo>
                  <a:pt x="182336" y="206828"/>
                </a:lnTo>
                <a:lnTo>
                  <a:pt x="46264" y="97971"/>
                </a:lnTo>
                <a:lnTo>
                  <a:pt x="16329" y="70757"/>
                </a:lnTo>
                <a:lnTo>
                  <a:pt x="5443" y="51707"/>
                </a:lnTo>
                <a:lnTo>
                  <a:pt x="0" y="24492"/>
                </a:lnTo>
                <a:lnTo>
                  <a:pt x="2721" y="2721"/>
                </a:lnTo>
                <a:lnTo>
                  <a:pt x="10886" y="0"/>
                </a:lnTo>
                <a:lnTo>
                  <a:pt x="40821" y="8164"/>
                </a:lnTo>
                <a:lnTo>
                  <a:pt x="97971" y="48985"/>
                </a:lnTo>
                <a:lnTo>
                  <a:pt x="236764" y="146957"/>
                </a:lnTo>
                <a:lnTo>
                  <a:pt x="397329" y="239485"/>
                </a:lnTo>
                <a:lnTo>
                  <a:pt x="530679" y="307521"/>
                </a:lnTo>
                <a:lnTo>
                  <a:pt x="666750" y="370114"/>
                </a:lnTo>
                <a:lnTo>
                  <a:pt x="922564" y="459921"/>
                </a:lnTo>
                <a:lnTo>
                  <a:pt x="1140279" y="522514"/>
                </a:lnTo>
                <a:lnTo>
                  <a:pt x="1366157" y="571500"/>
                </a:lnTo>
                <a:lnTo>
                  <a:pt x="1608364" y="604157"/>
                </a:lnTo>
                <a:lnTo>
                  <a:pt x="1891393" y="625928"/>
                </a:lnTo>
                <a:lnTo>
                  <a:pt x="2065564" y="634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AF053870-3F20-4071-AA12-84D797E4F362}"/>
              </a:ext>
            </a:extLst>
          </p:cNvPr>
          <p:cNvSpPr/>
          <p:nvPr/>
        </p:nvSpPr>
        <p:spPr>
          <a:xfrm>
            <a:off x="5241925" y="2181225"/>
            <a:ext cx="1185863" cy="890588"/>
          </a:xfrm>
          <a:custGeom>
            <a:avLst/>
            <a:gdLst>
              <a:gd name="connsiteX0" fmla="*/ 688182 w 1185863"/>
              <a:gd name="connsiteY0" fmla="*/ 276225 h 890588"/>
              <a:gd name="connsiteX1" fmla="*/ 478632 w 1185863"/>
              <a:gd name="connsiteY1" fmla="*/ 454819 h 890588"/>
              <a:gd name="connsiteX2" fmla="*/ 216694 w 1185863"/>
              <a:gd name="connsiteY2" fmla="*/ 661988 h 890588"/>
              <a:gd name="connsiteX3" fmla="*/ 42863 w 1185863"/>
              <a:gd name="connsiteY3" fmla="*/ 797719 h 890588"/>
              <a:gd name="connsiteX4" fmla="*/ 0 w 1185863"/>
              <a:gd name="connsiteY4" fmla="*/ 828675 h 890588"/>
              <a:gd name="connsiteX5" fmla="*/ 38100 w 1185863"/>
              <a:gd name="connsiteY5" fmla="*/ 890588 h 890588"/>
              <a:gd name="connsiteX6" fmla="*/ 133350 w 1185863"/>
              <a:gd name="connsiteY6" fmla="*/ 857250 h 890588"/>
              <a:gd name="connsiteX7" fmla="*/ 333375 w 1185863"/>
              <a:gd name="connsiteY7" fmla="*/ 757238 h 890588"/>
              <a:gd name="connsiteX8" fmla="*/ 581025 w 1185863"/>
              <a:gd name="connsiteY8" fmla="*/ 621506 h 890588"/>
              <a:gd name="connsiteX9" fmla="*/ 785813 w 1185863"/>
              <a:gd name="connsiteY9" fmla="*/ 500063 h 890588"/>
              <a:gd name="connsiteX10" fmla="*/ 957263 w 1185863"/>
              <a:gd name="connsiteY10" fmla="*/ 390525 h 890588"/>
              <a:gd name="connsiteX11" fmla="*/ 1028700 w 1185863"/>
              <a:gd name="connsiteY11" fmla="*/ 342900 h 890588"/>
              <a:gd name="connsiteX12" fmla="*/ 1045369 w 1185863"/>
              <a:gd name="connsiteY12" fmla="*/ 333375 h 890588"/>
              <a:gd name="connsiteX13" fmla="*/ 1088232 w 1185863"/>
              <a:gd name="connsiteY13" fmla="*/ 323850 h 890588"/>
              <a:gd name="connsiteX14" fmla="*/ 1143000 w 1185863"/>
              <a:gd name="connsiteY14" fmla="*/ 307181 h 890588"/>
              <a:gd name="connsiteX15" fmla="*/ 1171575 w 1185863"/>
              <a:gd name="connsiteY15" fmla="*/ 292894 h 890588"/>
              <a:gd name="connsiteX16" fmla="*/ 1181100 w 1185863"/>
              <a:gd name="connsiteY16" fmla="*/ 285750 h 890588"/>
              <a:gd name="connsiteX17" fmla="*/ 1185863 w 1185863"/>
              <a:gd name="connsiteY17" fmla="*/ 276225 h 890588"/>
              <a:gd name="connsiteX18" fmla="*/ 1185863 w 1185863"/>
              <a:gd name="connsiteY18" fmla="*/ 261938 h 890588"/>
              <a:gd name="connsiteX19" fmla="*/ 1173957 w 1185863"/>
              <a:gd name="connsiteY19" fmla="*/ 233363 h 890588"/>
              <a:gd name="connsiteX20" fmla="*/ 1145382 w 1185863"/>
              <a:gd name="connsiteY20" fmla="*/ 197644 h 890588"/>
              <a:gd name="connsiteX21" fmla="*/ 1097757 w 1185863"/>
              <a:gd name="connsiteY21" fmla="*/ 147638 h 890588"/>
              <a:gd name="connsiteX22" fmla="*/ 1045369 w 1185863"/>
              <a:gd name="connsiteY22" fmla="*/ 100013 h 890588"/>
              <a:gd name="connsiteX23" fmla="*/ 985838 w 1185863"/>
              <a:gd name="connsiteY23" fmla="*/ 52388 h 890588"/>
              <a:gd name="connsiteX24" fmla="*/ 935832 w 1185863"/>
              <a:gd name="connsiteY24" fmla="*/ 26194 h 890588"/>
              <a:gd name="connsiteX25" fmla="*/ 895350 w 1185863"/>
              <a:gd name="connsiteY25" fmla="*/ 11906 h 890588"/>
              <a:gd name="connsiteX26" fmla="*/ 845344 w 1185863"/>
              <a:gd name="connsiteY26" fmla="*/ 2381 h 890588"/>
              <a:gd name="connsiteX27" fmla="*/ 797719 w 1185863"/>
              <a:gd name="connsiteY27" fmla="*/ 0 h 890588"/>
              <a:gd name="connsiteX28" fmla="*/ 771525 w 1185863"/>
              <a:gd name="connsiteY28" fmla="*/ 4763 h 890588"/>
              <a:gd name="connsiteX29" fmla="*/ 757238 w 1185863"/>
              <a:gd name="connsiteY29" fmla="*/ 9525 h 890588"/>
              <a:gd name="connsiteX30" fmla="*/ 754857 w 1185863"/>
              <a:gd name="connsiteY30" fmla="*/ 21431 h 890588"/>
              <a:gd name="connsiteX31" fmla="*/ 764382 w 1185863"/>
              <a:gd name="connsiteY31" fmla="*/ 33338 h 890588"/>
              <a:gd name="connsiteX32" fmla="*/ 778669 w 1185863"/>
              <a:gd name="connsiteY32" fmla="*/ 42863 h 890588"/>
              <a:gd name="connsiteX33" fmla="*/ 800100 w 1185863"/>
              <a:gd name="connsiteY33" fmla="*/ 59531 h 890588"/>
              <a:gd name="connsiteX34" fmla="*/ 807244 w 1185863"/>
              <a:gd name="connsiteY34" fmla="*/ 69056 h 890588"/>
              <a:gd name="connsiteX35" fmla="*/ 819150 w 1185863"/>
              <a:gd name="connsiteY35" fmla="*/ 83344 h 890588"/>
              <a:gd name="connsiteX36" fmla="*/ 823913 w 1185863"/>
              <a:gd name="connsiteY36" fmla="*/ 104775 h 890588"/>
              <a:gd name="connsiteX37" fmla="*/ 826294 w 1185863"/>
              <a:gd name="connsiteY37" fmla="*/ 126206 h 890588"/>
              <a:gd name="connsiteX38" fmla="*/ 816769 w 1185863"/>
              <a:gd name="connsiteY38" fmla="*/ 154781 h 890588"/>
              <a:gd name="connsiteX39" fmla="*/ 790575 w 1185863"/>
              <a:gd name="connsiteY39" fmla="*/ 185738 h 890588"/>
              <a:gd name="connsiteX40" fmla="*/ 688182 w 1185863"/>
              <a:gd name="connsiteY40" fmla="*/ 276225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85863" h="890588">
                <a:moveTo>
                  <a:pt x="688182" y="276225"/>
                </a:moveTo>
                <a:lnTo>
                  <a:pt x="478632" y="454819"/>
                </a:lnTo>
                <a:lnTo>
                  <a:pt x="216694" y="661988"/>
                </a:lnTo>
                <a:lnTo>
                  <a:pt x="42863" y="797719"/>
                </a:lnTo>
                <a:lnTo>
                  <a:pt x="0" y="828675"/>
                </a:lnTo>
                <a:lnTo>
                  <a:pt x="38100" y="890588"/>
                </a:lnTo>
                <a:lnTo>
                  <a:pt x="133350" y="857250"/>
                </a:lnTo>
                <a:lnTo>
                  <a:pt x="333375" y="757238"/>
                </a:lnTo>
                <a:lnTo>
                  <a:pt x="581025" y="621506"/>
                </a:lnTo>
                <a:lnTo>
                  <a:pt x="785813" y="500063"/>
                </a:lnTo>
                <a:lnTo>
                  <a:pt x="957263" y="390525"/>
                </a:lnTo>
                <a:lnTo>
                  <a:pt x="1028700" y="342900"/>
                </a:lnTo>
                <a:lnTo>
                  <a:pt x="1045369" y="333375"/>
                </a:lnTo>
                <a:lnTo>
                  <a:pt x="1088232" y="323850"/>
                </a:lnTo>
                <a:lnTo>
                  <a:pt x="1143000" y="307181"/>
                </a:lnTo>
                <a:lnTo>
                  <a:pt x="1171575" y="292894"/>
                </a:lnTo>
                <a:lnTo>
                  <a:pt x="1181100" y="285750"/>
                </a:lnTo>
                <a:lnTo>
                  <a:pt x="1185863" y="276225"/>
                </a:lnTo>
                <a:lnTo>
                  <a:pt x="1185863" y="261938"/>
                </a:lnTo>
                <a:lnTo>
                  <a:pt x="1173957" y="233363"/>
                </a:lnTo>
                <a:lnTo>
                  <a:pt x="1145382" y="197644"/>
                </a:lnTo>
                <a:lnTo>
                  <a:pt x="1097757" y="147638"/>
                </a:lnTo>
                <a:lnTo>
                  <a:pt x="1045369" y="100013"/>
                </a:lnTo>
                <a:lnTo>
                  <a:pt x="985838" y="52388"/>
                </a:lnTo>
                <a:lnTo>
                  <a:pt x="935832" y="26194"/>
                </a:lnTo>
                <a:lnTo>
                  <a:pt x="895350" y="11906"/>
                </a:lnTo>
                <a:lnTo>
                  <a:pt x="845344" y="2381"/>
                </a:lnTo>
                <a:lnTo>
                  <a:pt x="797719" y="0"/>
                </a:lnTo>
                <a:lnTo>
                  <a:pt x="771525" y="4763"/>
                </a:lnTo>
                <a:lnTo>
                  <a:pt x="757238" y="9525"/>
                </a:lnTo>
                <a:lnTo>
                  <a:pt x="754857" y="21431"/>
                </a:lnTo>
                <a:lnTo>
                  <a:pt x="764382" y="33338"/>
                </a:lnTo>
                <a:lnTo>
                  <a:pt x="778669" y="42863"/>
                </a:lnTo>
                <a:lnTo>
                  <a:pt x="800100" y="59531"/>
                </a:lnTo>
                <a:lnTo>
                  <a:pt x="807244" y="69056"/>
                </a:lnTo>
                <a:lnTo>
                  <a:pt x="819150" y="83344"/>
                </a:lnTo>
                <a:lnTo>
                  <a:pt x="823913" y="104775"/>
                </a:lnTo>
                <a:lnTo>
                  <a:pt x="826294" y="126206"/>
                </a:lnTo>
                <a:lnTo>
                  <a:pt x="816769" y="154781"/>
                </a:lnTo>
                <a:lnTo>
                  <a:pt x="790575" y="185738"/>
                </a:lnTo>
                <a:lnTo>
                  <a:pt x="68818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04F4D860-8EF2-47E3-BA85-78EC7E56BDCA}"/>
              </a:ext>
            </a:extLst>
          </p:cNvPr>
          <p:cNvSpPr/>
          <p:nvPr/>
        </p:nvSpPr>
        <p:spPr>
          <a:xfrm rot="16200000">
            <a:off x="3970338" y="4160837"/>
            <a:ext cx="2851150" cy="454025"/>
          </a:xfrm>
          <a:custGeom>
            <a:avLst/>
            <a:gdLst>
              <a:gd name="connsiteX0" fmla="*/ 1466850 w 2850357"/>
              <a:gd name="connsiteY0" fmla="*/ 223837 h 454819"/>
              <a:gd name="connsiteX1" fmla="*/ 2016919 w 2850357"/>
              <a:gd name="connsiteY1" fmla="*/ 223837 h 454819"/>
              <a:gd name="connsiteX2" fmla="*/ 2228850 w 2850357"/>
              <a:gd name="connsiteY2" fmla="*/ 223837 h 454819"/>
              <a:gd name="connsiteX3" fmla="*/ 2309813 w 2850357"/>
              <a:gd name="connsiteY3" fmla="*/ 221456 h 454819"/>
              <a:gd name="connsiteX4" fmla="*/ 2374107 w 2850357"/>
              <a:gd name="connsiteY4" fmla="*/ 214312 h 454819"/>
              <a:gd name="connsiteX5" fmla="*/ 2476500 w 2850357"/>
              <a:gd name="connsiteY5" fmla="*/ 195262 h 454819"/>
              <a:gd name="connsiteX6" fmla="*/ 2543175 w 2850357"/>
              <a:gd name="connsiteY6" fmla="*/ 176212 h 454819"/>
              <a:gd name="connsiteX7" fmla="*/ 2581275 w 2850357"/>
              <a:gd name="connsiteY7" fmla="*/ 159544 h 454819"/>
              <a:gd name="connsiteX8" fmla="*/ 2636044 w 2850357"/>
              <a:gd name="connsiteY8" fmla="*/ 116681 h 454819"/>
              <a:gd name="connsiteX9" fmla="*/ 2695575 w 2850357"/>
              <a:gd name="connsiteY9" fmla="*/ 71437 h 454819"/>
              <a:gd name="connsiteX10" fmla="*/ 2757488 w 2850357"/>
              <a:gd name="connsiteY10" fmla="*/ 30956 h 454819"/>
              <a:gd name="connsiteX11" fmla="*/ 2802732 w 2850357"/>
              <a:gd name="connsiteY11" fmla="*/ 2381 h 454819"/>
              <a:gd name="connsiteX12" fmla="*/ 2817019 w 2850357"/>
              <a:gd name="connsiteY12" fmla="*/ 0 h 454819"/>
              <a:gd name="connsiteX13" fmla="*/ 2828925 w 2850357"/>
              <a:gd name="connsiteY13" fmla="*/ 0 h 454819"/>
              <a:gd name="connsiteX14" fmla="*/ 2836069 w 2850357"/>
              <a:gd name="connsiteY14" fmla="*/ 7144 h 454819"/>
              <a:gd name="connsiteX15" fmla="*/ 2843213 w 2850357"/>
              <a:gd name="connsiteY15" fmla="*/ 30956 h 454819"/>
              <a:gd name="connsiteX16" fmla="*/ 2847975 w 2850357"/>
              <a:gd name="connsiteY16" fmla="*/ 66675 h 454819"/>
              <a:gd name="connsiteX17" fmla="*/ 2850357 w 2850357"/>
              <a:gd name="connsiteY17" fmla="*/ 116681 h 454819"/>
              <a:gd name="connsiteX18" fmla="*/ 2845594 w 2850357"/>
              <a:gd name="connsiteY18" fmla="*/ 147637 h 454819"/>
              <a:gd name="connsiteX19" fmla="*/ 2776538 w 2850357"/>
              <a:gd name="connsiteY19" fmla="*/ 154781 h 454819"/>
              <a:gd name="connsiteX20" fmla="*/ 2733675 w 2850357"/>
              <a:gd name="connsiteY20" fmla="*/ 223837 h 454819"/>
              <a:gd name="connsiteX21" fmla="*/ 2669382 w 2850357"/>
              <a:gd name="connsiteY21" fmla="*/ 333375 h 454819"/>
              <a:gd name="connsiteX22" fmla="*/ 2614613 w 2850357"/>
              <a:gd name="connsiteY22" fmla="*/ 426244 h 454819"/>
              <a:gd name="connsiteX23" fmla="*/ 2593182 w 2850357"/>
              <a:gd name="connsiteY23" fmla="*/ 445294 h 454819"/>
              <a:gd name="connsiteX24" fmla="*/ 2576513 w 2850357"/>
              <a:gd name="connsiteY24" fmla="*/ 452437 h 454819"/>
              <a:gd name="connsiteX25" fmla="*/ 2547938 w 2850357"/>
              <a:gd name="connsiteY25" fmla="*/ 454819 h 454819"/>
              <a:gd name="connsiteX26" fmla="*/ 2509838 w 2850357"/>
              <a:gd name="connsiteY26" fmla="*/ 445294 h 454819"/>
              <a:gd name="connsiteX27" fmla="*/ 2478882 w 2850357"/>
              <a:gd name="connsiteY27" fmla="*/ 428625 h 454819"/>
              <a:gd name="connsiteX28" fmla="*/ 2386013 w 2850357"/>
              <a:gd name="connsiteY28" fmla="*/ 423862 h 454819"/>
              <a:gd name="connsiteX29" fmla="*/ 2059782 w 2850357"/>
              <a:gd name="connsiteY29" fmla="*/ 419100 h 454819"/>
              <a:gd name="connsiteX30" fmla="*/ 1714500 w 2850357"/>
              <a:gd name="connsiteY30" fmla="*/ 411956 h 454819"/>
              <a:gd name="connsiteX31" fmla="*/ 1466850 w 2850357"/>
              <a:gd name="connsiteY31" fmla="*/ 409575 h 454819"/>
              <a:gd name="connsiteX32" fmla="*/ 1247775 w 2850357"/>
              <a:gd name="connsiteY32" fmla="*/ 407194 h 454819"/>
              <a:gd name="connsiteX33" fmla="*/ 1012032 w 2850357"/>
              <a:gd name="connsiteY33" fmla="*/ 404812 h 454819"/>
              <a:gd name="connsiteX34" fmla="*/ 773907 w 2850357"/>
              <a:gd name="connsiteY34" fmla="*/ 402431 h 454819"/>
              <a:gd name="connsiteX35" fmla="*/ 542925 w 2850357"/>
              <a:gd name="connsiteY35" fmla="*/ 402431 h 454819"/>
              <a:gd name="connsiteX36" fmla="*/ 347663 w 2850357"/>
              <a:gd name="connsiteY36" fmla="*/ 402431 h 454819"/>
              <a:gd name="connsiteX37" fmla="*/ 259557 w 2850357"/>
              <a:gd name="connsiteY37" fmla="*/ 397669 h 454819"/>
              <a:gd name="connsiteX38" fmla="*/ 166688 w 2850357"/>
              <a:gd name="connsiteY38" fmla="*/ 381000 h 454819"/>
              <a:gd name="connsiteX39" fmla="*/ 83344 w 2850357"/>
              <a:gd name="connsiteY39" fmla="*/ 357187 h 454819"/>
              <a:gd name="connsiteX40" fmla="*/ 40482 w 2850357"/>
              <a:gd name="connsiteY40" fmla="*/ 335756 h 454819"/>
              <a:gd name="connsiteX41" fmla="*/ 16669 w 2850357"/>
              <a:gd name="connsiteY41" fmla="*/ 314325 h 454819"/>
              <a:gd name="connsiteX42" fmla="*/ 7144 w 2850357"/>
              <a:gd name="connsiteY42" fmla="*/ 297656 h 454819"/>
              <a:gd name="connsiteX43" fmla="*/ 0 w 2850357"/>
              <a:gd name="connsiteY43" fmla="*/ 276225 h 454819"/>
              <a:gd name="connsiteX44" fmla="*/ 4763 w 2850357"/>
              <a:gd name="connsiteY44" fmla="*/ 254794 h 454819"/>
              <a:gd name="connsiteX45" fmla="*/ 16669 w 2850357"/>
              <a:gd name="connsiteY45" fmla="*/ 230981 h 454819"/>
              <a:gd name="connsiteX46" fmla="*/ 35719 w 2850357"/>
              <a:gd name="connsiteY46" fmla="*/ 216694 h 454819"/>
              <a:gd name="connsiteX47" fmla="*/ 64294 w 2850357"/>
              <a:gd name="connsiteY47" fmla="*/ 200025 h 454819"/>
              <a:gd name="connsiteX48" fmla="*/ 130969 w 2850357"/>
              <a:gd name="connsiteY48" fmla="*/ 180975 h 454819"/>
              <a:gd name="connsiteX49" fmla="*/ 252413 w 2850357"/>
              <a:gd name="connsiteY49" fmla="*/ 159544 h 454819"/>
              <a:gd name="connsiteX50" fmla="*/ 342900 w 2850357"/>
              <a:gd name="connsiteY50" fmla="*/ 152400 h 454819"/>
              <a:gd name="connsiteX51" fmla="*/ 435769 w 2850357"/>
              <a:gd name="connsiteY51" fmla="*/ 154781 h 454819"/>
              <a:gd name="connsiteX52" fmla="*/ 478632 w 2850357"/>
              <a:gd name="connsiteY52" fmla="*/ 159544 h 454819"/>
              <a:gd name="connsiteX53" fmla="*/ 564357 w 2850357"/>
              <a:gd name="connsiteY53" fmla="*/ 183356 h 454819"/>
              <a:gd name="connsiteX54" fmla="*/ 714375 w 2850357"/>
              <a:gd name="connsiteY54" fmla="*/ 211931 h 454819"/>
              <a:gd name="connsiteX55" fmla="*/ 881063 w 2850357"/>
              <a:gd name="connsiteY55" fmla="*/ 226219 h 454819"/>
              <a:gd name="connsiteX56" fmla="*/ 1066800 w 2850357"/>
              <a:gd name="connsiteY56" fmla="*/ 223837 h 454819"/>
              <a:gd name="connsiteX57" fmla="*/ 1466850 w 2850357"/>
              <a:gd name="connsiteY57" fmla="*/ 2238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50357" h="454819">
                <a:moveTo>
                  <a:pt x="1466850" y="223837"/>
                </a:moveTo>
                <a:lnTo>
                  <a:pt x="2016919" y="223837"/>
                </a:lnTo>
                <a:lnTo>
                  <a:pt x="2228850" y="223837"/>
                </a:lnTo>
                <a:lnTo>
                  <a:pt x="2309813" y="221456"/>
                </a:lnTo>
                <a:lnTo>
                  <a:pt x="2374107" y="214312"/>
                </a:lnTo>
                <a:lnTo>
                  <a:pt x="2476500" y="195262"/>
                </a:lnTo>
                <a:lnTo>
                  <a:pt x="2543175" y="176212"/>
                </a:lnTo>
                <a:lnTo>
                  <a:pt x="2581275" y="159544"/>
                </a:lnTo>
                <a:lnTo>
                  <a:pt x="2636044" y="116681"/>
                </a:lnTo>
                <a:lnTo>
                  <a:pt x="2695575" y="71437"/>
                </a:lnTo>
                <a:lnTo>
                  <a:pt x="2757488" y="30956"/>
                </a:lnTo>
                <a:lnTo>
                  <a:pt x="2802732" y="2381"/>
                </a:lnTo>
                <a:lnTo>
                  <a:pt x="2817019" y="0"/>
                </a:lnTo>
                <a:lnTo>
                  <a:pt x="2828925" y="0"/>
                </a:lnTo>
                <a:lnTo>
                  <a:pt x="2836069" y="7144"/>
                </a:lnTo>
                <a:lnTo>
                  <a:pt x="2843213" y="30956"/>
                </a:lnTo>
                <a:lnTo>
                  <a:pt x="2847975" y="66675"/>
                </a:lnTo>
                <a:lnTo>
                  <a:pt x="2850357" y="116681"/>
                </a:lnTo>
                <a:lnTo>
                  <a:pt x="2845594" y="147637"/>
                </a:lnTo>
                <a:lnTo>
                  <a:pt x="2776538" y="154781"/>
                </a:lnTo>
                <a:lnTo>
                  <a:pt x="2733675" y="223837"/>
                </a:lnTo>
                <a:lnTo>
                  <a:pt x="2669382" y="333375"/>
                </a:lnTo>
                <a:lnTo>
                  <a:pt x="2614613" y="426244"/>
                </a:lnTo>
                <a:lnTo>
                  <a:pt x="2593182" y="445294"/>
                </a:lnTo>
                <a:lnTo>
                  <a:pt x="2576513" y="452437"/>
                </a:lnTo>
                <a:lnTo>
                  <a:pt x="2547938" y="454819"/>
                </a:lnTo>
                <a:lnTo>
                  <a:pt x="2509838" y="445294"/>
                </a:lnTo>
                <a:lnTo>
                  <a:pt x="2478882" y="428625"/>
                </a:lnTo>
                <a:lnTo>
                  <a:pt x="2386013" y="423862"/>
                </a:lnTo>
                <a:lnTo>
                  <a:pt x="2059782" y="419100"/>
                </a:lnTo>
                <a:lnTo>
                  <a:pt x="1714500" y="411956"/>
                </a:lnTo>
                <a:lnTo>
                  <a:pt x="1466850" y="409575"/>
                </a:lnTo>
                <a:lnTo>
                  <a:pt x="1247775" y="407194"/>
                </a:lnTo>
                <a:lnTo>
                  <a:pt x="1012032" y="404812"/>
                </a:lnTo>
                <a:lnTo>
                  <a:pt x="773907" y="402431"/>
                </a:lnTo>
                <a:lnTo>
                  <a:pt x="542925" y="402431"/>
                </a:lnTo>
                <a:lnTo>
                  <a:pt x="347663" y="402431"/>
                </a:lnTo>
                <a:lnTo>
                  <a:pt x="259557" y="397669"/>
                </a:lnTo>
                <a:lnTo>
                  <a:pt x="166688" y="381000"/>
                </a:lnTo>
                <a:lnTo>
                  <a:pt x="83344" y="357187"/>
                </a:lnTo>
                <a:lnTo>
                  <a:pt x="40482" y="335756"/>
                </a:lnTo>
                <a:lnTo>
                  <a:pt x="16669" y="314325"/>
                </a:lnTo>
                <a:lnTo>
                  <a:pt x="7144" y="297656"/>
                </a:lnTo>
                <a:lnTo>
                  <a:pt x="0" y="276225"/>
                </a:lnTo>
                <a:lnTo>
                  <a:pt x="4763" y="254794"/>
                </a:lnTo>
                <a:lnTo>
                  <a:pt x="16669" y="230981"/>
                </a:lnTo>
                <a:lnTo>
                  <a:pt x="35719" y="216694"/>
                </a:lnTo>
                <a:lnTo>
                  <a:pt x="64294" y="200025"/>
                </a:lnTo>
                <a:lnTo>
                  <a:pt x="130969" y="180975"/>
                </a:lnTo>
                <a:lnTo>
                  <a:pt x="252413" y="159544"/>
                </a:lnTo>
                <a:lnTo>
                  <a:pt x="342900" y="152400"/>
                </a:lnTo>
                <a:lnTo>
                  <a:pt x="435769" y="154781"/>
                </a:lnTo>
                <a:lnTo>
                  <a:pt x="478632" y="159544"/>
                </a:lnTo>
                <a:lnTo>
                  <a:pt x="564357" y="183356"/>
                </a:lnTo>
                <a:lnTo>
                  <a:pt x="714375" y="211931"/>
                </a:lnTo>
                <a:lnTo>
                  <a:pt x="881063" y="226219"/>
                </a:lnTo>
                <a:lnTo>
                  <a:pt x="1066800" y="223837"/>
                </a:lnTo>
                <a:lnTo>
                  <a:pt x="1466850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469195DB-E464-4B69-8634-0CCB3D121B5B}"/>
              </a:ext>
            </a:extLst>
          </p:cNvPr>
          <p:cNvSpPr/>
          <p:nvPr/>
        </p:nvSpPr>
        <p:spPr>
          <a:xfrm>
            <a:off x="5915025" y="2795588"/>
            <a:ext cx="955675" cy="881062"/>
          </a:xfrm>
          <a:custGeom>
            <a:avLst/>
            <a:gdLst>
              <a:gd name="connsiteX0" fmla="*/ 485775 w 954881"/>
              <a:gd name="connsiteY0" fmla="*/ 447675 h 881062"/>
              <a:gd name="connsiteX1" fmla="*/ 407194 w 954881"/>
              <a:gd name="connsiteY1" fmla="*/ 531018 h 881062"/>
              <a:gd name="connsiteX2" fmla="*/ 335756 w 954881"/>
              <a:gd name="connsiteY2" fmla="*/ 592931 h 881062"/>
              <a:gd name="connsiteX3" fmla="*/ 261938 w 954881"/>
              <a:gd name="connsiteY3" fmla="*/ 650081 h 881062"/>
              <a:gd name="connsiteX4" fmla="*/ 157163 w 954881"/>
              <a:gd name="connsiteY4" fmla="*/ 728662 h 881062"/>
              <a:gd name="connsiteX5" fmla="*/ 0 w 954881"/>
              <a:gd name="connsiteY5" fmla="*/ 823912 h 881062"/>
              <a:gd name="connsiteX6" fmla="*/ 19050 w 954881"/>
              <a:gd name="connsiteY6" fmla="*/ 881062 h 881062"/>
              <a:gd name="connsiteX7" fmla="*/ 169069 w 954881"/>
              <a:gd name="connsiteY7" fmla="*/ 819150 h 881062"/>
              <a:gd name="connsiteX8" fmla="*/ 440531 w 954881"/>
              <a:gd name="connsiteY8" fmla="*/ 690562 h 881062"/>
              <a:gd name="connsiteX9" fmla="*/ 681038 w 954881"/>
              <a:gd name="connsiteY9" fmla="*/ 564356 h 881062"/>
              <a:gd name="connsiteX10" fmla="*/ 854869 w 954881"/>
              <a:gd name="connsiteY10" fmla="*/ 459581 h 881062"/>
              <a:gd name="connsiteX11" fmla="*/ 892969 w 954881"/>
              <a:gd name="connsiteY11" fmla="*/ 450056 h 881062"/>
              <a:gd name="connsiteX12" fmla="*/ 935831 w 954881"/>
              <a:gd name="connsiteY12" fmla="*/ 428625 h 881062"/>
              <a:gd name="connsiteX13" fmla="*/ 950119 w 954881"/>
              <a:gd name="connsiteY13" fmla="*/ 409575 h 881062"/>
              <a:gd name="connsiteX14" fmla="*/ 954881 w 954881"/>
              <a:gd name="connsiteY14" fmla="*/ 392906 h 881062"/>
              <a:gd name="connsiteX15" fmla="*/ 952500 w 954881"/>
              <a:gd name="connsiteY15" fmla="*/ 366712 h 881062"/>
              <a:gd name="connsiteX16" fmla="*/ 926306 w 954881"/>
              <a:gd name="connsiteY16" fmla="*/ 314325 h 881062"/>
              <a:gd name="connsiteX17" fmla="*/ 892969 w 954881"/>
              <a:gd name="connsiteY17" fmla="*/ 264318 h 881062"/>
              <a:gd name="connsiteX18" fmla="*/ 850106 w 954881"/>
              <a:gd name="connsiteY18" fmla="*/ 211931 h 881062"/>
              <a:gd name="connsiteX19" fmla="*/ 797719 w 954881"/>
              <a:gd name="connsiteY19" fmla="*/ 157162 h 881062"/>
              <a:gd name="connsiteX20" fmla="*/ 740569 w 954881"/>
              <a:gd name="connsiteY20" fmla="*/ 97631 h 881062"/>
              <a:gd name="connsiteX21" fmla="*/ 681038 w 954881"/>
              <a:gd name="connsiteY21" fmla="*/ 45243 h 881062"/>
              <a:gd name="connsiteX22" fmla="*/ 633413 w 954881"/>
              <a:gd name="connsiteY22" fmla="*/ 9525 h 881062"/>
              <a:gd name="connsiteX23" fmla="*/ 611981 w 954881"/>
              <a:gd name="connsiteY23" fmla="*/ 2381 h 881062"/>
              <a:gd name="connsiteX24" fmla="*/ 592931 w 954881"/>
              <a:gd name="connsiteY24" fmla="*/ 0 h 881062"/>
              <a:gd name="connsiteX25" fmla="*/ 585788 w 954881"/>
              <a:gd name="connsiteY25" fmla="*/ 9525 h 881062"/>
              <a:gd name="connsiteX26" fmla="*/ 585788 w 954881"/>
              <a:gd name="connsiteY26" fmla="*/ 23812 h 881062"/>
              <a:gd name="connsiteX27" fmla="*/ 597694 w 954881"/>
              <a:gd name="connsiteY27" fmla="*/ 61912 h 881062"/>
              <a:gd name="connsiteX28" fmla="*/ 609600 w 954881"/>
              <a:gd name="connsiteY28" fmla="*/ 97631 h 881062"/>
              <a:gd name="connsiteX29" fmla="*/ 616744 w 954881"/>
              <a:gd name="connsiteY29" fmla="*/ 126206 h 881062"/>
              <a:gd name="connsiteX30" fmla="*/ 621506 w 954881"/>
              <a:gd name="connsiteY30" fmla="*/ 157162 h 881062"/>
              <a:gd name="connsiteX31" fmla="*/ 623888 w 954881"/>
              <a:gd name="connsiteY31" fmla="*/ 190500 h 881062"/>
              <a:gd name="connsiteX32" fmla="*/ 623888 w 954881"/>
              <a:gd name="connsiteY32" fmla="*/ 219075 h 881062"/>
              <a:gd name="connsiteX33" fmla="*/ 619125 w 954881"/>
              <a:gd name="connsiteY33" fmla="*/ 250031 h 881062"/>
              <a:gd name="connsiteX34" fmla="*/ 609600 w 954881"/>
              <a:gd name="connsiteY34" fmla="*/ 288131 h 881062"/>
              <a:gd name="connsiteX35" fmla="*/ 588169 w 954881"/>
              <a:gd name="connsiteY35" fmla="*/ 326231 h 881062"/>
              <a:gd name="connsiteX36" fmla="*/ 547688 w 954881"/>
              <a:gd name="connsiteY36" fmla="*/ 376237 h 881062"/>
              <a:gd name="connsiteX37" fmla="*/ 485775 w 954881"/>
              <a:gd name="connsiteY37" fmla="*/ 447675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4881" h="881062">
                <a:moveTo>
                  <a:pt x="485775" y="447675"/>
                </a:moveTo>
                <a:lnTo>
                  <a:pt x="407194" y="531018"/>
                </a:lnTo>
                <a:lnTo>
                  <a:pt x="335756" y="592931"/>
                </a:lnTo>
                <a:lnTo>
                  <a:pt x="261938" y="650081"/>
                </a:lnTo>
                <a:lnTo>
                  <a:pt x="157163" y="728662"/>
                </a:lnTo>
                <a:lnTo>
                  <a:pt x="0" y="823912"/>
                </a:lnTo>
                <a:lnTo>
                  <a:pt x="19050" y="881062"/>
                </a:lnTo>
                <a:lnTo>
                  <a:pt x="169069" y="819150"/>
                </a:lnTo>
                <a:lnTo>
                  <a:pt x="440531" y="690562"/>
                </a:lnTo>
                <a:lnTo>
                  <a:pt x="681038" y="564356"/>
                </a:lnTo>
                <a:lnTo>
                  <a:pt x="854869" y="459581"/>
                </a:lnTo>
                <a:lnTo>
                  <a:pt x="892969" y="450056"/>
                </a:lnTo>
                <a:lnTo>
                  <a:pt x="935831" y="428625"/>
                </a:lnTo>
                <a:lnTo>
                  <a:pt x="950119" y="409575"/>
                </a:lnTo>
                <a:lnTo>
                  <a:pt x="954881" y="392906"/>
                </a:lnTo>
                <a:lnTo>
                  <a:pt x="952500" y="366712"/>
                </a:lnTo>
                <a:lnTo>
                  <a:pt x="926306" y="314325"/>
                </a:lnTo>
                <a:lnTo>
                  <a:pt x="892969" y="264318"/>
                </a:lnTo>
                <a:lnTo>
                  <a:pt x="850106" y="211931"/>
                </a:lnTo>
                <a:lnTo>
                  <a:pt x="797719" y="157162"/>
                </a:lnTo>
                <a:lnTo>
                  <a:pt x="740569" y="97631"/>
                </a:lnTo>
                <a:lnTo>
                  <a:pt x="681038" y="45243"/>
                </a:lnTo>
                <a:lnTo>
                  <a:pt x="633413" y="9525"/>
                </a:lnTo>
                <a:lnTo>
                  <a:pt x="611981" y="2381"/>
                </a:lnTo>
                <a:lnTo>
                  <a:pt x="592931" y="0"/>
                </a:lnTo>
                <a:lnTo>
                  <a:pt x="585788" y="9525"/>
                </a:lnTo>
                <a:lnTo>
                  <a:pt x="585788" y="23812"/>
                </a:lnTo>
                <a:lnTo>
                  <a:pt x="597694" y="61912"/>
                </a:lnTo>
                <a:lnTo>
                  <a:pt x="609600" y="97631"/>
                </a:lnTo>
                <a:lnTo>
                  <a:pt x="616744" y="126206"/>
                </a:lnTo>
                <a:lnTo>
                  <a:pt x="621506" y="157162"/>
                </a:lnTo>
                <a:lnTo>
                  <a:pt x="623888" y="190500"/>
                </a:lnTo>
                <a:lnTo>
                  <a:pt x="623888" y="219075"/>
                </a:lnTo>
                <a:lnTo>
                  <a:pt x="619125" y="250031"/>
                </a:lnTo>
                <a:lnTo>
                  <a:pt x="609600" y="288131"/>
                </a:lnTo>
                <a:lnTo>
                  <a:pt x="588169" y="326231"/>
                </a:lnTo>
                <a:lnTo>
                  <a:pt x="547688" y="376237"/>
                </a:lnTo>
                <a:lnTo>
                  <a:pt x="485775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9866879B-0B71-448E-B2CB-42DAD8FC5561}"/>
              </a:ext>
            </a:extLst>
          </p:cNvPr>
          <p:cNvSpPr/>
          <p:nvPr/>
        </p:nvSpPr>
        <p:spPr>
          <a:xfrm rot="16200000">
            <a:off x="5373687" y="3562351"/>
            <a:ext cx="2373313" cy="1693862"/>
          </a:xfrm>
          <a:custGeom>
            <a:avLst/>
            <a:gdLst>
              <a:gd name="connsiteX0" fmla="*/ 1626394 w 2374106"/>
              <a:gd name="connsiteY0" fmla="*/ 271463 h 1693069"/>
              <a:gd name="connsiteX1" fmla="*/ 1428750 w 2374106"/>
              <a:gd name="connsiteY1" fmla="*/ 340519 h 1693069"/>
              <a:gd name="connsiteX2" fmla="*/ 1269206 w 2374106"/>
              <a:gd name="connsiteY2" fmla="*/ 395288 h 1693069"/>
              <a:gd name="connsiteX3" fmla="*/ 1154906 w 2374106"/>
              <a:gd name="connsiteY3" fmla="*/ 435769 h 1693069"/>
              <a:gd name="connsiteX4" fmla="*/ 1062038 w 2374106"/>
              <a:gd name="connsiteY4" fmla="*/ 471488 h 1693069"/>
              <a:gd name="connsiteX5" fmla="*/ 947738 w 2374106"/>
              <a:gd name="connsiteY5" fmla="*/ 523875 h 1693069"/>
              <a:gd name="connsiteX6" fmla="*/ 807244 w 2374106"/>
              <a:gd name="connsiteY6" fmla="*/ 595313 h 1693069"/>
              <a:gd name="connsiteX7" fmla="*/ 704850 w 2374106"/>
              <a:gd name="connsiteY7" fmla="*/ 647700 h 1693069"/>
              <a:gd name="connsiteX8" fmla="*/ 557213 w 2374106"/>
              <a:gd name="connsiteY8" fmla="*/ 733425 h 1693069"/>
              <a:gd name="connsiteX9" fmla="*/ 426244 w 2374106"/>
              <a:gd name="connsiteY9" fmla="*/ 816769 h 1693069"/>
              <a:gd name="connsiteX10" fmla="*/ 321469 w 2374106"/>
              <a:gd name="connsiteY10" fmla="*/ 883444 h 1693069"/>
              <a:gd name="connsiteX11" fmla="*/ 235744 w 2374106"/>
              <a:gd name="connsiteY11" fmla="*/ 945356 h 1693069"/>
              <a:gd name="connsiteX12" fmla="*/ 176213 w 2374106"/>
              <a:gd name="connsiteY12" fmla="*/ 997744 h 1693069"/>
              <a:gd name="connsiteX13" fmla="*/ 142875 w 2374106"/>
              <a:gd name="connsiteY13" fmla="*/ 1028700 h 1693069"/>
              <a:gd name="connsiteX14" fmla="*/ 126206 w 2374106"/>
              <a:gd name="connsiteY14" fmla="*/ 1054894 h 1693069"/>
              <a:gd name="connsiteX15" fmla="*/ 95250 w 2374106"/>
              <a:gd name="connsiteY15" fmla="*/ 1140619 h 1693069"/>
              <a:gd name="connsiteX16" fmla="*/ 69056 w 2374106"/>
              <a:gd name="connsiteY16" fmla="*/ 1233488 h 1693069"/>
              <a:gd name="connsiteX17" fmla="*/ 45244 w 2374106"/>
              <a:gd name="connsiteY17" fmla="*/ 1350169 h 1693069"/>
              <a:gd name="connsiteX18" fmla="*/ 21431 w 2374106"/>
              <a:gd name="connsiteY18" fmla="*/ 1473994 h 1693069"/>
              <a:gd name="connsiteX19" fmla="*/ 2381 w 2374106"/>
              <a:gd name="connsiteY19" fmla="*/ 1609725 h 1693069"/>
              <a:gd name="connsiteX20" fmla="*/ 0 w 2374106"/>
              <a:gd name="connsiteY20" fmla="*/ 1654969 h 1693069"/>
              <a:gd name="connsiteX21" fmla="*/ 2381 w 2374106"/>
              <a:gd name="connsiteY21" fmla="*/ 1678781 h 1693069"/>
              <a:gd name="connsiteX22" fmla="*/ 9525 w 2374106"/>
              <a:gd name="connsiteY22" fmla="*/ 1688306 h 1693069"/>
              <a:gd name="connsiteX23" fmla="*/ 14288 w 2374106"/>
              <a:gd name="connsiteY23" fmla="*/ 1693069 h 1693069"/>
              <a:gd name="connsiteX24" fmla="*/ 30956 w 2374106"/>
              <a:gd name="connsiteY24" fmla="*/ 1693069 h 1693069"/>
              <a:gd name="connsiteX25" fmla="*/ 52388 w 2374106"/>
              <a:gd name="connsiteY25" fmla="*/ 1678781 h 1693069"/>
              <a:gd name="connsiteX26" fmla="*/ 92869 w 2374106"/>
              <a:gd name="connsiteY26" fmla="*/ 1631156 h 1693069"/>
              <a:gd name="connsiteX27" fmla="*/ 157163 w 2374106"/>
              <a:gd name="connsiteY27" fmla="*/ 1543050 h 1693069"/>
              <a:gd name="connsiteX28" fmla="*/ 200025 w 2374106"/>
              <a:gd name="connsiteY28" fmla="*/ 1483519 h 1693069"/>
              <a:gd name="connsiteX29" fmla="*/ 271463 w 2374106"/>
              <a:gd name="connsiteY29" fmla="*/ 1397794 h 1693069"/>
              <a:gd name="connsiteX30" fmla="*/ 354806 w 2374106"/>
              <a:gd name="connsiteY30" fmla="*/ 1304925 h 1693069"/>
              <a:gd name="connsiteX31" fmla="*/ 433388 w 2374106"/>
              <a:gd name="connsiteY31" fmla="*/ 1219200 h 1693069"/>
              <a:gd name="connsiteX32" fmla="*/ 521494 w 2374106"/>
              <a:gd name="connsiteY32" fmla="*/ 1131094 h 1693069"/>
              <a:gd name="connsiteX33" fmla="*/ 619125 w 2374106"/>
              <a:gd name="connsiteY33" fmla="*/ 1045369 h 1693069"/>
              <a:gd name="connsiteX34" fmla="*/ 707231 w 2374106"/>
              <a:gd name="connsiteY34" fmla="*/ 971550 h 1693069"/>
              <a:gd name="connsiteX35" fmla="*/ 766763 w 2374106"/>
              <a:gd name="connsiteY35" fmla="*/ 926306 h 1693069"/>
              <a:gd name="connsiteX36" fmla="*/ 845344 w 2374106"/>
              <a:gd name="connsiteY36" fmla="*/ 869156 h 1693069"/>
              <a:gd name="connsiteX37" fmla="*/ 985838 w 2374106"/>
              <a:gd name="connsiteY37" fmla="*/ 778669 h 1693069"/>
              <a:gd name="connsiteX38" fmla="*/ 1150144 w 2374106"/>
              <a:gd name="connsiteY38" fmla="*/ 681038 h 1693069"/>
              <a:gd name="connsiteX39" fmla="*/ 1300163 w 2374106"/>
              <a:gd name="connsiteY39" fmla="*/ 600075 h 1693069"/>
              <a:gd name="connsiteX40" fmla="*/ 1462088 w 2374106"/>
              <a:gd name="connsiteY40" fmla="*/ 514350 h 1693069"/>
              <a:gd name="connsiteX41" fmla="*/ 1647825 w 2374106"/>
              <a:gd name="connsiteY41" fmla="*/ 419100 h 1693069"/>
              <a:gd name="connsiteX42" fmla="*/ 1807369 w 2374106"/>
              <a:gd name="connsiteY42" fmla="*/ 345281 h 1693069"/>
              <a:gd name="connsiteX43" fmla="*/ 1952625 w 2374106"/>
              <a:gd name="connsiteY43" fmla="*/ 278606 h 1693069"/>
              <a:gd name="connsiteX44" fmla="*/ 2076450 w 2374106"/>
              <a:gd name="connsiteY44" fmla="*/ 230981 h 1693069"/>
              <a:gd name="connsiteX45" fmla="*/ 2233613 w 2374106"/>
              <a:gd name="connsiteY45" fmla="*/ 159544 h 1693069"/>
              <a:gd name="connsiteX46" fmla="*/ 2305050 w 2374106"/>
              <a:gd name="connsiteY46" fmla="*/ 133350 h 1693069"/>
              <a:gd name="connsiteX47" fmla="*/ 2328863 w 2374106"/>
              <a:gd name="connsiteY47" fmla="*/ 119063 h 1693069"/>
              <a:gd name="connsiteX48" fmla="*/ 2345531 w 2374106"/>
              <a:gd name="connsiteY48" fmla="*/ 97631 h 1693069"/>
              <a:gd name="connsiteX49" fmla="*/ 2362200 w 2374106"/>
              <a:gd name="connsiteY49" fmla="*/ 69056 h 1693069"/>
              <a:gd name="connsiteX50" fmla="*/ 2371725 w 2374106"/>
              <a:gd name="connsiteY50" fmla="*/ 47625 h 1693069"/>
              <a:gd name="connsiteX51" fmla="*/ 2374106 w 2374106"/>
              <a:gd name="connsiteY51" fmla="*/ 28575 h 1693069"/>
              <a:gd name="connsiteX52" fmla="*/ 2374106 w 2374106"/>
              <a:gd name="connsiteY52" fmla="*/ 11906 h 1693069"/>
              <a:gd name="connsiteX53" fmla="*/ 2366963 w 2374106"/>
              <a:gd name="connsiteY53" fmla="*/ 2381 h 1693069"/>
              <a:gd name="connsiteX54" fmla="*/ 2359819 w 2374106"/>
              <a:gd name="connsiteY54" fmla="*/ 0 h 1693069"/>
              <a:gd name="connsiteX55" fmla="*/ 2333625 w 2374106"/>
              <a:gd name="connsiteY55" fmla="*/ 7144 h 1693069"/>
              <a:gd name="connsiteX56" fmla="*/ 2283619 w 2374106"/>
              <a:gd name="connsiteY56" fmla="*/ 42863 h 1693069"/>
              <a:gd name="connsiteX57" fmla="*/ 2233613 w 2374106"/>
              <a:gd name="connsiteY57" fmla="*/ 66675 h 1693069"/>
              <a:gd name="connsiteX58" fmla="*/ 2095500 w 2374106"/>
              <a:gd name="connsiteY58" fmla="*/ 114300 h 1693069"/>
              <a:gd name="connsiteX59" fmla="*/ 1626394 w 2374106"/>
              <a:gd name="connsiteY59" fmla="*/ 271463 h 169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74106" h="1693069">
                <a:moveTo>
                  <a:pt x="1626394" y="271463"/>
                </a:moveTo>
                <a:lnTo>
                  <a:pt x="1428750" y="340519"/>
                </a:lnTo>
                <a:lnTo>
                  <a:pt x="1269206" y="395288"/>
                </a:lnTo>
                <a:lnTo>
                  <a:pt x="1154906" y="435769"/>
                </a:lnTo>
                <a:lnTo>
                  <a:pt x="1062038" y="471488"/>
                </a:lnTo>
                <a:lnTo>
                  <a:pt x="947738" y="523875"/>
                </a:lnTo>
                <a:lnTo>
                  <a:pt x="807244" y="595313"/>
                </a:lnTo>
                <a:lnTo>
                  <a:pt x="704850" y="647700"/>
                </a:lnTo>
                <a:lnTo>
                  <a:pt x="557213" y="733425"/>
                </a:lnTo>
                <a:lnTo>
                  <a:pt x="426244" y="816769"/>
                </a:lnTo>
                <a:lnTo>
                  <a:pt x="321469" y="883444"/>
                </a:lnTo>
                <a:lnTo>
                  <a:pt x="235744" y="945356"/>
                </a:lnTo>
                <a:lnTo>
                  <a:pt x="176213" y="997744"/>
                </a:lnTo>
                <a:lnTo>
                  <a:pt x="142875" y="1028700"/>
                </a:lnTo>
                <a:lnTo>
                  <a:pt x="126206" y="1054894"/>
                </a:lnTo>
                <a:lnTo>
                  <a:pt x="95250" y="1140619"/>
                </a:lnTo>
                <a:lnTo>
                  <a:pt x="69056" y="1233488"/>
                </a:lnTo>
                <a:lnTo>
                  <a:pt x="45244" y="1350169"/>
                </a:lnTo>
                <a:lnTo>
                  <a:pt x="21431" y="1473994"/>
                </a:lnTo>
                <a:lnTo>
                  <a:pt x="2381" y="1609725"/>
                </a:lnTo>
                <a:lnTo>
                  <a:pt x="0" y="1654969"/>
                </a:lnTo>
                <a:lnTo>
                  <a:pt x="2381" y="1678781"/>
                </a:lnTo>
                <a:lnTo>
                  <a:pt x="9525" y="1688306"/>
                </a:lnTo>
                <a:lnTo>
                  <a:pt x="14288" y="1693069"/>
                </a:lnTo>
                <a:lnTo>
                  <a:pt x="30956" y="1693069"/>
                </a:lnTo>
                <a:lnTo>
                  <a:pt x="52388" y="1678781"/>
                </a:lnTo>
                <a:lnTo>
                  <a:pt x="92869" y="1631156"/>
                </a:lnTo>
                <a:lnTo>
                  <a:pt x="157163" y="1543050"/>
                </a:lnTo>
                <a:lnTo>
                  <a:pt x="200025" y="1483519"/>
                </a:lnTo>
                <a:lnTo>
                  <a:pt x="271463" y="1397794"/>
                </a:lnTo>
                <a:lnTo>
                  <a:pt x="354806" y="1304925"/>
                </a:lnTo>
                <a:lnTo>
                  <a:pt x="433388" y="1219200"/>
                </a:lnTo>
                <a:lnTo>
                  <a:pt x="521494" y="1131094"/>
                </a:lnTo>
                <a:lnTo>
                  <a:pt x="619125" y="1045369"/>
                </a:lnTo>
                <a:lnTo>
                  <a:pt x="707231" y="971550"/>
                </a:lnTo>
                <a:lnTo>
                  <a:pt x="766763" y="926306"/>
                </a:lnTo>
                <a:lnTo>
                  <a:pt x="845344" y="869156"/>
                </a:lnTo>
                <a:lnTo>
                  <a:pt x="985838" y="778669"/>
                </a:lnTo>
                <a:lnTo>
                  <a:pt x="1150144" y="681038"/>
                </a:lnTo>
                <a:lnTo>
                  <a:pt x="1300163" y="600075"/>
                </a:lnTo>
                <a:lnTo>
                  <a:pt x="1462088" y="514350"/>
                </a:lnTo>
                <a:lnTo>
                  <a:pt x="1647825" y="419100"/>
                </a:lnTo>
                <a:lnTo>
                  <a:pt x="1807369" y="345281"/>
                </a:lnTo>
                <a:lnTo>
                  <a:pt x="1952625" y="278606"/>
                </a:lnTo>
                <a:lnTo>
                  <a:pt x="2076450" y="230981"/>
                </a:lnTo>
                <a:lnTo>
                  <a:pt x="2233613" y="159544"/>
                </a:lnTo>
                <a:lnTo>
                  <a:pt x="2305050" y="133350"/>
                </a:lnTo>
                <a:lnTo>
                  <a:pt x="2328863" y="119063"/>
                </a:lnTo>
                <a:lnTo>
                  <a:pt x="2345531" y="97631"/>
                </a:lnTo>
                <a:lnTo>
                  <a:pt x="2362200" y="69056"/>
                </a:lnTo>
                <a:lnTo>
                  <a:pt x="2371725" y="47625"/>
                </a:lnTo>
                <a:lnTo>
                  <a:pt x="2374106" y="28575"/>
                </a:lnTo>
                <a:lnTo>
                  <a:pt x="2374106" y="11906"/>
                </a:lnTo>
                <a:lnTo>
                  <a:pt x="2366963" y="2381"/>
                </a:lnTo>
                <a:lnTo>
                  <a:pt x="2359819" y="0"/>
                </a:lnTo>
                <a:lnTo>
                  <a:pt x="2333625" y="7144"/>
                </a:lnTo>
                <a:lnTo>
                  <a:pt x="2283619" y="42863"/>
                </a:lnTo>
                <a:lnTo>
                  <a:pt x="2233613" y="66675"/>
                </a:lnTo>
                <a:lnTo>
                  <a:pt x="2095500" y="114300"/>
                </a:lnTo>
                <a:lnTo>
                  <a:pt x="1626394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D2CA44-8919-4BCF-9614-55D9BF90469C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860675" y="1690688"/>
            <a:chExt cx="4699000" cy="4314825"/>
          </a:xfrm>
        </p:grpSpPr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F25D2D30-9004-41F1-96FB-CA05300859DC}"/>
                </a:ext>
              </a:extLst>
            </p:cNvPr>
            <p:cNvSpPr/>
            <p:nvPr/>
          </p:nvSpPr>
          <p:spPr>
            <a:xfrm>
              <a:off x="3189288" y="18494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2">
              <a:extLst>
                <a:ext uri="{FF2B5EF4-FFF2-40B4-BE49-F238E27FC236}">
                  <a16:creationId xmlns:a16="http://schemas.microsoft.com/office/drawing/2014/main" id="{A0DDBAD7-08AA-4138-917E-289C240EFDC7}"/>
                </a:ext>
              </a:extLst>
            </p:cNvPr>
            <p:cNvSpPr/>
            <p:nvPr/>
          </p:nvSpPr>
          <p:spPr>
            <a:xfrm>
              <a:off x="2962275" y="30305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63">
              <a:extLst>
                <a:ext uri="{FF2B5EF4-FFF2-40B4-BE49-F238E27FC236}">
                  <a16:creationId xmlns:a16="http://schemas.microsoft.com/office/drawing/2014/main" id="{6A90121F-0D59-4B5A-BF91-AE840A47BF4F}"/>
                </a:ext>
              </a:extLst>
            </p:cNvPr>
            <p:cNvSpPr/>
            <p:nvPr/>
          </p:nvSpPr>
          <p:spPr>
            <a:xfrm>
              <a:off x="2860675" y="52625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4">
              <a:extLst>
                <a:ext uri="{FF2B5EF4-FFF2-40B4-BE49-F238E27FC236}">
                  <a16:creationId xmlns:a16="http://schemas.microsoft.com/office/drawing/2014/main" id="{D302871D-72A1-4DAA-BAD0-CB6F6C2D81F0}"/>
                </a:ext>
              </a:extLst>
            </p:cNvPr>
            <p:cNvSpPr/>
            <p:nvPr/>
          </p:nvSpPr>
          <p:spPr>
            <a:xfrm>
              <a:off x="3036888" y="39322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5">
              <a:extLst>
                <a:ext uri="{FF2B5EF4-FFF2-40B4-BE49-F238E27FC236}">
                  <a16:creationId xmlns:a16="http://schemas.microsoft.com/office/drawing/2014/main" id="{6F2666B3-5547-4D90-AED4-D9D92D84AADA}"/>
                </a:ext>
              </a:extLst>
            </p:cNvPr>
            <p:cNvSpPr/>
            <p:nvPr/>
          </p:nvSpPr>
          <p:spPr>
            <a:xfrm>
              <a:off x="4403725" y="16906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79">
              <a:extLst>
                <a:ext uri="{FF2B5EF4-FFF2-40B4-BE49-F238E27FC236}">
                  <a16:creationId xmlns:a16="http://schemas.microsoft.com/office/drawing/2014/main" id="{006A1F6E-3E6B-49F3-9ED1-0696D55C444A}"/>
                </a:ext>
              </a:extLst>
            </p:cNvPr>
            <p:cNvSpPr/>
            <p:nvPr/>
          </p:nvSpPr>
          <p:spPr>
            <a:xfrm rot="16200000">
              <a:off x="2926557" y="39616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6">
              <a:extLst>
                <a:ext uri="{FF2B5EF4-FFF2-40B4-BE49-F238E27FC236}">
                  <a16:creationId xmlns:a16="http://schemas.microsoft.com/office/drawing/2014/main" id="{63C2FF55-6039-4861-B8E5-11F1F594D5BA}"/>
                </a:ext>
              </a:extLst>
            </p:cNvPr>
            <p:cNvSpPr/>
            <p:nvPr/>
          </p:nvSpPr>
          <p:spPr>
            <a:xfrm>
              <a:off x="5394325" y="23336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0">
              <a:extLst>
                <a:ext uri="{FF2B5EF4-FFF2-40B4-BE49-F238E27FC236}">
                  <a16:creationId xmlns:a16="http://schemas.microsoft.com/office/drawing/2014/main" id="{89107FE9-9338-42B3-8F64-FBA47FDE676A}"/>
                </a:ext>
              </a:extLst>
            </p:cNvPr>
            <p:cNvSpPr/>
            <p:nvPr/>
          </p:nvSpPr>
          <p:spPr>
            <a:xfrm rot="16200000">
              <a:off x="4122738" y="43132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7">
              <a:extLst>
                <a:ext uri="{FF2B5EF4-FFF2-40B4-BE49-F238E27FC236}">
                  <a16:creationId xmlns:a16="http://schemas.microsoft.com/office/drawing/2014/main" id="{3B4B56F9-FC37-4D46-9CCA-E7DA47D40A83}"/>
                </a:ext>
              </a:extLst>
            </p:cNvPr>
            <p:cNvSpPr/>
            <p:nvPr/>
          </p:nvSpPr>
          <p:spPr>
            <a:xfrm>
              <a:off x="6067425" y="29479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1">
              <a:extLst>
                <a:ext uri="{FF2B5EF4-FFF2-40B4-BE49-F238E27FC236}">
                  <a16:creationId xmlns:a16="http://schemas.microsoft.com/office/drawing/2014/main" id="{3001CE83-0B1F-4A05-854C-040ED544F383}"/>
                </a:ext>
              </a:extLst>
            </p:cNvPr>
            <p:cNvSpPr/>
            <p:nvPr/>
          </p:nvSpPr>
          <p:spPr>
            <a:xfrm rot="16200000">
              <a:off x="5526087" y="37147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EAAAE71-20EB-4EDD-9E15-428DFF4072B5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24" name="フリーフォーム 159">
              <a:extLst>
                <a:ext uri="{FF2B5EF4-FFF2-40B4-BE49-F238E27FC236}">
                  <a16:creationId xmlns:a16="http://schemas.microsoft.com/office/drawing/2014/main" id="{DDF9E57F-B561-4345-8890-DA1329DC2E81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2">
              <a:extLst>
                <a:ext uri="{FF2B5EF4-FFF2-40B4-BE49-F238E27FC236}">
                  <a16:creationId xmlns:a16="http://schemas.microsoft.com/office/drawing/2014/main" id="{E50DD873-FA70-419B-A9B5-705FABD95700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3">
              <a:extLst>
                <a:ext uri="{FF2B5EF4-FFF2-40B4-BE49-F238E27FC236}">
                  <a16:creationId xmlns:a16="http://schemas.microsoft.com/office/drawing/2014/main" id="{F754BC0D-093D-4033-B5A5-EFE820EEE144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74">
              <a:extLst>
                <a:ext uri="{FF2B5EF4-FFF2-40B4-BE49-F238E27FC236}">
                  <a16:creationId xmlns:a16="http://schemas.microsoft.com/office/drawing/2014/main" id="{80ECDE63-5DCE-422D-A042-29CBE2D4F8BC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5">
              <a:extLst>
                <a:ext uri="{FF2B5EF4-FFF2-40B4-BE49-F238E27FC236}">
                  <a16:creationId xmlns:a16="http://schemas.microsoft.com/office/drawing/2014/main" id="{C5BA7DB0-3758-4BFA-BE04-0D9CE2D5BE84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9">
              <a:extLst>
                <a:ext uri="{FF2B5EF4-FFF2-40B4-BE49-F238E27FC236}">
                  <a16:creationId xmlns:a16="http://schemas.microsoft.com/office/drawing/2014/main" id="{E09EBACC-DE27-4D82-9B72-8BFA437BAEF6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6">
              <a:extLst>
                <a:ext uri="{FF2B5EF4-FFF2-40B4-BE49-F238E27FC236}">
                  <a16:creationId xmlns:a16="http://schemas.microsoft.com/office/drawing/2014/main" id="{1CE8B188-1CAB-4701-9A57-E343D966FB17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0">
              <a:extLst>
                <a:ext uri="{FF2B5EF4-FFF2-40B4-BE49-F238E27FC236}">
                  <a16:creationId xmlns:a16="http://schemas.microsoft.com/office/drawing/2014/main" id="{A81D7000-8D39-4BAD-8EFA-30C67D0EF3EB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7">
              <a:extLst>
                <a:ext uri="{FF2B5EF4-FFF2-40B4-BE49-F238E27FC236}">
                  <a16:creationId xmlns:a16="http://schemas.microsoft.com/office/drawing/2014/main" id="{E1D654E8-5D93-4F8B-B70C-0A4BB475D293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1">
              <a:extLst>
                <a:ext uri="{FF2B5EF4-FFF2-40B4-BE49-F238E27FC236}">
                  <a16:creationId xmlns:a16="http://schemas.microsoft.com/office/drawing/2014/main" id="{85A52D72-F3B6-4578-B7C9-CFC67967E268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426" name="グループ化 1">
            <a:extLst>
              <a:ext uri="{FF2B5EF4-FFF2-40B4-BE49-F238E27FC236}">
                <a16:creationId xmlns:a16="http://schemas.microsoft.com/office/drawing/2014/main" id="{9B3863F6-C090-46A5-BC69-D583910B7549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544857D5-EED3-42FB-9DD5-7E72F5B4C1A8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30DDBDB-448B-4C58-A21E-440F4DFDFFFD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9DAC22F9-9FF7-4850-ACFC-3D2002B8D1D0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21492EEA-5A56-4E7D-AB83-D3714C2F1D90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6E9BEE5F-08E2-4AB1-8687-43DCC5A5E14A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A101AE5E-4050-4F43-BDFD-96E6F599EB1D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8E95F0A8-3477-4BA5-8128-EDCD1BDEEA3F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655EB3EE-8176-473C-A67E-23D42D23873A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AA88C74C-0E1C-4165-B6F3-D6DBFFB96F56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925AA85D-B61A-4734-A34D-0BE3FA1D7C4C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66FB121-CAB9-4C82-B8DE-A13CF057FC55}"/>
              </a:ext>
            </a:extLst>
          </p:cNvPr>
          <p:cNvSpPr/>
          <p:nvPr/>
        </p:nvSpPr>
        <p:spPr>
          <a:xfrm>
            <a:off x="3076575" y="1573213"/>
            <a:ext cx="3417888" cy="581025"/>
          </a:xfrm>
          <a:custGeom>
            <a:avLst/>
            <a:gdLst>
              <a:gd name="connsiteX0" fmla="*/ 2196243 w 3417313"/>
              <a:gd name="connsiteY0" fmla="*/ 115002 h 580616"/>
              <a:gd name="connsiteX1" fmla="*/ 2039168 w 3417313"/>
              <a:gd name="connsiteY1" fmla="*/ 131831 h 580616"/>
              <a:gd name="connsiteX2" fmla="*/ 1834410 w 3417313"/>
              <a:gd name="connsiteY2" fmla="*/ 157075 h 580616"/>
              <a:gd name="connsiteX3" fmla="*/ 1626847 w 3417313"/>
              <a:gd name="connsiteY3" fmla="*/ 187929 h 580616"/>
              <a:gd name="connsiteX4" fmla="*/ 1478187 w 3417313"/>
              <a:gd name="connsiteY4" fmla="*/ 210368 h 580616"/>
              <a:gd name="connsiteX5" fmla="*/ 1335136 w 3417313"/>
              <a:gd name="connsiteY5" fmla="*/ 232808 h 580616"/>
              <a:gd name="connsiteX6" fmla="*/ 1208915 w 3417313"/>
              <a:gd name="connsiteY6" fmla="*/ 252442 h 580616"/>
              <a:gd name="connsiteX7" fmla="*/ 1063060 w 3417313"/>
              <a:gd name="connsiteY7" fmla="*/ 274881 h 580616"/>
              <a:gd name="connsiteX8" fmla="*/ 886351 w 3417313"/>
              <a:gd name="connsiteY8" fmla="*/ 300126 h 580616"/>
              <a:gd name="connsiteX9" fmla="*/ 734886 w 3417313"/>
              <a:gd name="connsiteY9" fmla="*/ 316955 h 580616"/>
              <a:gd name="connsiteX10" fmla="*/ 633909 w 3417313"/>
              <a:gd name="connsiteY10" fmla="*/ 328175 h 580616"/>
              <a:gd name="connsiteX11" fmla="*/ 530128 w 3417313"/>
              <a:gd name="connsiteY11" fmla="*/ 333784 h 580616"/>
              <a:gd name="connsiteX12" fmla="*/ 426346 w 3417313"/>
              <a:gd name="connsiteY12" fmla="*/ 336589 h 580616"/>
              <a:gd name="connsiteX13" fmla="*/ 361833 w 3417313"/>
              <a:gd name="connsiteY13" fmla="*/ 330980 h 580616"/>
              <a:gd name="connsiteX14" fmla="*/ 294515 w 3417313"/>
              <a:gd name="connsiteY14" fmla="*/ 322565 h 580616"/>
              <a:gd name="connsiteX15" fmla="*/ 238417 w 3417313"/>
              <a:gd name="connsiteY15" fmla="*/ 311345 h 580616"/>
              <a:gd name="connsiteX16" fmla="*/ 173904 w 3417313"/>
              <a:gd name="connsiteY16" fmla="*/ 291711 h 580616"/>
              <a:gd name="connsiteX17" fmla="*/ 106587 w 3417313"/>
              <a:gd name="connsiteY17" fmla="*/ 266467 h 580616"/>
              <a:gd name="connsiteX18" fmla="*/ 53293 w 3417313"/>
              <a:gd name="connsiteY18" fmla="*/ 244027 h 580616"/>
              <a:gd name="connsiteX19" fmla="*/ 19634 w 3417313"/>
              <a:gd name="connsiteY19" fmla="*/ 232808 h 580616"/>
              <a:gd name="connsiteX20" fmla="*/ 8415 w 3417313"/>
              <a:gd name="connsiteY20" fmla="*/ 232808 h 580616"/>
              <a:gd name="connsiteX21" fmla="*/ 5610 w 3417313"/>
              <a:gd name="connsiteY21" fmla="*/ 235613 h 580616"/>
              <a:gd name="connsiteX22" fmla="*/ 0 w 3417313"/>
              <a:gd name="connsiteY22" fmla="*/ 246832 h 580616"/>
              <a:gd name="connsiteX23" fmla="*/ 8415 w 3417313"/>
              <a:gd name="connsiteY23" fmla="*/ 277686 h 580616"/>
              <a:gd name="connsiteX24" fmla="*/ 42074 w 3417313"/>
              <a:gd name="connsiteY24" fmla="*/ 333784 h 580616"/>
              <a:gd name="connsiteX25" fmla="*/ 92562 w 3417313"/>
              <a:gd name="connsiteY25" fmla="*/ 392687 h 580616"/>
              <a:gd name="connsiteX26" fmla="*/ 140245 w 3417313"/>
              <a:gd name="connsiteY26" fmla="*/ 431956 h 580616"/>
              <a:gd name="connsiteX27" fmla="*/ 201953 w 3417313"/>
              <a:gd name="connsiteY27" fmla="*/ 476835 h 580616"/>
              <a:gd name="connsiteX28" fmla="*/ 258052 w 3417313"/>
              <a:gd name="connsiteY28" fmla="*/ 507689 h 580616"/>
              <a:gd name="connsiteX29" fmla="*/ 322564 w 3417313"/>
              <a:gd name="connsiteY29" fmla="*/ 532933 h 580616"/>
              <a:gd name="connsiteX30" fmla="*/ 409517 w 3417313"/>
              <a:gd name="connsiteY30" fmla="*/ 558177 h 580616"/>
              <a:gd name="connsiteX31" fmla="*/ 488054 w 3417313"/>
              <a:gd name="connsiteY31" fmla="*/ 572202 h 580616"/>
              <a:gd name="connsiteX32" fmla="*/ 569396 w 3417313"/>
              <a:gd name="connsiteY32" fmla="*/ 580616 h 580616"/>
              <a:gd name="connsiteX33" fmla="*/ 594641 w 3417313"/>
              <a:gd name="connsiteY33" fmla="*/ 580616 h 580616"/>
              <a:gd name="connsiteX34" fmla="*/ 639519 w 3417313"/>
              <a:gd name="connsiteY34" fmla="*/ 566592 h 580616"/>
              <a:gd name="connsiteX35" fmla="*/ 762935 w 3417313"/>
              <a:gd name="connsiteY35" fmla="*/ 532933 h 580616"/>
              <a:gd name="connsiteX36" fmla="*/ 908790 w 3417313"/>
              <a:gd name="connsiteY36" fmla="*/ 502079 h 580616"/>
              <a:gd name="connsiteX37" fmla="*/ 1035011 w 3417313"/>
              <a:gd name="connsiteY37" fmla="*/ 476835 h 580616"/>
              <a:gd name="connsiteX38" fmla="*/ 1183671 w 3417313"/>
              <a:gd name="connsiteY38" fmla="*/ 451591 h 580616"/>
              <a:gd name="connsiteX39" fmla="*/ 1377210 w 3417313"/>
              <a:gd name="connsiteY39" fmla="*/ 420737 h 580616"/>
              <a:gd name="connsiteX40" fmla="*/ 1548309 w 3417313"/>
              <a:gd name="connsiteY40" fmla="*/ 392687 h 580616"/>
              <a:gd name="connsiteX41" fmla="*/ 1764287 w 3417313"/>
              <a:gd name="connsiteY41" fmla="*/ 359029 h 580616"/>
              <a:gd name="connsiteX42" fmla="*/ 1924167 w 3417313"/>
              <a:gd name="connsiteY42" fmla="*/ 336589 h 580616"/>
              <a:gd name="connsiteX43" fmla="*/ 2103681 w 3417313"/>
              <a:gd name="connsiteY43" fmla="*/ 314150 h 580616"/>
              <a:gd name="connsiteX44" fmla="*/ 2319659 w 3417313"/>
              <a:gd name="connsiteY44" fmla="*/ 297321 h 580616"/>
              <a:gd name="connsiteX45" fmla="*/ 2445880 w 3417313"/>
              <a:gd name="connsiteY45" fmla="*/ 291711 h 580616"/>
              <a:gd name="connsiteX46" fmla="*/ 2549661 w 3417313"/>
              <a:gd name="connsiteY46" fmla="*/ 286101 h 580616"/>
              <a:gd name="connsiteX47" fmla="*/ 2748810 w 3417313"/>
              <a:gd name="connsiteY47" fmla="*/ 280491 h 580616"/>
              <a:gd name="connsiteX48" fmla="*/ 2945153 w 3417313"/>
              <a:gd name="connsiteY48" fmla="*/ 283296 h 580616"/>
              <a:gd name="connsiteX49" fmla="*/ 3085399 w 3417313"/>
              <a:gd name="connsiteY49" fmla="*/ 286101 h 580616"/>
              <a:gd name="connsiteX50" fmla="*/ 3200400 w 3417313"/>
              <a:gd name="connsiteY50" fmla="*/ 291711 h 580616"/>
              <a:gd name="connsiteX51" fmla="*/ 3256498 w 3417313"/>
              <a:gd name="connsiteY51" fmla="*/ 291711 h 580616"/>
              <a:gd name="connsiteX52" fmla="*/ 3301377 w 3417313"/>
              <a:gd name="connsiteY52" fmla="*/ 288906 h 580616"/>
              <a:gd name="connsiteX53" fmla="*/ 3343450 w 3417313"/>
              <a:gd name="connsiteY53" fmla="*/ 277686 h 580616"/>
              <a:gd name="connsiteX54" fmla="*/ 3371499 w 3417313"/>
              <a:gd name="connsiteY54" fmla="*/ 263662 h 580616"/>
              <a:gd name="connsiteX55" fmla="*/ 3393939 w 3417313"/>
              <a:gd name="connsiteY55" fmla="*/ 246832 h 580616"/>
              <a:gd name="connsiteX56" fmla="*/ 3402353 w 3417313"/>
              <a:gd name="connsiteY56" fmla="*/ 235613 h 580616"/>
              <a:gd name="connsiteX57" fmla="*/ 3410768 w 3417313"/>
              <a:gd name="connsiteY57" fmla="*/ 218783 h 580616"/>
              <a:gd name="connsiteX58" fmla="*/ 3416378 w 3417313"/>
              <a:gd name="connsiteY58" fmla="*/ 185124 h 580616"/>
              <a:gd name="connsiteX59" fmla="*/ 3413573 w 3417313"/>
              <a:gd name="connsiteY59" fmla="*/ 151465 h 580616"/>
              <a:gd name="connsiteX60" fmla="*/ 3407963 w 3417313"/>
              <a:gd name="connsiteY60" fmla="*/ 134636 h 580616"/>
              <a:gd name="connsiteX61" fmla="*/ 3393939 w 3417313"/>
              <a:gd name="connsiteY61" fmla="*/ 120611 h 580616"/>
              <a:gd name="connsiteX62" fmla="*/ 3354670 w 3417313"/>
              <a:gd name="connsiteY62" fmla="*/ 95367 h 580616"/>
              <a:gd name="connsiteX63" fmla="*/ 3301377 w 3417313"/>
              <a:gd name="connsiteY63" fmla="*/ 70123 h 580616"/>
              <a:gd name="connsiteX64" fmla="*/ 3236864 w 3417313"/>
              <a:gd name="connsiteY64" fmla="*/ 47684 h 580616"/>
              <a:gd name="connsiteX65" fmla="*/ 3197595 w 3417313"/>
              <a:gd name="connsiteY65" fmla="*/ 36464 h 580616"/>
              <a:gd name="connsiteX66" fmla="*/ 3113448 w 3417313"/>
              <a:gd name="connsiteY66" fmla="*/ 19635 h 580616"/>
              <a:gd name="connsiteX67" fmla="*/ 3037715 w 3417313"/>
              <a:gd name="connsiteY67" fmla="*/ 8415 h 580616"/>
              <a:gd name="connsiteX68" fmla="*/ 2976007 w 3417313"/>
              <a:gd name="connsiteY68" fmla="*/ 0 h 580616"/>
              <a:gd name="connsiteX69" fmla="*/ 2925519 w 3417313"/>
              <a:gd name="connsiteY69" fmla="*/ 2805 h 580616"/>
              <a:gd name="connsiteX70" fmla="*/ 2869421 w 3417313"/>
              <a:gd name="connsiteY70" fmla="*/ 14025 h 580616"/>
              <a:gd name="connsiteX71" fmla="*/ 2813323 w 3417313"/>
              <a:gd name="connsiteY71" fmla="*/ 28049 h 580616"/>
              <a:gd name="connsiteX72" fmla="*/ 2726371 w 3417313"/>
              <a:gd name="connsiteY72" fmla="*/ 56099 h 580616"/>
              <a:gd name="connsiteX73" fmla="*/ 2684297 w 3417313"/>
              <a:gd name="connsiteY73" fmla="*/ 70123 h 580616"/>
              <a:gd name="connsiteX74" fmla="*/ 2546856 w 3417313"/>
              <a:gd name="connsiteY74" fmla="*/ 81343 h 580616"/>
              <a:gd name="connsiteX75" fmla="*/ 2389782 w 3417313"/>
              <a:gd name="connsiteY75" fmla="*/ 95367 h 580616"/>
              <a:gd name="connsiteX76" fmla="*/ 2196243 w 3417313"/>
              <a:gd name="connsiteY76" fmla="*/ 115002 h 58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17313" h="580616">
                <a:moveTo>
                  <a:pt x="2196243" y="115002"/>
                </a:moveTo>
                <a:lnTo>
                  <a:pt x="2039168" y="131831"/>
                </a:lnTo>
                <a:lnTo>
                  <a:pt x="1834410" y="157075"/>
                </a:lnTo>
                <a:lnTo>
                  <a:pt x="1626847" y="187929"/>
                </a:lnTo>
                <a:lnTo>
                  <a:pt x="1478187" y="210368"/>
                </a:lnTo>
                <a:lnTo>
                  <a:pt x="1335136" y="232808"/>
                </a:lnTo>
                <a:lnTo>
                  <a:pt x="1208915" y="252442"/>
                </a:lnTo>
                <a:lnTo>
                  <a:pt x="1063060" y="274881"/>
                </a:lnTo>
                <a:lnTo>
                  <a:pt x="886351" y="300126"/>
                </a:lnTo>
                <a:lnTo>
                  <a:pt x="734886" y="316955"/>
                </a:lnTo>
                <a:lnTo>
                  <a:pt x="633909" y="328175"/>
                </a:lnTo>
                <a:lnTo>
                  <a:pt x="530128" y="333784"/>
                </a:lnTo>
                <a:lnTo>
                  <a:pt x="426346" y="336589"/>
                </a:lnTo>
                <a:lnTo>
                  <a:pt x="361833" y="330980"/>
                </a:lnTo>
                <a:lnTo>
                  <a:pt x="294515" y="322565"/>
                </a:lnTo>
                <a:lnTo>
                  <a:pt x="238417" y="311345"/>
                </a:lnTo>
                <a:lnTo>
                  <a:pt x="173904" y="291711"/>
                </a:lnTo>
                <a:lnTo>
                  <a:pt x="106587" y="266467"/>
                </a:lnTo>
                <a:lnTo>
                  <a:pt x="53293" y="244027"/>
                </a:lnTo>
                <a:lnTo>
                  <a:pt x="19634" y="232808"/>
                </a:lnTo>
                <a:lnTo>
                  <a:pt x="8415" y="232808"/>
                </a:lnTo>
                <a:lnTo>
                  <a:pt x="5610" y="235613"/>
                </a:lnTo>
                <a:lnTo>
                  <a:pt x="0" y="246832"/>
                </a:lnTo>
                <a:lnTo>
                  <a:pt x="8415" y="277686"/>
                </a:lnTo>
                <a:lnTo>
                  <a:pt x="42074" y="333784"/>
                </a:lnTo>
                <a:lnTo>
                  <a:pt x="92562" y="392687"/>
                </a:lnTo>
                <a:lnTo>
                  <a:pt x="140245" y="431956"/>
                </a:lnTo>
                <a:lnTo>
                  <a:pt x="201953" y="476835"/>
                </a:lnTo>
                <a:lnTo>
                  <a:pt x="258052" y="507689"/>
                </a:lnTo>
                <a:lnTo>
                  <a:pt x="322564" y="532933"/>
                </a:lnTo>
                <a:lnTo>
                  <a:pt x="409517" y="558177"/>
                </a:lnTo>
                <a:lnTo>
                  <a:pt x="488054" y="572202"/>
                </a:lnTo>
                <a:lnTo>
                  <a:pt x="569396" y="580616"/>
                </a:lnTo>
                <a:lnTo>
                  <a:pt x="594641" y="580616"/>
                </a:lnTo>
                <a:lnTo>
                  <a:pt x="639519" y="566592"/>
                </a:lnTo>
                <a:lnTo>
                  <a:pt x="762935" y="532933"/>
                </a:lnTo>
                <a:lnTo>
                  <a:pt x="908790" y="502079"/>
                </a:lnTo>
                <a:lnTo>
                  <a:pt x="1035011" y="476835"/>
                </a:lnTo>
                <a:lnTo>
                  <a:pt x="1183671" y="451591"/>
                </a:lnTo>
                <a:lnTo>
                  <a:pt x="1377210" y="420737"/>
                </a:lnTo>
                <a:lnTo>
                  <a:pt x="1548309" y="392687"/>
                </a:lnTo>
                <a:lnTo>
                  <a:pt x="1764287" y="359029"/>
                </a:lnTo>
                <a:lnTo>
                  <a:pt x="1924167" y="336589"/>
                </a:lnTo>
                <a:lnTo>
                  <a:pt x="2103681" y="314150"/>
                </a:lnTo>
                <a:lnTo>
                  <a:pt x="2319659" y="297321"/>
                </a:lnTo>
                <a:lnTo>
                  <a:pt x="2445880" y="291711"/>
                </a:lnTo>
                <a:lnTo>
                  <a:pt x="2549661" y="286101"/>
                </a:lnTo>
                <a:lnTo>
                  <a:pt x="2748810" y="280491"/>
                </a:lnTo>
                <a:lnTo>
                  <a:pt x="2945153" y="283296"/>
                </a:lnTo>
                <a:lnTo>
                  <a:pt x="3085399" y="286101"/>
                </a:lnTo>
                <a:lnTo>
                  <a:pt x="3200400" y="291711"/>
                </a:lnTo>
                <a:lnTo>
                  <a:pt x="3256498" y="291711"/>
                </a:lnTo>
                <a:lnTo>
                  <a:pt x="3301377" y="288906"/>
                </a:lnTo>
                <a:lnTo>
                  <a:pt x="3343450" y="277686"/>
                </a:lnTo>
                <a:lnTo>
                  <a:pt x="3371499" y="263662"/>
                </a:lnTo>
                <a:lnTo>
                  <a:pt x="3393939" y="246832"/>
                </a:lnTo>
                <a:lnTo>
                  <a:pt x="3402353" y="235613"/>
                </a:lnTo>
                <a:lnTo>
                  <a:pt x="3410768" y="218783"/>
                </a:lnTo>
                <a:lnTo>
                  <a:pt x="3416378" y="185124"/>
                </a:lnTo>
                <a:cubicBezTo>
                  <a:pt x="3413488" y="153339"/>
                  <a:pt x="3413573" y="164597"/>
                  <a:pt x="3413573" y="151465"/>
                </a:cubicBezTo>
                <a:cubicBezTo>
                  <a:pt x="3410614" y="133714"/>
                  <a:pt x="3417313" y="143518"/>
                  <a:pt x="3407963" y="134636"/>
                </a:cubicBezTo>
                <a:lnTo>
                  <a:pt x="3393939" y="120611"/>
                </a:lnTo>
                <a:lnTo>
                  <a:pt x="3354670" y="95367"/>
                </a:lnTo>
                <a:lnTo>
                  <a:pt x="3301377" y="70123"/>
                </a:lnTo>
                <a:lnTo>
                  <a:pt x="3236864" y="47684"/>
                </a:lnTo>
                <a:lnTo>
                  <a:pt x="3197595" y="36464"/>
                </a:lnTo>
                <a:lnTo>
                  <a:pt x="3113448" y="19635"/>
                </a:lnTo>
                <a:lnTo>
                  <a:pt x="3037715" y="8415"/>
                </a:lnTo>
                <a:lnTo>
                  <a:pt x="2976007" y="0"/>
                </a:lnTo>
                <a:lnTo>
                  <a:pt x="2925519" y="2805"/>
                </a:lnTo>
                <a:lnTo>
                  <a:pt x="2869421" y="14025"/>
                </a:lnTo>
                <a:lnTo>
                  <a:pt x="2813323" y="28049"/>
                </a:lnTo>
                <a:lnTo>
                  <a:pt x="2726371" y="56099"/>
                </a:lnTo>
                <a:lnTo>
                  <a:pt x="2684297" y="70123"/>
                </a:lnTo>
                <a:lnTo>
                  <a:pt x="2546856" y="81343"/>
                </a:lnTo>
                <a:lnTo>
                  <a:pt x="2389782" y="95367"/>
                </a:lnTo>
                <a:lnTo>
                  <a:pt x="2196243" y="115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F06B9B1-C3FF-428C-91D8-A7849E3C5C86}"/>
              </a:ext>
            </a:extLst>
          </p:cNvPr>
          <p:cNvSpPr/>
          <p:nvPr/>
        </p:nvSpPr>
        <p:spPr>
          <a:xfrm>
            <a:off x="3576638" y="1916113"/>
            <a:ext cx="1239837" cy="1416050"/>
          </a:xfrm>
          <a:custGeom>
            <a:avLst/>
            <a:gdLst>
              <a:gd name="connsiteX0" fmla="*/ 779764 w 1239769"/>
              <a:gd name="connsiteY0" fmla="*/ 373053 h 1416479"/>
              <a:gd name="connsiteX1" fmla="*/ 661958 w 1239769"/>
              <a:gd name="connsiteY1" fmla="*/ 546957 h 1416479"/>
              <a:gd name="connsiteX2" fmla="*/ 560981 w 1239769"/>
              <a:gd name="connsiteY2" fmla="*/ 687203 h 1416479"/>
              <a:gd name="connsiteX3" fmla="*/ 409516 w 1239769"/>
              <a:gd name="connsiteY3" fmla="*/ 889156 h 1416479"/>
              <a:gd name="connsiteX4" fmla="*/ 269271 w 1239769"/>
              <a:gd name="connsiteY4" fmla="*/ 1068670 h 1416479"/>
              <a:gd name="connsiteX5" fmla="*/ 115001 w 1239769"/>
              <a:gd name="connsiteY5" fmla="*/ 1265014 h 1416479"/>
              <a:gd name="connsiteX6" fmla="*/ 0 w 1239769"/>
              <a:gd name="connsiteY6" fmla="*/ 1416479 h 1416479"/>
              <a:gd name="connsiteX7" fmla="*/ 159879 w 1239769"/>
              <a:gd name="connsiteY7" fmla="*/ 1394039 h 1416479"/>
              <a:gd name="connsiteX8" fmla="*/ 339394 w 1239769"/>
              <a:gd name="connsiteY8" fmla="*/ 1206111 h 1416479"/>
              <a:gd name="connsiteX9" fmla="*/ 538542 w 1239769"/>
              <a:gd name="connsiteY9" fmla="*/ 1012572 h 1416479"/>
              <a:gd name="connsiteX10" fmla="*/ 667568 w 1239769"/>
              <a:gd name="connsiteY10" fmla="*/ 880741 h 1416479"/>
              <a:gd name="connsiteX11" fmla="*/ 838667 w 1239769"/>
              <a:gd name="connsiteY11" fmla="*/ 704032 h 1416479"/>
              <a:gd name="connsiteX12" fmla="*/ 976108 w 1239769"/>
              <a:gd name="connsiteY12" fmla="*/ 560982 h 1416479"/>
              <a:gd name="connsiteX13" fmla="*/ 1082694 w 1239769"/>
              <a:gd name="connsiteY13" fmla="*/ 443176 h 1416479"/>
              <a:gd name="connsiteX14" fmla="*/ 1161232 w 1239769"/>
              <a:gd name="connsiteY14" fmla="*/ 359028 h 1416479"/>
              <a:gd name="connsiteX15" fmla="*/ 1180866 w 1239769"/>
              <a:gd name="connsiteY15" fmla="*/ 345004 h 1416479"/>
              <a:gd name="connsiteX16" fmla="*/ 1203305 w 1239769"/>
              <a:gd name="connsiteY16" fmla="*/ 333784 h 1416479"/>
              <a:gd name="connsiteX17" fmla="*/ 1222940 w 1239769"/>
              <a:gd name="connsiteY17" fmla="*/ 322565 h 1416479"/>
              <a:gd name="connsiteX18" fmla="*/ 1236964 w 1239769"/>
              <a:gd name="connsiteY18" fmla="*/ 305735 h 1416479"/>
              <a:gd name="connsiteX19" fmla="*/ 1239769 w 1239769"/>
              <a:gd name="connsiteY19" fmla="*/ 291711 h 1416479"/>
              <a:gd name="connsiteX20" fmla="*/ 1239769 w 1239769"/>
              <a:gd name="connsiteY20" fmla="*/ 274881 h 1416479"/>
              <a:gd name="connsiteX21" fmla="*/ 1228549 w 1239769"/>
              <a:gd name="connsiteY21" fmla="*/ 255247 h 1416479"/>
              <a:gd name="connsiteX22" fmla="*/ 1194890 w 1239769"/>
              <a:gd name="connsiteY22" fmla="*/ 221588 h 1416479"/>
              <a:gd name="connsiteX23" fmla="*/ 1135987 w 1239769"/>
              <a:gd name="connsiteY23" fmla="*/ 168295 h 1416479"/>
              <a:gd name="connsiteX24" fmla="*/ 1060255 w 1239769"/>
              <a:gd name="connsiteY24" fmla="*/ 109392 h 1416479"/>
              <a:gd name="connsiteX25" fmla="*/ 925619 w 1239769"/>
              <a:gd name="connsiteY25" fmla="*/ 0 h 1416479"/>
              <a:gd name="connsiteX26" fmla="*/ 833057 w 1239769"/>
              <a:gd name="connsiteY26" fmla="*/ 22439 h 1416479"/>
              <a:gd name="connsiteX27" fmla="*/ 858302 w 1239769"/>
              <a:gd name="connsiteY27" fmla="*/ 92562 h 1416479"/>
              <a:gd name="connsiteX28" fmla="*/ 866716 w 1239769"/>
              <a:gd name="connsiteY28" fmla="*/ 131831 h 1416479"/>
              <a:gd name="connsiteX29" fmla="*/ 866716 w 1239769"/>
              <a:gd name="connsiteY29" fmla="*/ 176709 h 1416479"/>
              <a:gd name="connsiteX30" fmla="*/ 861106 w 1239769"/>
              <a:gd name="connsiteY30" fmla="*/ 213173 h 1416479"/>
              <a:gd name="connsiteX31" fmla="*/ 852692 w 1239769"/>
              <a:gd name="connsiteY31" fmla="*/ 241222 h 1416479"/>
              <a:gd name="connsiteX32" fmla="*/ 838667 w 1239769"/>
              <a:gd name="connsiteY32" fmla="*/ 272076 h 1416479"/>
              <a:gd name="connsiteX33" fmla="*/ 779764 w 1239769"/>
              <a:gd name="connsiteY33" fmla="*/ 373053 h 141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9769" h="1416479">
                <a:moveTo>
                  <a:pt x="779764" y="373053"/>
                </a:moveTo>
                <a:lnTo>
                  <a:pt x="661958" y="546957"/>
                </a:lnTo>
                <a:lnTo>
                  <a:pt x="560981" y="687203"/>
                </a:lnTo>
                <a:lnTo>
                  <a:pt x="409516" y="889156"/>
                </a:lnTo>
                <a:lnTo>
                  <a:pt x="269271" y="1068670"/>
                </a:lnTo>
                <a:lnTo>
                  <a:pt x="115001" y="1265014"/>
                </a:lnTo>
                <a:lnTo>
                  <a:pt x="0" y="1416479"/>
                </a:lnTo>
                <a:lnTo>
                  <a:pt x="159879" y="1394039"/>
                </a:lnTo>
                <a:lnTo>
                  <a:pt x="339394" y="1206111"/>
                </a:lnTo>
                <a:lnTo>
                  <a:pt x="538542" y="1012572"/>
                </a:lnTo>
                <a:lnTo>
                  <a:pt x="667568" y="880741"/>
                </a:lnTo>
                <a:lnTo>
                  <a:pt x="838667" y="704032"/>
                </a:lnTo>
                <a:lnTo>
                  <a:pt x="976108" y="560982"/>
                </a:lnTo>
                <a:lnTo>
                  <a:pt x="1082694" y="443176"/>
                </a:lnTo>
                <a:lnTo>
                  <a:pt x="1161232" y="359028"/>
                </a:lnTo>
                <a:lnTo>
                  <a:pt x="1180866" y="345004"/>
                </a:lnTo>
                <a:lnTo>
                  <a:pt x="1203305" y="333784"/>
                </a:lnTo>
                <a:lnTo>
                  <a:pt x="1222940" y="322565"/>
                </a:lnTo>
                <a:lnTo>
                  <a:pt x="1236964" y="305735"/>
                </a:lnTo>
                <a:lnTo>
                  <a:pt x="1239769" y="291711"/>
                </a:lnTo>
                <a:lnTo>
                  <a:pt x="1239769" y="274881"/>
                </a:lnTo>
                <a:lnTo>
                  <a:pt x="1228549" y="255247"/>
                </a:lnTo>
                <a:lnTo>
                  <a:pt x="1194890" y="221588"/>
                </a:lnTo>
                <a:lnTo>
                  <a:pt x="1135987" y="168295"/>
                </a:lnTo>
                <a:lnTo>
                  <a:pt x="1060255" y="109392"/>
                </a:lnTo>
                <a:lnTo>
                  <a:pt x="925619" y="0"/>
                </a:lnTo>
                <a:lnTo>
                  <a:pt x="833057" y="22439"/>
                </a:lnTo>
                <a:lnTo>
                  <a:pt x="858302" y="92562"/>
                </a:lnTo>
                <a:lnTo>
                  <a:pt x="866716" y="131831"/>
                </a:lnTo>
                <a:lnTo>
                  <a:pt x="866716" y="176709"/>
                </a:lnTo>
                <a:lnTo>
                  <a:pt x="861106" y="213173"/>
                </a:lnTo>
                <a:lnTo>
                  <a:pt x="852692" y="241222"/>
                </a:lnTo>
                <a:lnTo>
                  <a:pt x="838667" y="272076"/>
                </a:lnTo>
                <a:lnTo>
                  <a:pt x="779764" y="37305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DC01A26-7357-4D8E-BF22-00AE48E6A8DA}"/>
              </a:ext>
            </a:extLst>
          </p:cNvPr>
          <p:cNvSpPr/>
          <p:nvPr/>
        </p:nvSpPr>
        <p:spPr>
          <a:xfrm>
            <a:off x="3379788" y="2776538"/>
            <a:ext cx="2670175" cy="755650"/>
          </a:xfrm>
          <a:custGeom>
            <a:avLst/>
            <a:gdLst>
              <a:gd name="connsiteX0" fmla="*/ 2219325 w 2671762"/>
              <a:gd name="connsiteY0" fmla="*/ 80962 h 754856"/>
              <a:gd name="connsiteX1" fmla="*/ 2405062 w 2671762"/>
              <a:gd name="connsiteY1" fmla="*/ 42862 h 754856"/>
              <a:gd name="connsiteX2" fmla="*/ 2614612 w 2671762"/>
              <a:gd name="connsiteY2" fmla="*/ 0 h 754856"/>
              <a:gd name="connsiteX3" fmla="*/ 2671762 w 2671762"/>
              <a:gd name="connsiteY3" fmla="*/ 116681 h 754856"/>
              <a:gd name="connsiteX4" fmla="*/ 2462212 w 2671762"/>
              <a:gd name="connsiteY4" fmla="*/ 166687 h 754856"/>
              <a:gd name="connsiteX5" fmla="*/ 2245519 w 2671762"/>
              <a:gd name="connsiteY5" fmla="*/ 216693 h 754856"/>
              <a:gd name="connsiteX6" fmla="*/ 2035969 w 2671762"/>
              <a:gd name="connsiteY6" fmla="*/ 266700 h 754856"/>
              <a:gd name="connsiteX7" fmla="*/ 1831181 w 2671762"/>
              <a:gd name="connsiteY7" fmla="*/ 311943 h 754856"/>
              <a:gd name="connsiteX8" fmla="*/ 1533525 w 2671762"/>
              <a:gd name="connsiteY8" fmla="*/ 378618 h 754856"/>
              <a:gd name="connsiteX9" fmla="*/ 1269206 w 2671762"/>
              <a:gd name="connsiteY9" fmla="*/ 438150 h 754856"/>
              <a:gd name="connsiteX10" fmla="*/ 1114425 w 2671762"/>
              <a:gd name="connsiteY10" fmla="*/ 485775 h 754856"/>
              <a:gd name="connsiteX11" fmla="*/ 966787 w 2671762"/>
              <a:gd name="connsiteY11" fmla="*/ 523875 h 754856"/>
              <a:gd name="connsiteX12" fmla="*/ 821531 w 2671762"/>
              <a:gd name="connsiteY12" fmla="*/ 559593 h 754856"/>
              <a:gd name="connsiteX13" fmla="*/ 602456 w 2671762"/>
              <a:gd name="connsiteY13" fmla="*/ 619125 h 754856"/>
              <a:gd name="connsiteX14" fmla="*/ 435769 w 2671762"/>
              <a:gd name="connsiteY14" fmla="*/ 673893 h 754856"/>
              <a:gd name="connsiteX15" fmla="*/ 323850 w 2671762"/>
              <a:gd name="connsiteY15" fmla="*/ 716756 h 754856"/>
              <a:gd name="connsiteX16" fmla="*/ 259556 w 2671762"/>
              <a:gd name="connsiteY16" fmla="*/ 747712 h 754856"/>
              <a:gd name="connsiteX17" fmla="*/ 247650 w 2671762"/>
              <a:gd name="connsiteY17" fmla="*/ 752475 h 754856"/>
              <a:gd name="connsiteX18" fmla="*/ 223837 w 2671762"/>
              <a:gd name="connsiteY18" fmla="*/ 754856 h 754856"/>
              <a:gd name="connsiteX19" fmla="*/ 195262 w 2671762"/>
              <a:gd name="connsiteY19" fmla="*/ 747712 h 754856"/>
              <a:gd name="connsiteX20" fmla="*/ 169069 w 2671762"/>
              <a:gd name="connsiteY20" fmla="*/ 731043 h 754856"/>
              <a:gd name="connsiteX21" fmla="*/ 130969 w 2671762"/>
              <a:gd name="connsiteY21" fmla="*/ 695325 h 754856"/>
              <a:gd name="connsiteX22" fmla="*/ 95250 w 2671762"/>
              <a:gd name="connsiteY22" fmla="*/ 647700 h 754856"/>
              <a:gd name="connsiteX23" fmla="*/ 33337 w 2671762"/>
              <a:gd name="connsiteY23" fmla="*/ 554831 h 754856"/>
              <a:gd name="connsiteX24" fmla="*/ 4762 w 2671762"/>
              <a:gd name="connsiteY24" fmla="*/ 497681 h 754856"/>
              <a:gd name="connsiteX25" fmla="*/ 0 w 2671762"/>
              <a:gd name="connsiteY25" fmla="*/ 478631 h 754856"/>
              <a:gd name="connsiteX26" fmla="*/ 0 w 2671762"/>
              <a:gd name="connsiteY26" fmla="*/ 464343 h 754856"/>
              <a:gd name="connsiteX27" fmla="*/ 7144 w 2671762"/>
              <a:gd name="connsiteY27" fmla="*/ 452437 h 754856"/>
              <a:gd name="connsiteX28" fmla="*/ 16669 w 2671762"/>
              <a:gd name="connsiteY28" fmla="*/ 447675 h 754856"/>
              <a:gd name="connsiteX29" fmla="*/ 33337 w 2671762"/>
              <a:gd name="connsiteY29" fmla="*/ 450056 h 754856"/>
              <a:gd name="connsiteX30" fmla="*/ 54769 w 2671762"/>
              <a:gd name="connsiteY30" fmla="*/ 452437 h 754856"/>
              <a:gd name="connsiteX31" fmla="*/ 202406 w 2671762"/>
              <a:gd name="connsiteY31" fmla="*/ 440531 h 754856"/>
              <a:gd name="connsiteX32" fmla="*/ 311944 w 2671762"/>
              <a:gd name="connsiteY32" fmla="*/ 428625 h 754856"/>
              <a:gd name="connsiteX33" fmla="*/ 516731 w 2671762"/>
              <a:gd name="connsiteY33" fmla="*/ 397668 h 754856"/>
              <a:gd name="connsiteX34" fmla="*/ 759619 w 2671762"/>
              <a:gd name="connsiteY34" fmla="*/ 357187 h 754856"/>
              <a:gd name="connsiteX35" fmla="*/ 1069181 w 2671762"/>
              <a:gd name="connsiteY35" fmla="*/ 300037 h 754856"/>
              <a:gd name="connsiteX36" fmla="*/ 1362075 w 2671762"/>
              <a:gd name="connsiteY36" fmla="*/ 245268 h 754856"/>
              <a:gd name="connsiteX37" fmla="*/ 1643062 w 2671762"/>
              <a:gd name="connsiteY37" fmla="*/ 192881 h 754856"/>
              <a:gd name="connsiteX38" fmla="*/ 2033587 w 2671762"/>
              <a:gd name="connsiteY38" fmla="*/ 116681 h 754856"/>
              <a:gd name="connsiteX39" fmla="*/ 2219325 w 2671762"/>
              <a:gd name="connsiteY39" fmla="*/ 809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71762" h="754856">
                <a:moveTo>
                  <a:pt x="2219325" y="80962"/>
                </a:moveTo>
                <a:lnTo>
                  <a:pt x="2405062" y="42862"/>
                </a:lnTo>
                <a:lnTo>
                  <a:pt x="2614612" y="0"/>
                </a:lnTo>
                <a:lnTo>
                  <a:pt x="2671762" y="116681"/>
                </a:lnTo>
                <a:lnTo>
                  <a:pt x="2462212" y="166687"/>
                </a:lnTo>
                <a:lnTo>
                  <a:pt x="2245519" y="216693"/>
                </a:lnTo>
                <a:lnTo>
                  <a:pt x="2035969" y="266700"/>
                </a:lnTo>
                <a:lnTo>
                  <a:pt x="1831181" y="311943"/>
                </a:lnTo>
                <a:lnTo>
                  <a:pt x="1533525" y="378618"/>
                </a:lnTo>
                <a:lnTo>
                  <a:pt x="1269206" y="438150"/>
                </a:lnTo>
                <a:lnTo>
                  <a:pt x="1114425" y="485775"/>
                </a:lnTo>
                <a:lnTo>
                  <a:pt x="966787" y="523875"/>
                </a:lnTo>
                <a:lnTo>
                  <a:pt x="821531" y="559593"/>
                </a:lnTo>
                <a:lnTo>
                  <a:pt x="602456" y="619125"/>
                </a:lnTo>
                <a:lnTo>
                  <a:pt x="435769" y="673893"/>
                </a:lnTo>
                <a:lnTo>
                  <a:pt x="323850" y="716756"/>
                </a:lnTo>
                <a:lnTo>
                  <a:pt x="259556" y="747712"/>
                </a:lnTo>
                <a:lnTo>
                  <a:pt x="247650" y="752475"/>
                </a:lnTo>
                <a:lnTo>
                  <a:pt x="223837" y="754856"/>
                </a:lnTo>
                <a:lnTo>
                  <a:pt x="195262" y="747712"/>
                </a:lnTo>
                <a:lnTo>
                  <a:pt x="169069" y="731043"/>
                </a:lnTo>
                <a:lnTo>
                  <a:pt x="130969" y="695325"/>
                </a:lnTo>
                <a:lnTo>
                  <a:pt x="95250" y="647700"/>
                </a:lnTo>
                <a:lnTo>
                  <a:pt x="33337" y="554831"/>
                </a:lnTo>
                <a:lnTo>
                  <a:pt x="4762" y="497681"/>
                </a:lnTo>
                <a:lnTo>
                  <a:pt x="0" y="478631"/>
                </a:lnTo>
                <a:lnTo>
                  <a:pt x="0" y="464343"/>
                </a:lnTo>
                <a:lnTo>
                  <a:pt x="7144" y="452437"/>
                </a:lnTo>
                <a:lnTo>
                  <a:pt x="16669" y="447675"/>
                </a:lnTo>
                <a:lnTo>
                  <a:pt x="33337" y="450056"/>
                </a:lnTo>
                <a:lnTo>
                  <a:pt x="54769" y="452437"/>
                </a:lnTo>
                <a:lnTo>
                  <a:pt x="202406" y="440531"/>
                </a:lnTo>
                <a:lnTo>
                  <a:pt x="311944" y="428625"/>
                </a:lnTo>
                <a:lnTo>
                  <a:pt x="516731" y="397668"/>
                </a:lnTo>
                <a:lnTo>
                  <a:pt x="759619" y="357187"/>
                </a:lnTo>
                <a:lnTo>
                  <a:pt x="1069181" y="300037"/>
                </a:lnTo>
                <a:lnTo>
                  <a:pt x="1362075" y="245268"/>
                </a:lnTo>
                <a:lnTo>
                  <a:pt x="1643062" y="192881"/>
                </a:lnTo>
                <a:lnTo>
                  <a:pt x="2033587" y="116681"/>
                </a:lnTo>
                <a:lnTo>
                  <a:pt x="2219325" y="80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916E37F-D802-4F4F-AF29-02C7449AAFA5}"/>
              </a:ext>
            </a:extLst>
          </p:cNvPr>
          <p:cNvSpPr/>
          <p:nvPr/>
        </p:nvSpPr>
        <p:spPr>
          <a:xfrm>
            <a:off x="5491163" y="2343150"/>
            <a:ext cx="928687" cy="1062038"/>
          </a:xfrm>
          <a:custGeom>
            <a:avLst/>
            <a:gdLst>
              <a:gd name="connsiteX0" fmla="*/ 592931 w 928687"/>
              <a:gd name="connsiteY0" fmla="*/ 764381 h 1062038"/>
              <a:gd name="connsiteX1" fmla="*/ 545306 w 928687"/>
              <a:gd name="connsiteY1" fmla="*/ 692944 h 1062038"/>
              <a:gd name="connsiteX2" fmla="*/ 502443 w 928687"/>
              <a:gd name="connsiteY2" fmla="*/ 633413 h 1062038"/>
              <a:gd name="connsiteX3" fmla="*/ 447675 w 928687"/>
              <a:gd name="connsiteY3" fmla="*/ 557213 h 1062038"/>
              <a:gd name="connsiteX4" fmla="*/ 311943 w 928687"/>
              <a:gd name="connsiteY4" fmla="*/ 388144 h 1062038"/>
              <a:gd name="connsiteX5" fmla="*/ 214312 w 928687"/>
              <a:gd name="connsiteY5" fmla="*/ 276225 h 1062038"/>
              <a:gd name="connsiteX6" fmla="*/ 157162 w 928687"/>
              <a:gd name="connsiteY6" fmla="*/ 211931 h 1062038"/>
              <a:gd name="connsiteX7" fmla="*/ 90487 w 928687"/>
              <a:gd name="connsiteY7" fmla="*/ 140494 h 1062038"/>
              <a:gd name="connsiteX8" fmla="*/ 19050 w 928687"/>
              <a:gd name="connsiteY8" fmla="*/ 69056 h 1062038"/>
              <a:gd name="connsiteX9" fmla="*/ 4762 w 928687"/>
              <a:gd name="connsiteY9" fmla="*/ 42863 h 1062038"/>
              <a:gd name="connsiteX10" fmla="*/ 0 w 928687"/>
              <a:gd name="connsiteY10" fmla="*/ 23813 h 1062038"/>
              <a:gd name="connsiteX11" fmla="*/ 0 w 928687"/>
              <a:gd name="connsiteY11" fmla="*/ 14288 h 1062038"/>
              <a:gd name="connsiteX12" fmla="*/ 2381 w 928687"/>
              <a:gd name="connsiteY12" fmla="*/ 7144 h 1062038"/>
              <a:gd name="connsiteX13" fmla="*/ 11906 w 928687"/>
              <a:gd name="connsiteY13" fmla="*/ 0 h 1062038"/>
              <a:gd name="connsiteX14" fmla="*/ 33337 w 928687"/>
              <a:gd name="connsiteY14" fmla="*/ 4763 h 1062038"/>
              <a:gd name="connsiteX15" fmla="*/ 138112 w 928687"/>
              <a:gd name="connsiteY15" fmla="*/ 54769 h 1062038"/>
              <a:gd name="connsiteX16" fmla="*/ 314325 w 928687"/>
              <a:gd name="connsiteY16" fmla="*/ 150019 h 1062038"/>
              <a:gd name="connsiteX17" fmla="*/ 514350 w 928687"/>
              <a:gd name="connsiteY17" fmla="*/ 269081 h 1062038"/>
              <a:gd name="connsiteX18" fmla="*/ 681037 w 928687"/>
              <a:gd name="connsiteY18" fmla="*/ 373856 h 1062038"/>
              <a:gd name="connsiteX19" fmla="*/ 776287 w 928687"/>
              <a:gd name="connsiteY19" fmla="*/ 442913 h 1062038"/>
              <a:gd name="connsiteX20" fmla="*/ 802481 w 928687"/>
              <a:gd name="connsiteY20" fmla="*/ 483394 h 1062038"/>
              <a:gd name="connsiteX21" fmla="*/ 835818 w 928687"/>
              <a:gd name="connsiteY21" fmla="*/ 538163 h 1062038"/>
              <a:gd name="connsiteX22" fmla="*/ 869156 w 928687"/>
              <a:gd name="connsiteY22" fmla="*/ 604838 h 1062038"/>
              <a:gd name="connsiteX23" fmla="*/ 888206 w 928687"/>
              <a:gd name="connsiteY23" fmla="*/ 654844 h 1062038"/>
              <a:gd name="connsiteX24" fmla="*/ 907256 w 928687"/>
              <a:gd name="connsiteY24" fmla="*/ 711994 h 1062038"/>
              <a:gd name="connsiteX25" fmla="*/ 921543 w 928687"/>
              <a:gd name="connsiteY25" fmla="*/ 778669 h 1062038"/>
              <a:gd name="connsiteX26" fmla="*/ 926306 w 928687"/>
              <a:gd name="connsiteY26" fmla="*/ 826294 h 1062038"/>
              <a:gd name="connsiteX27" fmla="*/ 928687 w 928687"/>
              <a:gd name="connsiteY27" fmla="*/ 862013 h 1062038"/>
              <a:gd name="connsiteX28" fmla="*/ 926306 w 928687"/>
              <a:gd name="connsiteY28" fmla="*/ 902494 h 1062038"/>
              <a:gd name="connsiteX29" fmla="*/ 921543 w 928687"/>
              <a:gd name="connsiteY29" fmla="*/ 947738 h 1062038"/>
              <a:gd name="connsiteX30" fmla="*/ 909637 w 928687"/>
              <a:gd name="connsiteY30" fmla="*/ 988219 h 1062038"/>
              <a:gd name="connsiteX31" fmla="*/ 892968 w 928687"/>
              <a:gd name="connsiteY31" fmla="*/ 1021556 h 1062038"/>
              <a:gd name="connsiteX32" fmla="*/ 873918 w 928687"/>
              <a:gd name="connsiteY32" fmla="*/ 1045369 h 1062038"/>
              <a:gd name="connsiteX33" fmla="*/ 857250 w 928687"/>
              <a:gd name="connsiteY33" fmla="*/ 1054894 h 1062038"/>
              <a:gd name="connsiteX34" fmla="*/ 831056 w 928687"/>
              <a:gd name="connsiteY34" fmla="*/ 1062038 h 1062038"/>
              <a:gd name="connsiteX35" fmla="*/ 807243 w 928687"/>
              <a:gd name="connsiteY35" fmla="*/ 1062038 h 1062038"/>
              <a:gd name="connsiteX36" fmla="*/ 778668 w 928687"/>
              <a:gd name="connsiteY36" fmla="*/ 1050131 h 1062038"/>
              <a:gd name="connsiteX37" fmla="*/ 754856 w 928687"/>
              <a:gd name="connsiteY37" fmla="*/ 1031081 h 1062038"/>
              <a:gd name="connsiteX38" fmla="*/ 728662 w 928687"/>
              <a:gd name="connsiteY38" fmla="*/ 997744 h 1062038"/>
              <a:gd name="connsiteX39" fmla="*/ 685800 w 928687"/>
              <a:gd name="connsiteY39" fmla="*/ 923925 h 1062038"/>
              <a:gd name="connsiteX40" fmla="*/ 592931 w 928687"/>
              <a:gd name="connsiteY40" fmla="*/ 764381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28687" h="1062038">
                <a:moveTo>
                  <a:pt x="592931" y="764381"/>
                </a:moveTo>
                <a:lnTo>
                  <a:pt x="545306" y="692944"/>
                </a:lnTo>
                <a:lnTo>
                  <a:pt x="502443" y="633413"/>
                </a:lnTo>
                <a:lnTo>
                  <a:pt x="447675" y="557213"/>
                </a:lnTo>
                <a:lnTo>
                  <a:pt x="311943" y="388144"/>
                </a:lnTo>
                <a:lnTo>
                  <a:pt x="214312" y="276225"/>
                </a:lnTo>
                <a:lnTo>
                  <a:pt x="157162" y="211931"/>
                </a:lnTo>
                <a:lnTo>
                  <a:pt x="90487" y="140494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3813"/>
                </a:lnTo>
                <a:lnTo>
                  <a:pt x="0" y="14288"/>
                </a:lnTo>
                <a:lnTo>
                  <a:pt x="2381" y="7144"/>
                </a:lnTo>
                <a:lnTo>
                  <a:pt x="11906" y="0"/>
                </a:lnTo>
                <a:lnTo>
                  <a:pt x="33337" y="4763"/>
                </a:lnTo>
                <a:lnTo>
                  <a:pt x="138112" y="54769"/>
                </a:lnTo>
                <a:lnTo>
                  <a:pt x="314325" y="150019"/>
                </a:lnTo>
                <a:lnTo>
                  <a:pt x="514350" y="269081"/>
                </a:lnTo>
                <a:lnTo>
                  <a:pt x="681037" y="373856"/>
                </a:lnTo>
                <a:lnTo>
                  <a:pt x="776287" y="442913"/>
                </a:lnTo>
                <a:lnTo>
                  <a:pt x="802481" y="483394"/>
                </a:lnTo>
                <a:lnTo>
                  <a:pt x="835818" y="538163"/>
                </a:lnTo>
                <a:lnTo>
                  <a:pt x="869156" y="604838"/>
                </a:lnTo>
                <a:lnTo>
                  <a:pt x="888206" y="654844"/>
                </a:lnTo>
                <a:lnTo>
                  <a:pt x="907256" y="711994"/>
                </a:lnTo>
                <a:lnTo>
                  <a:pt x="921543" y="778669"/>
                </a:lnTo>
                <a:lnTo>
                  <a:pt x="926306" y="826294"/>
                </a:lnTo>
                <a:lnTo>
                  <a:pt x="928687" y="862013"/>
                </a:lnTo>
                <a:lnTo>
                  <a:pt x="926306" y="902494"/>
                </a:lnTo>
                <a:lnTo>
                  <a:pt x="921543" y="947738"/>
                </a:lnTo>
                <a:lnTo>
                  <a:pt x="909637" y="988219"/>
                </a:lnTo>
                <a:lnTo>
                  <a:pt x="892968" y="1021556"/>
                </a:lnTo>
                <a:lnTo>
                  <a:pt x="873918" y="1045369"/>
                </a:lnTo>
                <a:lnTo>
                  <a:pt x="857250" y="1054894"/>
                </a:lnTo>
                <a:lnTo>
                  <a:pt x="831056" y="1062038"/>
                </a:lnTo>
                <a:lnTo>
                  <a:pt x="807243" y="1062038"/>
                </a:lnTo>
                <a:lnTo>
                  <a:pt x="778668" y="1050131"/>
                </a:lnTo>
                <a:lnTo>
                  <a:pt x="754856" y="1031081"/>
                </a:lnTo>
                <a:lnTo>
                  <a:pt x="728662" y="997744"/>
                </a:lnTo>
                <a:lnTo>
                  <a:pt x="685800" y="923925"/>
                </a:lnTo>
                <a:lnTo>
                  <a:pt x="592931" y="764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7A84BFD-AC4F-4B94-8BF3-787D111F1B41}"/>
              </a:ext>
            </a:extLst>
          </p:cNvPr>
          <p:cNvSpPr/>
          <p:nvPr/>
        </p:nvSpPr>
        <p:spPr>
          <a:xfrm>
            <a:off x="3503613" y="3989388"/>
            <a:ext cx="2781300" cy="534987"/>
          </a:xfrm>
          <a:custGeom>
            <a:avLst/>
            <a:gdLst>
              <a:gd name="connsiteX0" fmla="*/ 1169194 w 2781300"/>
              <a:gd name="connsiteY0" fmla="*/ 211931 h 535781"/>
              <a:gd name="connsiteX1" fmla="*/ 1026319 w 2781300"/>
              <a:gd name="connsiteY1" fmla="*/ 228600 h 535781"/>
              <a:gd name="connsiteX2" fmla="*/ 895350 w 2781300"/>
              <a:gd name="connsiteY2" fmla="*/ 242887 h 535781"/>
              <a:gd name="connsiteX3" fmla="*/ 776287 w 2781300"/>
              <a:gd name="connsiteY3" fmla="*/ 254794 h 535781"/>
              <a:gd name="connsiteX4" fmla="*/ 661987 w 2781300"/>
              <a:gd name="connsiteY4" fmla="*/ 261937 h 535781"/>
              <a:gd name="connsiteX5" fmla="*/ 588169 w 2781300"/>
              <a:gd name="connsiteY5" fmla="*/ 266700 h 535781"/>
              <a:gd name="connsiteX6" fmla="*/ 511969 w 2781300"/>
              <a:gd name="connsiteY6" fmla="*/ 266700 h 535781"/>
              <a:gd name="connsiteX7" fmla="*/ 440531 w 2781300"/>
              <a:gd name="connsiteY7" fmla="*/ 264319 h 535781"/>
              <a:gd name="connsiteX8" fmla="*/ 383381 w 2781300"/>
              <a:gd name="connsiteY8" fmla="*/ 261937 h 535781"/>
              <a:gd name="connsiteX9" fmla="*/ 319087 w 2781300"/>
              <a:gd name="connsiteY9" fmla="*/ 254794 h 535781"/>
              <a:gd name="connsiteX10" fmla="*/ 273844 w 2781300"/>
              <a:gd name="connsiteY10" fmla="*/ 247650 h 535781"/>
              <a:gd name="connsiteX11" fmla="*/ 235744 w 2781300"/>
              <a:gd name="connsiteY11" fmla="*/ 238125 h 535781"/>
              <a:gd name="connsiteX12" fmla="*/ 178594 w 2781300"/>
              <a:gd name="connsiteY12" fmla="*/ 216694 h 535781"/>
              <a:gd name="connsiteX13" fmla="*/ 123825 w 2781300"/>
              <a:gd name="connsiteY13" fmla="*/ 190500 h 535781"/>
              <a:gd name="connsiteX14" fmla="*/ 76200 w 2781300"/>
              <a:gd name="connsiteY14" fmla="*/ 161925 h 535781"/>
              <a:gd name="connsiteX15" fmla="*/ 45244 w 2781300"/>
              <a:gd name="connsiteY15" fmla="*/ 145256 h 535781"/>
              <a:gd name="connsiteX16" fmla="*/ 21431 w 2781300"/>
              <a:gd name="connsiteY16" fmla="*/ 138112 h 535781"/>
              <a:gd name="connsiteX17" fmla="*/ 7144 w 2781300"/>
              <a:gd name="connsiteY17" fmla="*/ 140494 h 535781"/>
              <a:gd name="connsiteX18" fmla="*/ 0 w 2781300"/>
              <a:gd name="connsiteY18" fmla="*/ 150019 h 535781"/>
              <a:gd name="connsiteX19" fmla="*/ 2381 w 2781300"/>
              <a:gd name="connsiteY19" fmla="*/ 169069 h 535781"/>
              <a:gd name="connsiteX20" fmla="*/ 14287 w 2781300"/>
              <a:gd name="connsiteY20" fmla="*/ 197644 h 535781"/>
              <a:gd name="connsiteX21" fmla="*/ 78581 w 2781300"/>
              <a:gd name="connsiteY21" fmla="*/ 266700 h 535781"/>
              <a:gd name="connsiteX22" fmla="*/ 180975 w 2781300"/>
              <a:gd name="connsiteY22" fmla="*/ 366712 h 535781"/>
              <a:gd name="connsiteX23" fmla="*/ 259556 w 2781300"/>
              <a:gd name="connsiteY23" fmla="*/ 438150 h 535781"/>
              <a:gd name="connsiteX24" fmla="*/ 330994 w 2781300"/>
              <a:gd name="connsiteY24" fmla="*/ 490537 h 535781"/>
              <a:gd name="connsiteX25" fmla="*/ 366712 w 2781300"/>
              <a:gd name="connsiteY25" fmla="*/ 511969 h 535781"/>
              <a:gd name="connsiteX26" fmla="*/ 397669 w 2781300"/>
              <a:gd name="connsiteY26" fmla="*/ 526256 h 535781"/>
              <a:gd name="connsiteX27" fmla="*/ 414337 w 2781300"/>
              <a:gd name="connsiteY27" fmla="*/ 533400 h 535781"/>
              <a:gd name="connsiteX28" fmla="*/ 445294 w 2781300"/>
              <a:gd name="connsiteY28" fmla="*/ 535781 h 535781"/>
              <a:gd name="connsiteX29" fmla="*/ 519112 w 2781300"/>
              <a:gd name="connsiteY29" fmla="*/ 528637 h 535781"/>
              <a:gd name="connsiteX30" fmla="*/ 569119 w 2781300"/>
              <a:gd name="connsiteY30" fmla="*/ 514350 h 535781"/>
              <a:gd name="connsiteX31" fmla="*/ 650081 w 2781300"/>
              <a:gd name="connsiteY31" fmla="*/ 497681 h 535781"/>
              <a:gd name="connsiteX32" fmla="*/ 857250 w 2781300"/>
              <a:gd name="connsiteY32" fmla="*/ 461962 h 535781"/>
              <a:gd name="connsiteX33" fmla="*/ 1031081 w 2781300"/>
              <a:gd name="connsiteY33" fmla="*/ 433387 h 535781"/>
              <a:gd name="connsiteX34" fmla="*/ 1297781 w 2781300"/>
              <a:gd name="connsiteY34" fmla="*/ 397669 h 535781"/>
              <a:gd name="connsiteX35" fmla="*/ 1574006 w 2781300"/>
              <a:gd name="connsiteY35" fmla="*/ 345281 h 535781"/>
              <a:gd name="connsiteX36" fmla="*/ 1700212 w 2781300"/>
              <a:gd name="connsiteY36" fmla="*/ 321469 h 535781"/>
              <a:gd name="connsiteX37" fmla="*/ 1790700 w 2781300"/>
              <a:gd name="connsiteY37" fmla="*/ 307181 h 535781"/>
              <a:gd name="connsiteX38" fmla="*/ 1883569 w 2781300"/>
              <a:gd name="connsiteY38" fmla="*/ 295275 h 535781"/>
              <a:gd name="connsiteX39" fmla="*/ 2016919 w 2781300"/>
              <a:gd name="connsiteY39" fmla="*/ 288131 h 535781"/>
              <a:gd name="connsiteX40" fmla="*/ 2195512 w 2781300"/>
              <a:gd name="connsiteY40" fmla="*/ 276225 h 535781"/>
              <a:gd name="connsiteX41" fmla="*/ 2455069 w 2781300"/>
              <a:gd name="connsiteY41" fmla="*/ 266700 h 535781"/>
              <a:gd name="connsiteX42" fmla="*/ 2645569 w 2781300"/>
              <a:gd name="connsiteY42" fmla="*/ 261937 h 535781"/>
              <a:gd name="connsiteX43" fmla="*/ 2681287 w 2781300"/>
              <a:gd name="connsiteY43" fmla="*/ 259556 h 535781"/>
              <a:gd name="connsiteX44" fmla="*/ 2726531 w 2781300"/>
              <a:gd name="connsiteY44" fmla="*/ 247650 h 535781"/>
              <a:gd name="connsiteX45" fmla="*/ 2755106 w 2781300"/>
              <a:gd name="connsiteY45" fmla="*/ 233362 h 535781"/>
              <a:gd name="connsiteX46" fmla="*/ 2769394 w 2781300"/>
              <a:gd name="connsiteY46" fmla="*/ 219075 h 535781"/>
              <a:gd name="connsiteX47" fmla="*/ 2778919 w 2781300"/>
              <a:gd name="connsiteY47" fmla="*/ 200025 h 535781"/>
              <a:gd name="connsiteX48" fmla="*/ 2781300 w 2781300"/>
              <a:gd name="connsiteY48" fmla="*/ 183356 h 535781"/>
              <a:gd name="connsiteX49" fmla="*/ 2778919 w 2781300"/>
              <a:gd name="connsiteY49" fmla="*/ 152400 h 535781"/>
              <a:gd name="connsiteX50" fmla="*/ 2767012 w 2781300"/>
              <a:gd name="connsiteY50" fmla="*/ 128587 h 535781"/>
              <a:gd name="connsiteX51" fmla="*/ 2750344 w 2781300"/>
              <a:gd name="connsiteY51" fmla="*/ 111919 h 535781"/>
              <a:gd name="connsiteX52" fmla="*/ 2721769 w 2781300"/>
              <a:gd name="connsiteY52" fmla="*/ 97631 h 535781"/>
              <a:gd name="connsiteX53" fmla="*/ 2681287 w 2781300"/>
              <a:gd name="connsiteY53" fmla="*/ 83344 h 535781"/>
              <a:gd name="connsiteX54" fmla="*/ 2638425 w 2781300"/>
              <a:gd name="connsiteY54" fmla="*/ 66675 h 535781"/>
              <a:gd name="connsiteX55" fmla="*/ 2562225 w 2781300"/>
              <a:gd name="connsiteY55" fmla="*/ 45244 h 535781"/>
              <a:gd name="connsiteX56" fmla="*/ 2497931 w 2781300"/>
              <a:gd name="connsiteY56" fmla="*/ 30956 h 535781"/>
              <a:gd name="connsiteX57" fmla="*/ 2414587 w 2781300"/>
              <a:gd name="connsiteY57" fmla="*/ 16669 h 535781"/>
              <a:gd name="connsiteX58" fmla="*/ 2312194 w 2781300"/>
              <a:gd name="connsiteY58" fmla="*/ 2381 h 535781"/>
              <a:gd name="connsiteX59" fmla="*/ 2269331 w 2781300"/>
              <a:gd name="connsiteY59" fmla="*/ 0 h 535781"/>
              <a:gd name="connsiteX60" fmla="*/ 2219325 w 2781300"/>
              <a:gd name="connsiteY60" fmla="*/ 7144 h 535781"/>
              <a:gd name="connsiteX61" fmla="*/ 2147887 w 2781300"/>
              <a:gd name="connsiteY61" fmla="*/ 23812 h 535781"/>
              <a:gd name="connsiteX62" fmla="*/ 2055019 w 2781300"/>
              <a:gd name="connsiteY62" fmla="*/ 50006 h 535781"/>
              <a:gd name="connsiteX63" fmla="*/ 1997869 w 2781300"/>
              <a:gd name="connsiteY63" fmla="*/ 66675 h 535781"/>
              <a:gd name="connsiteX64" fmla="*/ 1916906 w 2781300"/>
              <a:gd name="connsiteY64" fmla="*/ 85725 h 535781"/>
              <a:gd name="connsiteX65" fmla="*/ 1821656 w 2781300"/>
              <a:gd name="connsiteY65" fmla="*/ 104775 h 535781"/>
              <a:gd name="connsiteX66" fmla="*/ 1659731 w 2781300"/>
              <a:gd name="connsiteY66" fmla="*/ 133350 h 535781"/>
              <a:gd name="connsiteX67" fmla="*/ 1509712 w 2781300"/>
              <a:gd name="connsiteY67" fmla="*/ 159544 h 535781"/>
              <a:gd name="connsiteX68" fmla="*/ 1290637 w 2781300"/>
              <a:gd name="connsiteY68" fmla="*/ 197644 h 535781"/>
              <a:gd name="connsiteX69" fmla="*/ 1169194 w 2781300"/>
              <a:gd name="connsiteY69" fmla="*/ 2119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1300" h="535781">
                <a:moveTo>
                  <a:pt x="1169194" y="211931"/>
                </a:moveTo>
                <a:lnTo>
                  <a:pt x="1026319" y="228600"/>
                </a:lnTo>
                <a:lnTo>
                  <a:pt x="895350" y="242887"/>
                </a:lnTo>
                <a:lnTo>
                  <a:pt x="776287" y="254794"/>
                </a:lnTo>
                <a:lnTo>
                  <a:pt x="661987" y="261937"/>
                </a:lnTo>
                <a:lnTo>
                  <a:pt x="588169" y="266700"/>
                </a:lnTo>
                <a:lnTo>
                  <a:pt x="511969" y="266700"/>
                </a:lnTo>
                <a:lnTo>
                  <a:pt x="440531" y="264319"/>
                </a:lnTo>
                <a:lnTo>
                  <a:pt x="383381" y="261937"/>
                </a:lnTo>
                <a:lnTo>
                  <a:pt x="319087" y="254794"/>
                </a:lnTo>
                <a:lnTo>
                  <a:pt x="273844" y="247650"/>
                </a:lnTo>
                <a:lnTo>
                  <a:pt x="235744" y="238125"/>
                </a:lnTo>
                <a:lnTo>
                  <a:pt x="178594" y="216694"/>
                </a:lnTo>
                <a:lnTo>
                  <a:pt x="123825" y="190500"/>
                </a:lnTo>
                <a:lnTo>
                  <a:pt x="76200" y="161925"/>
                </a:lnTo>
                <a:lnTo>
                  <a:pt x="45244" y="145256"/>
                </a:lnTo>
                <a:lnTo>
                  <a:pt x="21431" y="138112"/>
                </a:lnTo>
                <a:lnTo>
                  <a:pt x="7144" y="140494"/>
                </a:lnTo>
                <a:lnTo>
                  <a:pt x="0" y="150019"/>
                </a:lnTo>
                <a:lnTo>
                  <a:pt x="2381" y="169069"/>
                </a:lnTo>
                <a:lnTo>
                  <a:pt x="14287" y="197644"/>
                </a:lnTo>
                <a:lnTo>
                  <a:pt x="78581" y="266700"/>
                </a:lnTo>
                <a:lnTo>
                  <a:pt x="180975" y="366712"/>
                </a:lnTo>
                <a:lnTo>
                  <a:pt x="259556" y="438150"/>
                </a:lnTo>
                <a:lnTo>
                  <a:pt x="330994" y="490537"/>
                </a:lnTo>
                <a:lnTo>
                  <a:pt x="366712" y="511969"/>
                </a:lnTo>
                <a:lnTo>
                  <a:pt x="397669" y="526256"/>
                </a:lnTo>
                <a:lnTo>
                  <a:pt x="414337" y="533400"/>
                </a:lnTo>
                <a:lnTo>
                  <a:pt x="445294" y="535781"/>
                </a:lnTo>
                <a:lnTo>
                  <a:pt x="519112" y="528637"/>
                </a:lnTo>
                <a:lnTo>
                  <a:pt x="569119" y="514350"/>
                </a:lnTo>
                <a:lnTo>
                  <a:pt x="650081" y="497681"/>
                </a:lnTo>
                <a:lnTo>
                  <a:pt x="857250" y="461962"/>
                </a:lnTo>
                <a:lnTo>
                  <a:pt x="1031081" y="433387"/>
                </a:lnTo>
                <a:lnTo>
                  <a:pt x="1297781" y="397669"/>
                </a:lnTo>
                <a:lnTo>
                  <a:pt x="1574006" y="345281"/>
                </a:lnTo>
                <a:lnTo>
                  <a:pt x="1700212" y="321469"/>
                </a:lnTo>
                <a:lnTo>
                  <a:pt x="1790700" y="307181"/>
                </a:lnTo>
                <a:lnTo>
                  <a:pt x="1883569" y="295275"/>
                </a:lnTo>
                <a:lnTo>
                  <a:pt x="2016919" y="288131"/>
                </a:lnTo>
                <a:lnTo>
                  <a:pt x="2195512" y="276225"/>
                </a:lnTo>
                <a:lnTo>
                  <a:pt x="2455069" y="266700"/>
                </a:lnTo>
                <a:lnTo>
                  <a:pt x="2645569" y="261937"/>
                </a:lnTo>
                <a:lnTo>
                  <a:pt x="2681287" y="259556"/>
                </a:lnTo>
                <a:lnTo>
                  <a:pt x="2726531" y="247650"/>
                </a:lnTo>
                <a:lnTo>
                  <a:pt x="2755106" y="233362"/>
                </a:lnTo>
                <a:lnTo>
                  <a:pt x="2769394" y="219075"/>
                </a:lnTo>
                <a:lnTo>
                  <a:pt x="2778919" y="200025"/>
                </a:lnTo>
                <a:lnTo>
                  <a:pt x="2781300" y="183356"/>
                </a:lnTo>
                <a:lnTo>
                  <a:pt x="2778919" y="152400"/>
                </a:lnTo>
                <a:lnTo>
                  <a:pt x="2767012" y="128587"/>
                </a:lnTo>
                <a:lnTo>
                  <a:pt x="2750344" y="111919"/>
                </a:lnTo>
                <a:lnTo>
                  <a:pt x="2721769" y="97631"/>
                </a:lnTo>
                <a:lnTo>
                  <a:pt x="2681287" y="83344"/>
                </a:lnTo>
                <a:lnTo>
                  <a:pt x="2638425" y="66675"/>
                </a:lnTo>
                <a:lnTo>
                  <a:pt x="2562225" y="45244"/>
                </a:lnTo>
                <a:lnTo>
                  <a:pt x="2497931" y="30956"/>
                </a:lnTo>
                <a:lnTo>
                  <a:pt x="2414587" y="16669"/>
                </a:lnTo>
                <a:lnTo>
                  <a:pt x="2312194" y="2381"/>
                </a:lnTo>
                <a:lnTo>
                  <a:pt x="2269331" y="0"/>
                </a:lnTo>
                <a:lnTo>
                  <a:pt x="2219325" y="7144"/>
                </a:lnTo>
                <a:lnTo>
                  <a:pt x="2147887" y="23812"/>
                </a:lnTo>
                <a:lnTo>
                  <a:pt x="2055019" y="50006"/>
                </a:lnTo>
                <a:lnTo>
                  <a:pt x="1997869" y="66675"/>
                </a:lnTo>
                <a:lnTo>
                  <a:pt x="1916906" y="85725"/>
                </a:lnTo>
                <a:lnTo>
                  <a:pt x="1821656" y="104775"/>
                </a:lnTo>
                <a:lnTo>
                  <a:pt x="1659731" y="133350"/>
                </a:lnTo>
                <a:lnTo>
                  <a:pt x="1509712" y="159544"/>
                </a:lnTo>
                <a:lnTo>
                  <a:pt x="1290637" y="197644"/>
                </a:lnTo>
                <a:lnTo>
                  <a:pt x="1169194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65801EC-A514-4582-8043-A2798B4CC8D9}"/>
              </a:ext>
            </a:extLst>
          </p:cNvPr>
          <p:cNvSpPr/>
          <p:nvPr/>
        </p:nvSpPr>
        <p:spPr>
          <a:xfrm>
            <a:off x="4476750" y="3175000"/>
            <a:ext cx="655638" cy="2230438"/>
          </a:xfrm>
          <a:custGeom>
            <a:avLst/>
            <a:gdLst>
              <a:gd name="connsiteX0" fmla="*/ 288915 w 655270"/>
              <a:gd name="connsiteY0" fmla="*/ 1587541 h 2230897"/>
              <a:gd name="connsiteX1" fmla="*/ 288915 w 655270"/>
              <a:gd name="connsiteY1" fmla="*/ 1179486 h 2230897"/>
              <a:gd name="connsiteX2" fmla="*/ 288915 w 655270"/>
              <a:gd name="connsiteY2" fmla="*/ 970991 h 2230897"/>
              <a:gd name="connsiteX3" fmla="*/ 288915 w 655270"/>
              <a:gd name="connsiteY3" fmla="*/ 756539 h 2230897"/>
              <a:gd name="connsiteX4" fmla="*/ 291893 w 655270"/>
              <a:gd name="connsiteY4" fmla="*/ 515281 h 2230897"/>
              <a:gd name="connsiteX5" fmla="*/ 288915 w 655270"/>
              <a:gd name="connsiteY5" fmla="*/ 443796 h 2230897"/>
              <a:gd name="connsiteX6" fmla="*/ 285936 w 655270"/>
              <a:gd name="connsiteY6" fmla="*/ 408054 h 2230897"/>
              <a:gd name="connsiteX7" fmla="*/ 277001 w 655270"/>
              <a:gd name="connsiteY7" fmla="*/ 354441 h 2230897"/>
              <a:gd name="connsiteX8" fmla="*/ 259130 w 655270"/>
              <a:gd name="connsiteY8" fmla="*/ 297850 h 2230897"/>
              <a:gd name="connsiteX9" fmla="*/ 241259 w 655270"/>
              <a:gd name="connsiteY9" fmla="*/ 256151 h 2230897"/>
              <a:gd name="connsiteX10" fmla="*/ 220409 w 655270"/>
              <a:gd name="connsiteY10" fmla="*/ 220409 h 2230897"/>
              <a:gd name="connsiteX11" fmla="*/ 199560 w 655270"/>
              <a:gd name="connsiteY11" fmla="*/ 187645 h 2230897"/>
              <a:gd name="connsiteX12" fmla="*/ 169775 w 655270"/>
              <a:gd name="connsiteY12" fmla="*/ 154882 h 2230897"/>
              <a:gd name="connsiteX13" fmla="*/ 134033 w 655270"/>
              <a:gd name="connsiteY13" fmla="*/ 122118 h 2230897"/>
              <a:gd name="connsiteX14" fmla="*/ 98291 w 655270"/>
              <a:gd name="connsiteY14" fmla="*/ 92333 h 2230897"/>
              <a:gd name="connsiteX15" fmla="*/ 0 w 655270"/>
              <a:gd name="connsiteY15" fmla="*/ 38720 h 2230897"/>
              <a:gd name="connsiteX16" fmla="*/ 145947 w 655270"/>
              <a:gd name="connsiteY16" fmla="*/ 0 h 2230897"/>
              <a:gd name="connsiteX17" fmla="*/ 285936 w 655270"/>
              <a:gd name="connsiteY17" fmla="*/ 59570 h 2230897"/>
              <a:gd name="connsiteX18" fmla="*/ 402098 w 655270"/>
              <a:gd name="connsiteY18" fmla="*/ 110204 h 2230897"/>
              <a:gd name="connsiteX19" fmla="*/ 524216 w 655270"/>
              <a:gd name="connsiteY19" fmla="*/ 178710 h 2230897"/>
              <a:gd name="connsiteX20" fmla="*/ 601657 w 655270"/>
              <a:gd name="connsiteY20" fmla="*/ 232323 h 2230897"/>
              <a:gd name="connsiteX21" fmla="*/ 628464 w 655270"/>
              <a:gd name="connsiteY21" fmla="*/ 253172 h 2230897"/>
              <a:gd name="connsiteX22" fmla="*/ 643356 w 655270"/>
              <a:gd name="connsiteY22" fmla="*/ 271043 h 2230897"/>
              <a:gd name="connsiteX23" fmla="*/ 649313 w 655270"/>
              <a:gd name="connsiteY23" fmla="*/ 285936 h 2230897"/>
              <a:gd name="connsiteX24" fmla="*/ 655270 w 655270"/>
              <a:gd name="connsiteY24" fmla="*/ 312742 h 2230897"/>
              <a:gd name="connsiteX25" fmla="*/ 655270 w 655270"/>
              <a:gd name="connsiteY25" fmla="*/ 336570 h 2230897"/>
              <a:gd name="connsiteX26" fmla="*/ 646335 w 655270"/>
              <a:gd name="connsiteY26" fmla="*/ 363377 h 2230897"/>
              <a:gd name="connsiteX27" fmla="*/ 628464 w 655270"/>
              <a:gd name="connsiteY27" fmla="*/ 396140 h 2230897"/>
              <a:gd name="connsiteX28" fmla="*/ 607614 w 655270"/>
              <a:gd name="connsiteY28" fmla="*/ 425925 h 2230897"/>
              <a:gd name="connsiteX29" fmla="*/ 595700 w 655270"/>
              <a:gd name="connsiteY29" fmla="*/ 452732 h 2230897"/>
              <a:gd name="connsiteX30" fmla="*/ 583786 w 655270"/>
              <a:gd name="connsiteY30" fmla="*/ 497410 h 2230897"/>
              <a:gd name="connsiteX31" fmla="*/ 574851 w 655270"/>
              <a:gd name="connsiteY31" fmla="*/ 571872 h 2230897"/>
              <a:gd name="connsiteX32" fmla="*/ 562937 w 655270"/>
              <a:gd name="connsiteY32" fmla="*/ 691012 h 2230897"/>
              <a:gd name="connsiteX33" fmla="*/ 559958 w 655270"/>
              <a:gd name="connsiteY33" fmla="*/ 810152 h 2230897"/>
              <a:gd name="connsiteX34" fmla="*/ 556980 w 655270"/>
              <a:gd name="connsiteY34" fmla="*/ 1000776 h 2230897"/>
              <a:gd name="connsiteX35" fmla="*/ 556980 w 655270"/>
              <a:gd name="connsiteY35" fmla="*/ 1155658 h 2230897"/>
              <a:gd name="connsiteX36" fmla="*/ 551023 w 655270"/>
              <a:gd name="connsiteY36" fmla="*/ 1572649 h 2230897"/>
              <a:gd name="connsiteX37" fmla="*/ 539109 w 655270"/>
              <a:gd name="connsiteY37" fmla="*/ 1971768 h 2230897"/>
              <a:gd name="connsiteX38" fmla="*/ 533152 w 655270"/>
              <a:gd name="connsiteY38" fmla="*/ 2227919 h 2230897"/>
              <a:gd name="connsiteX39" fmla="*/ 291893 w 655270"/>
              <a:gd name="connsiteY39" fmla="*/ 2230897 h 2230897"/>
              <a:gd name="connsiteX40" fmla="*/ 288915 w 655270"/>
              <a:gd name="connsiteY40" fmla="*/ 2040273 h 2230897"/>
              <a:gd name="connsiteX41" fmla="*/ 288915 w 655270"/>
              <a:gd name="connsiteY41" fmla="*/ 1587541 h 223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5270" h="2230897">
                <a:moveTo>
                  <a:pt x="288915" y="1587541"/>
                </a:moveTo>
                <a:lnTo>
                  <a:pt x="288915" y="1179486"/>
                </a:lnTo>
                <a:lnTo>
                  <a:pt x="288915" y="970991"/>
                </a:lnTo>
                <a:lnTo>
                  <a:pt x="288915" y="756539"/>
                </a:lnTo>
                <a:cubicBezTo>
                  <a:pt x="289908" y="676120"/>
                  <a:pt x="290900" y="595700"/>
                  <a:pt x="291893" y="515281"/>
                </a:cubicBezTo>
                <a:lnTo>
                  <a:pt x="288915" y="443796"/>
                </a:lnTo>
                <a:lnTo>
                  <a:pt x="285936" y="408054"/>
                </a:lnTo>
                <a:lnTo>
                  <a:pt x="277001" y="354441"/>
                </a:lnTo>
                <a:lnTo>
                  <a:pt x="259130" y="297850"/>
                </a:lnTo>
                <a:lnTo>
                  <a:pt x="241259" y="256151"/>
                </a:lnTo>
                <a:lnTo>
                  <a:pt x="220409" y="220409"/>
                </a:lnTo>
                <a:lnTo>
                  <a:pt x="199560" y="187645"/>
                </a:lnTo>
                <a:lnTo>
                  <a:pt x="169775" y="154882"/>
                </a:lnTo>
                <a:lnTo>
                  <a:pt x="134033" y="122118"/>
                </a:lnTo>
                <a:lnTo>
                  <a:pt x="98291" y="92333"/>
                </a:lnTo>
                <a:lnTo>
                  <a:pt x="0" y="38720"/>
                </a:lnTo>
                <a:lnTo>
                  <a:pt x="145947" y="0"/>
                </a:lnTo>
                <a:lnTo>
                  <a:pt x="285936" y="59570"/>
                </a:lnTo>
                <a:lnTo>
                  <a:pt x="402098" y="110204"/>
                </a:lnTo>
                <a:lnTo>
                  <a:pt x="524216" y="178710"/>
                </a:lnTo>
                <a:lnTo>
                  <a:pt x="601657" y="232323"/>
                </a:lnTo>
                <a:lnTo>
                  <a:pt x="628464" y="253172"/>
                </a:lnTo>
                <a:lnTo>
                  <a:pt x="643356" y="271043"/>
                </a:lnTo>
                <a:lnTo>
                  <a:pt x="649313" y="285936"/>
                </a:lnTo>
                <a:lnTo>
                  <a:pt x="655270" y="312742"/>
                </a:lnTo>
                <a:lnTo>
                  <a:pt x="655270" y="336570"/>
                </a:lnTo>
                <a:lnTo>
                  <a:pt x="646335" y="363377"/>
                </a:lnTo>
                <a:lnTo>
                  <a:pt x="628464" y="396140"/>
                </a:lnTo>
                <a:lnTo>
                  <a:pt x="607614" y="425925"/>
                </a:lnTo>
                <a:lnTo>
                  <a:pt x="595700" y="452732"/>
                </a:lnTo>
                <a:lnTo>
                  <a:pt x="583786" y="497410"/>
                </a:lnTo>
                <a:lnTo>
                  <a:pt x="574851" y="571872"/>
                </a:lnTo>
                <a:lnTo>
                  <a:pt x="562937" y="691012"/>
                </a:lnTo>
                <a:lnTo>
                  <a:pt x="559958" y="810152"/>
                </a:lnTo>
                <a:cubicBezTo>
                  <a:pt x="558965" y="873693"/>
                  <a:pt x="557973" y="937235"/>
                  <a:pt x="556980" y="1000776"/>
                </a:cubicBezTo>
                <a:lnTo>
                  <a:pt x="556980" y="1155658"/>
                </a:lnTo>
                <a:cubicBezTo>
                  <a:pt x="554994" y="1294655"/>
                  <a:pt x="553009" y="1433652"/>
                  <a:pt x="551023" y="1572649"/>
                </a:cubicBezTo>
                <a:lnTo>
                  <a:pt x="539109" y="1971768"/>
                </a:lnTo>
                <a:lnTo>
                  <a:pt x="533152" y="2227919"/>
                </a:lnTo>
                <a:lnTo>
                  <a:pt x="291893" y="2230897"/>
                </a:lnTo>
                <a:cubicBezTo>
                  <a:pt x="290900" y="2167356"/>
                  <a:pt x="289908" y="2103814"/>
                  <a:pt x="288915" y="2040273"/>
                </a:cubicBezTo>
                <a:lnTo>
                  <a:pt x="288915" y="15875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546BC59D-91FD-4614-91A0-DBFB738D1381}"/>
              </a:ext>
            </a:extLst>
          </p:cNvPr>
          <p:cNvSpPr/>
          <p:nvPr/>
        </p:nvSpPr>
        <p:spPr>
          <a:xfrm>
            <a:off x="2717800" y="5218113"/>
            <a:ext cx="4386263" cy="533400"/>
          </a:xfrm>
          <a:custGeom>
            <a:avLst/>
            <a:gdLst>
              <a:gd name="connsiteX0" fmla="*/ 2962092 w 4384884"/>
              <a:gd name="connsiteY0" fmla="*/ 56488 h 533106"/>
              <a:gd name="connsiteX1" fmla="*/ 2661999 w 4384884"/>
              <a:gd name="connsiteY1" fmla="*/ 60018 h 533106"/>
              <a:gd name="connsiteX2" fmla="*/ 2372498 w 4384884"/>
              <a:gd name="connsiteY2" fmla="*/ 63549 h 533106"/>
              <a:gd name="connsiteX3" fmla="*/ 2252461 w 4384884"/>
              <a:gd name="connsiteY3" fmla="*/ 63549 h 533106"/>
              <a:gd name="connsiteX4" fmla="*/ 1970021 w 4384884"/>
              <a:gd name="connsiteY4" fmla="*/ 95323 h 533106"/>
              <a:gd name="connsiteX5" fmla="*/ 1659336 w 4384884"/>
              <a:gd name="connsiteY5" fmla="*/ 137689 h 533106"/>
              <a:gd name="connsiteX6" fmla="*/ 1369835 w 4384884"/>
              <a:gd name="connsiteY6" fmla="*/ 176525 h 533106"/>
              <a:gd name="connsiteX7" fmla="*/ 1143883 w 4384884"/>
              <a:gd name="connsiteY7" fmla="*/ 208299 h 533106"/>
              <a:gd name="connsiteX8" fmla="*/ 893217 w 4384884"/>
              <a:gd name="connsiteY8" fmla="*/ 240074 h 533106"/>
              <a:gd name="connsiteX9" fmla="*/ 716692 w 4384884"/>
              <a:gd name="connsiteY9" fmla="*/ 261257 h 533106"/>
              <a:gd name="connsiteX10" fmla="*/ 550759 w 4384884"/>
              <a:gd name="connsiteY10" fmla="*/ 278910 h 533106"/>
              <a:gd name="connsiteX11" fmla="*/ 473088 w 4384884"/>
              <a:gd name="connsiteY11" fmla="*/ 285971 h 533106"/>
              <a:gd name="connsiteX12" fmla="*/ 423661 w 4384884"/>
              <a:gd name="connsiteY12" fmla="*/ 285971 h 533106"/>
              <a:gd name="connsiteX13" fmla="*/ 363642 w 4384884"/>
              <a:gd name="connsiteY13" fmla="*/ 275379 h 533106"/>
              <a:gd name="connsiteX14" fmla="*/ 261258 w 4384884"/>
              <a:gd name="connsiteY14" fmla="*/ 250665 h 533106"/>
              <a:gd name="connsiteX15" fmla="*/ 109446 w 4384884"/>
              <a:gd name="connsiteY15" fmla="*/ 194177 h 533106"/>
              <a:gd name="connsiteX16" fmla="*/ 63550 w 4384884"/>
              <a:gd name="connsiteY16" fmla="*/ 176525 h 533106"/>
              <a:gd name="connsiteX17" fmla="*/ 24714 w 4384884"/>
              <a:gd name="connsiteY17" fmla="*/ 172994 h 533106"/>
              <a:gd name="connsiteX18" fmla="*/ 10592 w 4384884"/>
              <a:gd name="connsiteY18" fmla="*/ 176525 h 533106"/>
              <a:gd name="connsiteX19" fmla="*/ 3531 w 4384884"/>
              <a:gd name="connsiteY19" fmla="*/ 183586 h 533106"/>
              <a:gd name="connsiteX20" fmla="*/ 0 w 4384884"/>
              <a:gd name="connsiteY20" fmla="*/ 201238 h 533106"/>
              <a:gd name="connsiteX21" fmla="*/ 14122 w 4384884"/>
              <a:gd name="connsiteY21" fmla="*/ 236543 h 533106"/>
              <a:gd name="connsiteX22" fmla="*/ 45897 w 4384884"/>
              <a:gd name="connsiteY22" fmla="*/ 264787 h 533106"/>
              <a:gd name="connsiteX23" fmla="*/ 187117 w 4384884"/>
              <a:gd name="connsiteY23" fmla="*/ 363642 h 533106"/>
              <a:gd name="connsiteX24" fmla="*/ 303624 w 4384884"/>
              <a:gd name="connsiteY24" fmla="*/ 437782 h 533106"/>
              <a:gd name="connsiteX25" fmla="*/ 398947 w 4384884"/>
              <a:gd name="connsiteY25" fmla="*/ 483679 h 533106"/>
              <a:gd name="connsiteX26" fmla="*/ 480149 w 4384884"/>
              <a:gd name="connsiteY26" fmla="*/ 515453 h 533106"/>
              <a:gd name="connsiteX27" fmla="*/ 529576 w 4384884"/>
              <a:gd name="connsiteY27" fmla="*/ 529575 h 533106"/>
              <a:gd name="connsiteX28" fmla="*/ 564881 w 4384884"/>
              <a:gd name="connsiteY28" fmla="*/ 533106 h 533106"/>
              <a:gd name="connsiteX29" fmla="*/ 614308 w 4384884"/>
              <a:gd name="connsiteY29" fmla="*/ 529575 h 533106"/>
              <a:gd name="connsiteX30" fmla="*/ 688448 w 4384884"/>
              <a:gd name="connsiteY30" fmla="*/ 511923 h 533106"/>
              <a:gd name="connsiteX31" fmla="*/ 794363 w 4384884"/>
              <a:gd name="connsiteY31" fmla="*/ 476618 h 533106"/>
              <a:gd name="connsiteX32" fmla="*/ 833199 w 4384884"/>
              <a:gd name="connsiteY32" fmla="*/ 462496 h 533106"/>
              <a:gd name="connsiteX33" fmla="*/ 1020316 w 4384884"/>
              <a:gd name="connsiteY33" fmla="*/ 434252 h 533106"/>
              <a:gd name="connsiteX34" fmla="*/ 1292164 w 4384884"/>
              <a:gd name="connsiteY34" fmla="*/ 388355 h 533106"/>
              <a:gd name="connsiteX35" fmla="*/ 1564013 w 4384884"/>
              <a:gd name="connsiteY35" fmla="*/ 345989 h 533106"/>
              <a:gd name="connsiteX36" fmla="*/ 1800556 w 4384884"/>
              <a:gd name="connsiteY36" fmla="*/ 314215 h 533106"/>
              <a:gd name="connsiteX37" fmla="*/ 1966490 w 4384884"/>
              <a:gd name="connsiteY37" fmla="*/ 296562 h 533106"/>
              <a:gd name="connsiteX38" fmla="*/ 2245400 w 4384884"/>
              <a:gd name="connsiteY38" fmla="*/ 278910 h 533106"/>
              <a:gd name="connsiteX39" fmla="*/ 2517248 w 4384884"/>
              <a:gd name="connsiteY39" fmla="*/ 268318 h 533106"/>
              <a:gd name="connsiteX40" fmla="*/ 2725548 w 4384884"/>
              <a:gd name="connsiteY40" fmla="*/ 264787 h 533106"/>
              <a:gd name="connsiteX41" fmla="*/ 2962092 w 4384884"/>
              <a:gd name="connsiteY41" fmla="*/ 264787 h 533106"/>
              <a:gd name="connsiteX42" fmla="*/ 3195105 w 4384884"/>
              <a:gd name="connsiteY42" fmla="*/ 268318 h 533106"/>
              <a:gd name="connsiteX43" fmla="*/ 3403404 w 4384884"/>
              <a:gd name="connsiteY43" fmla="*/ 271849 h 533106"/>
              <a:gd name="connsiteX44" fmla="*/ 3509319 w 4384884"/>
              <a:gd name="connsiteY44" fmla="*/ 275379 h 533106"/>
              <a:gd name="connsiteX45" fmla="*/ 3742333 w 4384884"/>
              <a:gd name="connsiteY45" fmla="*/ 296562 h 533106"/>
              <a:gd name="connsiteX46" fmla="*/ 3971815 w 4384884"/>
              <a:gd name="connsiteY46" fmla="*/ 328337 h 533106"/>
              <a:gd name="connsiteX47" fmla="*/ 4187176 w 4384884"/>
              <a:gd name="connsiteY47" fmla="*/ 356581 h 533106"/>
              <a:gd name="connsiteX48" fmla="*/ 4300152 w 4384884"/>
              <a:gd name="connsiteY48" fmla="*/ 374233 h 533106"/>
              <a:gd name="connsiteX49" fmla="*/ 4314274 w 4384884"/>
              <a:gd name="connsiteY49" fmla="*/ 370703 h 533106"/>
              <a:gd name="connsiteX50" fmla="*/ 4342518 w 4384884"/>
              <a:gd name="connsiteY50" fmla="*/ 360111 h 533106"/>
              <a:gd name="connsiteX51" fmla="*/ 4367231 w 4384884"/>
              <a:gd name="connsiteY51" fmla="*/ 335398 h 533106"/>
              <a:gd name="connsiteX52" fmla="*/ 4370762 w 4384884"/>
              <a:gd name="connsiteY52" fmla="*/ 331867 h 533106"/>
              <a:gd name="connsiteX53" fmla="*/ 4381353 w 4384884"/>
              <a:gd name="connsiteY53" fmla="*/ 307154 h 533106"/>
              <a:gd name="connsiteX54" fmla="*/ 4384884 w 4384884"/>
              <a:gd name="connsiteY54" fmla="*/ 289501 h 533106"/>
              <a:gd name="connsiteX55" fmla="*/ 4377823 w 4384884"/>
              <a:gd name="connsiteY55" fmla="*/ 271849 h 533106"/>
              <a:gd name="connsiteX56" fmla="*/ 4356640 w 4384884"/>
              <a:gd name="connsiteY56" fmla="*/ 233013 h 533106"/>
              <a:gd name="connsiteX57" fmla="*/ 4317804 w 4384884"/>
              <a:gd name="connsiteY57" fmla="*/ 183586 h 533106"/>
              <a:gd name="connsiteX58" fmla="*/ 4278969 w 4384884"/>
              <a:gd name="connsiteY58" fmla="*/ 151811 h 533106"/>
              <a:gd name="connsiteX59" fmla="*/ 4218950 w 4384884"/>
              <a:gd name="connsiteY59" fmla="*/ 112976 h 533106"/>
              <a:gd name="connsiteX60" fmla="*/ 4127157 w 4384884"/>
              <a:gd name="connsiteY60" fmla="*/ 67079 h 533106"/>
              <a:gd name="connsiteX61" fmla="*/ 3978876 w 4384884"/>
              <a:gd name="connsiteY61" fmla="*/ 14122 h 533106"/>
              <a:gd name="connsiteX62" fmla="*/ 3929449 w 4384884"/>
              <a:gd name="connsiteY62" fmla="*/ 0 h 533106"/>
              <a:gd name="connsiteX63" fmla="*/ 3915327 w 4384884"/>
              <a:gd name="connsiteY63" fmla="*/ 0 h 533106"/>
              <a:gd name="connsiteX64" fmla="*/ 3823534 w 4384884"/>
              <a:gd name="connsiteY64" fmla="*/ 14122 h 533106"/>
              <a:gd name="connsiteX65" fmla="*/ 3692906 w 4384884"/>
              <a:gd name="connsiteY65" fmla="*/ 38835 h 533106"/>
              <a:gd name="connsiteX66" fmla="*/ 3498728 w 4384884"/>
              <a:gd name="connsiteY66" fmla="*/ 45896 h 533106"/>
              <a:gd name="connsiteX67" fmla="*/ 3205696 w 4384884"/>
              <a:gd name="connsiteY67" fmla="*/ 52957 h 533106"/>
              <a:gd name="connsiteX68" fmla="*/ 2962092 w 4384884"/>
              <a:gd name="connsiteY68" fmla="*/ 5648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84884" h="533106">
                <a:moveTo>
                  <a:pt x="2962092" y="56488"/>
                </a:moveTo>
                <a:lnTo>
                  <a:pt x="2661999" y="60018"/>
                </a:lnTo>
                <a:lnTo>
                  <a:pt x="2372498" y="63549"/>
                </a:lnTo>
                <a:lnTo>
                  <a:pt x="2252461" y="63549"/>
                </a:lnTo>
                <a:lnTo>
                  <a:pt x="1970021" y="95323"/>
                </a:lnTo>
                <a:lnTo>
                  <a:pt x="1659336" y="137689"/>
                </a:lnTo>
                <a:lnTo>
                  <a:pt x="1369835" y="176525"/>
                </a:lnTo>
                <a:lnTo>
                  <a:pt x="1143883" y="208299"/>
                </a:lnTo>
                <a:lnTo>
                  <a:pt x="893217" y="240074"/>
                </a:lnTo>
                <a:lnTo>
                  <a:pt x="716692" y="261257"/>
                </a:lnTo>
                <a:lnTo>
                  <a:pt x="550759" y="278910"/>
                </a:lnTo>
                <a:lnTo>
                  <a:pt x="473088" y="285971"/>
                </a:lnTo>
                <a:lnTo>
                  <a:pt x="423661" y="285971"/>
                </a:lnTo>
                <a:lnTo>
                  <a:pt x="363642" y="275379"/>
                </a:lnTo>
                <a:lnTo>
                  <a:pt x="261258" y="250665"/>
                </a:lnTo>
                <a:lnTo>
                  <a:pt x="109446" y="194177"/>
                </a:lnTo>
                <a:lnTo>
                  <a:pt x="63550" y="176525"/>
                </a:lnTo>
                <a:lnTo>
                  <a:pt x="24714" y="172994"/>
                </a:lnTo>
                <a:lnTo>
                  <a:pt x="10592" y="176525"/>
                </a:lnTo>
                <a:lnTo>
                  <a:pt x="3531" y="183586"/>
                </a:lnTo>
                <a:lnTo>
                  <a:pt x="0" y="201238"/>
                </a:lnTo>
                <a:lnTo>
                  <a:pt x="14122" y="236543"/>
                </a:lnTo>
                <a:lnTo>
                  <a:pt x="45897" y="264787"/>
                </a:lnTo>
                <a:lnTo>
                  <a:pt x="187117" y="363642"/>
                </a:lnTo>
                <a:lnTo>
                  <a:pt x="303624" y="437782"/>
                </a:lnTo>
                <a:lnTo>
                  <a:pt x="398947" y="483679"/>
                </a:lnTo>
                <a:lnTo>
                  <a:pt x="480149" y="515453"/>
                </a:lnTo>
                <a:lnTo>
                  <a:pt x="529576" y="529575"/>
                </a:lnTo>
                <a:lnTo>
                  <a:pt x="564881" y="533106"/>
                </a:lnTo>
                <a:lnTo>
                  <a:pt x="614308" y="529575"/>
                </a:lnTo>
                <a:lnTo>
                  <a:pt x="688448" y="511923"/>
                </a:lnTo>
                <a:lnTo>
                  <a:pt x="794363" y="476618"/>
                </a:lnTo>
                <a:lnTo>
                  <a:pt x="833199" y="462496"/>
                </a:lnTo>
                <a:lnTo>
                  <a:pt x="1020316" y="434252"/>
                </a:lnTo>
                <a:lnTo>
                  <a:pt x="1292164" y="388355"/>
                </a:lnTo>
                <a:lnTo>
                  <a:pt x="1564013" y="345989"/>
                </a:lnTo>
                <a:lnTo>
                  <a:pt x="1800556" y="314215"/>
                </a:lnTo>
                <a:lnTo>
                  <a:pt x="1966490" y="296562"/>
                </a:lnTo>
                <a:lnTo>
                  <a:pt x="2245400" y="278910"/>
                </a:lnTo>
                <a:lnTo>
                  <a:pt x="2517248" y="268318"/>
                </a:lnTo>
                <a:lnTo>
                  <a:pt x="2725548" y="264787"/>
                </a:lnTo>
                <a:lnTo>
                  <a:pt x="2962092" y="264787"/>
                </a:lnTo>
                <a:lnTo>
                  <a:pt x="3195105" y="268318"/>
                </a:lnTo>
                <a:lnTo>
                  <a:pt x="3403404" y="271849"/>
                </a:lnTo>
                <a:lnTo>
                  <a:pt x="3509319" y="275379"/>
                </a:lnTo>
                <a:lnTo>
                  <a:pt x="3742333" y="296562"/>
                </a:lnTo>
                <a:lnTo>
                  <a:pt x="3971815" y="328337"/>
                </a:lnTo>
                <a:lnTo>
                  <a:pt x="4187176" y="356581"/>
                </a:lnTo>
                <a:lnTo>
                  <a:pt x="4300152" y="374233"/>
                </a:lnTo>
                <a:lnTo>
                  <a:pt x="4314274" y="370703"/>
                </a:lnTo>
                <a:lnTo>
                  <a:pt x="4342518" y="360111"/>
                </a:lnTo>
                <a:lnTo>
                  <a:pt x="4367231" y="335398"/>
                </a:lnTo>
                <a:lnTo>
                  <a:pt x="4370762" y="331867"/>
                </a:lnTo>
                <a:lnTo>
                  <a:pt x="4381353" y="307154"/>
                </a:lnTo>
                <a:lnTo>
                  <a:pt x="4384884" y="289501"/>
                </a:lnTo>
                <a:lnTo>
                  <a:pt x="4377823" y="271849"/>
                </a:lnTo>
                <a:lnTo>
                  <a:pt x="4356640" y="233013"/>
                </a:lnTo>
                <a:lnTo>
                  <a:pt x="4317804" y="183586"/>
                </a:lnTo>
                <a:lnTo>
                  <a:pt x="4278969" y="151811"/>
                </a:lnTo>
                <a:lnTo>
                  <a:pt x="4218950" y="112976"/>
                </a:lnTo>
                <a:lnTo>
                  <a:pt x="4127157" y="67079"/>
                </a:lnTo>
                <a:lnTo>
                  <a:pt x="3978876" y="14122"/>
                </a:lnTo>
                <a:lnTo>
                  <a:pt x="3929449" y="0"/>
                </a:lnTo>
                <a:lnTo>
                  <a:pt x="3915327" y="0"/>
                </a:lnTo>
                <a:lnTo>
                  <a:pt x="3823534" y="14122"/>
                </a:lnTo>
                <a:lnTo>
                  <a:pt x="3692906" y="38835"/>
                </a:lnTo>
                <a:lnTo>
                  <a:pt x="3498728" y="45896"/>
                </a:lnTo>
                <a:lnTo>
                  <a:pt x="3205696" y="52957"/>
                </a:lnTo>
                <a:lnTo>
                  <a:pt x="2962092" y="56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1D358B-E378-4BB0-91AB-0F9D34E884A7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870200" y="1725613"/>
            <a:chExt cx="4386263" cy="4178300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4A28192F-C0A2-4738-B868-8F07DCBECAE9}"/>
                </a:ext>
              </a:extLst>
            </p:cNvPr>
            <p:cNvSpPr/>
            <p:nvPr/>
          </p:nvSpPr>
          <p:spPr>
            <a:xfrm>
              <a:off x="3228975" y="17256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59A7DD1C-884E-4013-9F8D-CF58012295FE}"/>
                </a:ext>
              </a:extLst>
            </p:cNvPr>
            <p:cNvSpPr/>
            <p:nvPr/>
          </p:nvSpPr>
          <p:spPr>
            <a:xfrm>
              <a:off x="3729038" y="20685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F41BADEE-8582-47EE-A19F-754E517CAC25}"/>
                </a:ext>
              </a:extLst>
            </p:cNvPr>
            <p:cNvSpPr/>
            <p:nvPr/>
          </p:nvSpPr>
          <p:spPr>
            <a:xfrm>
              <a:off x="3532188" y="29289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583F309A-6967-4004-8485-E741F641AA0B}"/>
                </a:ext>
              </a:extLst>
            </p:cNvPr>
            <p:cNvSpPr/>
            <p:nvPr/>
          </p:nvSpPr>
          <p:spPr>
            <a:xfrm>
              <a:off x="5643563" y="24955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17618D53-EC6B-4D08-B59E-DEA8212D1B36}"/>
                </a:ext>
              </a:extLst>
            </p:cNvPr>
            <p:cNvSpPr/>
            <p:nvPr/>
          </p:nvSpPr>
          <p:spPr>
            <a:xfrm>
              <a:off x="3656013" y="41417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8EFF1C8A-9DB0-4BC9-A2ED-4BADE4354E8A}"/>
                </a:ext>
              </a:extLst>
            </p:cNvPr>
            <p:cNvSpPr/>
            <p:nvPr/>
          </p:nvSpPr>
          <p:spPr>
            <a:xfrm>
              <a:off x="4629150" y="33274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45D85D8D-6C4C-4C58-9CAF-51293BDACDAA}"/>
                </a:ext>
              </a:extLst>
            </p:cNvPr>
            <p:cNvSpPr/>
            <p:nvPr/>
          </p:nvSpPr>
          <p:spPr>
            <a:xfrm>
              <a:off x="2870200" y="53705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DC58C3A-0407-4781-A520-B3DBB8BEE822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18" name="フリーフォーム 38">
              <a:extLst>
                <a:ext uri="{FF2B5EF4-FFF2-40B4-BE49-F238E27FC236}">
                  <a16:creationId xmlns:a16="http://schemas.microsoft.com/office/drawing/2014/main" id="{F567F198-16AB-40C8-BEE4-0F9B97D55FD9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894B2B70-3F6E-4D70-B63B-ABC359548122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5305BC4B-EDEB-411B-8A67-3EEEFADB8FF3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1">
              <a:extLst>
                <a:ext uri="{FF2B5EF4-FFF2-40B4-BE49-F238E27FC236}">
                  <a16:creationId xmlns:a16="http://schemas.microsoft.com/office/drawing/2014/main" id="{FF98C176-B81A-4B25-AB0C-FF0095F5EE86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44FE8D4B-B3F2-4365-9DE5-B1559B4BF8DB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AAA30B3C-62C2-4E31-BD0E-349ABB1CBA9C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9E3EC6AB-DA22-4A60-A6BB-0E1112BE895F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6E36910-3CC8-4BC0-A52A-BF31811E9923}"/>
              </a:ext>
            </a:extLst>
          </p:cNvPr>
          <p:cNvSpPr/>
          <p:nvPr/>
        </p:nvSpPr>
        <p:spPr>
          <a:xfrm>
            <a:off x="2900363" y="1741488"/>
            <a:ext cx="914400" cy="549275"/>
          </a:xfrm>
          <a:custGeom>
            <a:avLst/>
            <a:gdLst>
              <a:gd name="connsiteX0" fmla="*/ 488156 w 914400"/>
              <a:gd name="connsiteY0" fmla="*/ 421481 h 550069"/>
              <a:gd name="connsiteX1" fmla="*/ 357187 w 914400"/>
              <a:gd name="connsiteY1" fmla="*/ 328612 h 550069"/>
              <a:gd name="connsiteX2" fmla="*/ 238125 w 914400"/>
              <a:gd name="connsiteY2" fmla="*/ 238125 h 550069"/>
              <a:gd name="connsiteX3" fmla="*/ 102393 w 914400"/>
              <a:gd name="connsiteY3" fmla="*/ 133350 h 550069"/>
              <a:gd name="connsiteX4" fmla="*/ 33337 w 914400"/>
              <a:gd name="connsiteY4" fmla="*/ 78581 h 550069"/>
              <a:gd name="connsiteX5" fmla="*/ 16668 w 914400"/>
              <a:gd name="connsiteY5" fmla="*/ 61912 h 550069"/>
              <a:gd name="connsiteX6" fmla="*/ 4762 w 914400"/>
              <a:gd name="connsiteY6" fmla="*/ 47625 h 550069"/>
              <a:gd name="connsiteX7" fmla="*/ 0 w 914400"/>
              <a:gd name="connsiteY7" fmla="*/ 30956 h 550069"/>
              <a:gd name="connsiteX8" fmla="*/ 0 w 914400"/>
              <a:gd name="connsiteY8" fmla="*/ 14287 h 550069"/>
              <a:gd name="connsiteX9" fmla="*/ 4762 w 914400"/>
              <a:gd name="connsiteY9" fmla="*/ 2381 h 550069"/>
              <a:gd name="connsiteX10" fmla="*/ 33337 w 914400"/>
              <a:gd name="connsiteY10" fmla="*/ 0 h 550069"/>
              <a:gd name="connsiteX11" fmla="*/ 64293 w 914400"/>
              <a:gd name="connsiteY11" fmla="*/ 11906 h 550069"/>
              <a:gd name="connsiteX12" fmla="*/ 100012 w 914400"/>
              <a:gd name="connsiteY12" fmla="*/ 28575 h 550069"/>
              <a:gd name="connsiteX13" fmla="*/ 150018 w 914400"/>
              <a:gd name="connsiteY13" fmla="*/ 47625 h 550069"/>
              <a:gd name="connsiteX14" fmla="*/ 223837 w 914400"/>
              <a:gd name="connsiteY14" fmla="*/ 66675 h 550069"/>
              <a:gd name="connsiteX15" fmla="*/ 314325 w 914400"/>
              <a:gd name="connsiteY15" fmla="*/ 83344 h 550069"/>
              <a:gd name="connsiteX16" fmla="*/ 407193 w 914400"/>
              <a:gd name="connsiteY16" fmla="*/ 97631 h 550069"/>
              <a:gd name="connsiteX17" fmla="*/ 528637 w 914400"/>
              <a:gd name="connsiteY17" fmla="*/ 104775 h 550069"/>
              <a:gd name="connsiteX18" fmla="*/ 590550 w 914400"/>
              <a:gd name="connsiteY18" fmla="*/ 104775 h 550069"/>
              <a:gd name="connsiteX19" fmla="*/ 628650 w 914400"/>
              <a:gd name="connsiteY19" fmla="*/ 107156 h 550069"/>
              <a:gd name="connsiteX20" fmla="*/ 673893 w 914400"/>
              <a:gd name="connsiteY20" fmla="*/ 116681 h 550069"/>
              <a:gd name="connsiteX21" fmla="*/ 714375 w 914400"/>
              <a:gd name="connsiteY21" fmla="*/ 130969 h 550069"/>
              <a:gd name="connsiteX22" fmla="*/ 759618 w 914400"/>
              <a:gd name="connsiteY22" fmla="*/ 159544 h 550069"/>
              <a:gd name="connsiteX23" fmla="*/ 804862 w 914400"/>
              <a:gd name="connsiteY23" fmla="*/ 202406 h 550069"/>
              <a:gd name="connsiteX24" fmla="*/ 845343 w 914400"/>
              <a:gd name="connsiteY24" fmla="*/ 252412 h 550069"/>
              <a:gd name="connsiteX25" fmla="*/ 878681 w 914400"/>
              <a:gd name="connsiteY25" fmla="*/ 304800 h 550069"/>
              <a:gd name="connsiteX26" fmla="*/ 897731 w 914400"/>
              <a:gd name="connsiteY26" fmla="*/ 345281 h 550069"/>
              <a:gd name="connsiteX27" fmla="*/ 909637 w 914400"/>
              <a:gd name="connsiteY27" fmla="*/ 383381 h 550069"/>
              <a:gd name="connsiteX28" fmla="*/ 914400 w 914400"/>
              <a:gd name="connsiteY28" fmla="*/ 419100 h 550069"/>
              <a:gd name="connsiteX29" fmla="*/ 907256 w 914400"/>
              <a:gd name="connsiteY29" fmla="*/ 466725 h 550069"/>
              <a:gd name="connsiteX30" fmla="*/ 890587 w 914400"/>
              <a:gd name="connsiteY30" fmla="*/ 504825 h 550069"/>
              <a:gd name="connsiteX31" fmla="*/ 871537 w 914400"/>
              <a:gd name="connsiteY31" fmla="*/ 531019 h 550069"/>
              <a:gd name="connsiteX32" fmla="*/ 857250 w 914400"/>
              <a:gd name="connsiteY32" fmla="*/ 542925 h 550069"/>
              <a:gd name="connsiteX33" fmla="*/ 833437 w 914400"/>
              <a:gd name="connsiteY33" fmla="*/ 550069 h 550069"/>
              <a:gd name="connsiteX34" fmla="*/ 807243 w 914400"/>
              <a:gd name="connsiteY34" fmla="*/ 550069 h 550069"/>
              <a:gd name="connsiteX35" fmla="*/ 776287 w 914400"/>
              <a:gd name="connsiteY35" fmla="*/ 547687 h 550069"/>
              <a:gd name="connsiteX36" fmla="*/ 714375 w 914400"/>
              <a:gd name="connsiteY36" fmla="*/ 535781 h 550069"/>
              <a:gd name="connsiteX37" fmla="*/ 650081 w 914400"/>
              <a:gd name="connsiteY37" fmla="*/ 507206 h 550069"/>
              <a:gd name="connsiteX38" fmla="*/ 588168 w 914400"/>
              <a:gd name="connsiteY38" fmla="*/ 476250 h 550069"/>
              <a:gd name="connsiteX39" fmla="*/ 488156 w 914400"/>
              <a:gd name="connsiteY39" fmla="*/ 4214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" h="550069">
                <a:moveTo>
                  <a:pt x="488156" y="421481"/>
                </a:moveTo>
                <a:lnTo>
                  <a:pt x="357187" y="328612"/>
                </a:lnTo>
                <a:lnTo>
                  <a:pt x="238125" y="238125"/>
                </a:lnTo>
                <a:lnTo>
                  <a:pt x="102393" y="133350"/>
                </a:lnTo>
                <a:lnTo>
                  <a:pt x="33337" y="78581"/>
                </a:lnTo>
                <a:lnTo>
                  <a:pt x="16668" y="61912"/>
                </a:lnTo>
                <a:lnTo>
                  <a:pt x="4762" y="47625"/>
                </a:lnTo>
                <a:lnTo>
                  <a:pt x="0" y="30956"/>
                </a:lnTo>
                <a:lnTo>
                  <a:pt x="0" y="14287"/>
                </a:lnTo>
                <a:lnTo>
                  <a:pt x="4762" y="2381"/>
                </a:lnTo>
                <a:lnTo>
                  <a:pt x="33337" y="0"/>
                </a:lnTo>
                <a:lnTo>
                  <a:pt x="64293" y="11906"/>
                </a:lnTo>
                <a:lnTo>
                  <a:pt x="100012" y="28575"/>
                </a:lnTo>
                <a:lnTo>
                  <a:pt x="150018" y="47625"/>
                </a:lnTo>
                <a:lnTo>
                  <a:pt x="223837" y="66675"/>
                </a:lnTo>
                <a:lnTo>
                  <a:pt x="314325" y="83344"/>
                </a:lnTo>
                <a:lnTo>
                  <a:pt x="407193" y="97631"/>
                </a:lnTo>
                <a:lnTo>
                  <a:pt x="528637" y="104775"/>
                </a:lnTo>
                <a:lnTo>
                  <a:pt x="590550" y="104775"/>
                </a:lnTo>
                <a:lnTo>
                  <a:pt x="628650" y="107156"/>
                </a:lnTo>
                <a:lnTo>
                  <a:pt x="673893" y="116681"/>
                </a:lnTo>
                <a:lnTo>
                  <a:pt x="714375" y="130969"/>
                </a:lnTo>
                <a:lnTo>
                  <a:pt x="759618" y="159544"/>
                </a:lnTo>
                <a:lnTo>
                  <a:pt x="804862" y="202406"/>
                </a:lnTo>
                <a:lnTo>
                  <a:pt x="845343" y="252412"/>
                </a:lnTo>
                <a:lnTo>
                  <a:pt x="878681" y="304800"/>
                </a:lnTo>
                <a:lnTo>
                  <a:pt x="897731" y="345281"/>
                </a:lnTo>
                <a:lnTo>
                  <a:pt x="909637" y="383381"/>
                </a:lnTo>
                <a:lnTo>
                  <a:pt x="914400" y="419100"/>
                </a:lnTo>
                <a:cubicBezTo>
                  <a:pt x="906995" y="463528"/>
                  <a:pt x="907256" y="447478"/>
                  <a:pt x="907256" y="466725"/>
                </a:cubicBezTo>
                <a:lnTo>
                  <a:pt x="890587" y="504825"/>
                </a:lnTo>
                <a:lnTo>
                  <a:pt x="871537" y="531019"/>
                </a:lnTo>
                <a:lnTo>
                  <a:pt x="857250" y="542925"/>
                </a:lnTo>
                <a:lnTo>
                  <a:pt x="833437" y="550069"/>
                </a:lnTo>
                <a:lnTo>
                  <a:pt x="807243" y="550069"/>
                </a:lnTo>
                <a:lnTo>
                  <a:pt x="776287" y="547687"/>
                </a:lnTo>
                <a:lnTo>
                  <a:pt x="714375" y="535781"/>
                </a:lnTo>
                <a:lnTo>
                  <a:pt x="650081" y="507206"/>
                </a:lnTo>
                <a:lnTo>
                  <a:pt x="588168" y="476250"/>
                </a:lnTo>
                <a:lnTo>
                  <a:pt x="488156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E550F95-7836-4C85-A2C4-69899A9B7796}"/>
              </a:ext>
            </a:extLst>
          </p:cNvPr>
          <p:cNvSpPr/>
          <p:nvPr/>
        </p:nvSpPr>
        <p:spPr>
          <a:xfrm>
            <a:off x="2590800" y="2971800"/>
            <a:ext cx="795338" cy="633413"/>
          </a:xfrm>
          <a:custGeom>
            <a:avLst/>
            <a:gdLst>
              <a:gd name="connsiteX0" fmla="*/ 471488 w 795338"/>
              <a:gd name="connsiteY0" fmla="*/ 495300 h 633413"/>
              <a:gd name="connsiteX1" fmla="*/ 311944 w 795338"/>
              <a:gd name="connsiteY1" fmla="*/ 352425 h 633413"/>
              <a:gd name="connsiteX2" fmla="*/ 154781 w 795338"/>
              <a:gd name="connsiteY2" fmla="*/ 197644 h 633413"/>
              <a:gd name="connsiteX3" fmla="*/ 50006 w 795338"/>
              <a:gd name="connsiteY3" fmla="*/ 100013 h 633413"/>
              <a:gd name="connsiteX4" fmla="*/ 9525 w 795338"/>
              <a:gd name="connsiteY4" fmla="*/ 59531 h 633413"/>
              <a:gd name="connsiteX5" fmla="*/ 0 w 795338"/>
              <a:gd name="connsiteY5" fmla="*/ 40481 h 633413"/>
              <a:gd name="connsiteX6" fmla="*/ 0 w 795338"/>
              <a:gd name="connsiteY6" fmla="*/ 26194 h 633413"/>
              <a:gd name="connsiteX7" fmla="*/ 0 w 795338"/>
              <a:gd name="connsiteY7" fmla="*/ 14288 h 633413"/>
              <a:gd name="connsiteX8" fmla="*/ 9525 w 795338"/>
              <a:gd name="connsiteY8" fmla="*/ 4763 h 633413"/>
              <a:gd name="connsiteX9" fmla="*/ 28575 w 795338"/>
              <a:gd name="connsiteY9" fmla="*/ 0 h 633413"/>
              <a:gd name="connsiteX10" fmla="*/ 61913 w 795338"/>
              <a:gd name="connsiteY10" fmla="*/ 7144 h 633413"/>
              <a:gd name="connsiteX11" fmla="*/ 150019 w 795338"/>
              <a:gd name="connsiteY11" fmla="*/ 50006 h 633413"/>
              <a:gd name="connsiteX12" fmla="*/ 250031 w 795338"/>
              <a:gd name="connsiteY12" fmla="*/ 90488 h 633413"/>
              <a:gd name="connsiteX13" fmla="*/ 378619 w 795338"/>
              <a:gd name="connsiteY13" fmla="*/ 138113 h 633413"/>
              <a:gd name="connsiteX14" fmla="*/ 466725 w 795338"/>
              <a:gd name="connsiteY14" fmla="*/ 164306 h 633413"/>
              <a:gd name="connsiteX15" fmla="*/ 571500 w 795338"/>
              <a:gd name="connsiteY15" fmla="*/ 192881 h 633413"/>
              <a:gd name="connsiteX16" fmla="*/ 659606 w 795338"/>
              <a:gd name="connsiteY16" fmla="*/ 211931 h 633413"/>
              <a:gd name="connsiteX17" fmla="*/ 688181 w 795338"/>
              <a:gd name="connsiteY17" fmla="*/ 240506 h 633413"/>
              <a:gd name="connsiteX18" fmla="*/ 731044 w 795338"/>
              <a:gd name="connsiteY18" fmla="*/ 297656 h 633413"/>
              <a:gd name="connsiteX19" fmla="*/ 754856 w 795338"/>
              <a:gd name="connsiteY19" fmla="*/ 340519 h 633413"/>
              <a:gd name="connsiteX20" fmla="*/ 773906 w 795338"/>
              <a:gd name="connsiteY20" fmla="*/ 383381 h 633413"/>
              <a:gd name="connsiteX21" fmla="*/ 790575 w 795338"/>
              <a:gd name="connsiteY21" fmla="*/ 423863 h 633413"/>
              <a:gd name="connsiteX22" fmla="*/ 795338 w 795338"/>
              <a:gd name="connsiteY22" fmla="*/ 466725 h 633413"/>
              <a:gd name="connsiteX23" fmla="*/ 792956 w 795338"/>
              <a:gd name="connsiteY23" fmla="*/ 500063 h 633413"/>
              <a:gd name="connsiteX24" fmla="*/ 776288 w 795338"/>
              <a:gd name="connsiteY24" fmla="*/ 540544 h 633413"/>
              <a:gd name="connsiteX25" fmla="*/ 740569 w 795338"/>
              <a:gd name="connsiteY25" fmla="*/ 597694 h 633413"/>
              <a:gd name="connsiteX26" fmla="*/ 721519 w 795338"/>
              <a:gd name="connsiteY26" fmla="*/ 621506 h 633413"/>
              <a:gd name="connsiteX27" fmla="*/ 697706 w 795338"/>
              <a:gd name="connsiteY27" fmla="*/ 633413 h 633413"/>
              <a:gd name="connsiteX28" fmla="*/ 669131 w 795338"/>
              <a:gd name="connsiteY28" fmla="*/ 633413 h 633413"/>
              <a:gd name="connsiteX29" fmla="*/ 640556 w 795338"/>
              <a:gd name="connsiteY29" fmla="*/ 626269 h 633413"/>
              <a:gd name="connsiteX30" fmla="*/ 597694 w 795338"/>
              <a:gd name="connsiteY30" fmla="*/ 597694 h 633413"/>
              <a:gd name="connsiteX31" fmla="*/ 538163 w 795338"/>
              <a:gd name="connsiteY31" fmla="*/ 552450 h 633413"/>
              <a:gd name="connsiteX32" fmla="*/ 471488 w 795338"/>
              <a:gd name="connsiteY32" fmla="*/ 495300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95338" h="633413">
                <a:moveTo>
                  <a:pt x="471488" y="495300"/>
                </a:moveTo>
                <a:lnTo>
                  <a:pt x="311944" y="352425"/>
                </a:lnTo>
                <a:lnTo>
                  <a:pt x="154781" y="197644"/>
                </a:lnTo>
                <a:lnTo>
                  <a:pt x="50006" y="100013"/>
                </a:lnTo>
                <a:lnTo>
                  <a:pt x="9525" y="59531"/>
                </a:lnTo>
                <a:lnTo>
                  <a:pt x="0" y="40481"/>
                </a:lnTo>
                <a:lnTo>
                  <a:pt x="0" y="26194"/>
                </a:lnTo>
                <a:lnTo>
                  <a:pt x="0" y="14288"/>
                </a:lnTo>
                <a:lnTo>
                  <a:pt x="9525" y="4763"/>
                </a:lnTo>
                <a:lnTo>
                  <a:pt x="28575" y="0"/>
                </a:lnTo>
                <a:lnTo>
                  <a:pt x="61913" y="7144"/>
                </a:lnTo>
                <a:lnTo>
                  <a:pt x="150019" y="50006"/>
                </a:lnTo>
                <a:lnTo>
                  <a:pt x="250031" y="90488"/>
                </a:lnTo>
                <a:lnTo>
                  <a:pt x="378619" y="138113"/>
                </a:lnTo>
                <a:lnTo>
                  <a:pt x="466725" y="164306"/>
                </a:lnTo>
                <a:lnTo>
                  <a:pt x="571500" y="192881"/>
                </a:lnTo>
                <a:lnTo>
                  <a:pt x="659606" y="211931"/>
                </a:lnTo>
                <a:lnTo>
                  <a:pt x="688181" y="240506"/>
                </a:lnTo>
                <a:lnTo>
                  <a:pt x="731044" y="297656"/>
                </a:lnTo>
                <a:lnTo>
                  <a:pt x="754856" y="340519"/>
                </a:lnTo>
                <a:lnTo>
                  <a:pt x="773906" y="383381"/>
                </a:lnTo>
                <a:lnTo>
                  <a:pt x="790575" y="423863"/>
                </a:lnTo>
                <a:lnTo>
                  <a:pt x="795338" y="466725"/>
                </a:lnTo>
                <a:lnTo>
                  <a:pt x="792956" y="500063"/>
                </a:lnTo>
                <a:lnTo>
                  <a:pt x="776288" y="540544"/>
                </a:lnTo>
                <a:lnTo>
                  <a:pt x="740569" y="597694"/>
                </a:lnTo>
                <a:lnTo>
                  <a:pt x="721519" y="621506"/>
                </a:lnTo>
                <a:lnTo>
                  <a:pt x="697706" y="633413"/>
                </a:lnTo>
                <a:lnTo>
                  <a:pt x="669131" y="633413"/>
                </a:lnTo>
                <a:lnTo>
                  <a:pt x="640556" y="626269"/>
                </a:lnTo>
                <a:lnTo>
                  <a:pt x="597694" y="597694"/>
                </a:lnTo>
                <a:lnTo>
                  <a:pt x="538163" y="552450"/>
                </a:lnTo>
                <a:lnTo>
                  <a:pt x="47148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8285E7D-401A-45C8-8A64-EF84F3FE2530}"/>
              </a:ext>
            </a:extLst>
          </p:cNvPr>
          <p:cNvSpPr/>
          <p:nvPr/>
        </p:nvSpPr>
        <p:spPr>
          <a:xfrm>
            <a:off x="2476500" y="5310188"/>
            <a:ext cx="517525" cy="555625"/>
          </a:xfrm>
          <a:custGeom>
            <a:avLst/>
            <a:gdLst>
              <a:gd name="connsiteX0" fmla="*/ 219075 w 516731"/>
              <a:gd name="connsiteY0" fmla="*/ 369093 h 554831"/>
              <a:gd name="connsiteX1" fmla="*/ 147638 w 516731"/>
              <a:gd name="connsiteY1" fmla="*/ 271462 h 554831"/>
              <a:gd name="connsiteX2" fmla="*/ 85725 w 516731"/>
              <a:gd name="connsiteY2" fmla="*/ 180975 h 554831"/>
              <a:gd name="connsiteX3" fmla="*/ 28575 w 516731"/>
              <a:gd name="connsiteY3" fmla="*/ 90487 h 554831"/>
              <a:gd name="connsiteX4" fmla="*/ 9525 w 516731"/>
              <a:gd name="connsiteY4" fmla="*/ 54768 h 554831"/>
              <a:gd name="connsiteX5" fmla="*/ 2381 w 516731"/>
              <a:gd name="connsiteY5" fmla="*/ 33337 h 554831"/>
              <a:gd name="connsiteX6" fmla="*/ 0 w 516731"/>
              <a:gd name="connsiteY6" fmla="*/ 16668 h 554831"/>
              <a:gd name="connsiteX7" fmla="*/ 4763 w 516731"/>
              <a:gd name="connsiteY7" fmla="*/ 4762 h 554831"/>
              <a:gd name="connsiteX8" fmla="*/ 16669 w 516731"/>
              <a:gd name="connsiteY8" fmla="*/ 0 h 554831"/>
              <a:gd name="connsiteX9" fmla="*/ 33338 w 516731"/>
              <a:gd name="connsiteY9" fmla="*/ 0 h 554831"/>
              <a:gd name="connsiteX10" fmla="*/ 71438 w 516731"/>
              <a:gd name="connsiteY10" fmla="*/ 19050 h 554831"/>
              <a:gd name="connsiteX11" fmla="*/ 111919 w 516731"/>
              <a:gd name="connsiteY11" fmla="*/ 42862 h 554831"/>
              <a:gd name="connsiteX12" fmla="*/ 145256 w 516731"/>
              <a:gd name="connsiteY12" fmla="*/ 57150 h 554831"/>
              <a:gd name="connsiteX13" fmla="*/ 183356 w 516731"/>
              <a:gd name="connsiteY13" fmla="*/ 69056 h 554831"/>
              <a:gd name="connsiteX14" fmla="*/ 235744 w 516731"/>
              <a:gd name="connsiteY14" fmla="*/ 80962 h 554831"/>
              <a:gd name="connsiteX15" fmla="*/ 266700 w 516731"/>
              <a:gd name="connsiteY15" fmla="*/ 85725 h 554831"/>
              <a:gd name="connsiteX16" fmla="*/ 516731 w 516731"/>
              <a:gd name="connsiteY16" fmla="*/ 435768 h 554831"/>
              <a:gd name="connsiteX17" fmla="*/ 509588 w 516731"/>
              <a:gd name="connsiteY17" fmla="*/ 488156 h 554831"/>
              <a:gd name="connsiteX18" fmla="*/ 497681 w 516731"/>
              <a:gd name="connsiteY18" fmla="*/ 528637 h 554831"/>
              <a:gd name="connsiteX19" fmla="*/ 478631 w 516731"/>
              <a:gd name="connsiteY19" fmla="*/ 550068 h 554831"/>
              <a:gd name="connsiteX20" fmla="*/ 459581 w 516731"/>
              <a:gd name="connsiteY20" fmla="*/ 554831 h 554831"/>
              <a:gd name="connsiteX21" fmla="*/ 428625 w 516731"/>
              <a:gd name="connsiteY21" fmla="*/ 547687 h 554831"/>
              <a:gd name="connsiteX22" fmla="*/ 388144 w 516731"/>
              <a:gd name="connsiteY22" fmla="*/ 528637 h 554831"/>
              <a:gd name="connsiteX23" fmla="*/ 323850 w 516731"/>
              <a:gd name="connsiteY23" fmla="*/ 481012 h 554831"/>
              <a:gd name="connsiteX24" fmla="*/ 283369 w 516731"/>
              <a:gd name="connsiteY24" fmla="*/ 440531 h 554831"/>
              <a:gd name="connsiteX25" fmla="*/ 219075 w 516731"/>
              <a:gd name="connsiteY25" fmla="*/ 369093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1" h="554831">
                <a:moveTo>
                  <a:pt x="219075" y="369093"/>
                </a:moveTo>
                <a:lnTo>
                  <a:pt x="147638" y="271462"/>
                </a:lnTo>
                <a:lnTo>
                  <a:pt x="85725" y="180975"/>
                </a:lnTo>
                <a:lnTo>
                  <a:pt x="28575" y="90487"/>
                </a:lnTo>
                <a:lnTo>
                  <a:pt x="9525" y="54768"/>
                </a:lnTo>
                <a:lnTo>
                  <a:pt x="2381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6669" y="0"/>
                </a:lnTo>
                <a:lnTo>
                  <a:pt x="33338" y="0"/>
                </a:lnTo>
                <a:lnTo>
                  <a:pt x="71438" y="19050"/>
                </a:lnTo>
                <a:lnTo>
                  <a:pt x="111919" y="42862"/>
                </a:lnTo>
                <a:lnTo>
                  <a:pt x="145256" y="57150"/>
                </a:lnTo>
                <a:lnTo>
                  <a:pt x="183356" y="69056"/>
                </a:lnTo>
                <a:lnTo>
                  <a:pt x="235744" y="80962"/>
                </a:lnTo>
                <a:lnTo>
                  <a:pt x="266700" y="85725"/>
                </a:lnTo>
                <a:lnTo>
                  <a:pt x="516731" y="435768"/>
                </a:lnTo>
                <a:lnTo>
                  <a:pt x="509588" y="488156"/>
                </a:lnTo>
                <a:lnTo>
                  <a:pt x="497681" y="528637"/>
                </a:lnTo>
                <a:lnTo>
                  <a:pt x="478631" y="550068"/>
                </a:lnTo>
                <a:lnTo>
                  <a:pt x="459581" y="554831"/>
                </a:lnTo>
                <a:lnTo>
                  <a:pt x="428625" y="547687"/>
                </a:lnTo>
                <a:lnTo>
                  <a:pt x="388144" y="528637"/>
                </a:lnTo>
                <a:lnTo>
                  <a:pt x="323850" y="481012"/>
                </a:lnTo>
                <a:lnTo>
                  <a:pt x="283369" y="440531"/>
                </a:lnTo>
                <a:lnTo>
                  <a:pt x="219075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68B9842-F5F7-4C12-9166-353AF5F3F856}"/>
              </a:ext>
            </a:extLst>
          </p:cNvPr>
          <p:cNvSpPr/>
          <p:nvPr/>
        </p:nvSpPr>
        <p:spPr>
          <a:xfrm>
            <a:off x="4572000" y="1684338"/>
            <a:ext cx="2452688" cy="527050"/>
          </a:xfrm>
          <a:custGeom>
            <a:avLst/>
            <a:gdLst>
              <a:gd name="connsiteX0" fmla="*/ 450056 w 2452688"/>
              <a:gd name="connsiteY0" fmla="*/ 490537 h 528637"/>
              <a:gd name="connsiteX1" fmla="*/ 59531 w 2452688"/>
              <a:gd name="connsiteY1" fmla="*/ 528637 h 528637"/>
              <a:gd name="connsiteX2" fmla="*/ 0 w 2452688"/>
              <a:gd name="connsiteY2" fmla="*/ 397669 h 528637"/>
              <a:gd name="connsiteX3" fmla="*/ 185738 w 2452688"/>
              <a:gd name="connsiteY3" fmla="*/ 366712 h 528637"/>
              <a:gd name="connsiteX4" fmla="*/ 633413 w 2452688"/>
              <a:gd name="connsiteY4" fmla="*/ 300037 h 528637"/>
              <a:gd name="connsiteX5" fmla="*/ 985838 w 2452688"/>
              <a:gd name="connsiteY5" fmla="*/ 245269 h 528637"/>
              <a:gd name="connsiteX6" fmla="*/ 1462088 w 2452688"/>
              <a:gd name="connsiteY6" fmla="*/ 161925 h 528637"/>
              <a:gd name="connsiteX7" fmla="*/ 1652588 w 2452688"/>
              <a:gd name="connsiteY7" fmla="*/ 123825 h 528637"/>
              <a:gd name="connsiteX8" fmla="*/ 1807369 w 2452688"/>
              <a:gd name="connsiteY8" fmla="*/ 90487 h 528637"/>
              <a:gd name="connsiteX9" fmla="*/ 1931194 w 2452688"/>
              <a:gd name="connsiteY9" fmla="*/ 52387 h 528637"/>
              <a:gd name="connsiteX10" fmla="*/ 2047875 w 2452688"/>
              <a:gd name="connsiteY10" fmla="*/ 2381 h 528637"/>
              <a:gd name="connsiteX11" fmla="*/ 2076450 w 2452688"/>
              <a:gd name="connsiteY11" fmla="*/ 0 h 528637"/>
              <a:gd name="connsiteX12" fmla="*/ 2178844 w 2452688"/>
              <a:gd name="connsiteY12" fmla="*/ 14287 h 528637"/>
              <a:gd name="connsiteX13" fmla="*/ 2297906 w 2452688"/>
              <a:gd name="connsiteY13" fmla="*/ 45244 h 528637"/>
              <a:gd name="connsiteX14" fmla="*/ 2357438 w 2452688"/>
              <a:gd name="connsiteY14" fmla="*/ 61912 h 528637"/>
              <a:gd name="connsiteX15" fmla="*/ 2397919 w 2452688"/>
              <a:gd name="connsiteY15" fmla="*/ 78581 h 528637"/>
              <a:gd name="connsiteX16" fmla="*/ 2424113 w 2452688"/>
              <a:gd name="connsiteY16" fmla="*/ 97631 h 528637"/>
              <a:gd name="connsiteX17" fmla="*/ 2445544 w 2452688"/>
              <a:gd name="connsiteY17" fmla="*/ 123825 h 528637"/>
              <a:gd name="connsiteX18" fmla="*/ 2452688 w 2452688"/>
              <a:gd name="connsiteY18" fmla="*/ 147637 h 528637"/>
              <a:gd name="connsiteX19" fmla="*/ 2450306 w 2452688"/>
              <a:gd name="connsiteY19" fmla="*/ 161925 h 528637"/>
              <a:gd name="connsiteX20" fmla="*/ 2440781 w 2452688"/>
              <a:gd name="connsiteY20" fmla="*/ 183356 h 528637"/>
              <a:gd name="connsiteX21" fmla="*/ 2405063 w 2452688"/>
              <a:gd name="connsiteY21" fmla="*/ 214312 h 528637"/>
              <a:gd name="connsiteX22" fmla="*/ 2345531 w 2452688"/>
              <a:gd name="connsiteY22" fmla="*/ 245269 h 528637"/>
              <a:gd name="connsiteX23" fmla="*/ 2302669 w 2452688"/>
              <a:gd name="connsiteY23" fmla="*/ 257175 h 528637"/>
              <a:gd name="connsiteX24" fmla="*/ 2040731 w 2452688"/>
              <a:gd name="connsiteY24" fmla="*/ 292894 h 528637"/>
              <a:gd name="connsiteX25" fmla="*/ 1702594 w 2452688"/>
              <a:gd name="connsiteY25" fmla="*/ 340519 h 528637"/>
              <a:gd name="connsiteX26" fmla="*/ 1250156 w 2452688"/>
              <a:gd name="connsiteY26" fmla="*/ 411956 h 528637"/>
              <a:gd name="connsiteX27" fmla="*/ 1119188 w 2452688"/>
              <a:gd name="connsiteY27" fmla="*/ 426244 h 528637"/>
              <a:gd name="connsiteX28" fmla="*/ 826294 w 2452688"/>
              <a:gd name="connsiteY28" fmla="*/ 452437 h 528637"/>
              <a:gd name="connsiteX29" fmla="*/ 450056 w 2452688"/>
              <a:gd name="connsiteY29" fmla="*/ 4905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52688" h="528637">
                <a:moveTo>
                  <a:pt x="450056" y="490537"/>
                </a:moveTo>
                <a:lnTo>
                  <a:pt x="59531" y="528637"/>
                </a:lnTo>
                <a:lnTo>
                  <a:pt x="0" y="397669"/>
                </a:lnTo>
                <a:lnTo>
                  <a:pt x="185738" y="366712"/>
                </a:lnTo>
                <a:lnTo>
                  <a:pt x="633413" y="300037"/>
                </a:lnTo>
                <a:lnTo>
                  <a:pt x="985838" y="245269"/>
                </a:lnTo>
                <a:lnTo>
                  <a:pt x="1462088" y="161925"/>
                </a:lnTo>
                <a:lnTo>
                  <a:pt x="1652588" y="123825"/>
                </a:lnTo>
                <a:lnTo>
                  <a:pt x="1807369" y="90487"/>
                </a:lnTo>
                <a:lnTo>
                  <a:pt x="1931194" y="52387"/>
                </a:lnTo>
                <a:lnTo>
                  <a:pt x="2047875" y="2381"/>
                </a:lnTo>
                <a:lnTo>
                  <a:pt x="2076450" y="0"/>
                </a:lnTo>
                <a:lnTo>
                  <a:pt x="2178844" y="14287"/>
                </a:lnTo>
                <a:lnTo>
                  <a:pt x="2297906" y="45244"/>
                </a:lnTo>
                <a:lnTo>
                  <a:pt x="2357438" y="61912"/>
                </a:lnTo>
                <a:lnTo>
                  <a:pt x="2397919" y="78581"/>
                </a:lnTo>
                <a:lnTo>
                  <a:pt x="2424113" y="97631"/>
                </a:lnTo>
                <a:lnTo>
                  <a:pt x="2445544" y="123825"/>
                </a:lnTo>
                <a:lnTo>
                  <a:pt x="2452688" y="147637"/>
                </a:lnTo>
                <a:lnTo>
                  <a:pt x="2450306" y="161925"/>
                </a:lnTo>
                <a:lnTo>
                  <a:pt x="2440781" y="183356"/>
                </a:lnTo>
                <a:lnTo>
                  <a:pt x="2405063" y="214312"/>
                </a:lnTo>
                <a:lnTo>
                  <a:pt x="2345531" y="245269"/>
                </a:lnTo>
                <a:lnTo>
                  <a:pt x="2302669" y="257175"/>
                </a:lnTo>
                <a:lnTo>
                  <a:pt x="2040731" y="292894"/>
                </a:lnTo>
                <a:lnTo>
                  <a:pt x="1702594" y="340519"/>
                </a:lnTo>
                <a:lnTo>
                  <a:pt x="1250156" y="411956"/>
                </a:lnTo>
                <a:lnTo>
                  <a:pt x="1119188" y="426244"/>
                </a:lnTo>
                <a:lnTo>
                  <a:pt x="826294" y="452437"/>
                </a:lnTo>
                <a:lnTo>
                  <a:pt x="45005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3428212-3960-4196-AC9C-9E4E5538AC65}"/>
              </a:ext>
            </a:extLst>
          </p:cNvPr>
          <p:cNvSpPr/>
          <p:nvPr/>
        </p:nvSpPr>
        <p:spPr>
          <a:xfrm>
            <a:off x="5581650" y="2068513"/>
            <a:ext cx="560388" cy="850900"/>
          </a:xfrm>
          <a:custGeom>
            <a:avLst/>
            <a:gdLst>
              <a:gd name="connsiteX0" fmla="*/ 266700 w 559594"/>
              <a:gd name="connsiteY0" fmla="*/ 609600 h 850107"/>
              <a:gd name="connsiteX1" fmla="*/ 111919 w 559594"/>
              <a:gd name="connsiteY1" fmla="*/ 840582 h 850107"/>
              <a:gd name="connsiteX2" fmla="*/ 11906 w 559594"/>
              <a:gd name="connsiteY2" fmla="*/ 850107 h 850107"/>
              <a:gd name="connsiteX3" fmla="*/ 50006 w 559594"/>
              <a:gd name="connsiteY3" fmla="*/ 733425 h 850107"/>
              <a:gd name="connsiteX4" fmla="*/ 138113 w 559594"/>
              <a:gd name="connsiteY4" fmla="*/ 478632 h 850107"/>
              <a:gd name="connsiteX5" fmla="*/ 192881 w 559594"/>
              <a:gd name="connsiteY5" fmla="*/ 326232 h 850107"/>
              <a:gd name="connsiteX6" fmla="*/ 209550 w 559594"/>
              <a:gd name="connsiteY6" fmla="*/ 271463 h 850107"/>
              <a:gd name="connsiteX7" fmla="*/ 214313 w 559594"/>
              <a:gd name="connsiteY7" fmla="*/ 235744 h 850107"/>
              <a:gd name="connsiteX8" fmla="*/ 214313 w 559594"/>
              <a:gd name="connsiteY8" fmla="*/ 197644 h 850107"/>
              <a:gd name="connsiteX9" fmla="*/ 204788 w 559594"/>
              <a:gd name="connsiteY9" fmla="*/ 152400 h 850107"/>
              <a:gd name="connsiteX10" fmla="*/ 185738 w 559594"/>
              <a:gd name="connsiteY10" fmla="*/ 119063 h 850107"/>
              <a:gd name="connsiteX11" fmla="*/ 154781 w 559594"/>
              <a:gd name="connsiteY11" fmla="*/ 95250 h 850107"/>
              <a:gd name="connsiteX12" fmla="*/ 121444 w 559594"/>
              <a:gd name="connsiteY12" fmla="*/ 73819 h 850107"/>
              <a:gd name="connsiteX13" fmla="*/ 0 w 559594"/>
              <a:gd name="connsiteY13" fmla="*/ 2382 h 850107"/>
              <a:gd name="connsiteX14" fmla="*/ 245269 w 559594"/>
              <a:gd name="connsiteY14" fmla="*/ 0 h 850107"/>
              <a:gd name="connsiteX15" fmla="*/ 342900 w 559594"/>
              <a:gd name="connsiteY15" fmla="*/ 40482 h 850107"/>
              <a:gd name="connsiteX16" fmla="*/ 409575 w 559594"/>
              <a:gd name="connsiteY16" fmla="*/ 64294 h 850107"/>
              <a:gd name="connsiteX17" fmla="*/ 457200 w 559594"/>
              <a:gd name="connsiteY17" fmla="*/ 85725 h 850107"/>
              <a:gd name="connsiteX18" fmla="*/ 497681 w 559594"/>
              <a:gd name="connsiteY18" fmla="*/ 107157 h 850107"/>
              <a:gd name="connsiteX19" fmla="*/ 521494 w 559594"/>
              <a:gd name="connsiteY19" fmla="*/ 123825 h 850107"/>
              <a:gd name="connsiteX20" fmla="*/ 542925 w 559594"/>
              <a:gd name="connsiteY20" fmla="*/ 147638 h 850107"/>
              <a:gd name="connsiteX21" fmla="*/ 557213 w 559594"/>
              <a:gd name="connsiteY21" fmla="*/ 169069 h 850107"/>
              <a:gd name="connsiteX22" fmla="*/ 559594 w 559594"/>
              <a:gd name="connsiteY22" fmla="*/ 188119 h 850107"/>
              <a:gd name="connsiteX23" fmla="*/ 542925 w 559594"/>
              <a:gd name="connsiteY23" fmla="*/ 221457 h 850107"/>
              <a:gd name="connsiteX24" fmla="*/ 507206 w 559594"/>
              <a:gd name="connsiteY24" fmla="*/ 264319 h 850107"/>
              <a:gd name="connsiteX25" fmla="*/ 457200 w 559594"/>
              <a:gd name="connsiteY25" fmla="*/ 309563 h 850107"/>
              <a:gd name="connsiteX26" fmla="*/ 266700 w 559594"/>
              <a:gd name="connsiteY26" fmla="*/ 609600 h 85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9594" h="850107">
                <a:moveTo>
                  <a:pt x="266700" y="609600"/>
                </a:moveTo>
                <a:lnTo>
                  <a:pt x="111919" y="840582"/>
                </a:lnTo>
                <a:lnTo>
                  <a:pt x="11906" y="850107"/>
                </a:lnTo>
                <a:lnTo>
                  <a:pt x="50006" y="733425"/>
                </a:lnTo>
                <a:lnTo>
                  <a:pt x="138113" y="478632"/>
                </a:lnTo>
                <a:lnTo>
                  <a:pt x="192881" y="326232"/>
                </a:lnTo>
                <a:lnTo>
                  <a:pt x="209550" y="271463"/>
                </a:lnTo>
                <a:lnTo>
                  <a:pt x="214313" y="235744"/>
                </a:lnTo>
                <a:lnTo>
                  <a:pt x="214313" y="197644"/>
                </a:lnTo>
                <a:lnTo>
                  <a:pt x="204788" y="152400"/>
                </a:lnTo>
                <a:lnTo>
                  <a:pt x="185738" y="119063"/>
                </a:lnTo>
                <a:lnTo>
                  <a:pt x="154781" y="95250"/>
                </a:lnTo>
                <a:lnTo>
                  <a:pt x="121444" y="73819"/>
                </a:lnTo>
                <a:lnTo>
                  <a:pt x="0" y="2382"/>
                </a:lnTo>
                <a:lnTo>
                  <a:pt x="245269" y="0"/>
                </a:lnTo>
                <a:lnTo>
                  <a:pt x="342900" y="40482"/>
                </a:lnTo>
                <a:lnTo>
                  <a:pt x="409575" y="64294"/>
                </a:lnTo>
                <a:lnTo>
                  <a:pt x="457200" y="85725"/>
                </a:lnTo>
                <a:lnTo>
                  <a:pt x="497681" y="107157"/>
                </a:lnTo>
                <a:lnTo>
                  <a:pt x="521494" y="123825"/>
                </a:lnTo>
                <a:lnTo>
                  <a:pt x="542925" y="147638"/>
                </a:lnTo>
                <a:lnTo>
                  <a:pt x="557213" y="169069"/>
                </a:lnTo>
                <a:lnTo>
                  <a:pt x="559594" y="188119"/>
                </a:lnTo>
                <a:lnTo>
                  <a:pt x="542925" y="221457"/>
                </a:lnTo>
                <a:lnTo>
                  <a:pt x="507206" y="264319"/>
                </a:lnTo>
                <a:lnTo>
                  <a:pt x="457200" y="309563"/>
                </a:lnTo>
                <a:lnTo>
                  <a:pt x="266700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6D02FD3-352D-45E3-84EE-3B35ACB8E1D6}"/>
              </a:ext>
            </a:extLst>
          </p:cNvPr>
          <p:cNvSpPr/>
          <p:nvPr/>
        </p:nvSpPr>
        <p:spPr>
          <a:xfrm>
            <a:off x="4795838" y="2887663"/>
            <a:ext cx="488950" cy="1463675"/>
          </a:xfrm>
          <a:custGeom>
            <a:avLst/>
            <a:gdLst>
              <a:gd name="connsiteX0" fmla="*/ 226218 w 488156"/>
              <a:gd name="connsiteY0" fmla="*/ 676275 h 1462088"/>
              <a:gd name="connsiteX1" fmla="*/ 209550 w 488156"/>
              <a:gd name="connsiteY1" fmla="*/ 423863 h 1462088"/>
              <a:gd name="connsiteX2" fmla="*/ 202406 w 488156"/>
              <a:gd name="connsiteY2" fmla="*/ 333375 h 1462088"/>
              <a:gd name="connsiteX3" fmla="*/ 192881 w 488156"/>
              <a:gd name="connsiteY3" fmla="*/ 288132 h 1462088"/>
              <a:gd name="connsiteX4" fmla="*/ 180975 w 488156"/>
              <a:gd name="connsiteY4" fmla="*/ 250032 h 1462088"/>
              <a:gd name="connsiteX5" fmla="*/ 157162 w 488156"/>
              <a:gd name="connsiteY5" fmla="*/ 200025 h 1462088"/>
              <a:gd name="connsiteX6" fmla="*/ 138112 w 488156"/>
              <a:gd name="connsiteY6" fmla="*/ 166688 h 1462088"/>
              <a:gd name="connsiteX7" fmla="*/ 107156 w 488156"/>
              <a:gd name="connsiteY7" fmla="*/ 133350 h 1462088"/>
              <a:gd name="connsiteX8" fmla="*/ 85725 w 488156"/>
              <a:gd name="connsiteY8" fmla="*/ 109538 h 1462088"/>
              <a:gd name="connsiteX9" fmla="*/ 54768 w 488156"/>
              <a:gd name="connsiteY9" fmla="*/ 80963 h 1462088"/>
              <a:gd name="connsiteX10" fmla="*/ 26193 w 488156"/>
              <a:gd name="connsiteY10" fmla="*/ 59532 h 1462088"/>
              <a:gd name="connsiteX11" fmla="*/ 9525 w 488156"/>
              <a:gd name="connsiteY11" fmla="*/ 45244 h 1462088"/>
              <a:gd name="connsiteX12" fmla="*/ 0 w 488156"/>
              <a:gd name="connsiteY12" fmla="*/ 28575 h 1462088"/>
              <a:gd name="connsiteX13" fmla="*/ 4762 w 488156"/>
              <a:gd name="connsiteY13" fmla="*/ 11907 h 1462088"/>
              <a:gd name="connsiteX14" fmla="*/ 23812 w 488156"/>
              <a:gd name="connsiteY14" fmla="*/ 2382 h 1462088"/>
              <a:gd name="connsiteX15" fmla="*/ 64293 w 488156"/>
              <a:gd name="connsiteY15" fmla="*/ 0 h 1462088"/>
              <a:gd name="connsiteX16" fmla="*/ 126206 w 488156"/>
              <a:gd name="connsiteY16" fmla="*/ 4763 h 1462088"/>
              <a:gd name="connsiteX17" fmla="*/ 223837 w 488156"/>
              <a:gd name="connsiteY17" fmla="*/ 16669 h 1462088"/>
              <a:gd name="connsiteX18" fmla="*/ 338137 w 488156"/>
              <a:gd name="connsiteY18" fmla="*/ 30957 h 1462088"/>
              <a:gd name="connsiteX19" fmla="*/ 383381 w 488156"/>
              <a:gd name="connsiteY19" fmla="*/ 40482 h 1462088"/>
              <a:gd name="connsiteX20" fmla="*/ 390525 w 488156"/>
              <a:gd name="connsiteY20" fmla="*/ 133350 h 1462088"/>
              <a:gd name="connsiteX21" fmla="*/ 414337 w 488156"/>
              <a:gd name="connsiteY21" fmla="*/ 269082 h 1462088"/>
              <a:gd name="connsiteX22" fmla="*/ 433387 w 488156"/>
              <a:gd name="connsiteY22" fmla="*/ 442913 h 1462088"/>
              <a:gd name="connsiteX23" fmla="*/ 442912 w 488156"/>
              <a:gd name="connsiteY23" fmla="*/ 588169 h 1462088"/>
              <a:gd name="connsiteX24" fmla="*/ 464343 w 488156"/>
              <a:gd name="connsiteY24" fmla="*/ 716757 h 1462088"/>
              <a:gd name="connsiteX25" fmla="*/ 476250 w 488156"/>
              <a:gd name="connsiteY25" fmla="*/ 988219 h 1462088"/>
              <a:gd name="connsiteX26" fmla="*/ 488156 w 488156"/>
              <a:gd name="connsiteY26" fmla="*/ 1193007 h 1462088"/>
              <a:gd name="connsiteX27" fmla="*/ 485775 w 488156"/>
              <a:gd name="connsiteY27" fmla="*/ 1297782 h 1462088"/>
              <a:gd name="connsiteX28" fmla="*/ 473868 w 488156"/>
              <a:gd name="connsiteY28" fmla="*/ 1359694 h 1462088"/>
              <a:gd name="connsiteX29" fmla="*/ 464343 w 488156"/>
              <a:gd name="connsiteY29" fmla="*/ 1395413 h 1462088"/>
              <a:gd name="connsiteX30" fmla="*/ 445293 w 488156"/>
              <a:gd name="connsiteY30" fmla="*/ 1435894 h 1462088"/>
              <a:gd name="connsiteX31" fmla="*/ 431006 w 488156"/>
              <a:gd name="connsiteY31" fmla="*/ 1452563 h 1462088"/>
              <a:gd name="connsiteX32" fmla="*/ 404812 w 488156"/>
              <a:gd name="connsiteY32" fmla="*/ 1462088 h 1462088"/>
              <a:gd name="connsiteX33" fmla="*/ 381000 w 488156"/>
              <a:gd name="connsiteY33" fmla="*/ 1459707 h 1462088"/>
              <a:gd name="connsiteX34" fmla="*/ 364331 w 488156"/>
              <a:gd name="connsiteY34" fmla="*/ 1445419 h 1462088"/>
              <a:gd name="connsiteX35" fmla="*/ 335756 w 488156"/>
              <a:gd name="connsiteY35" fmla="*/ 1412082 h 1462088"/>
              <a:gd name="connsiteX36" fmla="*/ 302418 w 488156"/>
              <a:gd name="connsiteY36" fmla="*/ 1357313 h 1462088"/>
              <a:gd name="connsiteX37" fmla="*/ 269081 w 488156"/>
              <a:gd name="connsiteY37" fmla="*/ 1288257 h 1462088"/>
              <a:gd name="connsiteX38" fmla="*/ 238125 w 488156"/>
              <a:gd name="connsiteY38" fmla="*/ 1216819 h 1462088"/>
              <a:gd name="connsiteX39" fmla="*/ 221456 w 488156"/>
              <a:gd name="connsiteY39" fmla="*/ 1150144 h 1462088"/>
              <a:gd name="connsiteX40" fmla="*/ 228600 w 488156"/>
              <a:gd name="connsiteY40" fmla="*/ 1097757 h 1462088"/>
              <a:gd name="connsiteX41" fmla="*/ 238125 w 488156"/>
              <a:gd name="connsiteY41" fmla="*/ 1014413 h 1462088"/>
              <a:gd name="connsiteX42" fmla="*/ 238125 w 488156"/>
              <a:gd name="connsiteY42" fmla="*/ 921544 h 1462088"/>
              <a:gd name="connsiteX43" fmla="*/ 226218 w 488156"/>
              <a:gd name="connsiteY43" fmla="*/ 676275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8156" h="1462088">
                <a:moveTo>
                  <a:pt x="226218" y="676275"/>
                </a:moveTo>
                <a:lnTo>
                  <a:pt x="209550" y="423863"/>
                </a:lnTo>
                <a:lnTo>
                  <a:pt x="202406" y="333375"/>
                </a:lnTo>
                <a:lnTo>
                  <a:pt x="192881" y="288132"/>
                </a:lnTo>
                <a:lnTo>
                  <a:pt x="180975" y="250032"/>
                </a:lnTo>
                <a:lnTo>
                  <a:pt x="157162" y="200025"/>
                </a:lnTo>
                <a:lnTo>
                  <a:pt x="138112" y="166688"/>
                </a:lnTo>
                <a:lnTo>
                  <a:pt x="107156" y="133350"/>
                </a:lnTo>
                <a:lnTo>
                  <a:pt x="85725" y="109538"/>
                </a:lnTo>
                <a:lnTo>
                  <a:pt x="54768" y="80963"/>
                </a:lnTo>
                <a:lnTo>
                  <a:pt x="26193" y="59532"/>
                </a:lnTo>
                <a:lnTo>
                  <a:pt x="9525" y="45244"/>
                </a:lnTo>
                <a:lnTo>
                  <a:pt x="0" y="28575"/>
                </a:lnTo>
                <a:lnTo>
                  <a:pt x="4762" y="11907"/>
                </a:lnTo>
                <a:lnTo>
                  <a:pt x="23812" y="2382"/>
                </a:lnTo>
                <a:lnTo>
                  <a:pt x="64293" y="0"/>
                </a:lnTo>
                <a:lnTo>
                  <a:pt x="126206" y="4763"/>
                </a:lnTo>
                <a:lnTo>
                  <a:pt x="223837" y="16669"/>
                </a:lnTo>
                <a:lnTo>
                  <a:pt x="338137" y="30957"/>
                </a:lnTo>
                <a:lnTo>
                  <a:pt x="383381" y="40482"/>
                </a:lnTo>
                <a:lnTo>
                  <a:pt x="390525" y="133350"/>
                </a:lnTo>
                <a:lnTo>
                  <a:pt x="414337" y="269082"/>
                </a:lnTo>
                <a:lnTo>
                  <a:pt x="433387" y="442913"/>
                </a:lnTo>
                <a:lnTo>
                  <a:pt x="442912" y="588169"/>
                </a:lnTo>
                <a:lnTo>
                  <a:pt x="464343" y="716757"/>
                </a:lnTo>
                <a:lnTo>
                  <a:pt x="476250" y="988219"/>
                </a:lnTo>
                <a:lnTo>
                  <a:pt x="488156" y="1193007"/>
                </a:lnTo>
                <a:cubicBezTo>
                  <a:pt x="487362" y="1227932"/>
                  <a:pt x="486569" y="1262857"/>
                  <a:pt x="485775" y="1297782"/>
                </a:cubicBezTo>
                <a:lnTo>
                  <a:pt x="473868" y="1359694"/>
                </a:lnTo>
                <a:lnTo>
                  <a:pt x="464343" y="1395413"/>
                </a:lnTo>
                <a:lnTo>
                  <a:pt x="445293" y="1435894"/>
                </a:lnTo>
                <a:lnTo>
                  <a:pt x="431006" y="1452563"/>
                </a:lnTo>
                <a:lnTo>
                  <a:pt x="404812" y="1462088"/>
                </a:lnTo>
                <a:lnTo>
                  <a:pt x="381000" y="1459707"/>
                </a:lnTo>
                <a:lnTo>
                  <a:pt x="364331" y="1445419"/>
                </a:lnTo>
                <a:lnTo>
                  <a:pt x="335756" y="1412082"/>
                </a:lnTo>
                <a:lnTo>
                  <a:pt x="302418" y="1357313"/>
                </a:lnTo>
                <a:lnTo>
                  <a:pt x="269081" y="1288257"/>
                </a:lnTo>
                <a:lnTo>
                  <a:pt x="238125" y="1216819"/>
                </a:lnTo>
                <a:lnTo>
                  <a:pt x="221456" y="1150144"/>
                </a:lnTo>
                <a:lnTo>
                  <a:pt x="228600" y="1097757"/>
                </a:lnTo>
                <a:lnTo>
                  <a:pt x="238125" y="1014413"/>
                </a:lnTo>
                <a:lnTo>
                  <a:pt x="238125" y="921544"/>
                </a:lnTo>
                <a:lnTo>
                  <a:pt x="226218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BBB1B1F-6B6F-4376-957E-6C95A00D85CD}"/>
              </a:ext>
            </a:extLst>
          </p:cNvPr>
          <p:cNvSpPr/>
          <p:nvPr/>
        </p:nvSpPr>
        <p:spPr>
          <a:xfrm>
            <a:off x="4060825" y="4491038"/>
            <a:ext cx="1139825" cy="1162050"/>
          </a:xfrm>
          <a:custGeom>
            <a:avLst/>
            <a:gdLst>
              <a:gd name="connsiteX0" fmla="*/ 695325 w 1140619"/>
              <a:gd name="connsiteY0" fmla="*/ 676275 h 1162050"/>
              <a:gd name="connsiteX1" fmla="*/ 497682 w 1140619"/>
              <a:gd name="connsiteY1" fmla="*/ 833437 h 1162050"/>
              <a:gd name="connsiteX2" fmla="*/ 361950 w 1140619"/>
              <a:gd name="connsiteY2" fmla="*/ 940593 h 1162050"/>
              <a:gd name="connsiteX3" fmla="*/ 204788 w 1140619"/>
              <a:gd name="connsiteY3" fmla="*/ 1052512 h 1162050"/>
              <a:gd name="connsiteX4" fmla="*/ 69057 w 1140619"/>
              <a:gd name="connsiteY4" fmla="*/ 1145381 h 1162050"/>
              <a:gd name="connsiteX5" fmla="*/ 38100 w 1140619"/>
              <a:gd name="connsiteY5" fmla="*/ 1159668 h 1162050"/>
              <a:gd name="connsiteX6" fmla="*/ 16669 w 1140619"/>
              <a:gd name="connsiteY6" fmla="*/ 1162050 h 1162050"/>
              <a:gd name="connsiteX7" fmla="*/ 4763 w 1140619"/>
              <a:gd name="connsiteY7" fmla="*/ 1159668 h 1162050"/>
              <a:gd name="connsiteX8" fmla="*/ 0 w 1140619"/>
              <a:gd name="connsiteY8" fmla="*/ 1143000 h 1162050"/>
              <a:gd name="connsiteX9" fmla="*/ 9525 w 1140619"/>
              <a:gd name="connsiteY9" fmla="*/ 1109662 h 1162050"/>
              <a:gd name="connsiteX10" fmla="*/ 59532 w 1140619"/>
              <a:gd name="connsiteY10" fmla="*/ 1064418 h 1162050"/>
              <a:gd name="connsiteX11" fmla="*/ 147638 w 1140619"/>
              <a:gd name="connsiteY11" fmla="*/ 978693 h 1162050"/>
              <a:gd name="connsiteX12" fmla="*/ 254794 w 1140619"/>
              <a:gd name="connsiteY12" fmla="*/ 876300 h 1162050"/>
              <a:gd name="connsiteX13" fmla="*/ 359569 w 1140619"/>
              <a:gd name="connsiteY13" fmla="*/ 773906 h 1162050"/>
              <a:gd name="connsiteX14" fmla="*/ 459582 w 1140619"/>
              <a:gd name="connsiteY14" fmla="*/ 669131 h 1162050"/>
              <a:gd name="connsiteX15" fmla="*/ 557213 w 1140619"/>
              <a:gd name="connsiteY15" fmla="*/ 561975 h 1162050"/>
              <a:gd name="connsiteX16" fmla="*/ 595313 w 1140619"/>
              <a:gd name="connsiteY16" fmla="*/ 514350 h 1162050"/>
              <a:gd name="connsiteX17" fmla="*/ 638175 w 1140619"/>
              <a:gd name="connsiteY17" fmla="*/ 457200 h 1162050"/>
              <a:gd name="connsiteX18" fmla="*/ 697707 w 1140619"/>
              <a:gd name="connsiteY18" fmla="*/ 371475 h 1162050"/>
              <a:gd name="connsiteX19" fmla="*/ 745332 w 1140619"/>
              <a:gd name="connsiteY19" fmla="*/ 297656 h 1162050"/>
              <a:gd name="connsiteX20" fmla="*/ 764382 w 1140619"/>
              <a:gd name="connsiteY20" fmla="*/ 257175 h 1162050"/>
              <a:gd name="connsiteX21" fmla="*/ 771525 w 1140619"/>
              <a:gd name="connsiteY21" fmla="*/ 233362 h 1162050"/>
              <a:gd name="connsiteX22" fmla="*/ 771525 w 1140619"/>
              <a:gd name="connsiteY22" fmla="*/ 211931 h 1162050"/>
              <a:gd name="connsiteX23" fmla="*/ 762000 w 1140619"/>
              <a:gd name="connsiteY23" fmla="*/ 185737 h 1162050"/>
              <a:gd name="connsiteX24" fmla="*/ 733425 w 1140619"/>
              <a:gd name="connsiteY24" fmla="*/ 147637 h 1162050"/>
              <a:gd name="connsiteX25" fmla="*/ 697707 w 1140619"/>
              <a:gd name="connsiteY25" fmla="*/ 107156 h 1162050"/>
              <a:gd name="connsiteX26" fmla="*/ 654844 w 1140619"/>
              <a:gd name="connsiteY26" fmla="*/ 69056 h 1162050"/>
              <a:gd name="connsiteX27" fmla="*/ 640557 w 1140619"/>
              <a:gd name="connsiteY27" fmla="*/ 57150 h 1162050"/>
              <a:gd name="connsiteX28" fmla="*/ 631032 w 1140619"/>
              <a:gd name="connsiteY28" fmla="*/ 45243 h 1162050"/>
              <a:gd name="connsiteX29" fmla="*/ 626269 w 1140619"/>
              <a:gd name="connsiteY29" fmla="*/ 30956 h 1162050"/>
              <a:gd name="connsiteX30" fmla="*/ 626269 w 1140619"/>
              <a:gd name="connsiteY30" fmla="*/ 16668 h 1162050"/>
              <a:gd name="connsiteX31" fmla="*/ 628650 w 1140619"/>
              <a:gd name="connsiteY31" fmla="*/ 9525 h 1162050"/>
              <a:gd name="connsiteX32" fmla="*/ 638175 w 1140619"/>
              <a:gd name="connsiteY32" fmla="*/ 2381 h 1162050"/>
              <a:gd name="connsiteX33" fmla="*/ 661988 w 1140619"/>
              <a:gd name="connsiteY33" fmla="*/ 0 h 1162050"/>
              <a:gd name="connsiteX34" fmla="*/ 726282 w 1140619"/>
              <a:gd name="connsiteY34" fmla="*/ 16668 h 1162050"/>
              <a:gd name="connsiteX35" fmla="*/ 785813 w 1140619"/>
              <a:gd name="connsiteY35" fmla="*/ 33337 h 1162050"/>
              <a:gd name="connsiteX36" fmla="*/ 866775 w 1140619"/>
              <a:gd name="connsiteY36" fmla="*/ 61912 h 1162050"/>
              <a:gd name="connsiteX37" fmla="*/ 926307 w 1140619"/>
              <a:gd name="connsiteY37" fmla="*/ 85725 h 1162050"/>
              <a:gd name="connsiteX38" fmla="*/ 981075 w 1140619"/>
              <a:gd name="connsiteY38" fmla="*/ 109537 h 1162050"/>
              <a:gd name="connsiteX39" fmla="*/ 1026319 w 1140619"/>
              <a:gd name="connsiteY39" fmla="*/ 133350 h 1162050"/>
              <a:gd name="connsiteX40" fmla="*/ 1071563 w 1140619"/>
              <a:gd name="connsiteY40" fmla="*/ 166687 h 1162050"/>
              <a:gd name="connsiteX41" fmla="*/ 1107282 w 1140619"/>
              <a:gd name="connsiteY41" fmla="*/ 197643 h 1162050"/>
              <a:gd name="connsiteX42" fmla="*/ 1126332 w 1140619"/>
              <a:gd name="connsiteY42" fmla="*/ 223837 h 1162050"/>
              <a:gd name="connsiteX43" fmla="*/ 1135857 w 1140619"/>
              <a:gd name="connsiteY43" fmla="*/ 240506 h 1162050"/>
              <a:gd name="connsiteX44" fmla="*/ 1140619 w 1140619"/>
              <a:gd name="connsiteY44" fmla="*/ 266700 h 1162050"/>
              <a:gd name="connsiteX45" fmla="*/ 1135857 w 1140619"/>
              <a:gd name="connsiteY45" fmla="*/ 297656 h 1162050"/>
              <a:gd name="connsiteX46" fmla="*/ 1119188 w 1140619"/>
              <a:gd name="connsiteY46" fmla="*/ 321468 h 1162050"/>
              <a:gd name="connsiteX47" fmla="*/ 1092994 w 1140619"/>
              <a:gd name="connsiteY47" fmla="*/ 340518 h 1162050"/>
              <a:gd name="connsiteX48" fmla="*/ 1050132 w 1140619"/>
              <a:gd name="connsiteY48" fmla="*/ 364331 h 1162050"/>
              <a:gd name="connsiteX49" fmla="*/ 997744 w 1140619"/>
              <a:gd name="connsiteY49" fmla="*/ 390525 h 1162050"/>
              <a:gd name="connsiteX50" fmla="*/ 904875 w 1140619"/>
              <a:gd name="connsiteY50" fmla="*/ 478631 h 1162050"/>
              <a:gd name="connsiteX51" fmla="*/ 821532 w 1140619"/>
              <a:gd name="connsiteY51" fmla="*/ 557212 h 1162050"/>
              <a:gd name="connsiteX52" fmla="*/ 695325 w 1140619"/>
              <a:gd name="connsiteY52" fmla="*/ 67627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40619" h="1162050">
                <a:moveTo>
                  <a:pt x="695325" y="676275"/>
                </a:moveTo>
                <a:lnTo>
                  <a:pt x="497682" y="833437"/>
                </a:lnTo>
                <a:lnTo>
                  <a:pt x="361950" y="940593"/>
                </a:lnTo>
                <a:lnTo>
                  <a:pt x="204788" y="1052512"/>
                </a:lnTo>
                <a:lnTo>
                  <a:pt x="69057" y="1145381"/>
                </a:lnTo>
                <a:lnTo>
                  <a:pt x="38100" y="1159668"/>
                </a:lnTo>
                <a:lnTo>
                  <a:pt x="16669" y="1162050"/>
                </a:lnTo>
                <a:lnTo>
                  <a:pt x="4763" y="1159668"/>
                </a:lnTo>
                <a:lnTo>
                  <a:pt x="0" y="1143000"/>
                </a:lnTo>
                <a:lnTo>
                  <a:pt x="9525" y="1109662"/>
                </a:lnTo>
                <a:lnTo>
                  <a:pt x="59532" y="1064418"/>
                </a:lnTo>
                <a:lnTo>
                  <a:pt x="147638" y="978693"/>
                </a:lnTo>
                <a:lnTo>
                  <a:pt x="254794" y="876300"/>
                </a:lnTo>
                <a:lnTo>
                  <a:pt x="359569" y="773906"/>
                </a:lnTo>
                <a:lnTo>
                  <a:pt x="459582" y="669131"/>
                </a:lnTo>
                <a:lnTo>
                  <a:pt x="557213" y="561975"/>
                </a:lnTo>
                <a:lnTo>
                  <a:pt x="595313" y="514350"/>
                </a:lnTo>
                <a:lnTo>
                  <a:pt x="638175" y="457200"/>
                </a:lnTo>
                <a:lnTo>
                  <a:pt x="697707" y="371475"/>
                </a:lnTo>
                <a:lnTo>
                  <a:pt x="745332" y="297656"/>
                </a:lnTo>
                <a:lnTo>
                  <a:pt x="764382" y="257175"/>
                </a:lnTo>
                <a:lnTo>
                  <a:pt x="771525" y="233362"/>
                </a:lnTo>
                <a:lnTo>
                  <a:pt x="771525" y="211931"/>
                </a:lnTo>
                <a:lnTo>
                  <a:pt x="762000" y="185737"/>
                </a:lnTo>
                <a:lnTo>
                  <a:pt x="733425" y="147637"/>
                </a:lnTo>
                <a:lnTo>
                  <a:pt x="697707" y="107156"/>
                </a:lnTo>
                <a:lnTo>
                  <a:pt x="654844" y="69056"/>
                </a:lnTo>
                <a:lnTo>
                  <a:pt x="640557" y="57150"/>
                </a:lnTo>
                <a:lnTo>
                  <a:pt x="631032" y="45243"/>
                </a:lnTo>
                <a:lnTo>
                  <a:pt x="626269" y="30956"/>
                </a:lnTo>
                <a:lnTo>
                  <a:pt x="626269" y="16668"/>
                </a:lnTo>
                <a:lnTo>
                  <a:pt x="628650" y="9525"/>
                </a:lnTo>
                <a:lnTo>
                  <a:pt x="638175" y="2381"/>
                </a:lnTo>
                <a:lnTo>
                  <a:pt x="661988" y="0"/>
                </a:lnTo>
                <a:lnTo>
                  <a:pt x="726282" y="16668"/>
                </a:lnTo>
                <a:lnTo>
                  <a:pt x="785813" y="33337"/>
                </a:lnTo>
                <a:lnTo>
                  <a:pt x="866775" y="61912"/>
                </a:lnTo>
                <a:lnTo>
                  <a:pt x="926307" y="85725"/>
                </a:lnTo>
                <a:lnTo>
                  <a:pt x="981075" y="109537"/>
                </a:lnTo>
                <a:lnTo>
                  <a:pt x="1026319" y="133350"/>
                </a:lnTo>
                <a:lnTo>
                  <a:pt x="1071563" y="166687"/>
                </a:lnTo>
                <a:lnTo>
                  <a:pt x="1107282" y="197643"/>
                </a:lnTo>
                <a:lnTo>
                  <a:pt x="1126332" y="223837"/>
                </a:lnTo>
                <a:lnTo>
                  <a:pt x="1135857" y="240506"/>
                </a:lnTo>
                <a:lnTo>
                  <a:pt x="1140619" y="266700"/>
                </a:lnTo>
                <a:lnTo>
                  <a:pt x="1135857" y="297656"/>
                </a:lnTo>
                <a:lnTo>
                  <a:pt x="1119188" y="321468"/>
                </a:lnTo>
                <a:lnTo>
                  <a:pt x="1092994" y="340518"/>
                </a:lnTo>
                <a:lnTo>
                  <a:pt x="1050132" y="364331"/>
                </a:lnTo>
                <a:lnTo>
                  <a:pt x="997744" y="390525"/>
                </a:lnTo>
                <a:lnTo>
                  <a:pt x="904875" y="478631"/>
                </a:lnTo>
                <a:lnTo>
                  <a:pt x="821532" y="557212"/>
                </a:lnTo>
                <a:lnTo>
                  <a:pt x="695325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6197F3-8118-4E71-AE82-028761CB53A5}"/>
              </a:ext>
            </a:extLst>
          </p:cNvPr>
          <p:cNvSpPr/>
          <p:nvPr/>
        </p:nvSpPr>
        <p:spPr>
          <a:xfrm>
            <a:off x="6448425" y="4484688"/>
            <a:ext cx="862013" cy="1120775"/>
          </a:xfrm>
          <a:custGeom>
            <a:avLst/>
            <a:gdLst>
              <a:gd name="connsiteX0" fmla="*/ 416719 w 862013"/>
              <a:gd name="connsiteY0" fmla="*/ 616744 h 1121569"/>
              <a:gd name="connsiteX1" fmla="*/ 330994 w 862013"/>
              <a:gd name="connsiteY1" fmla="*/ 469106 h 1121569"/>
              <a:gd name="connsiteX2" fmla="*/ 269081 w 862013"/>
              <a:gd name="connsiteY2" fmla="*/ 378619 h 1121569"/>
              <a:gd name="connsiteX3" fmla="*/ 209550 w 862013"/>
              <a:gd name="connsiteY3" fmla="*/ 297656 h 1121569"/>
              <a:gd name="connsiteX4" fmla="*/ 150019 w 862013"/>
              <a:gd name="connsiteY4" fmla="*/ 228600 h 1121569"/>
              <a:gd name="connsiteX5" fmla="*/ 90488 w 862013"/>
              <a:gd name="connsiteY5" fmla="*/ 159544 h 1121569"/>
              <a:gd name="connsiteX6" fmla="*/ 35719 w 862013"/>
              <a:gd name="connsiteY6" fmla="*/ 107156 h 1121569"/>
              <a:gd name="connsiteX7" fmla="*/ 16669 w 862013"/>
              <a:gd name="connsiteY7" fmla="*/ 88106 h 1121569"/>
              <a:gd name="connsiteX8" fmla="*/ 7144 w 862013"/>
              <a:gd name="connsiteY8" fmla="*/ 71437 h 1121569"/>
              <a:gd name="connsiteX9" fmla="*/ 0 w 862013"/>
              <a:gd name="connsiteY9" fmla="*/ 33337 h 1121569"/>
              <a:gd name="connsiteX10" fmla="*/ 0 w 862013"/>
              <a:gd name="connsiteY10" fmla="*/ 14287 h 1121569"/>
              <a:gd name="connsiteX11" fmla="*/ 4763 w 862013"/>
              <a:gd name="connsiteY11" fmla="*/ 4762 h 1121569"/>
              <a:gd name="connsiteX12" fmla="*/ 23813 w 862013"/>
              <a:gd name="connsiteY12" fmla="*/ 0 h 1121569"/>
              <a:gd name="connsiteX13" fmla="*/ 64294 w 862013"/>
              <a:gd name="connsiteY13" fmla="*/ 19050 h 1121569"/>
              <a:gd name="connsiteX14" fmla="*/ 152400 w 862013"/>
              <a:gd name="connsiteY14" fmla="*/ 71437 h 1121569"/>
              <a:gd name="connsiteX15" fmla="*/ 211931 w 862013"/>
              <a:gd name="connsiteY15" fmla="*/ 114300 h 1121569"/>
              <a:gd name="connsiteX16" fmla="*/ 283369 w 862013"/>
              <a:gd name="connsiteY16" fmla="*/ 169069 h 1121569"/>
              <a:gd name="connsiteX17" fmla="*/ 376238 w 862013"/>
              <a:gd name="connsiteY17" fmla="*/ 240506 h 1121569"/>
              <a:gd name="connsiteX18" fmla="*/ 488156 w 862013"/>
              <a:gd name="connsiteY18" fmla="*/ 340519 h 1121569"/>
              <a:gd name="connsiteX19" fmla="*/ 604838 w 862013"/>
              <a:gd name="connsiteY19" fmla="*/ 445294 h 1121569"/>
              <a:gd name="connsiteX20" fmla="*/ 702469 w 862013"/>
              <a:gd name="connsiteY20" fmla="*/ 545306 h 1121569"/>
              <a:gd name="connsiteX21" fmla="*/ 740569 w 862013"/>
              <a:gd name="connsiteY21" fmla="*/ 585787 h 1121569"/>
              <a:gd name="connsiteX22" fmla="*/ 776288 w 862013"/>
              <a:gd name="connsiteY22" fmla="*/ 664369 h 1121569"/>
              <a:gd name="connsiteX23" fmla="*/ 812006 w 862013"/>
              <a:gd name="connsiteY23" fmla="*/ 752475 h 1121569"/>
              <a:gd name="connsiteX24" fmla="*/ 840581 w 862013"/>
              <a:gd name="connsiteY24" fmla="*/ 845344 h 1121569"/>
              <a:gd name="connsiteX25" fmla="*/ 862013 w 862013"/>
              <a:gd name="connsiteY25" fmla="*/ 942975 h 1121569"/>
              <a:gd name="connsiteX26" fmla="*/ 862013 w 862013"/>
              <a:gd name="connsiteY26" fmla="*/ 983456 h 1121569"/>
              <a:gd name="connsiteX27" fmla="*/ 845344 w 862013"/>
              <a:gd name="connsiteY27" fmla="*/ 1038225 h 1121569"/>
              <a:gd name="connsiteX28" fmla="*/ 814388 w 862013"/>
              <a:gd name="connsiteY28" fmla="*/ 1090612 h 1121569"/>
              <a:gd name="connsiteX29" fmla="*/ 785813 w 862013"/>
              <a:gd name="connsiteY29" fmla="*/ 1114425 h 1121569"/>
              <a:gd name="connsiteX30" fmla="*/ 766763 w 862013"/>
              <a:gd name="connsiteY30" fmla="*/ 1121569 h 1121569"/>
              <a:gd name="connsiteX31" fmla="*/ 745331 w 862013"/>
              <a:gd name="connsiteY31" fmla="*/ 1121569 h 1121569"/>
              <a:gd name="connsiteX32" fmla="*/ 721519 w 862013"/>
              <a:gd name="connsiteY32" fmla="*/ 1114425 h 1121569"/>
              <a:gd name="connsiteX33" fmla="*/ 695325 w 862013"/>
              <a:gd name="connsiteY33" fmla="*/ 1097756 h 1121569"/>
              <a:gd name="connsiteX34" fmla="*/ 659606 w 862013"/>
              <a:gd name="connsiteY34" fmla="*/ 1064419 h 1121569"/>
              <a:gd name="connsiteX35" fmla="*/ 626269 w 862013"/>
              <a:gd name="connsiteY35" fmla="*/ 1012031 h 1121569"/>
              <a:gd name="connsiteX36" fmla="*/ 578644 w 862013"/>
              <a:gd name="connsiteY36" fmla="*/ 931069 h 1121569"/>
              <a:gd name="connsiteX37" fmla="*/ 538163 w 862013"/>
              <a:gd name="connsiteY37" fmla="*/ 840581 h 1121569"/>
              <a:gd name="connsiteX38" fmla="*/ 492919 w 862013"/>
              <a:gd name="connsiteY38" fmla="*/ 747712 h 1121569"/>
              <a:gd name="connsiteX39" fmla="*/ 452438 w 862013"/>
              <a:gd name="connsiteY39" fmla="*/ 671512 h 1121569"/>
              <a:gd name="connsiteX40" fmla="*/ 416719 w 862013"/>
              <a:gd name="connsiteY40" fmla="*/ 616744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2013" h="1121569">
                <a:moveTo>
                  <a:pt x="416719" y="616744"/>
                </a:moveTo>
                <a:lnTo>
                  <a:pt x="330994" y="469106"/>
                </a:lnTo>
                <a:lnTo>
                  <a:pt x="269081" y="378619"/>
                </a:lnTo>
                <a:lnTo>
                  <a:pt x="209550" y="297656"/>
                </a:lnTo>
                <a:lnTo>
                  <a:pt x="150019" y="228600"/>
                </a:lnTo>
                <a:lnTo>
                  <a:pt x="90488" y="159544"/>
                </a:lnTo>
                <a:lnTo>
                  <a:pt x="35719" y="107156"/>
                </a:lnTo>
                <a:lnTo>
                  <a:pt x="16669" y="88106"/>
                </a:lnTo>
                <a:lnTo>
                  <a:pt x="7144" y="71437"/>
                </a:lnTo>
                <a:lnTo>
                  <a:pt x="0" y="33337"/>
                </a:lnTo>
                <a:lnTo>
                  <a:pt x="0" y="14287"/>
                </a:lnTo>
                <a:lnTo>
                  <a:pt x="4763" y="4762"/>
                </a:lnTo>
                <a:lnTo>
                  <a:pt x="23813" y="0"/>
                </a:lnTo>
                <a:lnTo>
                  <a:pt x="64294" y="19050"/>
                </a:lnTo>
                <a:lnTo>
                  <a:pt x="152400" y="71437"/>
                </a:lnTo>
                <a:lnTo>
                  <a:pt x="211931" y="114300"/>
                </a:lnTo>
                <a:lnTo>
                  <a:pt x="283369" y="169069"/>
                </a:lnTo>
                <a:lnTo>
                  <a:pt x="376238" y="240506"/>
                </a:lnTo>
                <a:lnTo>
                  <a:pt x="488156" y="340519"/>
                </a:lnTo>
                <a:lnTo>
                  <a:pt x="604838" y="445294"/>
                </a:lnTo>
                <a:lnTo>
                  <a:pt x="702469" y="545306"/>
                </a:lnTo>
                <a:lnTo>
                  <a:pt x="740569" y="585787"/>
                </a:lnTo>
                <a:lnTo>
                  <a:pt x="776288" y="664369"/>
                </a:lnTo>
                <a:lnTo>
                  <a:pt x="812006" y="752475"/>
                </a:lnTo>
                <a:lnTo>
                  <a:pt x="840581" y="845344"/>
                </a:lnTo>
                <a:lnTo>
                  <a:pt x="862013" y="942975"/>
                </a:lnTo>
                <a:lnTo>
                  <a:pt x="862013" y="983456"/>
                </a:lnTo>
                <a:lnTo>
                  <a:pt x="845344" y="1038225"/>
                </a:lnTo>
                <a:lnTo>
                  <a:pt x="814388" y="1090612"/>
                </a:lnTo>
                <a:lnTo>
                  <a:pt x="785813" y="1114425"/>
                </a:lnTo>
                <a:lnTo>
                  <a:pt x="766763" y="1121569"/>
                </a:lnTo>
                <a:lnTo>
                  <a:pt x="745331" y="1121569"/>
                </a:lnTo>
                <a:lnTo>
                  <a:pt x="721519" y="1114425"/>
                </a:lnTo>
                <a:lnTo>
                  <a:pt x="695325" y="1097756"/>
                </a:lnTo>
                <a:lnTo>
                  <a:pt x="659606" y="1064419"/>
                </a:lnTo>
                <a:lnTo>
                  <a:pt x="626269" y="1012031"/>
                </a:lnTo>
                <a:lnTo>
                  <a:pt x="578644" y="931069"/>
                </a:lnTo>
                <a:lnTo>
                  <a:pt x="538163" y="840581"/>
                </a:lnTo>
                <a:lnTo>
                  <a:pt x="492919" y="747712"/>
                </a:lnTo>
                <a:lnTo>
                  <a:pt x="452438" y="671512"/>
                </a:lnTo>
                <a:lnTo>
                  <a:pt x="416719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F6A3677-DA51-4E48-9042-ECC715D9FD1D}"/>
              </a:ext>
            </a:extLst>
          </p:cNvPr>
          <p:cNvSpPr/>
          <p:nvPr/>
        </p:nvSpPr>
        <p:spPr>
          <a:xfrm>
            <a:off x="2657475" y="3841750"/>
            <a:ext cx="1101725" cy="1936750"/>
          </a:xfrm>
          <a:custGeom>
            <a:avLst/>
            <a:gdLst>
              <a:gd name="connsiteX0" fmla="*/ 577850 w 1101725"/>
              <a:gd name="connsiteY0" fmla="*/ 1336675 h 1936750"/>
              <a:gd name="connsiteX1" fmla="*/ 488950 w 1101725"/>
              <a:gd name="connsiteY1" fmla="*/ 1520825 h 1936750"/>
              <a:gd name="connsiteX2" fmla="*/ 422275 w 1101725"/>
              <a:gd name="connsiteY2" fmla="*/ 1651000 h 1936750"/>
              <a:gd name="connsiteX3" fmla="*/ 368300 w 1101725"/>
              <a:gd name="connsiteY3" fmla="*/ 1755775 h 1936750"/>
              <a:gd name="connsiteX4" fmla="*/ 330200 w 1101725"/>
              <a:gd name="connsiteY4" fmla="*/ 1936750 h 1936750"/>
              <a:gd name="connsiteX5" fmla="*/ 0 w 1101725"/>
              <a:gd name="connsiteY5" fmla="*/ 1574800 h 1936750"/>
              <a:gd name="connsiteX6" fmla="*/ 79375 w 1101725"/>
              <a:gd name="connsiteY6" fmla="*/ 1552575 h 1936750"/>
              <a:gd name="connsiteX7" fmla="*/ 158750 w 1101725"/>
              <a:gd name="connsiteY7" fmla="*/ 1466850 h 1936750"/>
              <a:gd name="connsiteX8" fmla="*/ 257175 w 1101725"/>
              <a:gd name="connsiteY8" fmla="*/ 1349375 h 1936750"/>
              <a:gd name="connsiteX9" fmla="*/ 314325 w 1101725"/>
              <a:gd name="connsiteY9" fmla="*/ 1266825 h 1936750"/>
              <a:gd name="connsiteX10" fmla="*/ 409575 w 1101725"/>
              <a:gd name="connsiteY10" fmla="*/ 1127125 h 1936750"/>
              <a:gd name="connsiteX11" fmla="*/ 504825 w 1101725"/>
              <a:gd name="connsiteY11" fmla="*/ 984250 h 1936750"/>
              <a:gd name="connsiteX12" fmla="*/ 606425 w 1101725"/>
              <a:gd name="connsiteY12" fmla="*/ 815975 h 1936750"/>
              <a:gd name="connsiteX13" fmla="*/ 701675 w 1101725"/>
              <a:gd name="connsiteY13" fmla="*/ 657225 h 1936750"/>
              <a:gd name="connsiteX14" fmla="*/ 809625 w 1101725"/>
              <a:gd name="connsiteY14" fmla="*/ 469900 h 1936750"/>
              <a:gd name="connsiteX15" fmla="*/ 882650 w 1101725"/>
              <a:gd name="connsiteY15" fmla="*/ 336550 h 1936750"/>
              <a:gd name="connsiteX16" fmla="*/ 958850 w 1101725"/>
              <a:gd name="connsiteY16" fmla="*/ 200025 h 1936750"/>
              <a:gd name="connsiteX17" fmla="*/ 1035050 w 1101725"/>
              <a:gd name="connsiteY17" fmla="*/ 57150 h 1936750"/>
              <a:gd name="connsiteX18" fmla="*/ 1057275 w 1101725"/>
              <a:gd name="connsiteY18" fmla="*/ 15875 h 1936750"/>
              <a:gd name="connsiteX19" fmla="*/ 1073150 w 1101725"/>
              <a:gd name="connsiteY19" fmla="*/ 3175 h 1936750"/>
              <a:gd name="connsiteX20" fmla="*/ 1085850 w 1101725"/>
              <a:gd name="connsiteY20" fmla="*/ 0 h 1936750"/>
              <a:gd name="connsiteX21" fmla="*/ 1095375 w 1101725"/>
              <a:gd name="connsiteY21" fmla="*/ 6350 h 1936750"/>
              <a:gd name="connsiteX22" fmla="*/ 1101725 w 1101725"/>
              <a:gd name="connsiteY22" fmla="*/ 25400 h 1936750"/>
              <a:gd name="connsiteX23" fmla="*/ 1101725 w 1101725"/>
              <a:gd name="connsiteY23" fmla="*/ 60325 h 1936750"/>
              <a:gd name="connsiteX24" fmla="*/ 1057275 w 1101725"/>
              <a:gd name="connsiteY24" fmla="*/ 231775 h 1936750"/>
              <a:gd name="connsiteX25" fmla="*/ 977900 w 1101725"/>
              <a:gd name="connsiteY25" fmla="*/ 460375 h 1936750"/>
              <a:gd name="connsiteX26" fmla="*/ 892175 w 1101725"/>
              <a:gd name="connsiteY26" fmla="*/ 676275 h 1936750"/>
              <a:gd name="connsiteX27" fmla="*/ 803275 w 1101725"/>
              <a:gd name="connsiteY27" fmla="*/ 873125 h 1936750"/>
              <a:gd name="connsiteX28" fmla="*/ 733425 w 1101725"/>
              <a:gd name="connsiteY28" fmla="*/ 1025525 h 1936750"/>
              <a:gd name="connsiteX29" fmla="*/ 650875 w 1101725"/>
              <a:gd name="connsiteY29" fmla="*/ 1193800 h 1936750"/>
              <a:gd name="connsiteX30" fmla="*/ 577850 w 1101725"/>
              <a:gd name="connsiteY30" fmla="*/ 1336675 h 193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01725" h="1936750">
                <a:moveTo>
                  <a:pt x="577850" y="1336675"/>
                </a:moveTo>
                <a:lnTo>
                  <a:pt x="488950" y="1520825"/>
                </a:lnTo>
                <a:lnTo>
                  <a:pt x="422275" y="1651000"/>
                </a:lnTo>
                <a:lnTo>
                  <a:pt x="368300" y="1755775"/>
                </a:lnTo>
                <a:lnTo>
                  <a:pt x="330200" y="1936750"/>
                </a:lnTo>
                <a:lnTo>
                  <a:pt x="0" y="1574800"/>
                </a:lnTo>
                <a:lnTo>
                  <a:pt x="79375" y="1552575"/>
                </a:lnTo>
                <a:lnTo>
                  <a:pt x="158750" y="1466850"/>
                </a:lnTo>
                <a:lnTo>
                  <a:pt x="257175" y="1349375"/>
                </a:lnTo>
                <a:lnTo>
                  <a:pt x="314325" y="1266825"/>
                </a:lnTo>
                <a:lnTo>
                  <a:pt x="409575" y="1127125"/>
                </a:lnTo>
                <a:lnTo>
                  <a:pt x="504825" y="984250"/>
                </a:lnTo>
                <a:lnTo>
                  <a:pt x="606425" y="815975"/>
                </a:lnTo>
                <a:lnTo>
                  <a:pt x="701675" y="657225"/>
                </a:lnTo>
                <a:lnTo>
                  <a:pt x="809625" y="469900"/>
                </a:lnTo>
                <a:lnTo>
                  <a:pt x="882650" y="336550"/>
                </a:lnTo>
                <a:lnTo>
                  <a:pt x="958850" y="200025"/>
                </a:lnTo>
                <a:lnTo>
                  <a:pt x="1035050" y="57150"/>
                </a:lnTo>
                <a:lnTo>
                  <a:pt x="1057275" y="15875"/>
                </a:lnTo>
                <a:lnTo>
                  <a:pt x="1073150" y="3175"/>
                </a:lnTo>
                <a:lnTo>
                  <a:pt x="1085850" y="0"/>
                </a:lnTo>
                <a:lnTo>
                  <a:pt x="1095375" y="6350"/>
                </a:lnTo>
                <a:lnTo>
                  <a:pt x="1101725" y="25400"/>
                </a:lnTo>
                <a:lnTo>
                  <a:pt x="1101725" y="60325"/>
                </a:lnTo>
                <a:lnTo>
                  <a:pt x="1057275" y="231775"/>
                </a:lnTo>
                <a:lnTo>
                  <a:pt x="977900" y="460375"/>
                </a:lnTo>
                <a:lnTo>
                  <a:pt x="892175" y="676275"/>
                </a:lnTo>
                <a:lnTo>
                  <a:pt x="803275" y="873125"/>
                </a:lnTo>
                <a:lnTo>
                  <a:pt x="733425" y="1025525"/>
                </a:lnTo>
                <a:lnTo>
                  <a:pt x="650875" y="1193800"/>
                </a:lnTo>
                <a:lnTo>
                  <a:pt x="577850" y="133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E19FECC-7D2C-4E00-914B-5832CB6397D1}"/>
              </a:ext>
            </a:extLst>
          </p:cNvPr>
          <p:cNvSpPr/>
          <p:nvPr/>
        </p:nvSpPr>
        <p:spPr>
          <a:xfrm rot="16200000">
            <a:off x="2363788" y="3027363"/>
            <a:ext cx="3498850" cy="1219200"/>
          </a:xfrm>
          <a:custGeom>
            <a:avLst/>
            <a:gdLst>
              <a:gd name="connsiteX0" fmla="*/ 2003425 w 3498850"/>
              <a:gd name="connsiteY0" fmla="*/ 1019175 h 1219200"/>
              <a:gd name="connsiteX1" fmla="*/ 1812925 w 3498850"/>
              <a:gd name="connsiteY1" fmla="*/ 968375 h 1219200"/>
              <a:gd name="connsiteX2" fmla="*/ 1612900 w 3498850"/>
              <a:gd name="connsiteY2" fmla="*/ 908050 h 1219200"/>
              <a:gd name="connsiteX3" fmla="*/ 1333500 w 3498850"/>
              <a:gd name="connsiteY3" fmla="*/ 815975 h 1219200"/>
              <a:gd name="connsiteX4" fmla="*/ 1120775 w 3498850"/>
              <a:gd name="connsiteY4" fmla="*/ 736600 h 1219200"/>
              <a:gd name="connsiteX5" fmla="*/ 942975 w 3498850"/>
              <a:gd name="connsiteY5" fmla="*/ 663575 h 1219200"/>
              <a:gd name="connsiteX6" fmla="*/ 787400 w 3498850"/>
              <a:gd name="connsiteY6" fmla="*/ 587375 h 1219200"/>
              <a:gd name="connsiteX7" fmla="*/ 673100 w 3498850"/>
              <a:gd name="connsiteY7" fmla="*/ 523875 h 1219200"/>
              <a:gd name="connsiteX8" fmla="*/ 552450 w 3498850"/>
              <a:gd name="connsiteY8" fmla="*/ 450850 h 1219200"/>
              <a:gd name="connsiteX9" fmla="*/ 422275 w 3498850"/>
              <a:gd name="connsiteY9" fmla="*/ 368300 h 1219200"/>
              <a:gd name="connsiteX10" fmla="*/ 295275 w 3498850"/>
              <a:gd name="connsiteY10" fmla="*/ 279400 h 1219200"/>
              <a:gd name="connsiteX11" fmla="*/ 161925 w 3498850"/>
              <a:gd name="connsiteY11" fmla="*/ 180975 h 1219200"/>
              <a:gd name="connsiteX12" fmla="*/ 69850 w 3498850"/>
              <a:gd name="connsiteY12" fmla="*/ 107950 h 1219200"/>
              <a:gd name="connsiteX13" fmla="*/ 19050 w 3498850"/>
              <a:gd name="connsiteY13" fmla="*/ 66675 h 1219200"/>
              <a:gd name="connsiteX14" fmla="*/ 6350 w 3498850"/>
              <a:gd name="connsiteY14" fmla="*/ 53975 h 1219200"/>
              <a:gd name="connsiteX15" fmla="*/ 0 w 3498850"/>
              <a:gd name="connsiteY15" fmla="*/ 38100 h 1219200"/>
              <a:gd name="connsiteX16" fmla="*/ 0 w 3498850"/>
              <a:gd name="connsiteY16" fmla="*/ 19050 h 1219200"/>
              <a:gd name="connsiteX17" fmla="*/ 3175 w 3498850"/>
              <a:gd name="connsiteY17" fmla="*/ 9525 h 1219200"/>
              <a:gd name="connsiteX18" fmla="*/ 12700 w 3498850"/>
              <a:gd name="connsiteY18" fmla="*/ 0 h 1219200"/>
              <a:gd name="connsiteX19" fmla="*/ 25400 w 3498850"/>
              <a:gd name="connsiteY19" fmla="*/ 0 h 1219200"/>
              <a:gd name="connsiteX20" fmla="*/ 60325 w 3498850"/>
              <a:gd name="connsiteY20" fmla="*/ 6350 h 1219200"/>
              <a:gd name="connsiteX21" fmla="*/ 117475 w 3498850"/>
              <a:gd name="connsiteY21" fmla="*/ 50800 h 1219200"/>
              <a:gd name="connsiteX22" fmla="*/ 203200 w 3498850"/>
              <a:gd name="connsiteY22" fmla="*/ 104775 h 1219200"/>
              <a:gd name="connsiteX23" fmla="*/ 311150 w 3498850"/>
              <a:gd name="connsiteY23" fmla="*/ 171450 h 1219200"/>
              <a:gd name="connsiteX24" fmla="*/ 403225 w 3498850"/>
              <a:gd name="connsiteY24" fmla="*/ 225425 h 1219200"/>
              <a:gd name="connsiteX25" fmla="*/ 473075 w 3498850"/>
              <a:gd name="connsiteY25" fmla="*/ 263525 h 1219200"/>
              <a:gd name="connsiteX26" fmla="*/ 574675 w 3498850"/>
              <a:gd name="connsiteY26" fmla="*/ 314325 h 1219200"/>
              <a:gd name="connsiteX27" fmla="*/ 688975 w 3498850"/>
              <a:gd name="connsiteY27" fmla="*/ 371475 h 1219200"/>
              <a:gd name="connsiteX28" fmla="*/ 815975 w 3498850"/>
              <a:gd name="connsiteY28" fmla="*/ 428625 h 1219200"/>
              <a:gd name="connsiteX29" fmla="*/ 1000125 w 3498850"/>
              <a:gd name="connsiteY29" fmla="*/ 501650 h 1219200"/>
              <a:gd name="connsiteX30" fmla="*/ 1149350 w 3498850"/>
              <a:gd name="connsiteY30" fmla="*/ 552450 h 1219200"/>
              <a:gd name="connsiteX31" fmla="*/ 1349375 w 3498850"/>
              <a:gd name="connsiteY31" fmla="*/ 619125 h 1219200"/>
              <a:gd name="connsiteX32" fmla="*/ 1463675 w 3498850"/>
              <a:gd name="connsiteY32" fmla="*/ 647700 h 1219200"/>
              <a:gd name="connsiteX33" fmla="*/ 1625600 w 3498850"/>
              <a:gd name="connsiteY33" fmla="*/ 692150 h 1219200"/>
              <a:gd name="connsiteX34" fmla="*/ 1787525 w 3498850"/>
              <a:gd name="connsiteY34" fmla="*/ 730250 h 1219200"/>
              <a:gd name="connsiteX35" fmla="*/ 1971675 w 3498850"/>
              <a:gd name="connsiteY35" fmla="*/ 768350 h 1219200"/>
              <a:gd name="connsiteX36" fmla="*/ 2174875 w 3498850"/>
              <a:gd name="connsiteY36" fmla="*/ 812800 h 1219200"/>
              <a:gd name="connsiteX37" fmla="*/ 2393950 w 3498850"/>
              <a:gd name="connsiteY37" fmla="*/ 850900 h 1219200"/>
              <a:gd name="connsiteX38" fmla="*/ 2651125 w 3498850"/>
              <a:gd name="connsiteY38" fmla="*/ 892175 h 1219200"/>
              <a:gd name="connsiteX39" fmla="*/ 2860675 w 3498850"/>
              <a:gd name="connsiteY39" fmla="*/ 917575 h 1219200"/>
              <a:gd name="connsiteX40" fmla="*/ 3006725 w 3498850"/>
              <a:gd name="connsiteY40" fmla="*/ 930275 h 1219200"/>
              <a:gd name="connsiteX41" fmla="*/ 3117850 w 3498850"/>
              <a:gd name="connsiteY41" fmla="*/ 930275 h 1219200"/>
              <a:gd name="connsiteX42" fmla="*/ 3178175 w 3498850"/>
              <a:gd name="connsiteY42" fmla="*/ 920750 h 1219200"/>
              <a:gd name="connsiteX43" fmla="*/ 3244850 w 3498850"/>
              <a:gd name="connsiteY43" fmla="*/ 889000 h 1219200"/>
              <a:gd name="connsiteX44" fmla="*/ 3330575 w 3498850"/>
              <a:gd name="connsiteY44" fmla="*/ 831850 h 1219200"/>
              <a:gd name="connsiteX45" fmla="*/ 3394075 w 3498850"/>
              <a:gd name="connsiteY45" fmla="*/ 768350 h 1219200"/>
              <a:gd name="connsiteX46" fmla="*/ 3422650 w 3498850"/>
              <a:gd name="connsiteY46" fmla="*/ 736600 h 1219200"/>
              <a:gd name="connsiteX47" fmla="*/ 3444875 w 3498850"/>
              <a:gd name="connsiteY47" fmla="*/ 717550 h 1219200"/>
              <a:gd name="connsiteX48" fmla="*/ 3467100 w 3498850"/>
              <a:gd name="connsiteY48" fmla="*/ 708025 h 1219200"/>
              <a:gd name="connsiteX49" fmla="*/ 3482975 w 3498850"/>
              <a:gd name="connsiteY49" fmla="*/ 714375 h 1219200"/>
              <a:gd name="connsiteX50" fmla="*/ 3492500 w 3498850"/>
              <a:gd name="connsiteY50" fmla="*/ 727075 h 1219200"/>
              <a:gd name="connsiteX51" fmla="*/ 3498850 w 3498850"/>
              <a:gd name="connsiteY51" fmla="*/ 752475 h 1219200"/>
              <a:gd name="connsiteX52" fmla="*/ 3489325 w 3498850"/>
              <a:gd name="connsiteY52" fmla="*/ 809625 h 1219200"/>
              <a:gd name="connsiteX53" fmla="*/ 3448050 w 3498850"/>
              <a:gd name="connsiteY53" fmla="*/ 914400 h 1219200"/>
              <a:gd name="connsiteX54" fmla="*/ 3387725 w 3498850"/>
              <a:gd name="connsiteY54" fmla="*/ 1044575 h 1219200"/>
              <a:gd name="connsiteX55" fmla="*/ 3292475 w 3498850"/>
              <a:gd name="connsiteY55" fmla="*/ 1196975 h 1219200"/>
              <a:gd name="connsiteX56" fmla="*/ 3190875 w 3498850"/>
              <a:gd name="connsiteY56" fmla="*/ 1219200 h 1219200"/>
              <a:gd name="connsiteX57" fmla="*/ 2924175 w 3498850"/>
              <a:gd name="connsiteY57" fmla="*/ 1190625 h 1219200"/>
              <a:gd name="connsiteX58" fmla="*/ 2740025 w 3498850"/>
              <a:gd name="connsiteY58" fmla="*/ 1168400 h 1219200"/>
              <a:gd name="connsiteX59" fmla="*/ 2568575 w 3498850"/>
              <a:gd name="connsiteY59" fmla="*/ 1139825 h 1219200"/>
              <a:gd name="connsiteX60" fmla="*/ 2371725 w 3498850"/>
              <a:gd name="connsiteY60" fmla="*/ 1101725 h 1219200"/>
              <a:gd name="connsiteX61" fmla="*/ 2130425 w 3498850"/>
              <a:gd name="connsiteY61" fmla="*/ 1050925 h 1219200"/>
              <a:gd name="connsiteX62" fmla="*/ 2003425 w 3498850"/>
              <a:gd name="connsiteY62" fmla="*/ 1019175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98850" h="1219200">
                <a:moveTo>
                  <a:pt x="2003425" y="1019175"/>
                </a:moveTo>
                <a:lnTo>
                  <a:pt x="1812925" y="968375"/>
                </a:lnTo>
                <a:lnTo>
                  <a:pt x="1612900" y="908050"/>
                </a:lnTo>
                <a:lnTo>
                  <a:pt x="1333500" y="815975"/>
                </a:lnTo>
                <a:lnTo>
                  <a:pt x="1120775" y="736600"/>
                </a:lnTo>
                <a:lnTo>
                  <a:pt x="942975" y="663575"/>
                </a:lnTo>
                <a:lnTo>
                  <a:pt x="787400" y="587375"/>
                </a:lnTo>
                <a:lnTo>
                  <a:pt x="673100" y="523875"/>
                </a:lnTo>
                <a:lnTo>
                  <a:pt x="552450" y="450850"/>
                </a:lnTo>
                <a:lnTo>
                  <a:pt x="422275" y="368300"/>
                </a:lnTo>
                <a:lnTo>
                  <a:pt x="295275" y="279400"/>
                </a:lnTo>
                <a:lnTo>
                  <a:pt x="161925" y="180975"/>
                </a:lnTo>
                <a:lnTo>
                  <a:pt x="69850" y="107950"/>
                </a:lnTo>
                <a:lnTo>
                  <a:pt x="19050" y="66675"/>
                </a:lnTo>
                <a:lnTo>
                  <a:pt x="6350" y="53975"/>
                </a:lnTo>
                <a:lnTo>
                  <a:pt x="0" y="38100"/>
                </a:lnTo>
                <a:lnTo>
                  <a:pt x="0" y="19050"/>
                </a:lnTo>
                <a:lnTo>
                  <a:pt x="3175" y="9525"/>
                </a:lnTo>
                <a:lnTo>
                  <a:pt x="12700" y="0"/>
                </a:lnTo>
                <a:lnTo>
                  <a:pt x="25400" y="0"/>
                </a:lnTo>
                <a:lnTo>
                  <a:pt x="60325" y="6350"/>
                </a:lnTo>
                <a:lnTo>
                  <a:pt x="117475" y="50800"/>
                </a:lnTo>
                <a:lnTo>
                  <a:pt x="203200" y="104775"/>
                </a:lnTo>
                <a:lnTo>
                  <a:pt x="311150" y="171450"/>
                </a:lnTo>
                <a:lnTo>
                  <a:pt x="403225" y="225425"/>
                </a:lnTo>
                <a:lnTo>
                  <a:pt x="473075" y="263525"/>
                </a:lnTo>
                <a:lnTo>
                  <a:pt x="574675" y="314325"/>
                </a:lnTo>
                <a:lnTo>
                  <a:pt x="688975" y="371475"/>
                </a:lnTo>
                <a:lnTo>
                  <a:pt x="815975" y="428625"/>
                </a:lnTo>
                <a:lnTo>
                  <a:pt x="1000125" y="501650"/>
                </a:lnTo>
                <a:lnTo>
                  <a:pt x="1149350" y="552450"/>
                </a:lnTo>
                <a:lnTo>
                  <a:pt x="1349375" y="619125"/>
                </a:lnTo>
                <a:lnTo>
                  <a:pt x="1463675" y="647700"/>
                </a:lnTo>
                <a:lnTo>
                  <a:pt x="1625600" y="692150"/>
                </a:lnTo>
                <a:lnTo>
                  <a:pt x="1787525" y="730250"/>
                </a:lnTo>
                <a:lnTo>
                  <a:pt x="1971675" y="768350"/>
                </a:lnTo>
                <a:lnTo>
                  <a:pt x="2174875" y="812800"/>
                </a:lnTo>
                <a:lnTo>
                  <a:pt x="2393950" y="850900"/>
                </a:lnTo>
                <a:lnTo>
                  <a:pt x="2651125" y="892175"/>
                </a:lnTo>
                <a:lnTo>
                  <a:pt x="2860675" y="917575"/>
                </a:lnTo>
                <a:lnTo>
                  <a:pt x="3006725" y="930275"/>
                </a:lnTo>
                <a:lnTo>
                  <a:pt x="3117850" y="930275"/>
                </a:lnTo>
                <a:lnTo>
                  <a:pt x="3178175" y="920750"/>
                </a:lnTo>
                <a:lnTo>
                  <a:pt x="3244850" y="889000"/>
                </a:lnTo>
                <a:lnTo>
                  <a:pt x="3330575" y="831850"/>
                </a:lnTo>
                <a:lnTo>
                  <a:pt x="3394075" y="768350"/>
                </a:lnTo>
                <a:lnTo>
                  <a:pt x="3422650" y="736600"/>
                </a:lnTo>
                <a:lnTo>
                  <a:pt x="3444875" y="717550"/>
                </a:lnTo>
                <a:lnTo>
                  <a:pt x="3467100" y="708025"/>
                </a:lnTo>
                <a:lnTo>
                  <a:pt x="3482975" y="714375"/>
                </a:lnTo>
                <a:lnTo>
                  <a:pt x="3492500" y="727075"/>
                </a:lnTo>
                <a:lnTo>
                  <a:pt x="3498850" y="752475"/>
                </a:lnTo>
                <a:lnTo>
                  <a:pt x="3489325" y="809625"/>
                </a:lnTo>
                <a:lnTo>
                  <a:pt x="3448050" y="914400"/>
                </a:lnTo>
                <a:lnTo>
                  <a:pt x="3387725" y="1044575"/>
                </a:lnTo>
                <a:lnTo>
                  <a:pt x="3292475" y="1196975"/>
                </a:lnTo>
                <a:lnTo>
                  <a:pt x="3190875" y="1219200"/>
                </a:lnTo>
                <a:lnTo>
                  <a:pt x="2924175" y="1190625"/>
                </a:lnTo>
                <a:lnTo>
                  <a:pt x="2740025" y="1168400"/>
                </a:lnTo>
                <a:lnTo>
                  <a:pt x="2568575" y="1139825"/>
                </a:lnTo>
                <a:lnTo>
                  <a:pt x="2371725" y="1101725"/>
                </a:lnTo>
                <a:lnTo>
                  <a:pt x="2130425" y="1050925"/>
                </a:lnTo>
                <a:lnTo>
                  <a:pt x="2003425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F926D50-CB87-4B35-B4C5-FEE40BEC07AF}"/>
              </a:ext>
            </a:extLst>
          </p:cNvPr>
          <p:cNvSpPr/>
          <p:nvPr/>
        </p:nvSpPr>
        <p:spPr>
          <a:xfrm>
            <a:off x="5027613" y="2668588"/>
            <a:ext cx="1963737" cy="1492250"/>
          </a:xfrm>
          <a:custGeom>
            <a:avLst/>
            <a:gdLst>
              <a:gd name="connsiteX0" fmla="*/ 481012 w 1964531"/>
              <a:gd name="connsiteY0" fmla="*/ 345282 h 1490663"/>
              <a:gd name="connsiteX1" fmla="*/ 76200 w 1964531"/>
              <a:gd name="connsiteY1" fmla="*/ 392907 h 1490663"/>
              <a:gd name="connsiteX2" fmla="*/ 0 w 1964531"/>
              <a:gd name="connsiteY2" fmla="*/ 257175 h 1490663"/>
              <a:gd name="connsiteX3" fmla="*/ 426244 w 1964531"/>
              <a:gd name="connsiteY3" fmla="*/ 202407 h 1490663"/>
              <a:gd name="connsiteX4" fmla="*/ 604837 w 1964531"/>
              <a:gd name="connsiteY4" fmla="*/ 176213 h 1490663"/>
              <a:gd name="connsiteX5" fmla="*/ 716756 w 1964531"/>
              <a:gd name="connsiteY5" fmla="*/ 159544 h 1490663"/>
              <a:gd name="connsiteX6" fmla="*/ 1088231 w 1964531"/>
              <a:gd name="connsiteY6" fmla="*/ 107157 h 1490663"/>
              <a:gd name="connsiteX7" fmla="*/ 1459706 w 1964531"/>
              <a:gd name="connsiteY7" fmla="*/ 50007 h 1490663"/>
              <a:gd name="connsiteX8" fmla="*/ 1519237 w 1964531"/>
              <a:gd name="connsiteY8" fmla="*/ 33338 h 1490663"/>
              <a:gd name="connsiteX9" fmla="*/ 1595437 w 1964531"/>
              <a:gd name="connsiteY9" fmla="*/ 0 h 1490663"/>
              <a:gd name="connsiteX10" fmla="*/ 1619250 w 1964531"/>
              <a:gd name="connsiteY10" fmla="*/ 0 h 1490663"/>
              <a:gd name="connsiteX11" fmla="*/ 1671637 w 1964531"/>
              <a:gd name="connsiteY11" fmla="*/ 11907 h 1490663"/>
              <a:gd name="connsiteX12" fmla="*/ 1731169 w 1964531"/>
              <a:gd name="connsiteY12" fmla="*/ 35719 h 1490663"/>
              <a:gd name="connsiteX13" fmla="*/ 1783556 w 1964531"/>
              <a:gd name="connsiteY13" fmla="*/ 66675 h 1490663"/>
              <a:gd name="connsiteX14" fmla="*/ 1845469 w 1964531"/>
              <a:gd name="connsiteY14" fmla="*/ 104775 h 1490663"/>
              <a:gd name="connsiteX15" fmla="*/ 1897856 w 1964531"/>
              <a:gd name="connsiteY15" fmla="*/ 142875 h 1490663"/>
              <a:gd name="connsiteX16" fmla="*/ 1938337 w 1964531"/>
              <a:gd name="connsiteY16" fmla="*/ 180975 h 1490663"/>
              <a:gd name="connsiteX17" fmla="*/ 1955006 w 1964531"/>
              <a:gd name="connsiteY17" fmla="*/ 207169 h 1490663"/>
              <a:gd name="connsiteX18" fmla="*/ 1964531 w 1964531"/>
              <a:gd name="connsiteY18" fmla="*/ 233363 h 1490663"/>
              <a:gd name="connsiteX19" fmla="*/ 1955006 w 1964531"/>
              <a:gd name="connsiteY19" fmla="*/ 264319 h 1490663"/>
              <a:gd name="connsiteX20" fmla="*/ 1935956 w 1964531"/>
              <a:gd name="connsiteY20" fmla="*/ 300038 h 1490663"/>
              <a:gd name="connsiteX21" fmla="*/ 1905000 w 1964531"/>
              <a:gd name="connsiteY21" fmla="*/ 478632 h 1490663"/>
              <a:gd name="connsiteX22" fmla="*/ 1857375 w 1964531"/>
              <a:gd name="connsiteY22" fmla="*/ 797719 h 1490663"/>
              <a:gd name="connsiteX23" fmla="*/ 1812131 w 1964531"/>
              <a:gd name="connsiteY23" fmla="*/ 1119188 h 1490663"/>
              <a:gd name="connsiteX24" fmla="*/ 1785937 w 1964531"/>
              <a:gd name="connsiteY24" fmla="*/ 1271588 h 1490663"/>
              <a:gd name="connsiteX25" fmla="*/ 1766887 w 1964531"/>
              <a:gd name="connsiteY25" fmla="*/ 1345407 h 1490663"/>
              <a:gd name="connsiteX26" fmla="*/ 1747837 w 1964531"/>
              <a:gd name="connsiteY26" fmla="*/ 1395413 h 1490663"/>
              <a:gd name="connsiteX27" fmla="*/ 1724025 w 1964531"/>
              <a:gd name="connsiteY27" fmla="*/ 1433513 h 1490663"/>
              <a:gd name="connsiteX28" fmla="*/ 1688306 w 1964531"/>
              <a:gd name="connsiteY28" fmla="*/ 1469232 h 1490663"/>
              <a:gd name="connsiteX29" fmla="*/ 1657350 w 1964531"/>
              <a:gd name="connsiteY29" fmla="*/ 1483519 h 1490663"/>
              <a:gd name="connsiteX30" fmla="*/ 1626394 w 1964531"/>
              <a:gd name="connsiteY30" fmla="*/ 1490663 h 1490663"/>
              <a:gd name="connsiteX31" fmla="*/ 1581150 w 1964531"/>
              <a:gd name="connsiteY31" fmla="*/ 1485900 h 1490663"/>
              <a:gd name="connsiteX32" fmla="*/ 1514475 w 1964531"/>
              <a:gd name="connsiteY32" fmla="*/ 1466850 h 1490663"/>
              <a:gd name="connsiteX33" fmla="*/ 1485900 w 1964531"/>
              <a:gd name="connsiteY33" fmla="*/ 1457325 h 1490663"/>
              <a:gd name="connsiteX34" fmla="*/ 1521619 w 1964531"/>
              <a:gd name="connsiteY34" fmla="*/ 1281113 h 1490663"/>
              <a:gd name="connsiteX35" fmla="*/ 1566862 w 1964531"/>
              <a:gd name="connsiteY35" fmla="*/ 995363 h 1490663"/>
              <a:gd name="connsiteX36" fmla="*/ 1597819 w 1964531"/>
              <a:gd name="connsiteY36" fmla="*/ 821532 h 1490663"/>
              <a:gd name="connsiteX37" fmla="*/ 1616869 w 1964531"/>
              <a:gd name="connsiteY37" fmla="*/ 671513 h 1490663"/>
              <a:gd name="connsiteX38" fmla="*/ 1628775 w 1964531"/>
              <a:gd name="connsiteY38" fmla="*/ 438150 h 1490663"/>
              <a:gd name="connsiteX39" fmla="*/ 1638300 w 1964531"/>
              <a:gd name="connsiteY39" fmla="*/ 278607 h 1490663"/>
              <a:gd name="connsiteX40" fmla="*/ 1633537 w 1964531"/>
              <a:gd name="connsiteY40" fmla="*/ 242888 h 1490663"/>
              <a:gd name="connsiteX41" fmla="*/ 1614487 w 1964531"/>
              <a:gd name="connsiteY41" fmla="*/ 226219 h 1490663"/>
              <a:gd name="connsiteX42" fmla="*/ 1583531 w 1964531"/>
              <a:gd name="connsiteY42" fmla="*/ 219075 h 1490663"/>
              <a:gd name="connsiteX43" fmla="*/ 1514475 w 1964531"/>
              <a:gd name="connsiteY43" fmla="*/ 223838 h 1490663"/>
              <a:gd name="connsiteX44" fmla="*/ 1176337 w 1964531"/>
              <a:gd name="connsiteY44" fmla="*/ 264319 h 1490663"/>
              <a:gd name="connsiteX45" fmla="*/ 778669 w 1964531"/>
              <a:gd name="connsiteY45" fmla="*/ 314325 h 1490663"/>
              <a:gd name="connsiteX46" fmla="*/ 481012 w 1964531"/>
              <a:gd name="connsiteY46" fmla="*/ 345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64531" h="1490663">
                <a:moveTo>
                  <a:pt x="481012" y="345282"/>
                </a:moveTo>
                <a:lnTo>
                  <a:pt x="76200" y="392907"/>
                </a:lnTo>
                <a:lnTo>
                  <a:pt x="0" y="257175"/>
                </a:lnTo>
                <a:lnTo>
                  <a:pt x="426244" y="202407"/>
                </a:lnTo>
                <a:lnTo>
                  <a:pt x="604837" y="176213"/>
                </a:lnTo>
                <a:lnTo>
                  <a:pt x="716756" y="159544"/>
                </a:lnTo>
                <a:lnTo>
                  <a:pt x="1088231" y="107157"/>
                </a:lnTo>
                <a:lnTo>
                  <a:pt x="1459706" y="50007"/>
                </a:lnTo>
                <a:lnTo>
                  <a:pt x="1519237" y="33338"/>
                </a:lnTo>
                <a:lnTo>
                  <a:pt x="1595437" y="0"/>
                </a:lnTo>
                <a:lnTo>
                  <a:pt x="1619250" y="0"/>
                </a:lnTo>
                <a:lnTo>
                  <a:pt x="1671637" y="11907"/>
                </a:lnTo>
                <a:lnTo>
                  <a:pt x="1731169" y="35719"/>
                </a:lnTo>
                <a:lnTo>
                  <a:pt x="1783556" y="66675"/>
                </a:lnTo>
                <a:lnTo>
                  <a:pt x="1845469" y="104775"/>
                </a:lnTo>
                <a:lnTo>
                  <a:pt x="1897856" y="142875"/>
                </a:lnTo>
                <a:lnTo>
                  <a:pt x="1938337" y="180975"/>
                </a:lnTo>
                <a:lnTo>
                  <a:pt x="1955006" y="207169"/>
                </a:lnTo>
                <a:lnTo>
                  <a:pt x="1964531" y="233363"/>
                </a:lnTo>
                <a:lnTo>
                  <a:pt x="1955006" y="264319"/>
                </a:lnTo>
                <a:lnTo>
                  <a:pt x="1935956" y="300038"/>
                </a:lnTo>
                <a:lnTo>
                  <a:pt x="1905000" y="478632"/>
                </a:lnTo>
                <a:lnTo>
                  <a:pt x="1857375" y="797719"/>
                </a:lnTo>
                <a:lnTo>
                  <a:pt x="1812131" y="1119188"/>
                </a:lnTo>
                <a:lnTo>
                  <a:pt x="1785937" y="1271588"/>
                </a:lnTo>
                <a:lnTo>
                  <a:pt x="1766887" y="1345407"/>
                </a:lnTo>
                <a:lnTo>
                  <a:pt x="1747837" y="1395413"/>
                </a:lnTo>
                <a:lnTo>
                  <a:pt x="1724025" y="1433513"/>
                </a:lnTo>
                <a:lnTo>
                  <a:pt x="1688306" y="1469232"/>
                </a:lnTo>
                <a:lnTo>
                  <a:pt x="1657350" y="1483519"/>
                </a:lnTo>
                <a:lnTo>
                  <a:pt x="1626394" y="1490663"/>
                </a:lnTo>
                <a:lnTo>
                  <a:pt x="1581150" y="1485900"/>
                </a:lnTo>
                <a:lnTo>
                  <a:pt x="1514475" y="1466850"/>
                </a:lnTo>
                <a:lnTo>
                  <a:pt x="1485900" y="1457325"/>
                </a:lnTo>
                <a:lnTo>
                  <a:pt x="1521619" y="1281113"/>
                </a:lnTo>
                <a:lnTo>
                  <a:pt x="1566862" y="995363"/>
                </a:lnTo>
                <a:lnTo>
                  <a:pt x="1597819" y="821532"/>
                </a:lnTo>
                <a:lnTo>
                  <a:pt x="1616869" y="671513"/>
                </a:lnTo>
                <a:lnTo>
                  <a:pt x="1628775" y="438150"/>
                </a:lnTo>
                <a:lnTo>
                  <a:pt x="1638300" y="278607"/>
                </a:lnTo>
                <a:lnTo>
                  <a:pt x="1633537" y="242888"/>
                </a:lnTo>
                <a:lnTo>
                  <a:pt x="1614487" y="226219"/>
                </a:lnTo>
                <a:lnTo>
                  <a:pt x="1583531" y="219075"/>
                </a:lnTo>
                <a:lnTo>
                  <a:pt x="1514475" y="223838"/>
                </a:lnTo>
                <a:lnTo>
                  <a:pt x="1176337" y="264319"/>
                </a:lnTo>
                <a:lnTo>
                  <a:pt x="778669" y="314325"/>
                </a:lnTo>
                <a:lnTo>
                  <a:pt x="481012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9D7E35-9D8D-466C-AAA6-17964976EE96}"/>
              </a:ext>
            </a:extLst>
          </p:cNvPr>
          <p:cNvSpPr/>
          <p:nvPr/>
        </p:nvSpPr>
        <p:spPr>
          <a:xfrm>
            <a:off x="5157788" y="3286125"/>
            <a:ext cx="1543050" cy="357188"/>
          </a:xfrm>
          <a:custGeom>
            <a:avLst/>
            <a:gdLst>
              <a:gd name="connsiteX0" fmla="*/ 433387 w 1543050"/>
              <a:gd name="connsiteY0" fmla="*/ 297656 h 357188"/>
              <a:gd name="connsiteX1" fmla="*/ 40481 w 1543050"/>
              <a:gd name="connsiteY1" fmla="*/ 357188 h 357188"/>
              <a:gd name="connsiteX2" fmla="*/ 0 w 1543050"/>
              <a:gd name="connsiteY2" fmla="*/ 176213 h 357188"/>
              <a:gd name="connsiteX3" fmla="*/ 226218 w 1543050"/>
              <a:gd name="connsiteY3" fmla="*/ 147638 h 357188"/>
              <a:gd name="connsiteX4" fmla="*/ 590550 w 1543050"/>
              <a:gd name="connsiteY4" fmla="*/ 102394 h 357188"/>
              <a:gd name="connsiteX5" fmla="*/ 931068 w 1543050"/>
              <a:gd name="connsiteY5" fmla="*/ 54769 h 357188"/>
              <a:gd name="connsiteX6" fmla="*/ 1154906 w 1543050"/>
              <a:gd name="connsiteY6" fmla="*/ 19050 h 357188"/>
              <a:gd name="connsiteX7" fmla="*/ 1185862 w 1543050"/>
              <a:gd name="connsiteY7" fmla="*/ 11906 h 357188"/>
              <a:gd name="connsiteX8" fmla="*/ 1221581 w 1543050"/>
              <a:gd name="connsiteY8" fmla="*/ 4763 h 357188"/>
              <a:gd name="connsiteX9" fmla="*/ 1269206 w 1543050"/>
              <a:gd name="connsiteY9" fmla="*/ 0 h 357188"/>
              <a:gd name="connsiteX10" fmla="*/ 1312068 w 1543050"/>
              <a:gd name="connsiteY10" fmla="*/ 0 h 357188"/>
              <a:gd name="connsiteX11" fmla="*/ 1343025 w 1543050"/>
              <a:gd name="connsiteY11" fmla="*/ 0 h 357188"/>
              <a:gd name="connsiteX12" fmla="*/ 1397793 w 1543050"/>
              <a:gd name="connsiteY12" fmla="*/ 7144 h 357188"/>
              <a:gd name="connsiteX13" fmla="*/ 1440656 w 1543050"/>
              <a:gd name="connsiteY13" fmla="*/ 16669 h 357188"/>
              <a:gd name="connsiteX14" fmla="*/ 1543050 w 1543050"/>
              <a:gd name="connsiteY14" fmla="*/ 59531 h 357188"/>
              <a:gd name="connsiteX15" fmla="*/ 1524000 w 1543050"/>
              <a:gd name="connsiteY15" fmla="*/ 242888 h 357188"/>
              <a:gd name="connsiteX16" fmla="*/ 1369218 w 1543050"/>
              <a:gd name="connsiteY16" fmla="*/ 223838 h 357188"/>
              <a:gd name="connsiteX17" fmla="*/ 1259681 w 1543050"/>
              <a:gd name="connsiteY17" fmla="*/ 223838 h 357188"/>
              <a:gd name="connsiteX18" fmla="*/ 1092993 w 1543050"/>
              <a:gd name="connsiteY18" fmla="*/ 230981 h 357188"/>
              <a:gd name="connsiteX19" fmla="*/ 873918 w 1543050"/>
              <a:gd name="connsiteY19" fmla="*/ 250031 h 357188"/>
              <a:gd name="connsiteX20" fmla="*/ 433387 w 1543050"/>
              <a:gd name="connsiteY20" fmla="*/ 29765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3050" h="357188">
                <a:moveTo>
                  <a:pt x="433387" y="297656"/>
                </a:moveTo>
                <a:lnTo>
                  <a:pt x="40481" y="357188"/>
                </a:lnTo>
                <a:lnTo>
                  <a:pt x="0" y="176213"/>
                </a:lnTo>
                <a:lnTo>
                  <a:pt x="226218" y="147638"/>
                </a:lnTo>
                <a:lnTo>
                  <a:pt x="590550" y="102394"/>
                </a:lnTo>
                <a:lnTo>
                  <a:pt x="931068" y="54769"/>
                </a:lnTo>
                <a:lnTo>
                  <a:pt x="1154906" y="19050"/>
                </a:lnTo>
                <a:lnTo>
                  <a:pt x="1185862" y="11906"/>
                </a:lnTo>
                <a:lnTo>
                  <a:pt x="1221581" y="4763"/>
                </a:lnTo>
                <a:lnTo>
                  <a:pt x="1269206" y="0"/>
                </a:lnTo>
                <a:lnTo>
                  <a:pt x="1312068" y="0"/>
                </a:lnTo>
                <a:lnTo>
                  <a:pt x="1343025" y="0"/>
                </a:lnTo>
                <a:lnTo>
                  <a:pt x="1397793" y="7144"/>
                </a:lnTo>
                <a:lnTo>
                  <a:pt x="1440656" y="16669"/>
                </a:lnTo>
                <a:lnTo>
                  <a:pt x="1543050" y="59531"/>
                </a:lnTo>
                <a:lnTo>
                  <a:pt x="1524000" y="242888"/>
                </a:lnTo>
                <a:lnTo>
                  <a:pt x="1369218" y="223838"/>
                </a:lnTo>
                <a:lnTo>
                  <a:pt x="1259681" y="223838"/>
                </a:lnTo>
                <a:lnTo>
                  <a:pt x="1092993" y="230981"/>
                </a:lnTo>
                <a:lnTo>
                  <a:pt x="873918" y="250031"/>
                </a:lnTo>
                <a:lnTo>
                  <a:pt x="433387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C53075-6989-44B8-BB83-0A5051062CFC}"/>
              </a:ext>
            </a:extLst>
          </p:cNvPr>
          <p:cNvSpPr/>
          <p:nvPr/>
        </p:nvSpPr>
        <p:spPr>
          <a:xfrm>
            <a:off x="5224463" y="3919538"/>
            <a:ext cx="1409700" cy="298450"/>
          </a:xfrm>
          <a:custGeom>
            <a:avLst/>
            <a:gdLst>
              <a:gd name="connsiteX0" fmla="*/ 814387 w 1409700"/>
              <a:gd name="connsiteY0" fmla="*/ 204787 h 297656"/>
              <a:gd name="connsiteX1" fmla="*/ 588168 w 1409700"/>
              <a:gd name="connsiteY1" fmla="*/ 226218 h 297656"/>
              <a:gd name="connsiteX2" fmla="*/ 481012 w 1409700"/>
              <a:gd name="connsiteY2" fmla="*/ 240506 h 297656"/>
              <a:gd name="connsiteX3" fmla="*/ 197643 w 1409700"/>
              <a:gd name="connsiteY3" fmla="*/ 273843 h 297656"/>
              <a:gd name="connsiteX4" fmla="*/ 7143 w 1409700"/>
              <a:gd name="connsiteY4" fmla="*/ 297656 h 297656"/>
              <a:gd name="connsiteX5" fmla="*/ 0 w 1409700"/>
              <a:gd name="connsiteY5" fmla="*/ 142875 h 297656"/>
              <a:gd name="connsiteX6" fmla="*/ 238125 w 1409700"/>
              <a:gd name="connsiteY6" fmla="*/ 107156 h 297656"/>
              <a:gd name="connsiteX7" fmla="*/ 719137 w 1409700"/>
              <a:gd name="connsiteY7" fmla="*/ 45243 h 297656"/>
              <a:gd name="connsiteX8" fmla="*/ 1088231 w 1409700"/>
              <a:gd name="connsiteY8" fmla="*/ 7143 h 297656"/>
              <a:gd name="connsiteX9" fmla="*/ 1195387 w 1409700"/>
              <a:gd name="connsiteY9" fmla="*/ 0 h 297656"/>
              <a:gd name="connsiteX10" fmla="*/ 1300162 w 1409700"/>
              <a:gd name="connsiteY10" fmla="*/ 0 h 297656"/>
              <a:gd name="connsiteX11" fmla="*/ 1409700 w 1409700"/>
              <a:gd name="connsiteY11" fmla="*/ 11906 h 297656"/>
              <a:gd name="connsiteX12" fmla="*/ 1373981 w 1409700"/>
              <a:gd name="connsiteY12" fmla="*/ 219075 h 297656"/>
              <a:gd name="connsiteX13" fmla="*/ 1285875 w 1409700"/>
              <a:gd name="connsiteY13" fmla="*/ 207168 h 297656"/>
              <a:gd name="connsiteX14" fmla="*/ 1143000 w 1409700"/>
              <a:gd name="connsiteY14" fmla="*/ 197643 h 297656"/>
              <a:gd name="connsiteX15" fmla="*/ 945356 w 1409700"/>
              <a:gd name="connsiteY15" fmla="*/ 197643 h 297656"/>
              <a:gd name="connsiteX16" fmla="*/ 814387 w 1409700"/>
              <a:gd name="connsiteY16" fmla="*/ 204787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09700" h="297656">
                <a:moveTo>
                  <a:pt x="814387" y="204787"/>
                </a:moveTo>
                <a:lnTo>
                  <a:pt x="588168" y="226218"/>
                </a:lnTo>
                <a:lnTo>
                  <a:pt x="481012" y="240506"/>
                </a:lnTo>
                <a:lnTo>
                  <a:pt x="197643" y="273843"/>
                </a:lnTo>
                <a:lnTo>
                  <a:pt x="7143" y="297656"/>
                </a:lnTo>
                <a:lnTo>
                  <a:pt x="0" y="142875"/>
                </a:lnTo>
                <a:lnTo>
                  <a:pt x="238125" y="107156"/>
                </a:lnTo>
                <a:lnTo>
                  <a:pt x="719137" y="45243"/>
                </a:lnTo>
                <a:lnTo>
                  <a:pt x="1088231" y="7143"/>
                </a:lnTo>
                <a:lnTo>
                  <a:pt x="1195387" y="0"/>
                </a:lnTo>
                <a:lnTo>
                  <a:pt x="1300162" y="0"/>
                </a:lnTo>
                <a:lnTo>
                  <a:pt x="1409700" y="11906"/>
                </a:lnTo>
                <a:lnTo>
                  <a:pt x="1373981" y="219075"/>
                </a:lnTo>
                <a:lnTo>
                  <a:pt x="1285875" y="207168"/>
                </a:lnTo>
                <a:lnTo>
                  <a:pt x="1143000" y="197643"/>
                </a:lnTo>
                <a:lnTo>
                  <a:pt x="945356" y="197643"/>
                </a:lnTo>
                <a:lnTo>
                  <a:pt x="814387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B358979-F746-4EBD-9989-3351311DCBA0}"/>
              </a:ext>
            </a:extLst>
          </p:cNvPr>
          <p:cNvSpPr/>
          <p:nvPr/>
        </p:nvSpPr>
        <p:spPr>
          <a:xfrm rot="16200000">
            <a:off x="4860131" y="4907757"/>
            <a:ext cx="1976437" cy="387350"/>
          </a:xfrm>
          <a:custGeom>
            <a:avLst/>
            <a:gdLst>
              <a:gd name="connsiteX0" fmla="*/ 950119 w 1976438"/>
              <a:gd name="connsiteY0" fmla="*/ 364331 h 388144"/>
              <a:gd name="connsiteX1" fmla="*/ 628650 w 1976438"/>
              <a:gd name="connsiteY1" fmla="*/ 364331 h 388144"/>
              <a:gd name="connsiteX2" fmla="*/ 383382 w 1976438"/>
              <a:gd name="connsiteY2" fmla="*/ 366712 h 388144"/>
              <a:gd name="connsiteX3" fmla="*/ 261938 w 1976438"/>
              <a:gd name="connsiteY3" fmla="*/ 364331 h 388144"/>
              <a:gd name="connsiteX4" fmla="*/ 207169 w 1976438"/>
              <a:gd name="connsiteY4" fmla="*/ 359569 h 388144"/>
              <a:gd name="connsiteX5" fmla="*/ 152400 w 1976438"/>
              <a:gd name="connsiteY5" fmla="*/ 350044 h 388144"/>
              <a:gd name="connsiteX6" fmla="*/ 97632 w 1976438"/>
              <a:gd name="connsiteY6" fmla="*/ 333375 h 388144"/>
              <a:gd name="connsiteX7" fmla="*/ 61913 w 1976438"/>
              <a:gd name="connsiteY7" fmla="*/ 314325 h 388144"/>
              <a:gd name="connsiteX8" fmla="*/ 38100 w 1976438"/>
              <a:gd name="connsiteY8" fmla="*/ 297656 h 388144"/>
              <a:gd name="connsiteX9" fmla="*/ 23813 w 1976438"/>
              <a:gd name="connsiteY9" fmla="*/ 283369 h 388144"/>
              <a:gd name="connsiteX10" fmla="*/ 7144 w 1976438"/>
              <a:gd name="connsiteY10" fmla="*/ 254794 h 388144"/>
              <a:gd name="connsiteX11" fmla="*/ 0 w 1976438"/>
              <a:gd name="connsiteY11" fmla="*/ 211931 h 388144"/>
              <a:gd name="connsiteX12" fmla="*/ 0 w 1976438"/>
              <a:gd name="connsiteY12" fmla="*/ 188119 h 388144"/>
              <a:gd name="connsiteX13" fmla="*/ 4763 w 1976438"/>
              <a:gd name="connsiteY13" fmla="*/ 173831 h 388144"/>
              <a:gd name="connsiteX14" fmla="*/ 38100 w 1976438"/>
              <a:gd name="connsiteY14" fmla="*/ 147637 h 388144"/>
              <a:gd name="connsiteX15" fmla="*/ 119063 w 1976438"/>
              <a:gd name="connsiteY15" fmla="*/ 100012 h 388144"/>
              <a:gd name="connsiteX16" fmla="*/ 207169 w 1976438"/>
              <a:gd name="connsiteY16" fmla="*/ 47625 h 388144"/>
              <a:gd name="connsiteX17" fmla="*/ 526257 w 1976438"/>
              <a:gd name="connsiteY17" fmla="*/ 104775 h 388144"/>
              <a:gd name="connsiteX18" fmla="*/ 552450 w 1976438"/>
              <a:gd name="connsiteY18" fmla="*/ 116681 h 388144"/>
              <a:gd name="connsiteX19" fmla="*/ 583407 w 1976438"/>
              <a:gd name="connsiteY19" fmla="*/ 121444 h 388144"/>
              <a:gd name="connsiteX20" fmla="*/ 714375 w 1976438"/>
              <a:gd name="connsiteY20" fmla="*/ 133350 h 388144"/>
              <a:gd name="connsiteX21" fmla="*/ 907257 w 1976438"/>
              <a:gd name="connsiteY21" fmla="*/ 142875 h 388144"/>
              <a:gd name="connsiteX22" fmla="*/ 1209675 w 1976438"/>
              <a:gd name="connsiteY22" fmla="*/ 142875 h 388144"/>
              <a:gd name="connsiteX23" fmla="*/ 1483519 w 1976438"/>
              <a:gd name="connsiteY23" fmla="*/ 135731 h 388144"/>
              <a:gd name="connsiteX24" fmla="*/ 1652588 w 1976438"/>
              <a:gd name="connsiteY24" fmla="*/ 128587 h 388144"/>
              <a:gd name="connsiteX25" fmla="*/ 1728788 w 1976438"/>
              <a:gd name="connsiteY25" fmla="*/ 116681 h 388144"/>
              <a:gd name="connsiteX26" fmla="*/ 1790700 w 1976438"/>
              <a:gd name="connsiteY26" fmla="*/ 97631 h 388144"/>
              <a:gd name="connsiteX27" fmla="*/ 1840707 w 1976438"/>
              <a:gd name="connsiteY27" fmla="*/ 78581 h 388144"/>
              <a:gd name="connsiteX28" fmla="*/ 1976438 w 1976438"/>
              <a:gd name="connsiteY28" fmla="*/ 0 h 388144"/>
              <a:gd name="connsiteX29" fmla="*/ 1962150 w 1976438"/>
              <a:gd name="connsiteY29" fmla="*/ 166687 h 388144"/>
              <a:gd name="connsiteX30" fmla="*/ 1919288 w 1976438"/>
              <a:gd name="connsiteY30" fmla="*/ 233362 h 388144"/>
              <a:gd name="connsiteX31" fmla="*/ 1864519 w 1976438"/>
              <a:gd name="connsiteY31" fmla="*/ 314325 h 388144"/>
              <a:gd name="connsiteX32" fmla="*/ 1826419 w 1976438"/>
              <a:gd name="connsiteY32" fmla="*/ 361950 h 388144"/>
              <a:gd name="connsiteX33" fmla="*/ 1802607 w 1976438"/>
              <a:gd name="connsiteY33" fmla="*/ 376237 h 388144"/>
              <a:gd name="connsiteX34" fmla="*/ 1778794 w 1976438"/>
              <a:gd name="connsiteY34" fmla="*/ 388144 h 388144"/>
              <a:gd name="connsiteX35" fmla="*/ 1747838 w 1976438"/>
              <a:gd name="connsiteY35" fmla="*/ 388144 h 388144"/>
              <a:gd name="connsiteX36" fmla="*/ 1662113 w 1976438"/>
              <a:gd name="connsiteY36" fmla="*/ 373856 h 388144"/>
              <a:gd name="connsiteX37" fmla="*/ 1569244 w 1976438"/>
              <a:gd name="connsiteY37" fmla="*/ 364331 h 388144"/>
              <a:gd name="connsiteX38" fmla="*/ 1352550 w 1976438"/>
              <a:gd name="connsiteY38" fmla="*/ 366712 h 388144"/>
              <a:gd name="connsiteX39" fmla="*/ 950119 w 1976438"/>
              <a:gd name="connsiteY39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76438" h="388144">
                <a:moveTo>
                  <a:pt x="950119" y="364331"/>
                </a:moveTo>
                <a:lnTo>
                  <a:pt x="628650" y="364331"/>
                </a:lnTo>
                <a:lnTo>
                  <a:pt x="383382" y="366712"/>
                </a:lnTo>
                <a:lnTo>
                  <a:pt x="261938" y="364331"/>
                </a:lnTo>
                <a:lnTo>
                  <a:pt x="207169" y="359569"/>
                </a:lnTo>
                <a:lnTo>
                  <a:pt x="152400" y="350044"/>
                </a:lnTo>
                <a:lnTo>
                  <a:pt x="97632" y="333375"/>
                </a:lnTo>
                <a:lnTo>
                  <a:pt x="61913" y="314325"/>
                </a:lnTo>
                <a:lnTo>
                  <a:pt x="38100" y="297656"/>
                </a:lnTo>
                <a:lnTo>
                  <a:pt x="23813" y="283369"/>
                </a:lnTo>
                <a:lnTo>
                  <a:pt x="7144" y="254794"/>
                </a:lnTo>
                <a:lnTo>
                  <a:pt x="0" y="211931"/>
                </a:lnTo>
                <a:lnTo>
                  <a:pt x="0" y="188119"/>
                </a:lnTo>
                <a:lnTo>
                  <a:pt x="4763" y="173831"/>
                </a:lnTo>
                <a:lnTo>
                  <a:pt x="38100" y="147637"/>
                </a:lnTo>
                <a:lnTo>
                  <a:pt x="119063" y="100012"/>
                </a:lnTo>
                <a:lnTo>
                  <a:pt x="207169" y="47625"/>
                </a:lnTo>
                <a:lnTo>
                  <a:pt x="526257" y="104775"/>
                </a:lnTo>
                <a:lnTo>
                  <a:pt x="552450" y="116681"/>
                </a:lnTo>
                <a:lnTo>
                  <a:pt x="583407" y="121444"/>
                </a:lnTo>
                <a:lnTo>
                  <a:pt x="714375" y="133350"/>
                </a:lnTo>
                <a:lnTo>
                  <a:pt x="907257" y="142875"/>
                </a:lnTo>
                <a:lnTo>
                  <a:pt x="1209675" y="142875"/>
                </a:lnTo>
                <a:lnTo>
                  <a:pt x="1483519" y="135731"/>
                </a:lnTo>
                <a:lnTo>
                  <a:pt x="1652588" y="128587"/>
                </a:lnTo>
                <a:lnTo>
                  <a:pt x="1728788" y="116681"/>
                </a:lnTo>
                <a:lnTo>
                  <a:pt x="1790700" y="97631"/>
                </a:lnTo>
                <a:lnTo>
                  <a:pt x="1840707" y="78581"/>
                </a:lnTo>
                <a:lnTo>
                  <a:pt x="1976438" y="0"/>
                </a:lnTo>
                <a:lnTo>
                  <a:pt x="1962150" y="166687"/>
                </a:lnTo>
                <a:lnTo>
                  <a:pt x="1919288" y="233362"/>
                </a:lnTo>
                <a:lnTo>
                  <a:pt x="1864519" y="314325"/>
                </a:lnTo>
                <a:lnTo>
                  <a:pt x="1826419" y="361950"/>
                </a:lnTo>
                <a:lnTo>
                  <a:pt x="1802607" y="376237"/>
                </a:lnTo>
                <a:lnTo>
                  <a:pt x="1778794" y="388144"/>
                </a:lnTo>
                <a:lnTo>
                  <a:pt x="1747838" y="388144"/>
                </a:lnTo>
                <a:lnTo>
                  <a:pt x="1662113" y="373856"/>
                </a:lnTo>
                <a:lnTo>
                  <a:pt x="1569244" y="364331"/>
                </a:lnTo>
                <a:lnTo>
                  <a:pt x="1352550" y="366712"/>
                </a:lnTo>
                <a:lnTo>
                  <a:pt x="950119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934ABC2-2F06-4B87-954D-F26B67DC15FC}"/>
              </a:ext>
            </a:extLst>
          </p:cNvPr>
          <p:cNvSpPr/>
          <p:nvPr/>
        </p:nvSpPr>
        <p:spPr>
          <a:xfrm>
            <a:off x="5154613" y="5429250"/>
            <a:ext cx="666750" cy="477838"/>
          </a:xfrm>
          <a:custGeom>
            <a:avLst/>
            <a:gdLst>
              <a:gd name="connsiteX0" fmla="*/ 316707 w 666750"/>
              <a:gd name="connsiteY0" fmla="*/ 97631 h 478631"/>
              <a:gd name="connsiteX1" fmla="*/ 464344 w 666750"/>
              <a:gd name="connsiteY1" fmla="*/ 145256 h 478631"/>
              <a:gd name="connsiteX2" fmla="*/ 504825 w 666750"/>
              <a:gd name="connsiteY2" fmla="*/ 154781 h 478631"/>
              <a:gd name="connsiteX3" fmla="*/ 533400 w 666750"/>
              <a:gd name="connsiteY3" fmla="*/ 157163 h 478631"/>
              <a:gd name="connsiteX4" fmla="*/ 557213 w 666750"/>
              <a:gd name="connsiteY4" fmla="*/ 152400 h 478631"/>
              <a:gd name="connsiteX5" fmla="*/ 590550 w 666750"/>
              <a:gd name="connsiteY5" fmla="*/ 138113 h 478631"/>
              <a:gd name="connsiteX6" fmla="*/ 666750 w 666750"/>
              <a:gd name="connsiteY6" fmla="*/ 100013 h 478631"/>
              <a:gd name="connsiteX7" fmla="*/ 585788 w 666750"/>
              <a:gd name="connsiteY7" fmla="*/ 478631 h 478631"/>
              <a:gd name="connsiteX8" fmla="*/ 545307 w 666750"/>
              <a:gd name="connsiteY8" fmla="*/ 452438 h 478631"/>
              <a:gd name="connsiteX9" fmla="*/ 442913 w 666750"/>
              <a:gd name="connsiteY9" fmla="*/ 354806 h 478631"/>
              <a:gd name="connsiteX10" fmla="*/ 259557 w 666750"/>
              <a:gd name="connsiteY10" fmla="*/ 219075 h 478631"/>
              <a:gd name="connsiteX11" fmla="*/ 111919 w 666750"/>
              <a:gd name="connsiteY11" fmla="*/ 121444 h 478631"/>
              <a:gd name="connsiteX12" fmla="*/ 33338 w 666750"/>
              <a:gd name="connsiteY12" fmla="*/ 71438 h 478631"/>
              <a:gd name="connsiteX13" fmla="*/ 14288 w 666750"/>
              <a:gd name="connsiteY13" fmla="*/ 54769 h 478631"/>
              <a:gd name="connsiteX14" fmla="*/ 4763 w 666750"/>
              <a:gd name="connsiteY14" fmla="*/ 40481 h 478631"/>
              <a:gd name="connsiteX15" fmla="*/ 0 w 666750"/>
              <a:gd name="connsiteY15" fmla="*/ 26194 h 478631"/>
              <a:gd name="connsiteX16" fmla="*/ 0 w 666750"/>
              <a:gd name="connsiteY16" fmla="*/ 16669 h 478631"/>
              <a:gd name="connsiteX17" fmla="*/ 4763 w 666750"/>
              <a:gd name="connsiteY17" fmla="*/ 7144 h 478631"/>
              <a:gd name="connsiteX18" fmla="*/ 23813 w 666750"/>
              <a:gd name="connsiteY18" fmla="*/ 0 h 478631"/>
              <a:gd name="connsiteX19" fmla="*/ 76200 w 666750"/>
              <a:gd name="connsiteY19" fmla="*/ 11906 h 478631"/>
              <a:gd name="connsiteX20" fmla="*/ 316707 w 666750"/>
              <a:gd name="connsiteY20" fmla="*/ 976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6750" h="478631">
                <a:moveTo>
                  <a:pt x="316707" y="97631"/>
                </a:moveTo>
                <a:lnTo>
                  <a:pt x="464344" y="145256"/>
                </a:lnTo>
                <a:lnTo>
                  <a:pt x="504825" y="154781"/>
                </a:lnTo>
                <a:lnTo>
                  <a:pt x="533400" y="157163"/>
                </a:lnTo>
                <a:lnTo>
                  <a:pt x="557213" y="152400"/>
                </a:lnTo>
                <a:lnTo>
                  <a:pt x="590550" y="138113"/>
                </a:lnTo>
                <a:lnTo>
                  <a:pt x="666750" y="100013"/>
                </a:lnTo>
                <a:lnTo>
                  <a:pt x="585788" y="478631"/>
                </a:lnTo>
                <a:lnTo>
                  <a:pt x="545307" y="452438"/>
                </a:lnTo>
                <a:lnTo>
                  <a:pt x="442913" y="354806"/>
                </a:lnTo>
                <a:lnTo>
                  <a:pt x="259557" y="219075"/>
                </a:lnTo>
                <a:lnTo>
                  <a:pt x="111919" y="121444"/>
                </a:lnTo>
                <a:lnTo>
                  <a:pt x="33338" y="71438"/>
                </a:lnTo>
                <a:lnTo>
                  <a:pt x="14288" y="54769"/>
                </a:lnTo>
                <a:lnTo>
                  <a:pt x="4763" y="40481"/>
                </a:lnTo>
                <a:lnTo>
                  <a:pt x="0" y="26194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76200" y="11906"/>
                </a:lnTo>
                <a:lnTo>
                  <a:pt x="316707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B25967-45A8-43AB-8CD6-D80F024614D0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84338"/>
            <a:ext cx="4833938" cy="4405312"/>
            <a:chOff x="2628900" y="1836738"/>
            <a:chExt cx="4833938" cy="44053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73AF91-8320-4A0B-B70D-4D8A73E54210}"/>
                </a:ext>
              </a:extLst>
            </p:cNvPr>
            <p:cNvSpPr/>
            <p:nvPr/>
          </p:nvSpPr>
          <p:spPr>
            <a:xfrm>
              <a:off x="3052763" y="18938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B99FE85B-EFD7-4630-8E2D-6C9502D6F755}"/>
                </a:ext>
              </a:extLst>
            </p:cNvPr>
            <p:cNvSpPr/>
            <p:nvPr/>
          </p:nvSpPr>
          <p:spPr>
            <a:xfrm>
              <a:off x="2743200" y="31242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0B3DE17D-6D39-469D-960C-DF02FE20632B}"/>
                </a:ext>
              </a:extLst>
            </p:cNvPr>
            <p:cNvSpPr/>
            <p:nvPr/>
          </p:nvSpPr>
          <p:spPr>
            <a:xfrm>
              <a:off x="2628900" y="54625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C3EC155E-EE8C-438B-9D01-A107D70F9023}"/>
                </a:ext>
              </a:extLst>
            </p:cNvPr>
            <p:cNvSpPr/>
            <p:nvPr/>
          </p:nvSpPr>
          <p:spPr>
            <a:xfrm>
              <a:off x="4724400" y="18367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3CF38A72-848B-4B50-B8C2-74799E3174B2}"/>
                </a:ext>
              </a:extLst>
            </p:cNvPr>
            <p:cNvSpPr/>
            <p:nvPr/>
          </p:nvSpPr>
          <p:spPr>
            <a:xfrm>
              <a:off x="5734050" y="22209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33440E1E-24BB-4E19-8C37-DB884FE1B73E}"/>
                </a:ext>
              </a:extLst>
            </p:cNvPr>
            <p:cNvSpPr/>
            <p:nvPr/>
          </p:nvSpPr>
          <p:spPr>
            <a:xfrm>
              <a:off x="4948238" y="30400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58DE7B64-D552-440A-851A-21DC206A3E02}"/>
                </a:ext>
              </a:extLst>
            </p:cNvPr>
            <p:cNvSpPr/>
            <p:nvPr/>
          </p:nvSpPr>
          <p:spPr>
            <a:xfrm>
              <a:off x="4213225" y="46434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E634FB8-0BA6-4121-9783-E45911DCEC94}"/>
                </a:ext>
              </a:extLst>
            </p:cNvPr>
            <p:cNvSpPr/>
            <p:nvPr/>
          </p:nvSpPr>
          <p:spPr>
            <a:xfrm>
              <a:off x="6600825" y="46370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0D38103C-969B-4A55-B762-42679528791A}"/>
                </a:ext>
              </a:extLst>
            </p:cNvPr>
            <p:cNvSpPr/>
            <p:nvPr/>
          </p:nvSpPr>
          <p:spPr>
            <a:xfrm>
              <a:off x="2809875" y="39941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CF90E87C-7290-4A5A-A258-B228A4A33169}"/>
                </a:ext>
              </a:extLst>
            </p:cNvPr>
            <p:cNvSpPr/>
            <p:nvPr/>
          </p:nvSpPr>
          <p:spPr>
            <a:xfrm rot="16200000">
              <a:off x="2516188" y="31797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148B8550-B5E0-4DAE-85D8-D055027CA516}"/>
                </a:ext>
              </a:extLst>
            </p:cNvPr>
            <p:cNvSpPr/>
            <p:nvPr/>
          </p:nvSpPr>
          <p:spPr>
            <a:xfrm>
              <a:off x="5180013" y="28209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7E6E040E-B35C-46B4-8C05-64B5043C5F56}"/>
                </a:ext>
              </a:extLst>
            </p:cNvPr>
            <p:cNvSpPr/>
            <p:nvPr/>
          </p:nvSpPr>
          <p:spPr>
            <a:xfrm>
              <a:off x="5310188" y="34385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CC0A1E65-7ED2-40AA-B776-1C826D7E8A52}"/>
                </a:ext>
              </a:extLst>
            </p:cNvPr>
            <p:cNvSpPr/>
            <p:nvPr/>
          </p:nvSpPr>
          <p:spPr>
            <a:xfrm>
              <a:off x="5376863" y="40719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550B85AE-3CC8-4B26-97E3-76C3457B2BF7}"/>
                </a:ext>
              </a:extLst>
            </p:cNvPr>
            <p:cNvSpPr/>
            <p:nvPr/>
          </p:nvSpPr>
          <p:spPr>
            <a:xfrm rot="16200000">
              <a:off x="5012531" y="50601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2FD0C8F-7625-44FF-9F4F-B4C18F9A2BD9}"/>
                </a:ext>
              </a:extLst>
            </p:cNvPr>
            <p:cNvSpPr/>
            <p:nvPr/>
          </p:nvSpPr>
          <p:spPr>
            <a:xfrm>
              <a:off x="5307013" y="55816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1B5F68E1-30C8-4E4C-917D-6667B9DF19B1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3263BDA9-D5DB-4435-A391-A6E54765A676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A124F768-B689-408A-AA24-6B4DADF06EBB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752EB9D2-6161-4916-9268-14DE1A28CA83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18E9224A-E58E-4469-8B36-97B34E98A9A4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7364DBF4-A5DF-438F-8BE3-0074A3947CF4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17261211-09C1-47BB-9723-E0E556B55D6D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A1F00E0D-41DE-45EC-AF83-C7686F6E1DBD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D4F0E871-246E-4500-8D3E-62E8865ADD02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5D34A2AD-685D-4254-AA8E-2D06284F0CF3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4B97BA49-ACED-46D0-9106-8EEAB281DFB2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8DA4D362-5AD1-4037-99C2-A1F62A4D759F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711FDD33-3789-4469-BD2C-CAD007D20E4D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1F650080-BF12-48DD-AE6E-39A77DAE8EF2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1CBAB38B-B55C-476C-828F-B639F3CDF00B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27D5DC0D-5EF9-454E-B9E4-55CDA9ADA2FB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22" name="グループ化 1">
            <a:extLst>
              <a:ext uri="{FF2B5EF4-FFF2-40B4-BE49-F238E27FC236}">
                <a16:creationId xmlns:a16="http://schemas.microsoft.com/office/drawing/2014/main" id="{65DD4720-7E14-4D98-B485-8BFCCB51B9B6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6F26DF2-3058-47A5-95C1-D233E2D62200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5347B7B-7637-4181-BE7F-010932CB05C4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DFFD983-8623-40E6-8B7E-022687749A92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7FD9688-B99B-4102-BE79-F4711ECC3382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D0D0B93-F22B-4686-973D-ECE3866EFD0F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B7FC0DC-99D9-40BE-B13D-79A796802330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488BCC4-CEF8-49F4-B242-ED5498488406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0CA14FC-5AF2-447C-BAB8-A6376F421620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AB245EE-4ECB-41C6-A9CD-02734B8DA2FB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9CA67DD-714B-46E9-8D05-599F02E14C82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3FCCBCE-457B-4077-A401-BCA9AAC95F16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6278D08-350F-4236-8159-5079BD49B34F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32CCB71-E3BA-45E7-9635-CC8D3B4F820E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9A3653D-B247-44B6-AFE3-65511CEE7613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656ADDD-E5AB-4BBE-8425-C514FA25C892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CA90AC-6D09-4D12-BCC1-922DDA0914AF}"/>
              </a:ext>
            </a:extLst>
          </p:cNvPr>
          <p:cNvSpPr/>
          <p:nvPr/>
        </p:nvSpPr>
        <p:spPr>
          <a:xfrm>
            <a:off x="4208463" y="1265238"/>
            <a:ext cx="949325" cy="965200"/>
          </a:xfrm>
          <a:custGeom>
            <a:avLst/>
            <a:gdLst>
              <a:gd name="connsiteX0" fmla="*/ 733425 w 950119"/>
              <a:gd name="connsiteY0" fmla="*/ 416719 h 966787"/>
              <a:gd name="connsiteX1" fmla="*/ 571500 w 950119"/>
              <a:gd name="connsiteY1" fmla="*/ 552450 h 966787"/>
              <a:gd name="connsiteX2" fmla="*/ 350044 w 950119"/>
              <a:gd name="connsiteY2" fmla="*/ 740569 h 966787"/>
              <a:gd name="connsiteX3" fmla="*/ 159544 w 950119"/>
              <a:gd name="connsiteY3" fmla="*/ 902494 h 966787"/>
              <a:gd name="connsiteX4" fmla="*/ 90487 w 950119"/>
              <a:gd name="connsiteY4" fmla="*/ 954881 h 966787"/>
              <a:gd name="connsiteX5" fmla="*/ 0 w 950119"/>
              <a:gd name="connsiteY5" fmla="*/ 966787 h 966787"/>
              <a:gd name="connsiteX6" fmla="*/ 104775 w 950119"/>
              <a:gd name="connsiteY6" fmla="*/ 819150 h 966787"/>
              <a:gd name="connsiteX7" fmla="*/ 185737 w 950119"/>
              <a:gd name="connsiteY7" fmla="*/ 700087 h 966787"/>
              <a:gd name="connsiteX8" fmla="*/ 264319 w 950119"/>
              <a:gd name="connsiteY8" fmla="*/ 590550 h 966787"/>
              <a:gd name="connsiteX9" fmla="*/ 319087 w 950119"/>
              <a:gd name="connsiteY9" fmla="*/ 514350 h 966787"/>
              <a:gd name="connsiteX10" fmla="*/ 373856 w 950119"/>
              <a:gd name="connsiteY10" fmla="*/ 438150 h 966787"/>
              <a:gd name="connsiteX11" fmla="*/ 426244 w 950119"/>
              <a:gd name="connsiteY11" fmla="*/ 361950 h 966787"/>
              <a:gd name="connsiteX12" fmla="*/ 442912 w 950119"/>
              <a:gd name="connsiteY12" fmla="*/ 340519 h 966787"/>
              <a:gd name="connsiteX13" fmla="*/ 450056 w 950119"/>
              <a:gd name="connsiteY13" fmla="*/ 321469 h 966787"/>
              <a:gd name="connsiteX14" fmla="*/ 464344 w 950119"/>
              <a:gd name="connsiteY14" fmla="*/ 266700 h 966787"/>
              <a:gd name="connsiteX15" fmla="*/ 471487 w 950119"/>
              <a:gd name="connsiteY15" fmla="*/ 228600 h 966787"/>
              <a:gd name="connsiteX16" fmla="*/ 469106 w 950119"/>
              <a:gd name="connsiteY16" fmla="*/ 202406 h 966787"/>
              <a:gd name="connsiteX17" fmla="*/ 464344 w 950119"/>
              <a:gd name="connsiteY17" fmla="*/ 183356 h 966787"/>
              <a:gd name="connsiteX18" fmla="*/ 450056 w 950119"/>
              <a:gd name="connsiteY18" fmla="*/ 164306 h 966787"/>
              <a:gd name="connsiteX19" fmla="*/ 428625 w 950119"/>
              <a:gd name="connsiteY19" fmla="*/ 147637 h 966787"/>
              <a:gd name="connsiteX20" fmla="*/ 404812 w 950119"/>
              <a:gd name="connsiteY20" fmla="*/ 130969 h 966787"/>
              <a:gd name="connsiteX21" fmla="*/ 373856 w 950119"/>
              <a:gd name="connsiteY21" fmla="*/ 114300 h 966787"/>
              <a:gd name="connsiteX22" fmla="*/ 338137 w 950119"/>
              <a:gd name="connsiteY22" fmla="*/ 100012 h 966787"/>
              <a:gd name="connsiteX23" fmla="*/ 319087 w 950119"/>
              <a:gd name="connsiteY23" fmla="*/ 92869 h 966787"/>
              <a:gd name="connsiteX24" fmla="*/ 309562 w 950119"/>
              <a:gd name="connsiteY24" fmla="*/ 85725 h 966787"/>
              <a:gd name="connsiteX25" fmla="*/ 300037 w 950119"/>
              <a:gd name="connsiteY25" fmla="*/ 69056 h 966787"/>
              <a:gd name="connsiteX26" fmla="*/ 292894 w 950119"/>
              <a:gd name="connsiteY26" fmla="*/ 50006 h 966787"/>
              <a:gd name="connsiteX27" fmla="*/ 288131 w 950119"/>
              <a:gd name="connsiteY27" fmla="*/ 33337 h 966787"/>
              <a:gd name="connsiteX28" fmla="*/ 292894 w 950119"/>
              <a:gd name="connsiteY28" fmla="*/ 16669 h 966787"/>
              <a:gd name="connsiteX29" fmla="*/ 302419 w 950119"/>
              <a:gd name="connsiteY29" fmla="*/ 9525 h 966787"/>
              <a:gd name="connsiteX30" fmla="*/ 323850 w 950119"/>
              <a:gd name="connsiteY30" fmla="*/ 0 h 966787"/>
              <a:gd name="connsiteX31" fmla="*/ 347662 w 950119"/>
              <a:gd name="connsiteY31" fmla="*/ 0 h 966787"/>
              <a:gd name="connsiteX32" fmla="*/ 376237 w 950119"/>
              <a:gd name="connsiteY32" fmla="*/ 2381 h 966787"/>
              <a:gd name="connsiteX33" fmla="*/ 500062 w 950119"/>
              <a:gd name="connsiteY33" fmla="*/ 28575 h 966787"/>
              <a:gd name="connsiteX34" fmla="*/ 640556 w 950119"/>
              <a:gd name="connsiteY34" fmla="*/ 66675 h 966787"/>
              <a:gd name="connsiteX35" fmla="*/ 709612 w 950119"/>
              <a:gd name="connsiteY35" fmla="*/ 88106 h 966787"/>
              <a:gd name="connsiteX36" fmla="*/ 752475 w 950119"/>
              <a:gd name="connsiteY36" fmla="*/ 104775 h 966787"/>
              <a:gd name="connsiteX37" fmla="*/ 807244 w 950119"/>
              <a:gd name="connsiteY37" fmla="*/ 130969 h 966787"/>
              <a:gd name="connsiteX38" fmla="*/ 847725 w 950119"/>
              <a:gd name="connsiteY38" fmla="*/ 154781 h 966787"/>
              <a:gd name="connsiteX39" fmla="*/ 878681 w 950119"/>
              <a:gd name="connsiteY39" fmla="*/ 178594 h 966787"/>
              <a:gd name="connsiteX40" fmla="*/ 907256 w 950119"/>
              <a:gd name="connsiteY40" fmla="*/ 202406 h 966787"/>
              <a:gd name="connsiteX41" fmla="*/ 938212 w 950119"/>
              <a:gd name="connsiteY41" fmla="*/ 235744 h 966787"/>
              <a:gd name="connsiteX42" fmla="*/ 950119 w 950119"/>
              <a:gd name="connsiteY42" fmla="*/ 254794 h 966787"/>
              <a:gd name="connsiteX43" fmla="*/ 950119 w 950119"/>
              <a:gd name="connsiteY43" fmla="*/ 271462 h 966787"/>
              <a:gd name="connsiteX44" fmla="*/ 945356 w 950119"/>
              <a:gd name="connsiteY44" fmla="*/ 285750 h 966787"/>
              <a:gd name="connsiteX45" fmla="*/ 938212 w 950119"/>
              <a:gd name="connsiteY45" fmla="*/ 297656 h 966787"/>
              <a:gd name="connsiteX46" fmla="*/ 921544 w 950119"/>
              <a:gd name="connsiteY46" fmla="*/ 311944 h 966787"/>
              <a:gd name="connsiteX47" fmla="*/ 902494 w 950119"/>
              <a:gd name="connsiteY47" fmla="*/ 321469 h 966787"/>
              <a:gd name="connsiteX48" fmla="*/ 857250 w 950119"/>
              <a:gd name="connsiteY48" fmla="*/ 340519 h 966787"/>
              <a:gd name="connsiteX49" fmla="*/ 812006 w 950119"/>
              <a:gd name="connsiteY49" fmla="*/ 354806 h 966787"/>
              <a:gd name="connsiteX50" fmla="*/ 800100 w 950119"/>
              <a:gd name="connsiteY50" fmla="*/ 359569 h 966787"/>
              <a:gd name="connsiteX51" fmla="*/ 733425 w 950119"/>
              <a:gd name="connsiteY51" fmla="*/ 416719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0119" h="966787">
                <a:moveTo>
                  <a:pt x="733425" y="416719"/>
                </a:moveTo>
                <a:lnTo>
                  <a:pt x="571500" y="552450"/>
                </a:lnTo>
                <a:lnTo>
                  <a:pt x="350044" y="740569"/>
                </a:lnTo>
                <a:lnTo>
                  <a:pt x="159544" y="902494"/>
                </a:lnTo>
                <a:lnTo>
                  <a:pt x="90487" y="954881"/>
                </a:lnTo>
                <a:lnTo>
                  <a:pt x="0" y="966787"/>
                </a:lnTo>
                <a:lnTo>
                  <a:pt x="104775" y="819150"/>
                </a:lnTo>
                <a:lnTo>
                  <a:pt x="185737" y="700087"/>
                </a:lnTo>
                <a:lnTo>
                  <a:pt x="264319" y="590550"/>
                </a:lnTo>
                <a:lnTo>
                  <a:pt x="319087" y="514350"/>
                </a:lnTo>
                <a:lnTo>
                  <a:pt x="373856" y="438150"/>
                </a:lnTo>
                <a:lnTo>
                  <a:pt x="426244" y="361950"/>
                </a:lnTo>
                <a:lnTo>
                  <a:pt x="442912" y="340519"/>
                </a:lnTo>
                <a:lnTo>
                  <a:pt x="450056" y="321469"/>
                </a:lnTo>
                <a:lnTo>
                  <a:pt x="464344" y="266700"/>
                </a:lnTo>
                <a:lnTo>
                  <a:pt x="471487" y="228600"/>
                </a:lnTo>
                <a:lnTo>
                  <a:pt x="469106" y="202406"/>
                </a:lnTo>
                <a:lnTo>
                  <a:pt x="464344" y="183356"/>
                </a:lnTo>
                <a:lnTo>
                  <a:pt x="450056" y="164306"/>
                </a:lnTo>
                <a:lnTo>
                  <a:pt x="428625" y="147637"/>
                </a:lnTo>
                <a:lnTo>
                  <a:pt x="404812" y="130969"/>
                </a:lnTo>
                <a:lnTo>
                  <a:pt x="373856" y="114300"/>
                </a:lnTo>
                <a:lnTo>
                  <a:pt x="338137" y="100012"/>
                </a:lnTo>
                <a:lnTo>
                  <a:pt x="319087" y="92869"/>
                </a:lnTo>
                <a:lnTo>
                  <a:pt x="309562" y="85725"/>
                </a:lnTo>
                <a:lnTo>
                  <a:pt x="300037" y="69056"/>
                </a:lnTo>
                <a:lnTo>
                  <a:pt x="292894" y="50006"/>
                </a:lnTo>
                <a:lnTo>
                  <a:pt x="288131" y="33337"/>
                </a:lnTo>
                <a:lnTo>
                  <a:pt x="292894" y="16669"/>
                </a:lnTo>
                <a:lnTo>
                  <a:pt x="302419" y="9525"/>
                </a:lnTo>
                <a:lnTo>
                  <a:pt x="323850" y="0"/>
                </a:lnTo>
                <a:lnTo>
                  <a:pt x="347662" y="0"/>
                </a:lnTo>
                <a:lnTo>
                  <a:pt x="376237" y="2381"/>
                </a:lnTo>
                <a:lnTo>
                  <a:pt x="500062" y="28575"/>
                </a:lnTo>
                <a:lnTo>
                  <a:pt x="640556" y="66675"/>
                </a:lnTo>
                <a:lnTo>
                  <a:pt x="709612" y="88106"/>
                </a:lnTo>
                <a:lnTo>
                  <a:pt x="752475" y="104775"/>
                </a:lnTo>
                <a:lnTo>
                  <a:pt x="807244" y="130969"/>
                </a:lnTo>
                <a:lnTo>
                  <a:pt x="847725" y="154781"/>
                </a:lnTo>
                <a:lnTo>
                  <a:pt x="878681" y="178594"/>
                </a:lnTo>
                <a:lnTo>
                  <a:pt x="907256" y="202406"/>
                </a:lnTo>
                <a:lnTo>
                  <a:pt x="938212" y="235744"/>
                </a:lnTo>
                <a:lnTo>
                  <a:pt x="950119" y="254794"/>
                </a:lnTo>
                <a:lnTo>
                  <a:pt x="950119" y="271462"/>
                </a:lnTo>
                <a:lnTo>
                  <a:pt x="945356" y="285750"/>
                </a:lnTo>
                <a:lnTo>
                  <a:pt x="938212" y="297656"/>
                </a:lnTo>
                <a:lnTo>
                  <a:pt x="921544" y="311944"/>
                </a:lnTo>
                <a:lnTo>
                  <a:pt x="902494" y="321469"/>
                </a:lnTo>
                <a:lnTo>
                  <a:pt x="857250" y="340519"/>
                </a:lnTo>
                <a:lnTo>
                  <a:pt x="812006" y="354806"/>
                </a:lnTo>
                <a:lnTo>
                  <a:pt x="800100" y="359569"/>
                </a:lnTo>
                <a:lnTo>
                  <a:pt x="733425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2775C49-32E4-4759-A3ED-610C69478716}"/>
              </a:ext>
            </a:extLst>
          </p:cNvPr>
          <p:cNvSpPr/>
          <p:nvPr/>
        </p:nvSpPr>
        <p:spPr>
          <a:xfrm>
            <a:off x="3424238" y="2047875"/>
            <a:ext cx="538162" cy="1671638"/>
          </a:xfrm>
          <a:custGeom>
            <a:avLst/>
            <a:gdLst>
              <a:gd name="connsiteX0" fmla="*/ 481012 w 538162"/>
              <a:gd name="connsiteY0" fmla="*/ 528638 h 1671638"/>
              <a:gd name="connsiteX1" fmla="*/ 495300 w 538162"/>
              <a:gd name="connsiteY1" fmla="*/ 738188 h 1671638"/>
              <a:gd name="connsiteX2" fmla="*/ 511968 w 538162"/>
              <a:gd name="connsiteY2" fmla="*/ 866775 h 1671638"/>
              <a:gd name="connsiteX3" fmla="*/ 526256 w 538162"/>
              <a:gd name="connsiteY3" fmla="*/ 1097756 h 1671638"/>
              <a:gd name="connsiteX4" fmla="*/ 535781 w 538162"/>
              <a:gd name="connsiteY4" fmla="*/ 1316831 h 1671638"/>
              <a:gd name="connsiteX5" fmla="*/ 538162 w 538162"/>
              <a:gd name="connsiteY5" fmla="*/ 1409700 h 1671638"/>
              <a:gd name="connsiteX6" fmla="*/ 531018 w 538162"/>
              <a:gd name="connsiteY6" fmla="*/ 1554956 h 1671638"/>
              <a:gd name="connsiteX7" fmla="*/ 519112 w 538162"/>
              <a:gd name="connsiteY7" fmla="*/ 1597819 h 1671638"/>
              <a:gd name="connsiteX8" fmla="*/ 497681 w 538162"/>
              <a:gd name="connsiteY8" fmla="*/ 1643063 h 1671638"/>
              <a:gd name="connsiteX9" fmla="*/ 483393 w 538162"/>
              <a:gd name="connsiteY9" fmla="*/ 1657350 h 1671638"/>
              <a:gd name="connsiteX10" fmla="*/ 471487 w 538162"/>
              <a:gd name="connsiteY10" fmla="*/ 1664494 h 1671638"/>
              <a:gd name="connsiteX11" fmla="*/ 457200 w 538162"/>
              <a:gd name="connsiteY11" fmla="*/ 1669256 h 1671638"/>
              <a:gd name="connsiteX12" fmla="*/ 442912 w 538162"/>
              <a:gd name="connsiteY12" fmla="*/ 1671638 h 1671638"/>
              <a:gd name="connsiteX13" fmla="*/ 426243 w 538162"/>
              <a:gd name="connsiteY13" fmla="*/ 1664494 h 1671638"/>
              <a:gd name="connsiteX14" fmla="*/ 404812 w 538162"/>
              <a:gd name="connsiteY14" fmla="*/ 1647825 h 1671638"/>
              <a:gd name="connsiteX15" fmla="*/ 381000 w 538162"/>
              <a:gd name="connsiteY15" fmla="*/ 1624013 h 1671638"/>
              <a:gd name="connsiteX16" fmla="*/ 345281 w 538162"/>
              <a:gd name="connsiteY16" fmla="*/ 1583531 h 1671638"/>
              <a:gd name="connsiteX17" fmla="*/ 321468 w 538162"/>
              <a:gd name="connsiteY17" fmla="*/ 1543050 h 1671638"/>
              <a:gd name="connsiteX18" fmla="*/ 297656 w 538162"/>
              <a:gd name="connsiteY18" fmla="*/ 1497806 h 1671638"/>
              <a:gd name="connsiteX19" fmla="*/ 285750 w 538162"/>
              <a:gd name="connsiteY19" fmla="*/ 1462088 h 1671638"/>
              <a:gd name="connsiteX20" fmla="*/ 271462 w 538162"/>
              <a:gd name="connsiteY20" fmla="*/ 1419225 h 1671638"/>
              <a:gd name="connsiteX21" fmla="*/ 271462 w 538162"/>
              <a:gd name="connsiteY21" fmla="*/ 1397794 h 1671638"/>
              <a:gd name="connsiteX22" fmla="*/ 283368 w 538162"/>
              <a:gd name="connsiteY22" fmla="*/ 1297781 h 1671638"/>
              <a:gd name="connsiteX23" fmla="*/ 290512 w 538162"/>
              <a:gd name="connsiteY23" fmla="*/ 1216819 h 1671638"/>
              <a:gd name="connsiteX24" fmla="*/ 292893 w 538162"/>
              <a:gd name="connsiteY24" fmla="*/ 1197769 h 1671638"/>
              <a:gd name="connsiteX25" fmla="*/ 288131 w 538162"/>
              <a:gd name="connsiteY25" fmla="*/ 1135856 h 1671638"/>
              <a:gd name="connsiteX26" fmla="*/ 280987 w 538162"/>
              <a:gd name="connsiteY26" fmla="*/ 1004888 h 1671638"/>
              <a:gd name="connsiteX27" fmla="*/ 271462 w 538162"/>
              <a:gd name="connsiteY27" fmla="*/ 859631 h 1671638"/>
              <a:gd name="connsiteX28" fmla="*/ 261937 w 538162"/>
              <a:gd name="connsiteY28" fmla="*/ 692944 h 1671638"/>
              <a:gd name="connsiteX29" fmla="*/ 254793 w 538162"/>
              <a:gd name="connsiteY29" fmla="*/ 592931 h 1671638"/>
              <a:gd name="connsiteX30" fmla="*/ 247650 w 538162"/>
              <a:gd name="connsiteY30" fmla="*/ 488156 h 1671638"/>
              <a:gd name="connsiteX31" fmla="*/ 242887 w 538162"/>
              <a:gd name="connsiteY31" fmla="*/ 454819 h 1671638"/>
              <a:gd name="connsiteX32" fmla="*/ 238125 w 538162"/>
              <a:gd name="connsiteY32" fmla="*/ 414338 h 1671638"/>
              <a:gd name="connsiteX33" fmla="*/ 228600 w 538162"/>
              <a:gd name="connsiteY33" fmla="*/ 369094 h 1671638"/>
              <a:gd name="connsiteX34" fmla="*/ 216693 w 538162"/>
              <a:gd name="connsiteY34" fmla="*/ 330994 h 1671638"/>
              <a:gd name="connsiteX35" fmla="*/ 197643 w 538162"/>
              <a:gd name="connsiteY35" fmla="*/ 288131 h 1671638"/>
              <a:gd name="connsiteX36" fmla="*/ 188118 w 538162"/>
              <a:gd name="connsiteY36" fmla="*/ 271463 h 1671638"/>
              <a:gd name="connsiteX37" fmla="*/ 176212 w 538162"/>
              <a:gd name="connsiteY37" fmla="*/ 252413 h 1671638"/>
              <a:gd name="connsiteX38" fmla="*/ 150018 w 538162"/>
              <a:gd name="connsiteY38" fmla="*/ 216694 h 1671638"/>
              <a:gd name="connsiteX39" fmla="*/ 123825 w 538162"/>
              <a:gd name="connsiteY39" fmla="*/ 180975 h 1671638"/>
              <a:gd name="connsiteX40" fmla="*/ 92868 w 538162"/>
              <a:gd name="connsiteY40" fmla="*/ 142875 h 1671638"/>
              <a:gd name="connsiteX41" fmla="*/ 59531 w 538162"/>
              <a:gd name="connsiteY41" fmla="*/ 102394 h 1671638"/>
              <a:gd name="connsiteX42" fmla="*/ 30956 w 538162"/>
              <a:gd name="connsiteY42" fmla="*/ 71438 h 1671638"/>
              <a:gd name="connsiteX43" fmla="*/ 9525 w 538162"/>
              <a:gd name="connsiteY43" fmla="*/ 45244 h 1671638"/>
              <a:gd name="connsiteX44" fmla="*/ 0 w 538162"/>
              <a:gd name="connsiteY44" fmla="*/ 26194 h 1671638"/>
              <a:gd name="connsiteX45" fmla="*/ 0 w 538162"/>
              <a:gd name="connsiteY45" fmla="*/ 14288 h 1671638"/>
              <a:gd name="connsiteX46" fmla="*/ 7143 w 538162"/>
              <a:gd name="connsiteY46" fmla="*/ 4763 h 1671638"/>
              <a:gd name="connsiteX47" fmla="*/ 26193 w 538162"/>
              <a:gd name="connsiteY47" fmla="*/ 0 h 1671638"/>
              <a:gd name="connsiteX48" fmla="*/ 50006 w 538162"/>
              <a:gd name="connsiteY48" fmla="*/ 0 h 1671638"/>
              <a:gd name="connsiteX49" fmla="*/ 88106 w 538162"/>
              <a:gd name="connsiteY49" fmla="*/ 11906 h 1671638"/>
              <a:gd name="connsiteX50" fmla="*/ 207168 w 538162"/>
              <a:gd name="connsiteY50" fmla="*/ 57150 h 1671638"/>
              <a:gd name="connsiteX51" fmla="*/ 338137 w 538162"/>
              <a:gd name="connsiteY51" fmla="*/ 111919 h 1671638"/>
              <a:gd name="connsiteX52" fmla="*/ 423862 w 538162"/>
              <a:gd name="connsiteY52" fmla="*/ 152400 h 1671638"/>
              <a:gd name="connsiteX53" fmla="*/ 445293 w 538162"/>
              <a:gd name="connsiteY53" fmla="*/ 285750 h 1671638"/>
              <a:gd name="connsiteX54" fmla="*/ 473868 w 538162"/>
              <a:gd name="connsiteY54" fmla="*/ 407194 h 1671638"/>
              <a:gd name="connsiteX55" fmla="*/ 481012 w 538162"/>
              <a:gd name="connsiteY55" fmla="*/ 5286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38162" h="1671638">
                <a:moveTo>
                  <a:pt x="481012" y="528638"/>
                </a:moveTo>
                <a:lnTo>
                  <a:pt x="495300" y="738188"/>
                </a:lnTo>
                <a:lnTo>
                  <a:pt x="511968" y="866775"/>
                </a:lnTo>
                <a:lnTo>
                  <a:pt x="526256" y="1097756"/>
                </a:lnTo>
                <a:lnTo>
                  <a:pt x="535781" y="1316831"/>
                </a:lnTo>
                <a:cubicBezTo>
                  <a:pt x="536575" y="1347787"/>
                  <a:pt x="537368" y="1378744"/>
                  <a:pt x="538162" y="1409700"/>
                </a:cubicBezTo>
                <a:lnTo>
                  <a:pt x="531018" y="1554956"/>
                </a:lnTo>
                <a:lnTo>
                  <a:pt x="519112" y="1597819"/>
                </a:lnTo>
                <a:lnTo>
                  <a:pt x="497681" y="1643063"/>
                </a:lnTo>
                <a:lnTo>
                  <a:pt x="483393" y="1657350"/>
                </a:lnTo>
                <a:lnTo>
                  <a:pt x="471487" y="1664494"/>
                </a:lnTo>
                <a:lnTo>
                  <a:pt x="457200" y="1669256"/>
                </a:lnTo>
                <a:lnTo>
                  <a:pt x="442912" y="1671638"/>
                </a:lnTo>
                <a:lnTo>
                  <a:pt x="426243" y="1664494"/>
                </a:lnTo>
                <a:lnTo>
                  <a:pt x="404812" y="1647825"/>
                </a:lnTo>
                <a:lnTo>
                  <a:pt x="381000" y="1624013"/>
                </a:lnTo>
                <a:lnTo>
                  <a:pt x="345281" y="1583531"/>
                </a:lnTo>
                <a:lnTo>
                  <a:pt x="321468" y="1543050"/>
                </a:lnTo>
                <a:lnTo>
                  <a:pt x="297656" y="1497806"/>
                </a:lnTo>
                <a:lnTo>
                  <a:pt x="285750" y="1462088"/>
                </a:lnTo>
                <a:lnTo>
                  <a:pt x="271462" y="1419225"/>
                </a:lnTo>
                <a:lnTo>
                  <a:pt x="271462" y="1397794"/>
                </a:lnTo>
                <a:lnTo>
                  <a:pt x="283368" y="1297781"/>
                </a:lnTo>
                <a:lnTo>
                  <a:pt x="290512" y="1216819"/>
                </a:lnTo>
                <a:lnTo>
                  <a:pt x="292893" y="1197769"/>
                </a:lnTo>
                <a:lnTo>
                  <a:pt x="288131" y="1135856"/>
                </a:lnTo>
                <a:lnTo>
                  <a:pt x="280987" y="1004888"/>
                </a:lnTo>
                <a:lnTo>
                  <a:pt x="271462" y="859631"/>
                </a:lnTo>
                <a:lnTo>
                  <a:pt x="261937" y="692944"/>
                </a:lnTo>
                <a:lnTo>
                  <a:pt x="254793" y="592931"/>
                </a:lnTo>
                <a:lnTo>
                  <a:pt x="247650" y="488156"/>
                </a:lnTo>
                <a:lnTo>
                  <a:pt x="242887" y="454819"/>
                </a:lnTo>
                <a:lnTo>
                  <a:pt x="238125" y="414338"/>
                </a:lnTo>
                <a:lnTo>
                  <a:pt x="228600" y="369094"/>
                </a:lnTo>
                <a:lnTo>
                  <a:pt x="216693" y="330994"/>
                </a:lnTo>
                <a:lnTo>
                  <a:pt x="197643" y="288131"/>
                </a:lnTo>
                <a:lnTo>
                  <a:pt x="188118" y="271463"/>
                </a:lnTo>
                <a:lnTo>
                  <a:pt x="176212" y="252413"/>
                </a:lnTo>
                <a:lnTo>
                  <a:pt x="150018" y="216694"/>
                </a:lnTo>
                <a:lnTo>
                  <a:pt x="123825" y="180975"/>
                </a:lnTo>
                <a:lnTo>
                  <a:pt x="92868" y="142875"/>
                </a:lnTo>
                <a:lnTo>
                  <a:pt x="59531" y="102394"/>
                </a:lnTo>
                <a:lnTo>
                  <a:pt x="30956" y="71438"/>
                </a:lnTo>
                <a:lnTo>
                  <a:pt x="9525" y="45244"/>
                </a:lnTo>
                <a:lnTo>
                  <a:pt x="0" y="26194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0"/>
                </a:lnTo>
                <a:lnTo>
                  <a:pt x="88106" y="11906"/>
                </a:lnTo>
                <a:lnTo>
                  <a:pt x="207168" y="57150"/>
                </a:lnTo>
                <a:lnTo>
                  <a:pt x="338137" y="111919"/>
                </a:lnTo>
                <a:lnTo>
                  <a:pt x="423862" y="152400"/>
                </a:lnTo>
                <a:lnTo>
                  <a:pt x="445293" y="285750"/>
                </a:lnTo>
                <a:lnTo>
                  <a:pt x="473868" y="407194"/>
                </a:lnTo>
                <a:lnTo>
                  <a:pt x="481012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4A0D56F-E3A1-4EFE-B3AB-33E13F5FA78B}"/>
              </a:ext>
            </a:extLst>
          </p:cNvPr>
          <p:cNvSpPr/>
          <p:nvPr/>
        </p:nvSpPr>
        <p:spPr>
          <a:xfrm>
            <a:off x="3789363" y="1887538"/>
            <a:ext cx="2517775" cy="1609725"/>
          </a:xfrm>
          <a:custGeom>
            <a:avLst/>
            <a:gdLst>
              <a:gd name="connsiteX0" fmla="*/ 1302544 w 2519362"/>
              <a:gd name="connsiteY0" fmla="*/ 266700 h 1609725"/>
              <a:gd name="connsiteX1" fmla="*/ 1154906 w 2519362"/>
              <a:gd name="connsiteY1" fmla="*/ 292894 h 1609725"/>
              <a:gd name="connsiteX2" fmla="*/ 978694 w 2519362"/>
              <a:gd name="connsiteY2" fmla="*/ 321469 h 1609725"/>
              <a:gd name="connsiteX3" fmla="*/ 814387 w 2519362"/>
              <a:gd name="connsiteY3" fmla="*/ 350044 h 1609725"/>
              <a:gd name="connsiteX4" fmla="*/ 647700 w 2519362"/>
              <a:gd name="connsiteY4" fmla="*/ 378619 h 1609725"/>
              <a:gd name="connsiteX5" fmla="*/ 404812 w 2519362"/>
              <a:gd name="connsiteY5" fmla="*/ 416719 h 1609725"/>
              <a:gd name="connsiteX6" fmla="*/ 214312 w 2519362"/>
              <a:gd name="connsiteY6" fmla="*/ 447675 h 1609725"/>
              <a:gd name="connsiteX7" fmla="*/ 21431 w 2519362"/>
              <a:gd name="connsiteY7" fmla="*/ 478632 h 1609725"/>
              <a:gd name="connsiteX8" fmla="*/ 0 w 2519362"/>
              <a:gd name="connsiteY8" fmla="*/ 302419 h 1609725"/>
              <a:gd name="connsiteX9" fmla="*/ 80962 w 2519362"/>
              <a:gd name="connsiteY9" fmla="*/ 314325 h 1609725"/>
              <a:gd name="connsiteX10" fmla="*/ 126206 w 2519362"/>
              <a:gd name="connsiteY10" fmla="*/ 314325 h 1609725"/>
              <a:gd name="connsiteX11" fmla="*/ 214312 w 2519362"/>
              <a:gd name="connsiteY11" fmla="*/ 309563 h 1609725"/>
              <a:gd name="connsiteX12" fmla="*/ 300037 w 2519362"/>
              <a:gd name="connsiteY12" fmla="*/ 295275 h 1609725"/>
              <a:gd name="connsiteX13" fmla="*/ 390525 w 2519362"/>
              <a:gd name="connsiteY13" fmla="*/ 276225 h 1609725"/>
              <a:gd name="connsiteX14" fmla="*/ 497681 w 2519362"/>
              <a:gd name="connsiteY14" fmla="*/ 247650 h 1609725"/>
              <a:gd name="connsiteX15" fmla="*/ 642937 w 2519362"/>
              <a:gd name="connsiteY15" fmla="*/ 202407 h 1609725"/>
              <a:gd name="connsiteX16" fmla="*/ 923925 w 2519362"/>
              <a:gd name="connsiteY16" fmla="*/ 161925 h 1609725"/>
              <a:gd name="connsiteX17" fmla="*/ 1147762 w 2519362"/>
              <a:gd name="connsiteY17" fmla="*/ 128588 h 1609725"/>
              <a:gd name="connsiteX18" fmla="*/ 1419225 w 2519362"/>
              <a:gd name="connsiteY18" fmla="*/ 90488 h 1609725"/>
              <a:gd name="connsiteX19" fmla="*/ 1588294 w 2519362"/>
              <a:gd name="connsiteY19" fmla="*/ 71438 h 1609725"/>
              <a:gd name="connsiteX20" fmla="*/ 1750219 w 2519362"/>
              <a:gd name="connsiteY20" fmla="*/ 50007 h 1609725"/>
              <a:gd name="connsiteX21" fmla="*/ 1964531 w 2519362"/>
              <a:gd name="connsiteY21" fmla="*/ 30957 h 1609725"/>
              <a:gd name="connsiteX22" fmla="*/ 2097881 w 2519362"/>
              <a:gd name="connsiteY22" fmla="*/ 21432 h 1609725"/>
              <a:gd name="connsiteX23" fmla="*/ 2155031 w 2519362"/>
              <a:gd name="connsiteY23" fmla="*/ 9525 h 1609725"/>
              <a:gd name="connsiteX24" fmla="*/ 2221706 w 2519362"/>
              <a:gd name="connsiteY24" fmla="*/ 0 h 1609725"/>
              <a:gd name="connsiteX25" fmla="*/ 2243137 w 2519362"/>
              <a:gd name="connsiteY25" fmla="*/ 0 h 1609725"/>
              <a:gd name="connsiteX26" fmla="*/ 2271712 w 2519362"/>
              <a:gd name="connsiteY26" fmla="*/ 7144 h 1609725"/>
              <a:gd name="connsiteX27" fmla="*/ 2305050 w 2519362"/>
              <a:gd name="connsiteY27" fmla="*/ 26194 h 1609725"/>
              <a:gd name="connsiteX28" fmla="*/ 2340769 w 2519362"/>
              <a:gd name="connsiteY28" fmla="*/ 54769 h 1609725"/>
              <a:gd name="connsiteX29" fmla="*/ 2364581 w 2519362"/>
              <a:gd name="connsiteY29" fmla="*/ 88107 h 1609725"/>
              <a:gd name="connsiteX30" fmla="*/ 2409825 w 2519362"/>
              <a:gd name="connsiteY30" fmla="*/ 142875 h 1609725"/>
              <a:gd name="connsiteX31" fmla="*/ 2459831 w 2519362"/>
              <a:gd name="connsiteY31" fmla="*/ 209550 h 1609725"/>
              <a:gd name="connsiteX32" fmla="*/ 2488406 w 2519362"/>
              <a:gd name="connsiteY32" fmla="*/ 257175 h 1609725"/>
              <a:gd name="connsiteX33" fmla="*/ 2505075 w 2519362"/>
              <a:gd name="connsiteY33" fmla="*/ 288132 h 1609725"/>
              <a:gd name="connsiteX34" fmla="*/ 2514600 w 2519362"/>
              <a:gd name="connsiteY34" fmla="*/ 314325 h 1609725"/>
              <a:gd name="connsiteX35" fmla="*/ 2519362 w 2519362"/>
              <a:gd name="connsiteY35" fmla="*/ 347663 h 1609725"/>
              <a:gd name="connsiteX36" fmla="*/ 2519362 w 2519362"/>
              <a:gd name="connsiteY36" fmla="*/ 383382 h 1609725"/>
              <a:gd name="connsiteX37" fmla="*/ 2512219 w 2519362"/>
              <a:gd name="connsiteY37" fmla="*/ 421482 h 1609725"/>
              <a:gd name="connsiteX38" fmla="*/ 2497931 w 2519362"/>
              <a:gd name="connsiteY38" fmla="*/ 461963 h 1609725"/>
              <a:gd name="connsiteX39" fmla="*/ 2471737 w 2519362"/>
              <a:gd name="connsiteY39" fmla="*/ 507207 h 1609725"/>
              <a:gd name="connsiteX40" fmla="*/ 2455069 w 2519362"/>
              <a:gd name="connsiteY40" fmla="*/ 531019 h 1609725"/>
              <a:gd name="connsiteX41" fmla="*/ 2440781 w 2519362"/>
              <a:gd name="connsiteY41" fmla="*/ 559594 h 1609725"/>
              <a:gd name="connsiteX42" fmla="*/ 2409825 w 2519362"/>
              <a:gd name="connsiteY42" fmla="*/ 661988 h 1609725"/>
              <a:gd name="connsiteX43" fmla="*/ 2383631 w 2519362"/>
              <a:gd name="connsiteY43" fmla="*/ 742950 h 1609725"/>
              <a:gd name="connsiteX44" fmla="*/ 2362200 w 2519362"/>
              <a:gd name="connsiteY44" fmla="*/ 828675 h 1609725"/>
              <a:gd name="connsiteX45" fmla="*/ 2345531 w 2519362"/>
              <a:gd name="connsiteY45" fmla="*/ 909638 h 1609725"/>
              <a:gd name="connsiteX46" fmla="*/ 2321719 w 2519362"/>
              <a:gd name="connsiteY46" fmla="*/ 1045369 h 1609725"/>
              <a:gd name="connsiteX47" fmla="*/ 2286000 w 2519362"/>
              <a:gd name="connsiteY47" fmla="*/ 1271588 h 1609725"/>
              <a:gd name="connsiteX48" fmla="*/ 2252662 w 2519362"/>
              <a:gd name="connsiteY48" fmla="*/ 1512094 h 1609725"/>
              <a:gd name="connsiteX49" fmla="*/ 2231231 w 2519362"/>
              <a:gd name="connsiteY49" fmla="*/ 1559719 h 1609725"/>
              <a:gd name="connsiteX50" fmla="*/ 2209800 w 2519362"/>
              <a:gd name="connsiteY50" fmla="*/ 1602582 h 1609725"/>
              <a:gd name="connsiteX51" fmla="*/ 2200275 w 2519362"/>
              <a:gd name="connsiteY51" fmla="*/ 1609725 h 1609725"/>
              <a:gd name="connsiteX52" fmla="*/ 2178844 w 2519362"/>
              <a:gd name="connsiteY52" fmla="*/ 1609725 h 1609725"/>
              <a:gd name="connsiteX53" fmla="*/ 2135981 w 2519362"/>
              <a:gd name="connsiteY53" fmla="*/ 1595438 h 1609725"/>
              <a:gd name="connsiteX54" fmla="*/ 2100262 w 2519362"/>
              <a:gd name="connsiteY54" fmla="*/ 1576388 h 1609725"/>
              <a:gd name="connsiteX55" fmla="*/ 2059781 w 2519362"/>
              <a:gd name="connsiteY55" fmla="*/ 1547813 h 1609725"/>
              <a:gd name="connsiteX56" fmla="*/ 2031206 w 2519362"/>
              <a:gd name="connsiteY56" fmla="*/ 1521619 h 1609725"/>
              <a:gd name="connsiteX57" fmla="*/ 2047875 w 2519362"/>
              <a:gd name="connsiteY57" fmla="*/ 1431132 h 1609725"/>
              <a:gd name="connsiteX58" fmla="*/ 2059781 w 2519362"/>
              <a:gd name="connsiteY58" fmla="*/ 1285875 h 1609725"/>
              <a:gd name="connsiteX59" fmla="*/ 2074069 w 2519362"/>
              <a:gd name="connsiteY59" fmla="*/ 1100138 h 1609725"/>
              <a:gd name="connsiteX60" fmla="*/ 2095500 w 2519362"/>
              <a:gd name="connsiteY60" fmla="*/ 871538 h 1609725"/>
              <a:gd name="connsiteX61" fmla="*/ 2109787 w 2519362"/>
              <a:gd name="connsiteY61" fmla="*/ 700088 h 1609725"/>
              <a:gd name="connsiteX62" fmla="*/ 2126456 w 2519362"/>
              <a:gd name="connsiteY62" fmla="*/ 500063 h 1609725"/>
              <a:gd name="connsiteX63" fmla="*/ 2135981 w 2519362"/>
              <a:gd name="connsiteY63" fmla="*/ 373857 h 1609725"/>
              <a:gd name="connsiteX64" fmla="*/ 2138362 w 2519362"/>
              <a:gd name="connsiteY64" fmla="*/ 319088 h 1609725"/>
              <a:gd name="connsiteX65" fmla="*/ 2135981 w 2519362"/>
              <a:gd name="connsiteY65" fmla="*/ 297657 h 1609725"/>
              <a:gd name="connsiteX66" fmla="*/ 2126456 w 2519362"/>
              <a:gd name="connsiteY66" fmla="*/ 273844 h 1609725"/>
              <a:gd name="connsiteX67" fmla="*/ 2112169 w 2519362"/>
              <a:gd name="connsiteY67" fmla="*/ 252413 h 1609725"/>
              <a:gd name="connsiteX68" fmla="*/ 2088356 w 2519362"/>
              <a:gd name="connsiteY68" fmla="*/ 235744 h 1609725"/>
              <a:gd name="connsiteX69" fmla="*/ 2062162 w 2519362"/>
              <a:gd name="connsiteY69" fmla="*/ 228600 h 1609725"/>
              <a:gd name="connsiteX70" fmla="*/ 2021681 w 2519362"/>
              <a:gd name="connsiteY70" fmla="*/ 226219 h 1609725"/>
              <a:gd name="connsiteX71" fmla="*/ 1947862 w 2519362"/>
              <a:gd name="connsiteY71" fmla="*/ 226219 h 1609725"/>
              <a:gd name="connsiteX72" fmla="*/ 1862137 w 2519362"/>
              <a:gd name="connsiteY72" fmla="*/ 226219 h 1609725"/>
              <a:gd name="connsiteX73" fmla="*/ 1771650 w 2519362"/>
              <a:gd name="connsiteY73" fmla="*/ 228600 h 1609725"/>
              <a:gd name="connsiteX74" fmla="*/ 1645444 w 2519362"/>
              <a:gd name="connsiteY74" fmla="*/ 233363 h 1609725"/>
              <a:gd name="connsiteX75" fmla="*/ 1566862 w 2519362"/>
              <a:gd name="connsiteY75" fmla="*/ 238125 h 1609725"/>
              <a:gd name="connsiteX76" fmla="*/ 1478756 w 2519362"/>
              <a:gd name="connsiteY76" fmla="*/ 245269 h 1609725"/>
              <a:gd name="connsiteX77" fmla="*/ 1404937 w 2519362"/>
              <a:gd name="connsiteY77" fmla="*/ 252413 h 1609725"/>
              <a:gd name="connsiteX78" fmla="*/ 1302544 w 2519362"/>
              <a:gd name="connsiteY78" fmla="*/ 26670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519362" h="1609725">
                <a:moveTo>
                  <a:pt x="1302544" y="266700"/>
                </a:moveTo>
                <a:lnTo>
                  <a:pt x="1154906" y="292894"/>
                </a:lnTo>
                <a:lnTo>
                  <a:pt x="978694" y="321469"/>
                </a:lnTo>
                <a:lnTo>
                  <a:pt x="814387" y="350044"/>
                </a:lnTo>
                <a:lnTo>
                  <a:pt x="647700" y="378619"/>
                </a:lnTo>
                <a:lnTo>
                  <a:pt x="404812" y="416719"/>
                </a:lnTo>
                <a:lnTo>
                  <a:pt x="214312" y="447675"/>
                </a:lnTo>
                <a:lnTo>
                  <a:pt x="21431" y="478632"/>
                </a:lnTo>
                <a:lnTo>
                  <a:pt x="0" y="302419"/>
                </a:lnTo>
                <a:lnTo>
                  <a:pt x="80962" y="314325"/>
                </a:lnTo>
                <a:lnTo>
                  <a:pt x="126206" y="314325"/>
                </a:lnTo>
                <a:lnTo>
                  <a:pt x="214312" y="309563"/>
                </a:lnTo>
                <a:lnTo>
                  <a:pt x="300037" y="295275"/>
                </a:lnTo>
                <a:lnTo>
                  <a:pt x="390525" y="276225"/>
                </a:lnTo>
                <a:lnTo>
                  <a:pt x="497681" y="247650"/>
                </a:lnTo>
                <a:lnTo>
                  <a:pt x="642937" y="202407"/>
                </a:lnTo>
                <a:lnTo>
                  <a:pt x="923925" y="161925"/>
                </a:lnTo>
                <a:lnTo>
                  <a:pt x="1147762" y="128588"/>
                </a:lnTo>
                <a:lnTo>
                  <a:pt x="1419225" y="90488"/>
                </a:lnTo>
                <a:lnTo>
                  <a:pt x="1588294" y="71438"/>
                </a:lnTo>
                <a:lnTo>
                  <a:pt x="1750219" y="50007"/>
                </a:lnTo>
                <a:lnTo>
                  <a:pt x="1964531" y="30957"/>
                </a:lnTo>
                <a:lnTo>
                  <a:pt x="2097881" y="21432"/>
                </a:lnTo>
                <a:lnTo>
                  <a:pt x="2155031" y="9525"/>
                </a:lnTo>
                <a:lnTo>
                  <a:pt x="2221706" y="0"/>
                </a:lnTo>
                <a:lnTo>
                  <a:pt x="2243137" y="0"/>
                </a:lnTo>
                <a:lnTo>
                  <a:pt x="2271712" y="7144"/>
                </a:lnTo>
                <a:lnTo>
                  <a:pt x="2305050" y="26194"/>
                </a:lnTo>
                <a:lnTo>
                  <a:pt x="2340769" y="54769"/>
                </a:lnTo>
                <a:lnTo>
                  <a:pt x="2364581" y="88107"/>
                </a:lnTo>
                <a:lnTo>
                  <a:pt x="2409825" y="142875"/>
                </a:lnTo>
                <a:lnTo>
                  <a:pt x="2459831" y="209550"/>
                </a:lnTo>
                <a:lnTo>
                  <a:pt x="2488406" y="257175"/>
                </a:lnTo>
                <a:lnTo>
                  <a:pt x="2505075" y="288132"/>
                </a:lnTo>
                <a:lnTo>
                  <a:pt x="2514600" y="314325"/>
                </a:lnTo>
                <a:lnTo>
                  <a:pt x="2519362" y="347663"/>
                </a:lnTo>
                <a:lnTo>
                  <a:pt x="2519362" y="383382"/>
                </a:lnTo>
                <a:lnTo>
                  <a:pt x="2512219" y="421482"/>
                </a:lnTo>
                <a:lnTo>
                  <a:pt x="2497931" y="461963"/>
                </a:lnTo>
                <a:lnTo>
                  <a:pt x="2471737" y="507207"/>
                </a:lnTo>
                <a:lnTo>
                  <a:pt x="2455069" y="531019"/>
                </a:lnTo>
                <a:lnTo>
                  <a:pt x="2440781" y="559594"/>
                </a:lnTo>
                <a:lnTo>
                  <a:pt x="2409825" y="661988"/>
                </a:lnTo>
                <a:lnTo>
                  <a:pt x="2383631" y="742950"/>
                </a:lnTo>
                <a:lnTo>
                  <a:pt x="2362200" y="828675"/>
                </a:lnTo>
                <a:lnTo>
                  <a:pt x="2345531" y="909638"/>
                </a:lnTo>
                <a:lnTo>
                  <a:pt x="2321719" y="1045369"/>
                </a:lnTo>
                <a:lnTo>
                  <a:pt x="2286000" y="1271588"/>
                </a:lnTo>
                <a:lnTo>
                  <a:pt x="2252662" y="1512094"/>
                </a:lnTo>
                <a:lnTo>
                  <a:pt x="2231231" y="1559719"/>
                </a:lnTo>
                <a:lnTo>
                  <a:pt x="2209800" y="1602582"/>
                </a:lnTo>
                <a:lnTo>
                  <a:pt x="2200275" y="1609725"/>
                </a:lnTo>
                <a:lnTo>
                  <a:pt x="2178844" y="1609725"/>
                </a:lnTo>
                <a:lnTo>
                  <a:pt x="2135981" y="1595438"/>
                </a:lnTo>
                <a:lnTo>
                  <a:pt x="2100262" y="1576388"/>
                </a:lnTo>
                <a:lnTo>
                  <a:pt x="2059781" y="1547813"/>
                </a:lnTo>
                <a:lnTo>
                  <a:pt x="2031206" y="1521619"/>
                </a:lnTo>
                <a:lnTo>
                  <a:pt x="2047875" y="1431132"/>
                </a:lnTo>
                <a:lnTo>
                  <a:pt x="2059781" y="1285875"/>
                </a:lnTo>
                <a:lnTo>
                  <a:pt x="2074069" y="1100138"/>
                </a:lnTo>
                <a:lnTo>
                  <a:pt x="2095500" y="871538"/>
                </a:lnTo>
                <a:lnTo>
                  <a:pt x="2109787" y="700088"/>
                </a:lnTo>
                <a:lnTo>
                  <a:pt x="2126456" y="500063"/>
                </a:lnTo>
                <a:lnTo>
                  <a:pt x="2135981" y="373857"/>
                </a:lnTo>
                <a:cubicBezTo>
                  <a:pt x="2136775" y="355601"/>
                  <a:pt x="2137568" y="337344"/>
                  <a:pt x="2138362" y="319088"/>
                </a:cubicBezTo>
                <a:lnTo>
                  <a:pt x="2135981" y="297657"/>
                </a:lnTo>
                <a:lnTo>
                  <a:pt x="2126456" y="273844"/>
                </a:lnTo>
                <a:lnTo>
                  <a:pt x="2112169" y="252413"/>
                </a:lnTo>
                <a:lnTo>
                  <a:pt x="2088356" y="235744"/>
                </a:lnTo>
                <a:lnTo>
                  <a:pt x="2062162" y="228600"/>
                </a:lnTo>
                <a:lnTo>
                  <a:pt x="2021681" y="226219"/>
                </a:lnTo>
                <a:lnTo>
                  <a:pt x="1947862" y="226219"/>
                </a:lnTo>
                <a:lnTo>
                  <a:pt x="1862137" y="226219"/>
                </a:lnTo>
                <a:lnTo>
                  <a:pt x="1771650" y="228600"/>
                </a:lnTo>
                <a:lnTo>
                  <a:pt x="1645444" y="233363"/>
                </a:lnTo>
                <a:lnTo>
                  <a:pt x="1566862" y="238125"/>
                </a:lnTo>
                <a:lnTo>
                  <a:pt x="1478756" y="245269"/>
                </a:lnTo>
                <a:lnTo>
                  <a:pt x="1404937" y="252413"/>
                </a:lnTo>
                <a:lnTo>
                  <a:pt x="1302544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6DBE357-52B8-45F9-BBF0-8283724B916B}"/>
              </a:ext>
            </a:extLst>
          </p:cNvPr>
          <p:cNvSpPr/>
          <p:nvPr/>
        </p:nvSpPr>
        <p:spPr>
          <a:xfrm>
            <a:off x="3871913" y="2533650"/>
            <a:ext cx="1984375" cy="407988"/>
          </a:xfrm>
          <a:custGeom>
            <a:avLst/>
            <a:gdLst>
              <a:gd name="connsiteX0" fmla="*/ 1674018 w 1983581"/>
              <a:gd name="connsiteY0" fmla="*/ 226219 h 407194"/>
              <a:gd name="connsiteX1" fmla="*/ 1478756 w 1983581"/>
              <a:gd name="connsiteY1" fmla="*/ 228600 h 407194"/>
              <a:gd name="connsiteX2" fmla="*/ 1395412 w 1983581"/>
              <a:gd name="connsiteY2" fmla="*/ 230981 h 407194"/>
              <a:gd name="connsiteX3" fmla="*/ 1309687 w 1983581"/>
              <a:gd name="connsiteY3" fmla="*/ 235744 h 407194"/>
              <a:gd name="connsiteX4" fmla="*/ 1188243 w 1983581"/>
              <a:gd name="connsiteY4" fmla="*/ 247650 h 407194"/>
              <a:gd name="connsiteX5" fmla="*/ 1033462 w 1983581"/>
              <a:gd name="connsiteY5" fmla="*/ 264319 h 407194"/>
              <a:gd name="connsiteX6" fmla="*/ 859631 w 1983581"/>
              <a:gd name="connsiteY6" fmla="*/ 285750 h 407194"/>
              <a:gd name="connsiteX7" fmla="*/ 688181 w 1983581"/>
              <a:gd name="connsiteY7" fmla="*/ 311944 h 407194"/>
              <a:gd name="connsiteX8" fmla="*/ 488156 w 1983581"/>
              <a:gd name="connsiteY8" fmla="*/ 347663 h 407194"/>
              <a:gd name="connsiteX9" fmla="*/ 250031 w 1983581"/>
              <a:gd name="connsiteY9" fmla="*/ 392906 h 407194"/>
              <a:gd name="connsiteX10" fmla="*/ 197643 w 1983581"/>
              <a:gd name="connsiteY10" fmla="*/ 402431 h 407194"/>
              <a:gd name="connsiteX11" fmla="*/ 128587 w 1983581"/>
              <a:gd name="connsiteY11" fmla="*/ 404813 h 407194"/>
              <a:gd name="connsiteX12" fmla="*/ 4762 w 1983581"/>
              <a:gd name="connsiteY12" fmla="*/ 407194 h 407194"/>
              <a:gd name="connsiteX13" fmla="*/ 0 w 1983581"/>
              <a:gd name="connsiteY13" fmla="*/ 223838 h 407194"/>
              <a:gd name="connsiteX14" fmla="*/ 145256 w 1983581"/>
              <a:gd name="connsiteY14" fmla="*/ 226219 h 407194"/>
              <a:gd name="connsiteX15" fmla="*/ 178593 w 1983581"/>
              <a:gd name="connsiteY15" fmla="*/ 226219 h 407194"/>
              <a:gd name="connsiteX16" fmla="*/ 240506 w 1983581"/>
              <a:gd name="connsiteY16" fmla="*/ 214313 h 407194"/>
              <a:gd name="connsiteX17" fmla="*/ 381000 w 1983581"/>
              <a:gd name="connsiteY17" fmla="*/ 185738 h 407194"/>
              <a:gd name="connsiteX18" fmla="*/ 614362 w 1983581"/>
              <a:gd name="connsiteY18" fmla="*/ 142875 h 407194"/>
              <a:gd name="connsiteX19" fmla="*/ 738187 w 1983581"/>
              <a:gd name="connsiteY19" fmla="*/ 121444 h 407194"/>
              <a:gd name="connsiteX20" fmla="*/ 1002506 w 1983581"/>
              <a:gd name="connsiteY20" fmla="*/ 76200 h 407194"/>
              <a:gd name="connsiteX21" fmla="*/ 1228725 w 1983581"/>
              <a:gd name="connsiteY21" fmla="*/ 42863 h 407194"/>
              <a:gd name="connsiteX22" fmla="*/ 1400175 w 1983581"/>
              <a:gd name="connsiteY22" fmla="*/ 19050 h 407194"/>
              <a:gd name="connsiteX23" fmla="*/ 1562100 w 1983581"/>
              <a:gd name="connsiteY23" fmla="*/ 2381 h 407194"/>
              <a:gd name="connsiteX24" fmla="*/ 1631156 w 1983581"/>
              <a:gd name="connsiteY24" fmla="*/ 0 h 407194"/>
              <a:gd name="connsiteX25" fmla="*/ 1681162 w 1983581"/>
              <a:gd name="connsiteY25" fmla="*/ 0 h 407194"/>
              <a:gd name="connsiteX26" fmla="*/ 1745456 w 1983581"/>
              <a:gd name="connsiteY26" fmla="*/ 7144 h 407194"/>
              <a:gd name="connsiteX27" fmla="*/ 1800225 w 1983581"/>
              <a:gd name="connsiteY27" fmla="*/ 19050 h 407194"/>
              <a:gd name="connsiteX28" fmla="*/ 1857375 w 1983581"/>
              <a:gd name="connsiteY28" fmla="*/ 42863 h 407194"/>
              <a:gd name="connsiteX29" fmla="*/ 1890712 w 1983581"/>
              <a:gd name="connsiteY29" fmla="*/ 61913 h 407194"/>
              <a:gd name="connsiteX30" fmla="*/ 1919287 w 1983581"/>
              <a:gd name="connsiteY30" fmla="*/ 83344 h 407194"/>
              <a:gd name="connsiteX31" fmla="*/ 1945481 w 1983581"/>
              <a:gd name="connsiteY31" fmla="*/ 111919 h 407194"/>
              <a:gd name="connsiteX32" fmla="*/ 1966912 w 1983581"/>
              <a:gd name="connsiteY32" fmla="*/ 138113 h 407194"/>
              <a:gd name="connsiteX33" fmla="*/ 1976437 w 1983581"/>
              <a:gd name="connsiteY33" fmla="*/ 154781 h 407194"/>
              <a:gd name="connsiteX34" fmla="*/ 1983581 w 1983581"/>
              <a:gd name="connsiteY34" fmla="*/ 169069 h 407194"/>
              <a:gd name="connsiteX35" fmla="*/ 1983581 w 1983581"/>
              <a:gd name="connsiteY35" fmla="*/ 180975 h 407194"/>
              <a:gd name="connsiteX36" fmla="*/ 1978818 w 1983581"/>
              <a:gd name="connsiteY36" fmla="*/ 192881 h 407194"/>
              <a:gd name="connsiteX37" fmla="*/ 1964531 w 1983581"/>
              <a:gd name="connsiteY37" fmla="*/ 207169 h 407194"/>
              <a:gd name="connsiteX38" fmla="*/ 1945481 w 1983581"/>
              <a:gd name="connsiteY38" fmla="*/ 219075 h 407194"/>
              <a:gd name="connsiteX39" fmla="*/ 1919287 w 1983581"/>
              <a:gd name="connsiteY39" fmla="*/ 223838 h 407194"/>
              <a:gd name="connsiteX40" fmla="*/ 1874043 w 1983581"/>
              <a:gd name="connsiteY40" fmla="*/ 226219 h 407194"/>
              <a:gd name="connsiteX41" fmla="*/ 1776412 w 1983581"/>
              <a:gd name="connsiteY41" fmla="*/ 226219 h 407194"/>
              <a:gd name="connsiteX42" fmla="*/ 1674018 w 1983581"/>
              <a:gd name="connsiteY42" fmla="*/ 226219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83581" h="407194">
                <a:moveTo>
                  <a:pt x="1674018" y="226219"/>
                </a:moveTo>
                <a:lnTo>
                  <a:pt x="1478756" y="228600"/>
                </a:lnTo>
                <a:lnTo>
                  <a:pt x="1395412" y="230981"/>
                </a:lnTo>
                <a:lnTo>
                  <a:pt x="1309687" y="235744"/>
                </a:lnTo>
                <a:lnTo>
                  <a:pt x="1188243" y="247650"/>
                </a:lnTo>
                <a:lnTo>
                  <a:pt x="1033462" y="264319"/>
                </a:lnTo>
                <a:lnTo>
                  <a:pt x="859631" y="285750"/>
                </a:lnTo>
                <a:lnTo>
                  <a:pt x="688181" y="311944"/>
                </a:lnTo>
                <a:lnTo>
                  <a:pt x="488156" y="347663"/>
                </a:lnTo>
                <a:lnTo>
                  <a:pt x="250031" y="392906"/>
                </a:lnTo>
                <a:lnTo>
                  <a:pt x="197643" y="402431"/>
                </a:lnTo>
                <a:lnTo>
                  <a:pt x="128587" y="404813"/>
                </a:lnTo>
                <a:lnTo>
                  <a:pt x="4762" y="407194"/>
                </a:lnTo>
                <a:lnTo>
                  <a:pt x="0" y="223838"/>
                </a:lnTo>
                <a:lnTo>
                  <a:pt x="145256" y="226219"/>
                </a:lnTo>
                <a:lnTo>
                  <a:pt x="178593" y="226219"/>
                </a:lnTo>
                <a:lnTo>
                  <a:pt x="240506" y="214313"/>
                </a:lnTo>
                <a:lnTo>
                  <a:pt x="381000" y="185738"/>
                </a:lnTo>
                <a:lnTo>
                  <a:pt x="614362" y="142875"/>
                </a:lnTo>
                <a:lnTo>
                  <a:pt x="738187" y="121444"/>
                </a:lnTo>
                <a:lnTo>
                  <a:pt x="1002506" y="76200"/>
                </a:lnTo>
                <a:lnTo>
                  <a:pt x="1228725" y="42863"/>
                </a:lnTo>
                <a:lnTo>
                  <a:pt x="1400175" y="19050"/>
                </a:lnTo>
                <a:lnTo>
                  <a:pt x="1562100" y="2381"/>
                </a:lnTo>
                <a:lnTo>
                  <a:pt x="1631156" y="0"/>
                </a:lnTo>
                <a:lnTo>
                  <a:pt x="1681162" y="0"/>
                </a:lnTo>
                <a:lnTo>
                  <a:pt x="1745456" y="7144"/>
                </a:lnTo>
                <a:lnTo>
                  <a:pt x="1800225" y="19050"/>
                </a:lnTo>
                <a:lnTo>
                  <a:pt x="1857375" y="42863"/>
                </a:lnTo>
                <a:lnTo>
                  <a:pt x="1890712" y="61913"/>
                </a:lnTo>
                <a:lnTo>
                  <a:pt x="1919287" y="83344"/>
                </a:lnTo>
                <a:lnTo>
                  <a:pt x="1945481" y="111919"/>
                </a:lnTo>
                <a:lnTo>
                  <a:pt x="1966912" y="138113"/>
                </a:lnTo>
                <a:lnTo>
                  <a:pt x="1976437" y="154781"/>
                </a:lnTo>
                <a:lnTo>
                  <a:pt x="1983581" y="169069"/>
                </a:lnTo>
                <a:lnTo>
                  <a:pt x="1983581" y="180975"/>
                </a:lnTo>
                <a:lnTo>
                  <a:pt x="1978818" y="192881"/>
                </a:lnTo>
                <a:lnTo>
                  <a:pt x="1964531" y="207169"/>
                </a:lnTo>
                <a:lnTo>
                  <a:pt x="1945481" y="219075"/>
                </a:lnTo>
                <a:lnTo>
                  <a:pt x="1919287" y="223838"/>
                </a:lnTo>
                <a:lnTo>
                  <a:pt x="1874043" y="226219"/>
                </a:lnTo>
                <a:lnTo>
                  <a:pt x="1776412" y="226219"/>
                </a:lnTo>
                <a:lnTo>
                  <a:pt x="167401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0065EB5-7827-4392-ABDD-9CC8DE159C43}"/>
              </a:ext>
            </a:extLst>
          </p:cNvPr>
          <p:cNvSpPr/>
          <p:nvPr/>
        </p:nvSpPr>
        <p:spPr>
          <a:xfrm>
            <a:off x="3897313" y="3182938"/>
            <a:ext cx="2000250" cy="441325"/>
          </a:xfrm>
          <a:custGeom>
            <a:avLst/>
            <a:gdLst>
              <a:gd name="connsiteX0" fmla="*/ 1331119 w 2000250"/>
              <a:gd name="connsiteY0" fmla="*/ 235744 h 440532"/>
              <a:gd name="connsiteX1" fmla="*/ 1209675 w 2000250"/>
              <a:gd name="connsiteY1" fmla="*/ 247650 h 440532"/>
              <a:gd name="connsiteX2" fmla="*/ 1059657 w 2000250"/>
              <a:gd name="connsiteY2" fmla="*/ 266700 h 440532"/>
              <a:gd name="connsiteX3" fmla="*/ 909638 w 2000250"/>
              <a:gd name="connsiteY3" fmla="*/ 288132 h 440532"/>
              <a:gd name="connsiteX4" fmla="*/ 859632 w 2000250"/>
              <a:gd name="connsiteY4" fmla="*/ 295275 h 440532"/>
              <a:gd name="connsiteX5" fmla="*/ 638175 w 2000250"/>
              <a:gd name="connsiteY5" fmla="*/ 330994 h 440532"/>
              <a:gd name="connsiteX6" fmla="*/ 466725 w 2000250"/>
              <a:gd name="connsiteY6" fmla="*/ 345282 h 440532"/>
              <a:gd name="connsiteX7" fmla="*/ 373857 w 2000250"/>
              <a:gd name="connsiteY7" fmla="*/ 359569 h 440532"/>
              <a:gd name="connsiteX8" fmla="*/ 245269 w 2000250"/>
              <a:gd name="connsiteY8" fmla="*/ 383382 h 440532"/>
              <a:gd name="connsiteX9" fmla="*/ 138113 w 2000250"/>
              <a:gd name="connsiteY9" fmla="*/ 407194 h 440532"/>
              <a:gd name="connsiteX10" fmla="*/ 0 w 2000250"/>
              <a:gd name="connsiteY10" fmla="*/ 440532 h 440532"/>
              <a:gd name="connsiteX11" fmla="*/ 4763 w 2000250"/>
              <a:gd name="connsiteY11" fmla="*/ 245269 h 440532"/>
              <a:gd name="connsiteX12" fmla="*/ 104775 w 2000250"/>
              <a:gd name="connsiteY12" fmla="*/ 240507 h 440532"/>
              <a:gd name="connsiteX13" fmla="*/ 304800 w 2000250"/>
              <a:gd name="connsiteY13" fmla="*/ 219075 h 440532"/>
              <a:gd name="connsiteX14" fmla="*/ 554832 w 2000250"/>
              <a:gd name="connsiteY14" fmla="*/ 190500 h 440532"/>
              <a:gd name="connsiteX15" fmla="*/ 726282 w 2000250"/>
              <a:gd name="connsiteY15" fmla="*/ 166688 h 440532"/>
              <a:gd name="connsiteX16" fmla="*/ 914400 w 2000250"/>
              <a:gd name="connsiteY16" fmla="*/ 135732 h 440532"/>
              <a:gd name="connsiteX17" fmla="*/ 1131094 w 2000250"/>
              <a:gd name="connsiteY17" fmla="*/ 97632 h 440532"/>
              <a:gd name="connsiteX18" fmla="*/ 1328738 w 2000250"/>
              <a:gd name="connsiteY18" fmla="*/ 54769 h 440532"/>
              <a:gd name="connsiteX19" fmla="*/ 1421607 w 2000250"/>
              <a:gd name="connsiteY19" fmla="*/ 33338 h 440532"/>
              <a:gd name="connsiteX20" fmla="*/ 1526382 w 2000250"/>
              <a:gd name="connsiteY20" fmla="*/ 9525 h 440532"/>
              <a:gd name="connsiteX21" fmla="*/ 1595438 w 2000250"/>
              <a:gd name="connsiteY21" fmla="*/ 0 h 440532"/>
              <a:gd name="connsiteX22" fmla="*/ 1662113 w 2000250"/>
              <a:gd name="connsiteY22" fmla="*/ 0 h 440532"/>
              <a:gd name="connsiteX23" fmla="*/ 1697832 w 2000250"/>
              <a:gd name="connsiteY23" fmla="*/ 4763 h 440532"/>
              <a:gd name="connsiteX24" fmla="*/ 1766888 w 2000250"/>
              <a:gd name="connsiteY24" fmla="*/ 28575 h 440532"/>
              <a:gd name="connsiteX25" fmla="*/ 1871663 w 2000250"/>
              <a:gd name="connsiteY25" fmla="*/ 76200 h 440532"/>
              <a:gd name="connsiteX26" fmla="*/ 2000250 w 2000250"/>
              <a:gd name="connsiteY26" fmla="*/ 138113 h 440532"/>
              <a:gd name="connsiteX27" fmla="*/ 1995488 w 2000250"/>
              <a:gd name="connsiteY27" fmla="*/ 228600 h 440532"/>
              <a:gd name="connsiteX28" fmla="*/ 1840707 w 2000250"/>
              <a:gd name="connsiteY28" fmla="*/ 226219 h 440532"/>
              <a:gd name="connsiteX29" fmla="*/ 1704975 w 2000250"/>
              <a:gd name="connsiteY29" fmla="*/ 226219 h 440532"/>
              <a:gd name="connsiteX30" fmla="*/ 1578769 w 2000250"/>
              <a:gd name="connsiteY30" fmla="*/ 223838 h 440532"/>
              <a:gd name="connsiteX31" fmla="*/ 1500188 w 2000250"/>
              <a:gd name="connsiteY31" fmla="*/ 223838 h 440532"/>
              <a:gd name="connsiteX32" fmla="*/ 1414463 w 2000250"/>
              <a:gd name="connsiteY32" fmla="*/ 228600 h 440532"/>
              <a:gd name="connsiteX33" fmla="*/ 1331119 w 2000250"/>
              <a:gd name="connsiteY33" fmla="*/ 235744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0250" h="440532">
                <a:moveTo>
                  <a:pt x="1331119" y="235744"/>
                </a:moveTo>
                <a:lnTo>
                  <a:pt x="1209675" y="247650"/>
                </a:lnTo>
                <a:lnTo>
                  <a:pt x="1059657" y="266700"/>
                </a:lnTo>
                <a:lnTo>
                  <a:pt x="909638" y="288132"/>
                </a:lnTo>
                <a:lnTo>
                  <a:pt x="859632" y="295275"/>
                </a:lnTo>
                <a:lnTo>
                  <a:pt x="638175" y="330994"/>
                </a:lnTo>
                <a:lnTo>
                  <a:pt x="466725" y="345282"/>
                </a:lnTo>
                <a:lnTo>
                  <a:pt x="373857" y="359569"/>
                </a:lnTo>
                <a:lnTo>
                  <a:pt x="245269" y="383382"/>
                </a:lnTo>
                <a:lnTo>
                  <a:pt x="138113" y="407194"/>
                </a:lnTo>
                <a:lnTo>
                  <a:pt x="0" y="440532"/>
                </a:lnTo>
                <a:lnTo>
                  <a:pt x="4763" y="245269"/>
                </a:lnTo>
                <a:lnTo>
                  <a:pt x="104775" y="240507"/>
                </a:lnTo>
                <a:lnTo>
                  <a:pt x="304800" y="219075"/>
                </a:lnTo>
                <a:lnTo>
                  <a:pt x="554832" y="190500"/>
                </a:lnTo>
                <a:lnTo>
                  <a:pt x="726282" y="166688"/>
                </a:lnTo>
                <a:lnTo>
                  <a:pt x="914400" y="135732"/>
                </a:lnTo>
                <a:lnTo>
                  <a:pt x="1131094" y="97632"/>
                </a:lnTo>
                <a:lnTo>
                  <a:pt x="1328738" y="54769"/>
                </a:lnTo>
                <a:lnTo>
                  <a:pt x="1421607" y="33338"/>
                </a:lnTo>
                <a:lnTo>
                  <a:pt x="1526382" y="9525"/>
                </a:lnTo>
                <a:lnTo>
                  <a:pt x="1595438" y="0"/>
                </a:lnTo>
                <a:lnTo>
                  <a:pt x="1662113" y="0"/>
                </a:lnTo>
                <a:lnTo>
                  <a:pt x="1697832" y="4763"/>
                </a:lnTo>
                <a:lnTo>
                  <a:pt x="1766888" y="28575"/>
                </a:lnTo>
                <a:lnTo>
                  <a:pt x="1871663" y="76200"/>
                </a:lnTo>
                <a:lnTo>
                  <a:pt x="2000250" y="138113"/>
                </a:lnTo>
                <a:lnTo>
                  <a:pt x="1995488" y="228600"/>
                </a:lnTo>
                <a:lnTo>
                  <a:pt x="1840707" y="226219"/>
                </a:lnTo>
                <a:lnTo>
                  <a:pt x="1704975" y="226219"/>
                </a:lnTo>
                <a:lnTo>
                  <a:pt x="1578769" y="223838"/>
                </a:lnTo>
                <a:lnTo>
                  <a:pt x="1500188" y="223838"/>
                </a:lnTo>
                <a:lnTo>
                  <a:pt x="1414463" y="228600"/>
                </a:lnTo>
                <a:lnTo>
                  <a:pt x="1331119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AAE5199-E962-457E-838A-62B6F3A6899F}"/>
              </a:ext>
            </a:extLst>
          </p:cNvPr>
          <p:cNvSpPr/>
          <p:nvPr/>
        </p:nvSpPr>
        <p:spPr>
          <a:xfrm>
            <a:off x="4424363" y="3435350"/>
            <a:ext cx="635000" cy="2676525"/>
          </a:xfrm>
          <a:custGeom>
            <a:avLst/>
            <a:gdLst>
              <a:gd name="connsiteX0" fmla="*/ 342459 w 635490"/>
              <a:gd name="connsiteY0" fmla="*/ 1009724 h 2676121"/>
              <a:gd name="connsiteX1" fmla="*/ 345989 w 635490"/>
              <a:gd name="connsiteY1" fmla="*/ 663735 h 2676121"/>
              <a:gd name="connsiteX2" fmla="*/ 345989 w 635490"/>
              <a:gd name="connsiteY2" fmla="*/ 441313 h 2676121"/>
              <a:gd name="connsiteX3" fmla="*/ 342459 w 635490"/>
              <a:gd name="connsiteY3" fmla="*/ 345990 h 2676121"/>
              <a:gd name="connsiteX4" fmla="*/ 342459 w 635490"/>
              <a:gd name="connsiteY4" fmla="*/ 303624 h 2676121"/>
              <a:gd name="connsiteX5" fmla="*/ 335398 w 635490"/>
              <a:gd name="connsiteY5" fmla="*/ 264788 h 2676121"/>
              <a:gd name="connsiteX6" fmla="*/ 321276 w 635490"/>
              <a:gd name="connsiteY6" fmla="*/ 218891 h 2676121"/>
              <a:gd name="connsiteX7" fmla="*/ 314215 w 635490"/>
              <a:gd name="connsiteY7" fmla="*/ 194178 h 2676121"/>
              <a:gd name="connsiteX8" fmla="*/ 296562 w 635490"/>
              <a:gd name="connsiteY8" fmla="*/ 158873 h 2676121"/>
              <a:gd name="connsiteX9" fmla="*/ 282440 w 635490"/>
              <a:gd name="connsiteY9" fmla="*/ 137690 h 2676121"/>
              <a:gd name="connsiteX10" fmla="*/ 261257 w 635490"/>
              <a:gd name="connsiteY10" fmla="*/ 116507 h 2676121"/>
              <a:gd name="connsiteX11" fmla="*/ 233013 w 635490"/>
              <a:gd name="connsiteY11" fmla="*/ 98854 h 2676121"/>
              <a:gd name="connsiteX12" fmla="*/ 180056 w 635490"/>
              <a:gd name="connsiteY12" fmla="*/ 81202 h 2676121"/>
              <a:gd name="connsiteX13" fmla="*/ 95323 w 635490"/>
              <a:gd name="connsiteY13" fmla="*/ 70610 h 2676121"/>
              <a:gd name="connsiteX14" fmla="*/ 0 w 635490"/>
              <a:gd name="connsiteY14" fmla="*/ 28244 h 2676121"/>
              <a:gd name="connsiteX15" fmla="*/ 307154 w 635490"/>
              <a:gd name="connsiteY15" fmla="*/ 0 h 2676121"/>
              <a:gd name="connsiteX16" fmla="*/ 441313 w 635490"/>
              <a:gd name="connsiteY16" fmla="*/ 52958 h 2676121"/>
              <a:gd name="connsiteX17" fmla="*/ 508392 w 635490"/>
              <a:gd name="connsiteY17" fmla="*/ 84732 h 2676121"/>
              <a:gd name="connsiteX18" fmla="*/ 557819 w 635490"/>
              <a:gd name="connsiteY18" fmla="*/ 109446 h 2676121"/>
              <a:gd name="connsiteX19" fmla="*/ 579002 w 635490"/>
              <a:gd name="connsiteY19" fmla="*/ 123568 h 2676121"/>
              <a:gd name="connsiteX20" fmla="*/ 603716 w 635490"/>
              <a:gd name="connsiteY20" fmla="*/ 151812 h 2676121"/>
              <a:gd name="connsiteX21" fmla="*/ 617838 w 635490"/>
              <a:gd name="connsiteY21" fmla="*/ 169464 h 2676121"/>
              <a:gd name="connsiteX22" fmla="*/ 628429 w 635490"/>
              <a:gd name="connsiteY22" fmla="*/ 197708 h 2676121"/>
              <a:gd name="connsiteX23" fmla="*/ 631960 w 635490"/>
              <a:gd name="connsiteY23" fmla="*/ 222422 h 2676121"/>
              <a:gd name="connsiteX24" fmla="*/ 628429 w 635490"/>
              <a:gd name="connsiteY24" fmla="*/ 296563 h 2676121"/>
              <a:gd name="connsiteX25" fmla="*/ 617838 w 635490"/>
              <a:gd name="connsiteY25" fmla="*/ 473088 h 2676121"/>
              <a:gd name="connsiteX26" fmla="*/ 614307 w 635490"/>
              <a:gd name="connsiteY26" fmla="*/ 677857 h 2676121"/>
              <a:gd name="connsiteX27" fmla="*/ 614307 w 635490"/>
              <a:gd name="connsiteY27" fmla="*/ 868504 h 2676121"/>
              <a:gd name="connsiteX28" fmla="*/ 614307 w 635490"/>
              <a:gd name="connsiteY28" fmla="*/ 1306286 h 2676121"/>
              <a:gd name="connsiteX29" fmla="*/ 614307 w 635490"/>
              <a:gd name="connsiteY29" fmla="*/ 1775843 h 2676121"/>
              <a:gd name="connsiteX30" fmla="*/ 617838 w 635490"/>
              <a:gd name="connsiteY30" fmla="*/ 1874697 h 2676121"/>
              <a:gd name="connsiteX31" fmla="*/ 624899 w 635490"/>
              <a:gd name="connsiteY31" fmla="*/ 1991203 h 2676121"/>
              <a:gd name="connsiteX32" fmla="*/ 628429 w 635490"/>
              <a:gd name="connsiteY32" fmla="*/ 2090058 h 2676121"/>
              <a:gd name="connsiteX33" fmla="*/ 635490 w 635490"/>
              <a:gd name="connsiteY33" fmla="*/ 2146546 h 2676121"/>
              <a:gd name="connsiteX34" fmla="*/ 635490 w 635490"/>
              <a:gd name="connsiteY34" fmla="*/ 2181851 h 2676121"/>
              <a:gd name="connsiteX35" fmla="*/ 628429 w 635490"/>
              <a:gd name="connsiteY35" fmla="*/ 2241869 h 2676121"/>
              <a:gd name="connsiteX36" fmla="*/ 614307 w 635490"/>
              <a:gd name="connsiteY36" fmla="*/ 2308949 h 2676121"/>
              <a:gd name="connsiteX37" fmla="*/ 596655 w 635490"/>
              <a:gd name="connsiteY37" fmla="*/ 2365437 h 2676121"/>
              <a:gd name="connsiteX38" fmla="*/ 568411 w 635490"/>
              <a:gd name="connsiteY38" fmla="*/ 2428986 h 2676121"/>
              <a:gd name="connsiteX39" fmla="*/ 511923 w 635490"/>
              <a:gd name="connsiteY39" fmla="*/ 2534901 h 2676121"/>
              <a:gd name="connsiteX40" fmla="*/ 458965 w 635490"/>
              <a:gd name="connsiteY40" fmla="*/ 2619633 h 2676121"/>
              <a:gd name="connsiteX41" fmla="*/ 434252 w 635490"/>
              <a:gd name="connsiteY41" fmla="*/ 2651407 h 2676121"/>
              <a:gd name="connsiteX42" fmla="*/ 413069 w 635490"/>
              <a:gd name="connsiteY42" fmla="*/ 2665529 h 2676121"/>
              <a:gd name="connsiteX43" fmla="*/ 398947 w 635490"/>
              <a:gd name="connsiteY43" fmla="*/ 2672590 h 2676121"/>
              <a:gd name="connsiteX44" fmla="*/ 374233 w 635490"/>
              <a:gd name="connsiteY44" fmla="*/ 2676121 h 2676121"/>
              <a:gd name="connsiteX45" fmla="*/ 349520 w 635490"/>
              <a:gd name="connsiteY45" fmla="*/ 2665529 h 2676121"/>
              <a:gd name="connsiteX46" fmla="*/ 335398 w 635490"/>
              <a:gd name="connsiteY46" fmla="*/ 2647877 h 2676121"/>
              <a:gd name="connsiteX47" fmla="*/ 307154 w 635490"/>
              <a:gd name="connsiteY47" fmla="*/ 2591389 h 2676121"/>
              <a:gd name="connsiteX48" fmla="*/ 328337 w 635490"/>
              <a:gd name="connsiteY48" fmla="*/ 1984142 h 2676121"/>
              <a:gd name="connsiteX49" fmla="*/ 338928 w 635490"/>
              <a:gd name="connsiteY49" fmla="*/ 1917063 h 2676121"/>
              <a:gd name="connsiteX50" fmla="*/ 345989 w 635490"/>
              <a:gd name="connsiteY50" fmla="*/ 1821739 h 2676121"/>
              <a:gd name="connsiteX51" fmla="*/ 342459 w 635490"/>
              <a:gd name="connsiteY51" fmla="*/ 1687580 h 2676121"/>
              <a:gd name="connsiteX52" fmla="*/ 342459 w 635490"/>
              <a:gd name="connsiteY52" fmla="*/ 1331000 h 2676121"/>
              <a:gd name="connsiteX53" fmla="*/ 342459 w 635490"/>
              <a:gd name="connsiteY53" fmla="*/ 1009724 h 267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35490" h="2676121">
                <a:moveTo>
                  <a:pt x="342459" y="1009724"/>
                </a:moveTo>
                <a:cubicBezTo>
                  <a:pt x="343636" y="894394"/>
                  <a:pt x="344812" y="779065"/>
                  <a:pt x="345989" y="663735"/>
                </a:cubicBezTo>
                <a:lnTo>
                  <a:pt x="345989" y="441313"/>
                </a:lnTo>
                <a:lnTo>
                  <a:pt x="342459" y="345990"/>
                </a:lnTo>
                <a:lnTo>
                  <a:pt x="342459" y="303624"/>
                </a:lnTo>
                <a:lnTo>
                  <a:pt x="335398" y="264788"/>
                </a:lnTo>
                <a:lnTo>
                  <a:pt x="321276" y="218891"/>
                </a:lnTo>
                <a:lnTo>
                  <a:pt x="314215" y="194178"/>
                </a:lnTo>
                <a:lnTo>
                  <a:pt x="296562" y="158873"/>
                </a:lnTo>
                <a:lnTo>
                  <a:pt x="282440" y="137690"/>
                </a:lnTo>
                <a:lnTo>
                  <a:pt x="261257" y="116507"/>
                </a:lnTo>
                <a:lnTo>
                  <a:pt x="233013" y="98854"/>
                </a:lnTo>
                <a:lnTo>
                  <a:pt x="180056" y="81202"/>
                </a:lnTo>
                <a:lnTo>
                  <a:pt x="95323" y="70610"/>
                </a:lnTo>
                <a:lnTo>
                  <a:pt x="0" y="28244"/>
                </a:lnTo>
                <a:lnTo>
                  <a:pt x="307154" y="0"/>
                </a:lnTo>
                <a:lnTo>
                  <a:pt x="441313" y="52958"/>
                </a:lnTo>
                <a:lnTo>
                  <a:pt x="508392" y="84732"/>
                </a:lnTo>
                <a:lnTo>
                  <a:pt x="557819" y="109446"/>
                </a:lnTo>
                <a:lnTo>
                  <a:pt x="579002" y="123568"/>
                </a:lnTo>
                <a:lnTo>
                  <a:pt x="603716" y="151812"/>
                </a:lnTo>
                <a:lnTo>
                  <a:pt x="617838" y="169464"/>
                </a:lnTo>
                <a:lnTo>
                  <a:pt x="628429" y="197708"/>
                </a:lnTo>
                <a:lnTo>
                  <a:pt x="631960" y="222422"/>
                </a:lnTo>
                <a:lnTo>
                  <a:pt x="628429" y="296563"/>
                </a:lnTo>
                <a:lnTo>
                  <a:pt x="617838" y="473088"/>
                </a:lnTo>
                <a:lnTo>
                  <a:pt x="614307" y="677857"/>
                </a:lnTo>
                <a:lnTo>
                  <a:pt x="614307" y="868504"/>
                </a:lnTo>
                <a:lnTo>
                  <a:pt x="614307" y="1306286"/>
                </a:lnTo>
                <a:lnTo>
                  <a:pt x="614307" y="1775843"/>
                </a:lnTo>
                <a:lnTo>
                  <a:pt x="617838" y="1874697"/>
                </a:lnTo>
                <a:lnTo>
                  <a:pt x="624899" y="1991203"/>
                </a:lnTo>
                <a:lnTo>
                  <a:pt x="628429" y="2090058"/>
                </a:lnTo>
                <a:lnTo>
                  <a:pt x="635490" y="2146546"/>
                </a:lnTo>
                <a:lnTo>
                  <a:pt x="635490" y="2181851"/>
                </a:lnTo>
                <a:lnTo>
                  <a:pt x="628429" y="2241869"/>
                </a:lnTo>
                <a:lnTo>
                  <a:pt x="614307" y="2308949"/>
                </a:lnTo>
                <a:lnTo>
                  <a:pt x="596655" y="2365437"/>
                </a:lnTo>
                <a:lnTo>
                  <a:pt x="568411" y="2428986"/>
                </a:lnTo>
                <a:lnTo>
                  <a:pt x="511923" y="2534901"/>
                </a:lnTo>
                <a:lnTo>
                  <a:pt x="458965" y="2619633"/>
                </a:lnTo>
                <a:lnTo>
                  <a:pt x="434252" y="2651407"/>
                </a:lnTo>
                <a:lnTo>
                  <a:pt x="413069" y="2665529"/>
                </a:lnTo>
                <a:lnTo>
                  <a:pt x="398947" y="2672590"/>
                </a:lnTo>
                <a:lnTo>
                  <a:pt x="374233" y="2676121"/>
                </a:lnTo>
                <a:lnTo>
                  <a:pt x="349520" y="2665529"/>
                </a:lnTo>
                <a:lnTo>
                  <a:pt x="335398" y="2647877"/>
                </a:lnTo>
                <a:lnTo>
                  <a:pt x="307154" y="2591389"/>
                </a:lnTo>
                <a:lnTo>
                  <a:pt x="328337" y="1984142"/>
                </a:lnTo>
                <a:lnTo>
                  <a:pt x="338928" y="1917063"/>
                </a:lnTo>
                <a:lnTo>
                  <a:pt x="345989" y="1821739"/>
                </a:lnTo>
                <a:cubicBezTo>
                  <a:pt x="344812" y="1777019"/>
                  <a:pt x="343636" y="1732300"/>
                  <a:pt x="342459" y="1687580"/>
                </a:cubicBezTo>
                <a:lnTo>
                  <a:pt x="342459" y="1331000"/>
                </a:lnTo>
                <a:lnTo>
                  <a:pt x="342459" y="1009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B091B2-C392-4705-B666-BDEFC7A6EB04}"/>
              </a:ext>
            </a:extLst>
          </p:cNvPr>
          <p:cNvSpPr/>
          <p:nvPr/>
        </p:nvSpPr>
        <p:spPr>
          <a:xfrm>
            <a:off x="4005263" y="5224463"/>
            <a:ext cx="774700" cy="873125"/>
          </a:xfrm>
          <a:custGeom>
            <a:avLst/>
            <a:gdLst>
              <a:gd name="connsiteX0" fmla="*/ 283368 w 773906"/>
              <a:gd name="connsiteY0" fmla="*/ 195262 h 873918"/>
              <a:gd name="connsiteX1" fmla="*/ 416718 w 773906"/>
              <a:gd name="connsiteY1" fmla="*/ 245268 h 873918"/>
              <a:gd name="connsiteX2" fmla="*/ 519112 w 773906"/>
              <a:gd name="connsiteY2" fmla="*/ 285750 h 873918"/>
              <a:gd name="connsiteX3" fmla="*/ 590550 w 773906"/>
              <a:gd name="connsiteY3" fmla="*/ 311943 h 873918"/>
              <a:gd name="connsiteX4" fmla="*/ 611981 w 773906"/>
              <a:gd name="connsiteY4" fmla="*/ 314325 h 873918"/>
              <a:gd name="connsiteX5" fmla="*/ 640556 w 773906"/>
              <a:gd name="connsiteY5" fmla="*/ 314325 h 873918"/>
              <a:gd name="connsiteX6" fmla="*/ 669131 w 773906"/>
              <a:gd name="connsiteY6" fmla="*/ 309562 h 873918"/>
              <a:gd name="connsiteX7" fmla="*/ 692943 w 773906"/>
              <a:gd name="connsiteY7" fmla="*/ 300037 h 873918"/>
              <a:gd name="connsiteX8" fmla="*/ 711993 w 773906"/>
              <a:gd name="connsiteY8" fmla="*/ 283368 h 873918"/>
              <a:gd name="connsiteX9" fmla="*/ 728662 w 773906"/>
              <a:gd name="connsiteY9" fmla="*/ 259556 h 873918"/>
              <a:gd name="connsiteX10" fmla="*/ 738187 w 773906"/>
              <a:gd name="connsiteY10" fmla="*/ 233362 h 873918"/>
              <a:gd name="connsiteX11" fmla="*/ 747712 w 773906"/>
              <a:gd name="connsiteY11" fmla="*/ 195262 h 873918"/>
              <a:gd name="connsiteX12" fmla="*/ 759618 w 773906"/>
              <a:gd name="connsiteY12" fmla="*/ 128587 h 873918"/>
              <a:gd name="connsiteX13" fmla="*/ 773906 w 773906"/>
              <a:gd name="connsiteY13" fmla="*/ 0 h 873918"/>
              <a:gd name="connsiteX14" fmla="*/ 773906 w 773906"/>
              <a:gd name="connsiteY14" fmla="*/ 873918 h 873918"/>
              <a:gd name="connsiteX15" fmla="*/ 754856 w 773906"/>
              <a:gd name="connsiteY15" fmla="*/ 852487 h 873918"/>
              <a:gd name="connsiteX16" fmla="*/ 723900 w 773906"/>
              <a:gd name="connsiteY16" fmla="*/ 795337 h 873918"/>
              <a:gd name="connsiteX17" fmla="*/ 702468 w 773906"/>
              <a:gd name="connsiteY17" fmla="*/ 750093 h 873918"/>
              <a:gd name="connsiteX18" fmla="*/ 671512 w 773906"/>
              <a:gd name="connsiteY18" fmla="*/ 688181 h 873918"/>
              <a:gd name="connsiteX19" fmla="*/ 638175 w 773906"/>
              <a:gd name="connsiteY19" fmla="*/ 635793 h 873918"/>
              <a:gd name="connsiteX20" fmla="*/ 597693 w 773906"/>
              <a:gd name="connsiteY20" fmla="*/ 583406 h 873918"/>
              <a:gd name="connsiteX21" fmla="*/ 557212 w 773906"/>
              <a:gd name="connsiteY21" fmla="*/ 552450 h 873918"/>
              <a:gd name="connsiteX22" fmla="*/ 452437 w 773906"/>
              <a:gd name="connsiteY22" fmla="*/ 478631 h 873918"/>
              <a:gd name="connsiteX23" fmla="*/ 352425 w 773906"/>
              <a:gd name="connsiteY23" fmla="*/ 404812 h 873918"/>
              <a:gd name="connsiteX24" fmla="*/ 245268 w 773906"/>
              <a:gd name="connsiteY24" fmla="*/ 328612 h 873918"/>
              <a:gd name="connsiteX25" fmla="*/ 116681 w 773906"/>
              <a:gd name="connsiteY25" fmla="*/ 235743 h 873918"/>
              <a:gd name="connsiteX26" fmla="*/ 45243 w 773906"/>
              <a:gd name="connsiteY26" fmla="*/ 183356 h 873918"/>
              <a:gd name="connsiteX27" fmla="*/ 23812 w 773906"/>
              <a:gd name="connsiteY27" fmla="*/ 166687 h 873918"/>
              <a:gd name="connsiteX28" fmla="*/ 9525 w 773906"/>
              <a:gd name="connsiteY28" fmla="*/ 147637 h 873918"/>
              <a:gd name="connsiteX29" fmla="*/ 0 w 773906"/>
              <a:gd name="connsiteY29" fmla="*/ 126206 h 873918"/>
              <a:gd name="connsiteX30" fmla="*/ 0 w 773906"/>
              <a:gd name="connsiteY30" fmla="*/ 111918 h 873918"/>
              <a:gd name="connsiteX31" fmla="*/ 4762 w 773906"/>
              <a:gd name="connsiteY31" fmla="*/ 102393 h 873918"/>
              <a:gd name="connsiteX32" fmla="*/ 14287 w 773906"/>
              <a:gd name="connsiteY32" fmla="*/ 100012 h 873918"/>
              <a:gd name="connsiteX33" fmla="*/ 40481 w 773906"/>
              <a:gd name="connsiteY33" fmla="*/ 100012 h 873918"/>
              <a:gd name="connsiteX34" fmla="*/ 128587 w 773906"/>
              <a:gd name="connsiteY34" fmla="*/ 135731 h 873918"/>
              <a:gd name="connsiteX35" fmla="*/ 283368 w 773906"/>
              <a:gd name="connsiteY35" fmla="*/ 195262 h 87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3906" h="873918">
                <a:moveTo>
                  <a:pt x="283368" y="195262"/>
                </a:moveTo>
                <a:lnTo>
                  <a:pt x="416718" y="245268"/>
                </a:lnTo>
                <a:lnTo>
                  <a:pt x="519112" y="285750"/>
                </a:lnTo>
                <a:lnTo>
                  <a:pt x="590550" y="311943"/>
                </a:lnTo>
                <a:lnTo>
                  <a:pt x="611981" y="314325"/>
                </a:lnTo>
                <a:lnTo>
                  <a:pt x="640556" y="314325"/>
                </a:lnTo>
                <a:lnTo>
                  <a:pt x="669131" y="309562"/>
                </a:lnTo>
                <a:lnTo>
                  <a:pt x="692943" y="300037"/>
                </a:lnTo>
                <a:lnTo>
                  <a:pt x="711993" y="283368"/>
                </a:lnTo>
                <a:lnTo>
                  <a:pt x="728662" y="259556"/>
                </a:lnTo>
                <a:lnTo>
                  <a:pt x="738187" y="233362"/>
                </a:lnTo>
                <a:lnTo>
                  <a:pt x="747712" y="195262"/>
                </a:lnTo>
                <a:lnTo>
                  <a:pt x="759618" y="128587"/>
                </a:lnTo>
                <a:lnTo>
                  <a:pt x="773906" y="0"/>
                </a:lnTo>
                <a:lnTo>
                  <a:pt x="773906" y="873918"/>
                </a:lnTo>
                <a:lnTo>
                  <a:pt x="754856" y="852487"/>
                </a:lnTo>
                <a:lnTo>
                  <a:pt x="723900" y="795337"/>
                </a:lnTo>
                <a:lnTo>
                  <a:pt x="702468" y="750093"/>
                </a:lnTo>
                <a:lnTo>
                  <a:pt x="671512" y="688181"/>
                </a:lnTo>
                <a:lnTo>
                  <a:pt x="638175" y="635793"/>
                </a:lnTo>
                <a:lnTo>
                  <a:pt x="597693" y="583406"/>
                </a:lnTo>
                <a:lnTo>
                  <a:pt x="557212" y="552450"/>
                </a:lnTo>
                <a:lnTo>
                  <a:pt x="452437" y="478631"/>
                </a:lnTo>
                <a:lnTo>
                  <a:pt x="352425" y="404812"/>
                </a:lnTo>
                <a:lnTo>
                  <a:pt x="245268" y="328612"/>
                </a:lnTo>
                <a:lnTo>
                  <a:pt x="116681" y="235743"/>
                </a:lnTo>
                <a:lnTo>
                  <a:pt x="45243" y="183356"/>
                </a:lnTo>
                <a:lnTo>
                  <a:pt x="23812" y="166687"/>
                </a:lnTo>
                <a:lnTo>
                  <a:pt x="9525" y="147637"/>
                </a:lnTo>
                <a:lnTo>
                  <a:pt x="0" y="126206"/>
                </a:lnTo>
                <a:lnTo>
                  <a:pt x="0" y="111918"/>
                </a:lnTo>
                <a:lnTo>
                  <a:pt x="4762" y="102393"/>
                </a:lnTo>
                <a:lnTo>
                  <a:pt x="14287" y="100012"/>
                </a:lnTo>
                <a:lnTo>
                  <a:pt x="40481" y="100012"/>
                </a:lnTo>
                <a:lnTo>
                  <a:pt x="128587" y="135731"/>
                </a:lnTo>
                <a:lnTo>
                  <a:pt x="283368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E384E96-77B5-43D9-8675-EAC9DE80118C}"/>
              </a:ext>
            </a:extLst>
          </p:cNvPr>
          <p:cNvSpPr/>
          <p:nvPr/>
        </p:nvSpPr>
        <p:spPr>
          <a:xfrm>
            <a:off x="3019425" y="4030663"/>
            <a:ext cx="1293813" cy="492125"/>
          </a:xfrm>
          <a:custGeom>
            <a:avLst/>
            <a:gdLst>
              <a:gd name="connsiteX0" fmla="*/ 840581 w 1293019"/>
              <a:gd name="connsiteY0" fmla="*/ 50007 h 490538"/>
              <a:gd name="connsiteX1" fmla="*/ 740569 w 1293019"/>
              <a:gd name="connsiteY1" fmla="*/ 90488 h 490538"/>
              <a:gd name="connsiteX2" fmla="*/ 669131 w 1293019"/>
              <a:gd name="connsiteY2" fmla="*/ 116682 h 490538"/>
              <a:gd name="connsiteX3" fmla="*/ 585788 w 1293019"/>
              <a:gd name="connsiteY3" fmla="*/ 145257 h 490538"/>
              <a:gd name="connsiteX4" fmla="*/ 531019 w 1293019"/>
              <a:gd name="connsiteY4" fmla="*/ 164307 h 490538"/>
              <a:gd name="connsiteX5" fmla="*/ 459581 w 1293019"/>
              <a:gd name="connsiteY5" fmla="*/ 185738 h 490538"/>
              <a:gd name="connsiteX6" fmla="*/ 400050 w 1293019"/>
              <a:gd name="connsiteY6" fmla="*/ 202407 h 490538"/>
              <a:gd name="connsiteX7" fmla="*/ 330994 w 1293019"/>
              <a:gd name="connsiteY7" fmla="*/ 219075 h 490538"/>
              <a:gd name="connsiteX8" fmla="*/ 302419 w 1293019"/>
              <a:gd name="connsiteY8" fmla="*/ 223838 h 490538"/>
              <a:gd name="connsiteX9" fmla="*/ 271463 w 1293019"/>
              <a:gd name="connsiteY9" fmla="*/ 223838 h 490538"/>
              <a:gd name="connsiteX10" fmla="*/ 223838 w 1293019"/>
              <a:gd name="connsiteY10" fmla="*/ 219075 h 490538"/>
              <a:gd name="connsiteX11" fmla="*/ 176213 w 1293019"/>
              <a:gd name="connsiteY11" fmla="*/ 207169 h 490538"/>
              <a:gd name="connsiteX12" fmla="*/ 140494 w 1293019"/>
              <a:gd name="connsiteY12" fmla="*/ 188119 h 490538"/>
              <a:gd name="connsiteX13" fmla="*/ 111919 w 1293019"/>
              <a:gd name="connsiteY13" fmla="*/ 169069 h 490538"/>
              <a:gd name="connsiteX14" fmla="*/ 78581 w 1293019"/>
              <a:gd name="connsiteY14" fmla="*/ 140494 h 490538"/>
              <a:gd name="connsiteX15" fmla="*/ 66675 w 1293019"/>
              <a:gd name="connsiteY15" fmla="*/ 133350 h 490538"/>
              <a:gd name="connsiteX16" fmla="*/ 52388 w 1293019"/>
              <a:gd name="connsiteY16" fmla="*/ 128588 h 490538"/>
              <a:gd name="connsiteX17" fmla="*/ 30956 w 1293019"/>
              <a:gd name="connsiteY17" fmla="*/ 128588 h 490538"/>
              <a:gd name="connsiteX18" fmla="*/ 16669 w 1293019"/>
              <a:gd name="connsiteY18" fmla="*/ 133350 h 490538"/>
              <a:gd name="connsiteX19" fmla="*/ 9525 w 1293019"/>
              <a:gd name="connsiteY19" fmla="*/ 140494 h 490538"/>
              <a:gd name="connsiteX20" fmla="*/ 2381 w 1293019"/>
              <a:gd name="connsiteY20" fmla="*/ 157163 h 490538"/>
              <a:gd name="connsiteX21" fmla="*/ 0 w 1293019"/>
              <a:gd name="connsiteY21" fmla="*/ 176213 h 490538"/>
              <a:gd name="connsiteX22" fmla="*/ 7144 w 1293019"/>
              <a:gd name="connsiteY22" fmla="*/ 207169 h 490538"/>
              <a:gd name="connsiteX23" fmla="*/ 26194 w 1293019"/>
              <a:gd name="connsiteY23" fmla="*/ 254794 h 490538"/>
              <a:gd name="connsiteX24" fmla="*/ 47625 w 1293019"/>
              <a:gd name="connsiteY24" fmla="*/ 300038 h 490538"/>
              <a:gd name="connsiteX25" fmla="*/ 73819 w 1293019"/>
              <a:gd name="connsiteY25" fmla="*/ 342900 h 490538"/>
              <a:gd name="connsiteX26" fmla="*/ 97631 w 1293019"/>
              <a:gd name="connsiteY26" fmla="*/ 373857 h 490538"/>
              <a:gd name="connsiteX27" fmla="*/ 138113 w 1293019"/>
              <a:gd name="connsiteY27" fmla="*/ 414338 h 490538"/>
              <a:gd name="connsiteX28" fmla="*/ 180975 w 1293019"/>
              <a:gd name="connsiteY28" fmla="*/ 447675 h 490538"/>
              <a:gd name="connsiteX29" fmla="*/ 214313 w 1293019"/>
              <a:gd name="connsiteY29" fmla="*/ 469107 h 490538"/>
              <a:gd name="connsiteX30" fmla="*/ 254794 w 1293019"/>
              <a:gd name="connsiteY30" fmla="*/ 485775 h 490538"/>
              <a:gd name="connsiteX31" fmla="*/ 273844 w 1293019"/>
              <a:gd name="connsiteY31" fmla="*/ 490538 h 490538"/>
              <a:gd name="connsiteX32" fmla="*/ 307181 w 1293019"/>
              <a:gd name="connsiteY32" fmla="*/ 476250 h 490538"/>
              <a:gd name="connsiteX33" fmla="*/ 357188 w 1293019"/>
              <a:gd name="connsiteY33" fmla="*/ 445294 h 490538"/>
              <a:gd name="connsiteX34" fmla="*/ 426244 w 1293019"/>
              <a:gd name="connsiteY34" fmla="*/ 409575 h 490538"/>
              <a:gd name="connsiteX35" fmla="*/ 521494 w 1293019"/>
              <a:gd name="connsiteY35" fmla="*/ 364332 h 490538"/>
              <a:gd name="connsiteX36" fmla="*/ 604838 w 1293019"/>
              <a:gd name="connsiteY36" fmla="*/ 330994 h 490538"/>
              <a:gd name="connsiteX37" fmla="*/ 697706 w 1293019"/>
              <a:gd name="connsiteY37" fmla="*/ 295275 h 490538"/>
              <a:gd name="connsiteX38" fmla="*/ 773906 w 1293019"/>
              <a:gd name="connsiteY38" fmla="*/ 269082 h 490538"/>
              <a:gd name="connsiteX39" fmla="*/ 842963 w 1293019"/>
              <a:gd name="connsiteY39" fmla="*/ 252413 h 490538"/>
              <a:gd name="connsiteX40" fmla="*/ 878681 w 1293019"/>
              <a:gd name="connsiteY40" fmla="*/ 247650 h 490538"/>
              <a:gd name="connsiteX41" fmla="*/ 895350 w 1293019"/>
              <a:gd name="connsiteY41" fmla="*/ 247650 h 490538"/>
              <a:gd name="connsiteX42" fmla="*/ 931069 w 1293019"/>
              <a:gd name="connsiteY42" fmla="*/ 254794 h 490538"/>
              <a:gd name="connsiteX43" fmla="*/ 1269206 w 1293019"/>
              <a:gd name="connsiteY43" fmla="*/ 326232 h 490538"/>
              <a:gd name="connsiteX44" fmla="*/ 1281113 w 1293019"/>
              <a:gd name="connsiteY44" fmla="*/ 309563 h 490538"/>
              <a:gd name="connsiteX45" fmla="*/ 1288256 w 1293019"/>
              <a:gd name="connsiteY45" fmla="*/ 292894 h 490538"/>
              <a:gd name="connsiteX46" fmla="*/ 1293019 w 1293019"/>
              <a:gd name="connsiteY46" fmla="*/ 273844 h 490538"/>
              <a:gd name="connsiteX47" fmla="*/ 1290638 w 1293019"/>
              <a:gd name="connsiteY47" fmla="*/ 254794 h 490538"/>
              <a:gd name="connsiteX48" fmla="*/ 1285875 w 1293019"/>
              <a:gd name="connsiteY48" fmla="*/ 238125 h 490538"/>
              <a:gd name="connsiteX49" fmla="*/ 1276350 w 1293019"/>
              <a:gd name="connsiteY49" fmla="*/ 219075 h 490538"/>
              <a:gd name="connsiteX50" fmla="*/ 1254919 w 1293019"/>
              <a:gd name="connsiteY50" fmla="*/ 190500 h 490538"/>
              <a:gd name="connsiteX51" fmla="*/ 1231106 w 1293019"/>
              <a:gd name="connsiteY51" fmla="*/ 166688 h 490538"/>
              <a:gd name="connsiteX52" fmla="*/ 1185863 w 1293019"/>
              <a:gd name="connsiteY52" fmla="*/ 126207 h 490538"/>
              <a:gd name="connsiteX53" fmla="*/ 1114425 w 1293019"/>
              <a:gd name="connsiteY53" fmla="*/ 80963 h 490538"/>
              <a:gd name="connsiteX54" fmla="*/ 1059656 w 1293019"/>
              <a:gd name="connsiteY54" fmla="*/ 52388 h 490538"/>
              <a:gd name="connsiteX55" fmla="*/ 981075 w 1293019"/>
              <a:gd name="connsiteY55" fmla="*/ 16669 h 490538"/>
              <a:gd name="connsiteX56" fmla="*/ 957263 w 1293019"/>
              <a:gd name="connsiteY56" fmla="*/ 4763 h 490538"/>
              <a:gd name="connsiteX57" fmla="*/ 945356 w 1293019"/>
              <a:gd name="connsiteY57" fmla="*/ 0 h 490538"/>
              <a:gd name="connsiteX58" fmla="*/ 933450 w 1293019"/>
              <a:gd name="connsiteY58" fmla="*/ 2382 h 490538"/>
              <a:gd name="connsiteX59" fmla="*/ 914400 w 1293019"/>
              <a:gd name="connsiteY59" fmla="*/ 9525 h 490538"/>
              <a:gd name="connsiteX60" fmla="*/ 895350 w 1293019"/>
              <a:gd name="connsiteY60" fmla="*/ 26194 h 490538"/>
              <a:gd name="connsiteX61" fmla="*/ 840581 w 1293019"/>
              <a:gd name="connsiteY61" fmla="*/ 50007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93019" h="490538">
                <a:moveTo>
                  <a:pt x="840581" y="50007"/>
                </a:moveTo>
                <a:lnTo>
                  <a:pt x="740569" y="90488"/>
                </a:lnTo>
                <a:lnTo>
                  <a:pt x="669131" y="116682"/>
                </a:lnTo>
                <a:lnTo>
                  <a:pt x="585788" y="145257"/>
                </a:lnTo>
                <a:lnTo>
                  <a:pt x="531019" y="164307"/>
                </a:lnTo>
                <a:lnTo>
                  <a:pt x="459581" y="185738"/>
                </a:lnTo>
                <a:lnTo>
                  <a:pt x="400050" y="202407"/>
                </a:lnTo>
                <a:lnTo>
                  <a:pt x="330994" y="219075"/>
                </a:lnTo>
                <a:lnTo>
                  <a:pt x="302419" y="223838"/>
                </a:lnTo>
                <a:lnTo>
                  <a:pt x="271463" y="223838"/>
                </a:lnTo>
                <a:lnTo>
                  <a:pt x="223838" y="219075"/>
                </a:lnTo>
                <a:lnTo>
                  <a:pt x="176213" y="207169"/>
                </a:lnTo>
                <a:lnTo>
                  <a:pt x="140494" y="188119"/>
                </a:lnTo>
                <a:lnTo>
                  <a:pt x="111919" y="169069"/>
                </a:lnTo>
                <a:lnTo>
                  <a:pt x="78581" y="140494"/>
                </a:lnTo>
                <a:lnTo>
                  <a:pt x="66675" y="133350"/>
                </a:lnTo>
                <a:lnTo>
                  <a:pt x="52388" y="128588"/>
                </a:lnTo>
                <a:lnTo>
                  <a:pt x="30956" y="128588"/>
                </a:lnTo>
                <a:lnTo>
                  <a:pt x="16669" y="133350"/>
                </a:lnTo>
                <a:lnTo>
                  <a:pt x="9525" y="140494"/>
                </a:lnTo>
                <a:lnTo>
                  <a:pt x="2381" y="157163"/>
                </a:lnTo>
                <a:lnTo>
                  <a:pt x="0" y="176213"/>
                </a:lnTo>
                <a:lnTo>
                  <a:pt x="7144" y="207169"/>
                </a:lnTo>
                <a:lnTo>
                  <a:pt x="26194" y="254794"/>
                </a:lnTo>
                <a:lnTo>
                  <a:pt x="47625" y="300038"/>
                </a:lnTo>
                <a:lnTo>
                  <a:pt x="73819" y="342900"/>
                </a:lnTo>
                <a:lnTo>
                  <a:pt x="97631" y="373857"/>
                </a:lnTo>
                <a:lnTo>
                  <a:pt x="138113" y="414338"/>
                </a:lnTo>
                <a:lnTo>
                  <a:pt x="180975" y="447675"/>
                </a:lnTo>
                <a:lnTo>
                  <a:pt x="214313" y="469107"/>
                </a:lnTo>
                <a:lnTo>
                  <a:pt x="254794" y="485775"/>
                </a:lnTo>
                <a:lnTo>
                  <a:pt x="273844" y="490538"/>
                </a:lnTo>
                <a:lnTo>
                  <a:pt x="307181" y="476250"/>
                </a:lnTo>
                <a:lnTo>
                  <a:pt x="357188" y="445294"/>
                </a:lnTo>
                <a:lnTo>
                  <a:pt x="426244" y="409575"/>
                </a:lnTo>
                <a:lnTo>
                  <a:pt x="521494" y="364332"/>
                </a:lnTo>
                <a:lnTo>
                  <a:pt x="604838" y="330994"/>
                </a:lnTo>
                <a:lnTo>
                  <a:pt x="697706" y="295275"/>
                </a:lnTo>
                <a:lnTo>
                  <a:pt x="773906" y="269082"/>
                </a:lnTo>
                <a:lnTo>
                  <a:pt x="842963" y="252413"/>
                </a:lnTo>
                <a:lnTo>
                  <a:pt x="878681" y="247650"/>
                </a:lnTo>
                <a:lnTo>
                  <a:pt x="895350" y="247650"/>
                </a:lnTo>
                <a:lnTo>
                  <a:pt x="931069" y="254794"/>
                </a:lnTo>
                <a:lnTo>
                  <a:pt x="1269206" y="326232"/>
                </a:lnTo>
                <a:lnTo>
                  <a:pt x="1281113" y="309563"/>
                </a:lnTo>
                <a:lnTo>
                  <a:pt x="1288256" y="292894"/>
                </a:lnTo>
                <a:lnTo>
                  <a:pt x="1293019" y="273844"/>
                </a:lnTo>
                <a:lnTo>
                  <a:pt x="1290638" y="254794"/>
                </a:lnTo>
                <a:lnTo>
                  <a:pt x="1285875" y="238125"/>
                </a:lnTo>
                <a:lnTo>
                  <a:pt x="1276350" y="219075"/>
                </a:lnTo>
                <a:lnTo>
                  <a:pt x="1254919" y="190500"/>
                </a:lnTo>
                <a:lnTo>
                  <a:pt x="1231106" y="166688"/>
                </a:lnTo>
                <a:lnTo>
                  <a:pt x="1185863" y="126207"/>
                </a:lnTo>
                <a:lnTo>
                  <a:pt x="1114425" y="80963"/>
                </a:lnTo>
                <a:lnTo>
                  <a:pt x="1059656" y="52388"/>
                </a:lnTo>
                <a:lnTo>
                  <a:pt x="981075" y="16669"/>
                </a:lnTo>
                <a:lnTo>
                  <a:pt x="957263" y="4763"/>
                </a:lnTo>
                <a:lnTo>
                  <a:pt x="945356" y="0"/>
                </a:lnTo>
                <a:lnTo>
                  <a:pt x="933450" y="2382"/>
                </a:lnTo>
                <a:lnTo>
                  <a:pt x="914400" y="9525"/>
                </a:lnTo>
                <a:lnTo>
                  <a:pt x="895350" y="26194"/>
                </a:lnTo>
                <a:lnTo>
                  <a:pt x="840581" y="500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0E8900-249D-4732-AADD-B0F5C9495653}"/>
              </a:ext>
            </a:extLst>
          </p:cNvPr>
          <p:cNvSpPr/>
          <p:nvPr/>
        </p:nvSpPr>
        <p:spPr>
          <a:xfrm>
            <a:off x="2636838" y="4252913"/>
            <a:ext cx="1668462" cy="1581150"/>
          </a:xfrm>
          <a:custGeom>
            <a:avLst/>
            <a:gdLst>
              <a:gd name="connsiteX0" fmla="*/ 1535906 w 1669256"/>
              <a:gd name="connsiteY0" fmla="*/ 266700 h 1581150"/>
              <a:gd name="connsiteX1" fmla="*/ 1593056 w 1669256"/>
              <a:gd name="connsiteY1" fmla="*/ 183356 h 1581150"/>
              <a:gd name="connsiteX2" fmla="*/ 1609725 w 1669256"/>
              <a:gd name="connsiteY2" fmla="*/ 164306 h 1581150"/>
              <a:gd name="connsiteX3" fmla="*/ 1631156 w 1669256"/>
              <a:gd name="connsiteY3" fmla="*/ 140493 h 1581150"/>
              <a:gd name="connsiteX4" fmla="*/ 1650206 w 1669256"/>
              <a:gd name="connsiteY4" fmla="*/ 111918 h 1581150"/>
              <a:gd name="connsiteX5" fmla="*/ 1657350 w 1669256"/>
              <a:gd name="connsiteY5" fmla="*/ 102393 h 1581150"/>
              <a:gd name="connsiteX6" fmla="*/ 1669256 w 1669256"/>
              <a:gd name="connsiteY6" fmla="*/ 71437 h 1581150"/>
              <a:gd name="connsiteX7" fmla="*/ 1669256 w 1669256"/>
              <a:gd name="connsiteY7" fmla="*/ 40481 h 1581150"/>
              <a:gd name="connsiteX8" fmla="*/ 1293019 w 1669256"/>
              <a:gd name="connsiteY8" fmla="*/ 0 h 1581150"/>
              <a:gd name="connsiteX9" fmla="*/ 1323975 w 1669256"/>
              <a:gd name="connsiteY9" fmla="*/ 40481 h 1581150"/>
              <a:gd name="connsiteX10" fmla="*/ 1328737 w 1669256"/>
              <a:gd name="connsiteY10" fmla="*/ 54768 h 1581150"/>
              <a:gd name="connsiteX11" fmla="*/ 1328737 w 1669256"/>
              <a:gd name="connsiteY11" fmla="*/ 73818 h 1581150"/>
              <a:gd name="connsiteX12" fmla="*/ 1302544 w 1669256"/>
              <a:gd name="connsiteY12" fmla="*/ 119062 h 1581150"/>
              <a:gd name="connsiteX13" fmla="*/ 1247775 w 1669256"/>
              <a:gd name="connsiteY13" fmla="*/ 207168 h 1581150"/>
              <a:gd name="connsiteX14" fmla="*/ 1181100 w 1669256"/>
              <a:gd name="connsiteY14" fmla="*/ 316706 h 1581150"/>
              <a:gd name="connsiteX15" fmla="*/ 1097756 w 1669256"/>
              <a:gd name="connsiteY15" fmla="*/ 447675 h 1581150"/>
              <a:gd name="connsiteX16" fmla="*/ 1009650 w 1669256"/>
              <a:gd name="connsiteY16" fmla="*/ 578643 h 1581150"/>
              <a:gd name="connsiteX17" fmla="*/ 942975 w 1669256"/>
              <a:gd name="connsiteY17" fmla="*/ 671512 h 1581150"/>
              <a:gd name="connsiteX18" fmla="*/ 878681 w 1669256"/>
              <a:gd name="connsiteY18" fmla="*/ 754856 h 1581150"/>
              <a:gd name="connsiteX19" fmla="*/ 826294 w 1669256"/>
              <a:gd name="connsiteY19" fmla="*/ 816768 h 1581150"/>
              <a:gd name="connsiteX20" fmla="*/ 747712 w 1669256"/>
              <a:gd name="connsiteY20" fmla="*/ 907256 h 1581150"/>
              <a:gd name="connsiteX21" fmla="*/ 664369 w 1669256"/>
              <a:gd name="connsiteY21" fmla="*/ 995362 h 1581150"/>
              <a:gd name="connsiteX22" fmla="*/ 557212 w 1669256"/>
              <a:gd name="connsiteY22" fmla="*/ 1100137 h 1581150"/>
              <a:gd name="connsiteX23" fmla="*/ 457200 w 1669256"/>
              <a:gd name="connsiteY23" fmla="*/ 1188243 h 1581150"/>
              <a:gd name="connsiteX24" fmla="*/ 354806 w 1669256"/>
              <a:gd name="connsiteY24" fmla="*/ 1273968 h 1581150"/>
              <a:gd name="connsiteX25" fmla="*/ 252412 w 1669256"/>
              <a:gd name="connsiteY25" fmla="*/ 1357312 h 1581150"/>
              <a:gd name="connsiteX26" fmla="*/ 102394 w 1669256"/>
              <a:gd name="connsiteY26" fmla="*/ 1459706 h 1581150"/>
              <a:gd name="connsiteX27" fmla="*/ 16669 w 1669256"/>
              <a:gd name="connsiteY27" fmla="*/ 1516856 h 1581150"/>
              <a:gd name="connsiteX28" fmla="*/ 7144 w 1669256"/>
              <a:gd name="connsiteY28" fmla="*/ 1528762 h 1581150"/>
              <a:gd name="connsiteX29" fmla="*/ 0 w 1669256"/>
              <a:gd name="connsiteY29" fmla="*/ 1545431 h 1581150"/>
              <a:gd name="connsiteX30" fmla="*/ 0 w 1669256"/>
              <a:gd name="connsiteY30" fmla="*/ 1562100 h 1581150"/>
              <a:gd name="connsiteX31" fmla="*/ 2381 w 1669256"/>
              <a:gd name="connsiteY31" fmla="*/ 1574006 h 1581150"/>
              <a:gd name="connsiteX32" fmla="*/ 9525 w 1669256"/>
              <a:gd name="connsiteY32" fmla="*/ 1581150 h 1581150"/>
              <a:gd name="connsiteX33" fmla="*/ 16669 w 1669256"/>
              <a:gd name="connsiteY33" fmla="*/ 1581150 h 1581150"/>
              <a:gd name="connsiteX34" fmla="*/ 52387 w 1669256"/>
              <a:gd name="connsiteY34" fmla="*/ 1576387 h 1581150"/>
              <a:gd name="connsiteX35" fmla="*/ 107156 w 1669256"/>
              <a:gd name="connsiteY35" fmla="*/ 1547812 h 1581150"/>
              <a:gd name="connsiteX36" fmla="*/ 278606 w 1669256"/>
              <a:gd name="connsiteY36" fmla="*/ 1452562 h 1581150"/>
              <a:gd name="connsiteX37" fmla="*/ 502444 w 1669256"/>
              <a:gd name="connsiteY37" fmla="*/ 1314450 h 1581150"/>
              <a:gd name="connsiteX38" fmla="*/ 690562 w 1669256"/>
              <a:gd name="connsiteY38" fmla="*/ 1183481 h 1581150"/>
              <a:gd name="connsiteX39" fmla="*/ 850106 w 1669256"/>
              <a:gd name="connsiteY39" fmla="*/ 1057275 h 1581150"/>
              <a:gd name="connsiteX40" fmla="*/ 1007269 w 1669256"/>
              <a:gd name="connsiteY40" fmla="*/ 907256 h 1581150"/>
              <a:gd name="connsiteX41" fmla="*/ 1131094 w 1669256"/>
              <a:gd name="connsiteY41" fmla="*/ 776287 h 1581150"/>
              <a:gd name="connsiteX42" fmla="*/ 1276350 w 1669256"/>
              <a:gd name="connsiteY42" fmla="*/ 609600 h 1581150"/>
              <a:gd name="connsiteX43" fmla="*/ 1397794 w 1669256"/>
              <a:gd name="connsiteY43" fmla="*/ 461962 h 1581150"/>
              <a:gd name="connsiteX44" fmla="*/ 1535906 w 1669256"/>
              <a:gd name="connsiteY44" fmla="*/ 266700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9256" h="1581150">
                <a:moveTo>
                  <a:pt x="1535906" y="266700"/>
                </a:moveTo>
                <a:lnTo>
                  <a:pt x="1593056" y="183356"/>
                </a:lnTo>
                <a:lnTo>
                  <a:pt x="1609725" y="164306"/>
                </a:lnTo>
                <a:lnTo>
                  <a:pt x="1631156" y="140493"/>
                </a:lnTo>
                <a:lnTo>
                  <a:pt x="1650206" y="111918"/>
                </a:lnTo>
                <a:lnTo>
                  <a:pt x="1657350" y="102393"/>
                </a:lnTo>
                <a:lnTo>
                  <a:pt x="1669256" y="71437"/>
                </a:lnTo>
                <a:lnTo>
                  <a:pt x="1669256" y="40481"/>
                </a:lnTo>
                <a:lnTo>
                  <a:pt x="1293019" y="0"/>
                </a:lnTo>
                <a:lnTo>
                  <a:pt x="1323975" y="40481"/>
                </a:lnTo>
                <a:lnTo>
                  <a:pt x="1328737" y="54768"/>
                </a:lnTo>
                <a:lnTo>
                  <a:pt x="1328737" y="73818"/>
                </a:lnTo>
                <a:lnTo>
                  <a:pt x="1302544" y="119062"/>
                </a:lnTo>
                <a:lnTo>
                  <a:pt x="1247775" y="207168"/>
                </a:lnTo>
                <a:lnTo>
                  <a:pt x="1181100" y="316706"/>
                </a:lnTo>
                <a:lnTo>
                  <a:pt x="1097756" y="447675"/>
                </a:lnTo>
                <a:lnTo>
                  <a:pt x="1009650" y="578643"/>
                </a:lnTo>
                <a:lnTo>
                  <a:pt x="942975" y="671512"/>
                </a:lnTo>
                <a:lnTo>
                  <a:pt x="878681" y="754856"/>
                </a:lnTo>
                <a:lnTo>
                  <a:pt x="826294" y="816768"/>
                </a:lnTo>
                <a:lnTo>
                  <a:pt x="747712" y="907256"/>
                </a:lnTo>
                <a:lnTo>
                  <a:pt x="664369" y="995362"/>
                </a:lnTo>
                <a:lnTo>
                  <a:pt x="557212" y="1100137"/>
                </a:lnTo>
                <a:lnTo>
                  <a:pt x="457200" y="1188243"/>
                </a:lnTo>
                <a:lnTo>
                  <a:pt x="354806" y="1273968"/>
                </a:lnTo>
                <a:lnTo>
                  <a:pt x="252412" y="1357312"/>
                </a:lnTo>
                <a:lnTo>
                  <a:pt x="102394" y="1459706"/>
                </a:lnTo>
                <a:lnTo>
                  <a:pt x="16669" y="1516856"/>
                </a:lnTo>
                <a:lnTo>
                  <a:pt x="7144" y="1528762"/>
                </a:lnTo>
                <a:lnTo>
                  <a:pt x="0" y="1545431"/>
                </a:lnTo>
                <a:lnTo>
                  <a:pt x="0" y="1562100"/>
                </a:lnTo>
                <a:lnTo>
                  <a:pt x="2381" y="1574006"/>
                </a:lnTo>
                <a:lnTo>
                  <a:pt x="9525" y="1581150"/>
                </a:lnTo>
                <a:lnTo>
                  <a:pt x="16669" y="1581150"/>
                </a:lnTo>
                <a:lnTo>
                  <a:pt x="52387" y="1576387"/>
                </a:lnTo>
                <a:lnTo>
                  <a:pt x="107156" y="1547812"/>
                </a:lnTo>
                <a:lnTo>
                  <a:pt x="278606" y="1452562"/>
                </a:lnTo>
                <a:lnTo>
                  <a:pt x="502444" y="1314450"/>
                </a:lnTo>
                <a:lnTo>
                  <a:pt x="690562" y="1183481"/>
                </a:lnTo>
                <a:lnTo>
                  <a:pt x="850106" y="1057275"/>
                </a:lnTo>
                <a:lnTo>
                  <a:pt x="1007269" y="907256"/>
                </a:lnTo>
                <a:lnTo>
                  <a:pt x="1131094" y="776287"/>
                </a:lnTo>
                <a:lnTo>
                  <a:pt x="1276350" y="609600"/>
                </a:lnTo>
                <a:lnTo>
                  <a:pt x="1397794" y="461962"/>
                </a:lnTo>
                <a:lnTo>
                  <a:pt x="15359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D729732-83D0-42F1-80A3-5FA056CF6615}"/>
              </a:ext>
            </a:extLst>
          </p:cNvPr>
          <p:cNvSpPr/>
          <p:nvPr/>
        </p:nvSpPr>
        <p:spPr>
          <a:xfrm>
            <a:off x="5106988" y="3524250"/>
            <a:ext cx="1465262" cy="962025"/>
          </a:xfrm>
          <a:custGeom>
            <a:avLst/>
            <a:gdLst>
              <a:gd name="connsiteX0" fmla="*/ 1021557 w 1464469"/>
              <a:gd name="connsiteY0" fmla="*/ 273844 h 962025"/>
              <a:gd name="connsiteX1" fmla="*/ 926307 w 1464469"/>
              <a:gd name="connsiteY1" fmla="*/ 345281 h 962025"/>
              <a:gd name="connsiteX2" fmla="*/ 826294 w 1464469"/>
              <a:gd name="connsiteY2" fmla="*/ 419100 h 962025"/>
              <a:gd name="connsiteX3" fmla="*/ 692944 w 1464469"/>
              <a:gd name="connsiteY3" fmla="*/ 504825 h 962025"/>
              <a:gd name="connsiteX4" fmla="*/ 504825 w 1464469"/>
              <a:gd name="connsiteY4" fmla="*/ 623888 h 962025"/>
              <a:gd name="connsiteX5" fmla="*/ 321469 w 1464469"/>
              <a:gd name="connsiteY5" fmla="*/ 731044 h 962025"/>
              <a:gd name="connsiteX6" fmla="*/ 138113 w 1464469"/>
              <a:gd name="connsiteY6" fmla="*/ 826294 h 962025"/>
              <a:gd name="connsiteX7" fmla="*/ 0 w 1464469"/>
              <a:gd name="connsiteY7" fmla="*/ 895350 h 962025"/>
              <a:gd name="connsiteX8" fmla="*/ 76200 w 1464469"/>
              <a:gd name="connsiteY8" fmla="*/ 962025 h 962025"/>
              <a:gd name="connsiteX9" fmla="*/ 290513 w 1464469"/>
              <a:gd name="connsiteY9" fmla="*/ 881063 h 962025"/>
              <a:gd name="connsiteX10" fmla="*/ 635794 w 1464469"/>
              <a:gd name="connsiteY10" fmla="*/ 750094 h 962025"/>
              <a:gd name="connsiteX11" fmla="*/ 885825 w 1464469"/>
              <a:gd name="connsiteY11" fmla="*/ 654844 h 962025"/>
              <a:gd name="connsiteX12" fmla="*/ 1157288 w 1464469"/>
              <a:gd name="connsiteY12" fmla="*/ 550069 h 962025"/>
              <a:gd name="connsiteX13" fmla="*/ 1352550 w 1464469"/>
              <a:gd name="connsiteY13" fmla="*/ 478631 h 962025"/>
              <a:gd name="connsiteX14" fmla="*/ 1390650 w 1464469"/>
              <a:gd name="connsiteY14" fmla="*/ 464344 h 962025"/>
              <a:gd name="connsiteX15" fmla="*/ 1431132 w 1464469"/>
              <a:gd name="connsiteY15" fmla="*/ 440531 h 962025"/>
              <a:gd name="connsiteX16" fmla="*/ 1450182 w 1464469"/>
              <a:gd name="connsiteY16" fmla="*/ 421481 h 962025"/>
              <a:gd name="connsiteX17" fmla="*/ 1459707 w 1464469"/>
              <a:gd name="connsiteY17" fmla="*/ 402431 h 962025"/>
              <a:gd name="connsiteX18" fmla="*/ 1464469 w 1464469"/>
              <a:gd name="connsiteY18" fmla="*/ 385763 h 962025"/>
              <a:gd name="connsiteX19" fmla="*/ 1459707 w 1464469"/>
              <a:gd name="connsiteY19" fmla="*/ 357188 h 962025"/>
              <a:gd name="connsiteX20" fmla="*/ 1447800 w 1464469"/>
              <a:gd name="connsiteY20" fmla="*/ 326231 h 962025"/>
              <a:gd name="connsiteX21" fmla="*/ 1428750 w 1464469"/>
              <a:gd name="connsiteY21" fmla="*/ 295275 h 962025"/>
              <a:gd name="connsiteX22" fmla="*/ 1407319 w 1464469"/>
              <a:gd name="connsiteY22" fmla="*/ 269081 h 962025"/>
              <a:gd name="connsiteX23" fmla="*/ 1383507 w 1464469"/>
              <a:gd name="connsiteY23" fmla="*/ 242888 h 962025"/>
              <a:gd name="connsiteX24" fmla="*/ 1335882 w 1464469"/>
              <a:gd name="connsiteY24" fmla="*/ 200025 h 962025"/>
              <a:gd name="connsiteX25" fmla="*/ 1276350 w 1464469"/>
              <a:gd name="connsiteY25" fmla="*/ 157163 h 962025"/>
              <a:gd name="connsiteX26" fmla="*/ 1202532 w 1464469"/>
              <a:gd name="connsiteY26" fmla="*/ 109538 h 962025"/>
              <a:gd name="connsiteX27" fmla="*/ 1121569 w 1464469"/>
              <a:gd name="connsiteY27" fmla="*/ 61913 h 962025"/>
              <a:gd name="connsiteX28" fmla="*/ 1038225 w 1464469"/>
              <a:gd name="connsiteY28" fmla="*/ 23813 h 962025"/>
              <a:gd name="connsiteX29" fmla="*/ 973932 w 1464469"/>
              <a:gd name="connsiteY29" fmla="*/ 0 h 962025"/>
              <a:gd name="connsiteX30" fmla="*/ 959644 w 1464469"/>
              <a:gd name="connsiteY30" fmla="*/ 0 h 962025"/>
              <a:gd name="connsiteX31" fmla="*/ 945357 w 1464469"/>
              <a:gd name="connsiteY31" fmla="*/ 4763 h 962025"/>
              <a:gd name="connsiteX32" fmla="*/ 940594 w 1464469"/>
              <a:gd name="connsiteY32" fmla="*/ 11906 h 962025"/>
              <a:gd name="connsiteX33" fmla="*/ 942975 w 1464469"/>
              <a:gd name="connsiteY33" fmla="*/ 35719 h 962025"/>
              <a:gd name="connsiteX34" fmla="*/ 957263 w 1464469"/>
              <a:gd name="connsiteY34" fmla="*/ 61913 h 962025"/>
              <a:gd name="connsiteX35" fmla="*/ 983457 w 1464469"/>
              <a:gd name="connsiteY35" fmla="*/ 88106 h 962025"/>
              <a:gd name="connsiteX36" fmla="*/ 1012032 w 1464469"/>
              <a:gd name="connsiteY36" fmla="*/ 111919 h 962025"/>
              <a:gd name="connsiteX37" fmla="*/ 1033463 w 1464469"/>
              <a:gd name="connsiteY37" fmla="*/ 138113 h 962025"/>
              <a:gd name="connsiteX38" fmla="*/ 1054894 w 1464469"/>
              <a:gd name="connsiteY38" fmla="*/ 180975 h 962025"/>
              <a:gd name="connsiteX39" fmla="*/ 1064419 w 1464469"/>
              <a:gd name="connsiteY39" fmla="*/ 211931 h 962025"/>
              <a:gd name="connsiteX40" fmla="*/ 1064419 w 1464469"/>
              <a:gd name="connsiteY40" fmla="*/ 230981 h 962025"/>
              <a:gd name="connsiteX41" fmla="*/ 1021557 w 1464469"/>
              <a:gd name="connsiteY41" fmla="*/ 2738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64469" h="962025">
                <a:moveTo>
                  <a:pt x="1021557" y="273844"/>
                </a:moveTo>
                <a:lnTo>
                  <a:pt x="926307" y="345281"/>
                </a:lnTo>
                <a:lnTo>
                  <a:pt x="826294" y="419100"/>
                </a:lnTo>
                <a:lnTo>
                  <a:pt x="692944" y="504825"/>
                </a:lnTo>
                <a:lnTo>
                  <a:pt x="504825" y="623888"/>
                </a:lnTo>
                <a:lnTo>
                  <a:pt x="321469" y="731044"/>
                </a:lnTo>
                <a:lnTo>
                  <a:pt x="138113" y="826294"/>
                </a:lnTo>
                <a:lnTo>
                  <a:pt x="0" y="895350"/>
                </a:lnTo>
                <a:lnTo>
                  <a:pt x="76200" y="962025"/>
                </a:lnTo>
                <a:lnTo>
                  <a:pt x="290513" y="881063"/>
                </a:lnTo>
                <a:lnTo>
                  <a:pt x="635794" y="750094"/>
                </a:lnTo>
                <a:lnTo>
                  <a:pt x="885825" y="654844"/>
                </a:lnTo>
                <a:lnTo>
                  <a:pt x="1157288" y="550069"/>
                </a:lnTo>
                <a:lnTo>
                  <a:pt x="1352550" y="478631"/>
                </a:lnTo>
                <a:lnTo>
                  <a:pt x="1390650" y="464344"/>
                </a:lnTo>
                <a:lnTo>
                  <a:pt x="1431132" y="440531"/>
                </a:lnTo>
                <a:lnTo>
                  <a:pt x="1450182" y="421481"/>
                </a:lnTo>
                <a:lnTo>
                  <a:pt x="1459707" y="402431"/>
                </a:lnTo>
                <a:lnTo>
                  <a:pt x="1464469" y="385763"/>
                </a:lnTo>
                <a:lnTo>
                  <a:pt x="1459707" y="357188"/>
                </a:lnTo>
                <a:lnTo>
                  <a:pt x="1447800" y="326231"/>
                </a:lnTo>
                <a:lnTo>
                  <a:pt x="1428750" y="295275"/>
                </a:lnTo>
                <a:lnTo>
                  <a:pt x="1407319" y="269081"/>
                </a:lnTo>
                <a:lnTo>
                  <a:pt x="1383507" y="242888"/>
                </a:lnTo>
                <a:lnTo>
                  <a:pt x="1335882" y="200025"/>
                </a:lnTo>
                <a:lnTo>
                  <a:pt x="1276350" y="157163"/>
                </a:lnTo>
                <a:lnTo>
                  <a:pt x="1202532" y="109538"/>
                </a:lnTo>
                <a:lnTo>
                  <a:pt x="1121569" y="61913"/>
                </a:lnTo>
                <a:lnTo>
                  <a:pt x="1038225" y="23813"/>
                </a:lnTo>
                <a:lnTo>
                  <a:pt x="973932" y="0"/>
                </a:lnTo>
                <a:lnTo>
                  <a:pt x="959644" y="0"/>
                </a:lnTo>
                <a:lnTo>
                  <a:pt x="945357" y="4763"/>
                </a:lnTo>
                <a:lnTo>
                  <a:pt x="940594" y="11906"/>
                </a:lnTo>
                <a:lnTo>
                  <a:pt x="942975" y="35719"/>
                </a:lnTo>
                <a:lnTo>
                  <a:pt x="957263" y="61913"/>
                </a:lnTo>
                <a:lnTo>
                  <a:pt x="983457" y="88106"/>
                </a:lnTo>
                <a:lnTo>
                  <a:pt x="1012032" y="111919"/>
                </a:lnTo>
                <a:lnTo>
                  <a:pt x="1033463" y="138113"/>
                </a:lnTo>
                <a:lnTo>
                  <a:pt x="1054894" y="180975"/>
                </a:lnTo>
                <a:lnTo>
                  <a:pt x="1064419" y="211931"/>
                </a:lnTo>
                <a:lnTo>
                  <a:pt x="1064419" y="230981"/>
                </a:lnTo>
                <a:lnTo>
                  <a:pt x="102155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3C8FAEF-7FFE-464C-B753-D7EDF17FB781}"/>
              </a:ext>
            </a:extLst>
          </p:cNvPr>
          <p:cNvSpPr/>
          <p:nvPr/>
        </p:nvSpPr>
        <p:spPr>
          <a:xfrm>
            <a:off x="4957763" y="4211638"/>
            <a:ext cx="2403475" cy="1562100"/>
          </a:xfrm>
          <a:custGeom>
            <a:avLst/>
            <a:gdLst>
              <a:gd name="connsiteX0" fmla="*/ 959643 w 2402681"/>
              <a:gd name="connsiteY0" fmla="*/ 745332 h 1562100"/>
              <a:gd name="connsiteX1" fmla="*/ 833437 w 2402681"/>
              <a:gd name="connsiteY1" fmla="*/ 650082 h 1562100"/>
              <a:gd name="connsiteX2" fmla="*/ 726281 w 2402681"/>
              <a:gd name="connsiteY2" fmla="*/ 571500 h 1562100"/>
              <a:gd name="connsiteX3" fmla="*/ 607218 w 2402681"/>
              <a:gd name="connsiteY3" fmla="*/ 481013 h 1562100"/>
              <a:gd name="connsiteX4" fmla="*/ 466725 w 2402681"/>
              <a:gd name="connsiteY4" fmla="*/ 373857 h 1562100"/>
              <a:gd name="connsiteX5" fmla="*/ 359568 w 2402681"/>
              <a:gd name="connsiteY5" fmla="*/ 290513 h 1562100"/>
              <a:gd name="connsiteX6" fmla="*/ 278606 w 2402681"/>
              <a:gd name="connsiteY6" fmla="*/ 228600 h 1562100"/>
              <a:gd name="connsiteX7" fmla="*/ 142875 w 2402681"/>
              <a:gd name="connsiteY7" fmla="*/ 121444 h 1562100"/>
              <a:gd name="connsiteX8" fmla="*/ 0 w 2402681"/>
              <a:gd name="connsiteY8" fmla="*/ 0 h 1562100"/>
              <a:gd name="connsiteX9" fmla="*/ 2381 w 2402681"/>
              <a:gd name="connsiteY9" fmla="*/ 161925 h 1562100"/>
              <a:gd name="connsiteX10" fmla="*/ 140493 w 2402681"/>
              <a:gd name="connsiteY10" fmla="*/ 278607 h 1562100"/>
              <a:gd name="connsiteX11" fmla="*/ 307181 w 2402681"/>
              <a:gd name="connsiteY11" fmla="*/ 438150 h 1562100"/>
              <a:gd name="connsiteX12" fmla="*/ 440531 w 2402681"/>
              <a:gd name="connsiteY12" fmla="*/ 566738 h 1562100"/>
              <a:gd name="connsiteX13" fmla="*/ 566737 w 2402681"/>
              <a:gd name="connsiteY13" fmla="*/ 690563 h 1562100"/>
              <a:gd name="connsiteX14" fmla="*/ 704850 w 2402681"/>
              <a:gd name="connsiteY14" fmla="*/ 831057 h 1562100"/>
              <a:gd name="connsiteX15" fmla="*/ 802481 w 2402681"/>
              <a:gd name="connsiteY15" fmla="*/ 931069 h 1562100"/>
              <a:gd name="connsiteX16" fmla="*/ 921543 w 2402681"/>
              <a:gd name="connsiteY16" fmla="*/ 1057275 h 1562100"/>
              <a:gd name="connsiteX17" fmla="*/ 1007268 w 2402681"/>
              <a:gd name="connsiteY17" fmla="*/ 1145382 h 1562100"/>
              <a:gd name="connsiteX18" fmla="*/ 1059656 w 2402681"/>
              <a:gd name="connsiteY18" fmla="*/ 1204913 h 1562100"/>
              <a:gd name="connsiteX19" fmla="*/ 1140618 w 2402681"/>
              <a:gd name="connsiteY19" fmla="*/ 1290638 h 1562100"/>
              <a:gd name="connsiteX20" fmla="*/ 1204912 w 2402681"/>
              <a:gd name="connsiteY20" fmla="*/ 1359694 h 1562100"/>
              <a:gd name="connsiteX21" fmla="*/ 1257300 w 2402681"/>
              <a:gd name="connsiteY21" fmla="*/ 1416844 h 1562100"/>
              <a:gd name="connsiteX22" fmla="*/ 1309687 w 2402681"/>
              <a:gd name="connsiteY22" fmla="*/ 1469232 h 1562100"/>
              <a:gd name="connsiteX23" fmla="*/ 1333500 w 2402681"/>
              <a:gd name="connsiteY23" fmla="*/ 1497807 h 1562100"/>
              <a:gd name="connsiteX24" fmla="*/ 1354931 w 2402681"/>
              <a:gd name="connsiteY24" fmla="*/ 1521619 h 1562100"/>
              <a:gd name="connsiteX25" fmla="*/ 1376362 w 2402681"/>
              <a:gd name="connsiteY25" fmla="*/ 1535907 h 1562100"/>
              <a:gd name="connsiteX26" fmla="*/ 1412081 w 2402681"/>
              <a:gd name="connsiteY26" fmla="*/ 1547813 h 1562100"/>
              <a:gd name="connsiteX27" fmla="*/ 1454943 w 2402681"/>
              <a:gd name="connsiteY27" fmla="*/ 1554957 h 1562100"/>
              <a:gd name="connsiteX28" fmla="*/ 1531143 w 2402681"/>
              <a:gd name="connsiteY28" fmla="*/ 1562100 h 1562100"/>
              <a:gd name="connsiteX29" fmla="*/ 1654968 w 2402681"/>
              <a:gd name="connsiteY29" fmla="*/ 1559719 h 1562100"/>
              <a:gd name="connsiteX30" fmla="*/ 1969293 w 2402681"/>
              <a:gd name="connsiteY30" fmla="*/ 1547813 h 1562100"/>
              <a:gd name="connsiteX31" fmla="*/ 2347912 w 2402681"/>
              <a:gd name="connsiteY31" fmla="*/ 1538288 h 1562100"/>
              <a:gd name="connsiteX32" fmla="*/ 2369343 w 2402681"/>
              <a:gd name="connsiteY32" fmla="*/ 1533525 h 1562100"/>
              <a:gd name="connsiteX33" fmla="*/ 2390775 w 2402681"/>
              <a:gd name="connsiteY33" fmla="*/ 1516857 h 1562100"/>
              <a:gd name="connsiteX34" fmla="*/ 2397918 w 2402681"/>
              <a:gd name="connsiteY34" fmla="*/ 1509713 h 1562100"/>
              <a:gd name="connsiteX35" fmla="*/ 2402681 w 2402681"/>
              <a:gd name="connsiteY35" fmla="*/ 1502569 h 1562100"/>
              <a:gd name="connsiteX36" fmla="*/ 2402681 w 2402681"/>
              <a:gd name="connsiteY36" fmla="*/ 1493044 h 1562100"/>
              <a:gd name="connsiteX37" fmla="*/ 2390775 w 2402681"/>
              <a:gd name="connsiteY37" fmla="*/ 1476375 h 1562100"/>
              <a:gd name="connsiteX38" fmla="*/ 2371725 w 2402681"/>
              <a:gd name="connsiteY38" fmla="*/ 1459707 h 1562100"/>
              <a:gd name="connsiteX39" fmla="*/ 2333625 w 2402681"/>
              <a:gd name="connsiteY39" fmla="*/ 1443038 h 1562100"/>
              <a:gd name="connsiteX40" fmla="*/ 2233612 w 2402681"/>
              <a:gd name="connsiteY40" fmla="*/ 1414463 h 1562100"/>
              <a:gd name="connsiteX41" fmla="*/ 2107406 w 2402681"/>
              <a:gd name="connsiteY41" fmla="*/ 1376363 h 1562100"/>
              <a:gd name="connsiteX42" fmla="*/ 2000250 w 2402681"/>
              <a:gd name="connsiteY42" fmla="*/ 1340644 h 1562100"/>
              <a:gd name="connsiteX43" fmla="*/ 1866900 w 2402681"/>
              <a:gd name="connsiteY43" fmla="*/ 1293019 h 1562100"/>
              <a:gd name="connsiteX44" fmla="*/ 1745456 w 2402681"/>
              <a:gd name="connsiteY44" fmla="*/ 1243013 h 1562100"/>
              <a:gd name="connsiteX45" fmla="*/ 1662112 w 2402681"/>
              <a:gd name="connsiteY45" fmla="*/ 1204913 h 1562100"/>
              <a:gd name="connsiteX46" fmla="*/ 1566862 w 2402681"/>
              <a:gd name="connsiteY46" fmla="*/ 1154907 h 1562100"/>
              <a:gd name="connsiteX47" fmla="*/ 1471612 w 2402681"/>
              <a:gd name="connsiteY47" fmla="*/ 1100138 h 1562100"/>
              <a:gd name="connsiteX48" fmla="*/ 1354931 w 2402681"/>
              <a:gd name="connsiteY48" fmla="*/ 1023938 h 1562100"/>
              <a:gd name="connsiteX49" fmla="*/ 1188243 w 2402681"/>
              <a:gd name="connsiteY49" fmla="*/ 909638 h 1562100"/>
              <a:gd name="connsiteX50" fmla="*/ 959643 w 2402681"/>
              <a:gd name="connsiteY50" fmla="*/ 745332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2681" h="1562100">
                <a:moveTo>
                  <a:pt x="959643" y="745332"/>
                </a:moveTo>
                <a:lnTo>
                  <a:pt x="833437" y="650082"/>
                </a:lnTo>
                <a:lnTo>
                  <a:pt x="726281" y="571500"/>
                </a:lnTo>
                <a:lnTo>
                  <a:pt x="607218" y="481013"/>
                </a:lnTo>
                <a:lnTo>
                  <a:pt x="466725" y="373857"/>
                </a:lnTo>
                <a:lnTo>
                  <a:pt x="359568" y="290513"/>
                </a:lnTo>
                <a:lnTo>
                  <a:pt x="278606" y="228600"/>
                </a:lnTo>
                <a:lnTo>
                  <a:pt x="142875" y="121444"/>
                </a:lnTo>
                <a:lnTo>
                  <a:pt x="0" y="0"/>
                </a:lnTo>
                <a:cubicBezTo>
                  <a:pt x="794" y="53975"/>
                  <a:pt x="1587" y="107950"/>
                  <a:pt x="2381" y="161925"/>
                </a:cubicBezTo>
                <a:lnTo>
                  <a:pt x="140493" y="278607"/>
                </a:lnTo>
                <a:lnTo>
                  <a:pt x="307181" y="438150"/>
                </a:lnTo>
                <a:lnTo>
                  <a:pt x="440531" y="566738"/>
                </a:lnTo>
                <a:lnTo>
                  <a:pt x="566737" y="690563"/>
                </a:lnTo>
                <a:lnTo>
                  <a:pt x="704850" y="831057"/>
                </a:lnTo>
                <a:lnTo>
                  <a:pt x="802481" y="931069"/>
                </a:lnTo>
                <a:lnTo>
                  <a:pt x="921543" y="1057275"/>
                </a:lnTo>
                <a:lnTo>
                  <a:pt x="1007268" y="1145382"/>
                </a:lnTo>
                <a:lnTo>
                  <a:pt x="1059656" y="1204913"/>
                </a:lnTo>
                <a:lnTo>
                  <a:pt x="1140618" y="1290638"/>
                </a:lnTo>
                <a:lnTo>
                  <a:pt x="1204912" y="1359694"/>
                </a:lnTo>
                <a:lnTo>
                  <a:pt x="1257300" y="1416844"/>
                </a:lnTo>
                <a:lnTo>
                  <a:pt x="1309687" y="1469232"/>
                </a:lnTo>
                <a:lnTo>
                  <a:pt x="1333500" y="1497807"/>
                </a:lnTo>
                <a:lnTo>
                  <a:pt x="1354931" y="1521619"/>
                </a:lnTo>
                <a:lnTo>
                  <a:pt x="1376362" y="1535907"/>
                </a:lnTo>
                <a:lnTo>
                  <a:pt x="1412081" y="1547813"/>
                </a:lnTo>
                <a:lnTo>
                  <a:pt x="1454943" y="1554957"/>
                </a:lnTo>
                <a:lnTo>
                  <a:pt x="1531143" y="1562100"/>
                </a:lnTo>
                <a:lnTo>
                  <a:pt x="1654968" y="1559719"/>
                </a:lnTo>
                <a:lnTo>
                  <a:pt x="1969293" y="1547813"/>
                </a:lnTo>
                <a:lnTo>
                  <a:pt x="2347912" y="1538288"/>
                </a:lnTo>
                <a:lnTo>
                  <a:pt x="2369343" y="1533525"/>
                </a:lnTo>
                <a:lnTo>
                  <a:pt x="2390775" y="1516857"/>
                </a:lnTo>
                <a:lnTo>
                  <a:pt x="2397918" y="1509713"/>
                </a:lnTo>
                <a:lnTo>
                  <a:pt x="2402681" y="1502569"/>
                </a:lnTo>
                <a:lnTo>
                  <a:pt x="2402681" y="1493044"/>
                </a:lnTo>
                <a:lnTo>
                  <a:pt x="2390775" y="1476375"/>
                </a:lnTo>
                <a:lnTo>
                  <a:pt x="2371725" y="1459707"/>
                </a:lnTo>
                <a:lnTo>
                  <a:pt x="2333625" y="1443038"/>
                </a:lnTo>
                <a:lnTo>
                  <a:pt x="2233612" y="1414463"/>
                </a:lnTo>
                <a:lnTo>
                  <a:pt x="2107406" y="1376363"/>
                </a:lnTo>
                <a:lnTo>
                  <a:pt x="2000250" y="1340644"/>
                </a:lnTo>
                <a:lnTo>
                  <a:pt x="1866900" y="1293019"/>
                </a:lnTo>
                <a:lnTo>
                  <a:pt x="1745456" y="1243013"/>
                </a:lnTo>
                <a:lnTo>
                  <a:pt x="1662112" y="1204913"/>
                </a:lnTo>
                <a:lnTo>
                  <a:pt x="1566862" y="1154907"/>
                </a:lnTo>
                <a:lnTo>
                  <a:pt x="1471612" y="1100138"/>
                </a:lnTo>
                <a:lnTo>
                  <a:pt x="1354931" y="1023938"/>
                </a:lnTo>
                <a:lnTo>
                  <a:pt x="1188243" y="909638"/>
                </a:lnTo>
                <a:lnTo>
                  <a:pt x="959643" y="745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422A19-C874-4A40-BABE-23FB13B32D94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58888"/>
            <a:ext cx="4724400" cy="4846637"/>
            <a:chOff x="2789238" y="1417638"/>
            <a:chExt cx="4724400" cy="4846637"/>
          </a:xfrm>
        </p:grpSpPr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9FA67458-E8D9-436E-9AFC-0BB9AD3BC12A}"/>
                </a:ext>
              </a:extLst>
            </p:cNvPr>
            <p:cNvSpPr/>
            <p:nvPr/>
          </p:nvSpPr>
          <p:spPr>
            <a:xfrm>
              <a:off x="4360863" y="14176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6214914B-45A9-4073-B31B-532C39C3854B}"/>
                </a:ext>
              </a:extLst>
            </p:cNvPr>
            <p:cNvSpPr/>
            <p:nvPr/>
          </p:nvSpPr>
          <p:spPr>
            <a:xfrm>
              <a:off x="3576638" y="22002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0DF98A90-339A-496E-AF11-B2B5F7ECD4D1}"/>
                </a:ext>
              </a:extLst>
            </p:cNvPr>
            <p:cNvSpPr/>
            <p:nvPr/>
          </p:nvSpPr>
          <p:spPr>
            <a:xfrm>
              <a:off x="3941763" y="20399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EAC07A55-880D-4EC8-ADA2-3F9F8BCC35C9}"/>
                </a:ext>
              </a:extLst>
            </p:cNvPr>
            <p:cNvSpPr/>
            <p:nvPr/>
          </p:nvSpPr>
          <p:spPr>
            <a:xfrm>
              <a:off x="4024313" y="26860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F3E695BF-4193-491A-87BF-26BED8FEAD16}"/>
                </a:ext>
              </a:extLst>
            </p:cNvPr>
            <p:cNvSpPr/>
            <p:nvPr/>
          </p:nvSpPr>
          <p:spPr>
            <a:xfrm>
              <a:off x="4049713" y="33353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B9C5EB4D-B023-4D57-B867-77D0D5347FEB}"/>
                </a:ext>
              </a:extLst>
            </p:cNvPr>
            <p:cNvSpPr/>
            <p:nvPr/>
          </p:nvSpPr>
          <p:spPr>
            <a:xfrm>
              <a:off x="4576763" y="35877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A870D726-F3C8-4B32-A15D-AB1D34E1F0BE}"/>
                </a:ext>
              </a:extLst>
            </p:cNvPr>
            <p:cNvSpPr/>
            <p:nvPr/>
          </p:nvSpPr>
          <p:spPr>
            <a:xfrm>
              <a:off x="4157663" y="53768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6832259E-6D4D-4BE7-869D-C3A7937BF2D7}"/>
                </a:ext>
              </a:extLst>
            </p:cNvPr>
            <p:cNvSpPr/>
            <p:nvPr/>
          </p:nvSpPr>
          <p:spPr>
            <a:xfrm>
              <a:off x="3171825" y="41830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73B625EF-71A9-49BB-A4FE-6DB89E47FD1B}"/>
                </a:ext>
              </a:extLst>
            </p:cNvPr>
            <p:cNvSpPr/>
            <p:nvPr/>
          </p:nvSpPr>
          <p:spPr>
            <a:xfrm>
              <a:off x="2789238" y="44053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525F4A2-C0AD-48D5-BAB5-8B67C7CA50F4}"/>
                </a:ext>
              </a:extLst>
            </p:cNvPr>
            <p:cNvSpPr/>
            <p:nvPr/>
          </p:nvSpPr>
          <p:spPr>
            <a:xfrm>
              <a:off x="5259388" y="36766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FBB6D895-FE57-4613-B4A9-041D2EA42EDF}"/>
                </a:ext>
              </a:extLst>
            </p:cNvPr>
            <p:cNvSpPr/>
            <p:nvPr/>
          </p:nvSpPr>
          <p:spPr>
            <a:xfrm>
              <a:off x="5110163" y="43640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8F145F8B-A3FE-432C-B6CD-DD1EFD05BAEC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27E6C5BE-5DF9-4CF3-80DF-555C2689BEC6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176C3C41-03EB-463D-AFA8-6FF97916A21D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E5BA2364-0C05-4BB1-A1BE-311E32FCCFBA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43F5926D-EDA4-44EA-9F8A-5E92582F39CE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7837FEFA-EB78-4D0C-A632-A874CCAF21A9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574B4D6C-374C-49EF-BD78-51187E5C847E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D1DFF34A-54D9-40FA-991A-DFAC55FBF726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D2C69957-216B-4889-A75D-7A90A6313766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274BCA47-B87E-45FB-BE8A-A3380699A5C3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AC13CEE9-719B-48AD-BEF1-4D650E0A3A47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5A9B4966-5A3D-4CCA-8E3D-9478F5223E31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618" name="グループ化 1">
            <a:extLst>
              <a:ext uri="{FF2B5EF4-FFF2-40B4-BE49-F238E27FC236}">
                <a16:creationId xmlns:a16="http://schemas.microsoft.com/office/drawing/2014/main" id="{C7534C28-36E0-4FCE-941A-6DB121D18641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FEBB50B-8D36-4BC2-BA54-2B3F143B466B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B234BDD-1680-4003-BFB6-11BADD532F2C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CE5F5C79-408E-419F-8B0E-B07A9705D846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AF9C389-5E39-46F8-B118-BCCA65DA4EE0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4105FD4-D713-4335-BDDC-E6BDEB2B9A46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83A1EAB-C6CE-4819-BFC6-D6D500CA257A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3DA6506-67F3-4F7D-9773-35964CA1B11C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EBF825C-969F-4CC1-BE81-2F21463AF87C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1D43562-4CBB-4CBF-8A47-DA1F3CEC76A9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AC129CF-A550-4516-ABD6-FEF929613D12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DFD53B5-BCE5-47B2-A2C9-BEB2C816E84D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読書とわたし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冊 乱 従 染 疑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3318786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EAA4AC6-16AD-410C-85DA-ED52AA238582}"/>
              </a:ext>
            </a:extLst>
          </p:cNvPr>
          <p:cNvSpPr/>
          <p:nvPr/>
        </p:nvSpPr>
        <p:spPr>
          <a:xfrm rot="16200000">
            <a:off x="1466850" y="3724276"/>
            <a:ext cx="3933825" cy="393700"/>
          </a:xfrm>
          <a:custGeom>
            <a:avLst/>
            <a:gdLst>
              <a:gd name="connsiteX0" fmla="*/ 1546225 w 3933825"/>
              <a:gd name="connsiteY0" fmla="*/ 139700 h 393700"/>
              <a:gd name="connsiteX1" fmla="*/ 1803400 w 3933825"/>
              <a:gd name="connsiteY1" fmla="*/ 155575 h 393700"/>
              <a:gd name="connsiteX2" fmla="*/ 2012950 w 3933825"/>
              <a:gd name="connsiteY2" fmla="*/ 168275 h 393700"/>
              <a:gd name="connsiteX3" fmla="*/ 2330450 w 3933825"/>
              <a:gd name="connsiteY3" fmla="*/ 168275 h 393700"/>
              <a:gd name="connsiteX4" fmla="*/ 2800350 w 3933825"/>
              <a:gd name="connsiteY4" fmla="*/ 168275 h 393700"/>
              <a:gd name="connsiteX5" fmla="*/ 3121025 w 3933825"/>
              <a:gd name="connsiteY5" fmla="*/ 168275 h 393700"/>
              <a:gd name="connsiteX6" fmla="*/ 3451225 w 3933825"/>
              <a:gd name="connsiteY6" fmla="*/ 168275 h 393700"/>
              <a:gd name="connsiteX7" fmla="*/ 3556000 w 3933825"/>
              <a:gd name="connsiteY7" fmla="*/ 168275 h 393700"/>
              <a:gd name="connsiteX8" fmla="*/ 3590925 w 3933825"/>
              <a:gd name="connsiteY8" fmla="*/ 165100 h 393700"/>
              <a:gd name="connsiteX9" fmla="*/ 3638550 w 3933825"/>
              <a:gd name="connsiteY9" fmla="*/ 152400 h 393700"/>
              <a:gd name="connsiteX10" fmla="*/ 3698875 w 3933825"/>
              <a:gd name="connsiteY10" fmla="*/ 127000 h 393700"/>
              <a:gd name="connsiteX11" fmla="*/ 3778250 w 3933825"/>
              <a:gd name="connsiteY11" fmla="*/ 79375 h 393700"/>
              <a:gd name="connsiteX12" fmla="*/ 3841750 w 3933825"/>
              <a:gd name="connsiteY12" fmla="*/ 34925 h 393700"/>
              <a:gd name="connsiteX13" fmla="*/ 3886200 w 3933825"/>
              <a:gd name="connsiteY13" fmla="*/ 6350 h 393700"/>
              <a:gd name="connsiteX14" fmla="*/ 3905250 w 3933825"/>
              <a:gd name="connsiteY14" fmla="*/ 0 h 393700"/>
              <a:gd name="connsiteX15" fmla="*/ 3914775 w 3933825"/>
              <a:gd name="connsiteY15" fmla="*/ 0 h 393700"/>
              <a:gd name="connsiteX16" fmla="*/ 3921125 w 3933825"/>
              <a:gd name="connsiteY16" fmla="*/ 3175 h 393700"/>
              <a:gd name="connsiteX17" fmla="*/ 3930650 w 3933825"/>
              <a:gd name="connsiteY17" fmla="*/ 9525 h 393700"/>
              <a:gd name="connsiteX18" fmla="*/ 3933825 w 3933825"/>
              <a:gd name="connsiteY18" fmla="*/ 31750 h 393700"/>
              <a:gd name="connsiteX19" fmla="*/ 3933825 w 3933825"/>
              <a:gd name="connsiteY19" fmla="*/ 69850 h 393700"/>
              <a:gd name="connsiteX20" fmla="*/ 3921125 w 3933825"/>
              <a:gd name="connsiteY20" fmla="*/ 117475 h 393700"/>
              <a:gd name="connsiteX21" fmla="*/ 3905250 w 3933825"/>
              <a:gd name="connsiteY21" fmla="*/ 168275 h 393700"/>
              <a:gd name="connsiteX22" fmla="*/ 3876675 w 3933825"/>
              <a:gd name="connsiteY22" fmla="*/ 244475 h 393700"/>
              <a:gd name="connsiteX23" fmla="*/ 3832225 w 3933825"/>
              <a:gd name="connsiteY23" fmla="*/ 346075 h 393700"/>
              <a:gd name="connsiteX24" fmla="*/ 3819525 w 3933825"/>
              <a:gd name="connsiteY24" fmla="*/ 371475 h 393700"/>
              <a:gd name="connsiteX25" fmla="*/ 3689350 w 3933825"/>
              <a:gd name="connsiteY25" fmla="*/ 393700 h 393700"/>
              <a:gd name="connsiteX26" fmla="*/ 3425825 w 3933825"/>
              <a:gd name="connsiteY26" fmla="*/ 390525 h 393700"/>
              <a:gd name="connsiteX27" fmla="*/ 2987675 w 3933825"/>
              <a:gd name="connsiteY27" fmla="*/ 390525 h 393700"/>
              <a:gd name="connsiteX28" fmla="*/ 2654300 w 3933825"/>
              <a:gd name="connsiteY28" fmla="*/ 393700 h 393700"/>
              <a:gd name="connsiteX29" fmla="*/ 2238375 w 3933825"/>
              <a:gd name="connsiteY29" fmla="*/ 393700 h 393700"/>
              <a:gd name="connsiteX30" fmla="*/ 2025650 w 3933825"/>
              <a:gd name="connsiteY30" fmla="*/ 393700 h 393700"/>
              <a:gd name="connsiteX31" fmla="*/ 1717675 w 3933825"/>
              <a:gd name="connsiteY31" fmla="*/ 374650 h 393700"/>
              <a:gd name="connsiteX32" fmla="*/ 1428750 w 3933825"/>
              <a:gd name="connsiteY32" fmla="*/ 358775 h 393700"/>
              <a:gd name="connsiteX33" fmla="*/ 1127125 w 3933825"/>
              <a:gd name="connsiteY33" fmla="*/ 342900 h 393700"/>
              <a:gd name="connsiteX34" fmla="*/ 695325 w 3933825"/>
              <a:gd name="connsiteY34" fmla="*/ 320675 h 393700"/>
              <a:gd name="connsiteX35" fmla="*/ 450850 w 3933825"/>
              <a:gd name="connsiteY35" fmla="*/ 307975 h 393700"/>
              <a:gd name="connsiteX36" fmla="*/ 317500 w 3933825"/>
              <a:gd name="connsiteY36" fmla="*/ 301625 h 393700"/>
              <a:gd name="connsiteX37" fmla="*/ 190500 w 3933825"/>
              <a:gd name="connsiteY37" fmla="*/ 292100 h 393700"/>
              <a:gd name="connsiteX38" fmla="*/ 120650 w 3933825"/>
              <a:gd name="connsiteY38" fmla="*/ 279400 h 393700"/>
              <a:gd name="connsiteX39" fmla="*/ 92075 w 3933825"/>
              <a:gd name="connsiteY39" fmla="*/ 273050 h 393700"/>
              <a:gd name="connsiteX40" fmla="*/ 50800 w 3933825"/>
              <a:gd name="connsiteY40" fmla="*/ 254000 h 393700"/>
              <a:gd name="connsiteX41" fmla="*/ 22225 w 3933825"/>
              <a:gd name="connsiteY41" fmla="*/ 231775 h 393700"/>
              <a:gd name="connsiteX42" fmla="*/ 6350 w 3933825"/>
              <a:gd name="connsiteY42" fmla="*/ 212725 h 393700"/>
              <a:gd name="connsiteX43" fmla="*/ 0 w 3933825"/>
              <a:gd name="connsiteY43" fmla="*/ 196850 h 393700"/>
              <a:gd name="connsiteX44" fmla="*/ 3175 w 3933825"/>
              <a:gd name="connsiteY44" fmla="*/ 180975 h 393700"/>
              <a:gd name="connsiteX45" fmla="*/ 9525 w 3933825"/>
              <a:gd name="connsiteY45" fmla="*/ 161925 h 393700"/>
              <a:gd name="connsiteX46" fmla="*/ 22225 w 3933825"/>
              <a:gd name="connsiteY46" fmla="*/ 142875 h 393700"/>
              <a:gd name="connsiteX47" fmla="*/ 47625 w 3933825"/>
              <a:gd name="connsiteY47" fmla="*/ 117475 h 393700"/>
              <a:gd name="connsiteX48" fmla="*/ 79375 w 3933825"/>
              <a:gd name="connsiteY48" fmla="*/ 98425 h 393700"/>
              <a:gd name="connsiteX49" fmla="*/ 133350 w 3933825"/>
              <a:gd name="connsiteY49" fmla="*/ 73025 h 393700"/>
              <a:gd name="connsiteX50" fmla="*/ 190500 w 3933825"/>
              <a:gd name="connsiteY50" fmla="*/ 53975 h 393700"/>
              <a:gd name="connsiteX51" fmla="*/ 266700 w 3933825"/>
              <a:gd name="connsiteY51" fmla="*/ 41275 h 393700"/>
              <a:gd name="connsiteX52" fmla="*/ 320675 w 3933825"/>
              <a:gd name="connsiteY52" fmla="*/ 34925 h 393700"/>
              <a:gd name="connsiteX53" fmla="*/ 365125 w 3933825"/>
              <a:gd name="connsiteY53" fmla="*/ 34925 h 393700"/>
              <a:gd name="connsiteX54" fmla="*/ 444500 w 3933825"/>
              <a:gd name="connsiteY54" fmla="*/ 47625 h 393700"/>
              <a:gd name="connsiteX55" fmla="*/ 628650 w 3933825"/>
              <a:gd name="connsiteY55" fmla="*/ 76200 h 393700"/>
              <a:gd name="connsiteX56" fmla="*/ 784225 w 3933825"/>
              <a:gd name="connsiteY56" fmla="*/ 88900 h 393700"/>
              <a:gd name="connsiteX57" fmla="*/ 1095375 w 3933825"/>
              <a:gd name="connsiteY57" fmla="*/ 107950 h 393700"/>
              <a:gd name="connsiteX58" fmla="*/ 1546225 w 3933825"/>
              <a:gd name="connsiteY58" fmla="*/ 1397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33825" h="393700">
                <a:moveTo>
                  <a:pt x="1546225" y="139700"/>
                </a:moveTo>
                <a:lnTo>
                  <a:pt x="1803400" y="155575"/>
                </a:lnTo>
                <a:lnTo>
                  <a:pt x="2012950" y="168275"/>
                </a:lnTo>
                <a:lnTo>
                  <a:pt x="2330450" y="168275"/>
                </a:lnTo>
                <a:lnTo>
                  <a:pt x="2800350" y="168275"/>
                </a:lnTo>
                <a:lnTo>
                  <a:pt x="3121025" y="168275"/>
                </a:lnTo>
                <a:lnTo>
                  <a:pt x="3451225" y="168275"/>
                </a:lnTo>
                <a:lnTo>
                  <a:pt x="3556000" y="168275"/>
                </a:lnTo>
                <a:lnTo>
                  <a:pt x="3590925" y="165100"/>
                </a:lnTo>
                <a:lnTo>
                  <a:pt x="3638550" y="152400"/>
                </a:lnTo>
                <a:lnTo>
                  <a:pt x="3698875" y="127000"/>
                </a:lnTo>
                <a:lnTo>
                  <a:pt x="3778250" y="79375"/>
                </a:lnTo>
                <a:lnTo>
                  <a:pt x="3841750" y="34925"/>
                </a:lnTo>
                <a:lnTo>
                  <a:pt x="3886200" y="6350"/>
                </a:lnTo>
                <a:lnTo>
                  <a:pt x="3905250" y="0"/>
                </a:lnTo>
                <a:lnTo>
                  <a:pt x="3914775" y="0"/>
                </a:lnTo>
                <a:lnTo>
                  <a:pt x="3921125" y="3175"/>
                </a:lnTo>
                <a:lnTo>
                  <a:pt x="3930650" y="9525"/>
                </a:lnTo>
                <a:lnTo>
                  <a:pt x="3933825" y="31750"/>
                </a:lnTo>
                <a:lnTo>
                  <a:pt x="3933825" y="69850"/>
                </a:lnTo>
                <a:lnTo>
                  <a:pt x="3921125" y="117475"/>
                </a:lnTo>
                <a:lnTo>
                  <a:pt x="3905250" y="168275"/>
                </a:lnTo>
                <a:lnTo>
                  <a:pt x="3876675" y="244475"/>
                </a:lnTo>
                <a:lnTo>
                  <a:pt x="3832225" y="346075"/>
                </a:lnTo>
                <a:lnTo>
                  <a:pt x="3819525" y="371475"/>
                </a:lnTo>
                <a:lnTo>
                  <a:pt x="3689350" y="393700"/>
                </a:lnTo>
                <a:lnTo>
                  <a:pt x="3425825" y="390525"/>
                </a:lnTo>
                <a:lnTo>
                  <a:pt x="2987675" y="390525"/>
                </a:lnTo>
                <a:lnTo>
                  <a:pt x="2654300" y="393700"/>
                </a:lnTo>
                <a:lnTo>
                  <a:pt x="2238375" y="393700"/>
                </a:lnTo>
                <a:lnTo>
                  <a:pt x="2025650" y="393700"/>
                </a:lnTo>
                <a:lnTo>
                  <a:pt x="1717675" y="374650"/>
                </a:lnTo>
                <a:lnTo>
                  <a:pt x="1428750" y="358775"/>
                </a:lnTo>
                <a:lnTo>
                  <a:pt x="1127125" y="342900"/>
                </a:lnTo>
                <a:lnTo>
                  <a:pt x="695325" y="320675"/>
                </a:lnTo>
                <a:lnTo>
                  <a:pt x="450850" y="307975"/>
                </a:lnTo>
                <a:lnTo>
                  <a:pt x="317500" y="301625"/>
                </a:lnTo>
                <a:lnTo>
                  <a:pt x="190500" y="292100"/>
                </a:lnTo>
                <a:lnTo>
                  <a:pt x="120650" y="279400"/>
                </a:lnTo>
                <a:lnTo>
                  <a:pt x="92075" y="273050"/>
                </a:lnTo>
                <a:lnTo>
                  <a:pt x="50800" y="254000"/>
                </a:lnTo>
                <a:lnTo>
                  <a:pt x="22225" y="231775"/>
                </a:lnTo>
                <a:lnTo>
                  <a:pt x="6350" y="212725"/>
                </a:lnTo>
                <a:lnTo>
                  <a:pt x="0" y="196850"/>
                </a:lnTo>
                <a:lnTo>
                  <a:pt x="3175" y="180975"/>
                </a:lnTo>
                <a:lnTo>
                  <a:pt x="9525" y="161925"/>
                </a:lnTo>
                <a:lnTo>
                  <a:pt x="22225" y="142875"/>
                </a:lnTo>
                <a:lnTo>
                  <a:pt x="47625" y="117475"/>
                </a:lnTo>
                <a:lnTo>
                  <a:pt x="79375" y="98425"/>
                </a:lnTo>
                <a:lnTo>
                  <a:pt x="133350" y="73025"/>
                </a:lnTo>
                <a:lnTo>
                  <a:pt x="190500" y="53975"/>
                </a:lnTo>
                <a:lnTo>
                  <a:pt x="266700" y="41275"/>
                </a:lnTo>
                <a:lnTo>
                  <a:pt x="320675" y="34925"/>
                </a:lnTo>
                <a:lnTo>
                  <a:pt x="365125" y="34925"/>
                </a:lnTo>
                <a:lnTo>
                  <a:pt x="444500" y="47625"/>
                </a:lnTo>
                <a:lnTo>
                  <a:pt x="628650" y="76200"/>
                </a:lnTo>
                <a:lnTo>
                  <a:pt x="784225" y="88900"/>
                </a:lnTo>
                <a:lnTo>
                  <a:pt x="1095375" y="107950"/>
                </a:lnTo>
                <a:lnTo>
                  <a:pt x="1546225" y="139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C0C5F9-B9AD-4573-90D8-C557A185A9CB}"/>
              </a:ext>
            </a:extLst>
          </p:cNvPr>
          <p:cNvSpPr/>
          <p:nvPr/>
        </p:nvSpPr>
        <p:spPr>
          <a:xfrm rot="16200000">
            <a:off x="2935288" y="2390775"/>
            <a:ext cx="4241800" cy="3022600"/>
          </a:xfrm>
          <a:custGeom>
            <a:avLst/>
            <a:gdLst>
              <a:gd name="connsiteX0" fmla="*/ 4116745 w 4241259"/>
              <a:gd name="connsiteY0" fmla="*/ 1217903 h 3023357"/>
              <a:gd name="connsiteX1" fmla="*/ 4093399 w 4241259"/>
              <a:gd name="connsiteY1" fmla="*/ 1035023 h 3023357"/>
              <a:gd name="connsiteX2" fmla="*/ 4073944 w 4241259"/>
              <a:gd name="connsiteY2" fmla="*/ 887162 h 3023357"/>
              <a:gd name="connsiteX3" fmla="*/ 4058379 w 4241259"/>
              <a:gd name="connsiteY3" fmla="*/ 758757 h 3023357"/>
              <a:gd name="connsiteX4" fmla="*/ 4031142 w 4241259"/>
              <a:gd name="connsiteY4" fmla="*/ 571986 h 3023357"/>
              <a:gd name="connsiteX5" fmla="*/ 4000013 w 4241259"/>
              <a:gd name="connsiteY5" fmla="*/ 361869 h 3023357"/>
              <a:gd name="connsiteX6" fmla="*/ 3968885 w 4241259"/>
              <a:gd name="connsiteY6" fmla="*/ 151751 h 3023357"/>
              <a:gd name="connsiteX7" fmla="*/ 3941648 w 4241259"/>
              <a:gd name="connsiteY7" fmla="*/ 0 h 3023357"/>
              <a:gd name="connsiteX8" fmla="*/ 3789896 w 4241259"/>
              <a:gd name="connsiteY8" fmla="*/ 15564 h 3023357"/>
              <a:gd name="connsiteX9" fmla="*/ 3813242 w 4241259"/>
              <a:gd name="connsiteY9" fmla="*/ 210117 h 3023357"/>
              <a:gd name="connsiteX10" fmla="*/ 3840480 w 4241259"/>
              <a:gd name="connsiteY10" fmla="*/ 439690 h 3023357"/>
              <a:gd name="connsiteX11" fmla="*/ 3867717 w 4241259"/>
              <a:gd name="connsiteY11" fmla="*/ 669263 h 3023357"/>
              <a:gd name="connsiteX12" fmla="*/ 3906628 w 4241259"/>
              <a:gd name="connsiteY12" fmla="*/ 867707 h 3023357"/>
              <a:gd name="connsiteX13" fmla="*/ 3937756 w 4241259"/>
              <a:gd name="connsiteY13" fmla="*/ 1171210 h 3023357"/>
              <a:gd name="connsiteX14" fmla="*/ 3968885 w 4241259"/>
              <a:gd name="connsiteY14" fmla="*/ 1490277 h 3023357"/>
              <a:gd name="connsiteX15" fmla="*/ 3976667 w 4241259"/>
              <a:gd name="connsiteY15" fmla="*/ 1571990 h 3023357"/>
              <a:gd name="connsiteX16" fmla="*/ 3996122 w 4241259"/>
              <a:gd name="connsiteY16" fmla="*/ 1739305 h 3023357"/>
              <a:gd name="connsiteX17" fmla="*/ 4007796 w 4241259"/>
              <a:gd name="connsiteY17" fmla="*/ 1949423 h 3023357"/>
              <a:gd name="connsiteX18" fmla="*/ 4031142 w 4241259"/>
              <a:gd name="connsiteY18" fmla="*/ 2326856 h 3023357"/>
              <a:gd name="connsiteX19" fmla="*/ 4042815 w 4241259"/>
              <a:gd name="connsiteY19" fmla="*/ 2548647 h 3023357"/>
              <a:gd name="connsiteX20" fmla="*/ 4038924 w 4241259"/>
              <a:gd name="connsiteY20" fmla="*/ 2568102 h 3023357"/>
              <a:gd name="connsiteX21" fmla="*/ 4031142 w 4241259"/>
              <a:gd name="connsiteY21" fmla="*/ 2603122 h 3023357"/>
              <a:gd name="connsiteX22" fmla="*/ 4015578 w 4241259"/>
              <a:gd name="connsiteY22" fmla="*/ 2630359 h 3023357"/>
              <a:gd name="connsiteX23" fmla="*/ 3992231 w 4241259"/>
              <a:gd name="connsiteY23" fmla="*/ 2645923 h 3023357"/>
              <a:gd name="connsiteX24" fmla="*/ 3957212 w 4241259"/>
              <a:gd name="connsiteY24" fmla="*/ 2653705 h 3023357"/>
              <a:gd name="connsiteX25" fmla="*/ 3762659 w 4241259"/>
              <a:gd name="connsiteY25" fmla="*/ 2653705 h 3023357"/>
              <a:gd name="connsiteX26" fmla="*/ 3416354 w 4241259"/>
              <a:gd name="connsiteY26" fmla="*/ 2653705 h 3023357"/>
              <a:gd name="connsiteX27" fmla="*/ 3046703 w 4241259"/>
              <a:gd name="connsiteY27" fmla="*/ 2649814 h 3023357"/>
              <a:gd name="connsiteX28" fmla="*/ 2735418 w 4241259"/>
              <a:gd name="connsiteY28" fmla="*/ 2649814 h 3023357"/>
              <a:gd name="connsiteX29" fmla="*/ 2587557 w 4241259"/>
              <a:gd name="connsiteY29" fmla="*/ 2649814 h 3023357"/>
              <a:gd name="connsiteX30" fmla="*/ 2252926 w 4241259"/>
              <a:gd name="connsiteY30" fmla="*/ 2653705 h 3023357"/>
              <a:gd name="connsiteX31" fmla="*/ 1774325 w 4241259"/>
              <a:gd name="connsiteY31" fmla="*/ 2661488 h 3023357"/>
              <a:gd name="connsiteX32" fmla="*/ 1447476 w 4241259"/>
              <a:gd name="connsiteY32" fmla="*/ 2665379 h 3023357"/>
              <a:gd name="connsiteX33" fmla="*/ 1151755 w 4241259"/>
              <a:gd name="connsiteY33" fmla="*/ 2673161 h 3023357"/>
              <a:gd name="connsiteX34" fmla="*/ 859925 w 4241259"/>
              <a:gd name="connsiteY34" fmla="*/ 2677052 h 3023357"/>
              <a:gd name="connsiteX35" fmla="*/ 669263 w 4241259"/>
              <a:gd name="connsiteY35" fmla="*/ 2669270 h 3023357"/>
              <a:gd name="connsiteX36" fmla="*/ 607006 w 4241259"/>
              <a:gd name="connsiteY36" fmla="*/ 2657597 h 3023357"/>
              <a:gd name="connsiteX37" fmla="*/ 46693 w 4241259"/>
              <a:gd name="connsiteY37" fmla="*/ 2610904 h 3023357"/>
              <a:gd name="connsiteX38" fmla="*/ 27237 w 4241259"/>
              <a:gd name="connsiteY38" fmla="*/ 2614795 h 3023357"/>
              <a:gd name="connsiteX39" fmla="*/ 11673 w 4241259"/>
              <a:gd name="connsiteY39" fmla="*/ 2626468 h 3023357"/>
              <a:gd name="connsiteX40" fmla="*/ 7782 w 4241259"/>
              <a:gd name="connsiteY40" fmla="*/ 2638141 h 3023357"/>
              <a:gd name="connsiteX41" fmla="*/ 0 w 4241259"/>
              <a:gd name="connsiteY41" fmla="*/ 2665379 h 3023357"/>
              <a:gd name="connsiteX42" fmla="*/ 3891 w 4241259"/>
              <a:gd name="connsiteY42" fmla="*/ 2692616 h 3023357"/>
              <a:gd name="connsiteX43" fmla="*/ 15564 w 4241259"/>
              <a:gd name="connsiteY43" fmla="*/ 2719854 h 3023357"/>
              <a:gd name="connsiteX44" fmla="*/ 46693 w 4241259"/>
              <a:gd name="connsiteY44" fmla="*/ 2758764 h 3023357"/>
              <a:gd name="connsiteX45" fmla="*/ 124514 w 4241259"/>
              <a:gd name="connsiteY45" fmla="*/ 2813239 h 3023357"/>
              <a:gd name="connsiteX46" fmla="*/ 202335 w 4241259"/>
              <a:gd name="connsiteY46" fmla="*/ 2856041 h 3023357"/>
              <a:gd name="connsiteX47" fmla="*/ 311285 w 4241259"/>
              <a:gd name="connsiteY47" fmla="*/ 2906625 h 3023357"/>
              <a:gd name="connsiteX48" fmla="*/ 369651 w 4241259"/>
              <a:gd name="connsiteY48" fmla="*/ 2926080 h 3023357"/>
              <a:gd name="connsiteX49" fmla="*/ 431908 w 4241259"/>
              <a:gd name="connsiteY49" fmla="*/ 2937753 h 3023357"/>
              <a:gd name="connsiteX50" fmla="*/ 486383 w 4241259"/>
              <a:gd name="connsiteY50" fmla="*/ 2949426 h 3023357"/>
              <a:gd name="connsiteX51" fmla="*/ 533076 w 4241259"/>
              <a:gd name="connsiteY51" fmla="*/ 2949426 h 3023357"/>
              <a:gd name="connsiteX52" fmla="*/ 649808 w 4241259"/>
              <a:gd name="connsiteY52" fmla="*/ 2937753 h 3023357"/>
              <a:gd name="connsiteX53" fmla="*/ 778213 w 4241259"/>
              <a:gd name="connsiteY53" fmla="*/ 2926080 h 3023357"/>
              <a:gd name="connsiteX54" fmla="*/ 1007785 w 4241259"/>
              <a:gd name="connsiteY54" fmla="*/ 2918298 h 3023357"/>
              <a:gd name="connsiteX55" fmla="*/ 1322962 w 4241259"/>
              <a:gd name="connsiteY55" fmla="*/ 2906625 h 3023357"/>
              <a:gd name="connsiteX56" fmla="*/ 1677048 w 4241259"/>
              <a:gd name="connsiteY56" fmla="*/ 2898842 h 3023357"/>
              <a:gd name="connsiteX57" fmla="*/ 1980551 w 4241259"/>
              <a:gd name="connsiteY57" fmla="*/ 2898842 h 3023357"/>
              <a:gd name="connsiteX58" fmla="*/ 2346311 w 4241259"/>
              <a:gd name="connsiteY58" fmla="*/ 2898842 h 3023357"/>
              <a:gd name="connsiteX59" fmla="*/ 2696507 w 4241259"/>
              <a:gd name="connsiteY59" fmla="*/ 2898842 h 3023357"/>
              <a:gd name="connsiteX60" fmla="*/ 3120633 w 4241259"/>
              <a:gd name="connsiteY60" fmla="*/ 2906625 h 3023357"/>
              <a:gd name="connsiteX61" fmla="*/ 3501957 w 4241259"/>
              <a:gd name="connsiteY61" fmla="*/ 2914407 h 3023357"/>
              <a:gd name="connsiteX62" fmla="*/ 3739312 w 4241259"/>
              <a:gd name="connsiteY62" fmla="*/ 2922189 h 3023357"/>
              <a:gd name="connsiteX63" fmla="*/ 3786005 w 4241259"/>
              <a:gd name="connsiteY63" fmla="*/ 2929971 h 3023357"/>
              <a:gd name="connsiteX64" fmla="*/ 3828807 w 4241259"/>
              <a:gd name="connsiteY64" fmla="*/ 2945535 h 3023357"/>
              <a:gd name="connsiteX65" fmla="*/ 3863826 w 4241259"/>
              <a:gd name="connsiteY65" fmla="*/ 2968882 h 3023357"/>
              <a:gd name="connsiteX66" fmla="*/ 3898846 w 4241259"/>
              <a:gd name="connsiteY66" fmla="*/ 3000010 h 3023357"/>
              <a:gd name="connsiteX67" fmla="*/ 3914410 w 4241259"/>
              <a:gd name="connsiteY67" fmla="*/ 3007792 h 3023357"/>
              <a:gd name="connsiteX68" fmla="*/ 3929974 w 4241259"/>
              <a:gd name="connsiteY68" fmla="*/ 3015574 h 3023357"/>
              <a:gd name="connsiteX69" fmla="*/ 3953321 w 4241259"/>
              <a:gd name="connsiteY69" fmla="*/ 3023357 h 3023357"/>
              <a:gd name="connsiteX70" fmla="*/ 3972776 w 4241259"/>
              <a:gd name="connsiteY70" fmla="*/ 3023357 h 3023357"/>
              <a:gd name="connsiteX71" fmla="*/ 4007796 w 4241259"/>
              <a:gd name="connsiteY71" fmla="*/ 3011683 h 3023357"/>
              <a:gd name="connsiteX72" fmla="*/ 4046706 w 4241259"/>
              <a:gd name="connsiteY72" fmla="*/ 2984446 h 3023357"/>
              <a:gd name="connsiteX73" fmla="*/ 4116745 w 4241259"/>
              <a:gd name="connsiteY73" fmla="*/ 2914407 h 3023357"/>
              <a:gd name="connsiteX74" fmla="*/ 4186785 w 4241259"/>
              <a:gd name="connsiteY74" fmla="*/ 2824912 h 3023357"/>
              <a:gd name="connsiteX75" fmla="*/ 4233477 w 4241259"/>
              <a:gd name="connsiteY75" fmla="*/ 2747091 h 3023357"/>
              <a:gd name="connsiteX76" fmla="*/ 4241259 w 4241259"/>
              <a:gd name="connsiteY76" fmla="*/ 2719854 h 3023357"/>
              <a:gd name="connsiteX77" fmla="*/ 4237368 w 4241259"/>
              <a:gd name="connsiteY77" fmla="*/ 2688725 h 3023357"/>
              <a:gd name="connsiteX78" fmla="*/ 4210131 w 4241259"/>
              <a:gd name="connsiteY78" fmla="*/ 2556429 h 3023357"/>
              <a:gd name="connsiteX79" fmla="*/ 4198458 w 4241259"/>
              <a:gd name="connsiteY79" fmla="*/ 2470825 h 3023357"/>
              <a:gd name="connsiteX80" fmla="*/ 4190676 w 4241259"/>
              <a:gd name="connsiteY80" fmla="*/ 2291837 h 3023357"/>
              <a:gd name="connsiteX81" fmla="*/ 4182893 w 4241259"/>
              <a:gd name="connsiteY81" fmla="*/ 2066155 h 3023357"/>
              <a:gd name="connsiteX82" fmla="*/ 4171220 w 4241259"/>
              <a:gd name="connsiteY82" fmla="*/ 1887166 h 3023357"/>
              <a:gd name="connsiteX83" fmla="*/ 4159547 w 4241259"/>
              <a:gd name="connsiteY83" fmla="*/ 1708177 h 3023357"/>
              <a:gd name="connsiteX84" fmla="*/ 4143983 w 4241259"/>
              <a:gd name="connsiteY84" fmla="*/ 1509733 h 3023357"/>
              <a:gd name="connsiteX85" fmla="*/ 4116745 w 4241259"/>
              <a:gd name="connsiteY85" fmla="*/ 1217903 h 302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41259" h="3023357">
                <a:moveTo>
                  <a:pt x="4116745" y="1217903"/>
                </a:moveTo>
                <a:lnTo>
                  <a:pt x="4093399" y="1035023"/>
                </a:lnTo>
                <a:lnTo>
                  <a:pt x="4073944" y="887162"/>
                </a:lnTo>
                <a:lnTo>
                  <a:pt x="4058379" y="758757"/>
                </a:lnTo>
                <a:lnTo>
                  <a:pt x="4031142" y="571986"/>
                </a:lnTo>
                <a:lnTo>
                  <a:pt x="4000013" y="361869"/>
                </a:lnTo>
                <a:lnTo>
                  <a:pt x="3968885" y="151751"/>
                </a:lnTo>
                <a:lnTo>
                  <a:pt x="3941648" y="0"/>
                </a:lnTo>
                <a:lnTo>
                  <a:pt x="3789896" y="15564"/>
                </a:lnTo>
                <a:lnTo>
                  <a:pt x="3813242" y="210117"/>
                </a:lnTo>
                <a:lnTo>
                  <a:pt x="3840480" y="439690"/>
                </a:lnTo>
                <a:lnTo>
                  <a:pt x="3867717" y="669263"/>
                </a:lnTo>
                <a:lnTo>
                  <a:pt x="3906628" y="867707"/>
                </a:lnTo>
                <a:lnTo>
                  <a:pt x="3937756" y="1171210"/>
                </a:lnTo>
                <a:lnTo>
                  <a:pt x="3968885" y="1490277"/>
                </a:lnTo>
                <a:lnTo>
                  <a:pt x="3976667" y="1571990"/>
                </a:lnTo>
                <a:lnTo>
                  <a:pt x="3996122" y="1739305"/>
                </a:lnTo>
                <a:lnTo>
                  <a:pt x="4007796" y="1949423"/>
                </a:lnTo>
                <a:lnTo>
                  <a:pt x="4031142" y="2326856"/>
                </a:lnTo>
                <a:lnTo>
                  <a:pt x="4042815" y="2548647"/>
                </a:lnTo>
                <a:lnTo>
                  <a:pt x="4038924" y="2568102"/>
                </a:lnTo>
                <a:lnTo>
                  <a:pt x="4031142" y="2603122"/>
                </a:lnTo>
                <a:lnTo>
                  <a:pt x="4015578" y="2630359"/>
                </a:lnTo>
                <a:lnTo>
                  <a:pt x="3992231" y="2645923"/>
                </a:lnTo>
                <a:lnTo>
                  <a:pt x="3957212" y="2653705"/>
                </a:lnTo>
                <a:lnTo>
                  <a:pt x="3762659" y="2653705"/>
                </a:lnTo>
                <a:lnTo>
                  <a:pt x="3416354" y="2653705"/>
                </a:lnTo>
                <a:lnTo>
                  <a:pt x="3046703" y="2649814"/>
                </a:lnTo>
                <a:lnTo>
                  <a:pt x="2735418" y="2649814"/>
                </a:lnTo>
                <a:lnTo>
                  <a:pt x="2587557" y="2649814"/>
                </a:lnTo>
                <a:lnTo>
                  <a:pt x="2252926" y="2653705"/>
                </a:lnTo>
                <a:lnTo>
                  <a:pt x="1774325" y="2661488"/>
                </a:lnTo>
                <a:lnTo>
                  <a:pt x="1447476" y="2665379"/>
                </a:lnTo>
                <a:lnTo>
                  <a:pt x="1151755" y="2673161"/>
                </a:lnTo>
                <a:lnTo>
                  <a:pt x="859925" y="2677052"/>
                </a:lnTo>
                <a:lnTo>
                  <a:pt x="669263" y="2669270"/>
                </a:lnTo>
                <a:lnTo>
                  <a:pt x="607006" y="2657597"/>
                </a:lnTo>
                <a:lnTo>
                  <a:pt x="46693" y="2610904"/>
                </a:lnTo>
                <a:lnTo>
                  <a:pt x="27237" y="2614795"/>
                </a:lnTo>
                <a:lnTo>
                  <a:pt x="11673" y="2626468"/>
                </a:lnTo>
                <a:lnTo>
                  <a:pt x="7782" y="2638141"/>
                </a:lnTo>
                <a:lnTo>
                  <a:pt x="0" y="2665379"/>
                </a:lnTo>
                <a:lnTo>
                  <a:pt x="3891" y="2692616"/>
                </a:lnTo>
                <a:lnTo>
                  <a:pt x="15564" y="2719854"/>
                </a:lnTo>
                <a:lnTo>
                  <a:pt x="46693" y="2758764"/>
                </a:lnTo>
                <a:lnTo>
                  <a:pt x="124514" y="2813239"/>
                </a:lnTo>
                <a:lnTo>
                  <a:pt x="202335" y="2856041"/>
                </a:lnTo>
                <a:lnTo>
                  <a:pt x="311285" y="2906625"/>
                </a:lnTo>
                <a:lnTo>
                  <a:pt x="369651" y="2926080"/>
                </a:lnTo>
                <a:lnTo>
                  <a:pt x="431908" y="2937753"/>
                </a:lnTo>
                <a:lnTo>
                  <a:pt x="486383" y="2949426"/>
                </a:lnTo>
                <a:lnTo>
                  <a:pt x="533076" y="2949426"/>
                </a:lnTo>
                <a:lnTo>
                  <a:pt x="649808" y="2937753"/>
                </a:lnTo>
                <a:lnTo>
                  <a:pt x="778213" y="2926080"/>
                </a:lnTo>
                <a:lnTo>
                  <a:pt x="1007785" y="2918298"/>
                </a:lnTo>
                <a:lnTo>
                  <a:pt x="1322962" y="2906625"/>
                </a:lnTo>
                <a:lnTo>
                  <a:pt x="1677048" y="2898842"/>
                </a:lnTo>
                <a:lnTo>
                  <a:pt x="1980551" y="2898842"/>
                </a:lnTo>
                <a:lnTo>
                  <a:pt x="2346311" y="2898842"/>
                </a:lnTo>
                <a:lnTo>
                  <a:pt x="2696507" y="2898842"/>
                </a:lnTo>
                <a:lnTo>
                  <a:pt x="3120633" y="2906625"/>
                </a:lnTo>
                <a:lnTo>
                  <a:pt x="3501957" y="2914407"/>
                </a:lnTo>
                <a:lnTo>
                  <a:pt x="3739312" y="2922189"/>
                </a:lnTo>
                <a:lnTo>
                  <a:pt x="3786005" y="2929971"/>
                </a:lnTo>
                <a:lnTo>
                  <a:pt x="3828807" y="2945535"/>
                </a:lnTo>
                <a:lnTo>
                  <a:pt x="3863826" y="2968882"/>
                </a:lnTo>
                <a:lnTo>
                  <a:pt x="3898846" y="3000010"/>
                </a:lnTo>
                <a:lnTo>
                  <a:pt x="3914410" y="3007792"/>
                </a:lnTo>
                <a:lnTo>
                  <a:pt x="3929974" y="3015574"/>
                </a:lnTo>
                <a:lnTo>
                  <a:pt x="3953321" y="3023357"/>
                </a:lnTo>
                <a:lnTo>
                  <a:pt x="3972776" y="3023357"/>
                </a:lnTo>
                <a:lnTo>
                  <a:pt x="4007796" y="3011683"/>
                </a:lnTo>
                <a:lnTo>
                  <a:pt x="4046706" y="2984446"/>
                </a:lnTo>
                <a:lnTo>
                  <a:pt x="4116745" y="2914407"/>
                </a:lnTo>
                <a:lnTo>
                  <a:pt x="4186785" y="2824912"/>
                </a:lnTo>
                <a:lnTo>
                  <a:pt x="4233477" y="2747091"/>
                </a:lnTo>
                <a:lnTo>
                  <a:pt x="4241259" y="2719854"/>
                </a:lnTo>
                <a:lnTo>
                  <a:pt x="4237368" y="2688725"/>
                </a:lnTo>
                <a:lnTo>
                  <a:pt x="4210131" y="2556429"/>
                </a:lnTo>
                <a:lnTo>
                  <a:pt x="4198458" y="2470825"/>
                </a:lnTo>
                <a:lnTo>
                  <a:pt x="4190676" y="2291837"/>
                </a:lnTo>
                <a:lnTo>
                  <a:pt x="4182893" y="2066155"/>
                </a:lnTo>
                <a:lnTo>
                  <a:pt x="4171220" y="1887166"/>
                </a:lnTo>
                <a:lnTo>
                  <a:pt x="4159547" y="1708177"/>
                </a:lnTo>
                <a:lnTo>
                  <a:pt x="4143983" y="1509733"/>
                </a:lnTo>
                <a:lnTo>
                  <a:pt x="4116745" y="12179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3BC65B3-26A8-4E2F-8531-621F6D639881}"/>
              </a:ext>
            </a:extLst>
          </p:cNvPr>
          <p:cNvSpPr/>
          <p:nvPr/>
        </p:nvSpPr>
        <p:spPr>
          <a:xfrm rot="16200000">
            <a:off x="5534025" y="5287963"/>
            <a:ext cx="819150" cy="641350"/>
          </a:xfrm>
          <a:custGeom>
            <a:avLst/>
            <a:gdLst>
              <a:gd name="connsiteX0" fmla="*/ 616744 w 819150"/>
              <a:gd name="connsiteY0" fmla="*/ 126206 h 640556"/>
              <a:gd name="connsiteX1" fmla="*/ 552450 w 819150"/>
              <a:gd name="connsiteY1" fmla="*/ 300037 h 640556"/>
              <a:gd name="connsiteX2" fmla="*/ 511969 w 819150"/>
              <a:gd name="connsiteY2" fmla="*/ 411956 h 640556"/>
              <a:gd name="connsiteX3" fmla="*/ 511969 w 819150"/>
              <a:gd name="connsiteY3" fmla="*/ 435768 h 640556"/>
              <a:gd name="connsiteX4" fmla="*/ 514350 w 819150"/>
              <a:gd name="connsiteY4" fmla="*/ 464343 h 640556"/>
              <a:gd name="connsiteX5" fmla="*/ 521494 w 819150"/>
              <a:gd name="connsiteY5" fmla="*/ 495300 h 640556"/>
              <a:gd name="connsiteX6" fmla="*/ 533400 w 819150"/>
              <a:gd name="connsiteY6" fmla="*/ 521493 h 640556"/>
              <a:gd name="connsiteX7" fmla="*/ 552450 w 819150"/>
              <a:gd name="connsiteY7" fmla="*/ 545306 h 640556"/>
              <a:gd name="connsiteX8" fmla="*/ 564356 w 819150"/>
              <a:gd name="connsiteY8" fmla="*/ 557212 h 640556"/>
              <a:gd name="connsiteX9" fmla="*/ 581025 w 819150"/>
              <a:gd name="connsiteY9" fmla="*/ 566737 h 640556"/>
              <a:gd name="connsiteX10" fmla="*/ 614362 w 819150"/>
              <a:gd name="connsiteY10" fmla="*/ 576262 h 640556"/>
              <a:gd name="connsiteX11" fmla="*/ 652462 w 819150"/>
              <a:gd name="connsiteY11" fmla="*/ 585787 h 640556"/>
              <a:gd name="connsiteX12" fmla="*/ 711994 w 819150"/>
              <a:gd name="connsiteY12" fmla="*/ 595312 h 640556"/>
              <a:gd name="connsiteX13" fmla="*/ 819150 w 819150"/>
              <a:gd name="connsiteY13" fmla="*/ 600075 h 640556"/>
              <a:gd name="connsiteX14" fmla="*/ 14287 w 819150"/>
              <a:gd name="connsiteY14" fmla="*/ 640556 h 640556"/>
              <a:gd name="connsiteX15" fmla="*/ 2381 w 819150"/>
              <a:gd name="connsiteY15" fmla="*/ 611981 h 640556"/>
              <a:gd name="connsiteX16" fmla="*/ 0 w 819150"/>
              <a:gd name="connsiteY16" fmla="*/ 588168 h 640556"/>
              <a:gd name="connsiteX17" fmla="*/ 7144 w 819150"/>
              <a:gd name="connsiteY17" fmla="*/ 550068 h 640556"/>
              <a:gd name="connsiteX18" fmla="*/ 28575 w 819150"/>
              <a:gd name="connsiteY18" fmla="*/ 531018 h 640556"/>
              <a:gd name="connsiteX19" fmla="*/ 54769 w 819150"/>
              <a:gd name="connsiteY19" fmla="*/ 523875 h 640556"/>
              <a:gd name="connsiteX20" fmla="*/ 80962 w 819150"/>
              <a:gd name="connsiteY20" fmla="*/ 519112 h 640556"/>
              <a:gd name="connsiteX21" fmla="*/ 126206 w 819150"/>
              <a:gd name="connsiteY21" fmla="*/ 502443 h 640556"/>
              <a:gd name="connsiteX22" fmla="*/ 188119 w 819150"/>
              <a:gd name="connsiteY22" fmla="*/ 469106 h 640556"/>
              <a:gd name="connsiteX23" fmla="*/ 266700 w 819150"/>
              <a:gd name="connsiteY23" fmla="*/ 416718 h 640556"/>
              <a:gd name="connsiteX24" fmla="*/ 328612 w 819150"/>
              <a:gd name="connsiteY24" fmla="*/ 364331 h 640556"/>
              <a:gd name="connsiteX25" fmla="*/ 407194 w 819150"/>
              <a:gd name="connsiteY25" fmla="*/ 285750 h 640556"/>
              <a:gd name="connsiteX26" fmla="*/ 476250 w 819150"/>
              <a:gd name="connsiteY26" fmla="*/ 200025 h 640556"/>
              <a:gd name="connsiteX27" fmla="*/ 533400 w 819150"/>
              <a:gd name="connsiteY27" fmla="*/ 121443 h 640556"/>
              <a:gd name="connsiteX28" fmla="*/ 581025 w 819150"/>
              <a:gd name="connsiteY28" fmla="*/ 42862 h 640556"/>
              <a:gd name="connsiteX29" fmla="*/ 602456 w 819150"/>
              <a:gd name="connsiteY29" fmla="*/ 14287 h 640556"/>
              <a:gd name="connsiteX30" fmla="*/ 623887 w 819150"/>
              <a:gd name="connsiteY30" fmla="*/ 2381 h 640556"/>
              <a:gd name="connsiteX31" fmla="*/ 638175 w 819150"/>
              <a:gd name="connsiteY31" fmla="*/ 0 h 640556"/>
              <a:gd name="connsiteX32" fmla="*/ 645319 w 819150"/>
              <a:gd name="connsiteY32" fmla="*/ 4762 h 640556"/>
              <a:gd name="connsiteX33" fmla="*/ 650081 w 819150"/>
              <a:gd name="connsiteY33" fmla="*/ 16668 h 640556"/>
              <a:gd name="connsiteX34" fmla="*/ 650081 w 819150"/>
              <a:gd name="connsiteY34" fmla="*/ 28575 h 640556"/>
              <a:gd name="connsiteX35" fmla="*/ 640556 w 819150"/>
              <a:gd name="connsiteY35" fmla="*/ 71437 h 640556"/>
              <a:gd name="connsiteX36" fmla="*/ 616744 w 819150"/>
              <a:gd name="connsiteY36" fmla="*/ 1262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40556">
                <a:moveTo>
                  <a:pt x="616744" y="126206"/>
                </a:moveTo>
                <a:lnTo>
                  <a:pt x="552450" y="300037"/>
                </a:lnTo>
                <a:lnTo>
                  <a:pt x="511969" y="411956"/>
                </a:lnTo>
                <a:lnTo>
                  <a:pt x="511969" y="435768"/>
                </a:lnTo>
                <a:lnTo>
                  <a:pt x="514350" y="464343"/>
                </a:lnTo>
                <a:lnTo>
                  <a:pt x="521494" y="495300"/>
                </a:lnTo>
                <a:lnTo>
                  <a:pt x="533400" y="521493"/>
                </a:lnTo>
                <a:lnTo>
                  <a:pt x="552450" y="545306"/>
                </a:lnTo>
                <a:lnTo>
                  <a:pt x="564356" y="557212"/>
                </a:lnTo>
                <a:lnTo>
                  <a:pt x="581025" y="566737"/>
                </a:lnTo>
                <a:lnTo>
                  <a:pt x="614362" y="576262"/>
                </a:lnTo>
                <a:lnTo>
                  <a:pt x="652462" y="585787"/>
                </a:lnTo>
                <a:lnTo>
                  <a:pt x="711994" y="595312"/>
                </a:lnTo>
                <a:lnTo>
                  <a:pt x="819150" y="600075"/>
                </a:lnTo>
                <a:lnTo>
                  <a:pt x="14287" y="640556"/>
                </a:lnTo>
                <a:lnTo>
                  <a:pt x="2381" y="611981"/>
                </a:lnTo>
                <a:lnTo>
                  <a:pt x="0" y="588168"/>
                </a:lnTo>
                <a:lnTo>
                  <a:pt x="7144" y="550068"/>
                </a:lnTo>
                <a:lnTo>
                  <a:pt x="28575" y="531018"/>
                </a:lnTo>
                <a:lnTo>
                  <a:pt x="54769" y="523875"/>
                </a:lnTo>
                <a:lnTo>
                  <a:pt x="80962" y="519112"/>
                </a:lnTo>
                <a:lnTo>
                  <a:pt x="126206" y="502443"/>
                </a:lnTo>
                <a:lnTo>
                  <a:pt x="188119" y="469106"/>
                </a:lnTo>
                <a:lnTo>
                  <a:pt x="266700" y="416718"/>
                </a:lnTo>
                <a:lnTo>
                  <a:pt x="328612" y="364331"/>
                </a:lnTo>
                <a:lnTo>
                  <a:pt x="407194" y="285750"/>
                </a:lnTo>
                <a:lnTo>
                  <a:pt x="476250" y="200025"/>
                </a:lnTo>
                <a:lnTo>
                  <a:pt x="533400" y="121443"/>
                </a:lnTo>
                <a:lnTo>
                  <a:pt x="581025" y="42862"/>
                </a:lnTo>
                <a:lnTo>
                  <a:pt x="602456" y="14287"/>
                </a:lnTo>
                <a:lnTo>
                  <a:pt x="623887" y="2381"/>
                </a:lnTo>
                <a:lnTo>
                  <a:pt x="638175" y="0"/>
                </a:lnTo>
                <a:lnTo>
                  <a:pt x="645319" y="4762"/>
                </a:lnTo>
                <a:lnTo>
                  <a:pt x="650081" y="16668"/>
                </a:lnTo>
                <a:lnTo>
                  <a:pt x="650081" y="28575"/>
                </a:lnTo>
                <a:lnTo>
                  <a:pt x="640556" y="71437"/>
                </a:lnTo>
                <a:lnTo>
                  <a:pt x="616744" y="126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BA3234F-8785-4896-B8DA-DCB67340DD58}"/>
              </a:ext>
            </a:extLst>
          </p:cNvPr>
          <p:cNvSpPr/>
          <p:nvPr/>
        </p:nvSpPr>
        <p:spPr>
          <a:xfrm rot="16200000">
            <a:off x="2509044" y="3696494"/>
            <a:ext cx="3671888" cy="400050"/>
          </a:xfrm>
          <a:custGeom>
            <a:avLst/>
            <a:gdLst>
              <a:gd name="connsiteX0" fmla="*/ 1831779 w 3672493"/>
              <a:gd name="connsiteY0" fmla="*/ 110204 h 399119"/>
              <a:gd name="connsiteX1" fmla="*/ 1590520 w 3672493"/>
              <a:gd name="connsiteY1" fmla="*/ 110204 h 399119"/>
              <a:gd name="connsiteX2" fmla="*/ 1390961 w 3672493"/>
              <a:gd name="connsiteY2" fmla="*/ 110204 h 399119"/>
              <a:gd name="connsiteX3" fmla="*/ 1146724 w 3672493"/>
              <a:gd name="connsiteY3" fmla="*/ 107226 h 399119"/>
              <a:gd name="connsiteX4" fmla="*/ 970992 w 3672493"/>
              <a:gd name="connsiteY4" fmla="*/ 110204 h 399119"/>
              <a:gd name="connsiteX5" fmla="*/ 833981 w 3672493"/>
              <a:gd name="connsiteY5" fmla="*/ 107226 h 399119"/>
              <a:gd name="connsiteX6" fmla="*/ 759518 w 3672493"/>
              <a:gd name="connsiteY6" fmla="*/ 107226 h 399119"/>
              <a:gd name="connsiteX7" fmla="*/ 685056 w 3672493"/>
              <a:gd name="connsiteY7" fmla="*/ 98290 h 399119"/>
              <a:gd name="connsiteX8" fmla="*/ 586765 w 3672493"/>
              <a:gd name="connsiteY8" fmla="*/ 80419 h 399119"/>
              <a:gd name="connsiteX9" fmla="*/ 506346 w 3672493"/>
              <a:gd name="connsiteY9" fmla="*/ 62548 h 399119"/>
              <a:gd name="connsiteX10" fmla="*/ 446776 w 3672493"/>
              <a:gd name="connsiteY10" fmla="*/ 56591 h 399119"/>
              <a:gd name="connsiteX11" fmla="*/ 327636 w 3672493"/>
              <a:gd name="connsiteY11" fmla="*/ 65527 h 399119"/>
              <a:gd name="connsiteX12" fmla="*/ 169775 w 3672493"/>
              <a:gd name="connsiteY12" fmla="*/ 92333 h 399119"/>
              <a:gd name="connsiteX13" fmla="*/ 92334 w 3672493"/>
              <a:gd name="connsiteY13" fmla="*/ 119140 h 399119"/>
              <a:gd name="connsiteX14" fmla="*/ 56592 w 3672493"/>
              <a:gd name="connsiteY14" fmla="*/ 137011 h 399119"/>
              <a:gd name="connsiteX15" fmla="*/ 17871 w 3672493"/>
              <a:gd name="connsiteY15" fmla="*/ 172753 h 399119"/>
              <a:gd name="connsiteX16" fmla="*/ 2979 w 3672493"/>
              <a:gd name="connsiteY16" fmla="*/ 199560 h 399119"/>
              <a:gd name="connsiteX17" fmla="*/ 0 w 3672493"/>
              <a:gd name="connsiteY17" fmla="*/ 223388 h 399119"/>
              <a:gd name="connsiteX18" fmla="*/ 5957 w 3672493"/>
              <a:gd name="connsiteY18" fmla="*/ 250194 h 399119"/>
              <a:gd name="connsiteX19" fmla="*/ 20850 w 3672493"/>
              <a:gd name="connsiteY19" fmla="*/ 271044 h 399119"/>
              <a:gd name="connsiteX20" fmla="*/ 47656 w 3672493"/>
              <a:gd name="connsiteY20" fmla="*/ 291893 h 399119"/>
              <a:gd name="connsiteX21" fmla="*/ 89355 w 3672493"/>
              <a:gd name="connsiteY21" fmla="*/ 309764 h 399119"/>
              <a:gd name="connsiteX22" fmla="*/ 151904 w 3672493"/>
              <a:gd name="connsiteY22" fmla="*/ 324657 h 399119"/>
              <a:gd name="connsiteX23" fmla="*/ 274023 w 3672493"/>
              <a:gd name="connsiteY23" fmla="*/ 333592 h 399119"/>
              <a:gd name="connsiteX24" fmla="*/ 434862 w 3672493"/>
              <a:gd name="connsiteY24" fmla="*/ 333592 h 399119"/>
              <a:gd name="connsiteX25" fmla="*/ 816110 w 3672493"/>
              <a:gd name="connsiteY25" fmla="*/ 333592 h 399119"/>
              <a:gd name="connsiteX26" fmla="*/ 1268842 w 3672493"/>
              <a:gd name="connsiteY26" fmla="*/ 333592 h 399119"/>
              <a:gd name="connsiteX27" fmla="*/ 1638176 w 3672493"/>
              <a:gd name="connsiteY27" fmla="*/ 333592 h 399119"/>
              <a:gd name="connsiteX28" fmla="*/ 2037296 w 3672493"/>
              <a:gd name="connsiteY28" fmla="*/ 333592 h 399119"/>
              <a:gd name="connsiteX29" fmla="*/ 2314296 w 3672493"/>
              <a:gd name="connsiteY29" fmla="*/ 336571 h 399119"/>
              <a:gd name="connsiteX30" fmla="*/ 2624060 w 3672493"/>
              <a:gd name="connsiteY30" fmla="*/ 348485 h 399119"/>
              <a:gd name="connsiteX31" fmla="*/ 3175083 w 3672493"/>
              <a:gd name="connsiteY31" fmla="*/ 369334 h 399119"/>
              <a:gd name="connsiteX32" fmla="*/ 3389535 w 3672493"/>
              <a:gd name="connsiteY32" fmla="*/ 378270 h 399119"/>
              <a:gd name="connsiteX33" fmla="*/ 3413363 w 3672493"/>
              <a:gd name="connsiteY33" fmla="*/ 384227 h 399119"/>
              <a:gd name="connsiteX34" fmla="*/ 3437191 w 3672493"/>
              <a:gd name="connsiteY34" fmla="*/ 396141 h 399119"/>
              <a:gd name="connsiteX35" fmla="*/ 3458041 w 3672493"/>
              <a:gd name="connsiteY35" fmla="*/ 399119 h 399119"/>
              <a:gd name="connsiteX36" fmla="*/ 3478890 w 3672493"/>
              <a:gd name="connsiteY36" fmla="*/ 399119 h 399119"/>
              <a:gd name="connsiteX37" fmla="*/ 3502718 w 3672493"/>
              <a:gd name="connsiteY37" fmla="*/ 384227 h 399119"/>
              <a:gd name="connsiteX38" fmla="*/ 3538460 w 3672493"/>
              <a:gd name="connsiteY38" fmla="*/ 354442 h 399119"/>
              <a:gd name="connsiteX39" fmla="*/ 3583138 w 3672493"/>
              <a:gd name="connsiteY39" fmla="*/ 315721 h 399119"/>
              <a:gd name="connsiteX40" fmla="*/ 3672493 w 3672493"/>
              <a:gd name="connsiteY40" fmla="*/ 253173 h 399119"/>
              <a:gd name="connsiteX41" fmla="*/ 3598030 w 3672493"/>
              <a:gd name="connsiteY41" fmla="*/ 0 h 399119"/>
              <a:gd name="connsiteX42" fmla="*/ 3568245 w 3672493"/>
              <a:gd name="connsiteY42" fmla="*/ 74462 h 399119"/>
              <a:gd name="connsiteX43" fmla="*/ 3556331 w 3672493"/>
              <a:gd name="connsiteY43" fmla="*/ 95312 h 399119"/>
              <a:gd name="connsiteX44" fmla="*/ 3538460 w 3672493"/>
              <a:gd name="connsiteY44" fmla="*/ 113183 h 399119"/>
              <a:gd name="connsiteX45" fmla="*/ 3520589 w 3672493"/>
              <a:gd name="connsiteY45" fmla="*/ 122118 h 399119"/>
              <a:gd name="connsiteX46" fmla="*/ 3499740 w 3672493"/>
              <a:gd name="connsiteY46" fmla="*/ 128075 h 399119"/>
              <a:gd name="connsiteX47" fmla="*/ 3431234 w 3672493"/>
              <a:gd name="connsiteY47" fmla="*/ 134032 h 399119"/>
              <a:gd name="connsiteX48" fmla="*/ 3181040 w 3672493"/>
              <a:gd name="connsiteY48" fmla="*/ 125097 h 399119"/>
              <a:gd name="connsiteX49" fmla="*/ 2820641 w 3672493"/>
              <a:gd name="connsiteY49" fmla="*/ 119140 h 399119"/>
              <a:gd name="connsiteX50" fmla="*/ 2478114 w 3672493"/>
              <a:gd name="connsiteY50" fmla="*/ 113183 h 399119"/>
              <a:gd name="connsiteX51" fmla="*/ 2168350 w 3672493"/>
              <a:gd name="connsiteY51" fmla="*/ 110204 h 399119"/>
              <a:gd name="connsiteX52" fmla="*/ 1831779 w 3672493"/>
              <a:gd name="connsiteY52" fmla="*/ 110204 h 39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672493" h="399119">
                <a:moveTo>
                  <a:pt x="1831779" y="110204"/>
                </a:moveTo>
                <a:lnTo>
                  <a:pt x="1590520" y="110204"/>
                </a:lnTo>
                <a:lnTo>
                  <a:pt x="1390961" y="110204"/>
                </a:lnTo>
                <a:lnTo>
                  <a:pt x="1146724" y="107226"/>
                </a:lnTo>
                <a:lnTo>
                  <a:pt x="970992" y="110204"/>
                </a:lnTo>
                <a:lnTo>
                  <a:pt x="833981" y="107226"/>
                </a:lnTo>
                <a:lnTo>
                  <a:pt x="759518" y="107226"/>
                </a:lnTo>
                <a:lnTo>
                  <a:pt x="685056" y="98290"/>
                </a:lnTo>
                <a:lnTo>
                  <a:pt x="586765" y="80419"/>
                </a:lnTo>
                <a:lnTo>
                  <a:pt x="506346" y="62548"/>
                </a:lnTo>
                <a:lnTo>
                  <a:pt x="446776" y="56591"/>
                </a:lnTo>
                <a:lnTo>
                  <a:pt x="327636" y="65527"/>
                </a:lnTo>
                <a:lnTo>
                  <a:pt x="169775" y="92333"/>
                </a:lnTo>
                <a:lnTo>
                  <a:pt x="92334" y="119140"/>
                </a:lnTo>
                <a:lnTo>
                  <a:pt x="56592" y="137011"/>
                </a:lnTo>
                <a:lnTo>
                  <a:pt x="17871" y="172753"/>
                </a:lnTo>
                <a:lnTo>
                  <a:pt x="2979" y="199560"/>
                </a:lnTo>
                <a:lnTo>
                  <a:pt x="0" y="223388"/>
                </a:lnTo>
                <a:lnTo>
                  <a:pt x="5957" y="250194"/>
                </a:lnTo>
                <a:lnTo>
                  <a:pt x="20850" y="271044"/>
                </a:lnTo>
                <a:lnTo>
                  <a:pt x="47656" y="291893"/>
                </a:lnTo>
                <a:lnTo>
                  <a:pt x="89355" y="309764"/>
                </a:lnTo>
                <a:lnTo>
                  <a:pt x="151904" y="324657"/>
                </a:lnTo>
                <a:lnTo>
                  <a:pt x="274023" y="333592"/>
                </a:lnTo>
                <a:lnTo>
                  <a:pt x="434862" y="333592"/>
                </a:lnTo>
                <a:lnTo>
                  <a:pt x="816110" y="333592"/>
                </a:lnTo>
                <a:lnTo>
                  <a:pt x="1268842" y="333592"/>
                </a:lnTo>
                <a:lnTo>
                  <a:pt x="1638176" y="333592"/>
                </a:lnTo>
                <a:lnTo>
                  <a:pt x="2037296" y="333592"/>
                </a:lnTo>
                <a:lnTo>
                  <a:pt x="2314296" y="336571"/>
                </a:lnTo>
                <a:lnTo>
                  <a:pt x="2624060" y="348485"/>
                </a:lnTo>
                <a:lnTo>
                  <a:pt x="3175083" y="369334"/>
                </a:lnTo>
                <a:lnTo>
                  <a:pt x="3389535" y="378270"/>
                </a:lnTo>
                <a:lnTo>
                  <a:pt x="3413363" y="384227"/>
                </a:lnTo>
                <a:lnTo>
                  <a:pt x="3437191" y="396141"/>
                </a:lnTo>
                <a:lnTo>
                  <a:pt x="3458041" y="399119"/>
                </a:lnTo>
                <a:lnTo>
                  <a:pt x="3478890" y="399119"/>
                </a:lnTo>
                <a:lnTo>
                  <a:pt x="3502718" y="384227"/>
                </a:lnTo>
                <a:lnTo>
                  <a:pt x="3538460" y="354442"/>
                </a:lnTo>
                <a:lnTo>
                  <a:pt x="3583138" y="315721"/>
                </a:lnTo>
                <a:lnTo>
                  <a:pt x="3672493" y="253173"/>
                </a:lnTo>
                <a:lnTo>
                  <a:pt x="3598030" y="0"/>
                </a:lnTo>
                <a:lnTo>
                  <a:pt x="3568245" y="74462"/>
                </a:lnTo>
                <a:lnTo>
                  <a:pt x="3556331" y="95312"/>
                </a:lnTo>
                <a:lnTo>
                  <a:pt x="3538460" y="113183"/>
                </a:lnTo>
                <a:lnTo>
                  <a:pt x="3520589" y="122118"/>
                </a:lnTo>
                <a:lnTo>
                  <a:pt x="3499740" y="128075"/>
                </a:lnTo>
                <a:lnTo>
                  <a:pt x="3431234" y="134032"/>
                </a:lnTo>
                <a:lnTo>
                  <a:pt x="3181040" y="125097"/>
                </a:lnTo>
                <a:lnTo>
                  <a:pt x="2820641" y="119140"/>
                </a:lnTo>
                <a:lnTo>
                  <a:pt x="2478114" y="113183"/>
                </a:lnTo>
                <a:lnTo>
                  <a:pt x="2168350" y="110204"/>
                </a:lnTo>
                <a:lnTo>
                  <a:pt x="1831779" y="1102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2C60EC-F07C-4092-B304-52C13AB96980}"/>
              </a:ext>
            </a:extLst>
          </p:cNvPr>
          <p:cNvSpPr/>
          <p:nvPr/>
        </p:nvSpPr>
        <p:spPr>
          <a:xfrm rot="16200000">
            <a:off x="3336925" y="3676650"/>
            <a:ext cx="3781425" cy="377825"/>
          </a:xfrm>
          <a:custGeom>
            <a:avLst/>
            <a:gdLst>
              <a:gd name="connsiteX0" fmla="*/ 3160510 w 3780338"/>
              <a:gd name="connsiteY0" fmla="*/ 159559 h 377420"/>
              <a:gd name="connsiteX1" fmla="*/ 2872075 w 3780338"/>
              <a:gd name="connsiteY1" fmla="*/ 165696 h 377420"/>
              <a:gd name="connsiteX2" fmla="*/ 2442491 w 3780338"/>
              <a:gd name="connsiteY2" fmla="*/ 171833 h 377420"/>
              <a:gd name="connsiteX3" fmla="*/ 2270658 w 3780338"/>
              <a:gd name="connsiteY3" fmla="*/ 174902 h 377420"/>
              <a:gd name="connsiteX4" fmla="*/ 2126440 w 3780338"/>
              <a:gd name="connsiteY4" fmla="*/ 153422 h 377420"/>
              <a:gd name="connsiteX5" fmla="*/ 1822663 w 3780338"/>
              <a:gd name="connsiteY5" fmla="*/ 147286 h 377420"/>
              <a:gd name="connsiteX6" fmla="*/ 1494338 w 3780338"/>
              <a:gd name="connsiteY6" fmla="*/ 141149 h 377420"/>
              <a:gd name="connsiteX7" fmla="*/ 1141466 w 3780338"/>
              <a:gd name="connsiteY7" fmla="*/ 138080 h 377420"/>
              <a:gd name="connsiteX8" fmla="*/ 736429 w 3780338"/>
              <a:gd name="connsiteY8" fmla="*/ 131943 h 377420"/>
              <a:gd name="connsiteX9" fmla="*/ 662786 w 3780338"/>
              <a:gd name="connsiteY9" fmla="*/ 131943 h 377420"/>
              <a:gd name="connsiteX10" fmla="*/ 583007 w 3780338"/>
              <a:gd name="connsiteY10" fmla="*/ 116601 h 377420"/>
              <a:gd name="connsiteX11" fmla="*/ 435721 w 3780338"/>
              <a:gd name="connsiteY11" fmla="*/ 88985 h 377420"/>
              <a:gd name="connsiteX12" fmla="*/ 398899 w 3780338"/>
              <a:gd name="connsiteY12" fmla="*/ 85916 h 377420"/>
              <a:gd name="connsiteX13" fmla="*/ 322188 w 3780338"/>
              <a:gd name="connsiteY13" fmla="*/ 95122 h 377420"/>
              <a:gd name="connsiteX14" fmla="*/ 236271 w 3780338"/>
              <a:gd name="connsiteY14" fmla="*/ 113532 h 377420"/>
              <a:gd name="connsiteX15" fmla="*/ 147286 w 3780338"/>
              <a:gd name="connsiteY15" fmla="*/ 138080 h 377420"/>
              <a:gd name="connsiteX16" fmla="*/ 88985 w 3780338"/>
              <a:gd name="connsiteY16" fmla="*/ 159559 h 377420"/>
              <a:gd name="connsiteX17" fmla="*/ 42958 w 3780338"/>
              <a:gd name="connsiteY17" fmla="*/ 187175 h 377420"/>
              <a:gd name="connsiteX18" fmla="*/ 18411 w 3780338"/>
              <a:gd name="connsiteY18" fmla="*/ 211723 h 377420"/>
              <a:gd name="connsiteX19" fmla="*/ 3068 w 3780338"/>
              <a:gd name="connsiteY19" fmla="*/ 236271 h 377420"/>
              <a:gd name="connsiteX20" fmla="*/ 0 w 3780338"/>
              <a:gd name="connsiteY20" fmla="*/ 260818 h 377420"/>
              <a:gd name="connsiteX21" fmla="*/ 12274 w 3780338"/>
              <a:gd name="connsiteY21" fmla="*/ 300708 h 377420"/>
              <a:gd name="connsiteX22" fmla="*/ 27616 w 3780338"/>
              <a:gd name="connsiteY22" fmla="*/ 322188 h 377420"/>
              <a:gd name="connsiteX23" fmla="*/ 58301 w 3780338"/>
              <a:gd name="connsiteY23" fmla="*/ 340598 h 377420"/>
              <a:gd name="connsiteX24" fmla="*/ 88985 w 3780338"/>
              <a:gd name="connsiteY24" fmla="*/ 352872 h 377420"/>
              <a:gd name="connsiteX25" fmla="*/ 147286 w 3780338"/>
              <a:gd name="connsiteY25" fmla="*/ 365146 h 377420"/>
              <a:gd name="connsiteX26" fmla="*/ 294572 w 3780338"/>
              <a:gd name="connsiteY26" fmla="*/ 377420 h 377420"/>
              <a:gd name="connsiteX27" fmla="*/ 481748 w 3780338"/>
              <a:gd name="connsiteY27" fmla="*/ 374351 h 377420"/>
              <a:gd name="connsiteX28" fmla="*/ 899058 w 3780338"/>
              <a:gd name="connsiteY28" fmla="*/ 377420 h 377420"/>
              <a:gd name="connsiteX29" fmla="*/ 1282615 w 3780338"/>
              <a:gd name="connsiteY29" fmla="*/ 377420 h 377420"/>
              <a:gd name="connsiteX30" fmla="*/ 1706062 w 3780338"/>
              <a:gd name="connsiteY30" fmla="*/ 374351 h 377420"/>
              <a:gd name="connsiteX31" fmla="*/ 2157125 w 3780338"/>
              <a:gd name="connsiteY31" fmla="*/ 377420 h 377420"/>
              <a:gd name="connsiteX32" fmla="*/ 2442491 w 3780338"/>
              <a:gd name="connsiteY32" fmla="*/ 374351 h 377420"/>
              <a:gd name="connsiteX33" fmla="*/ 2930376 w 3780338"/>
              <a:gd name="connsiteY33" fmla="*/ 374351 h 377420"/>
              <a:gd name="connsiteX34" fmla="*/ 3507246 w 3780338"/>
              <a:gd name="connsiteY34" fmla="*/ 374351 h 377420"/>
              <a:gd name="connsiteX35" fmla="*/ 3590094 w 3780338"/>
              <a:gd name="connsiteY35" fmla="*/ 374351 h 377420"/>
              <a:gd name="connsiteX36" fmla="*/ 3608505 w 3780338"/>
              <a:gd name="connsiteY36" fmla="*/ 371283 h 377420"/>
              <a:gd name="connsiteX37" fmla="*/ 3645326 w 3780338"/>
              <a:gd name="connsiteY37" fmla="*/ 343667 h 377420"/>
              <a:gd name="connsiteX38" fmla="*/ 3694421 w 3780338"/>
              <a:gd name="connsiteY38" fmla="*/ 300708 h 377420"/>
              <a:gd name="connsiteX39" fmla="*/ 3780338 w 3780338"/>
              <a:gd name="connsiteY39" fmla="*/ 227065 h 377420"/>
              <a:gd name="connsiteX40" fmla="*/ 3740448 w 3780338"/>
              <a:gd name="connsiteY40" fmla="*/ 0 h 377420"/>
              <a:gd name="connsiteX41" fmla="*/ 3694421 w 3780338"/>
              <a:gd name="connsiteY41" fmla="*/ 76711 h 377420"/>
              <a:gd name="connsiteX42" fmla="*/ 3669874 w 3780338"/>
              <a:gd name="connsiteY42" fmla="*/ 98190 h 377420"/>
              <a:gd name="connsiteX43" fmla="*/ 3623847 w 3780338"/>
              <a:gd name="connsiteY43" fmla="*/ 131943 h 377420"/>
              <a:gd name="connsiteX44" fmla="*/ 3593162 w 3780338"/>
              <a:gd name="connsiteY44" fmla="*/ 150354 h 377420"/>
              <a:gd name="connsiteX45" fmla="*/ 3531793 w 3780338"/>
              <a:gd name="connsiteY45" fmla="*/ 153422 h 377420"/>
              <a:gd name="connsiteX46" fmla="*/ 3160510 w 3780338"/>
              <a:gd name="connsiteY46" fmla="*/ 159559 h 37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0338" h="377420">
                <a:moveTo>
                  <a:pt x="3160510" y="159559"/>
                </a:moveTo>
                <a:lnTo>
                  <a:pt x="2872075" y="165696"/>
                </a:lnTo>
                <a:lnTo>
                  <a:pt x="2442491" y="171833"/>
                </a:lnTo>
                <a:lnTo>
                  <a:pt x="2270658" y="174902"/>
                </a:lnTo>
                <a:lnTo>
                  <a:pt x="2126440" y="153422"/>
                </a:lnTo>
                <a:lnTo>
                  <a:pt x="1822663" y="147286"/>
                </a:lnTo>
                <a:lnTo>
                  <a:pt x="1494338" y="141149"/>
                </a:lnTo>
                <a:lnTo>
                  <a:pt x="1141466" y="138080"/>
                </a:lnTo>
                <a:lnTo>
                  <a:pt x="736429" y="131943"/>
                </a:lnTo>
                <a:lnTo>
                  <a:pt x="662786" y="131943"/>
                </a:lnTo>
                <a:lnTo>
                  <a:pt x="583007" y="116601"/>
                </a:lnTo>
                <a:lnTo>
                  <a:pt x="435721" y="88985"/>
                </a:lnTo>
                <a:lnTo>
                  <a:pt x="398899" y="85916"/>
                </a:lnTo>
                <a:lnTo>
                  <a:pt x="322188" y="95122"/>
                </a:lnTo>
                <a:lnTo>
                  <a:pt x="236271" y="113532"/>
                </a:lnTo>
                <a:lnTo>
                  <a:pt x="147286" y="138080"/>
                </a:lnTo>
                <a:lnTo>
                  <a:pt x="88985" y="159559"/>
                </a:lnTo>
                <a:lnTo>
                  <a:pt x="42958" y="187175"/>
                </a:lnTo>
                <a:lnTo>
                  <a:pt x="18411" y="211723"/>
                </a:lnTo>
                <a:lnTo>
                  <a:pt x="3068" y="236271"/>
                </a:lnTo>
                <a:lnTo>
                  <a:pt x="0" y="260818"/>
                </a:lnTo>
                <a:lnTo>
                  <a:pt x="12274" y="300708"/>
                </a:lnTo>
                <a:lnTo>
                  <a:pt x="27616" y="322188"/>
                </a:lnTo>
                <a:lnTo>
                  <a:pt x="58301" y="340598"/>
                </a:lnTo>
                <a:lnTo>
                  <a:pt x="88985" y="352872"/>
                </a:lnTo>
                <a:lnTo>
                  <a:pt x="147286" y="365146"/>
                </a:lnTo>
                <a:lnTo>
                  <a:pt x="294572" y="377420"/>
                </a:lnTo>
                <a:lnTo>
                  <a:pt x="481748" y="374351"/>
                </a:lnTo>
                <a:lnTo>
                  <a:pt x="899058" y="377420"/>
                </a:lnTo>
                <a:lnTo>
                  <a:pt x="1282615" y="377420"/>
                </a:lnTo>
                <a:lnTo>
                  <a:pt x="1706062" y="374351"/>
                </a:lnTo>
                <a:lnTo>
                  <a:pt x="2157125" y="377420"/>
                </a:lnTo>
                <a:lnTo>
                  <a:pt x="2442491" y="374351"/>
                </a:lnTo>
                <a:lnTo>
                  <a:pt x="2930376" y="374351"/>
                </a:lnTo>
                <a:lnTo>
                  <a:pt x="3507246" y="374351"/>
                </a:lnTo>
                <a:lnTo>
                  <a:pt x="3590094" y="374351"/>
                </a:lnTo>
                <a:lnTo>
                  <a:pt x="3608505" y="371283"/>
                </a:lnTo>
                <a:lnTo>
                  <a:pt x="3645326" y="343667"/>
                </a:lnTo>
                <a:lnTo>
                  <a:pt x="3694421" y="300708"/>
                </a:lnTo>
                <a:lnTo>
                  <a:pt x="3780338" y="227065"/>
                </a:lnTo>
                <a:lnTo>
                  <a:pt x="3740448" y="0"/>
                </a:lnTo>
                <a:lnTo>
                  <a:pt x="3694421" y="76711"/>
                </a:lnTo>
                <a:lnTo>
                  <a:pt x="3669874" y="98190"/>
                </a:lnTo>
                <a:lnTo>
                  <a:pt x="3623847" y="131943"/>
                </a:lnTo>
                <a:lnTo>
                  <a:pt x="3593162" y="150354"/>
                </a:lnTo>
                <a:lnTo>
                  <a:pt x="3531793" y="153422"/>
                </a:lnTo>
                <a:lnTo>
                  <a:pt x="3160510" y="1595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7F6723C-5483-438F-874B-51AD9215037F}"/>
              </a:ext>
            </a:extLst>
          </p:cNvPr>
          <p:cNvSpPr/>
          <p:nvPr/>
        </p:nvSpPr>
        <p:spPr>
          <a:xfrm>
            <a:off x="2530475" y="3341688"/>
            <a:ext cx="4692650" cy="666750"/>
          </a:xfrm>
          <a:custGeom>
            <a:avLst/>
            <a:gdLst>
              <a:gd name="connsiteX0" fmla="*/ 2571750 w 4693920"/>
              <a:gd name="connsiteY0" fmla="*/ 121920 h 666750"/>
              <a:gd name="connsiteX1" fmla="*/ 2259330 w 4693920"/>
              <a:gd name="connsiteY1" fmla="*/ 148590 h 666750"/>
              <a:gd name="connsiteX2" fmla="*/ 1935480 w 4693920"/>
              <a:gd name="connsiteY2" fmla="*/ 179070 h 666750"/>
              <a:gd name="connsiteX3" fmla="*/ 1604010 w 4693920"/>
              <a:gd name="connsiteY3" fmla="*/ 217170 h 666750"/>
              <a:gd name="connsiteX4" fmla="*/ 1253490 w 4693920"/>
              <a:gd name="connsiteY4" fmla="*/ 266700 h 666750"/>
              <a:gd name="connsiteX5" fmla="*/ 1085850 w 4693920"/>
              <a:gd name="connsiteY5" fmla="*/ 289560 h 666750"/>
              <a:gd name="connsiteX6" fmla="*/ 883920 w 4693920"/>
              <a:gd name="connsiteY6" fmla="*/ 335280 h 666750"/>
              <a:gd name="connsiteX7" fmla="*/ 548640 w 4693920"/>
              <a:gd name="connsiteY7" fmla="*/ 369570 h 666750"/>
              <a:gd name="connsiteX8" fmla="*/ 464820 w 4693920"/>
              <a:gd name="connsiteY8" fmla="*/ 377190 h 666750"/>
              <a:gd name="connsiteX9" fmla="*/ 415290 w 4693920"/>
              <a:gd name="connsiteY9" fmla="*/ 381000 h 666750"/>
              <a:gd name="connsiteX10" fmla="*/ 335280 w 4693920"/>
              <a:gd name="connsiteY10" fmla="*/ 369570 h 666750"/>
              <a:gd name="connsiteX11" fmla="*/ 255270 w 4693920"/>
              <a:gd name="connsiteY11" fmla="*/ 350520 h 666750"/>
              <a:gd name="connsiteX12" fmla="*/ 167640 w 4693920"/>
              <a:gd name="connsiteY12" fmla="*/ 323850 h 666750"/>
              <a:gd name="connsiteX13" fmla="*/ 110490 w 4693920"/>
              <a:gd name="connsiteY13" fmla="*/ 300990 h 666750"/>
              <a:gd name="connsiteX14" fmla="*/ 76200 w 4693920"/>
              <a:gd name="connsiteY14" fmla="*/ 281940 h 666750"/>
              <a:gd name="connsiteX15" fmla="*/ 53340 w 4693920"/>
              <a:gd name="connsiteY15" fmla="*/ 270510 h 666750"/>
              <a:gd name="connsiteX16" fmla="*/ 38100 w 4693920"/>
              <a:gd name="connsiteY16" fmla="*/ 266700 h 666750"/>
              <a:gd name="connsiteX17" fmla="*/ 30480 w 4693920"/>
              <a:gd name="connsiteY17" fmla="*/ 266700 h 666750"/>
              <a:gd name="connsiteX18" fmla="*/ 15240 w 4693920"/>
              <a:gd name="connsiteY18" fmla="*/ 266700 h 666750"/>
              <a:gd name="connsiteX19" fmla="*/ 3810 w 4693920"/>
              <a:gd name="connsiteY19" fmla="*/ 270510 h 666750"/>
              <a:gd name="connsiteX20" fmla="*/ 0 w 4693920"/>
              <a:gd name="connsiteY20" fmla="*/ 289560 h 666750"/>
              <a:gd name="connsiteX21" fmla="*/ 15240 w 4693920"/>
              <a:gd name="connsiteY21" fmla="*/ 323850 h 666750"/>
              <a:gd name="connsiteX22" fmla="*/ 68580 w 4693920"/>
              <a:gd name="connsiteY22" fmla="*/ 388620 h 666750"/>
              <a:gd name="connsiteX23" fmla="*/ 152400 w 4693920"/>
              <a:gd name="connsiteY23" fmla="*/ 476250 h 666750"/>
              <a:gd name="connsiteX24" fmla="*/ 228600 w 4693920"/>
              <a:gd name="connsiteY24" fmla="*/ 541020 h 666750"/>
              <a:gd name="connsiteX25" fmla="*/ 304800 w 4693920"/>
              <a:gd name="connsiteY25" fmla="*/ 590550 h 666750"/>
              <a:gd name="connsiteX26" fmla="*/ 354330 w 4693920"/>
              <a:gd name="connsiteY26" fmla="*/ 617220 h 666750"/>
              <a:gd name="connsiteX27" fmla="*/ 453390 w 4693920"/>
              <a:gd name="connsiteY27" fmla="*/ 662940 h 666750"/>
              <a:gd name="connsiteX28" fmla="*/ 468630 w 4693920"/>
              <a:gd name="connsiteY28" fmla="*/ 666750 h 666750"/>
              <a:gd name="connsiteX29" fmla="*/ 499110 w 4693920"/>
              <a:gd name="connsiteY29" fmla="*/ 659130 h 666750"/>
              <a:gd name="connsiteX30" fmla="*/ 556260 w 4693920"/>
              <a:gd name="connsiteY30" fmla="*/ 628650 h 666750"/>
              <a:gd name="connsiteX31" fmla="*/ 632460 w 4693920"/>
              <a:gd name="connsiteY31" fmla="*/ 609600 h 666750"/>
              <a:gd name="connsiteX32" fmla="*/ 811530 w 4693920"/>
              <a:gd name="connsiteY32" fmla="*/ 571500 h 666750"/>
              <a:gd name="connsiteX33" fmla="*/ 910590 w 4693920"/>
              <a:gd name="connsiteY33" fmla="*/ 552450 h 666750"/>
              <a:gd name="connsiteX34" fmla="*/ 1082040 w 4693920"/>
              <a:gd name="connsiteY34" fmla="*/ 514350 h 666750"/>
              <a:gd name="connsiteX35" fmla="*/ 1352550 w 4693920"/>
              <a:gd name="connsiteY35" fmla="*/ 468630 h 666750"/>
              <a:gd name="connsiteX36" fmla="*/ 1668780 w 4693920"/>
              <a:gd name="connsiteY36" fmla="*/ 411480 h 666750"/>
              <a:gd name="connsiteX37" fmla="*/ 1752600 w 4693920"/>
              <a:gd name="connsiteY37" fmla="*/ 400050 h 666750"/>
              <a:gd name="connsiteX38" fmla="*/ 2087880 w 4693920"/>
              <a:gd name="connsiteY38" fmla="*/ 365760 h 666750"/>
              <a:gd name="connsiteX39" fmla="*/ 2366010 w 4693920"/>
              <a:gd name="connsiteY39" fmla="*/ 339090 h 666750"/>
              <a:gd name="connsiteX40" fmla="*/ 2682240 w 4693920"/>
              <a:gd name="connsiteY40" fmla="*/ 308610 h 666750"/>
              <a:gd name="connsiteX41" fmla="*/ 2868930 w 4693920"/>
              <a:gd name="connsiteY41" fmla="*/ 289560 h 666750"/>
              <a:gd name="connsiteX42" fmla="*/ 3162300 w 4693920"/>
              <a:gd name="connsiteY42" fmla="*/ 281940 h 666750"/>
              <a:gd name="connsiteX43" fmla="*/ 3539490 w 4693920"/>
              <a:gd name="connsiteY43" fmla="*/ 270510 h 666750"/>
              <a:gd name="connsiteX44" fmla="*/ 3699510 w 4693920"/>
              <a:gd name="connsiteY44" fmla="*/ 266700 h 666750"/>
              <a:gd name="connsiteX45" fmla="*/ 4004310 w 4693920"/>
              <a:gd name="connsiteY45" fmla="*/ 270510 h 666750"/>
              <a:gd name="connsiteX46" fmla="*/ 4366260 w 4693920"/>
              <a:gd name="connsiteY46" fmla="*/ 281940 h 666750"/>
              <a:gd name="connsiteX47" fmla="*/ 4606290 w 4693920"/>
              <a:gd name="connsiteY47" fmla="*/ 289560 h 666750"/>
              <a:gd name="connsiteX48" fmla="*/ 4636770 w 4693920"/>
              <a:gd name="connsiteY48" fmla="*/ 285750 h 666750"/>
              <a:gd name="connsiteX49" fmla="*/ 4659630 w 4693920"/>
              <a:gd name="connsiteY49" fmla="*/ 274320 h 666750"/>
              <a:gd name="connsiteX50" fmla="*/ 4671060 w 4693920"/>
              <a:gd name="connsiteY50" fmla="*/ 262890 h 666750"/>
              <a:gd name="connsiteX51" fmla="*/ 4682490 w 4693920"/>
              <a:gd name="connsiteY51" fmla="*/ 240030 h 666750"/>
              <a:gd name="connsiteX52" fmla="*/ 4690110 w 4693920"/>
              <a:gd name="connsiteY52" fmla="*/ 201930 h 666750"/>
              <a:gd name="connsiteX53" fmla="*/ 4693920 w 4693920"/>
              <a:gd name="connsiteY53" fmla="*/ 175260 h 666750"/>
              <a:gd name="connsiteX54" fmla="*/ 4686300 w 4693920"/>
              <a:gd name="connsiteY54" fmla="*/ 156210 h 666750"/>
              <a:gd name="connsiteX55" fmla="*/ 4667250 w 4693920"/>
              <a:gd name="connsiteY55" fmla="*/ 140970 h 666750"/>
              <a:gd name="connsiteX56" fmla="*/ 4610100 w 4693920"/>
              <a:gd name="connsiteY56" fmla="*/ 110490 h 666750"/>
              <a:gd name="connsiteX57" fmla="*/ 4533900 w 4693920"/>
              <a:gd name="connsiteY57" fmla="*/ 80010 h 666750"/>
              <a:gd name="connsiteX58" fmla="*/ 4450080 w 4693920"/>
              <a:gd name="connsiteY58" fmla="*/ 53340 h 666750"/>
              <a:gd name="connsiteX59" fmla="*/ 4331970 w 4693920"/>
              <a:gd name="connsiteY59" fmla="*/ 22860 h 666750"/>
              <a:gd name="connsiteX60" fmla="*/ 4229100 w 4693920"/>
              <a:gd name="connsiteY60" fmla="*/ 0 h 666750"/>
              <a:gd name="connsiteX61" fmla="*/ 4210050 w 4693920"/>
              <a:gd name="connsiteY61" fmla="*/ 3810 h 666750"/>
              <a:gd name="connsiteX62" fmla="*/ 4168140 w 4693920"/>
              <a:gd name="connsiteY62" fmla="*/ 19050 h 666750"/>
              <a:gd name="connsiteX63" fmla="*/ 4114800 w 4693920"/>
              <a:gd name="connsiteY63" fmla="*/ 34290 h 666750"/>
              <a:gd name="connsiteX64" fmla="*/ 4053840 w 4693920"/>
              <a:gd name="connsiteY64" fmla="*/ 41910 h 666750"/>
              <a:gd name="connsiteX65" fmla="*/ 3882390 w 4693920"/>
              <a:gd name="connsiteY65" fmla="*/ 45720 h 666750"/>
              <a:gd name="connsiteX66" fmla="*/ 3688080 w 4693920"/>
              <a:gd name="connsiteY66" fmla="*/ 64770 h 666750"/>
              <a:gd name="connsiteX67" fmla="*/ 3390900 w 4693920"/>
              <a:gd name="connsiteY67" fmla="*/ 76200 h 666750"/>
              <a:gd name="connsiteX68" fmla="*/ 3070860 w 4693920"/>
              <a:gd name="connsiteY68" fmla="*/ 83820 h 666750"/>
              <a:gd name="connsiteX69" fmla="*/ 2849880 w 4693920"/>
              <a:gd name="connsiteY69" fmla="*/ 91440 h 666750"/>
              <a:gd name="connsiteX70" fmla="*/ 2701290 w 4693920"/>
              <a:gd name="connsiteY70" fmla="*/ 110490 h 666750"/>
              <a:gd name="connsiteX71" fmla="*/ 2571750 w 4693920"/>
              <a:gd name="connsiteY71" fmla="*/ 12192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93920" h="666750">
                <a:moveTo>
                  <a:pt x="2571750" y="121920"/>
                </a:moveTo>
                <a:lnTo>
                  <a:pt x="2259330" y="148590"/>
                </a:lnTo>
                <a:lnTo>
                  <a:pt x="1935480" y="179070"/>
                </a:lnTo>
                <a:lnTo>
                  <a:pt x="1604010" y="217170"/>
                </a:lnTo>
                <a:lnTo>
                  <a:pt x="1253490" y="266700"/>
                </a:lnTo>
                <a:lnTo>
                  <a:pt x="1085850" y="289560"/>
                </a:lnTo>
                <a:lnTo>
                  <a:pt x="883920" y="335280"/>
                </a:lnTo>
                <a:lnTo>
                  <a:pt x="548640" y="369570"/>
                </a:lnTo>
                <a:lnTo>
                  <a:pt x="464820" y="377190"/>
                </a:lnTo>
                <a:lnTo>
                  <a:pt x="415290" y="381000"/>
                </a:lnTo>
                <a:lnTo>
                  <a:pt x="335280" y="369570"/>
                </a:lnTo>
                <a:lnTo>
                  <a:pt x="255270" y="350520"/>
                </a:lnTo>
                <a:lnTo>
                  <a:pt x="167640" y="323850"/>
                </a:lnTo>
                <a:lnTo>
                  <a:pt x="110490" y="300990"/>
                </a:lnTo>
                <a:lnTo>
                  <a:pt x="76200" y="281940"/>
                </a:lnTo>
                <a:lnTo>
                  <a:pt x="53340" y="270510"/>
                </a:lnTo>
                <a:lnTo>
                  <a:pt x="38100" y="266700"/>
                </a:lnTo>
                <a:lnTo>
                  <a:pt x="30480" y="266700"/>
                </a:lnTo>
                <a:lnTo>
                  <a:pt x="15240" y="266700"/>
                </a:lnTo>
                <a:lnTo>
                  <a:pt x="3810" y="270510"/>
                </a:lnTo>
                <a:lnTo>
                  <a:pt x="0" y="289560"/>
                </a:lnTo>
                <a:lnTo>
                  <a:pt x="15240" y="323850"/>
                </a:lnTo>
                <a:lnTo>
                  <a:pt x="68580" y="388620"/>
                </a:lnTo>
                <a:lnTo>
                  <a:pt x="152400" y="476250"/>
                </a:lnTo>
                <a:lnTo>
                  <a:pt x="228600" y="541020"/>
                </a:lnTo>
                <a:lnTo>
                  <a:pt x="304800" y="590550"/>
                </a:lnTo>
                <a:lnTo>
                  <a:pt x="354330" y="617220"/>
                </a:lnTo>
                <a:lnTo>
                  <a:pt x="453390" y="662940"/>
                </a:lnTo>
                <a:lnTo>
                  <a:pt x="468630" y="666750"/>
                </a:lnTo>
                <a:lnTo>
                  <a:pt x="499110" y="659130"/>
                </a:lnTo>
                <a:lnTo>
                  <a:pt x="556260" y="628650"/>
                </a:lnTo>
                <a:lnTo>
                  <a:pt x="632460" y="609600"/>
                </a:lnTo>
                <a:lnTo>
                  <a:pt x="811530" y="571500"/>
                </a:lnTo>
                <a:lnTo>
                  <a:pt x="910590" y="552450"/>
                </a:lnTo>
                <a:lnTo>
                  <a:pt x="1082040" y="514350"/>
                </a:lnTo>
                <a:lnTo>
                  <a:pt x="1352550" y="468630"/>
                </a:lnTo>
                <a:lnTo>
                  <a:pt x="1668780" y="411480"/>
                </a:lnTo>
                <a:lnTo>
                  <a:pt x="1752600" y="400050"/>
                </a:lnTo>
                <a:lnTo>
                  <a:pt x="2087880" y="365760"/>
                </a:lnTo>
                <a:lnTo>
                  <a:pt x="2366010" y="339090"/>
                </a:lnTo>
                <a:lnTo>
                  <a:pt x="2682240" y="308610"/>
                </a:lnTo>
                <a:lnTo>
                  <a:pt x="2868930" y="289560"/>
                </a:lnTo>
                <a:lnTo>
                  <a:pt x="3162300" y="281940"/>
                </a:lnTo>
                <a:lnTo>
                  <a:pt x="3539490" y="270510"/>
                </a:lnTo>
                <a:lnTo>
                  <a:pt x="3699510" y="266700"/>
                </a:lnTo>
                <a:lnTo>
                  <a:pt x="4004310" y="270510"/>
                </a:lnTo>
                <a:lnTo>
                  <a:pt x="4366260" y="281940"/>
                </a:lnTo>
                <a:lnTo>
                  <a:pt x="4606290" y="289560"/>
                </a:lnTo>
                <a:lnTo>
                  <a:pt x="4636770" y="285750"/>
                </a:lnTo>
                <a:lnTo>
                  <a:pt x="4659630" y="274320"/>
                </a:lnTo>
                <a:lnTo>
                  <a:pt x="4671060" y="262890"/>
                </a:lnTo>
                <a:lnTo>
                  <a:pt x="4682490" y="240030"/>
                </a:lnTo>
                <a:lnTo>
                  <a:pt x="4690110" y="201930"/>
                </a:lnTo>
                <a:lnTo>
                  <a:pt x="4693920" y="175260"/>
                </a:lnTo>
                <a:lnTo>
                  <a:pt x="4686300" y="156210"/>
                </a:lnTo>
                <a:lnTo>
                  <a:pt x="4667250" y="140970"/>
                </a:lnTo>
                <a:lnTo>
                  <a:pt x="4610100" y="110490"/>
                </a:lnTo>
                <a:lnTo>
                  <a:pt x="4533900" y="80010"/>
                </a:lnTo>
                <a:lnTo>
                  <a:pt x="4450080" y="53340"/>
                </a:lnTo>
                <a:lnTo>
                  <a:pt x="4331970" y="22860"/>
                </a:lnTo>
                <a:lnTo>
                  <a:pt x="4229100" y="0"/>
                </a:lnTo>
                <a:lnTo>
                  <a:pt x="4210050" y="3810"/>
                </a:lnTo>
                <a:lnTo>
                  <a:pt x="4168140" y="19050"/>
                </a:lnTo>
                <a:lnTo>
                  <a:pt x="4114800" y="34290"/>
                </a:lnTo>
                <a:lnTo>
                  <a:pt x="4053840" y="41910"/>
                </a:lnTo>
                <a:lnTo>
                  <a:pt x="3882390" y="45720"/>
                </a:lnTo>
                <a:lnTo>
                  <a:pt x="3688080" y="64770"/>
                </a:lnTo>
                <a:lnTo>
                  <a:pt x="3390900" y="76200"/>
                </a:lnTo>
                <a:lnTo>
                  <a:pt x="3070860" y="83820"/>
                </a:lnTo>
                <a:lnTo>
                  <a:pt x="2849880" y="91440"/>
                </a:lnTo>
                <a:lnTo>
                  <a:pt x="2701290" y="110490"/>
                </a:lnTo>
                <a:lnTo>
                  <a:pt x="2571750" y="1219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D240AF-B88C-49B5-9E5B-2D7BCD8B5B32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44663"/>
            <a:ext cx="4692650" cy="4241800"/>
            <a:chOff x="2682875" y="1933575"/>
            <a:chExt cx="4692650" cy="4241800"/>
          </a:xfrm>
        </p:grpSpPr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077B3B4E-A320-4085-A0ED-DAF6BF1D4BDD}"/>
                </a:ext>
              </a:extLst>
            </p:cNvPr>
            <p:cNvSpPr/>
            <p:nvPr/>
          </p:nvSpPr>
          <p:spPr>
            <a:xfrm rot="16200000">
              <a:off x="1619250" y="3876675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204D65ED-196B-4AE4-A780-2CA2E4FB9964}"/>
                </a:ext>
              </a:extLst>
            </p:cNvPr>
            <p:cNvSpPr/>
            <p:nvPr/>
          </p:nvSpPr>
          <p:spPr>
            <a:xfrm rot="16200000">
              <a:off x="3087688" y="25431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D77A41E5-852F-48B2-8818-B76354D572BD}"/>
                </a:ext>
              </a:extLst>
            </p:cNvPr>
            <p:cNvSpPr/>
            <p:nvPr/>
          </p:nvSpPr>
          <p:spPr>
            <a:xfrm rot="16200000">
              <a:off x="5686425" y="5440362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AD5D5BE6-4C14-4B5D-BEF6-0EBA8A1ABF15}"/>
                </a:ext>
              </a:extLst>
            </p:cNvPr>
            <p:cNvSpPr/>
            <p:nvPr/>
          </p:nvSpPr>
          <p:spPr>
            <a:xfrm rot="16200000">
              <a:off x="2661444" y="3848894"/>
              <a:ext cx="3671887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D4275C00-2B6A-45F7-AF52-8E04C8030760}"/>
                </a:ext>
              </a:extLst>
            </p:cNvPr>
            <p:cNvSpPr/>
            <p:nvPr/>
          </p:nvSpPr>
          <p:spPr>
            <a:xfrm rot="16200000">
              <a:off x="3489325" y="38290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99F18D2E-8BCB-4301-B220-61465EEED3F0}"/>
                </a:ext>
              </a:extLst>
            </p:cNvPr>
            <p:cNvSpPr/>
            <p:nvPr/>
          </p:nvSpPr>
          <p:spPr>
            <a:xfrm>
              <a:off x="2682875" y="3494087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D78BAE9-333D-4DAB-9072-DED30883F797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9D63D9D-9DB0-436A-A1C0-FFF874941BB3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93DD2C13-7EFF-49FB-A267-BF76C388226B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159F796D-B13B-4ADD-A2B2-CD6FD9FA3455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DE36BAD1-0FE3-4FE0-9B41-4C076B175331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D01C1BD7-2818-4DA8-8D39-C84D7BA2A82F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8D3C5318-052F-4E57-813C-EFCF7FFE2340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714" name="グループ化 1">
            <a:extLst>
              <a:ext uri="{FF2B5EF4-FFF2-40B4-BE49-F238E27FC236}">
                <a16:creationId xmlns:a16="http://schemas.microsoft.com/office/drawing/2014/main" id="{AF6DD52A-E3BC-44BA-812F-D1A0BF9A24B0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06DDAA3-C390-4DA8-AC99-CC5156493D6C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021083D-BD15-42DB-B9E5-69D9EAAD6E28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A889837-0636-4061-AC6A-DCDBA4FFEDA3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0C6B0B8-AAA2-430C-85B4-A6D5A358D163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DB5F532-CA08-4505-ACC5-E72F995CC253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834F4B5-883F-4427-86C5-8E97388747CF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9FC48841-508A-40AC-8BB7-82D35E982BFA}"/>
              </a:ext>
            </a:extLst>
          </p:cNvPr>
          <p:cNvSpPr/>
          <p:nvPr/>
        </p:nvSpPr>
        <p:spPr>
          <a:xfrm rot="16200000">
            <a:off x="3170237" y="1163638"/>
            <a:ext cx="1008063" cy="2103438"/>
          </a:xfrm>
          <a:custGeom>
            <a:avLst/>
            <a:gdLst>
              <a:gd name="connsiteX0" fmla="*/ 440871 w 1006928"/>
              <a:gd name="connsiteY0" fmla="*/ 1020536 h 2103664"/>
              <a:gd name="connsiteX1" fmla="*/ 361950 w 1006928"/>
              <a:gd name="connsiteY1" fmla="*/ 838200 h 2103664"/>
              <a:gd name="connsiteX2" fmla="*/ 299357 w 1006928"/>
              <a:gd name="connsiteY2" fmla="*/ 688522 h 2103664"/>
              <a:gd name="connsiteX3" fmla="*/ 242207 w 1006928"/>
              <a:gd name="connsiteY3" fmla="*/ 536122 h 2103664"/>
              <a:gd name="connsiteX4" fmla="*/ 187778 w 1006928"/>
              <a:gd name="connsiteY4" fmla="*/ 391886 h 2103664"/>
              <a:gd name="connsiteX5" fmla="*/ 127907 w 1006928"/>
              <a:gd name="connsiteY5" fmla="*/ 212272 h 2103664"/>
              <a:gd name="connsiteX6" fmla="*/ 73478 w 1006928"/>
              <a:gd name="connsiteY6" fmla="*/ 35379 h 2103664"/>
              <a:gd name="connsiteX7" fmla="*/ 62593 w 1006928"/>
              <a:gd name="connsiteY7" fmla="*/ 19050 h 2103664"/>
              <a:gd name="connsiteX8" fmla="*/ 48985 w 1006928"/>
              <a:gd name="connsiteY8" fmla="*/ 8164 h 2103664"/>
              <a:gd name="connsiteX9" fmla="*/ 29935 w 1006928"/>
              <a:gd name="connsiteY9" fmla="*/ 0 h 2103664"/>
              <a:gd name="connsiteX10" fmla="*/ 19050 w 1006928"/>
              <a:gd name="connsiteY10" fmla="*/ 0 h 2103664"/>
              <a:gd name="connsiteX11" fmla="*/ 8164 w 1006928"/>
              <a:gd name="connsiteY11" fmla="*/ 8164 h 2103664"/>
              <a:gd name="connsiteX12" fmla="*/ 0 w 1006928"/>
              <a:gd name="connsiteY12" fmla="*/ 32657 h 2103664"/>
              <a:gd name="connsiteX13" fmla="*/ 8164 w 1006928"/>
              <a:gd name="connsiteY13" fmla="*/ 89807 h 2103664"/>
              <a:gd name="connsiteX14" fmla="*/ 46264 w 1006928"/>
              <a:gd name="connsiteY14" fmla="*/ 304800 h 2103664"/>
              <a:gd name="connsiteX15" fmla="*/ 73478 w 1006928"/>
              <a:gd name="connsiteY15" fmla="*/ 424543 h 2103664"/>
              <a:gd name="connsiteX16" fmla="*/ 117021 w 1006928"/>
              <a:gd name="connsiteY16" fmla="*/ 609600 h 2103664"/>
              <a:gd name="connsiteX17" fmla="*/ 171450 w 1006928"/>
              <a:gd name="connsiteY17" fmla="*/ 800100 h 2103664"/>
              <a:gd name="connsiteX18" fmla="*/ 234043 w 1006928"/>
              <a:gd name="connsiteY18" fmla="*/ 996043 h 2103664"/>
              <a:gd name="connsiteX19" fmla="*/ 277585 w 1006928"/>
              <a:gd name="connsiteY19" fmla="*/ 1129393 h 2103664"/>
              <a:gd name="connsiteX20" fmla="*/ 345621 w 1006928"/>
              <a:gd name="connsiteY20" fmla="*/ 1298122 h 2103664"/>
              <a:gd name="connsiteX21" fmla="*/ 427264 w 1006928"/>
              <a:gd name="connsiteY21" fmla="*/ 1496786 h 2103664"/>
              <a:gd name="connsiteX22" fmla="*/ 514350 w 1006928"/>
              <a:gd name="connsiteY22" fmla="*/ 1700893 h 2103664"/>
              <a:gd name="connsiteX23" fmla="*/ 595993 w 1006928"/>
              <a:gd name="connsiteY23" fmla="*/ 1877786 h 2103664"/>
              <a:gd name="connsiteX24" fmla="*/ 606878 w 1006928"/>
              <a:gd name="connsiteY24" fmla="*/ 1907722 h 2103664"/>
              <a:gd name="connsiteX25" fmla="*/ 609600 w 1006928"/>
              <a:gd name="connsiteY25" fmla="*/ 1932214 h 2103664"/>
              <a:gd name="connsiteX26" fmla="*/ 615043 w 1006928"/>
              <a:gd name="connsiteY26" fmla="*/ 1962150 h 2103664"/>
              <a:gd name="connsiteX27" fmla="*/ 625928 w 1006928"/>
              <a:gd name="connsiteY27" fmla="*/ 2000250 h 2103664"/>
              <a:gd name="connsiteX28" fmla="*/ 642257 w 1006928"/>
              <a:gd name="connsiteY28" fmla="*/ 2041072 h 2103664"/>
              <a:gd name="connsiteX29" fmla="*/ 664028 w 1006928"/>
              <a:gd name="connsiteY29" fmla="*/ 2073729 h 2103664"/>
              <a:gd name="connsiteX30" fmla="*/ 688521 w 1006928"/>
              <a:gd name="connsiteY30" fmla="*/ 2095500 h 2103664"/>
              <a:gd name="connsiteX31" fmla="*/ 713014 w 1006928"/>
              <a:gd name="connsiteY31" fmla="*/ 2103664 h 2103664"/>
              <a:gd name="connsiteX32" fmla="*/ 734785 w 1006928"/>
              <a:gd name="connsiteY32" fmla="*/ 2103664 h 2103664"/>
              <a:gd name="connsiteX33" fmla="*/ 759278 w 1006928"/>
              <a:gd name="connsiteY33" fmla="*/ 2087336 h 2103664"/>
              <a:gd name="connsiteX34" fmla="*/ 783771 w 1006928"/>
              <a:gd name="connsiteY34" fmla="*/ 2062843 h 2103664"/>
              <a:gd name="connsiteX35" fmla="*/ 802821 w 1006928"/>
              <a:gd name="connsiteY35" fmla="*/ 2035629 h 2103664"/>
              <a:gd name="connsiteX36" fmla="*/ 835478 w 1006928"/>
              <a:gd name="connsiteY36" fmla="*/ 1967593 h 2103664"/>
              <a:gd name="connsiteX37" fmla="*/ 900793 w 1006928"/>
              <a:gd name="connsiteY37" fmla="*/ 1807029 h 2103664"/>
              <a:gd name="connsiteX38" fmla="*/ 998764 w 1006928"/>
              <a:gd name="connsiteY38" fmla="*/ 1578429 h 2103664"/>
              <a:gd name="connsiteX39" fmla="*/ 1006928 w 1006928"/>
              <a:gd name="connsiteY39" fmla="*/ 1553936 h 2103664"/>
              <a:gd name="connsiteX40" fmla="*/ 1004207 w 1006928"/>
              <a:gd name="connsiteY40" fmla="*/ 1532164 h 2103664"/>
              <a:gd name="connsiteX41" fmla="*/ 996043 w 1006928"/>
              <a:gd name="connsiteY41" fmla="*/ 1524000 h 2103664"/>
              <a:gd name="connsiteX42" fmla="*/ 987878 w 1006928"/>
              <a:gd name="connsiteY42" fmla="*/ 1515836 h 2103664"/>
              <a:gd name="connsiteX43" fmla="*/ 979714 w 1006928"/>
              <a:gd name="connsiteY43" fmla="*/ 1515836 h 2103664"/>
              <a:gd name="connsiteX44" fmla="*/ 957943 w 1006928"/>
              <a:gd name="connsiteY44" fmla="*/ 1526722 h 2103664"/>
              <a:gd name="connsiteX45" fmla="*/ 895350 w 1006928"/>
              <a:gd name="connsiteY45" fmla="*/ 1581150 h 2103664"/>
              <a:gd name="connsiteX46" fmla="*/ 843643 w 1006928"/>
              <a:gd name="connsiteY46" fmla="*/ 1624693 h 2103664"/>
              <a:gd name="connsiteX47" fmla="*/ 813707 w 1006928"/>
              <a:gd name="connsiteY47" fmla="*/ 1641022 h 2103664"/>
              <a:gd name="connsiteX48" fmla="*/ 786493 w 1006928"/>
              <a:gd name="connsiteY48" fmla="*/ 1646464 h 2103664"/>
              <a:gd name="connsiteX49" fmla="*/ 764721 w 1006928"/>
              <a:gd name="connsiteY49" fmla="*/ 1638300 h 2103664"/>
              <a:gd name="connsiteX50" fmla="*/ 715735 w 1006928"/>
              <a:gd name="connsiteY50" fmla="*/ 1562100 h 2103664"/>
              <a:gd name="connsiteX51" fmla="*/ 647700 w 1006928"/>
              <a:gd name="connsiteY51" fmla="*/ 1442357 h 2103664"/>
              <a:gd name="connsiteX52" fmla="*/ 568778 w 1006928"/>
              <a:gd name="connsiteY52" fmla="*/ 1289957 h 2103664"/>
              <a:gd name="connsiteX53" fmla="*/ 440871 w 1006928"/>
              <a:gd name="connsiteY53" fmla="*/ 1020536 h 210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6928" h="2103664">
                <a:moveTo>
                  <a:pt x="440871" y="1020536"/>
                </a:moveTo>
                <a:lnTo>
                  <a:pt x="361950" y="838200"/>
                </a:lnTo>
                <a:lnTo>
                  <a:pt x="299357" y="688522"/>
                </a:lnTo>
                <a:lnTo>
                  <a:pt x="242207" y="536122"/>
                </a:lnTo>
                <a:lnTo>
                  <a:pt x="187778" y="391886"/>
                </a:lnTo>
                <a:lnTo>
                  <a:pt x="127907" y="212272"/>
                </a:lnTo>
                <a:lnTo>
                  <a:pt x="73478" y="35379"/>
                </a:lnTo>
                <a:lnTo>
                  <a:pt x="62593" y="19050"/>
                </a:lnTo>
                <a:lnTo>
                  <a:pt x="48985" y="8164"/>
                </a:lnTo>
                <a:lnTo>
                  <a:pt x="29935" y="0"/>
                </a:lnTo>
                <a:lnTo>
                  <a:pt x="19050" y="0"/>
                </a:lnTo>
                <a:lnTo>
                  <a:pt x="8164" y="8164"/>
                </a:lnTo>
                <a:lnTo>
                  <a:pt x="0" y="32657"/>
                </a:lnTo>
                <a:lnTo>
                  <a:pt x="8164" y="89807"/>
                </a:lnTo>
                <a:lnTo>
                  <a:pt x="46264" y="304800"/>
                </a:lnTo>
                <a:lnTo>
                  <a:pt x="73478" y="424543"/>
                </a:lnTo>
                <a:lnTo>
                  <a:pt x="117021" y="609600"/>
                </a:lnTo>
                <a:lnTo>
                  <a:pt x="171450" y="800100"/>
                </a:lnTo>
                <a:lnTo>
                  <a:pt x="234043" y="996043"/>
                </a:lnTo>
                <a:lnTo>
                  <a:pt x="277585" y="1129393"/>
                </a:lnTo>
                <a:lnTo>
                  <a:pt x="345621" y="1298122"/>
                </a:lnTo>
                <a:lnTo>
                  <a:pt x="427264" y="1496786"/>
                </a:lnTo>
                <a:lnTo>
                  <a:pt x="514350" y="1700893"/>
                </a:lnTo>
                <a:lnTo>
                  <a:pt x="595993" y="1877786"/>
                </a:lnTo>
                <a:lnTo>
                  <a:pt x="606878" y="1907722"/>
                </a:lnTo>
                <a:lnTo>
                  <a:pt x="609600" y="1932214"/>
                </a:lnTo>
                <a:lnTo>
                  <a:pt x="615043" y="1962150"/>
                </a:lnTo>
                <a:lnTo>
                  <a:pt x="625928" y="2000250"/>
                </a:lnTo>
                <a:lnTo>
                  <a:pt x="642257" y="2041072"/>
                </a:lnTo>
                <a:lnTo>
                  <a:pt x="664028" y="2073729"/>
                </a:lnTo>
                <a:lnTo>
                  <a:pt x="688521" y="2095500"/>
                </a:lnTo>
                <a:lnTo>
                  <a:pt x="713014" y="2103664"/>
                </a:lnTo>
                <a:lnTo>
                  <a:pt x="734785" y="2103664"/>
                </a:lnTo>
                <a:lnTo>
                  <a:pt x="759278" y="2087336"/>
                </a:lnTo>
                <a:lnTo>
                  <a:pt x="783771" y="2062843"/>
                </a:lnTo>
                <a:lnTo>
                  <a:pt x="802821" y="2035629"/>
                </a:lnTo>
                <a:lnTo>
                  <a:pt x="835478" y="1967593"/>
                </a:lnTo>
                <a:lnTo>
                  <a:pt x="900793" y="1807029"/>
                </a:lnTo>
                <a:lnTo>
                  <a:pt x="998764" y="1578429"/>
                </a:lnTo>
                <a:lnTo>
                  <a:pt x="1006928" y="1553936"/>
                </a:lnTo>
                <a:lnTo>
                  <a:pt x="1004207" y="1532164"/>
                </a:lnTo>
                <a:lnTo>
                  <a:pt x="996043" y="1524000"/>
                </a:lnTo>
                <a:lnTo>
                  <a:pt x="987878" y="1515836"/>
                </a:lnTo>
                <a:lnTo>
                  <a:pt x="979714" y="1515836"/>
                </a:lnTo>
                <a:lnTo>
                  <a:pt x="957943" y="1526722"/>
                </a:lnTo>
                <a:lnTo>
                  <a:pt x="895350" y="1581150"/>
                </a:lnTo>
                <a:lnTo>
                  <a:pt x="843643" y="1624693"/>
                </a:lnTo>
                <a:lnTo>
                  <a:pt x="813707" y="1641022"/>
                </a:lnTo>
                <a:lnTo>
                  <a:pt x="786493" y="1646464"/>
                </a:lnTo>
                <a:lnTo>
                  <a:pt x="764721" y="1638300"/>
                </a:lnTo>
                <a:lnTo>
                  <a:pt x="715735" y="1562100"/>
                </a:lnTo>
                <a:lnTo>
                  <a:pt x="647700" y="1442357"/>
                </a:lnTo>
                <a:lnTo>
                  <a:pt x="568778" y="1289957"/>
                </a:lnTo>
                <a:lnTo>
                  <a:pt x="440871" y="10205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ED374AA7-A9F9-4AE4-BA4A-3CF26EFF7E3E}"/>
              </a:ext>
            </a:extLst>
          </p:cNvPr>
          <p:cNvSpPr/>
          <p:nvPr/>
        </p:nvSpPr>
        <p:spPr>
          <a:xfrm>
            <a:off x="2474913" y="3049588"/>
            <a:ext cx="2600325" cy="647700"/>
          </a:xfrm>
          <a:custGeom>
            <a:avLst/>
            <a:gdLst>
              <a:gd name="connsiteX0" fmla="*/ 954881 w 2600325"/>
              <a:gd name="connsiteY0" fmla="*/ 297657 h 647700"/>
              <a:gd name="connsiteX1" fmla="*/ 1207294 w 2600325"/>
              <a:gd name="connsiteY1" fmla="*/ 247650 h 647700"/>
              <a:gd name="connsiteX2" fmla="*/ 1359694 w 2600325"/>
              <a:gd name="connsiteY2" fmla="*/ 216694 h 647700"/>
              <a:gd name="connsiteX3" fmla="*/ 1547812 w 2600325"/>
              <a:gd name="connsiteY3" fmla="*/ 157163 h 647700"/>
              <a:gd name="connsiteX4" fmla="*/ 1721644 w 2600325"/>
              <a:gd name="connsiteY4" fmla="*/ 123825 h 647700"/>
              <a:gd name="connsiteX5" fmla="*/ 1883569 w 2600325"/>
              <a:gd name="connsiteY5" fmla="*/ 83344 h 647700"/>
              <a:gd name="connsiteX6" fmla="*/ 2031206 w 2600325"/>
              <a:gd name="connsiteY6" fmla="*/ 40482 h 647700"/>
              <a:gd name="connsiteX7" fmla="*/ 2157412 w 2600325"/>
              <a:gd name="connsiteY7" fmla="*/ 0 h 647700"/>
              <a:gd name="connsiteX8" fmla="*/ 2200275 w 2600325"/>
              <a:gd name="connsiteY8" fmla="*/ 0 h 647700"/>
              <a:gd name="connsiteX9" fmla="*/ 2283619 w 2600325"/>
              <a:gd name="connsiteY9" fmla="*/ 7144 h 647700"/>
              <a:gd name="connsiteX10" fmla="*/ 2357437 w 2600325"/>
              <a:gd name="connsiteY10" fmla="*/ 19050 h 647700"/>
              <a:gd name="connsiteX11" fmla="*/ 2443162 w 2600325"/>
              <a:gd name="connsiteY11" fmla="*/ 40482 h 647700"/>
              <a:gd name="connsiteX12" fmla="*/ 2486025 w 2600325"/>
              <a:gd name="connsiteY12" fmla="*/ 54769 h 647700"/>
              <a:gd name="connsiteX13" fmla="*/ 2524125 w 2600325"/>
              <a:gd name="connsiteY13" fmla="*/ 73819 h 647700"/>
              <a:gd name="connsiteX14" fmla="*/ 2557462 w 2600325"/>
              <a:gd name="connsiteY14" fmla="*/ 97632 h 647700"/>
              <a:gd name="connsiteX15" fmla="*/ 2574131 w 2600325"/>
              <a:gd name="connsiteY15" fmla="*/ 114300 h 647700"/>
              <a:gd name="connsiteX16" fmla="*/ 2590800 w 2600325"/>
              <a:gd name="connsiteY16" fmla="*/ 140494 h 647700"/>
              <a:gd name="connsiteX17" fmla="*/ 2597944 w 2600325"/>
              <a:gd name="connsiteY17" fmla="*/ 159544 h 647700"/>
              <a:gd name="connsiteX18" fmla="*/ 2600325 w 2600325"/>
              <a:gd name="connsiteY18" fmla="*/ 178594 h 647700"/>
              <a:gd name="connsiteX19" fmla="*/ 2600325 w 2600325"/>
              <a:gd name="connsiteY19" fmla="*/ 197644 h 647700"/>
              <a:gd name="connsiteX20" fmla="*/ 2588419 w 2600325"/>
              <a:gd name="connsiteY20" fmla="*/ 219075 h 647700"/>
              <a:gd name="connsiteX21" fmla="*/ 2566987 w 2600325"/>
              <a:gd name="connsiteY21" fmla="*/ 240507 h 647700"/>
              <a:gd name="connsiteX22" fmla="*/ 2533650 w 2600325"/>
              <a:gd name="connsiteY22" fmla="*/ 257175 h 647700"/>
              <a:gd name="connsiteX23" fmla="*/ 2488406 w 2600325"/>
              <a:gd name="connsiteY23" fmla="*/ 266700 h 647700"/>
              <a:gd name="connsiteX24" fmla="*/ 2426494 w 2600325"/>
              <a:gd name="connsiteY24" fmla="*/ 266700 h 647700"/>
              <a:gd name="connsiteX25" fmla="*/ 2326481 w 2600325"/>
              <a:gd name="connsiteY25" fmla="*/ 266700 h 647700"/>
              <a:gd name="connsiteX26" fmla="*/ 2238375 w 2600325"/>
              <a:gd name="connsiteY26" fmla="*/ 269082 h 647700"/>
              <a:gd name="connsiteX27" fmla="*/ 2105025 w 2600325"/>
              <a:gd name="connsiteY27" fmla="*/ 278607 h 647700"/>
              <a:gd name="connsiteX28" fmla="*/ 1909762 w 2600325"/>
              <a:gd name="connsiteY28" fmla="*/ 297657 h 647700"/>
              <a:gd name="connsiteX29" fmla="*/ 1704975 w 2600325"/>
              <a:gd name="connsiteY29" fmla="*/ 328613 h 647700"/>
              <a:gd name="connsiteX30" fmla="*/ 1519237 w 2600325"/>
              <a:gd name="connsiteY30" fmla="*/ 361950 h 647700"/>
              <a:gd name="connsiteX31" fmla="*/ 1273969 w 2600325"/>
              <a:gd name="connsiteY31" fmla="*/ 414338 h 647700"/>
              <a:gd name="connsiteX32" fmla="*/ 1033462 w 2600325"/>
              <a:gd name="connsiteY32" fmla="*/ 466725 h 647700"/>
              <a:gd name="connsiteX33" fmla="*/ 862012 w 2600325"/>
              <a:gd name="connsiteY33" fmla="*/ 511969 h 647700"/>
              <a:gd name="connsiteX34" fmla="*/ 707231 w 2600325"/>
              <a:gd name="connsiteY34" fmla="*/ 557213 h 647700"/>
              <a:gd name="connsiteX35" fmla="*/ 583406 w 2600325"/>
              <a:gd name="connsiteY35" fmla="*/ 600075 h 647700"/>
              <a:gd name="connsiteX36" fmla="*/ 531019 w 2600325"/>
              <a:gd name="connsiteY36" fmla="*/ 621507 h 647700"/>
              <a:gd name="connsiteX37" fmla="*/ 490537 w 2600325"/>
              <a:gd name="connsiteY37" fmla="*/ 642938 h 647700"/>
              <a:gd name="connsiteX38" fmla="*/ 461962 w 2600325"/>
              <a:gd name="connsiteY38" fmla="*/ 647700 h 647700"/>
              <a:gd name="connsiteX39" fmla="*/ 397669 w 2600325"/>
              <a:gd name="connsiteY39" fmla="*/ 638175 h 647700"/>
              <a:gd name="connsiteX40" fmla="*/ 347662 w 2600325"/>
              <a:gd name="connsiteY40" fmla="*/ 623888 h 647700"/>
              <a:gd name="connsiteX41" fmla="*/ 307181 w 2600325"/>
              <a:gd name="connsiteY41" fmla="*/ 600075 h 647700"/>
              <a:gd name="connsiteX42" fmla="*/ 273844 w 2600325"/>
              <a:gd name="connsiteY42" fmla="*/ 571500 h 647700"/>
              <a:gd name="connsiteX43" fmla="*/ 180975 w 2600325"/>
              <a:gd name="connsiteY43" fmla="*/ 495300 h 647700"/>
              <a:gd name="connsiteX44" fmla="*/ 28575 w 2600325"/>
              <a:gd name="connsiteY44" fmla="*/ 369094 h 647700"/>
              <a:gd name="connsiteX45" fmla="*/ 9525 w 2600325"/>
              <a:gd name="connsiteY45" fmla="*/ 347663 h 647700"/>
              <a:gd name="connsiteX46" fmla="*/ 0 w 2600325"/>
              <a:gd name="connsiteY46" fmla="*/ 326232 h 647700"/>
              <a:gd name="connsiteX47" fmla="*/ 0 w 2600325"/>
              <a:gd name="connsiteY47" fmla="*/ 309563 h 647700"/>
              <a:gd name="connsiteX48" fmla="*/ 7144 w 2600325"/>
              <a:gd name="connsiteY48" fmla="*/ 300038 h 647700"/>
              <a:gd name="connsiteX49" fmla="*/ 28575 w 2600325"/>
              <a:gd name="connsiteY49" fmla="*/ 302419 h 647700"/>
              <a:gd name="connsiteX50" fmla="*/ 111919 w 2600325"/>
              <a:gd name="connsiteY50" fmla="*/ 326232 h 647700"/>
              <a:gd name="connsiteX51" fmla="*/ 247650 w 2600325"/>
              <a:gd name="connsiteY51" fmla="*/ 359569 h 647700"/>
              <a:gd name="connsiteX52" fmla="*/ 335756 w 2600325"/>
              <a:gd name="connsiteY52" fmla="*/ 376238 h 647700"/>
              <a:gd name="connsiteX53" fmla="*/ 400050 w 2600325"/>
              <a:gd name="connsiteY53" fmla="*/ 381000 h 647700"/>
              <a:gd name="connsiteX54" fmla="*/ 621506 w 2600325"/>
              <a:gd name="connsiteY54" fmla="*/ 352425 h 647700"/>
              <a:gd name="connsiteX55" fmla="*/ 954881 w 2600325"/>
              <a:gd name="connsiteY55" fmla="*/ 29765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0325" h="647700">
                <a:moveTo>
                  <a:pt x="954881" y="297657"/>
                </a:moveTo>
                <a:lnTo>
                  <a:pt x="1207294" y="247650"/>
                </a:lnTo>
                <a:lnTo>
                  <a:pt x="1359694" y="216694"/>
                </a:lnTo>
                <a:lnTo>
                  <a:pt x="1547812" y="157163"/>
                </a:lnTo>
                <a:lnTo>
                  <a:pt x="1721644" y="123825"/>
                </a:lnTo>
                <a:lnTo>
                  <a:pt x="1883569" y="83344"/>
                </a:lnTo>
                <a:lnTo>
                  <a:pt x="2031206" y="40482"/>
                </a:lnTo>
                <a:lnTo>
                  <a:pt x="2157412" y="0"/>
                </a:lnTo>
                <a:lnTo>
                  <a:pt x="2200275" y="0"/>
                </a:lnTo>
                <a:lnTo>
                  <a:pt x="2283619" y="7144"/>
                </a:lnTo>
                <a:lnTo>
                  <a:pt x="2357437" y="19050"/>
                </a:lnTo>
                <a:lnTo>
                  <a:pt x="2443162" y="40482"/>
                </a:lnTo>
                <a:lnTo>
                  <a:pt x="2486025" y="54769"/>
                </a:lnTo>
                <a:lnTo>
                  <a:pt x="2524125" y="73819"/>
                </a:lnTo>
                <a:lnTo>
                  <a:pt x="2557462" y="97632"/>
                </a:lnTo>
                <a:lnTo>
                  <a:pt x="2574131" y="114300"/>
                </a:lnTo>
                <a:lnTo>
                  <a:pt x="2590800" y="140494"/>
                </a:lnTo>
                <a:lnTo>
                  <a:pt x="2597944" y="159544"/>
                </a:lnTo>
                <a:lnTo>
                  <a:pt x="2600325" y="178594"/>
                </a:lnTo>
                <a:lnTo>
                  <a:pt x="2600325" y="197644"/>
                </a:lnTo>
                <a:lnTo>
                  <a:pt x="2588419" y="219075"/>
                </a:lnTo>
                <a:lnTo>
                  <a:pt x="2566987" y="240507"/>
                </a:lnTo>
                <a:lnTo>
                  <a:pt x="2533650" y="257175"/>
                </a:lnTo>
                <a:lnTo>
                  <a:pt x="2488406" y="266700"/>
                </a:lnTo>
                <a:lnTo>
                  <a:pt x="2426494" y="266700"/>
                </a:lnTo>
                <a:lnTo>
                  <a:pt x="2326481" y="266700"/>
                </a:lnTo>
                <a:lnTo>
                  <a:pt x="2238375" y="269082"/>
                </a:lnTo>
                <a:lnTo>
                  <a:pt x="2105025" y="278607"/>
                </a:lnTo>
                <a:lnTo>
                  <a:pt x="1909762" y="297657"/>
                </a:lnTo>
                <a:lnTo>
                  <a:pt x="1704975" y="328613"/>
                </a:lnTo>
                <a:lnTo>
                  <a:pt x="1519237" y="361950"/>
                </a:lnTo>
                <a:lnTo>
                  <a:pt x="1273969" y="414338"/>
                </a:lnTo>
                <a:lnTo>
                  <a:pt x="1033462" y="466725"/>
                </a:lnTo>
                <a:lnTo>
                  <a:pt x="862012" y="511969"/>
                </a:lnTo>
                <a:lnTo>
                  <a:pt x="707231" y="557213"/>
                </a:lnTo>
                <a:lnTo>
                  <a:pt x="583406" y="600075"/>
                </a:lnTo>
                <a:lnTo>
                  <a:pt x="531019" y="621507"/>
                </a:lnTo>
                <a:lnTo>
                  <a:pt x="490537" y="642938"/>
                </a:lnTo>
                <a:lnTo>
                  <a:pt x="461962" y="647700"/>
                </a:lnTo>
                <a:lnTo>
                  <a:pt x="397669" y="638175"/>
                </a:lnTo>
                <a:lnTo>
                  <a:pt x="347662" y="623888"/>
                </a:lnTo>
                <a:lnTo>
                  <a:pt x="307181" y="600075"/>
                </a:lnTo>
                <a:lnTo>
                  <a:pt x="273844" y="571500"/>
                </a:lnTo>
                <a:lnTo>
                  <a:pt x="180975" y="495300"/>
                </a:lnTo>
                <a:lnTo>
                  <a:pt x="28575" y="369094"/>
                </a:lnTo>
                <a:lnTo>
                  <a:pt x="9525" y="347663"/>
                </a:lnTo>
                <a:lnTo>
                  <a:pt x="0" y="326232"/>
                </a:lnTo>
                <a:lnTo>
                  <a:pt x="0" y="309563"/>
                </a:lnTo>
                <a:lnTo>
                  <a:pt x="7144" y="300038"/>
                </a:lnTo>
                <a:lnTo>
                  <a:pt x="28575" y="302419"/>
                </a:lnTo>
                <a:lnTo>
                  <a:pt x="111919" y="326232"/>
                </a:lnTo>
                <a:lnTo>
                  <a:pt x="247650" y="359569"/>
                </a:lnTo>
                <a:lnTo>
                  <a:pt x="335756" y="376238"/>
                </a:lnTo>
                <a:lnTo>
                  <a:pt x="400050" y="381000"/>
                </a:lnTo>
                <a:lnTo>
                  <a:pt x="621506" y="352425"/>
                </a:lnTo>
                <a:lnTo>
                  <a:pt x="954881" y="2976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875799A2-CFFE-4F5D-A504-84F7D5C10541}"/>
              </a:ext>
            </a:extLst>
          </p:cNvPr>
          <p:cNvSpPr/>
          <p:nvPr/>
        </p:nvSpPr>
        <p:spPr>
          <a:xfrm rot="16200000">
            <a:off x="2809875" y="3152775"/>
            <a:ext cx="2028825" cy="549275"/>
          </a:xfrm>
          <a:custGeom>
            <a:avLst/>
            <a:gdLst>
              <a:gd name="connsiteX0" fmla="*/ 683419 w 2028825"/>
              <a:gd name="connsiteY0" fmla="*/ 259556 h 550069"/>
              <a:gd name="connsiteX1" fmla="*/ 316707 w 2028825"/>
              <a:gd name="connsiteY1" fmla="*/ 259556 h 550069"/>
              <a:gd name="connsiteX2" fmla="*/ 0 w 2028825"/>
              <a:gd name="connsiteY2" fmla="*/ 257175 h 550069"/>
              <a:gd name="connsiteX3" fmla="*/ 38100 w 2028825"/>
              <a:gd name="connsiteY3" fmla="*/ 481012 h 550069"/>
              <a:gd name="connsiteX4" fmla="*/ 223838 w 2028825"/>
              <a:gd name="connsiteY4" fmla="*/ 481012 h 550069"/>
              <a:gd name="connsiteX5" fmla="*/ 592932 w 2028825"/>
              <a:gd name="connsiteY5" fmla="*/ 481012 h 550069"/>
              <a:gd name="connsiteX6" fmla="*/ 1062038 w 2028825"/>
              <a:gd name="connsiteY6" fmla="*/ 481012 h 550069"/>
              <a:gd name="connsiteX7" fmla="*/ 1321594 w 2028825"/>
              <a:gd name="connsiteY7" fmla="*/ 481012 h 550069"/>
              <a:gd name="connsiteX8" fmla="*/ 1438275 w 2028825"/>
              <a:gd name="connsiteY8" fmla="*/ 481012 h 550069"/>
              <a:gd name="connsiteX9" fmla="*/ 1502569 w 2028825"/>
              <a:gd name="connsiteY9" fmla="*/ 488156 h 550069"/>
              <a:gd name="connsiteX10" fmla="*/ 1581150 w 2028825"/>
              <a:gd name="connsiteY10" fmla="*/ 500062 h 550069"/>
              <a:gd name="connsiteX11" fmla="*/ 1659732 w 2028825"/>
              <a:gd name="connsiteY11" fmla="*/ 516731 h 550069"/>
              <a:gd name="connsiteX12" fmla="*/ 1719263 w 2028825"/>
              <a:gd name="connsiteY12" fmla="*/ 535781 h 550069"/>
              <a:gd name="connsiteX13" fmla="*/ 1752600 w 2028825"/>
              <a:gd name="connsiteY13" fmla="*/ 547687 h 550069"/>
              <a:gd name="connsiteX14" fmla="*/ 1774032 w 2028825"/>
              <a:gd name="connsiteY14" fmla="*/ 550069 h 550069"/>
              <a:gd name="connsiteX15" fmla="*/ 1795463 w 2028825"/>
              <a:gd name="connsiteY15" fmla="*/ 545306 h 550069"/>
              <a:gd name="connsiteX16" fmla="*/ 1819275 w 2028825"/>
              <a:gd name="connsiteY16" fmla="*/ 531019 h 550069"/>
              <a:gd name="connsiteX17" fmla="*/ 1833563 w 2028825"/>
              <a:gd name="connsiteY17" fmla="*/ 514350 h 550069"/>
              <a:gd name="connsiteX18" fmla="*/ 1852613 w 2028825"/>
              <a:gd name="connsiteY18" fmla="*/ 483394 h 550069"/>
              <a:gd name="connsiteX19" fmla="*/ 1866900 w 2028825"/>
              <a:gd name="connsiteY19" fmla="*/ 442912 h 550069"/>
              <a:gd name="connsiteX20" fmla="*/ 1878807 w 2028825"/>
              <a:gd name="connsiteY20" fmla="*/ 400050 h 550069"/>
              <a:gd name="connsiteX21" fmla="*/ 1881188 w 2028825"/>
              <a:gd name="connsiteY21" fmla="*/ 366712 h 550069"/>
              <a:gd name="connsiteX22" fmla="*/ 1883569 w 2028825"/>
              <a:gd name="connsiteY22" fmla="*/ 330994 h 550069"/>
              <a:gd name="connsiteX23" fmla="*/ 1890713 w 2028825"/>
              <a:gd name="connsiteY23" fmla="*/ 280987 h 550069"/>
              <a:gd name="connsiteX24" fmla="*/ 1900238 w 2028825"/>
              <a:gd name="connsiteY24" fmla="*/ 250031 h 550069"/>
              <a:gd name="connsiteX25" fmla="*/ 1914525 w 2028825"/>
              <a:gd name="connsiteY25" fmla="*/ 209550 h 550069"/>
              <a:gd name="connsiteX26" fmla="*/ 1928813 w 2028825"/>
              <a:gd name="connsiteY26" fmla="*/ 180975 h 550069"/>
              <a:gd name="connsiteX27" fmla="*/ 1947863 w 2028825"/>
              <a:gd name="connsiteY27" fmla="*/ 152400 h 550069"/>
              <a:gd name="connsiteX28" fmla="*/ 1974057 w 2028825"/>
              <a:gd name="connsiteY28" fmla="*/ 123825 h 550069"/>
              <a:gd name="connsiteX29" fmla="*/ 2028825 w 2028825"/>
              <a:gd name="connsiteY29" fmla="*/ 83344 h 550069"/>
              <a:gd name="connsiteX30" fmla="*/ 1983582 w 2028825"/>
              <a:gd name="connsiteY30" fmla="*/ 0 h 550069"/>
              <a:gd name="connsiteX31" fmla="*/ 1919288 w 2028825"/>
              <a:gd name="connsiteY31" fmla="*/ 57150 h 550069"/>
              <a:gd name="connsiteX32" fmla="*/ 1833563 w 2028825"/>
              <a:gd name="connsiteY32" fmla="*/ 116681 h 550069"/>
              <a:gd name="connsiteX33" fmla="*/ 1750219 w 2028825"/>
              <a:gd name="connsiteY33" fmla="*/ 159544 h 550069"/>
              <a:gd name="connsiteX34" fmla="*/ 1657350 w 2028825"/>
              <a:gd name="connsiteY34" fmla="*/ 200025 h 550069"/>
              <a:gd name="connsiteX35" fmla="*/ 1552575 w 2028825"/>
              <a:gd name="connsiteY35" fmla="*/ 233362 h 550069"/>
              <a:gd name="connsiteX36" fmla="*/ 1473994 w 2028825"/>
              <a:gd name="connsiteY36" fmla="*/ 250031 h 550069"/>
              <a:gd name="connsiteX37" fmla="*/ 1376363 w 2028825"/>
              <a:gd name="connsiteY37" fmla="*/ 259556 h 550069"/>
              <a:gd name="connsiteX38" fmla="*/ 1235869 w 2028825"/>
              <a:gd name="connsiteY38" fmla="*/ 259556 h 550069"/>
              <a:gd name="connsiteX39" fmla="*/ 1071563 w 2028825"/>
              <a:gd name="connsiteY39" fmla="*/ 261937 h 550069"/>
              <a:gd name="connsiteX40" fmla="*/ 866775 w 2028825"/>
              <a:gd name="connsiteY40" fmla="*/ 257175 h 550069"/>
              <a:gd name="connsiteX41" fmla="*/ 683419 w 2028825"/>
              <a:gd name="connsiteY41" fmla="*/ 2595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28825" h="550069">
                <a:moveTo>
                  <a:pt x="683419" y="259556"/>
                </a:moveTo>
                <a:lnTo>
                  <a:pt x="316707" y="259556"/>
                </a:lnTo>
                <a:lnTo>
                  <a:pt x="0" y="257175"/>
                </a:lnTo>
                <a:lnTo>
                  <a:pt x="38100" y="481012"/>
                </a:lnTo>
                <a:lnTo>
                  <a:pt x="223838" y="481012"/>
                </a:lnTo>
                <a:lnTo>
                  <a:pt x="592932" y="481012"/>
                </a:lnTo>
                <a:lnTo>
                  <a:pt x="1062038" y="481012"/>
                </a:lnTo>
                <a:lnTo>
                  <a:pt x="1321594" y="481012"/>
                </a:lnTo>
                <a:lnTo>
                  <a:pt x="1438275" y="481012"/>
                </a:lnTo>
                <a:lnTo>
                  <a:pt x="1502569" y="488156"/>
                </a:lnTo>
                <a:lnTo>
                  <a:pt x="1581150" y="500062"/>
                </a:lnTo>
                <a:lnTo>
                  <a:pt x="1659732" y="516731"/>
                </a:lnTo>
                <a:lnTo>
                  <a:pt x="1719263" y="535781"/>
                </a:lnTo>
                <a:lnTo>
                  <a:pt x="1752600" y="547687"/>
                </a:lnTo>
                <a:lnTo>
                  <a:pt x="1774032" y="550069"/>
                </a:lnTo>
                <a:lnTo>
                  <a:pt x="1795463" y="545306"/>
                </a:lnTo>
                <a:lnTo>
                  <a:pt x="1819275" y="531019"/>
                </a:lnTo>
                <a:lnTo>
                  <a:pt x="1833563" y="514350"/>
                </a:lnTo>
                <a:lnTo>
                  <a:pt x="1852613" y="483394"/>
                </a:lnTo>
                <a:lnTo>
                  <a:pt x="1866900" y="442912"/>
                </a:lnTo>
                <a:lnTo>
                  <a:pt x="1878807" y="400050"/>
                </a:lnTo>
                <a:lnTo>
                  <a:pt x="1881188" y="366712"/>
                </a:lnTo>
                <a:lnTo>
                  <a:pt x="1883569" y="330994"/>
                </a:lnTo>
                <a:lnTo>
                  <a:pt x="1890713" y="280987"/>
                </a:lnTo>
                <a:lnTo>
                  <a:pt x="1900238" y="250031"/>
                </a:lnTo>
                <a:lnTo>
                  <a:pt x="1914525" y="209550"/>
                </a:lnTo>
                <a:lnTo>
                  <a:pt x="1928813" y="180975"/>
                </a:lnTo>
                <a:lnTo>
                  <a:pt x="1947863" y="152400"/>
                </a:lnTo>
                <a:lnTo>
                  <a:pt x="1974057" y="123825"/>
                </a:lnTo>
                <a:lnTo>
                  <a:pt x="2028825" y="83344"/>
                </a:lnTo>
                <a:lnTo>
                  <a:pt x="1983582" y="0"/>
                </a:lnTo>
                <a:lnTo>
                  <a:pt x="1919288" y="57150"/>
                </a:lnTo>
                <a:lnTo>
                  <a:pt x="1833563" y="116681"/>
                </a:lnTo>
                <a:lnTo>
                  <a:pt x="1750219" y="159544"/>
                </a:lnTo>
                <a:lnTo>
                  <a:pt x="1657350" y="200025"/>
                </a:lnTo>
                <a:lnTo>
                  <a:pt x="1552575" y="233362"/>
                </a:lnTo>
                <a:lnTo>
                  <a:pt x="1473994" y="250031"/>
                </a:lnTo>
                <a:lnTo>
                  <a:pt x="1376363" y="259556"/>
                </a:lnTo>
                <a:lnTo>
                  <a:pt x="1235869" y="259556"/>
                </a:lnTo>
                <a:lnTo>
                  <a:pt x="1071563" y="261937"/>
                </a:lnTo>
                <a:lnTo>
                  <a:pt x="866775" y="257175"/>
                </a:lnTo>
                <a:lnTo>
                  <a:pt x="683419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3A7F4961-4EFF-423F-9D19-E6D69912BA11}"/>
              </a:ext>
            </a:extLst>
          </p:cNvPr>
          <p:cNvSpPr/>
          <p:nvPr/>
        </p:nvSpPr>
        <p:spPr>
          <a:xfrm rot="16200000">
            <a:off x="2532062" y="4810126"/>
            <a:ext cx="1317625" cy="565150"/>
          </a:xfrm>
          <a:custGeom>
            <a:avLst/>
            <a:gdLst>
              <a:gd name="connsiteX0" fmla="*/ 904875 w 1316831"/>
              <a:gd name="connsiteY0" fmla="*/ 459581 h 564356"/>
              <a:gd name="connsiteX1" fmla="*/ 476250 w 1316831"/>
              <a:gd name="connsiteY1" fmla="*/ 519112 h 564356"/>
              <a:gd name="connsiteX2" fmla="*/ 285750 w 1316831"/>
              <a:gd name="connsiteY2" fmla="*/ 547687 h 564356"/>
              <a:gd name="connsiteX3" fmla="*/ 126206 w 1316831"/>
              <a:gd name="connsiteY3" fmla="*/ 564356 h 564356"/>
              <a:gd name="connsiteX4" fmla="*/ 97631 w 1316831"/>
              <a:gd name="connsiteY4" fmla="*/ 561975 h 564356"/>
              <a:gd name="connsiteX5" fmla="*/ 50006 w 1316831"/>
              <a:gd name="connsiteY5" fmla="*/ 550068 h 564356"/>
              <a:gd name="connsiteX6" fmla="*/ 26194 w 1316831"/>
              <a:gd name="connsiteY6" fmla="*/ 538162 h 564356"/>
              <a:gd name="connsiteX7" fmla="*/ 16669 w 1316831"/>
              <a:gd name="connsiteY7" fmla="*/ 528637 h 564356"/>
              <a:gd name="connsiteX8" fmla="*/ 4762 w 1316831"/>
              <a:gd name="connsiteY8" fmla="*/ 509587 h 564356"/>
              <a:gd name="connsiteX9" fmla="*/ 0 w 1316831"/>
              <a:gd name="connsiteY9" fmla="*/ 485775 h 564356"/>
              <a:gd name="connsiteX10" fmla="*/ 0 w 1316831"/>
              <a:gd name="connsiteY10" fmla="*/ 464343 h 564356"/>
              <a:gd name="connsiteX11" fmla="*/ 7144 w 1316831"/>
              <a:gd name="connsiteY11" fmla="*/ 435768 h 564356"/>
              <a:gd name="connsiteX12" fmla="*/ 21431 w 1316831"/>
              <a:gd name="connsiteY12" fmla="*/ 411956 h 564356"/>
              <a:gd name="connsiteX13" fmla="*/ 42862 w 1316831"/>
              <a:gd name="connsiteY13" fmla="*/ 385762 h 564356"/>
              <a:gd name="connsiteX14" fmla="*/ 80962 w 1316831"/>
              <a:gd name="connsiteY14" fmla="*/ 359568 h 564356"/>
              <a:gd name="connsiteX15" fmla="*/ 130969 w 1316831"/>
              <a:gd name="connsiteY15" fmla="*/ 330993 h 564356"/>
              <a:gd name="connsiteX16" fmla="*/ 159544 w 1316831"/>
              <a:gd name="connsiteY16" fmla="*/ 321468 h 564356"/>
              <a:gd name="connsiteX17" fmla="*/ 264319 w 1316831"/>
              <a:gd name="connsiteY17" fmla="*/ 307181 h 564356"/>
              <a:gd name="connsiteX18" fmla="*/ 519112 w 1316831"/>
              <a:gd name="connsiteY18" fmla="*/ 276225 h 564356"/>
              <a:gd name="connsiteX19" fmla="*/ 773906 w 1316831"/>
              <a:gd name="connsiteY19" fmla="*/ 240506 h 564356"/>
              <a:gd name="connsiteX20" fmla="*/ 959644 w 1316831"/>
              <a:gd name="connsiteY20" fmla="*/ 204787 h 564356"/>
              <a:gd name="connsiteX21" fmla="*/ 1071562 w 1316831"/>
              <a:gd name="connsiteY21" fmla="*/ 171450 h 564356"/>
              <a:gd name="connsiteX22" fmla="*/ 1131094 w 1316831"/>
              <a:gd name="connsiteY22" fmla="*/ 152400 h 564356"/>
              <a:gd name="connsiteX23" fmla="*/ 1154906 w 1316831"/>
              <a:gd name="connsiteY23" fmla="*/ 138112 h 564356"/>
              <a:gd name="connsiteX24" fmla="*/ 1188244 w 1316831"/>
              <a:gd name="connsiteY24" fmla="*/ 111918 h 564356"/>
              <a:gd name="connsiteX25" fmla="*/ 1212056 w 1316831"/>
              <a:gd name="connsiteY25" fmla="*/ 83343 h 564356"/>
              <a:gd name="connsiteX26" fmla="*/ 1228725 w 1316831"/>
              <a:gd name="connsiteY26" fmla="*/ 57150 h 564356"/>
              <a:gd name="connsiteX27" fmla="*/ 1250156 w 1316831"/>
              <a:gd name="connsiteY27" fmla="*/ 30956 h 564356"/>
              <a:gd name="connsiteX28" fmla="*/ 1273969 w 1316831"/>
              <a:gd name="connsiteY28" fmla="*/ 9525 h 564356"/>
              <a:gd name="connsiteX29" fmla="*/ 1293019 w 1316831"/>
              <a:gd name="connsiteY29" fmla="*/ 0 h 564356"/>
              <a:gd name="connsiteX30" fmla="*/ 1307306 w 1316831"/>
              <a:gd name="connsiteY30" fmla="*/ 2381 h 564356"/>
              <a:gd name="connsiteX31" fmla="*/ 1314450 w 1316831"/>
              <a:gd name="connsiteY31" fmla="*/ 7143 h 564356"/>
              <a:gd name="connsiteX32" fmla="*/ 1316831 w 1316831"/>
              <a:gd name="connsiteY32" fmla="*/ 21431 h 564356"/>
              <a:gd name="connsiteX33" fmla="*/ 1316831 w 1316831"/>
              <a:gd name="connsiteY33" fmla="*/ 59531 h 564356"/>
              <a:gd name="connsiteX34" fmla="*/ 1297781 w 1316831"/>
              <a:gd name="connsiteY34" fmla="*/ 185737 h 564356"/>
              <a:gd name="connsiteX35" fmla="*/ 1278731 w 1316831"/>
              <a:gd name="connsiteY35" fmla="*/ 285750 h 564356"/>
              <a:gd name="connsiteX36" fmla="*/ 1266825 w 1316831"/>
              <a:gd name="connsiteY36" fmla="*/ 314325 h 564356"/>
              <a:gd name="connsiteX37" fmla="*/ 1131094 w 1316831"/>
              <a:gd name="connsiteY37" fmla="*/ 428625 h 564356"/>
              <a:gd name="connsiteX38" fmla="*/ 904875 w 1316831"/>
              <a:gd name="connsiteY38" fmla="*/ 4595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16831" h="564356">
                <a:moveTo>
                  <a:pt x="904875" y="459581"/>
                </a:moveTo>
                <a:lnTo>
                  <a:pt x="476250" y="519112"/>
                </a:lnTo>
                <a:lnTo>
                  <a:pt x="285750" y="547687"/>
                </a:lnTo>
                <a:lnTo>
                  <a:pt x="126206" y="564356"/>
                </a:lnTo>
                <a:lnTo>
                  <a:pt x="97631" y="561975"/>
                </a:lnTo>
                <a:lnTo>
                  <a:pt x="50006" y="550068"/>
                </a:lnTo>
                <a:lnTo>
                  <a:pt x="26194" y="538162"/>
                </a:lnTo>
                <a:lnTo>
                  <a:pt x="16669" y="528637"/>
                </a:lnTo>
                <a:lnTo>
                  <a:pt x="4762" y="509587"/>
                </a:lnTo>
                <a:lnTo>
                  <a:pt x="0" y="485775"/>
                </a:lnTo>
                <a:lnTo>
                  <a:pt x="0" y="464343"/>
                </a:lnTo>
                <a:lnTo>
                  <a:pt x="7144" y="435768"/>
                </a:lnTo>
                <a:lnTo>
                  <a:pt x="21431" y="411956"/>
                </a:lnTo>
                <a:lnTo>
                  <a:pt x="42862" y="385762"/>
                </a:lnTo>
                <a:lnTo>
                  <a:pt x="80962" y="359568"/>
                </a:lnTo>
                <a:lnTo>
                  <a:pt x="130969" y="330993"/>
                </a:lnTo>
                <a:lnTo>
                  <a:pt x="159544" y="321468"/>
                </a:lnTo>
                <a:lnTo>
                  <a:pt x="264319" y="307181"/>
                </a:lnTo>
                <a:lnTo>
                  <a:pt x="519112" y="276225"/>
                </a:lnTo>
                <a:lnTo>
                  <a:pt x="773906" y="240506"/>
                </a:lnTo>
                <a:lnTo>
                  <a:pt x="959644" y="204787"/>
                </a:lnTo>
                <a:lnTo>
                  <a:pt x="1071562" y="171450"/>
                </a:lnTo>
                <a:lnTo>
                  <a:pt x="1131094" y="152400"/>
                </a:lnTo>
                <a:lnTo>
                  <a:pt x="1154906" y="138112"/>
                </a:lnTo>
                <a:lnTo>
                  <a:pt x="1188244" y="111918"/>
                </a:lnTo>
                <a:lnTo>
                  <a:pt x="1212056" y="83343"/>
                </a:lnTo>
                <a:lnTo>
                  <a:pt x="1228725" y="57150"/>
                </a:lnTo>
                <a:lnTo>
                  <a:pt x="1250156" y="30956"/>
                </a:lnTo>
                <a:lnTo>
                  <a:pt x="1273969" y="9525"/>
                </a:lnTo>
                <a:lnTo>
                  <a:pt x="1293019" y="0"/>
                </a:lnTo>
                <a:lnTo>
                  <a:pt x="1307306" y="2381"/>
                </a:lnTo>
                <a:lnTo>
                  <a:pt x="1314450" y="7143"/>
                </a:lnTo>
                <a:lnTo>
                  <a:pt x="1316831" y="21431"/>
                </a:lnTo>
                <a:lnTo>
                  <a:pt x="1316831" y="59531"/>
                </a:lnTo>
                <a:lnTo>
                  <a:pt x="1297781" y="185737"/>
                </a:lnTo>
                <a:lnTo>
                  <a:pt x="1278731" y="285750"/>
                </a:lnTo>
                <a:lnTo>
                  <a:pt x="1266825" y="314325"/>
                </a:lnTo>
                <a:lnTo>
                  <a:pt x="1131094" y="428625"/>
                </a:lnTo>
                <a:lnTo>
                  <a:pt x="90487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8F2C8D74-4B89-4199-B5B2-FAF1177E34CC}"/>
              </a:ext>
            </a:extLst>
          </p:cNvPr>
          <p:cNvSpPr/>
          <p:nvPr/>
        </p:nvSpPr>
        <p:spPr>
          <a:xfrm rot="16200000">
            <a:off x="3348831" y="4026694"/>
            <a:ext cx="1362075" cy="1728788"/>
          </a:xfrm>
          <a:custGeom>
            <a:avLst/>
            <a:gdLst>
              <a:gd name="connsiteX0" fmla="*/ 1076325 w 1362075"/>
              <a:gd name="connsiteY0" fmla="*/ 823912 h 1728787"/>
              <a:gd name="connsiteX1" fmla="*/ 1054893 w 1362075"/>
              <a:gd name="connsiteY1" fmla="*/ 697706 h 1728787"/>
              <a:gd name="connsiteX2" fmla="*/ 1023937 w 1362075"/>
              <a:gd name="connsiteY2" fmla="*/ 550068 h 1728787"/>
              <a:gd name="connsiteX3" fmla="*/ 992981 w 1362075"/>
              <a:gd name="connsiteY3" fmla="*/ 409575 h 1728787"/>
              <a:gd name="connsiteX4" fmla="*/ 964406 w 1362075"/>
              <a:gd name="connsiteY4" fmla="*/ 288131 h 1728787"/>
              <a:gd name="connsiteX5" fmla="*/ 914400 w 1362075"/>
              <a:gd name="connsiteY5" fmla="*/ 76200 h 1728787"/>
              <a:gd name="connsiteX6" fmla="*/ 1090612 w 1362075"/>
              <a:gd name="connsiteY6" fmla="*/ 0 h 1728787"/>
              <a:gd name="connsiteX7" fmla="*/ 1092993 w 1362075"/>
              <a:gd name="connsiteY7" fmla="*/ 88106 h 1728787"/>
              <a:gd name="connsiteX8" fmla="*/ 1097756 w 1362075"/>
              <a:gd name="connsiteY8" fmla="*/ 142875 h 1728787"/>
              <a:gd name="connsiteX9" fmla="*/ 1109662 w 1362075"/>
              <a:gd name="connsiteY9" fmla="*/ 197643 h 1728787"/>
              <a:gd name="connsiteX10" fmla="*/ 1119187 w 1362075"/>
              <a:gd name="connsiteY10" fmla="*/ 238125 h 1728787"/>
              <a:gd name="connsiteX11" fmla="*/ 1135856 w 1362075"/>
              <a:gd name="connsiteY11" fmla="*/ 323850 h 1728787"/>
              <a:gd name="connsiteX12" fmla="*/ 1181100 w 1362075"/>
              <a:gd name="connsiteY12" fmla="*/ 538162 h 1728787"/>
              <a:gd name="connsiteX13" fmla="*/ 1212056 w 1362075"/>
              <a:gd name="connsiteY13" fmla="*/ 678656 h 1728787"/>
              <a:gd name="connsiteX14" fmla="*/ 1250156 w 1362075"/>
              <a:gd name="connsiteY14" fmla="*/ 850106 h 1728787"/>
              <a:gd name="connsiteX15" fmla="*/ 1269206 w 1362075"/>
              <a:gd name="connsiteY15" fmla="*/ 1009650 h 1728787"/>
              <a:gd name="connsiteX16" fmla="*/ 1314450 w 1362075"/>
              <a:gd name="connsiteY16" fmla="*/ 1309687 h 1728787"/>
              <a:gd name="connsiteX17" fmla="*/ 1333500 w 1362075"/>
              <a:gd name="connsiteY17" fmla="*/ 1357312 h 1728787"/>
              <a:gd name="connsiteX18" fmla="*/ 1357312 w 1362075"/>
              <a:gd name="connsiteY18" fmla="*/ 1412081 h 1728787"/>
              <a:gd name="connsiteX19" fmla="*/ 1362075 w 1362075"/>
              <a:gd name="connsiteY19" fmla="*/ 1426368 h 1728787"/>
              <a:gd name="connsiteX20" fmla="*/ 1362075 w 1362075"/>
              <a:gd name="connsiteY20" fmla="*/ 1438275 h 1728787"/>
              <a:gd name="connsiteX21" fmla="*/ 1357312 w 1362075"/>
              <a:gd name="connsiteY21" fmla="*/ 1457325 h 1728787"/>
              <a:gd name="connsiteX22" fmla="*/ 1347787 w 1362075"/>
              <a:gd name="connsiteY22" fmla="*/ 1478756 h 1728787"/>
              <a:gd name="connsiteX23" fmla="*/ 1319212 w 1362075"/>
              <a:gd name="connsiteY23" fmla="*/ 1524000 h 1728787"/>
              <a:gd name="connsiteX24" fmla="*/ 1257300 w 1362075"/>
              <a:gd name="connsiteY24" fmla="*/ 1595437 h 1728787"/>
              <a:gd name="connsiteX25" fmla="*/ 1195387 w 1362075"/>
              <a:gd name="connsiteY25" fmla="*/ 1659731 h 1728787"/>
              <a:gd name="connsiteX26" fmla="*/ 1147762 w 1362075"/>
              <a:gd name="connsiteY26" fmla="*/ 1702593 h 1728787"/>
              <a:gd name="connsiteX27" fmla="*/ 1123950 w 1362075"/>
              <a:gd name="connsiteY27" fmla="*/ 1716881 h 1728787"/>
              <a:gd name="connsiteX28" fmla="*/ 1100137 w 1362075"/>
              <a:gd name="connsiteY28" fmla="*/ 1726406 h 1728787"/>
              <a:gd name="connsiteX29" fmla="*/ 1078706 w 1362075"/>
              <a:gd name="connsiteY29" fmla="*/ 1728787 h 1728787"/>
              <a:gd name="connsiteX30" fmla="*/ 1059656 w 1362075"/>
              <a:gd name="connsiteY30" fmla="*/ 1726406 h 1728787"/>
              <a:gd name="connsiteX31" fmla="*/ 1035843 w 1362075"/>
              <a:gd name="connsiteY31" fmla="*/ 1714500 h 1728787"/>
              <a:gd name="connsiteX32" fmla="*/ 1016793 w 1362075"/>
              <a:gd name="connsiteY32" fmla="*/ 1700212 h 1728787"/>
              <a:gd name="connsiteX33" fmla="*/ 985837 w 1362075"/>
              <a:gd name="connsiteY33" fmla="*/ 1685925 h 1728787"/>
              <a:gd name="connsiteX34" fmla="*/ 871537 w 1362075"/>
              <a:gd name="connsiteY34" fmla="*/ 1647825 h 1728787"/>
              <a:gd name="connsiteX35" fmla="*/ 754856 w 1362075"/>
              <a:gd name="connsiteY35" fmla="*/ 1612106 h 1728787"/>
              <a:gd name="connsiteX36" fmla="*/ 650081 w 1362075"/>
              <a:gd name="connsiteY36" fmla="*/ 1588293 h 1728787"/>
              <a:gd name="connsiteX37" fmla="*/ 542925 w 1362075"/>
              <a:gd name="connsiteY37" fmla="*/ 1562100 h 1728787"/>
              <a:gd name="connsiteX38" fmla="*/ 442912 w 1362075"/>
              <a:gd name="connsiteY38" fmla="*/ 1538287 h 1728787"/>
              <a:gd name="connsiteX39" fmla="*/ 340518 w 1362075"/>
              <a:gd name="connsiteY39" fmla="*/ 1514475 h 1728787"/>
              <a:gd name="connsiteX40" fmla="*/ 226218 w 1362075"/>
              <a:gd name="connsiteY40" fmla="*/ 1488281 h 1728787"/>
              <a:gd name="connsiteX41" fmla="*/ 161925 w 1362075"/>
              <a:gd name="connsiteY41" fmla="*/ 1466850 h 1728787"/>
              <a:gd name="connsiteX42" fmla="*/ 114300 w 1362075"/>
              <a:gd name="connsiteY42" fmla="*/ 1447800 h 1728787"/>
              <a:gd name="connsiteX43" fmla="*/ 69056 w 1362075"/>
              <a:gd name="connsiteY43" fmla="*/ 1421606 h 1728787"/>
              <a:gd name="connsiteX44" fmla="*/ 40481 w 1362075"/>
              <a:gd name="connsiteY44" fmla="*/ 1400175 h 1728787"/>
              <a:gd name="connsiteX45" fmla="*/ 16668 w 1362075"/>
              <a:gd name="connsiteY45" fmla="*/ 1373981 h 1728787"/>
              <a:gd name="connsiteX46" fmla="*/ 2381 w 1362075"/>
              <a:gd name="connsiteY46" fmla="*/ 1347787 h 1728787"/>
              <a:gd name="connsiteX47" fmla="*/ 0 w 1362075"/>
              <a:gd name="connsiteY47" fmla="*/ 1316831 h 1728787"/>
              <a:gd name="connsiteX48" fmla="*/ 4762 w 1362075"/>
              <a:gd name="connsiteY48" fmla="*/ 1307306 h 1728787"/>
              <a:gd name="connsiteX49" fmla="*/ 9525 w 1362075"/>
              <a:gd name="connsiteY49" fmla="*/ 1297781 h 1728787"/>
              <a:gd name="connsiteX50" fmla="*/ 23812 w 1362075"/>
              <a:gd name="connsiteY50" fmla="*/ 1285875 h 1728787"/>
              <a:gd name="connsiteX51" fmla="*/ 54768 w 1362075"/>
              <a:gd name="connsiteY51" fmla="*/ 1271587 h 1728787"/>
              <a:gd name="connsiteX52" fmla="*/ 92868 w 1362075"/>
              <a:gd name="connsiteY52" fmla="*/ 1257300 h 1728787"/>
              <a:gd name="connsiteX53" fmla="*/ 133350 w 1362075"/>
              <a:gd name="connsiteY53" fmla="*/ 1247775 h 1728787"/>
              <a:gd name="connsiteX54" fmla="*/ 169068 w 1362075"/>
              <a:gd name="connsiteY54" fmla="*/ 1247775 h 1728787"/>
              <a:gd name="connsiteX55" fmla="*/ 319087 w 1362075"/>
              <a:gd name="connsiteY55" fmla="*/ 1269206 h 1728787"/>
              <a:gd name="connsiteX56" fmla="*/ 576262 w 1362075"/>
              <a:gd name="connsiteY56" fmla="*/ 1307306 h 1728787"/>
              <a:gd name="connsiteX57" fmla="*/ 928687 w 1362075"/>
              <a:gd name="connsiteY57" fmla="*/ 1362075 h 1728787"/>
              <a:gd name="connsiteX58" fmla="*/ 1050131 w 1362075"/>
              <a:gd name="connsiteY58" fmla="*/ 1378743 h 1728787"/>
              <a:gd name="connsiteX59" fmla="*/ 1088231 w 1362075"/>
              <a:gd name="connsiteY59" fmla="*/ 1371600 h 1728787"/>
              <a:gd name="connsiteX60" fmla="*/ 1107281 w 1362075"/>
              <a:gd name="connsiteY60" fmla="*/ 1359693 h 1728787"/>
              <a:gd name="connsiteX61" fmla="*/ 1121568 w 1362075"/>
              <a:gd name="connsiteY61" fmla="*/ 1345406 h 1728787"/>
              <a:gd name="connsiteX62" fmla="*/ 1131093 w 1362075"/>
              <a:gd name="connsiteY62" fmla="*/ 1326356 h 1728787"/>
              <a:gd name="connsiteX63" fmla="*/ 1135856 w 1362075"/>
              <a:gd name="connsiteY63" fmla="*/ 1307306 h 1728787"/>
              <a:gd name="connsiteX64" fmla="*/ 1135856 w 1362075"/>
              <a:gd name="connsiteY64" fmla="*/ 1264443 h 1728787"/>
              <a:gd name="connsiteX65" fmla="*/ 1119187 w 1362075"/>
              <a:gd name="connsiteY65" fmla="*/ 1116806 h 1728787"/>
              <a:gd name="connsiteX66" fmla="*/ 1100137 w 1362075"/>
              <a:gd name="connsiteY66" fmla="*/ 966787 h 1728787"/>
              <a:gd name="connsiteX67" fmla="*/ 1076325 w 1362075"/>
              <a:gd name="connsiteY67" fmla="*/ 823912 h 1728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362075" h="1728787">
                <a:moveTo>
                  <a:pt x="1076325" y="823912"/>
                </a:moveTo>
                <a:lnTo>
                  <a:pt x="1054893" y="697706"/>
                </a:lnTo>
                <a:lnTo>
                  <a:pt x="1023937" y="550068"/>
                </a:lnTo>
                <a:lnTo>
                  <a:pt x="992981" y="409575"/>
                </a:lnTo>
                <a:lnTo>
                  <a:pt x="964406" y="288131"/>
                </a:lnTo>
                <a:lnTo>
                  <a:pt x="914400" y="76200"/>
                </a:lnTo>
                <a:lnTo>
                  <a:pt x="1090612" y="0"/>
                </a:lnTo>
                <a:cubicBezTo>
                  <a:pt x="1091406" y="29369"/>
                  <a:pt x="1092199" y="58737"/>
                  <a:pt x="1092993" y="88106"/>
                </a:cubicBezTo>
                <a:lnTo>
                  <a:pt x="1097756" y="142875"/>
                </a:lnTo>
                <a:lnTo>
                  <a:pt x="1109662" y="197643"/>
                </a:lnTo>
                <a:lnTo>
                  <a:pt x="1119187" y="238125"/>
                </a:lnTo>
                <a:lnTo>
                  <a:pt x="1135856" y="323850"/>
                </a:lnTo>
                <a:lnTo>
                  <a:pt x="1181100" y="538162"/>
                </a:lnTo>
                <a:lnTo>
                  <a:pt x="1212056" y="678656"/>
                </a:lnTo>
                <a:lnTo>
                  <a:pt x="1250156" y="850106"/>
                </a:lnTo>
                <a:lnTo>
                  <a:pt x="1269206" y="1009650"/>
                </a:lnTo>
                <a:lnTo>
                  <a:pt x="1314450" y="1309687"/>
                </a:lnTo>
                <a:lnTo>
                  <a:pt x="1333500" y="1357312"/>
                </a:lnTo>
                <a:lnTo>
                  <a:pt x="1357312" y="1412081"/>
                </a:lnTo>
                <a:lnTo>
                  <a:pt x="1362075" y="1426368"/>
                </a:lnTo>
                <a:lnTo>
                  <a:pt x="1362075" y="1438275"/>
                </a:lnTo>
                <a:lnTo>
                  <a:pt x="1357312" y="1457325"/>
                </a:lnTo>
                <a:lnTo>
                  <a:pt x="1347787" y="1478756"/>
                </a:lnTo>
                <a:lnTo>
                  <a:pt x="1319212" y="1524000"/>
                </a:lnTo>
                <a:lnTo>
                  <a:pt x="1257300" y="1595437"/>
                </a:lnTo>
                <a:lnTo>
                  <a:pt x="1195387" y="1659731"/>
                </a:lnTo>
                <a:lnTo>
                  <a:pt x="1147762" y="1702593"/>
                </a:lnTo>
                <a:lnTo>
                  <a:pt x="1123950" y="1716881"/>
                </a:lnTo>
                <a:lnTo>
                  <a:pt x="1100137" y="1726406"/>
                </a:lnTo>
                <a:lnTo>
                  <a:pt x="1078706" y="1728787"/>
                </a:lnTo>
                <a:lnTo>
                  <a:pt x="1059656" y="1726406"/>
                </a:lnTo>
                <a:lnTo>
                  <a:pt x="1035843" y="1714500"/>
                </a:lnTo>
                <a:lnTo>
                  <a:pt x="1016793" y="1700212"/>
                </a:lnTo>
                <a:lnTo>
                  <a:pt x="985837" y="1685925"/>
                </a:lnTo>
                <a:lnTo>
                  <a:pt x="871537" y="1647825"/>
                </a:lnTo>
                <a:lnTo>
                  <a:pt x="754856" y="1612106"/>
                </a:lnTo>
                <a:lnTo>
                  <a:pt x="650081" y="1588293"/>
                </a:lnTo>
                <a:lnTo>
                  <a:pt x="542925" y="1562100"/>
                </a:lnTo>
                <a:lnTo>
                  <a:pt x="442912" y="1538287"/>
                </a:lnTo>
                <a:lnTo>
                  <a:pt x="340518" y="1514475"/>
                </a:lnTo>
                <a:lnTo>
                  <a:pt x="226218" y="1488281"/>
                </a:lnTo>
                <a:lnTo>
                  <a:pt x="161925" y="1466850"/>
                </a:lnTo>
                <a:lnTo>
                  <a:pt x="114300" y="1447800"/>
                </a:lnTo>
                <a:lnTo>
                  <a:pt x="69056" y="1421606"/>
                </a:lnTo>
                <a:lnTo>
                  <a:pt x="40481" y="1400175"/>
                </a:lnTo>
                <a:lnTo>
                  <a:pt x="16668" y="1373981"/>
                </a:lnTo>
                <a:lnTo>
                  <a:pt x="2381" y="1347787"/>
                </a:lnTo>
                <a:lnTo>
                  <a:pt x="0" y="1316831"/>
                </a:lnTo>
                <a:lnTo>
                  <a:pt x="4762" y="1307306"/>
                </a:lnTo>
                <a:lnTo>
                  <a:pt x="9525" y="1297781"/>
                </a:lnTo>
                <a:lnTo>
                  <a:pt x="23812" y="1285875"/>
                </a:lnTo>
                <a:lnTo>
                  <a:pt x="54768" y="1271587"/>
                </a:lnTo>
                <a:lnTo>
                  <a:pt x="92868" y="1257300"/>
                </a:lnTo>
                <a:lnTo>
                  <a:pt x="133350" y="1247775"/>
                </a:lnTo>
                <a:lnTo>
                  <a:pt x="169068" y="1247775"/>
                </a:lnTo>
                <a:lnTo>
                  <a:pt x="319087" y="1269206"/>
                </a:lnTo>
                <a:lnTo>
                  <a:pt x="576262" y="1307306"/>
                </a:lnTo>
                <a:lnTo>
                  <a:pt x="928687" y="1362075"/>
                </a:lnTo>
                <a:lnTo>
                  <a:pt x="1050131" y="1378743"/>
                </a:lnTo>
                <a:lnTo>
                  <a:pt x="1088231" y="1371600"/>
                </a:lnTo>
                <a:lnTo>
                  <a:pt x="1107281" y="1359693"/>
                </a:lnTo>
                <a:lnTo>
                  <a:pt x="1121568" y="1345406"/>
                </a:lnTo>
                <a:lnTo>
                  <a:pt x="1131093" y="1326356"/>
                </a:lnTo>
                <a:lnTo>
                  <a:pt x="1135856" y="1307306"/>
                </a:lnTo>
                <a:lnTo>
                  <a:pt x="1135856" y="1264443"/>
                </a:lnTo>
                <a:lnTo>
                  <a:pt x="1119187" y="1116806"/>
                </a:lnTo>
                <a:lnTo>
                  <a:pt x="1100137" y="966787"/>
                </a:lnTo>
                <a:lnTo>
                  <a:pt x="1076325" y="823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CEDE37AC-4AB2-4657-AABA-6E4AF4344BED}"/>
              </a:ext>
            </a:extLst>
          </p:cNvPr>
          <p:cNvSpPr/>
          <p:nvPr/>
        </p:nvSpPr>
        <p:spPr>
          <a:xfrm rot="16200000">
            <a:off x="3742532" y="4888706"/>
            <a:ext cx="387350" cy="1112837"/>
          </a:xfrm>
          <a:custGeom>
            <a:avLst/>
            <a:gdLst>
              <a:gd name="connsiteX0" fmla="*/ 297656 w 388143"/>
              <a:gd name="connsiteY0" fmla="*/ 619125 h 1112044"/>
              <a:gd name="connsiteX1" fmla="*/ 254793 w 388143"/>
              <a:gd name="connsiteY1" fmla="*/ 376238 h 1112044"/>
              <a:gd name="connsiteX2" fmla="*/ 185737 w 388143"/>
              <a:gd name="connsiteY2" fmla="*/ 0 h 1112044"/>
              <a:gd name="connsiteX3" fmla="*/ 0 w 388143"/>
              <a:gd name="connsiteY3" fmla="*/ 21431 h 1112044"/>
              <a:gd name="connsiteX4" fmla="*/ 38100 w 388143"/>
              <a:gd name="connsiteY4" fmla="*/ 152400 h 1112044"/>
              <a:gd name="connsiteX5" fmla="*/ 61912 w 388143"/>
              <a:gd name="connsiteY5" fmla="*/ 245269 h 1112044"/>
              <a:gd name="connsiteX6" fmla="*/ 85725 w 388143"/>
              <a:gd name="connsiteY6" fmla="*/ 352425 h 1112044"/>
              <a:gd name="connsiteX7" fmla="*/ 109537 w 388143"/>
              <a:gd name="connsiteY7" fmla="*/ 452438 h 1112044"/>
              <a:gd name="connsiteX8" fmla="*/ 142875 w 388143"/>
              <a:gd name="connsiteY8" fmla="*/ 619125 h 1112044"/>
              <a:gd name="connsiteX9" fmla="*/ 180975 w 388143"/>
              <a:gd name="connsiteY9" fmla="*/ 821531 h 1112044"/>
              <a:gd name="connsiteX10" fmla="*/ 235743 w 388143"/>
              <a:gd name="connsiteY10" fmla="*/ 1112044 h 1112044"/>
              <a:gd name="connsiteX11" fmla="*/ 388143 w 388143"/>
              <a:gd name="connsiteY11" fmla="*/ 1112044 h 1112044"/>
              <a:gd name="connsiteX12" fmla="*/ 359568 w 388143"/>
              <a:gd name="connsiteY12" fmla="*/ 959644 h 1112044"/>
              <a:gd name="connsiteX13" fmla="*/ 297656 w 388143"/>
              <a:gd name="connsiteY13" fmla="*/ 6191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8143" h="1112044">
                <a:moveTo>
                  <a:pt x="297656" y="619125"/>
                </a:moveTo>
                <a:lnTo>
                  <a:pt x="254793" y="376238"/>
                </a:lnTo>
                <a:lnTo>
                  <a:pt x="185737" y="0"/>
                </a:lnTo>
                <a:lnTo>
                  <a:pt x="0" y="21431"/>
                </a:lnTo>
                <a:lnTo>
                  <a:pt x="38100" y="152400"/>
                </a:lnTo>
                <a:lnTo>
                  <a:pt x="61912" y="245269"/>
                </a:lnTo>
                <a:lnTo>
                  <a:pt x="85725" y="352425"/>
                </a:lnTo>
                <a:lnTo>
                  <a:pt x="109537" y="452438"/>
                </a:lnTo>
                <a:lnTo>
                  <a:pt x="142875" y="619125"/>
                </a:lnTo>
                <a:lnTo>
                  <a:pt x="180975" y="821531"/>
                </a:lnTo>
                <a:lnTo>
                  <a:pt x="235743" y="1112044"/>
                </a:lnTo>
                <a:lnTo>
                  <a:pt x="388143" y="1112044"/>
                </a:lnTo>
                <a:lnTo>
                  <a:pt x="359568" y="959644"/>
                </a:lnTo>
                <a:lnTo>
                  <a:pt x="297656" y="619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541E046F-A109-41C0-A2D2-0FB36A32C2B8}"/>
              </a:ext>
            </a:extLst>
          </p:cNvPr>
          <p:cNvSpPr/>
          <p:nvPr/>
        </p:nvSpPr>
        <p:spPr>
          <a:xfrm rot="16200000">
            <a:off x="4406900" y="2622551"/>
            <a:ext cx="3914775" cy="2076450"/>
          </a:xfrm>
          <a:custGeom>
            <a:avLst/>
            <a:gdLst>
              <a:gd name="connsiteX0" fmla="*/ 2336800 w 3914775"/>
              <a:gd name="connsiteY0" fmla="*/ 177800 h 2076450"/>
              <a:gd name="connsiteX1" fmla="*/ 1993900 w 3914775"/>
              <a:gd name="connsiteY1" fmla="*/ 168275 h 2076450"/>
              <a:gd name="connsiteX2" fmla="*/ 1622425 w 3914775"/>
              <a:gd name="connsiteY2" fmla="*/ 158750 h 2076450"/>
              <a:gd name="connsiteX3" fmla="*/ 1247775 w 3914775"/>
              <a:gd name="connsiteY3" fmla="*/ 149225 h 2076450"/>
              <a:gd name="connsiteX4" fmla="*/ 939800 w 3914775"/>
              <a:gd name="connsiteY4" fmla="*/ 136525 h 2076450"/>
              <a:gd name="connsiteX5" fmla="*/ 765175 w 3914775"/>
              <a:gd name="connsiteY5" fmla="*/ 133350 h 2076450"/>
              <a:gd name="connsiteX6" fmla="*/ 660400 w 3914775"/>
              <a:gd name="connsiteY6" fmla="*/ 139700 h 2076450"/>
              <a:gd name="connsiteX7" fmla="*/ 565150 w 3914775"/>
              <a:gd name="connsiteY7" fmla="*/ 149225 h 2076450"/>
              <a:gd name="connsiteX8" fmla="*/ 488950 w 3914775"/>
              <a:gd name="connsiteY8" fmla="*/ 161925 h 2076450"/>
              <a:gd name="connsiteX9" fmla="*/ 403225 w 3914775"/>
              <a:gd name="connsiteY9" fmla="*/ 180975 h 2076450"/>
              <a:gd name="connsiteX10" fmla="*/ 327025 w 3914775"/>
              <a:gd name="connsiteY10" fmla="*/ 209550 h 2076450"/>
              <a:gd name="connsiteX11" fmla="*/ 260350 w 3914775"/>
              <a:gd name="connsiteY11" fmla="*/ 244475 h 2076450"/>
              <a:gd name="connsiteX12" fmla="*/ 219075 w 3914775"/>
              <a:gd name="connsiteY12" fmla="*/ 273050 h 2076450"/>
              <a:gd name="connsiteX13" fmla="*/ 174625 w 3914775"/>
              <a:gd name="connsiteY13" fmla="*/ 314325 h 2076450"/>
              <a:gd name="connsiteX14" fmla="*/ 136525 w 3914775"/>
              <a:gd name="connsiteY14" fmla="*/ 365125 h 2076450"/>
              <a:gd name="connsiteX15" fmla="*/ 101600 w 3914775"/>
              <a:gd name="connsiteY15" fmla="*/ 431800 h 2076450"/>
              <a:gd name="connsiteX16" fmla="*/ 76200 w 3914775"/>
              <a:gd name="connsiteY16" fmla="*/ 498475 h 2076450"/>
              <a:gd name="connsiteX17" fmla="*/ 50800 w 3914775"/>
              <a:gd name="connsiteY17" fmla="*/ 587375 h 2076450"/>
              <a:gd name="connsiteX18" fmla="*/ 25400 w 3914775"/>
              <a:gd name="connsiteY18" fmla="*/ 727075 h 2076450"/>
              <a:gd name="connsiteX19" fmla="*/ 12700 w 3914775"/>
              <a:gd name="connsiteY19" fmla="*/ 854075 h 2076450"/>
              <a:gd name="connsiteX20" fmla="*/ 3175 w 3914775"/>
              <a:gd name="connsiteY20" fmla="*/ 1006475 h 2076450"/>
              <a:gd name="connsiteX21" fmla="*/ 0 w 3914775"/>
              <a:gd name="connsiteY21" fmla="*/ 1225550 h 2076450"/>
              <a:gd name="connsiteX22" fmla="*/ 3175 w 3914775"/>
              <a:gd name="connsiteY22" fmla="*/ 1438275 h 2076450"/>
              <a:gd name="connsiteX23" fmla="*/ 19050 w 3914775"/>
              <a:gd name="connsiteY23" fmla="*/ 1663700 h 2076450"/>
              <a:gd name="connsiteX24" fmla="*/ 34925 w 3914775"/>
              <a:gd name="connsiteY24" fmla="*/ 1797050 h 2076450"/>
              <a:gd name="connsiteX25" fmla="*/ 44450 w 3914775"/>
              <a:gd name="connsiteY25" fmla="*/ 1844675 h 2076450"/>
              <a:gd name="connsiteX26" fmla="*/ 66675 w 3914775"/>
              <a:gd name="connsiteY26" fmla="*/ 1908175 h 2076450"/>
              <a:gd name="connsiteX27" fmla="*/ 107950 w 3914775"/>
              <a:gd name="connsiteY27" fmla="*/ 2006600 h 2076450"/>
              <a:gd name="connsiteX28" fmla="*/ 133350 w 3914775"/>
              <a:gd name="connsiteY28" fmla="*/ 2051050 h 2076450"/>
              <a:gd name="connsiteX29" fmla="*/ 142875 w 3914775"/>
              <a:gd name="connsiteY29" fmla="*/ 2060575 h 2076450"/>
              <a:gd name="connsiteX30" fmla="*/ 158750 w 3914775"/>
              <a:gd name="connsiteY30" fmla="*/ 2070100 h 2076450"/>
              <a:gd name="connsiteX31" fmla="*/ 187325 w 3914775"/>
              <a:gd name="connsiteY31" fmla="*/ 2076450 h 2076450"/>
              <a:gd name="connsiteX32" fmla="*/ 222250 w 3914775"/>
              <a:gd name="connsiteY32" fmla="*/ 2073275 h 2076450"/>
              <a:gd name="connsiteX33" fmla="*/ 244475 w 3914775"/>
              <a:gd name="connsiteY33" fmla="*/ 2063750 h 2076450"/>
              <a:gd name="connsiteX34" fmla="*/ 266700 w 3914775"/>
              <a:gd name="connsiteY34" fmla="*/ 2044700 h 2076450"/>
              <a:gd name="connsiteX35" fmla="*/ 285750 w 3914775"/>
              <a:gd name="connsiteY35" fmla="*/ 2016125 h 2076450"/>
              <a:gd name="connsiteX36" fmla="*/ 314325 w 3914775"/>
              <a:gd name="connsiteY36" fmla="*/ 1978025 h 2076450"/>
              <a:gd name="connsiteX37" fmla="*/ 266700 w 3914775"/>
              <a:gd name="connsiteY37" fmla="*/ 1549400 h 2076450"/>
              <a:gd name="connsiteX38" fmla="*/ 244475 w 3914775"/>
              <a:gd name="connsiteY38" fmla="*/ 1460500 h 2076450"/>
              <a:gd name="connsiteX39" fmla="*/ 228600 w 3914775"/>
              <a:gd name="connsiteY39" fmla="*/ 1352550 h 2076450"/>
              <a:gd name="connsiteX40" fmla="*/ 215900 w 3914775"/>
              <a:gd name="connsiteY40" fmla="*/ 1231900 h 2076450"/>
              <a:gd name="connsiteX41" fmla="*/ 203200 w 3914775"/>
              <a:gd name="connsiteY41" fmla="*/ 1101725 h 2076450"/>
              <a:gd name="connsiteX42" fmla="*/ 203200 w 3914775"/>
              <a:gd name="connsiteY42" fmla="*/ 968375 h 2076450"/>
              <a:gd name="connsiteX43" fmla="*/ 203200 w 3914775"/>
              <a:gd name="connsiteY43" fmla="*/ 876300 h 2076450"/>
              <a:gd name="connsiteX44" fmla="*/ 212725 w 3914775"/>
              <a:gd name="connsiteY44" fmla="*/ 758825 h 2076450"/>
              <a:gd name="connsiteX45" fmla="*/ 222250 w 3914775"/>
              <a:gd name="connsiteY45" fmla="*/ 676275 h 2076450"/>
              <a:gd name="connsiteX46" fmla="*/ 244475 w 3914775"/>
              <a:gd name="connsiteY46" fmla="*/ 593725 h 2076450"/>
              <a:gd name="connsiteX47" fmla="*/ 269875 w 3914775"/>
              <a:gd name="connsiteY47" fmla="*/ 527050 h 2076450"/>
              <a:gd name="connsiteX48" fmla="*/ 295275 w 3914775"/>
              <a:gd name="connsiteY48" fmla="*/ 482600 h 2076450"/>
              <a:gd name="connsiteX49" fmla="*/ 330200 w 3914775"/>
              <a:gd name="connsiteY49" fmla="*/ 447675 h 2076450"/>
              <a:gd name="connsiteX50" fmla="*/ 355600 w 3914775"/>
              <a:gd name="connsiteY50" fmla="*/ 428625 h 2076450"/>
              <a:gd name="connsiteX51" fmla="*/ 400050 w 3914775"/>
              <a:gd name="connsiteY51" fmla="*/ 406400 h 2076450"/>
              <a:gd name="connsiteX52" fmla="*/ 454025 w 3914775"/>
              <a:gd name="connsiteY52" fmla="*/ 384175 h 2076450"/>
              <a:gd name="connsiteX53" fmla="*/ 523875 w 3914775"/>
              <a:gd name="connsiteY53" fmla="*/ 368300 h 2076450"/>
              <a:gd name="connsiteX54" fmla="*/ 663575 w 3914775"/>
              <a:gd name="connsiteY54" fmla="*/ 355600 h 2076450"/>
              <a:gd name="connsiteX55" fmla="*/ 841375 w 3914775"/>
              <a:gd name="connsiteY55" fmla="*/ 358775 h 2076450"/>
              <a:gd name="connsiteX56" fmla="*/ 1238250 w 3914775"/>
              <a:gd name="connsiteY56" fmla="*/ 361950 h 2076450"/>
              <a:gd name="connsiteX57" fmla="*/ 1689100 w 3914775"/>
              <a:gd name="connsiteY57" fmla="*/ 374650 h 2076450"/>
              <a:gd name="connsiteX58" fmla="*/ 1984375 w 3914775"/>
              <a:gd name="connsiteY58" fmla="*/ 387350 h 2076450"/>
              <a:gd name="connsiteX59" fmla="*/ 2222500 w 3914775"/>
              <a:gd name="connsiteY59" fmla="*/ 400050 h 2076450"/>
              <a:gd name="connsiteX60" fmla="*/ 2597150 w 3914775"/>
              <a:gd name="connsiteY60" fmla="*/ 425450 h 2076450"/>
              <a:gd name="connsiteX61" fmla="*/ 2860675 w 3914775"/>
              <a:gd name="connsiteY61" fmla="*/ 450850 h 2076450"/>
              <a:gd name="connsiteX62" fmla="*/ 3082925 w 3914775"/>
              <a:gd name="connsiteY62" fmla="*/ 476250 h 2076450"/>
              <a:gd name="connsiteX63" fmla="*/ 3349625 w 3914775"/>
              <a:gd name="connsiteY63" fmla="*/ 508000 h 2076450"/>
              <a:gd name="connsiteX64" fmla="*/ 3533775 w 3914775"/>
              <a:gd name="connsiteY64" fmla="*/ 536575 h 2076450"/>
              <a:gd name="connsiteX65" fmla="*/ 3667125 w 3914775"/>
              <a:gd name="connsiteY65" fmla="*/ 565150 h 2076450"/>
              <a:gd name="connsiteX66" fmla="*/ 3708400 w 3914775"/>
              <a:gd name="connsiteY66" fmla="*/ 577850 h 2076450"/>
              <a:gd name="connsiteX67" fmla="*/ 3724275 w 3914775"/>
              <a:gd name="connsiteY67" fmla="*/ 568325 h 2076450"/>
              <a:gd name="connsiteX68" fmla="*/ 3771900 w 3914775"/>
              <a:gd name="connsiteY68" fmla="*/ 498475 h 2076450"/>
              <a:gd name="connsiteX69" fmla="*/ 3841750 w 3914775"/>
              <a:gd name="connsiteY69" fmla="*/ 361950 h 2076450"/>
              <a:gd name="connsiteX70" fmla="*/ 3879850 w 3914775"/>
              <a:gd name="connsiteY70" fmla="*/ 269875 h 2076450"/>
              <a:gd name="connsiteX71" fmla="*/ 3902075 w 3914775"/>
              <a:gd name="connsiteY71" fmla="*/ 196850 h 2076450"/>
              <a:gd name="connsiteX72" fmla="*/ 3911600 w 3914775"/>
              <a:gd name="connsiteY72" fmla="*/ 161925 h 2076450"/>
              <a:gd name="connsiteX73" fmla="*/ 3914775 w 3914775"/>
              <a:gd name="connsiteY73" fmla="*/ 111125 h 2076450"/>
              <a:gd name="connsiteX74" fmla="*/ 3911600 w 3914775"/>
              <a:gd name="connsiteY74" fmla="*/ 50800 h 2076450"/>
              <a:gd name="connsiteX75" fmla="*/ 3905250 w 3914775"/>
              <a:gd name="connsiteY75" fmla="*/ 22225 h 2076450"/>
              <a:gd name="connsiteX76" fmla="*/ 3898900 w 3914775"/>
              <a:gd name="connsiteY76" fmla="*/ 9525 h 2076450"/>
              <a:gd name="connsiteX77" fmla="*/ 3892550 w 3914775"/>
              <a:gd name="connsiteY77" fmla="*/ 3175 h 2076450"/>
              <a:gd name="connsiteX78" fmla="*/ 3876675 w 3914775"/>
              <a:gd name="connsiteY78" fmla="*/ 0 h 2076450"/>
              <a:gd name="connsiteX79" fmla="*/ 3857625 w 3914775"/>
              <a:gd name="connsiteY79" fmla="*/ 6350 h 2076450"/>
              <a:gd name="connsiteX80" fmla="*/ 3832225 w 3914775"/>
              <a:gd name="connsiteY80" fmla="*/ 31750 h 2076450"/>
              <a:gd name="connsiteX81" fmla="*/ 3771900 w 3914775"/>
              <a:gd name="connsiteY81" fmla="*/ 85725 h 2076450"/>
              <a:gd name="connsiteX82" fmla="*/ 3730625 w 3914775"/>
              <a:gd name="connsiteY82" fmla="*/ 117475 h 2076450"/>
              <a:gd name="connsiteX83" fmla="*/ 3676650 w 3914775"/>
              <a:gd name="connsiteY83" fmla="*/ 152400 h 2076450"/>
              <a:gd name="connsiteX84" fmla="*/ 3619500 w 3914775"/>
              <a:gd name="connsiteY84" fmla="*/ 180975 h 2076450"/>
              <a:gd name="connsiteX85" fmla="*/ 3575050 w 3914775"/>
              <a:gd name="connsiteY85" fmla="*/ 193675 h 2076450"/>
              <a:gd name="connsiteX86" fmla="*/ 3536950 w 3914775"/>
              <a:gd name="connsiteY86" fmla="*/ 200025 h 2076450"/>
              <a:gd name="connsiteX87" fmla="*/ 3482975 w 3914775"/>
              <a:gd name="connsiteY87" fmla="*/ 203200 h 2076450"/>
              <a:gd name="connsiteX88" fmla="*/ 3362325 w 3914775"/>
              <a:gd name="connsiteY88" fmla="*/ 196850 h 2076450"/>
              <a:gd name="connsiteX89" fmla="*/ 3108325 w 3914775"/>
              <a:gd name="connsiteY89" fmla="*/ 193675 h 2076450"/>
              <a:gd name="connsiteX90" fmla="*/ 2689225 w 3914775"/>
              <a:gd name="connsiteY90" fmla="*/ 184150 h 2076450"/>
              <a:gd name="connsiteX91" fmla="*/ 2336800 w 3914775"/>
              <a:gd name="connsiteY91" fmla="*/ 17780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914775" h="2076450">
                <a:moveTo>
                  <a:pt x="2336800" y="177800"/>
                </a:moveTo>
                <a:lnTo>
                  <a:pt x="1993900" y="168275"/>
                </a:lnTo>
                <a:lnTo>
                  <a:pt x="1622425" y="158750"/>
                </a:lnTo>
                <a:lnTo>
                  <a:pt x="1247775" y="149225"/>
                </a:lnTo>
                <a:lnTo>
                  <a:pt x="939800" y="136525"/>
                </a:lnTo>
                <a:lnTo>
                  <a:pt x="765175" y="133350"/>
                </a:lnTo>
                <a:lnTo>
                  <a:pt x="660400" y="139700"/>
                </a:lnTo>
                <a:lnTo>
                  <a:pt x="565150" y="149225"/>
                </a:lnTo>
                <a:lnTo>
                  <a:pt x="488950" y="161925"/>
                </a:lnTo>
                <a:lnTo>
                  <a:pt x="403225" y="180975"/>
                </a:lnTo>
                <a:lnTo>
                  <a:pt x="327025" y="209550"/>
                </a:lnTo>
                <a:lnTo>
                  <a:pt x="260350" y="244475"/>
                </a:lnTo>
                <a:lnTo>
                  <a:pt x="219075" y="273050"/>
                </a:lnTo>
                <a:lnTo>
                  <a:pt x="174625" y="314325"/>
                </a:lnTo>
                <a:lnTo>
                  <a:pt x="136525" y="365125"/>
                </a:lnTo>
                <a:lnTo>
                  <a:pt x="101600" y="431800"/>
                </a:lnTo>
                <a:lnTo>
                  <a:pt x="76200" y="498475"/>
                </a:lnTo>
                <a:lnTo>
                  <a:pt x="50800" y="587375"/>
                </a:lnTo>
                <a:lnTo>
                  <a:pt x="25400" y="727075"/>
                </a:lnTo>
                <a:lnTo>
                  <a:pt x="12700" y="854075"/>
                </a:lnTo>
                <a:lnTo>
                  <a:pt x="3175" y="1006475"/>
                </a:lnTo>
                <a:cubicBezTo>
                  <a:pt x="2117" y="1079500"/>
                  <a:pt x="1058" y="1152525"/>
                  <a:pt x="0" y="1225550"/>
                </a:cubicBezTo>
                <a:cubicBezTo>
                  <a:pt x="1058" y="1296458"/>
                  <a:pt x="2117" y="1367367"/>
                  <a:pt x="3175" y="1438275"/>
                </a:cubicBezTo>
                <a:lnTo>
                  <a:pt x="19050" y="1663700"/>
                </a:lnTo>
                <a:lnTo>
                  <a:pt x="34925" y="1797050"/>
                </a:lnTo>
                <a:lnTo>
                  <a:pt x="44450" y="1844675"/>
                </a:lnTo>
                <a:lnTo>
                  <a:pt x="66675" y="1908175"/>
                </a:lnTo>
                <a:lnTo>
                  <a:pt x="107950" y="2006600"/>
                </a:lnTo>
                <a:lnTo>
                  <a:pt x="133350" y="2051050"/>
                </a:lnTo>
                <a:lnTo>
                  <a:pt x="142875" y="2060575"/>
                </a:lnTo>
                <a:lnTo>
                  <a:pt x="158750" y="2070100"/>
                </a:lnTo>
                <a:lnTo>
                  <a:pt x="187325" y="2076450"/>
                </a:lnTo>
                <a:lnTo>
                  <a:pt x="222250" y="2073275"/>
                </a:lnTo>
                <a:lnTo>
                  <a:pt x="244475" y="2063750"/>
                </a:lnTo>
                <a:lnTo>
                  <a:pt x="266700" y="2044700"/>
                </a:lnTo>
                <a:lnTo>
                  <a:pt x="285750" y="2016125"/>
                </a:lnTo>
                <a:lnTo>
                  <a:pt x="314325" y="1978025"/>
                </a:lnTo>
                <a:lnTo>
                  <a:pt x="266700" y="1549400"/>
                </a:lnTo>
                <a:lnTo>
                  <a:pt x="244475" y="1460500"/>
                </a:lnTo>
                <a:lnTo>
                  <a:pt x="228600" y="1352550"/>
                </a:lnTo>
                <a:lnTo>
                  <a:pt x="215900" y="1231900"/>
                </a:lnTo>
                <a:lnTo>
                  <a:pt x="203200" y="1101725"/>
                </a:lnTo>
                <a:lnTo>
                  <a:pt x="203200" y="968375"/>
                </a:lnTo>
                <a:lnTo>
                  <a:pt x="203200" y="876300"/>
                </a:lnTo>
                <a:lnTo>
                  <a:pt x="212725" y="758825"/>
                </a:lnTo>
                <a:lnTo>
                  <a:pt x="222250" y="676275"/>
                </a:lnTo>
                <a:lnTo>
                  <a:pt x="244475" y="593725"/>
                </a:lnTo>
                <a:lnTo>
                  <a:pt x="269875" y="527050"/>
                </a:lnTo>
                <a:lnTo>
                  <a:pt x="295275" y="482600"/>
                </a:lnTo>
                <a:lnTo>
                  <a:pt x="330200" y="447675"/>
                </a:lnTo>
                <a:lnTo>
                  <a:pt x="355600" y="428625"/>
                </a:lnTo>
                <a:lnTo>
                  <a:pt x="400050" y="406400"/>
                </a:lnTo>
                <a:lnTo>
                  <a:pt x="454025" y="384175"/>
                </a:lnTo>
                <a:lnTo>
                  <a:pt x="523875" y="368300"/>
                </a:lnTo>
                <a:lnTo>
                  <a:pt x="663575" y="355600"/>
                </a:lnTo>
                <a:lnTo>
                  <a:pt x="841375" y="358775"/>
                </a:lnTo>
                <a:lnTo>
                  <a:pt x="1238250" y="361950"/>
                </a:lnTo>
                <a:lnTo>
                  <a:pt x="1689100" y="374650"/>
                </a:lnTo>
                <a:lnTo>
                  <a:pt x="1984375" y="387350"/>
                </a:lnTo>
                <a:lnTo>
                  <a:pt x="2222500" y="400050"/>
                </a:lnTo>
                <a:lnTo>
                  <a:pt x="2597150" y="425450"/>
                </a:lnTo>
                <a:lnTo>
                  <a:pt x="2860675" y="450850"/>
                </a:lnTo>
                <a:lnTo>
                  <a:pt x="3082925" y="476250"/>
                </a:lnTo>
                <a:lnTo>
                  <a:pt x="3349625" y="508000"/>
                </a:lnTo>
                <a:lnTo>
                  <a:pt x="3533775" y="536575"/>
                </a:lnTo>
                <a:lnTo>
                  <a:pt x="3667125" y="565150"/>
                </a:lnTo>
                <a:lnTo>
                  <a:pt x="3708400" y="577850"/>
                </a:lnTo>
                <a:lnTo>
                  <a:pt x="3724275" y="568325"/>
                </a:lnTo>
                <a:lnTo>
                  <a:pt x="3771900" y="498475"/>
                </a:lnTo>
                <a:lnTo>
                  <a:pt x="3841750" y="361950"/>
                </a:lnTo>
                <a:lnTo>
                  <a:pt x="3879850" y="269875"/>
                </a:lnTo>
                <a:lnTo>
                  <a:pt x="3902075" y="196850"/>
                </a:lnTo>
                <a:lnTo>
                  <a:pt x="3911600" y="161925"/>
                </a:lnTo>
                <a:lnTo>
                  <a:pt x="3914775" y="111125"/>
                </a:lnTo>
                <a:lnTo>
                  <a:pt x="3911600" y="50800"/>
                </a:lnTo>
                <a:lnTo>
                  <a:pt x="3905250" y="22225"/>
                </a:lnTo>
                <a:lnTo>
                  <a:pt x="3898900" y="9525"/>
                </a:lnTo>
                <a:lnTo>
                  <a:pt x="3892550" y="3175"/>
                </a:lnTo>
                <a:lnTo>
                  <a:pt x="3876675" y="0"/>
                </a:lnTo>
                <a:lnTo>
                  <a:pt x="3857625" y="6350"/>
                </a:lnTo>
                <a:lnTo>
                  <a:pt x="3832225" y="31750"/>
                </a:lnTo>
                <a:lnTo>
                  <a:pt x="3771900" y="85725"/>
                </a:lnTo>
                <a:lnTo>
                  <a:pt x="3730625" y="117475"/>
                </a:lnTo>
                <a:lnTo>
                  <a:pt x="3676650" y="152400"/>
                </a:lnTo>
                <a:lnTo>
                  <a:pt x="3619500" y="180975"/>
                </a:lnTo>
                <a:lnTo>
                  <a:pt x="3575050" y="193675"/>
                </a:lnTo>
                <a:lnTo>
                  <a:pt x="3536950" y="200025"/>
                </a:lnTo>
                <a:lnTo>
                  <a:pt x="3482975" y="203200"/>
                </a:lnTo>
                <a:lnTo>
                  <a:pt x="3362325" y="196850"/>
                </a:lnTo>
                <a:lnTo>
                  <a:pt x="3108325" y="193675"/>
                </a:lnTo>
                <a:lnTo>
                  <a:pt x="2689225" y="184150"/>
                </a:lnTo>
                <a:lnTo>
                  <a:pt x="233680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7B41D9E8-25B5-42EB-A200-FBF1104F232D}"/>
              </a:ext>
            </a:extLst>
          </p:cNvPr>
          <p:cNvSpPr/>
          <p:nvPr/>
        </p:nvSpPr>
        <p:spPr>
          <a:xfrm rot="16200000">
            <a:off x="6600032" y="4607718"/>
            <a:ext cx="933450" cy="614363"/>
          </a:xfrm>
          <a:custGeom>
            <a:avLst/>
            <a:gdLst>
              <a:gd name="connsiteX0" fmla="*/ 647700 w 933450"/>
              <a:gd name="connsiteY0" fmla="*/ 342900 h 614362"/>
              <a:gd name="connsiteX1" fmla="*/ 502443 w 933450"/>
              <a:gd name="connsiteY1" fmla="*/ 323850 h 614362"/>
              <a:gd name="connsiteX2" fmla="*/ 373856 w 933450"/>
              <a:gd name="connsiteY2" fmla="*/ 304800 h 614362"/>
              <a:gd name="connsiteX3" fmla="*/ 280987 w 933450"/>
              <a:gd name="connsiteY3" fmla="*/ 292894 h 614362"/>
              <a:gd name="connsiteX4" fmla="*/ 223837 w 933450"/>
              <a:gd name="connsiteY4" fmla="*/ 285750 h 614362"/>
              <a:gd name="connsiteX5" fmla="*/ 178593 w 933450"/>
              <a:gd name="connsiteY5" fmla="*/ 273844 h 614362"/>
              <a:gd name="connsiteX6" fmla="*/ 159543 w 933450"/>
              <a:gd name="connsiteY6" fmla="*/ 266700 h 614362"/>
              <a:gd name="connsiteX7" fmla="*/ 133350 w 933450"/>
              <a:gd name="connsiteY7" fmla="*/ 252412 h 614362"/>
              <a:gd name="connsiteX8" fmla="*/ 102393 w 933450"/>
              <a:gd name="connsiteY8" fmla="*/ 228600 h 614362"/>
              <a:gd name="connsiteX9" fmla="*/ 73818 w 933450"/>
              <a:gd name="connsiteY9" fmla="*/ 200025 h 614362"/>
              <a:gd name="connsiteX10" fmla="*/ 52387 w 933450"/>
              <a:gd name="connsiteY10" fmla="*/ 169069 h 614362"/>
              <a:gd name="connsiteX11" fmla="*/ 30956 w 933450"/>
              <a:gd name="connsiteY11" fmla="*/ 121444 h 614362"/>
              <a:gd name="connsiteX12" fmla="*/ 0 w 933450"/>
              <a:gd name="connsiteY12" fmla="*/ 0 h 614362"/>
              <a:gd name="connsiteX13" fmla="*/ 21431 w 933450"/>
              <a:gd name="connsiteY13" fmla="*/ 614362 h 614362"/>
              <a:gd name="connsiteX14" fmla="*/ 50006 w 933450"/>
              <a:gd name="connsiteY14" fmla="*/ 573881 h 614362"/>
              <a:gd name="connsiteX15" fmla="*/ 88106 w 933450"/>
              <a:gd name="connsiteY15" fmla="*/ 538162 h 614362"/>
              <a:gd name="connsiteX16" fmla="*/ 116681 w 933450"/>
              <a:gd name="connsiteY16" fmla="*/ 516731 h 614362"/>
              <a:gd name="connsiteX17" fmla="*/ 147637 w 933450"/>
              <a:gd name="connsiteY17" fmla="*/ 500062 h 614362"/>
              <a:gd name="connsiteX18" fmla="*/ 180975 w 933450"/>
              <a:gd name="connsiteY18" fmla="*/ 490537 h 614362"/>
              <a:gd name="connsiteX19" fmla="*/ 278606 w 933450"/>
              <a:gd name="connsiteY19" fmla="*/ 483394 h 614362"/>
              <a:gd name="connsiteX20" fmla="*/ 554831 w 933450"/>
              <a:gd name="connsiteY20" fmla="*/ 464344 h 614362"/>
              <a:gd name="connsiteX21" fmla="*/ 833437 w 933450"/>
              <a:gd name="connsiteY21" fmla="*/ 447675 h 614362"/>
              <a:gd name="connsiteX22" fmla="*/ 897731 w 933450"/>
              <a:gd name="connsiteY22" fmla="*/ 440531 h 614362"/>
              <a:gd name="connsiteX23" fmla="*/ 916781 w 933450"/>
              <a:gd name="connsiteY23" fmla="*/ 433387 h 614362"/>
              <a:gd name="connsiteX24" fmla="*/ 931068 w 933450"/>
              <a:gd name="connsiteY24" fmla="*/ 416719 h 614362"/>
              <a:gd name="connsiteX25" fmla="*/ 933450 w 933450"/>
              <a:gd name="connsiteY25" fmla="*/ 407194 h 614362"/>
              <a:gd name="connsiteX26" fmla="*/ 933450 w 933450"/>
              <a:gd name="connsiteY26" fmla="*/ 397669 h 614362"/>
              <a:gd name="connsiteX27" fmla="*/ 928687 w 933450"/>
              <a:gd name="connsiteY27" fmla="*/ 388144 h 614362"/>
              <a:gd name="connsiteX28" fmla="*/ 912018 w 933450"/>
              <a:gd name="connsiteY28" fmla="*/ 378619 h 614362"/>
              <a:gd name="connsiteX29" fmla="*/ 864393 w 933450"/>
              <a:gd name="connsiteY29" fmla="*/ 371475 h 614362"/>
              <a:gd name="connsiteX30" fmla="*/ 647700 w 933450"/>
              <a:gd name="connsiteY30" fmla="*/ 3429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33450" h="614362">
                <a:moveTo>
                  <a:pt x="647700" y="342900"/>
                </a:moveTo>
                <a:lnTo>
                  <a:pt x="502443" y="323850"/>
                </a:lnTo>
                <a:lnTo>
                  <a:pt x="373856" y="304800"/>
                </a:lnTo>
                <a:lnTo>
                  <a:pt x="280987" y="292894"/>
                </a:lnTo>
                <a:lnTo>
                  <a:pt x="223837" y="285750"/>
                </a:lnTo>
                <a:lnTo>
                  <a:pt x="178593" y="273844"/>
                </a:lnTo>
                <a:lnTo>
                  <a:pt x="159543" y="266700"/>
                </a:lnTo>
                <a:lnTo>
                  <a:pt x="133350" y="252412"/>
                </a:lnTo>
                <a:lnTo>
                  <a:pt x="102393" y="228600"/>
                </a:lnTo>
                <a:lnTo>
                  <a:pt x="73818" y="200025"/>
                </a:lnTo>
                <a:lnTo>
                  <a:pt x="52387" y="169069"/>
                </a:lnTo>
                <a:lnTo>
                  <a:pt x="30956" y="121444"/>
                </a:lnTo>
                <a:lnTo>
                  <a:pt x="0" y="0"/>
                </a:lnTo>
                <a:lnTo>
                  <a:pt x="21431" y="614362"/>
                </a:lnTo>
                <a:lnTo>
                  <a:pt x="50006" y="573881"/>
                </a:lnTo>
                <a:lnTo>
                  <a:pt x="88106" y="538162"/>
                </a:lnTo>
                <a:lnTo>
                  <a:pt x="116681" y="516731"/>
                </a:lnTo>
                <a:lnTo>
                  <a:pt x="147637" y="500062"/>
                </a:lnTo>
                <a:lnTo>
                  <a:pt x="180975" y="490537"/>
                </a:lnTo>
                <a:lnTo>
                  <a:pt x="278606" y="483394"/>
                </a:lnTo>
                <a:lnTo>
                  <a:pt x="554831" y="464344"/>
                </a:lnTo>
                <a:lnTo>
                  <a:pt x="833437" y="447675"/>
                </a:lnTo>
                <a:lnTo>
                  <a:pt x="897731" y="440531"/>
                </a:lnTo>
                <a:lnTo>
                  <a:pt x="916781" y="433387"/>
                </a:lnTo>
                <a:lnTo>
                  <a:pt x="931068" y="416719"/>
                </a:lnTo>
                <a:lnTo>
                  <a:pt x="933450" y="407194"/>
                </a:lnTo>
                <a:lnTo>
                  <a:pt x="933450" y="397669"/>
                </a:lnTo>
                <a:lnTo>
                  <a:pt x="928687" y="388144"/>
                </a:lnTo>
                <a:lnTo>
                  <a:pt x="912018" y="378619"/>
                </a:lnTo>
                <a:lnTo>
                  <a:pt x="864393" y="371475"/>
                </a:lnTo>
                <a:lnTo>
                  <a:pt x="647700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12B82-CD6F-4689-BB3B-2354AE069272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711325"/>
            <a:ext cx="4927600" cy="4048125"/>
            <a:chOff x="2627313" y="1855788"/>
            <a:chExt cx="4927600" cy="4048125"/>
          </a:xfrm>
        </p:grpSpPr>
        <p:sp>
          <p:nvSpPr>
            <p:cNvPr id="10" name="フリーフォーム 167">
              <a:extLst>
                <a:ext uri="{FF2B5EF4-FFF2-40B4-BE49-F238E27FC236}">
                  <a16:creationId xmlns:a16="http://schemas.microsoft.com/office/drawing/2014/main" id="{05EE2827-625D-4EA5-9A5A-024CF525EFA4}"/>
                </a:ext>
              </a:extLst>
            </p:cNvPr>
            <p:cNvSpPr/>
            <p:nvPr/>
          </p:nvSpPr>
          <p:spPr>
            <a:xfrm rot="16200000">
              <a:off x="3322639" y="1316038"/>
              <a:ext cx="1008062" cy="2103437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05A5FE2D-9B8A-4CAA-99A3-2732893B08B3}"/>
                </a:ext>
              </a:extLst>
            </p:cNvPr>
            <p:cNvSpPr/>
            <p:nvPr/>
          </p:nvSpPr>
          <p:spPr>
            <a:xfrm>
              <a:off x="2627313" y="32019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68">
              <a:extLst>
                <a:ext uri="{FF2B5EF4-FFF2-40B4-BE49-F238E27FC236}">
                  <a16:creationId xmlns:a16="http://schemas.microsoft.com/office/drawing/2014/main" id="{F0E88AE5-812A-446D-9A04-244C5C94FF54}"/>
                </a:ext>
              </a:extLst>
            </p:cNvPr>
            <p:cNvSpPr/>
            <p:nvPr/>
          </p:nvSpPr>
          <p:spPr>
            <a:xfrm rot="16200000">
              <a:off x="2962276" y="3305176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9">
              <a:extLst>
                <a:ext uri="{FF2B5EF4-FFF2-40B4-BE49-F238E27FC236}">
                  <a16:creationId xmlns:a16="http://schemas.microsoft.com/office/drawing/2014/main" id="{32D98D51-7C4D-4041-98E2-4746E509AB7B}"/>
                </a:ext>
              </a:extLst>
            </p:cNvPr>
            <p:cNvSpPr/>
            <p:nvPr/>
          </p:nvSpPr>
          <p:spPr>
            <a:xfrm rot="16200000">
              <a:off x="2684463" y="49625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A5CF1495-CAB5-45DA-A17B-7B3EE1316620}"/>
                </a:ext>
              </a:extLst>
            </p:cNvPr>
            <p:cNvSpPr/>
            <p:nvPr/>
          </p:nvSpPr>
          <p:spPr>
            <a:xfrm rot="16200000">
              <a:off x="3501232" y="4179095"/>
              <a:ext cx="1362075" cy="1728787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63738B24-F71D-4004-90F4-058301549131}"/>
                </a:ext>
              </a:extLst>
            </p:cNvPr>
            <p:cNvSpPr/>
            <p:nvPr/>
          </p:nvSpPr>
          <p:spPr>
            <a:xfrm rot="16200000">
              <a:off x="3894932" y="5041107"/>
              <a:ext cx="387350" cy="1112838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160FE737-A6DE-4C94-BE43-CD9F1A964BF4}"/>
                </a:ext>
              </a:extLst>
            </p:cNvPr>
            <p:cNvSpPr/>
            <p:nvPr/>
          </p:nvSpPr>
          <p:spPr>
            <a:xfrm rot="16200000">
              <a:off x="4559300" y="27749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F22842ED-5579-4F5D-A616-99FEB68BD042}"/>
                </a:ext>
              </a:extLst>
            </p:cNvPr>
            <p:cNvSpPr/>
            <p:nvPr/>
          </p:nvSpPr>
          <p:spPr>
            <a:xfrm rot="16200000">
              <a:off x="6752432" y="4760120"/>
              <a:ext cx="933450" cy="614362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E516A42-A1CF-4584-B601-108D8EBA48AB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20" name="フリーフォーム 167">
              <a:extLst>
                <a:ext uri="{FF2B5EF4-FFF2-40B4-BE49-F238E27FC236}">
                  <a16:creationId xmlns:a16="http://schemas.microsoft.com/office/drawing/2014/main" id="{0646EB2F-E42F-43DC-91C6-E05A634B1576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49ABD96D-319A-4D71-825F-6A512C335C72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8">
              <a:extLst>
                <a:ext uri="{FF2B5EF4-FFF2-40B4-BE49-F238E27FC236}">
                  <a16:creationId xmlns:a16="http://schemas.microsoft.com/office/drawing/2014/main" id="{7D6CDF14-B482-45B2-A270-3DB3716C4C7E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9">
              <a:extLst>
                <a:ext uri="{FF2B5EF4-FFF2-40B4-BE49-F238E27FC236}">
                  <a16:creationId xmlns:a16="http://schemas.microsoft.com/office/drawing/2014/main" id="{A452CD32-672C-47A6-8ABA-E479D900A1EF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0">
              <a:extLst>
                <a:ext uri="{FF2B5EF4-FFF2-40B4-BE49-F238E27FC236}">
                  <a16:creationId xmlns:a16="http://schemas.microsoft.com/office/drawing/2014/main" id="{4445D629-0BE7-414A-90DC-8E109EF3494B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1">
              <a:extLst>
                <a:ext uri="{FF2B5EF4-FFF2-40B4-BE49-F238E27FC236}">
                  <a16:creationId xmlns:a16="http://schemas.microsoft.com/office/drawing/2014/main" id="{7C862491-B206-41C2-87B0-BF57173FDDE9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5">
              <a:extLst>
                <a:ext uri="{FF2B5EF4-FFF2-40B4-BE49-F238E27FC236}">
                  <a16:creationId xmlns:a16="http://schemas.microsoft.com/office/drawing/2014/main" id="{3377155A-F484-45AD-AFB2-A610B0452EDB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6">
              <a:extLst>
                <a:ext uri="{FF2B5EF4-FFF2-40B4-BE49-F238E27FC236}">
                  <a16:creationId xmlns:a16="http://schemas.microsoft.com/office/drawing/2014/main" id="{F43FCE17-491C-4A28-BBAA-AAC8DAD48693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810" name="グループ化 1">
            <a:extLst>
              <a:ext uri="{FF2B5EF4-FFF2-40B4-BE49-F238E27FC236}">
                <a16:creationId xmlns:a16="http://schemas.microsoft.com/office/drawing/2014/main" id="{A0AFC00B-545D-44C8-B850-869CEF7D1E99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2E907E33-FFE9-4920-BD0C-2F45AB3E6763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EB106764-25B7-472C-B807-991317F7EF0C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62957BB2-879D-457A-BDC9-A1CA8484BB25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7FC200DE-4E7F-4458-AA21-17710970C383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08E44983-FF17-40FB-9042-C0A9CA621065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4CEF3F26-6A75-4E0F-9FD0-F566494E6F99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743F0AF2-06DE-4BB1-9D89-45D2C02BB4BA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CFABA13A-C922-4471-8F95-D9BACF132E83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90E1A27-FAA0-4B1B-8764-4F78A0CCAADB}"/>
              </a:ext>
            </a:extLst>
          </p:cNvPr>
          <p:cNvSpPr/>
          <p:nvPr/>
        </p:nvSpPr>
        <p:spPr>
          <a:xfrm>
            <a:off x="2700338" y="1528763"/>
            <a:ext cx="1368425" cy="1081087"/>
          </a:xfrm>
          <a:custGeom>
            <a:avLst/>
            <a:gdLst>
              <a:gd name="connsiteX0" fmla="*/ 1021556 w 1369218"/>
              <a:gd name="connsiteY0" fmla="*/ 559593 h 1081087"/>
              <a:gd name="connsiteX1" fmla="*/ 940593 w 1369218"/>
              <a:gd name="connsiteY1" fmla="*/ 616743 h 1081087"/>
              <a:gd name="connsiteX2" fmla="*/ 833437 w 1369218"/>
              <a:gd name="connsiteY2" fmla="*/ 690562 h 1081087"/>
              <a:gd name="connsiteX3" fmla="*/ 731043 w 1369218"/>
              <a:gd name="connsiteY3" fmla="*/ 754856 h 1081087"/>
              <a:gd name="connsiteX4" fmla="*/ 609600 w 1369218"/>
              <a:gd name="connsiteY4" fmla="*/ 826293 h 1081087"/>
              <a:gd name="connsiteX5" fmla="*/ 461962 w 1369218"/>
              <a:gd name="connsiteY5" fmla="*/ 904875 h 1081087"/>
              <a:gd name="connsiteX6" fmla="*/ 333375 w 1369218"/>
              <a:gd name="connsiteY6" fmla="*/ 966787 h 1081087"/>
              <a:gd name="connsiteX7" fmla="*/ 204787 w 1369218"/>
              <a:gd name="connsiteY7" fmla="*/ 1019175 h 1081087"/>
              <a:gd name="connsiteX8" fmla="*/ 85725 w 1369218"/>
              <a:gd name="connsiteY8" fmla="*/ 1064418 h 1081087"/>
              <a:gd name="connsiteX9" fmla="*/ 50006 w 1369218"/>
              <a:gd name="connsiteY9" fmla="*/ 1076325 h 1081087"/>
              <a:gd name="connsiteX10" fmla="*/ 19050 w 1369218"/>
              <a:gd name="connsiteY10" fmla="*/ 1081087 h 1081087"/>
              <a:gd name="connsiteX11" fmla="*/ 4762 w 1369218"/>
              <a:gd name="connsiteY11" fmla="*/ 1076325 h 1081087"/>
              <a:gd name="connsiteX12" fmla="*/ 0 w 1369218"/>
              <a:gd name="connsiteY12" fmla="*/ 1069181 h 1081087"/>
              <a:gd name="connsiteX13" fmla="*/ 4762 w 1369218"/>
              <a:gd name="connsiteY13" fmla="*/ 1057275 h 1081087"/>
              <a:gd name="connsiteX14" fmla="*/ 33337 w 1369218"/>
              <a:gd name="connsiteY14" fmla="*/ 1031081 h 1081087"/>
              <a:gd name="connsiteX15" fmla="*/ 119062 w 1369218"/>
              <a:gd name="connsiteY15" fmla="*/ 973931 h 1081087"/>
              <a:gd name="connsiteX16" fmla="*/ 228600 w 1369218"/>
              <a:gd name="connsiteY16" fmla="*/ 900112 h 1081087"/>
              <a:gd name="connsiteX17" fmla="*/ 342900 w 1369218"/>
              <a:gd name="connsiteY17" fmla="*/ 816768 h 1081087"/>
              <a:gd name="connsiteX18" fmla="*/ 457200 w 1369218"/>
              <a:gd name="connsiteY18" fmla="*/ 733425 h 1081087"/>
              <a:gd name="connsiteX19" fmla="*/ 566737 w 1369218"/>
              <a:gd name="connsiteY19" fmla="*/ 650081 h 1081087"/>
              <a:gd name="connsiteX20" fmla="*/ 661987 w 1369218"/>
              <a:gd name="connsiteY20" fmla="*/ 573881 h 1081087"/>
              <a:gd name="connsiteX21" fmla="*/ 759618 w 1369218"/>
              <a:gd name="connsiteY21" fmla="*/ 497681 h 1081087"/>
              <a:gd name="connsiteX22" fmla="*/ 814387 w 1369218"/>
              <a:gd name="connsiteY22" fmla="*/ 450056 h 1081087"/>
              <a:gd name="connsiteX23" fmla="*/ 869156 w 1369218"/>
              <a:gd name="connsiteY23" fmla="*/ 400050 h 1081087"/>
              <a:gd name="connsiteX24" fmla="*/ 923925 w 1369218"/>
              <a:gd name="connsiteY24" fmla="*/ 340518 h 1081087"/>
              <a:gd name="connsiteX25" fmla="*/ 954881 w 1369218"/>
              <a:gd name="connsiteY25" fmla="*/ 302418 h 1081087"/>
              <a:gd name="connsiteX26" fmla="*/ 978693 w 1369218"/>
              <a:gd name="connsiteY26" fmla="*/ 261937 h 1081087"/>
              <a:gd name="connsiteX27" fmla="*/ 990600 w 1369218"/>
              <a:gd name="connsiteY27" fmla="*/ 230981 h 1081087"/>
              <a:gd name="connsiteX28" fmla="*/ 995362 w 1369218"/>
              <a:gd name="connsiteY28" fmla="*/ 200025 h 1081087"/>
              <a:gd name="connsiteX29" fmla="*/ 992981 w 1369218"/>
              <a:gd name="connsiteY29" fmla="*/ 178593 h 1081087"/>
              <a:gd name="connsiteX30" fmla="*/ 985837 w 1369218"/>
              <a:gd name="connsiteY30" fmla="*/ 150018 h 1081087"/>
              <a:gd name="connsiteX31" fmla="*/ 971550 w 1369218"/>
              <a:gd name="connsiteY31" fmla="*/ 121443 h 1081087"/>
              <a:gd name="connsiteX32" fmla="*/ 954881 w 1369218"/>
              <a:gd name="connsiteY32" fmla="*/ 102393 h 1081087"/>
              <a:gd name="connsiteX33" fmla="*/ 935831 w 1369218"/>
              <a:gd name="connsiteY33" fmla="*/ 83343 h 1081087"/>
              <a:gd name="connsiteX34" fmla="*/ 909637 w 1369218"/>
              <a:gd name="connsiteY34" fmla="*/ 66675 h 1081087"/>
              <a:gd name="connsiteX35" fmla="*/ 909637 w 1369218"/>
              <a:gd name="connsiteY35" fmla="*/ 66675 h 1081087"/>
              <a:gd name="connsiteX36" fmla="*/ 883443 w 1369218"/>
              <a:gd name="connsiteY36" fmla="*/ 50006 h 1081087"/>
              <a:gd name="connsiteX37" fmla="*/ 876300 w 1369218"/>
              <a:gd name="connsiteY37" fmla="*/ 40481 h 1081087"/>
              <a:gd name="connsiteX38" fmla="*/ 876300 w 1369218"/>
              <a:gd name="connsiteY38" fmla="*/ 26193 h 1081087"/>
              <a:gd name="connsiteX39" fmla="*/ 883443 w 1369218"/>
              <a:gd name="connsiteY39" fmla="*/ 14287 h 1081087"/>
              <a:gd name="connsiteX40" fmla="*/ 909637 w 1369218"/>
              <a:gd name="connsiteY40" fmla="*/ 4762 h 1081087"/>
              <a:gd name="connsiteX41" fmla="*/ 964406 w 1369218"/>
              <a:gd name="connsiteY41" fmla="*/ 0 h 1081087"/>
              <a:gd name="connsiteX42" fmla="*/ 1023937 w 1369218"/>
              <a:gd name="connsiteY42" fmla="*/ 11906 h 1081087"/>
              <a:gd name="connsiteX43" fmla="*/ 1066800 w 1369218"/>
              <a:gd name="connsiteY43" fmla="*/ 26193 h 1081087"/>
              <a:gd name="connsiteX44" fmla="*/ 1112043 w 1369218"/>
              <a:gd name="connsiteY44" fmla="*/ 50006 h 1081087"/>
              <a:gd name="connsiteX45" fmla="*/ 1166812 w 1369218"/>
              <a:gd name="connsiteY45" fmla="*/ 88106 h 1081087"/>
              <a:gd name="connsiteX46" fmla="*/ 1226343 w 1369218"/>
              <a:gd name="connsiteY46" fmla="*/ 135731 h 1081087"/>
              <a:gd name="connsiteX47" fmla="*/ 1297781 w 1369218"/>
              <a:gd name="connsiteY47" fmla="*/ 204787 h 1081087"/>
              <a:gd name="connsiteX48" fmla="*/ 1347787 w 1369218"/>
              <a:gd name="connsiteY48" fmla="*/ 261937 h 1081087"/>
              <a:gd name="connsiteX49" fmla="*/ 1359693 w 1369218"/>
              <a:gd name="connsiteY49" fmla="*/ 278606 h 1081087"/>
              <a:gd name="connsiteX50" fmla="*/ 1366837 w 1369218"/>
              <a:gd name="connsiteY50" fmla="*/ 300037 h 1081087"/>
              <a:gd name="connsiteX51" fmla="*/ 1369218 w 1369218"/>
              <a:gd name="connsiteY51" fmla="*/ 314325 h 1081087"/>
              <a:gd name="connsiteX52" fmla="*/ 1364456 w 1369218"/>
              <a:gd name="connsiteY52" fmla="*/ 338137 h 1081087"/>
              <a:gd name="connsiteX53" fmla="*/ 1347787 w 1369218"/>
              <a:gd name="connsiteY53" fmla="*/ 359568 h 1081087"/>
              <a:gd name="connsiteX54" fmla="*/ 1314450 w 1369218"/>
              <a:gd name="connsiteY54" fmla="*/ 381000 h 1081087"/>
              <a:gd name="connsiteX55" fmla="*/ 1262062 w 1369218"/>
              <a:gd name="connsiteY55" fmla="*/ 404812 h 1081087"/>
              <a:gd name="connsiteX56" fmla="*/ 1197768 w 1369218"/>
              <a:gd name="connsiteY56" fmla="*/ 426243 h 1081087"/>
              <a:gd name="connsiteX57" fmla="*/ 1119187 w 1369218"/>
              <a:gd name="connsiteY57" fmla="*/ 490537 h 1081087"/>
              <a:gd name="connsiteX58" fmla="*/ 1021556 w 1369218"/>
              <a:gd name="connsiteY58" fmla="*/ 559593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69218" h="1081087">
                <a:moveTo>
                  <a:pt x="1021556" y="559593"/>
                </a:moveTo>
                <a:lnTo>
                  <a:pt x="940593" y="616743"/>
                </a:lnTo>
                <a:lnTo>
                  <a:pt x="833437" y="690562"/>
                </a:lnTo>
                <a:lnTo>
                  <a:pt x="731043" y="754856"/>
                </a:lnTo>
                <a:lnTo>
                  <a:pt x="609600" y="826293"/>
                </a:lnTo>
                <a:lnTo>
                  <a:pt x="461962" y="904875"/>
                </a:lnTo>
                <a:lnTo>
                  <a:pt x="333375" y="966787"/>
                </a:lnTo>
                <a:lnTo>
                  <a:pt x="204787" y="1019175"/>
                </a:lnTo>
                <a:lnTo>
                  <a:pt x="85725" y="1064418"/>
                </a:lnTo>
                <a:lnTo>
                  <a:pt x="50006" y="1076325"/>
                </a:lnTo>
                <a:lnTo>
                  <a:pt x="19050" y="1081087"/>
                </a:lnTo>
                <a:lnTo>
                  <a:pt x="4762" y="1076325"/>
                </a:lnTo>
                <a:lnTo>
                  <a:pt x="0" y="1069181"/>
                </a:lnTo>
                <a:lnTo>
                  <a:pt x="4762" y="1057275"/>
                </a:lnTo>
                <a:lnTo>
                  <a:pt x="33337" y="1031081"/>
                </a:lnTo>
                <a:lnTo>
                  <a:pt x="119062" y="973931"/>
                </a:lnTo>
                <a:lnTo>
                  <a:pt x="228600" y="900112"/>
                </a:lnTo>
                <a:lnTo>
                  <a:pt x="342900" y="816768"/>
                </a:lnTo>
                <a:lnTo>
                  <a:pt x="457200" y="733425"/>
                </a:lnTo>
                <a:lnTo>
                  <a:pt x="566737" y="650081"/>
                </a:lnTo>
                <a:lnTo>
                  <a:pt x="661987" y="573881"/>
                </a:lnTo>
                <a:lnTo>
                  <a:pt x="759618" y="497681"/>
                </a:lnTo>
                <a:lnTo>
                  <a:pt x="814387" y="450056"/>
                </a:lnTo>
                <a:lnTo>
                  <a:pt x="869156" y="400050"/>
                </a:lnTo>
                <a:lnTo>
                  <a:pt x="923925" y="340518"/>
                </a:lnTo>
                <a:lnTo>
                  <a:pt x="954881" y="302418"/>
                </a:lnTo>
                <a:lnTo>
                  <a:pt x="978693" y="261937"/>
                </a:lnTo>
                <a:lnTo>
                  <a:pt x="990600" y="230981"/>
                </a:lnTo>
                <a:lnTo>
                  <a:pt x="995362" y="200025"/>
                </a:lnTo>
                <a:lnTo>
                  <a:pt x="992981" y="178593"/>
                </a:lnTo>
                <a:lnTo>
                  <a:pt x="985837" y="150018"/>
                </a:lnTo>
                <a:lnTo>
                  <a:pt x="971550" y="121443"/>
                </a:lnTo>
                <a:lnTo>
                  <a:pt x="954881" y="102393"/>
                </a:lnTo>
                <a:lnTo>
                  <a:pt x="935831" y="83343"/>
                </a:lnTo>
                <a:lnTo>
                  <a:pt x="909637" y="66675"/>
                </a:lnTo>
                <a:lnTo>
                  <a:pt x="909637" y="66675"/>
                </a:lnTo>
                <a:lnTo>
                  <a:pt x="883443" y="50006"/>
                </a:lnTo>
                <a:lnTo>
                  <a:pt x="876300" y="40481"/>
                </a:lnTo>
                <a:lnTo>
                  <a:pt x="876300" y="26193"/>
                </a:lnTo>
                <a:lnTo>
                  <a:pt x="883443" y="14287"/>
                </a:lnTo>
                <a:lnTo>
                  <a:pt x="909637" y="4762"/>
                </a:lnTo>
                <a:lnTo>
                  <a:pt x="964406" y="0"/>
                </a:lnTo>
                <a:lnTo>
                  <a:pt x="1023937" y="11906"/>
                </a:lnTo>
                <a:lnTo>
                  <a:pt x="1066800" y="26193"/>
                </a:lnTo>
                <a:lnTo>
                  <a:pt x="1112043" y="50006"/>
                </a:lnTo>
                <a:lnTo>
                  <a:pt x="1166812" y="88106"/>
                </a:lnTo>
                <a:lnTo>
                  <a:pt x="1226343" y="135731"/>
                </a:lnTo>
                <a:lnTo>
                  <a:pt x="1297781" y="204787"/>
                </a:lnTo>
                <a:lnTo>
                  <a:pt x="1347787" y="261937"/>
                </a:lnTo>
                <a:lnTo>
                  <a:pt x="1359693" y="278606"/>
                </a:lnTo>
                <a:lnTo>
                  <a:pt x="1366837" y="300037"/>
                </a:lnTo>
                <a:lnTo>
                  <a:pt x="1369218" y="314325"/>
                </a:lnTo>
                <a:lnTo>
                  <a:pt x="1364456" y="338137"/>
                </a:lnTo>
                <a:lnTo>
                  <a:pt x="1347787" y="359568"/>
                </a:lnTo>
                <a:lnTo>
                  <a:pt x="1314450" y="381000"/>
                </a:lnTo>
                <a:lnTo>
                  <a:pt x="1262062" y="404812"/>
                </a:lnTo>
                <a:lnTo>
                  <a:pt x="1197768" y="426243"/>
                </a:lnTo>
                <a:lnTo>
                  <a:pt x="1119187" y="490537"/>
                </a:lnTo>
                <a:lnTo>
                  <a:pt x="1021556" y="559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8B073D46-FECD-4933-98FE-8C63FB292BB0}"/>
              </a:ext>
            </a:extLst>
          </p:cNvPr>
          <p:cNvSpPr/>
          <p:nvPr/>
        </p:nvSpPr>
        <p:spPr>
          <a:xfrm>
            <a:off x="2543175" y="2447925"/>
            <a:ext cx="1598613" cy="1754188"/>
          </a:xfrm>
          <a:custGeom>
            <a:avLst/>
            <a:gdLst>
              <a:gd name="connsiteX0" fmla="*/ 1112044 w 1597819"/>
              <a:gd name="connsiteY0" fmla="*/ 345281 h 1754981"/>
              <a:gd name="connsiteX1" fmla="*/ 1000125 w 1597819"/>
              <a:gd name="connsiteY1" fmla="*/ 502444 h 1754981"/>
              <a:gd name="connsiteX2" fmla="*/ 862013 w 1597819"/>
              <a:gd name="connsiteY2" fmla="*/ 700088 h 1754981"/>
              <a:gd name="connsiteX3" fmla="*/ 719138 w 1597819"/>
              <a:gd name="connsiteY3" fmla="*/ 902494 h 1754981"/>
              <a:gd name="connsiteX4" fmla="*/ 650081 w 1597819"/>
              <a:gd name="connsiteY4" fmla="*/ 992981 h 1754981"/>
              <a:gd name="connsiteX5" fmla="*/ 485775 w 1597819"/>
              <a:gd name="connsiteY5" fmla="*/ 1197769 h 1754981"/>
              <a:gd name="connsiteX6" fmla="*/ 292894 w 1597819"/>
              <a:gd name="connsiteY6" fmla="*/ 1404938 h 1754981"/>
              <a:gd name="connsiteX7" fmla="*/ 114300 w 1597819"/>
              <a:gd name="connsiteY7" fmla="*/ 1595438 h 1754981"/>
              <a:gd name="connsiteX8" fmla="*/ 19050 w 1597819"/>
              <a:gd name="connsiteY8" fmla="*/ 1688306 h 1754981"/>
              <a:gd name="connsiteX9" fmla="*/ 7144 w 1597819"/>
              <a:gd name="connsiteY9" fmla="*/ 1709738 h 1754981"/>
              <a:gd name="connsiteX10" fmla="*/ 0 w 1597819"/>
              <a:gd name="connsiteY10" fmla="*/ 1728788 h 1754981"/>
              <a:gd name="connsiteX11" fmla="*/ 0 w 1597819"/>
              <a:gd name="connsiteY11" fmla="*/ 1740694 h 1754981"/>
              <a:gd name="connsiteX12" fmla="*/ 2381 w 1597819"/>
              <a:gd name="connsiteY12" fmla="*/ 1750219 h 1754981"/>
              <a:gd name="connsiteX13" fmla="*/ 7144 w 1597819"/>
              <a:gd name="connsiteY13" fmla="*/ 1752600 h 1754981"/>
              <a:gd name="connsiteX14" fmla="*/ 21431 w 1597819"/>
              <a:gd name="connsiteY14" fmla="*/ 1754981 h 1754981"/>
              <a:gd name="connsiteX15" fmla="*/ 47625 w 1597819"/>
              <a:gd name="connsiteY15" fmla="*/ 1747838 h 1754981"/>
              <a:gd name="connsiteX16" fmla="*/ 123825 w 1597819"/>
              <a:gd name="connsiteY16" fmla="*/ 1695450 h 1754981"/>
              <a:gd name="connsiteX17" fmla="*/ 250031 w 1597819"/>
              <a:gd name="connsiteY17" fmla="*/ 1604963 h 1754981"/>
              <a:gd name="connsiteX18" fmla="*/ 411956 w 1597819"/>
              <a:gd name="connsiteY18" fmla="*/ 1473994 h 1754981"/>
              <a:gd name="connsiteX19" fmla="*/ 564356 w 1597819"/>
              <a:gd name="connsiteY19" fmla="*/ 1347788 h 1754981"/>
              <a:gd name="connsiteX20" fmla="*/ 678656 w 1597819"/>
              <a:gd name="connsiteY20" fmla="*/ 1245394 h 1754981"/>
              <a:gd name="connsiteX21" fmla="*/ 821531 w 1597819"/>
              <a:gd name="connsiteY21" fmla="*/ 1109663 h 1754981"/>
              <a:gd name="connsiteX22" fmla="*/ 969169 w 1597819"/>
              <a:gd name="connsiteY22" fmla="*/ 940594 h 1754981"/>
              <a:gd name="connsiteX23" fmla="*/ 1119188 w 1597819"/>
              <a:gd name="connsiteY23" fmla="*/ 773906 h 1754981"/>
              <a:gd name="connsiteX24" fmla="*/ 1245394 w 1597819"/>
              <a:gd name="connsiteY24" fmla="*/ 623888 h 1754981"/>
              <a:gd name="connsiteX25" fmla="*/ 1378744 w 1597819"/>
              <a:gd name="connsiteY25" fmla="*/ 461963 h 1754981"/>
              <a:gd name="connsiteX26" fmla="*/ 1459706 w 1597819"/>
              <a:gd name="connsiteY26" fmla="*/ 359569 h 1754981"/>
              <a:gd name="connsiteX27" fmla="*/ 1493044 w 1597819"/>
              <a:gd name="connsiteY27" fmla="*/ 340519 h 1754981"/>
              <a:gd name="connsiteX28" fmla="*/ 1543050 w 1597819"/>
              <a:gd name="connsiteY28" fmla="*/ 314325 h 1754981"/>
              <a:gd name="connsiteX29" fmla="*/ 1569244 w 1597819"/>
              <a:gd name="connsiteY29" fmla="*/ 302419 h 1754981"/>
              <a:gd name="connsiteX30" fmla="*/ 1585913 w 1597819"/>
              <a:gd name="connsiteY30" fmla="*/ 290513 h 1754981"/>
              <a:gd name="connsiteX31" fmla="*/ 1593056 w 1597819"/>
              <a:gd name="connsiteY31" fmla="*/ 280988 h 1754981"/>
              <a:gd name="connsiteX32" fmla="*/ 1597819 w 1597819"/>
              <a:gd name="connsiteY32" fmla="*/ 273844 h 1754981"/>
              <a:gd name="connsiteX33" fmla="*/ 1597819 w 1597819"/>
              <a:gd name="connsiteY33" fmla="*/ 264319 h 1754981"/>
              <a:gd name="connsiteX34" fmla="*/ 1597819 w 1597819"/>
              <a:gd name="connsiteY34" fmla="*/ 250031 h 1754981"/>
              <a:gd name="connsiteX35" fmla="*/ 1590675 w 1597819"/>
              <a:gd name="connsiteY35" fmla="*/ 228600 h 1754981"/>
              <a:gd name="connsiteX36" fmla="*/ 1576388 w 1597819"/>
              <a:gd name="connsiteY36" fmla="*/ 207169 h 1754981"/>
              <a:gd name="connsiteX37" fmla="*/ 1545431 w 1597819"/>
              <a:gd name="connsiteY37" fmla="*/ 176213 h 1754981"/>
              <a:gd name="connsiteX38" fmla="*/ 1495425 w 1597819"/>
              <a:gd name="connsiteY38" fmla="*/ 135731 h 1754981"/>
              <a:gd name="connsiteX39" fmla="*/ 1447800 w 1597819"/>
              <a:gd name="connsiteY39" fmla="*/ 100013 h 1754981"/>
              <a:gd name="connsiteX40" fmla="*/ 1397794 w 1597819"/>
              <a:gd name="connsiteY40" fmla="*/ 71438 h 1754981"/>
              <a:gd name="connsiteX41" fmla="*/ 1345406 w 1597819"/>
              <a:gd name="connsiteY41" fmla="*/ 45244 h 1754981"/>
              <a:gd name="connsiteX42" fmla="*/ 1297781 w 1597819"/>
              <a:gd name="connsiteY42" fmla="*/ 28575 h 1754981"/>
              <a:gd name="connsiteX43" fmla="*/ 1231106 w 1597819"/>
              <a:gd name="connsiteY43" fmla="*/ 11906 h 1754981"/>
              <a:gd name="connsiteX44" fmla="*/ 1152525 w 1597819"/>
              <a:gd name="connsiteY44" fmla="*/ 0 h 1754981"/>
              <a:gd name="connsiteX45" fmla="*/ 1131094 w 1597819"/>
              <a:gd name="connsiteY45" fmla="*/ 2381 h 1754981"/>
              <a:gd name="connsiteX46" fmla="*/ 1114425 w 1597819"/>
              <a:gd name="connsiteY46" fmla="*/ 4763 h 1754981"/>
              <a:gd name="connsiteX47" fmla="*/ 1104900 w 1597819"/>
              <a:gd name="connsiteY47" fmla="*/ 14288 h 1754981"/>
              <a:gd name="connsiteX48" fmla="*/ 1102519 w 1597819"/>
              <a:gd name="connsiteY48" fmla="*/ 23813 h 1754981"/>
              <a:gd name="connsiteX49" fmla="*/ 1119188 w 1597819"/>
              <a:gd name="connsiteY49" fmla="*/ 52388 h 1754981"/>
              <a:gd name="connsiteX50" fmla="*/ 1140619 w 1597819"/>
              <a:gd name="connsiteY50" fmla="*/ 76200 h 1754981"/>
              <a:gd name="connsiteX51" fmla="*/ 1166813 w 1597819"/>
              <a:gd name="connsiteY51" fmla="*/ 104775 h 1754981"/>
              <a:gd name="connsiteX52" fmla="*/ 1183481 w 1597819"/>
              <a:gd name="connsiteY52" fmla="*/ 130969 h 1754981"/>
              <a:gd name="connsiteX53" fmla="*/ 1195388 w 1597819"/>
              <a:gd name="connsiteY53" fmla="*/ 157163 h 1754981"/>
              <a:gd name="connsiteX54" fmla="*/ 1200150 w 1597819"/>
              <a:gd name="connsiteY54" fmla="*/ 188119 h 1754981"/>
              <a:gd name="connsiteX55" fmla="*/ 1200150 w 1597819"/>
              <a:gd name="connsiteY55" fmla="*/ 209550 h 1754981"/>
              <a:gd name="connsiteX56" fmla="*/ 1185863 w 1597819"/>
              <a:gd name="connsiteY56" fmla="*/ 235744 h 1754981"/>
              <a:gd name="connsiteX57" fmla="*/ 1112044 w 1597819"/>
              <a:gd name="connsiteY57" fmla="*/ 345281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97819" h="1754981">
                <a:moveTo>
                  <a:pt x="1112044" y="345281"/>
                </a:moveTo>
                <a:lnTo>
                  <a:pt x="1000125" y="502444"/>
                </a:lnTo>
                <a:lnTo>
                  <a:pt x="862013" y="700088"/>
                </a:lnTo>
                <a:lnTo>
                  <a:pt x="719138" y="902494"/>
                </a:lnTo>
                <a:lnTo>
                  <a:pt x="650081" y="992981"/>
                </a:lnTo>
                <a:lnTo>
                  <a:pt x="485775" y="1197769"/>
                </a:lnTo>
                <a:lnTo>
                  <a:pt x="292894" y="1404938"/>
                </a:lnTo>
                <a:lnTo>
                  <a:pt x="114300" y="1595438"/>
                </a:lnTo>
                <a:lnTo>
                  <a:pt x="19050" y="1688306"/>
                </a:lnTo>
                <a:lnTo>
                  <a:pt x="7144" y="1709738"/>
                </a:lnTo>
                <a:lnTo>
                  <a:pt x="0" y="1728788"/>
                </a:lnTo>
                <a:lnTo>
                  <a:pt x="0" y="1740694"/>
                </a:lnTo>
                <a:lnTo>
                  <a:pt x="2381" y="1750219"/>
                </a:lnTo>
                <a:lnTo>
                  <a:pt x="7144" y="1752600"/>
                </a:lnTo>
                <a:lnTo>
                  <a:pt x="21431" y="1754981"/>
                </a:lnTo>
                <a:lnTo>
                  <a:pt x="47625" y="1747838"/>
                </a:lnTo>
                <a:lnTo>
                  <a:pt x="123825" y="1695450"/>
                </a:lnTo>
                <a:lnTo>
                  <a:pt x="250031" y="1604963"/>
                </a:lnTo>
                <a:lnTo>
                  <a:pt x="411956" y="1473994"/>
                </a:lnTo>
                <a:lnTo>
                  <a:pt x="564356" y="1347788"/>
                </a:lnTo>
                <a:lnTo>
                  <a:pt x="678656" y="1245394"/>
                </a:lnTo>
                <a:lnTo>
                  <a:pt x="821531" y="1109663"/>
                </a:lnTo>
                <a:lnTo>
                  <a:pt x="969169" y="940594"/>
                </a:lnTo>
                <a:lnTo>
                  <a:pt x="1119188" y="773906"/>
                </a:lnTo>
                <a:lnTo>
                  <a:pt x="1245394" y="623888"/>
                </a:lnTo>
                <a:lnTo>
                  <a:pt x="1378744" y="461963"/>
                </a:lnTo>
                <a:lnTo>
                  <a:pt x="1459706" y="359569"/>
                </a:lnTo>
                <a:lnTo>
                  <a:pt x="1493044" y="340519"/>
                </a:lnTo>
                <a:lnTo>
                  <a:pt x="1543050" y="314325"/>
                </a:lnTo>
                <a:lnTo>
                  <a:pt x="1569244" y="302419"/>
                </a:lnTo>
                <a:lnTo>
                  <a:pt x="1585913" y="290513"/>
                </a:lnTo>
                <a:lnTo>
                  <a:pt x="1593056" y="280988"/>
                </a:lnTo>
                <a:lnTo>
                  <a:pt x="1597819" y="273844"/>
                </a:lnTo>
                <a:lnTo>
                  <a:pt x="1597819" y="264319"/>
                </a:lnTo>
                <a:lnTo>
                  <a:pt x="1597819" y="250031"/>
                </a:lnTo>
                <a:lnTo>
                  <a:pt x="1590675" y="228600"/>
                </a:lnTo>
                <a:lnTo>
                  <a:pt x="1576388" y="207169"/>
                </a:lnTo>
                <a:lnTo>
                  <a:pt x="1545431" y="176213"/>
                </a:lnTo>
                <a:lnTo>
                  <a:pt x="1495425" y="135731"/>
                </a:lnTo>
                <a:lnTo>
                  <a:pt x="1447800" y="100013"/>
                </a:lnTo>
                <a:lnTo>
                  <a:pt x="1397794" y="71438"/>
                </a:lnTo>
                <a:lnTo>
                  <a:pt x="1345406" y="45244"/>
                </a:lnTo>
                <a:lnTo>
                  <a:pt x="1297781" y="28575"/>
                </a:lnTo>
                <a:lnTo>
                  <a:pt x="1231106" y="11906"/>
                </a:lnTo>
                <a:lnTo>
                  <a:pt x="1152525" y="0"/>
                </a:lnTo>
                <a:lnTo>
                  <a:pt x="1131094" y="2381"/>
                </a:lnTo>
                <a:lnTo>
                  <a:pt x="1114425" y="4763"/>
                </a:lnTo>
                <a:lnTo>
                  <a:pt x="1104900" y="14288"/>
                </a:lnTo>
                <a:lnTo>
                  <a:pt x="1102519" y="23813"/>
                </a:lnTo>
                <a:lnTo>
                  <a:pt x="1119188" y="52388"/>
                </a:lnTo>
                <a:lnTo>
                  <a:pt x="1140619" y="76200"/>
                </a:lnTo>
                <a:lnTo>
                  <a:pt x="1166813" y="104775"/>
                </a:lnTo>
                <a:lnTo>
                  <a:pt x="1183481" y="130969"/>
                </a:lnTo>
                <a:lnTo>
                  <a:pt x="1195388" y="157163"/>
                </a:lnTo>
                <a:lnTo>
                  <a:pt x="1200150" y="188119"/>
                </a:lnTo>
                <a:lnTo>
                  <a:pt x="1200150" y="209550"/>
                </a:lnTo>
                <a:lnTo>
                  <a:pt x="1185863" y="235744"/>
                </a:lnTo>
                <a:lnTo>
                  <a:pt x="111204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DC03D847-9AE0-408E-B169-40F74C9A851B}"/>
              </a:ext>
            </a:extLst>
          </p:cNvPr>
          <p:cNvSpPr/>
          <p:nvPr/>
        </p:nvSpPr>
        <p:spPr>
          <a:xfrm>
            <a:off x="3690938" y="3876675"/>
            <a:ext cx="1133475" cy="1760538"/>
          </a:xfrm>
          <a:custGeom>
            <a:avLst/>
            <a:gdLst>
              <a:gd name="connsiteX0" fmla="*/ 714375 w 1133475"/>
              <a:gd name="connsiteY0" fmla="*/ 550069 h 1759744"/>
              <a:gd name="connsiteX1" fmla="*/ 673893 w 1133475"/>
              <a:gd name="connsiteY1" fmla="*/ 661988 h 1759744"/>
              <a:gd name="connsiteX2" fmla="*/ 616743 w 1133475"/>
              <a:gd name="connsiteY2" fmla="*/ 797719 h 1759744"/>
              <a:gd name="connsiteX3" fmla="*/ 557212 w 1133475"/>
              <a:gd name="connsiteY3" fmla="*/ 926306 h 1759744"/>
              <a:gd name="connsiteX4" fmla="*/ 502443 w 1133475"/>
              <a:gd name="connsiteY4" fmla="*/ 1035844 h 1759744"/>
              <a:gd name="connsiteX5" fmla="*/ 433387 w 1133475"/>
              <a:gd name="connsiteY5" fmla="*/ 1150144 h 1759744"/>
              <a:gd name="connsiteX6" fmla="*/ 342900 w 1133475"/>
              <a:gd name="connsiteY6" fmla="*/ 1290638 h 1759744"/>
              <a:gd name="connsiteX7" fmla="*/ 271462 w 1133475"/>
              <a:gd name="connsiteY7" fmla="*/ 1390650 h 1759744"/>
              <a:gd name="connsiteX8" fmla="*/ 185737 w 1133475"/>
              <a:gd name="connsiteY8" fmla="*/ 1500188 h 1759744"/>
              <a:gd name="connsiteX9" fmla="*/ 90487 w 1133475"/>
              <a:gd name="connsiteY9" fmla="*/ 1619250 h 1759744"/>
              <a:gd name="connsiteX10" fmla="*/ 9525 w 1133475"/>
              <a:gd name="connsiteY10" fmla="*/ 1712119 h 1759744"/>
              <a:gd name="connsiteX11" fmla="*/ 2381 w 1133475"/>
              <a:gd name="connsiteY11" fmla="*/ 1728788 h 1759744"/>
              <a:gd name="connsiteX12" fmla="*/ 0 w 1133475"/>
              <a:gd name="connsiteY12" fmla="*/ 1740694 h 1759744"/>
              <a:gd name="connsiteX13" fmla="*/ 0 w 1133475"/>
              <a:gd name="connsiteY13" fmla="*/ 1747838 h 1759744"/>
              <a:gd name="connsiteX14" fmla="*/ 4762 w 1133475"/>
              <a:gd name="connsiteY14" fmla="*/ 1757363 h 1759744"/>
              <a:gd name="connsiteX15" fmla="*/ 14287 w 1133475"/>
              <a:gd name="connsiteY15" fmla="*/ 1759744 h 1759744"/>
              <a:gd name="connsiteX16" fmla="*/ 38100 w 1133475"/>
              <a:gd name="connsiteY16" fmla="*/ 1754981 h 1759744"/>
              <a:gd name="connsiteX17" fmla="*/ 107156 w 1133475"/>
              <a:gd name="connsiteY17" fmla="*/ 1712119 h 1759744"/>
              <a:gd name="connsiteX18" fmla="*/ 200025 w 1133475"/>
              <a:gd name="connsiteY18" fmla="*/ 1638300 h 1759744"/>
              <a:gd name="connsiteX19" fmla="*/ 290512 w 1133475"/>
              <a:gd name="connsiteY19" fmla="*/ 1562100 h 1759744"/>
              <a:gd name="connsiteX20" fmla="*/ 373856 w 1133475"/>
              <a:gd name="connsiteY20" fmla="*/ 1478756 h 1759744"/>
              <a:gd name="connsiteX21" fmla="*/ 435768 w 1133475"/>
              <a:gd name="connsiteY21" fmla="*/ 1407319 h 1759744"/>
              <a:gd name="connsiteX22" fmla="*/ 514350 w 1133475"/>
              <a:gd name="connsiteY22" fmla="*/ 1314450 h 1759744"/>
              <a:gd name="connsiteX23" fmla="*/ 600075 w 1133475"/>
              <a:gd name="connsiteY23" fmla="*/ 1200150 h 1759744"/>
              <a:gd name="connsiteX24" fmla="*/ 690562 w 1133475"/>
              <a:gd name="connsiteY24" fmla="*/ 1071563 h 1759744"/>
              <a:gd name="connsiteX25" fmla="*/ 764381 w 1133475"/>
              <a:gd name="connsiteY25" fmla="*/ 964406 h 1759744"/>
              <a:gd name="connsiteX26" fmla="*/ 864393 w 1133475"/>
              <a:gd name="connsiteY26" fmla="*/ 802481 h 1759744"/>
              <a:gd name="connsiteX27" fmla="*/ 883443 w 1133475"/>
              <a:gd name="connsiteY27" fmla="*/ 759619 h 1759744"/>
              <a:gd name="connsiteX28" fmla="*/ 914400 w 1133475"/>
              <a:gd name="connsiteY28" fmla="*/ 683419 h 1759744"/>
              <a:gd name="connsiteX29" fmla="*/ 969168 w 1133475"/>
              <a:gd name="connsiteY29" fmla="*/ 581025 h 1759744"/>
              <a:gd name="connsiteX30" fmla="*/ 1014412 w 1133475"/>
              <a:gd name="connsiteY30" fmla="*/ 490538 h 1759744"/>
              <a:gd name="connsiteX31" fmla="*/ 1071562 w 1133475"/>
              <a:gd name="connsiteY31" fmla="*/ 366713 h 1759744"/>
              <a:gd name="connsiteX32" fmla="*/ 1081087 w 1133475"/>
              <a:gd name="connsiteY32" fmla="*/ 354806 h 1759744"/>
              <a:gd name="connsiteX33" fmla="*/ 1092993 w 1133475"/>
              <a:gd name="connsiteY33" fmla="*/ 350044 h 1759744"/>
              <a:gd name="connsiteX34" fmla="*/ 1116806 w 1133475"/>
              <a:gd name="connsiteY34" fmla="*/ 333375 h 1759744"/>
              <a:gd name="connsiteX35" fmla="*/ 1131093 w 1133475"/>
              <a:gd name="connsiteY35" fmla="*/ 314325 h 1759744"/>
              <a:gd name="connsiteX36" fmla="*/ 1133475 w 1133475"/>
              <a:gd name="connsiteY36" fmla="*/ 297656 h 1759744"/>
              <a:gd name="connsiteX37" fmla="*/ 1131093 w 1133475"/>
              <a:gd name="connsiteY37" fmla="*/ 278606 h 1759744"/>
              <a:gd name="connsiteX38" fmla="*/ 1126331 w 1133475"/>
              <a:gd name="connsiteY38" fmla="*/ 252413 h 1759744"/>
              <a:gd name="connsiteX39" fmla="*/ 1114425 w 1133475"/>
              <a:gd name="connsiteY39" fmla="*/ 228600 h 1759744"/>
              <a:gd name="connsiteX40" fmla="*/ 1085850 w 1133475"/>
              <a:gd name="connsiteY40" fmla="*/ 185738 h 1759744"/>
              <a:gd name="connsiteX41" fmla="*/ 1062037 w 1133475"/>
              <a:gd name="connsiteY41" fmla="*/ 157163 h 1759744"/>
              <a:gd name="connsiteX42" fmla="*/ 1021556 w 1133475"/>
              <a:gd name="connsiteY42" fmla="*/ 114300 h 1759744"/>
              <a:gd name="connsiteX43" fmla="*/ 983456 w 1133475"/>
              <a:gd name="connsiteY43" fmla="*/ 80963 h 1759744"/>
              <a:gd name="connsiteX44" fmla="*/ 954881 w 1133475"/>
              <a:gd name="connsiteY44" fmla="*/ 61913 h 1759744"/>
              <a:gd name="connsiteX45" fmla="*/ 912018 w 1133475"/>
              <a:gd name="connsiteY45" fmla="*/ 40481 h 1759744"/>
              <a:gd name="connsiteX46" fmla="*/ 869156 w 1133475"/>
              <a:gd name="connsiteY46" fmla="*/ 23813 h 1759744"/>
              <a:gd name="connsiteX47" fmla="*/ 821531 w 1133475"/>
              <a:gd name="connsiteY47" fmla="*/ 9525 h 1759744"/>
              <a:gd name="connsiteX48" fmla="*/ 781050 w 1133475"/>
              <a:gd name="connsiteY48" fmla="*/ 2381 h 1759744"/>
              <a:gd name="connsiteX49" fmla="*/ 726281 w 1133475"/>
              <a:gd name="connsiteY49" fmla="*/ 0 h 1759744"/>
              <a:gd name="connsiteX50" fmla="*/ 690562 w 1133475"/>
              <a:gd name="connsiteY50" fmla="*/ 2381 h 1759744"/>
              <a:gd name="connsiteX51" fmla="*/ 681037 w 1133475"/>
              <a:gd name="connsiteY51" fmla="*/ 4763 h 1759744"/>
              <a:gd name="connsiteX52" fmla="*/ 671512 w 1133475"/>
              <a:gd name="connsiteY52" fmla="*/ 11906 h 1759744"/>
              <a:gd name="connsiteX53" fmla="*/ 669131 w 1133475"/>
              <a:gd name="connsiteY53" fmla="*/ 23813 h 1759744"/>
              <a:gd name="connsiteX54" fmla="*/ 673893 w 1133475"/>
              <a:gd name="connsiteY54" fmla="*/ 40481 h 1759744"/>
              <a:gd name="connsiteX55" fmla="*/ 692943 w 1133475"/>
              <a:gd name="connsiteY55" fmla="*/ 61913 h 1759744"/>
              <a:gd name="connsiteX56" fmla="*/ 726281 w 1133475"/>
              <a:gd name="connsiteY56" fmla="*/ 88106 h 1759744"/>
              <a:gd name="connsiteX57" fmla="*/ 752475 w 1133475"/>
              <a:gd name="connsiteY57" fmla="*/ 114300 h 1759744"/>
              <a:gd name="connsiteX58" fmla="*/ 773906 w 1133475"/>
              <a:gd name="connsiteY58" fmla="*/ 147638 h 1759744"/>
              <a:gd name="connsiteX59" fmla="*/ 781050 w 1133475"/>
              <a:gd name="connsiteY59" fmla="*/ 173831 h 1759744"/>
              <a:gd name="connsiteX60" fmla="*/ 785812 w 1133475"/>
              <a:gd name="connsiteY60" fmla="*/ 207169 h 1759744"/>
              <a:gd name="connsiteX61" fmla="*/ 783431 w 1133475"/>
              <a:gd name="connsiteY61" fmla="*/ 261938 h 1759744"/>
              <a:gd name="connsiteX62" fmla="*/ 769143 w 1133475"/>
              <a:gd name="connsiteY62" fmla="*/ 352425 h 1759744"/>
              <a:gd name="connsiteX63" fmla="*/ 750093 w 1133475"/>
              <a:gd name="connsiteY63" fmla="*/ 428625 h 1759744"/>
              <a:gd name="connsiteX64" fmla="*/ 714375 w 1133475"/>
              <a:gd name="connsiteY64" fmla="*/ 550069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133475" h="1759744">
                <a:moveTo>
                  <a:pt x="714375" y="550069"/>
                </a:moveTo>
                <a:lnTo>
                  <a:pt x="673893" y="661988"/>
                </a:lnTo>
                <a:lnTo>
                  <a:pt x="616743" y="797719"/>
                </a:lnTo>
                <a:lnTo>
                  <a:pt x="557212" y="926306"/>
                </a:lnTo>
                <a:lnTo>
                  <a:pt x="502443" y="1035844"/>
                </a:lnTo>
                <a:lnTo>
                  <a:pt x="433387" y="1150144"/>
                </a:lnTo>
                <a:lnTo>
                  <a:pt x="342900" y="1290638"/>
                </a:lnTo>
                <a:lnTo>
                  <a:pt x="271462" y="1390650"/>
                </a:lnTo>
                <a:lnTo>
                  <a:pt x="185737" y="1500188"/>
                </a:lnTo>
                <a:lnTo>
                  <a:pt x="90487" y="1619250"/>
                </a:lnTo>
                <a:lnTo>
                  <a:pt x="9525" y="1712119"/>
                </a:lnTo>
                <a:lnTo>
                  <a:pt x="2381" y="1728788"/>
                </a:lnTo>
                <a:lnTo>
                  <a:pt x="0" y="1740694"/>
                </a:lnTo>
                <a:lnTo>
                  <a:pt x="0" y="1747838"/>
                </a:lnTo>
                <a:lnTo>
                  <a:pt x="4762" y="1757363"/>
                </a:lnTo>
                <a:lnTo>
                  <a:pt x="14287" y="1759744"/>
                </a:lnTo>
                <a:lnTo>
                  <a:pt x="38100" y="1754981"/>
                </a:lnTo>
                <a:lnTo>
                  <a:pt x="107156" y="1712119"/>
                </a:lnTo>
                <a:lnTo>
                  <a:pt x="200025" y="1638300"/>
                </a:lnTo>
                <a:lnTo>
                  <a:pt x="290512" y="1562100"/>
                </a:lnTo>
                <a:lnTo>
                  <a:pt x="373856" y="1478756"/>
                </a:lnTo>
                <a:lnTo>
                  <a:pt x="435768" y="1407319"/>
                </a:lnTo>
                <a:lnTo>
                  <a:pt x="514350" y="1314450"/>
                </a:lnTo>
                <a:lnTo>
                  <a:pt x="600075" y="1200150"/>
                </a:lnTo>
                <a:lnTo>
                  <a:pt x="690562" y="1071563"/>
                </a:lnTo>
                <a:lnTo>
                  <a:pt x="764381" y="964406"/>
                </a:lnTo>
                <a:lnTo>
                  <a:pt x="864393" y="802481"/>
                </a:lnTo>
                <a:lnTo>
                  <a:pt x="883443" y="759619"/>
                </a:lnTo>
                <a:lnTo>
                  <a:pt x="914400" y="683419"/>
                </a:lnTo>
                <a:lnTo>
                  <a:pt x="969168" y="581025"/>
                </a:lnTo>
                <a:lnTo>
                  <a:pt x="1014412" y="490538"/>
                </a:lnTo>
                <a:lnTo>
                  <a:pt x="1071562" y="366713"/>
                </a:lnTo>
                <a:lnTo>
                  <a:pt x="1081087" y="354806"/>
                </a:lnTo>
                <a:lnTo>
                  <a:pt x="1092993" y="350044"/>
                </a:lnTo>
                <a:lnTo>
                  <a:pt x="1116806" y="333375"/>
                </a:lnTo>
                <a:lnTo>
                  <a:pt x="1131093" y="314325"/>
                </a:lnTo>
                <a:lnTo>
                  <a:pt x="1133475" y="297656"/>
                </a:lnTo>
                <a:lnTo>
                  <a:pt x="1131093" y="278606"/>
                </a:lnTo>
                <a:lnTo>
                  <a:pt x="1126331" y="252413"/>
                </a:lnTo>
                <a:lnTo>
                  <a:pt x="1114425" y="228600"/>
                </a:lnTo>
                <a:lnTo>
                  <a:pt x="1085850" y="185738"/>
                </a:lnTo>
                <a:lnTo>
                  <a:pt x="1062037" y="157163"/>
                </a:lnTo>
                <a:lnTo>
                  <a:pt x="1021556" y="114300"/>
                </a:lnTo>
                <a:lnTo>
                  <a:pt x="983456" y="80963"/>
                </a:lnTo>
                <a:lnTo>
                  <a:pt x="954881" y="61913"/>
                </a:lnTo>
                <a:lnTo>
                  <a:pt x="912018" y="40481"/>
                </a:lnTo>
                <a:lnTo>
                  <a:pt x="869156" y="23813"/>
                </a:lnTo>
                <a:lnTo>
                  <a:pt x="821531" y="9525"/>
                </a:lnTo>
                <a:lnTo>
                  <a:pt x="781050" y="2381"/>
                </a:lnTo>
                <a:lnTo>
                  <a:pt x="726281" y="0"/>
                </a:lnTo>
                <a:lnTo>
                  <a:pt x="690562" y="2381"/>
                </a:lnTo>
                <a:lnTo>
                  <a:pt x="681037" y="4763"/>
                </a:lnTo>
                <a:lnTo>
                  <a:pt x="671512" y="11906"/>
                </a:lnTo>
                <a:lnTo>
                  <a:pt x="669131" y="23813"/>
                </a:lnTo>
                <a:lnTo>
                  <a:pt x="673893" y="40481"/>
                </a:lnTo>
                <a:lnTo>
                  <a:pt x="692943" y="61913"/>
                </a:lnTo>
                <a:lnTo>
                  <a:pt x="726281" y="88106"/>
                </a:lnTo>
                <a:lnTo>
                  <a:pt x="752475" y="114300"/>
                </a:lnTo>
                <a:lnTo>
                  <a:pt x="773906" y="147638"/>
                </a:lnTo>
                <a:lnTo>
                  <a:pt x="781050" y="173831"/>
                </a:lnTo>
                <a:lnTo>
                  <a:pt x="785812" y="207169"/>
                </a:lnTo>
                <a:cubicBezTo>
                  <a:pt x="785018" y="225425"/>
                  <a:pt x="784225" y="243682"/>
                  <a:pt x="783431" y="261938"/>
                </a:cubicBezTo>
                <a:lnTo>
                  <a:pt x="769143" y="352425"/>
                </a:lnTo>
                <a:lnTo>
                  <a:pt x="750093" y="428625"/>
                </a:lnTo>
                <a:lnTo>
                  <a:pt x="714375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446D26AF-2FD8-4A63-871D-3858605D9A9B}"/>
              </a:ext>
            </a:extLst>
          </p:cNvPr>
          <p:cNvSpPr/>
          <p:nvPr/>
        </p:nvSpPr>
        <p:spPr>
          <a:xfrm>
            <a:off x="5491163" y="1504950"/>
            <a:ext cx="966787" cy="1400175"/>
          </a:xfrm>
          <a:custGeom>
            <a:avLst/>
            <a:gdLst>
              <a:gd name="connsiteX0" fmla="*/ 438150 w 966787"/>
              <a:gd name="connsiteY0" fmla="*/ 602456 h 1400175"/>
              <a:gd name="connsiteX1" fmla="*/ 333375 w 966787"/>
              <a:gd name="connsiteY1" fmla="*/ 804863 h 1400175"/>
              <a:gd name="connsiteX2" fmla="*/ 207168 w 966787"/>
              <a:gd name="connsiteY2" fmla="*/ 1035844 h 1400175"/>
              <a:gd name="connsiteX3" fmla="*/ 73818 w 966787"/>
              <a:gd name="connsiteY3" fmla="*/ 1266825 h 1400175"/>
              <a:gd name="connsiteX4" fmla="*/ 0 w 966787"/>
              <a:gd name="connsiteY4" fmla="*/ 1400175 h 1400175"/>
              <a:gd name="connsiteX5" fmla="*/ 66675 w 966787"/>
              <a:gd name="connsiteY5" fmla="*/ 1390650 h 1400175"/>
              <a:gd name="connsiteX6" fmla="*/ 207168 w 966787"/>
              <a:gd name="connsiteY6" fmla="*/ 1235869 h 1400175"/>
              <a:gd name="connsiteX7" fmla="*/ 300037 w 966787"/>
              <a:gd name="connsiteY7" fmla="*/ 1131094 h 1400175"/>
              <a:gd name="connsiteX8" fmla="*/ 395287 w 966787"/>
              <a:gd name="connsiteY8" fmla="*/ 1019175 h 1400175"/>
              <a:gd name="connsiteX9" fmla="*/ 495300 w 966787"/>
              <a:gd name="connsiteY9" fmla="*/ 895350 h 1400175"/>
              <a:gd name="connsiteX10" fmla="*/ 585787 w 966787"/>
              <a:gd name="connsiteY10" fmla="*/ 776288 h 1400175"/>
              <a:gd name="connsiteX11" fmla="*/ 650081 w 966787"/>
              <a:gd name="connsiteY11" fmla="*/ 690563 h 1400175"/>
              <a:gd name="connsiteX12" fmla="*/ 697706 w 966787"/>
              <a:gd name="connsiteY12" fmla="*/ 623888 h 1400175"/>
              <a:gd name="connsiteX13" fmla="*/ 754856 w 966787"/>
              <a:gd name="connsiteY13" fmla="*/ 542925 h 1400175"/>
              <a:gd name="connsiteX14" fmla="*/ 797718 w 966787"/>
              <a:gd name="connsiteY14" fmla="*/ 485775 h 1400175"/>
              <a:gd name="connsiteX15" fmla="*/ 831056 w 966787"/>
              <a:gd name="connsiteY15" fmla="*/ 447675 h 1400175"/>
              <a:gd name="connsiteX16" fmla="*/ 831056 w 966787"/>
              <a:gd name="connsiteY16" fmla="*/ 447675 h 1400175"/>
              <a:gd name="connsiteX17" fmla="*/ 876300 w 966787"/>
              <a:gd name="connsiteY17" fmla="*/ 404813 h 1400175"/>
              <a:gd name="connsiteX18" fmla="*/ 914400 w 966787"/>
              <a:gd name="connsiteY18" fmla="*/ 378619 h 1400175"/>
              <a:gd name="connsiteX19" fmla="*/ 945356 w 966787"/>
              <a:gd name="connsiteY19" fmla="*/ 354806 h 1400175"/>
              <a:gd name="connsiteX20" fmla="*/ 959643 w 966787"/>
              <a:gd name="connsiteY20" fmla="*/ 335756 h 1400175"/>
              <a:gd name="connsiteX21" fmla="*/ 966787 w 966787"/>
              <a:gd name="connsiteY21" fmla="*/ 314325 h 1400175"/>
              <a:gd name="connsiteX22" fmla="*/ 964406 w 966787"/>
              <a:gd name="connsiteY22" fmla="*/ 292894 h 1400175"/>
              <a:gd name="connsiteX23" fmla="*/ 959643 w 966787"/>
              <a:gd name="connsiteY23" fmla="*/ 269081 h 1400175"/>
              <a:gd name="connsiteX24" fmla="*/ 947737 w 966787"/>
              <a:gd name="connsiteY24" fmla="*/ 247650 h 1400175"/>
              <a:gd name="connsiteX25" fmla="*/ 931068 w 966787"/>
              <a:gd name="connsiteY25" fmla="*/ 228600 h 1400175"/>
              <a:gd name="connsiteX26" fmla="*/ 892968 w 966787"/>
              <a:gd name="connsiteY26" fmla="*/ 192881 h 1400175"/>
              <a:gd name="connsiteX27" fmla="*/ 854868 w 966787"/>
              <a:gd name="connsiteY27" fmla="*/ 161925 h 1400175"/>
              <a:gd name="connsiteX28" fmla="*/ 790575 w 966787"/>
              <a:gd name="connsiteY28" fmla="*/ 121444 h 1400175"/>
              <a:gd name="connsiteX29" fmla="*/ 711993 w 966787"/>
              <a:gd name="connsiteY29" fmla="*/ 78581 h 1400175"/>
              <a:gd name="connsiteX30" fmla="*/ 652462 w 966787"/>
              <a:gd name="connsiteY30" fmla="*/ 52388 h 1400175"/>
              <a:gd name="connsiteX31" fmla="*/ 578643 w 966787"/>
              <a:gd name="connsiteY31" fmla="*/ 26194 h 1400175"/>
              <a:gd name="connsiteX32" fmla="*/ 502443 w 966787"/>
              <a:gd name="connsiteY32" fmla="*/ 4763 h 1400175"/>
              <a:gd name="connsiteX33" fmla="*/ 471487 w 966787"/>
              <a:gd name="connsiteY33" fmla="*/ 0 h 1400175"/>
              <a:gd name="connsiteX34" fmla="*/ 454818 w 966787"/>
              <a:gd name="connsiteY34" fmla="*/ 2381 h 1400175"/>
              <a:gd name="connsiteX35" fmla="*/ 445293 w 966787"/>
              <a:gd name="connsiteY35" fmla="*/ 7144 h 1400175"/>
              <a:gd name="connsiteX36" fmla="*/ 442912 w 966787"/>
              <a:gd name="connsiteY36" fmla="*/ 19050 h 1400175"/>
              <a:gd name="connsiteX37" fmla="*/ 450056 w 966787"/>
              <a:gd name="connsiteY37" fmla="*/ 35719 h 1400175"/>
              <a:gd name="connsiteX38" fmla="*/ 495300 w 966787"/>
              <a:gd name="connsiteY38" fmla="*/ 85725 h 1400175"/>
              <a:gd name="connsiteX39" fmla="*/ 523875 w 966787"/>
              <a:gd name="connsiteY39" fmla="*/ 116681 h 1400175"/>
              <a:gd name="connsiteX40" fmla="*/ 540543 w 966787"/>
              <a:gd name="connsiteY40" fmla="*/ 140494 h 1400175"/>
              <a:gd name="connsiteX41" fmla="*/ 552450 w 966787"/>
              <a:gd name="connsiteY41" fmla="*/ 161925 h 1400175"/>
              <a:gd name="connsiteX42" fmla="*/ 561975 w 966787"/>
              <a:gd name="connsiteY42" fmla="*/ 185738 h 1400175"/>
              <a:gd name="connsiteX43" fmla="*/ 566737 w 966787"/>
              <a:gd name="connsiteY43" fmla="*/ 207169 h 1400175"/>
              <a:gd name="connsiteX44" fmla="*/ 569118 w 966787"/>
              <a:gd name="connsiteY44" fmla="*/ 242888 h 1400175"/>
              <a:gd name="connsiteX45" fmla="*/ 564356 w 966787"/>
              <a:gd name="connsiteY45" fmla="*/ 288131 h 1400175"/>
              <a:gd name="connsiteX46" fmla="*/ 552450 w 966787"/>
              <a:gd name="connsiteY46" fmla="*/ 347663 h 1400175"/>
              <a:gd name="connsiteX47" fmla="*/ 526256 w 966787"/>
              <a:gd name="connsiteY47" fmla="*/ 414338 h 1400175"/>
              <a:gd name="connsiteX48" fmla="*/ 438150 w 966787"/>
              <a:gd name="connsiteY48" fmla="*/ 602456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7" h="1400175">
                <a:moveTo>
                  <a:pt x="438150" y="602456"/>
                </a:moveTo>
                <a:lnTo>
                  <a:pt x="333375" y="804863"/>
                </a:lnTo>
                <a:lnTo>
                  <a:pt x="207168" y="1035844"/>
                </a:lnTo>
                <a:lnTo>
                  <a:pt x="73818" y="1266825"/>
                </a:lnTo>
                <a:lnTo>
                  <a:pt x="0" y="1400175"/>
                </a:lnTo>
                <a:lnTo>
                  <a:pt x="66675" y="1390650"/>
                </a:lnTo>
                <a:lnTo>
                  <a:pt x="207168" y="1235869"/>
                </a:lnTo>
                <a:lnTo>
                  <a:pt x="300037" y="1131094"/>
                </a:lnTo>
                <a:lnTo>
                  <a:pt x="395287" y="1019175"/>
                </a:lnTo>
                <a:lnTo>
                  <a:pt x="495300" y="895350"/>
                </a:lnTo>
                <a:lnTo>
                  <a:pt x="585787" y="776288"/>
                </a:lnTo>
                <a:lnTo>
                  <a:pt x="650081" y="690563"/>
                </a:lnTo>
                <a:lnTo>
                  <a:pt x="697706" y="623888"/>
                </a:lnTo>
                <a:lnTo>
                  <a:pt x="754856" y="542925"/>
                </a:lnTo>
                <a:lnTo>
                  <a:pt x="797718" y="485775"/>
                </a:lnTo>
                <a:lnTo>
                  <a:pt x="831056" y="447675"/>
                </a:lnTo>
                <a:lnTo>
                  <a:pt x="831056" y="447675"/>
                </a:lnTo>
                <a:lnTo>
                  <a:pt x="876300" y="404813"/>
                </a:lnTo>
                <a:lnTo>
                  <a:pt x="914400" y="378619"/>
                </a:lnTo>
                <a:lnTo>
                  <a:pt x="945356" y="354806"/>
                </a:lnTo>
                <a:lnTo>
                  <a:pt x="959643" y="335756"/>
                </a:lnTo>
                <a:lnTo>
                  <a:pt x="966787" y="314325"/>
                </a:lnTo>
                <a:lnTo>
                  <a:pt x="964406" y="292894"/>
                </a:lnTo>
                <a:lnTo>
                  <a:pt x="959643" y="269081"/>
                </a:lnTo>
                <a:lnTo>
                  <a:pt x="947737" y="247650"/>
                </a:lnTo>
                <a:lnTo>
                  <a:pt x="931068" y="228600"/>
                </a:lnTo>
                <a:lnTo>
                  <a:pt x="892968" y="192881"/>
                </a:lnTo>
                <a:lnTo>
                  <a:pt x="854868" y="161925"/>
                </a:lnTo>
                <a:lnTo>
                  <a:pt x="790575" y="121444"/>
                </a:lnTo>
                <a:lnTo>
                  <a:pt x="711993" y="78581"/>
                </a:lnTo>
                <a:lnTo>
                  <a:pt x="652462" y="52388"/>
                </a:lnTo>
                <a:lnTo>
                  <a:pt x="578643" y="26194"/>
                </a:lnTo>
                <a:lnTo>
                  <a:pt x="502443" y="4763"/>
                </a:lnTo>
                <a:lnTo>
                  <a:pt x="471487" y="0"/>
                </a:lnTo>
                <a:lnTo>
                  <a:pt x="454818" y="2381"/>
                </a:lnTo>
                <a:lnTo>
                  <a:pt x="445293" y="7144"/>
                </a:lnTo>
                <a:lnTo>
                  <a:pt x="442912" y="19050"/>
                </a:lnTo>
                <a:lnTo>
                  <a:pt x="450056" y="35719"/>
                </a:lnTo>
                <a:lnTo>
                  <a:pt x="495300" y="85725"/>
                </a:lnTo>
                <a:lnTo>
                  <a:pt x="523875" y="116681"/>
                </a:lnTo>
                <a:lnTo>
                  <a:pt x="540543" y="140494"/>
                </a:lnTo>
                <a:lnTo>
                  <a:pt x="552450" y="161925"/>
                </a:lnTo>
                <a:lnTo>
                  <a:pt x="561975" y="185738"/>
                </a:lnTo>
                <a:lnTo>
                  <a:pt x="566737" y="207169"/>
                </a:lnTo>
                <a:lnTo>
                  <a:pt x="569118" y="242888"/>
                </a:lnTo>
                <a:lnTo>
                  <a:pt x="564356" y="288131"/>
                </a:lnTo>
                <a:lnTo>
                  <a:pt x="552450" y="347663"/>
                </a:lnTo>
                <a:lnTo>
                  <a:pt x="526256" y="414338"/>
                </a:lnTo>
                <a:lnTo>
                  <a:pt x="43815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580C594-ED45-4107-812A-1B75268749C9}"/>
              </a:ext>
            </a:extLst>
          </p:cNvPr>
          <p:cNvSpPr/>
          <p:nvPr/>
        </p:nvSpPr>
        <p:spPr>
          <a:xfrm>
            <a:off x="4462463" y="1741488"/>
            <a:ext cx="752475" cy="963612"/>
          </a:xfrm>
          <a:custGeom>
            <a:avLst/>
            <a:gdLst>
              <a:gd name="connsiteX0" fmla="*/ 407193 w 752475"/>
              <a:gd name="connsiteY0" fmla="*/ 654844 h 964406"/>
              <a:gd name="connsiteX1" fmla="*/ 330993 w 752475"/>
              <a:gd name="connsiteY1" fmla="*/ 533400 h 964406"/>
              <a:gd name="connsiteX2" fmla="*/ 252412 w 752475"/>
              <a:gd name="connsiteY2" fmla="*/ 409575 h 964406"/>
              <a:gd name="connsiteX3" fmla="*/ 164306 w 752475"/>
              <a:gd name="connsiteY3" fmla="*/ 278606 h 964406"/>
              <a:gd name="connsiteX4" fmla="*/ 71437 w 752475"/>
              <a:gd name="connsiteY4" fmla="*/ 140494 h 964406"/>
              <a:gd name="connsiteX5" fmla="*/ 9525 w 752475"/>
              <a:gd name="connsiteY5" fmla="*/ 52387 h 964406"/>
              <a:gd name="connsiteX6" fmla="*/ 2381 w 752475"/>
              <a:gd name="connsiteY6" fmla="*/ 33337 h 964406"/>
              <a:gd name="connsiteX7" fmla="*/ 0 w 752475"/>
              <a:gd name="connsiteY7" fmla="*/ 16669 h 964406"/>
              <a:gd name="connsiteX8" fmla="*/ 2381 w 752475"/>
              <a:gd name="connsiteY8" fmla="*/ 2381 h 964406"/>
              <a:gd name="connsiteX9" fmla="*/ 11906 w 752475"/>
              <a:gd name="connsiteY9" fmla="*/ 0 h 964406"/>
              <a:gd name="connsiteX10" fmla="*/ 26193 w 752475"/>
              <a:gd name="connsiteY10" fmla="*/ 2381 h 964406"/>
              <a:gd name="connsiteX11" fmla="*/ 73818 w 752475"/>
              <a:gd name="connsiteY11" fmla="*/ 23812 h 964406"/>
              <a:gd name="connsiteX12" fmla="*/ 197643 w 752475"/>
              <a:gd name="connsiteY12" fmla="*/ 100012 h 964406"/>
              <a:gd name="connsiteX13" fmla="*/ 352425 w 752475"/>
              <a:gd name="connsiteY13" fmla="*/ 200025 h 964406"/>
              <a:gd name="connsiteX14" fmla="*/ 488156 w 752475"/>
              <a:gd name="connsiteY14" fmla="*/ 295275 h 964406"/>
              <a:gd name="connsiteX15" fmla="*/ 604837 w 752475"/>
              <a:gd name="connsiteY15" fmla="*/ 381000 h 964406"/>
              <a:gd name="connsiteX16" fmla="*/ 623887 w 752475"/>
              <a:gd name="connsiteY16" fmla="*/ 402431 h 964406"/>
              <a:gd name="connsiteX17" fmla="*/ 664368 w 752475"/>
              <a:gd name="connsiteY17" fmla="*/ 466725 h 964406"/>
              <a:gd name="connsiteX18" fmla="*/ 688181 w 752475"/>
              <a:gd name="connsiteY18" fmla="*/ 511969 h 964406"/>
              <a:gd name="connsiteX19" fmla="*/ 716756 w 752475"/>
              <a:gd name="connsiteY19" fmla="*/ 581025 h 964406"/>
              <a:gd name="connsiteX20" fmla="*/ 733425 w 752475"/>
              <a:gd name="connsiteY20" fmla="*/ 635794 h 964406"/>
              <a:gd name="connsiteX21" fmla="*/ 747712 w 752475"/>
              <a:gd name="connsiteY21" fmla="*/ 702469 h 964406"/>
              <a:gd name="connsiteX22" fmla="*/ 752475 w 752475"/>
              <a:gd name="connsiteY22" fmla="*/ 762000 h 964406"/>
              <a:gd name="connsiteX23" fmla="*/ 747712 w 752475"/>
              <a:gd name="connsiteY23" fmla="*/ 804862 h 964406"/>
              <a:gd name="connsiteX24" fmla="*/ 735806 w 752475"/>
              <a:gd name="connsiteY24" fmla="*/ 850106 h 964406"/>
              <a:gd name="connsiteX25" fmla="*/ 709612 w 752475"/>
              <a:gd name="connsiteY25" fmla="*/ 902494 h 964406"/>
              <a:gd name="connsiteX26" fmla="*/ 688181 w 752475"/>
              <a:gd name="connsiteY26" fmla="*/ 942975 h 964406"/>
              <a:gd name="connsiteX27" fmla="*/ 669131 w 752475"/>
              <a:gd name="connsiteY27" fmla="*/ 959644 h 964406"/>
              <a:gd name="connsiteX28" fmla="*/ 654843 w 752475"/>
              <a:gd name="connsiteY28" fmla="*/ 964406 h 964406"/>
              <a:gd name="connsiteX29" fmla="*/ 642937 w 752475"/>
              <a:gd name="connsiteY29" fmla="*/ 964406 h 964406"/>
              <a:gd name="connsiteX30" fmla="*/ 619125 w 752475"/>
              <a:gd name="connsiteY30" fmla="*/ 959644 h 964406"/>
              <a:gd name="connsiteX31" fmla="*/ 583406 w 752475"/>
              <a:gd name="connsiteY31" fmla="*/ 940594 h 964406"/>
              <a:gd name="connsiteX32" fmla="*/ 554831 w 752475"/>
              <a:gd name="connsiteY32" fmla="*/ 914400 h 964406"/>
              <a:gd name="connsiteX33" fmla="*/ 514350 w 752475"/>
              <a:gd name="connsiteY33" fmla="*/ 840581 h 964406"/>
              <a:gd name="connsiteX34" fmla="*/ 407193 w 752475"/>
              <a:gd name="connsiteY34" fmla="*/ 654844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2475" h="964406">
                <a:moveTo>
                  <a:pt x="407193" y="654844"/>
                </a:moveTo>
                <a:lnTo>
                  <a:pt x="330993" y="533400"/>
                </a:lnTo>
                <a:lnTo>
                  <a:pt x="252412" y="409575"/>
                </a:lnTo>
                <a:lnTo>
                  <a:pt x="164306" y="278606"/>
                </a:lnTo>
                <a:lnTo>
                  <a:pt x="71437" y="140494"/>
                </a:lnTo>
                <a:lnTo>
                  <a:pt x="9525" y="52387"/>
                </a:lnTo>
                <a:lnTo>
                  <a:pt x="2381" y="33337"/>
                </a:lnTo>
                <a:lnTo>
                  <a:pt x="0" y="16669"/>
                </a:lnTo>
                <a:lnTo>
                  <a:pt x="2381" y="2381"/>
                </a:lnTo>
                <a:lnTo>
                  <a:pt x="11906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97643" y="100012"/>
                </a:lnTo>
                <a:lnTo>
                  <a:pt x="352425" y="200025"/>
                </a:lnTo>
                <a:lnTo>
                  <a:pt x="488156" y="295275"/>
                </a:lnTo>
                <a:lnTo>
                  <a:pt x="604837" y="381000"/>
                </a:lnTo>
                <a:lnTo>
                  <a:pt x="623887" y="402431"/>
                </a:lnTo>
                <a:lnTo>
                  <a:pt x="664368" y="466725"/>
                </a:lnTo>
                <a:lnTo>
                  <a:pt x="688181" y="511969"/>
                </a:lnTo>
                <a:lnTo>
                  <a:pt x="716756" y="581025"/>
                </a:lnTo>
                <a:lnTo>
                  <a:pt x="733425" y="635794"/>
                </a:lnTo>
                <a:lnTo>
                  <a:pt x="747712" y="702469"/>
                </a:lnTo>
                <a:lnTo>
                  <a:pt x="752475" y="762000"/>
                </a:lnTo>
                <a:lnTo>
                  <a:pt x="747712" y="804862"/>
                </a:lnTo>
                <a:lnTo>
                  <a:pt x="735806" y="850106"/>
                </a:lnTo>
                <a:lnTo>
                  <a:pt x="709612" y="902494"/>
                </a:lnTo>
                <a:lnTo>
                  <a:pt x="688181" y="942975"/>
                </a:lnTo>
                <a:lnTo>
                  <a:pt x="669131" y="959644"/>
                </a:lnTo>
                <a:lnTo>
                  <a:pt x="654843" y="964406"/>
                </a:lnTo>
                <a:lnTo>
                  <a:pt x="642937" y="964406"/>
                </a:lnTo>
                <a:lnTo>
                  <a:pt x="619125" y="959644"/>
                </a:lnTo>
                <a:lnTo>
                  <a:pt x="583406" y="940594"/>
                </a:lnTo>
                <a:lnTo>
                  <a:pt x="554831" y="914400"/>
                </a:lnTo>
                <a:lnTo>
                  <a:pt x="514350" y="840581"/>
                </a:lnTo>
                <a:lnTo>
                  <a:pt x="407193" y="654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D979EC1E-22DF-49B8-BE5D-250BF9495B83}"/>
              </a:ext>
            </a:extLst>
          </p:cNvPr>
          <p:cNvSpPr/>
          <p:nvPr/>
        </p:nvSpPr>
        <p:spPr>
          <a:xfrm>
            <a:off x="3246438" y="3421063"/>
            <a:ext cx="338137" cy="2351087"/>
          </a:xfrm>
          <a:custGeom>
            <a:avLst/>
            <a:gdLst>
              <a:gd name="connsiteX0" fmla="*/ 95122 w 337530"/>
              <a:gd name="connsiteY0" fmla="*/ 1073960 h 2350437"/>
              <a:gd name="connsiteX1" fmla="*/ 101259 w 337530"/>
              <a:gd name="connsiteY1" fmla="*/ 834620 h 2350437"/>
              <a:gd name="connsiteX2" fmla="*/ 101259 w 337530"/>
              <a:gd name="connsiteY2" fmla="*/ 653581 h 2350437"/>
              <a:gd name="connsiteX3" fmla="*/ 101259 w 337530"/>
              <a:gd name="connsiteY3" fmla="*/ 530843 h 2350437"/>
              <a:gd name="connsiteX4" fmla="*/ 101259 w 337530"/>
              <a:gd name="connsiteY4" fmla="*/ 392762 h 2350437"/>
              <a:gd name="connsiteX5" fmla="*/ 95122 w 337530"/>
              <a:gd name="connsiteY5" fmla="*/ 257750 h 2350437"/>
              <a:gd name="connsiteX6" fmla="*/ 85917 w 337530"/>
              <a:gd name="connsiteY6" fmla="*/ 85917 h 2350437"/>
              <a:gd name="connsiteX7" fmla="*/ 165696 w 337530"/>
              <a:gd name="connsiteY7" fmla="*/ 0 h 2350437"/>
              <a:gd name="connsiteX8" fmla="*/ 236271 w 337530"/>
              <a:gd name="connsiteY8" fmla="*/ 55232 h 2350437"/>
              <a:gd name="connsiteX9" fmla="*/ 263887 w 337530"/>
              <a:gd name="connsiteY9" fmla="*/ 85917 h 2350437"/>
              <a:gd name="connsiteX10" fmla="*/ 288435 w 337530"/>
              <a:gd name="connsiteY10" fmla="*/ 119670 h 2350437"/>
              <a:gd name="connsiteX11" fmla="*/ 303777 w 337530"/>
              <a:gd name="connsiteY11" fmla="*/ 159560 h 2350437"/>
              <a:gd name="connsiteX12" fmla="*/ 322188 w 337530"/>
              <a:gd name="connsiteY12" fmla="*/ 211723 h 2350437"/>
              <a:gd name="connsiteX13" fmla="*/ 331393 w 337530"/>
              <a:gd name="connsiteY13" fmla="*/ 273092 h 2350437"/>
              <a:gd name="connsiteX14" fmla="*/ 337530 w 337530"/>
              <a:gd name="connsiteY14" fmla="*/ 359009 h 2350437"/>
              <a:gd name="connsiteX15" fmla="*/ 331393 w 337530"/>
              <a:gd name="connsiteY15" fmla="*/ 632102 h 2350437"/>
              <a:gd name="connsiteX16" fmla="*/ 322188 w 337530"/>
              <a:gd name="connsiteY16" fmla="*/ 1037138 h 2350437"/>
              <a:gd name="connsiteX17" fmla="*/ 312982 w 337530"/>
              <a:gd name="connsiteY17" fmla="*/ 1359326 h 2350437"/>
              <a:gd name="connsiteX18" fmla="*/ 300709 w 337530"/>
              <a:gd name="connsiteY18" fmla="*/ 1755157 h 2350437"/>
              <a:gd name="connsiteX19" fmla="*/ 291503 w 337530"/>
              <a:gd name="connsiteY19" fmla="*/ 2025181 h 2350437"/>
              <a:gd name="connsiteX20" fmla="*/ 288435 w 337530"/>
              <a:gd name="connsiteY20" fmla="*/ 2114166 h 2350437"/>
              <a:gd name="connsiteX21" fmla="*/ 279229 w 337530"/>
              <a:gd name="connsiteY21" fmla="*/ 2181672 h 2350437"/>
              <a:gd name="connsiteX22" fmla="*/ 270024 w 337530"/>
              <a:gd name="connsiteY22" fmla="*/ 2227699 h 2350437"/>
              <a:gd name="connsiteX23" fmla="*/ 254682 w 337530"/>
              <a:gd name="connsiteY23" fmla="*/ 2276794 h 2350437"/>
              <a:gd name="connsiteX24" fmla="*/ 233203 w 337530"/>
              <a:gd name="connsiteY24" fmla="*/ 2313616 h 2350437"/>
              <a:gd name="connsiteX25" fmla="*/ 208655 w 337530"/>
              <a:gd name="connsiteY25" fmla="*/ 2338164 h 2350437"/>
              <a:gd name="connsiteX26" fmla="*/ 187176 w 337530"/>
              <a:gd name="connsiteY26" fmla="*/ 2347369 h 2350437"/>
              <a:gd name="connsiteX27" fmla="*/ 159560 w 337530"/>
              <a:gd name="connsiteY27" fmla="*/ 2350437 h 2350437"/>
              <a:gd name="connsiteX28" fmla="*/ 147286 w 337530"/>
              <a:gd name="connsiteY28" fmla="*/ 2350437 h 2350437"/>
              <a:gd name="connsiteX29" fmla="*/ 125807 w 337530"/>
              <a:gd name="connsiteY29" fmla="*/ 2341232 h 2350437"/>
              <a:gd name="connsiteX30" fmla="*/ 98190 w 337530"/>
              <a:gd name="connsiteY30" fmla="*/ 2319753 h 2350437"/>
              <a:gd name="connsiteX31" fmla="*/ 79780 w 337530"/>
              <a:gd name="connsiteY31" fmla="*/ 2298274 h 2350437"/>
              <a:gd name="connsiteX32" fmla="*/ 58301 w 337530"/>
              <a:gd name="connsiteY32" fmla="*/ 2249178 h 2350437"/>
              <a:gd name="connsiteX33" fmla="*/ 36821 w 337530"/>
              <a:gd name="connsiteY33" fmla="*/ 2187809 h 2350437"/>
              <a:gd name="connsiteX34" fmla="*/ 21479 w 337530"/>
              <a:gd name="connsiteY34" fmla="*/ 2114166 h 2350437"/>
              <a:gd name="connsiteX35" fmla="*/ 9205 w 337530"/>
              <a:gd name="connsiteY35" fmla="*/ 2037455 h 2350437"/>
              <a:gd name="connsiteX36" fmla="*/ 0 w 337530"/>
              <a:gd name="connsiteY36" fmla="*/ 1942333 h 2350437"/>
              <a:gd name="connsiteX37" fmla="*/ 6137 w 337530"/>
              <a:gd name="connsiteY37" fmla="*/ 1899374 h 2350437"/>
              <a:gd name="connsiteX38" fmla="*/ 30684 w 337530"/>
              <a:gd name="connsiteY38" fmla="*/ 1810389 h 2350437"/>
              <a:gd name="connsiteX39" fmla="*/ 67506 w 337530"/>
              <a:gd name="connsiteY39" fmla="*/ 1663103 h 2350437"/>
              <a:gd name="connsiteX40" fmla="*/ 73643 w 337530"/>
              <a:gd name="connsiteY40" fmla="*/ 1623213 h 2350437"/>
              <a:gd name="connsiteX41" fmla="*/ 82848 w 337530"/>
              <a:gd name="connsiteY41" fmla="*/ 1457517 h 2350437"/>
              <a:gd name="connsiteX42" fmla="*/ 95122 w 337530"/>
              <a:gd name="connsiteY42" fmla="*/ 1073960 h 2350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7530" h="2350437">
                <a:moveTo>
                  <a:pt x="95122" y="1073960"/>
                </a:moveTo>
                <a:lnTo>
                  <a:pt x="101259" y="834620"/>
                </a:lnTo>
                <a:lnTo>
                  <a:pt x="101259" y="653581"/>
                </a:lnTo>
                <a:lnTo>
                  <a:pt x="101259" y="530843"/>
                </a:lnTo>
                <a:lnTo>
                  <a:pt x="101259" y="392762"/>
                </a:lnTo>
                <a:lnTo>
                  <a:pt x="95122" y="257750"/>
                </a:lnTo>
                <a:lnTo>
                  <a:pt x="85917" y="85917"/>
                </a:lnTo>
                <a:lnTo>
                  <a:pt x="165696" y="0"/>
                </a:lnTo>
                <a:lnTo>
                  <a:pt x="236271" y="55232"/>
                </a:lnTo>
                <a:lnTo>
                  <a:pt x="263887" y="85917"/>
                </a:lnTo>
                <a:lnTo>
                  <a:pt x="288435" y="119670"/>
                </a:lnTo>
                <a:lnTo>
                  <a:pt x="303777" y="159560"/>
                </a:lnTo>
                <a:lnTo>
                  <a:pt x="322188" y="211723"/>
                </a:lnTo>
                <a:lnTo>
                  <a:pt x="331393" y="273092"/>
                </a:lnTo>
                <a:lnTo>
                  <a:pt x="337530" y="359009"/>
                </a:lnTo>
                <a:lnTo>
                  <a:pt x="331393" y="632102"/>
                </a:lnTo>
                <a:lnTo>
                  <a:pt x="322188" y="1037138"/>
                </a:lnTo>
                <a:lnTo>
                  <a:pt x="312982" y="1359326"/>
                </a:lnTo>
                <a:lnTo>
                  <a:pt x="300709" y="1755157"/>
                </a:lnTo>
                <a:lnTo>
                  <a:pt x="291503" y="2025181"/>
                </a:lnTo>
                <a:lnTo>
                  <a:pt x="288435" y="2114166"/>
                </a:lnTo>
                <a:lnTo>
                  <a:pt x="279229" y="2181672"/>
                </a:lnTo>
                <a:lnTo>
                  <a:pt x="270024" y="2227699"/>
                </a:lnTo>
                <a:lnTo>
                  <a:pt x="254682" y="2276794"/>
                </a:lnTo>
                <a:lnTo>
                  <a:pt x="233203" y="2313616"/>
                </a:lnTo>
                <a:lnTo>
                  <a:pt x="208655" y="2338164"/>
                </a:lnTo>
                <a:lnTo>
                  <a:pt x="187176" y="2347369"/>
                </a:lnTo>
                <a:lnTo>
                  <a:pt x="159560" y="2350437"/>
                </a:lnTo>
                <a:lnTo>
                  <a:pt x="147286" y="2350437"/>
                </a:lnTo>
                <a:lnTo>
                  <a:pt x="125807" y="2341232"/>
                </a:lnTo>
                <a:lnTo>
                  <a:pt x="98190" y="2319753"/>
                </a:lnTo>
                <a:lnTo>
                  <a:pt x="79780" y="2298274"/>
                </a:lnTo>
                <a:lnTo>
                  <a:pt x="58301" y="2249178"/>
                </a:lnTo>
                <a:lnTo>
                  <a:pt x="36821" y="2187809"/>
                </a:lnTo>
                <a:lnTo>
                  <a:pt x="21479" y="2114166"/>
                </a:lnTo>
                <a:lnTo>
                  <a:pt x="9205" y="2037455"/>
                </a:lnTo>
                <a:lnTo>
                  <a:pt x="0" y="1942333"/>
                </a:lnTo>
                <a:lnTo>
                  <a:pt x="6137" y="1899374"/>
                </a:lnTo>
                <a:lnTo>
                  <a:pt x="30684" y="1810389"/>
                </a:lnTo>
                <a:lnTo>
                  <a:pt x="67506" y="1663103"/>
                </a:lnTo>
                <a:lnTo>
                  <a:pt x="73643" y="1623213"/>
                </a:lnTo>
                <a:lnTo>
                  <a:pt x="82848" y="1457517"/>
                </a:lnTo>
                <a:lnTo>
                  <a:pt x="95122" y="10739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D71F6B5-51D7-474F-9687-0BB53644A877}"/>
              </a:ext>
            </a:extLst>
          </p:cNvPr>
          <p:cNvSpPr/>
          <p:nvPr/>
        </p:nvSpPr>
        <p:spPr>
          <a:xfrm>
            <a:off x="4078288" y="2581275"/>
            <a:ext cx="3001962" cy="650875"/>
          </a:xfrm>
          <a:custGeom>
            <a:avLst/>
            <a:gdLst>
              <a:gd name="connsiteX0" fmla="*/ 2117301 w 3002362"/>
              <a:gd name="connsiteY0" fmla="*/ 327620 h 650349"/>
              <a:gd name="connsiteX1" fmla="*/ 1806796 w 3002362"/>
              <a:gd name="connsiteY1" fmla="*/ 356959 h 650349"/>
              <a:gd name="connsiteX2" fmla="*/ 1550079 w 3002362"/>
              <a:gd name="connsiteY2" fmla="*/ 383853 h 650349"/>
              <a:gd name="connsiteX3" fmla="*/ 1369155 w 3002362"/>
              <a:gd name="connsiteY3" fmla="*/ 405857 h 650349"/>
              <a:gd name="connsiteX4" fmla="*/ 1158892 w 3002362"/>
              <a:gd name="connsiteY4" fmla="*/ 452310 h 650349"/>
              <a:gd name="connsiteX5" fmla="*/ 870392 w 3002362"/>
              <a:gd name="connsiteY5" fmla="*/ 520768 h 650349"/>
              <a:gd name="connsiteX6" fmla="*/ 647904 w 3002362"/>
              <a:gd name="connsiteY6" fmla="*/ 581891 h 650349"/>
              <a:gd name="connsiteX7" fmla="*/ 442531 w 3002362"/>
              <a:gd name="connsiteY7" fmla="*/ 635679 h 650349"/>
              <a:gd name="connsiteX8" fmla="*/ 386298 w 3002362"/>
              <a:gd name="connsiteY8" fmla="*/ 650349 h 650349"/>
              <a:gd name="connsiteX9" fmla="*/ 369183 w 3002362"/>
              <a:gd name="connsiteY9" fmla="*/ 650349 h 650349"/>
              <a:gd name="connsiteX10" fmla="*/ 339844 w 3002362"/>
              <a:gd name="connsiteY10" fmla="*/ 645459 h 650349"/>
              <a:gd name="connsiteX11" fmla="*/ 298280 w 3002362"/>
              <a:gd name="connsiteY11" fmla="*/ 628345 h 650349"/>
              <a:gd name="connsiteX12" fmla="*/ 251827 w 3002362"/>
              <a:gd name="connsiteY12" fmla="*/ 601451 h 650349"/>
              <a:gd name="connsiteX13" fmla="*/ 200484 w 3002362"/>
              <a:gd name="connsiteY13" fmla="*/ 567222 h 650349"/>
              <a:gd name="connsiteX14" fmla="*/ 129581 w 3002362"/>
              <a:gd name="connsiteY14" fmla="*/ 510989 h 650349"/>
              <a:gd name="connsiteX15" fmla="*/ 97797 w 3002362"/>
              <a:gd name="connsiteY15" fmla="*/ 481649 h 650349"/>
              <a:gd name="connsiteX16" fmla="*/ 80683 w 3002362"/>
              <a:gd name="connsiteY16" fmla="*/ 466980 h 650349"/>
              <a:gd name="connsiteX17" fmla="*/ 58678 w 3002362"/>
              <a:gd name="connsiteY17" fmla="*/ 444976 h 650349"/>
              <a:gd name="connsiteX18" fmla="*/ 36674 w 3002362"/>
              <a:gd name="connsiteY18" fmla="*/ 418082 h 650349"/>
              <a:gd name="connsiteX19" fmla="*/ 22004 w 3002362"/>
              <a:gd name="connsiteY19" fmla="*/ 388743 h 650349"/>
              <a:gd name="connsiteX20" fmla="*/ 17115 w 3002362"/>
              <a:gd name="connsiteY20" fmla="*/ 364293 h 650349"/>
              <a:gd name="connsiteX21" fmla="*/ 12225 w 3002362"/>
              <a:gd name="connsiteY21" fmla="*/ 349624 h 650349"/>
              <a:gd name="connsiteX22" fmla="*/ 4890 w 3002362"/>
              <a:gd name="connsiteY22" fmla="*/ 334954 h 650349"/>
              <a:gd name="connsiteX23" fmla="*/ 0 w 3002362"/>
              <a:gd name="connsiteY23" fmla="*/ 312950 h 650349"/>
              <a:gd name="connsiteX24" fmla="*/ 2445 w 3002362"/>
              <a:gd name="connsiteY24" fmla="*/ 303170 h 650349"/>
              <a:gd name="connsiteX25" fmla="*/ 9780 w 3002362"/>
              <a:gd name="connsiteY25" fmla="*/ 295836 h 650349"/>
              <a:gd name="connsiteX26" fmla="*/ 29339 w 3002362"/>
              <a:gd name="connsiteY26" fmla="*/ 295836 h 650349"/>
              <a:gd name="connsiteX27" fmla="*/ 61123 w 3002362"/>
              <a:gd name="connsiteY27" fmla="*/ 308060 h 650349"/>
              <a:gd name="connsiteX28" fmla="*/ 102687 w 3002362"/>
              <a:gd name="connsiteY28" fmla="*/ 339844 h 650349"/>
              <a:gd name="connsiteX29" fmla="*/ 166255 w 3002362"/>
              <a:gd name="connsiteY29" fmla="*/ 381408 h 650349"/>
              <a:gd name="connsiteX30" fmla="*/ 217598 w 3002362"/>
              <a:gd name="connsiteY30" fmla="*/ 408302 h 650349"/>
              <a:gd name="connsiteX31" fmla="*/ 266496 w 3002362"/>
              <a:gd name="connsiteY31" fmla="*/ 420526 h 650349"/>
              <a:gd name="connsiteX32" fmla="*/ 315395 w 3002362"/>
              <a:gd name="connsiteY32" fmla="*/ 425416 h 650349"/>
              <a:gd name="connsiteX33" fmla="*/ 356958 w 3002362"/>
              <a:gd name="connsiteY33" fmla="*/ 425416 h 650349"/>
              <a:gd name="connsiteX34" fmla="*/ 474315 w 3002362"/>
              <a:gd name="connsiteY34" fmla="*/ 405857 h 650349"/>
              <a:gd name="connsiteX35" fmla="*/ 816603 w 3002362"/>
              <a:gd name="connsiteY35" fmla="*/ 342289 h 650349"/>
              <a:gd name="connsiteX36" fmla="*/ 1234685 w 3002362"/>
              <a:gd name="connsiteY36" fmla="*/ 264052 h 650349"/>
              <a:gd name="connsiteX37" fmla="*/ 1501181 w 3002362"/>
              <a:gd name="connsiteY37" fmla="*/ 217598 h 650349"/>
              <a:gd name="connsiteX38" fmla="*/ 1557414 w 3002362"/>
              <a:gd name="connsiteY38" fmla="*/ 200484 h 650349"/>
              <a:gd name="connsiteX39" fmla="*/ 1863029 w 3002362"/>
              <a:gd name="connsiteY39" fmla="*/ 168700 h 650349"/>
              <a:gd name="connsiteX40" fmla="*/ 1995055 w 3002362"/>
              <a:gd name="connsiteY40" fmla="*/ 154030 h 650349"/>
              <a:gd name="connsiteX41" fmla="*/ 2085517 w 3002362"/>
              <a:gd name="connsiteY41" fmla="*/ 146695 h 650349"/>
              <a:gd name="connsiteX42" fmla="*/ 2188203 w 3002362"/>
              <a:gd name="connsiteY42" fmla="*/ 134471 h 650349"/>
              <a:gd name="connsiteX43" fmla="*/ 2281110 w 3002362"/>
              <a:gd name="connsiteY43" fmla="*/ 119801 h 650349"/>
              <a:gd name="connsiteX44" fmla="*/ 2349568 w 3002362"/>
              <a:gd name="connsiteY44" fmla="*/ 105132 h 650349"/>
              <a:gd name="connsiteX45" fmla="*/ 2432695 w 3002362"/>
              <a:gd name="connsiteY45" fmla="*/ 80683 h 650349"/>
              <a:gd name="connsiteX46" fmla="*/ 2510933 w 3002362"/>
              <a:gd name="connsiteY46" fmla="*/ 53789 h 650349"/>
              <a:gd name="connsiteX47" fmla="*/ 2557386 w 3002362"/>
              <a:gd name="connsiteY47" fmla="*/ 34229 h 650349"/>
              <a:gd name="connsiteX48" fmla="*/ 2594060 w 3002362"/>
              <a:gd name="connsiteY48" fmla="*/ 12225 h 650349"/>
              <a:gd name="connsiteX49" fmla="*/ 2608730 w 3002362"/>
              <a:gd name="connsiteY49" fmla="*/ 0 h 650349"/>
              <a:gd name="connsiteX50" fmla="*/ 2628289 w 3002362"/>
              <a:gd name="connsiteY50" fmla="*/ 0 h 650349"/>
              <a:gd name="connsiteX51" fmla="*/ 2684522 w 3002362"/>
              <a:gd name="connsiteY51" fmla="*/ 4890 h 650349"/>
              <a:gd name="connsiteX52" fmla="*/ 2774984 w 3002362"/>
              <a:gd name="connsiteY52" fmla="*/ 26894 h 650349"/>
              <a:gd name="connsiteX53" fmla="*/ 2836107 w 3002362"/>
              <a:gd name="connsiteY53" fmla="*/ 48899 h 650349"/>
              <a:gd name="connsiteX54" fmla="*/ 2916790 w 3002362"/>
              <a:gd name="connsiteY54" fmla="*/ 83128 h 650349"/>
              <a:gd name="connsiteX55" fmla="*/ 2943684 w 3002362"/>
              <a:gd name="connsiteY55" fmla="*/ 102687 h 650349"/>
              <a:gd name="connsiteX56" fmla="*/ 2973023 w 3002362"/>
              <a:gd name="connsiteY56" fmla="*/ 129581 h 650349"/>
              <a:gd name="connsiteX57" fmla="*/ 2992582 w 3002362"/>
              <a:gd name="connsiteY57" fmla="*/ 151585 h 650349"/>
              <a:gd name="connsiteX58" fmla="*/ 2999917 w 3002362"/>
              <a:gd name="connsiteY58" fmla="*/ 171145 h 650349"/>
              <a:gd name="connsiteX59" fmla="*/ 3002362 w 3002362"/>
              <a:gd name="connsiteY59" fmla="*/ 193149 h 650349"/>
              <a:gd name="connsiteX60" fmla="*/ 2992582 w 3002362"/>
              <a:gd name="connsiteY60" fmla="*/ 220043 h 650349"/>
              <a:gd name="connsiteX61" fmla="*/ 2960798 w 3002362"/>
              <a:gd name="connsiteY61" fmla="*/ 246937 h 650349"/>
              <a:gd name="connsiteX62" fmla="*/ 2924124 w 3002362"/>
              <a:gd name="connsiteY62" fmla="*/ 268941 h 650349"/>
              <a:gd name="connsiteX63" fmla="*/ 2870336 w 3002362"/>
              <a:gd name="connsiteY63" fmla="*/ 271386 h 650349"/>
              <a:gd name="connsiteX64" fmla="*/ 2730976 w 3002362"/>
              <a:gd name="connsiteY64" fmla="*/ 278721 h 650349"/>
              <a:gd name="connsiteX65" fmla="*/ 2537827 w 3002362"/>
              <a:gd name="connsiteY65" fmla="*/ 290946 h 650349"/>
              <a:gd name="connsiteX66" fmla="*/ 2325119 w 3002362"/>
              <a:gd name="connsiteY66" fmla="*/ 308060 h 650349"/>
              <a:gd name="connsiteX67" fmla="*/ 2117301 w 3002362"/>
              <a:gd name="connsiteY67" fmla="*/ 32762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02362" h="650349">
                <a:moveTo>
                  <a:pt x="2117301" y="327620"/>
                </a:moveTo>
                <a:lnTo>
                  <a:pt x="1806796" y="356959"/>
                </a:lnTo>
                <a:lnTo>
                  <a:pt x="1550079" y="383853"/>
                </a:lnTo>
                <a:lnTo>
                  <a:pt x="1369155" y="405857"/>
                </a:lnTo>
                <a:lnTo>
                  <a:pt x="1158892" y="452310"/>
                </a:lnTo>
                <a:lnTo>
                  <a:pt x="870392" y="520768"/>
                </a:lnTo>
                <a:lnTo>
                  <a:pt x="647904" y="581891"/>
                </a:lnTo>
                <a:lnTo>
                  <a:pt x="442531" y="635679"/>
                </a:lnTo>
                <a:lnTo>
                  <a:pt x="386298" y="650349"/>
                </a:lnTo>
                <a:lnTo>
                  <a:pt x="369183" y="650349"/>
                </a:lnTo>
                <a:lnTo>
                  <a:pt x="339844" y="645459"/>
                </a:lnTo>
                <a:lnTo>
                  <a:pt x="298280" y="628345"/>
                </a:lnTo>
                <a:lnTo>
                  <a:pt x="251827" y="601451"/>
                </a:lnTo>
                <a:lnTo>
                  <a:pt x="200484" y="567222"/>
                </a:lnTo>
                <a:lnTo>
                  <a:pt x="129581" y="510989"/>
                </a:lnTo>
                <a:lnTo>
                  <a:pt x="97797" y="481649"/>
                </a:lnTo>
                <a:lnTo>
                  <a:pt x="80683" y="466980"/>
                </a:lnTo>
                <a:lnTo>
                  <a:pt x="58678" y="444976"/>
                </a:lnTo>
                <a:lnTo>
                  <a:pt x="36674" y="418082"/>
                </a:lnTo>
                <a:lnTo>
                  <a:pt x="22004" y="388743"/>
                </a:lnTo>
                <a:lnTo>
                  <a:pt x="17115" y="364293"/>
                </a:lnTo>
                <a:lnTo>
                  <a:pt x="12225" y="349624"/>
                </a:lnTo>
                <a:lnTo>
                  <a:pt x="4890" y="334954"/>
                </a:lnTo>
                <a:lnTo>
                  <a:pt x="0" y="312950"/>
                </a:lnTo>
                <a:lnTo>
                  <a:pt x="2445" y="303170"/>
                </a:lnTo>
                <a:lnTo>
                  <a:pt x="9780" y="295836"/>
                </a:lnTo>
                <a:lnTo>
                  <a:pt x="29339" y="295836"/>
                </a:lnTo>
                <a:lnTo>
                  <a:pt x="61123" y="308060"/>
                </a:lnTo>
                <a:lnTo>
                  <a:pt x="102687" y="339844"/>
                </a:lnTo>
                <a:lnTo>
                  <a:pt x="166255" y="381408"/>
                </a:lnTo>
                <a:lnTo>
                  <a:pt x="217598" y="408302"/>
                </a:lnTo>
                <a:lnTo>
                  <a:pt x="266496" y="420526"/>
                </a:lnTo>
                <a:lnTo>
                  <a:pt x="315395" y="425416"/>
                </a:lnTo>
                <a:lnTo>
                  <a:pt x="356958" y="425416"/>
                </a:lnTo>
                <a:lnTo>
                  <a:pt x="474315" y="405857"/>
                </a:lnTo>
                <a:lnTo>
                  <a:pt x="816603" y="342289"/>
                </a:lnTo>
                <a:lnTo>
                  <a:pt x="1234685" y="264052"/>
                </a:lnTo>
                <a:lnTo>
                  <a:pt x="1501181" y="217598"/>
                </a:lnTo>
                <a:lnTo>
                  <a:pt x="1557414" y="200484"/>
                </a:lnTo>
                <a:lnTo>
                  <a:pt x="1863029" y="168700"/>
                </a:lnTo>
                <a:lnTo>
                  <a:pt x="1995055" y="154030"/>
                </a:lnTo>
                <a:lnTo>
                  <a:pt x="2085517" y="146695"/>
                </a:lnTo>
                <a:lnTo>
                  <a:pt x="2188203" y="134471"/>
                </a:lnTo>
                <a:lnTo>
                  <a:pt x="2281110" y="119801"/>
                </a:lnTo>
                <a:lnTo>
                  <a:pt x="2349568" y="105132"/>
                </a:lnTo>
                <a:lnTo>
                  <a:pt x="2432695" y="80683"/>
                </a:lnTo>
                <a:lnTo>
                  <a:pt x="2510933" y="53789"/>
                </a:lnTo>
                <a:lnTo>
                  <a:pt x="2557386" y="34229"/>
                </a:lnTo>
                <a:lnTo>
                  <a:pt x="2594060" y="12225"/>
                </a:lnTo>
                <a:lnTo>
                  <a:pt x="2608730" y="0"/>
                </a:lnTo>
                <a:lnTo>
                  <a:pt x="2628289" y="0"/>
                </a:lnTo>
                <a:lnTo>
                  <a:pt x="2684522" y="4890"/>
                </a:lnTo>
                <a:lnTo>
                  <a:pt x="2774984" y="26894"/>
                </a:lnTo>
                <a:lnTo>
                  <a:pt x="2836107" y="48899"/>
                </a:lnTo>
                <a:lnTo>
                  <a:pt x="2916790" y="83128"/>
                </a:lnTo>
                <a:lnTo>
                  <a:pt x="2943684" y="102687"/>
                </a:lnTo>
                <a:lnTo>
                  <a:pt x="2973023" y="129581"/>
                </a:lnTo>
                <a:lnTo>
                  <a:pt x="2992582" y="151585"/>
                </a:lnTo>
                <a:lnTo>
                  <a:pt x="2999917" y="171145"/>
                </a:lnTo>
                <a:lnTo>
                  <a:pt x="3002362" y="193149"/>
                </a:lnTo>
                <a:lnTo>
                  <a:pt x="2992582" y="220043"/>
                </a:lnTo>
                <a:lnTo>
                  <a:pt x="2960798" y="246937"/>
                </a:lnTo>
                <a:lnTo>
                  <a:pt x="2924124" y="268941"/>
                </a:lnTo>
                <a:lnTo>
                  <a:pt x="2870336" y="271386"/>
                </a:lnTo>
                <a:lnTo>
                  <a:pt x="2730976" y="278721"/>
                </a:lnTo>
                <a:lnTo>
                  <a:pt x="2537827" y="290946"/>
                </a:lnTo>
                <a:lnTo>
                  <a:pt x="2325119" y="308060"/>
                </a:lnTo>
                <a:lnTo>
                  <a:pt x="2117301" y="3276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447A2B1-71E5-47B1-AF4E-EE2B0263AEA8}"/>
              </a:ext>
            </a:extLst>
          </p:cNvPr>
          <p:cNvSpPr/>
          <p:nvPr/>
        </p:nvSpPr>
        <p:spPr>
          <a:xfrm>
            <a:off x="5164138" y="2944813"/>
            <a:ext cx="512762" cy="2185987"/>
          </a:xfrm>
          <a:custGeom>
            <a:avLst/>
            <a:gdLst>
              <a:gd name="connsiteX0" fmla="*/ 224392 w 513298"/>
              <a:gd name="connsiteY0" fmla="*/ 1060256 h 2185024"/>
              <a:gd name="connsiteX1" fmla="*/ 227197 w 513298"/>
              <a:gd name="connsiteY1" fmla="*/ 628300 h 2185024"/>
              <a:gd name="connsiteX2" fmla="*/ 230002 w 513298"/>
              <a:gd name="connsiteY2" fmla="*/ 252442 h 2185024"/>
              <a:gd name="connsiteX3" fmla="*/ 230002 w 513298"/>
              <a:gd name="connsiteY3" fmla="*/ 241222 h 2185024"/>
              <a:gd name="connsiteX4" fmla="*/ 218782 w 513298"/>
              <a:gd name="connsiteY4" fmla="*/ 201954 h 2185024"/>
              <a:gd name="connsiteX5" fmla="*/ 199148 w 513298"/>
              <a:gd name="connsiteY5" fmla="*/ 159880 h 2185024"/>
              <a:gd name="connsiteX6" fmla="*/ 179514 w 513298"/>
              <a:gd name="connsiteY6" fmla="*/ 126221 h 2185024"/>
              <a:gd name="connsiteX7" fmla="*/ 159879 w 513298"/>
              <a:gd name="connsiteY7" fmla="*/ 106587 h 2185024"/>
              <a:gd name="connsiteX8" fmla="*/ 134635 w 513298"/>
              <a:gd name="connsiteY8" fmla="*/ 92562 h 2185024"/>
              <a:gd name="connsiteX9" fmla="*/ 61708 w 513298"/>
              <a:gd name="connsiteY9" fmla="*/ 70123 h 2185024"/>
              <a:gd name="connsiteX10" fmla="*/ 0 w 513298"/>
              <a:gd name="connsiteY10" fmla="*/ 58903 h 2185024"/>
              <a:gd name="connsiteX11" fmla="*/ 283295 w 513298"/>
              <a:gd name="connsiteY11" fmla="*/ 0 h 2185024"/>
              <a:gd name="connsiteX12" fmla="*/ 359028 w 513298"/>
              <a:gd name="connsiteY12" fmla="*/ 53294 h 2185024"/>
              <a:gd name="connsiteX13" fmla="*/ 431955 w 513298"/>
              <a:gd name="connsiteY13" fmla="*/ 100977 h 2185024"/>
              <a:gd name="connsiteX14" fmla="*/ 474029 w 513298"/>
              <a:gd name="connsiteY14" fmla="*/ 134636 h 2185024"/>
              <a:gd name="connsiteX15" fmla="*/ 496468 w 513298"/>
              <a:gd name="connsiteY15" fmla="*/ 162685 h 2185024"/>
              <a:gd name="connsiteX16" fmla="*/ 510493 w 513298"/>
              <a:gd name="connsiteY16" fmla="*/ 187929 h 2185024"/>
              <a:gd name="connsiteX17" fmla="*/ 513298 w 513298"/>
              <a:gd name="connsiteY17" fmla="*/ 210368 h 2185024"/>
              <a:gd name="connsiteX18" fmla="*/ 504883 w 513298"/>
              <a:gd name="connsiteY18" fmla="*/ 244027 h 2185024"/>
              <a:gd name="connsiteX19" fmla="*/ 485249 w 513298"/>
              <a:gd name="connsiteY19" fmla="*/ 286101 h 2185024"/>
              <a:gd name="connsiteX20" fmla="*/ 457200 w 513298"/>
              <a:gd name="connsiteY20" fmla="*/ 319760 h 2185024"/>
              <a:gd name="connsiteX21" fmla="*/ 451590 w 513298"/>
              <a:gd name="connsiteY21" fmla="*/ 392687 h 2185024"/>
              <a:gd name="connsiteX22" fmla="*/ 451590 w 513298"/>
              <a:gd name="connsiteY22" fmla="*/ 746106 h 2185024"/>
              <a:gd name="connsiteX23" fmla="*/ 454395 w 513298"/>
              <a:gd name="connsiteY23" fmla="*/ 967694 h 2185024"/>
              <a:gd name="connsiteX24" fmla="*/ 448785 w 513298"/>
              <a:gd name="connsiteY24" fmla="*/ 1461357 h 2185024"/>
              <a:gd name="connsiteX25" fmla="*/ 440370 w 513298"/>
              <a:gd name="connsiteY25" fmla="*/ 1842825 h 2185024"/>
              <a:gd name="connsiteX26" fmla="*/ 429151 w 513298"/>
              <a:gd name="connsiteY26" fmla="*/ 2185024 h 2185024"/>
              <a:gd name="connsiteX27" fmla="*/ 201953 w 513298"/>
              <a:gd name="connsiteY27" fmla="*/ 2092462 h 2185024"/>
              <a:gd name="connsiteX28" fmla="*/ 210368 w 513298"/>
              <a:gd name="connsiteY28" fmla="*/ 1854045 h 2185024"/>
              <a:gd name="connsiteX29" fmla="*/ 215977 w 513298"/>
              <a:gd name="connsiteY29" fmla="*/ 1545505 h 2185024"/>
              <a:gd name="connsiteX30" fmla="*/ 224392 w 513298"/>
              <a:gd name="connsiteY30" fmla="*/ 1060256 h 2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3298" h="2185024">
                <a:moveTo>
                  <a:pt x="224392" y="1060256"/>
                </a:moveTo>
                <a:lnTo>
                  <a:pt x="227197" y="628300"/>
                </a:lnTo>
                <a:lnTo>
                  <a:pt x="230002" y="252442"/>
                </a:lnTo>
                <a:lnTo>
                  <a:pt x="230002" y="241222"/>
                </a:lnTo>
                <a:lnTo>
                  <a:pt x="218782" y="201954"/>
                </a:lnTo>
                <a:lnTo>
                  <a:pt x="199148" y="159880"/>
                </a:lnTo>
                <a:lnTo>
                  <a:pt x="179514" y="126221"/>
                </a:lnTo>
                <a:lnTo>
                  <a:pt x="159879" y="106587"/>
                </a:lnTo>
                <a:lnTo>
                  <a:pt x="134635" y="92562"/>
                </a:lnTo>
                <a:lnTo>
                  <a:pt x="61708" y="70123"/>
                </a:lnTo>
                <a:lnTo>
                  <a:pt x="0" y="58903"/>
                </a:lnTo>
                <a:lnTo>
                  <a:pt x="283295" y="0"/>
                </a:lnTo>
                <a:lnTo>
                  <a:pt x="359028" y="53294"/>
                </a:lnTo>
                <a:lnTo>
                  <a:pt x="431955" y="100977"/>
                </a:lnTo>
                <a:lnTo>
                  <a:pt x="474029" y="134636"/>
                </a:lnTo>
                <a:lnTo>
                  <a:pt x="496468" y="162685"/>
                </a:lnTo>
                <a:lnTo>
                  <a:pt x="510493" y="187929"/>
                </a:lnTo>
                <a:lnTo>
                  <a:pt x="513298" y="210368"/>
                </a:lnTo>
                <a:lnTo>
                  <a:pt x="504883" y="244027"/>
                </a:lnTo>
                <a:lnTo>
                  <a:pt x="485249" y="286101"/>
                </a:lnTo>
                <a:lnTo>
                  <a:pt x="457200" y="319760"/>
                </a:lnTo>
                <a:lnTo>
                  <a:pt x="451590" y="392687"/>
                </a:lnTo>
                <a:lnTo>
                  <a:pt x="451590" y="746106"/>
                </a:lnTo>
                <a:lnTo>
                  <a:pt x="454395" y="967694"/>
                </a:lnTo>
                <a:lnTo>
                  <a:pt x="448785" y="1461357"/>
                </a:lnTo>
                <a:lnTo>
                  <a:pt x="440370" y="1842825"/>
                </a:lnTo>
                <a:lnTo>
                  <a:pt x="429151" y="2185024"/>
                </a:lnTo>
                <a:lnTo>
                  <a:pt x="201953" y="2092462"/>
                </a:lnTo>
                <a:lnTo>
                  <a:pt x="210368" y="1854045"/>
                </a:lnTo>
                <a:lnTo>
                  <a:pt x="215977" y="1545505"/>
                </a:lnTo>
                <a:lnTo>
                  <a:pt x="224392" y="1060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DCA0CB4-AE17-419A-8A7A-4D01E2A829A0}"/>
              </a:ext>
            </a:extLst>
          </p:cNvPr>
          <p:cNvSpPr/>
          <p:nvPr/>
        </p:nvSpPr>
        <p:spPr>
          <a:xfrm>
            <a:off x="5527675" y="3676650"/>
            <a:ext cx="1071563" cy="323850"/>
          </a:xfrm>
          <a:custGeom>
            <a:avLst/>
            <a:gdLst>
              <a:gd name="connsiteX0" fmla="*/ 726141 w 1070875"/>
              <a:gd name="connsiteY0" fmla="*/ 261607 h 322730"/>
              <a:gd name="connsiteX1" fmla="*/ 550107 w 1070875"/>
              <a:gd name="connsiteY1" fmla="*/ 288501 h 322730"/>
              <a:gd name="connsiteX2" fmla="*/ 405856 w 1070875"/>
              <a:gd name="connsiteY2" fmla="*/ 310505 h 322730"/>
              <a:gd name="connsiteX3" fmla="*/ 330064 w 1070875"/>
              <a:gd name="connsiteY3" fmla="*/ 320285 h 322730"/>
              <a:gd name="connsiteX4" fmla="*/ 271386 w 1070875"/>
              <a:gd name="connsiteY4" fmla="*/ 322730 h 322730"/>
              <a:gd name="connsiteX5" fmla="*/ 202928 w 1070875"/>
              <a:gd name="connsiteY5" fmla="*/ 322730 h 322730"/>
              <a:gd name="connsiteX6" fmla="*/ 117356 w 1070875"/>
              <a:gd name="connsiteY6" fmla="*/ 315395 h 322730"/>
              <a:gd name="connsiteX7" fmla="*/ 0 w 1070875"/>
              <a:gd name="connsiteY7" fmla="*/ 295836 h 322730"/>
              <a:gd name="connsiteX8" fmla="*/ 0 w 1070875"/>
              <a:gd name="connsiteY8" fmla="*/ 180924 h 322730"/>
              <a:gd name="connsiteX9" fmla="*/ 132025 w 1070875"/>
              <a:gd name="connsiteY9" fmla="*/ 168700 h 322730"/>
              <a:gd name="connsiteX10" fmla="*/ 281165 w 1070875"/>
              <a:gd name="connsiteY10" fmla="*/ 144251 h 322730"/>
              <a:gd name="connsiteX11" fmla="*/ 413191 w 1070875"/>
              <a:gd name="connsiteY11" fmla="*/ 112467 h 322730"/>
              <a:gd name="connsiteX12" fmla="*/ 515878 w 1070875"/>
              <a:gd name="connsiteY12" fmla="*/ 83128 h 322730"/>
              <a:gd name="connsiteX13" fmla="*/ 603895 w 1070875"/>
              <a:gd name="connsiteY13" fmla="*/ 51344 h 322730"/>
              <a:gd name="connsiteX14" fmla="*/ 674797 w 1070875"/>
              <a:gd name="connsiteY14" fmla="*/ 19560 h 322730"/>
              <a:gd name="connsiteX15" fmla="*/ 713916 w 1070875"/>
              <a:gd name="connsiteY15" fmla="*/ 0 h 322730"/>
              <a:gd name="connsiteX16" fmla="*/ 762815 w 1070875"/>
              <a:gd name="connsiteY16" fmla="*/ 7335 h 322730"/>
              <a:gd name="connsiteX17" fmla="*/ 848387 w 1070875"/>
              <a:gd name="connsiteY17" fmla="*/ 24450 h 322730"/>
              <a:gd name="connsiteX18" fmla="*/ 909510 w 1070875"/>
              <a:gd name="connsiteY18" fmla="*/ 39119 h 322730"/>
              <a:gd name="connsiteX19" fmla="*/ 990192 w 1070875"/>
              <a:gd name="connsiteY19" fmla="*/ 70903 h 322730"/>
              <a:gd name="connsiteX20" fmla="*/ 1036646 w 1070875"/>
              <a:gd name="connsiteY20" fmla="*/ 95352 h 322730"/>
              <a:gd name="connsiteX21" fmla="*/ 1056205 w 1070875"/>
              <a:gd name="connsiteY21" fmla="*/ 110022 h 322730"/>
              <a:gd name="connsiteX22" fmla="*/ 1068430 w 1070875"/>
              <a:gd name="connsiteY22" fmla="*/ 129581 h 322730"/>
              <a:gd name="connsiteX23" fmla="*/ 1070875 w 1070875"/>
              <a:gd name="connsiteY23" fmla="*/ 149140 h 322730"/>
              <a:gd name="connsiteX24" fmla="*/ 1070875 w 1070875"/>
              <a:gd name="connsiteY24" fmla="*/ 158920 h 322730"/>
              <a:gd name="connsiteX25" fmla="*/ 1061095 w 1070875"/>
              <a:gd name="connsiteY25" fmla="*/ 178480 h 322730"/>
              <a:gd name="connsiteX26" fmla="*/ 1034201 w 1070875"/>
              <a:gd name="connsiteY26" fmla="*/ 198039 h 322730"/>
              <a:gd name="connsiteX27" fmla="*/ 1004862 w 1070875"/>
              <a:gd name="connsiteY27" fmla="*/ 215153 h 322730"/>
              <a:gd name="connsiteX28" fmla="*/ 958408 w 1070875"/>
              <a:gd name="connsiteY28" fmla="*/ 227378 h 322730"/>
              <a:gd name="connsiteX29" fmla="*/ 726141 w 1070875"/>
              <a:gd name="connsiteY29" fmla="*/ 261607 h 32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0875" h="322730">
                <a:moveTo>
                  <a:pt x="726141" y="261607"/>
                </a:moveTo>
                <a:lnTo>
                  <a:pt x="550107" y="288501"/>
                </a:lnTo>
                <a:lnTo>
                  <a:pt x="405856" y="310505"/>
                </a:lnTo>
                <a:lnTo>
                  <a:pt x="330064" y="320285"/>
                </a:lnTo>
                <a:lnTo>
                  <a:pt x="271386" y="322730"/>
                </a:lnTo>
                <a:lnTo>
                  <a:pt x="202928" y="322730"/>
                </a:lnTo>
                <a:lnTo>
                  <a:pt x="117356" y="315395"/>
                </a:lnTo>
                <a:lnTo>
                  <a:pt x="0" y="295836"/>
                </a:lnTo>
                <a:lnTo>
                  <a:pt x="0" y="180924"/>
                </a:lnTo>
                <a:lnTo>
                  <a:pt x="132025" y="168700"/>
                </a:lnTo>
                <a:lnTo>
                  <a:pt x="281165" y="144251"/>
                </a:lnTo>
                <a:lnTo>
                  <a:pt x="413191" y="112467"/>
                </a:lnTo>
                <a:lnTo>
                  <a:pt x="515878" y="83128"/>
                </a:lnTo>
                <a:lnTo>
                  <a:pt x="603895" y="51344"/>
                </a:lnTo>
                <a:lnTo>
                  <a:pt x="674797" y="19560"/>
                </a:lnTo>
                <a:lnTo>
                  <a:pt x="713916" y="0"/>
                </a:lnTo>
                <a:lnTo>
                  <a:pt x="762815" y="7335"/>
                </a:lnTo>
                <a:lnTo>
                  <a:pt x="848387" y="24450"/>
                </a:lnTo>
                <a:lnTo>
                  <a:pt x="909510" y="39119"/>
                </a:lnTo>
                <a:lnTo>
                  <a:pt x="990192" y="70903"/>
                </a:lnTo>
                <a:lnTo>
                  <a:pt x="1036646" y="95352"/>
                </a:lnTo>
                <a:lnTo>
                  <a:pt x="1056205" y="110022"/>
                </a:lnTo>
                <a:lnTo>
                  <a:pt x="1068430" y="129581"/>
                </a:lnTo>
                <a:lnTo>
                  <a:pt x="1070875" y="149140"/>
                </a:lnTo>
                <a:lnTo>
                  <a:pt x="1070875" y="158920"/>
                </a:lnTo>
                <a:lnTo>
                  <a:pt x="1061095" y="178480"/>
                </a:lnTo>
                <a:lnTo>
                  <a:pt x="1034201" y="198039"/>
                </a:lnTo>
                <a:lnTo>
                  <a:pt x="1004862" y="215153"/>
                </a:lnTo>
                <a:lnTo>
                  <a:pt x="958408" y="227378"/>
                </a:lnTo>
                <a:lnTo>
                  <a:pt x="726141" y="2616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DCED8098-BC2B-42D5-904C-D5CF940FCBAA}"/>
              </a:ext>
            </a:extLst>
          </p:cNvPr>
          <p:cNvSpPr/>
          <p:nvPr/>
        </p:nvSpPr>
        <p:spPr>
          <a:xfrm>
            <a:off x="4513263" y="4579938"/>
            <a:ext cx="2809875" cy="1349375"/>
          </a:xfrm>
          <a:custGeom>
            <a:avLst/>
            <a:gdLst>
              <a:gd name="connsiteX0" fmla="*/ 1109662 w 2809875"/>
              <a:gd name="connsiteY0" fmla="*/ 783431 h 1350169"/>
              <a:gd name="connsiteX1" fmla="*/ 1026319 w 2809875"/>
              <a:gd name="connsiteY1" fmla="*/ 711994 h 1350169"/>
              <a:gd name="connsiteX2" fmla="*/ 942975 w 2809875"/>
              <a:gd name="connsiteY2" fmla="*/ 642937 h 1350169"/>
              <a:gd name="connsiteX3" fmla="*/ 873919 w 2809875"/>
              <a:gd name="connsiteY3" fmla="*/ 585787 h 1350169"/>
              <a:gd name="connsiteX4" fmla="*/ 821531 w 2809875"/>
              <a:gd name="connsiteY4" fmla="*/ 540544 h 1350169"/>
              <a:gd name="connsiteX5" fmla="*/ 735806 w 2809875"/>
              <a:gd name="connsiteY5" fmla="*/ 473869 h 1350169"/>
              <a:gd name="connsiteX6" fmla="*/ 688181 w 2809875"/>
              <a:gd name="connsiteY6" fmla="*/ 435769 h 1350169"/>
              <a:gd name="connsiteX7" fmla="*/ 631031 w 2809875"/>
              <a:gd name="connsiteY7" fmla="*/ 392906 h 1350169"/>
              <a:gd name="connsiteX8" fmla="*/ 566737 w 2809875"/>
              <a:gd name="connsiteY8" fmla="*/ 345281 h 1350169"/>
              <a:gd name="connsiteX9" fmla="*/ 511969 w 2809875"/>
              <a:gd name="connsiteY9" fmla="*/ 307181 h 1350169"/>
              <a:gd name="connsiteX10" fmla="*/ 469106 w 2809875"/>
              <a:gd name="connsiteY10" fmla="*/ 280987 h 1350169"/>
              <a:gd name="connsiteX11" fmla="*/ 423862 w 2809875"/>
              <a:gd name="connsiteY11" fmla="*/ 254794 h 1350169"/>
              <a:gd name="connsiteX12" fmla="*/ 371475 w 2809875"/>
              <a:gd name="connsiteY12" fmla="*/ 223837 h 1350169"/>
              <a:gd name="connsiteX13" fmla="*/ 297656 w 2809875"/>
              <a:gd name="connsiteY13" fmla="*/ 188119 h 1350169"/>
              <a:gd name="connsiteX14" fmla="*/ 226219 w 2809875"/>
              <a:gd name="connsiteY14" fmla="*/ 154781 h 1350169"/>
              <a:gd name="connsiteX15" fmla="*/ 121444 w 2809875"/>
              <a:gd name="connsiteY15" fmla="*/ 107156 h 1350169"/>
              <a:gd name="connsiteX16" fmla="*/ 0 w 2809875"/>
              <a:gd name="connsiteY16" fmla="*/ 59531 h 1350169"/>
              <a:gd name="connsiteX17" fmla="*/ 28575 w 2809875"/>
              <a:gd name="connsiteY17" fmla="*/ 0 h 1350169"/>
              <a:gd name="connsiteX18" fmla="*/ 140494 w 2809875"/>
              <a:gd name="connsiteY18" fmla="*/ 30956 h 1350169"/>
              <a:gd name="connsiteX19" fmla="*/ 264319 w 2809875"/>
              <a:gd name="connsiteY19" fmla="*/ 73819 h 1350169"/>
              <a:gd name="connsiteX20" fmla="*/ 369094 w 2809875"/>
              <a:gd name="connsiteY20" fmla="*/ 116681 h 1350169"/>
              <a:gd name="connsiteX21" fmla="*/ 454819 w 2809875"/>
              <a:gd name="connsiteY21" fmla="*/ 157162 h 1350169"/>
              <a:gd name="connsiteX22" fmla="*/ 578644 w 2809875"/>
              <a:gd name="connsiteY22" fmla="*/ 216694 h 1350169"/>
              <a:gd name="connsiteX23" fmla="*/ 688181 w 2809875"/>
              <a:gd name="connsiteY23" fmla="*/ 273844 h 1350169"/>
              <a:gd name="connsiteX24" fmla="*/ 812006 w 2809875"/>
              <a:gd name="connsiteY24" fmla="*/ 340519 h 1350169"/>
              <a:gd name="connsiteX25" fmla="*/ 888206 w 2809875"/>
              <a:gd name="connsiteY25" fmla="*/ 385762 h 1350169"/>
              <a:gd name="connsiteX26" fmla="*/ 1100137 w 2809875"/>
              <a:gd name="connsiteY26" fmla="*/ 492919 h 1350169"/>
              <a:gd name="connsiteX27" fmla="*/ 1228725 w 2809875"/>
              <a:gd name="connsiteY27" fmla="*/ 576262 h 1350169"/>
              <a:gd name="connsiteX28" fmla="*/ 1419225 w 2809875"/>
              <a:gd name="connsiteY28" fmla="*/ 681037 h 1350169"/>
              <a:gd name="connsiteX29" fmla="*/ 1545431 w 2809875"/>
              <a:gd name="connsiteY29" fmla="*/ 745331 h 1350169"/>
              <a:gd name="connsiteX30" fmla="*/ 1664494 w 2809875"/>
              <a:gd name="connsiteY30" fmla="*/ 802481 h 1350169"/>
              <a:gd name="connsiteX31" fmla="*/ 1819275 w 2809875"/>
              <a:gd name="connsiteY31" fmla="*/ 866775 h 1350169"/>
              <a:gd name="connsiteX32" fmla="*/ 1981200 w 2809875"/>
              <a:gd name="connsiteY32" fmla="*/ 923925 h 1350169"/>
              <a:gd name="connsiteX33" fmla="*/ 2140744 w 2809875"/>
              <a:gd name="connsiteY33" fmla="*/ 973931 h 1350169"/>
              <a:gd name="connsiteX34" fmla="*/ 2324100 w 2809875"/>
              <a:gd name="connsiteY34" fmla="*/ 1019175 h 1350169"/>
              <a:gd name="connsiteX35" fmla="*/ 2481262 w 2809875"/>
              <a:gd name="connsiteY35" fmla="*/ 1050131 h 1350169"/>
              <a:gd name="connsiteX36" fmla="*/ 2667000 w 2809875"/>
              <a:gd name="connsiteY36" fmla="*/ 1073944 h 1350169"/>
              <a:gd name="connsiteX37" fmla="*/ 2769394 w 2809875"/>
              <a:gd name="connsiteY37" fmla="*/ 1083469 h 1350169"/>
              <a:gd name="connsiteX38" fmla="*/ 2793206 w 2809875"/>
              <a:gd name="connsiteY38" fmla="*/ 1090612 h 1350169"/>
              <a:gd name="connsiteX39" fmla="*/ 2802731 w 2809875"/>
              <a:gd name="connsiteY39" fmla="*/ 1095375 h 1350169"/>
              <a:gd name="connsiteX40" fmla="*/ 2807494 w 2809875"/>
              <a:gd name="connsiteY40" fmla="*/ 1100137 h 1350169"/>
              <a:gd name="connsiteX41" fmla="*/ 2809875 w 2809875"/>
              <a:gd name="connsiteY41" fmla="*/ 1109662 h 1350169"/>
              <a:gd name="connsiteX42" fmla="*/ 2805112 w 2809875"/>
              <a:gd name="connsiteY42" fmla="*/ 1123950 h 1350169"/>
              <a:gd name="connsiteX43" fmla="*/ 2786062 w 2809875"/>
              <a:gd name="connsiteY43" fmla="*/ 1138237 h 1350169"/>
              <a:gd name="connsiteX44" fmla="*/ 2752725 w 2809875"/>
              <a:gd name="connsiteY44" fmla="*/ 1152525 h 1350169"/>
              <a:gd name="connsiteX45" fmla="*/ 2652712 w 2809875"/>
              <a:gd name="connsiteY45" fmla="*/ 1178719 h 1350169"/>
              <a:gd name="connsiteX46" fmla="*/ 2505075 w 2809875"/>
              <a:gd name="connsiteY46" fmla="*/ 1219200 h 1350169"/>
              <a:gd name="connsiteX47" fmla="*/ 2264569 w 2809875"/>
              <a:gd name="connsiteY47" fmla="*/ 1281112 h 1350169"/>
              <a:gd name="connsiteX48" fmla="*/ 2040731 w 2809875"/>
              <a:gd name="connsiteY48" fmla="*/ 1333500 h 1350169"/>
              <a:gd name="connsiteX49" fmla="*/ 1983581 w 2809875"/>
              <a:gd name="connsiteY49" fmla="*/ 1347787 h 1350169"/>
              <a:gd name="connsiteX50" fmla="*/ 1962150 w 2809875"/>
              <a:gd name="connsiteY50" fmla="*/ 1350169 h 1350169"/>
              <a:gd name="connsiteX51" fmla="*/ 1919287 w 2809875"/>
              <a:gd name="connsiteY51" fmla="*/ 1347787 h 1350169"/>
              <a:gd name="connsiteX52" fmla="*/ 1866900 w 2809875"/>
              <a:gd name="connsiteY52" fmla="*/ 1338262 h 1350169"/>
              <a:gd name="connsiteX53" fmla="*/ 1828800 w 2809875"/>
              <a:gd name="connsiteY53" fmla="*/ 1328737 h 1350169"/>
              <a:gd name="connsiteX54" fmla="*/ 1793081 w 2809875"/>
              <a:gd name="connsiteY54" fmla="*/ 1314450 h 1350169"/>
              <a:gd name="connsiteX55" fmla="*/ 1752600 w 2809875"/>
              <a:gd name="connsiteY55" fmla="*/ 1293019 h 1350169"/>
              <a:gd name="connsiteX56" fmla="*/ 1685925 w 2809875"/>
              <a:gd name="connsiteY56" fmla="*/ 1247775 h 1350169"/>
              <a:gd name="connsiteX57" fmla="*/ 1600200 w 2809875"/>
              <a:gd name="connsiteY57" fmla="*/ 1185862 h 1350169"/>
              <a:gd name="connsiteX58" fmla="*/ 1485900 w 2809875"/>
              <a:gd name="connsiteY58" fmla="*/ 1097756 h 1350169"/>
              <a:gd name="connsiteX59" fmla="*/ 1350169 w 2809875"/>
              <a:gd name="connsiteY59" fmla="*/ 985837 h 1350169"/>
              <a:gd name="connsiteX60" fmla="*/ 1221581 w 2809875"/>
              <a:gd name="connsiteY60" fmla="*/ 878681 h 1350169"/>
              <a:gd name="connsiteX61" fmla="*/ 1109662 w 2809875"/>
              <a:gd name="connsiteY61" fmla="*/ 783431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809875" h="1350169">
                <a:moveTo>
                  <a:pt x="1109662" y="783431"/>
                </a:moveTo>
                <a:lnTo>
                  <a:pt x="1026319" y="711994"/>
                </a:lnTo>
                <a:lnTo>
                  <a:pt x="942975" y="642937"/>
                </a:lnTo>
                <a:lnTo>
                  <a:pt x="873919" y="585787"/>
                </a:lnTo>
                <a:lnTo>
                  <a:pt x="821531" y="540544"/>
                </a:lnTo>
                <a:lnTo>
                  <a:pt x="735806" y="473869"/>
                </a:lnTo>
                <a:lnTo>
                  <a:pt x="688181" y="435769"/>
                </a:lnTo>
                <a:lnTo>
                  <a:pt x="631031" y="392906"/>
                </a:lnTo>
                <a:lnTo>
                  <a:pt x="566737" y="345281"/>
                </a:lnTo>
                <a:lnTo>
                  <a:pt x="511969" y="307181"/>
                </a:lnTo>
                <a:lnTo>
                  <a:pt x="469106" y="280987"/>
                </a:lnTo>
                <a:lnTo>
                  <a:pt x="423862" y="254794"/>
                </a:lnTo>
                <a:lnTo>
                  <a:pt x="371475" y="223837"/>
                </a:lnTo>
                <a:lnTo>
                  <a:pt x="297656" y="188119"/>
                </a:lnTo>
                <a:lnTo>
                  <a:pt x="226219" y="154781"/>
                </a:lnTo>
                <a:lnTo>
                  <a:pt x="121444" y="107156"/>
                </a:lnTo>
                <a:lnTo>
                  <a:pt x="0" y="59531"/>
                </a:lnTo>
                <a:lnTo>
                  <a:pt x="28575" y="0"/>
                </a:lnTo>
                <a:lnTo>
                  <a:pt x="140494" y="30956"/>
                </a:lnTo>
                <a:lnTo>
                  <a:pt x="264319" y="73819"/>
                </a:lnTo>
                <a:lnTo>
                  <a:pt x="369094" y="116681"/>
                </a:lnTo>
                <a:lnTo>
                  <a:pt x="454819" y="157162"/>
                </a:lnTo>
                <a:lnTo>
                  <a:pt x="578644" y="216694"/>
                </a:lnTo>
                <a:lnTo>
                  <a:pt x="688181" y="273844"/>
                </a:lnTo>
                <a:lnTo>
                  <a:pt x="812006" y="340519"/>
                </a:lnTo>
                <a:lnTo>
                  <a:pt x="888206" y="385762"/>
                </a:lnTo>
                <a:lnTo>
                  <a:pt x="1100137" y="492919"/>
                </a:lnTo>
                <a:lnTo>
                  <a:pt x="1228725" y="576262"/>
                </a:lnTo>
                <a:lnTo>
                  <a:pt x="1419225" y="681037"/>
                </a:lnTo>
                <a:lnTo>
                  <a:pt x="1545431" y="745331"/>
                </a:lnTo>
                <a:lnTo>
                  <a:pt x="1664494" y="802481"/>
                </a:lnTo>
                <a:lnTo>
                  <a:pt x="1819275" y="866775"/>
                </a:lnTo>
                <a:lnTo>
                  <a:pt x="1981200" y="923925"/>
                </a:lnTo>
                <a:lnTo>
                  <a:pt x="2140744" y="973931"/>
                </a:lnTo>
                <a:lnTo>
                  <a:pt x="2324100" y="1019175"/>
                </a:lnTo>
                <a:lnTo>
                  <a:pt x="2481262" y="1050131"/>
                </a:lnTo>
                <a:lnTo>
                  <a:pt x="2667000" y="1073944"/>
                </a:lnTo>
                <a:lnTo>
                  <a:pt x="2769394" y="1083469"/>
                </a:lnTo>
                <a:lnTo>
                  <a:pt x="2793206" y="1090612"/>
                </a:lnTo>
                <a:lnTo>
                  <a:pt x="2802731" y="1095375"/>
                </a:lnTo>
                <a:lnTo>
                  <a:pt x="2807494" y="1100137"/>
                </a:lnTo>
                <a:lnTo>
                  <a:pt x="2809875" y="1109662"/>
                </a:lnTo>
                <a:lnTo>
                  <a:pt x="2805112" y="1123950"/>
                </a:lnTo>
                <a:lnTo>
                  <a:pt x="2786062" y="1138237"/>
                </a:lnTo>
                <a:lnTo>
                  <a:pt x="2752725" y="1152525"/>
                </a:lnTo>
                <a:lnTo>
                  <a:pt x="2652712" y="1178719"/>
                </a:lnTo>
                <a:lnTo>
                  <a:pt x="2505075" y="1219200"/>
                </a:lnTo>
                <a:lnTo>
                  <a:pt x="2264569" y="1281112"/>
                </a:lnTo>
                <a:lnTo>
                  <a:pt x="2040731" y="1333500"/>
                </a:lnTo>
                <a:lnTo>
                  <a:pt x="1983581" y="1347787"/>
                </a:lnTo>
                <a:lnTo>
                  <a:pt x="1962150" y="1350169"/>
                </a:lnTo>
                <a:lnTo>
                  <a:pt x="1919287" y="1347787"/>
                </a:lnTo>
                <a:lnTo>
                  <a:pt x="1866900" y="1338262"/>
                </a:lnTo>
                <a:lnTo>
                  <a:pt x="1828800" y="1328737"/>
                </a:lnTo>
                <a:lnTo>
                  <a:pt x="1793081" y="1314450"/>
                </a:lnTo>
                <a:lnTo>
                  <a:pt x="1752600" y="1293019"/>
                </a:lnTo>
                <a:lnTo>
                  <a:pt x="1685925" y="1247775"/>
                </a:lnTo>
                <a:lnTo>
                  <a:pt x="1600200" y="1185862"/>
                </a:lnTo>
                <a:lnTo>
                  <a:pt x="1485900" y="1097756"/>
                </a:lnTo>
                <a:lnTo>
                  <a:pt x="1350169" y="985837"/>
                </a:lnTo>
                <a:lnTo>
                  <a:pt x="1221581" y="878681"/>
                </a:lnTo>
                <a:lnTo>
                  <a:pt x="1109662" y="783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2ACE4A-87AF-49D5-B2C0-248BA22F4785}"/>
              </a:ext>
            </a:extLst>
          </p:cNvPr>
          <p:cNvGrpSpPr>
            <a:grpSpLocks/>
          </p:cNvGrpSpPr>
          <p:nvPr/>
        </p:nvGrpSpPr>
        <p:grpSpPr bwMode="auto">
          <a:xfrm>
            <a:off x="2562225" y="1504950"/>
            <a:ext cx="4779963" cy="4424363"/>
            <a:chOff x="2695575" y="1657350"/>
            <a:chExt cx="4779963" cy="4424363"/>
          </a:xfrm>
        </p:grpSpPr>
        <p:sp>
          <p:nvSpPr>
            <p:cNvPr id="12" name="フリーフォーム 121">
              <a:extLst>
                <a:ext uri="{FF2B5EF4-FFF2-40B4-BE49-F238E27FC236}">
                  <a16:creationId xmlns:a16="http://schemas.microsoft.com/office/drawing/2014/main" id="{0DD89869-0733-4C44-9FC1-A0F15ECFC9E9}"/>
                </a:ext>
              </a:extLst>
            </p:cNvPr>
            <p:cNvSpPr/>
            <p:nvPr/>
          </p:nvSpPr>
          <p:spPr>
            <a:xfrm>
              <a:off x="2852738" y="16811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2">
              <a:extLst>
                <a:ext uri="{FF2B5EF4-FFF2-40B4-BE49-F238E27FC236}">
                  <a16:creationId xmlns:a16="http://schemas.microsoft.com/office/drawing/2014/main" id="{887885D8-F1A5-4480-9A7C-1CADB7BC1D16}"/>
                </a:ext>
              </a:extLst>
            </p:cNvPr>
            <p:cNvSpPr/>
            <p:nvPr/>
          </p:nvSpPr>
          <p:spPr>
            <a:xfrm>
              <a:off x="2695575" y="26003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4">
              <a:extLst>
                <a:ext uri="{FF2B5EF4-FFF2-40B4-BE49-F238E27FC236}">
                  <a16:creationId xmlns:a16="http://schemas.microsoft.com/office/drawing/2014/main" id="{55A503EE-C522-4574-BD85-2790F16FA2C6}"/>
                </a:ext>
              </a:extLst>
            </p:cNvPr>
            <p:cNvSpPr/>
            <p:nvPr/>
          </p:nvSpPr>
          <p:spPr>
            <a:xfrm>
              <a:off x="3843338" y="40290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6">
              <a:extLst>
                <a:ext uri="{FF2B5EF4-FFF2-40B4-BE49-F238E27FC236}">
                  <a16:creationId xmlns:a16="http://schemas.microsoft.com/office/drawing/2014/main" id="{40635F0A-57A2-419D-8861-BF1E50883931}"/>
                </a:ext>
              </a:extLst>
            </p:cNvPr>
            <p:cNvSpPr/>
            <p:nvPr/>
          </p:nvSpPr>
          <p:spPr>
            <a:xfrm>
              <a:off x="5643563" y="16573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81C0A017-2DFC-4EAE-A790-742F2F639654}"/>
                </a:ext>
              </a:extLst>
            </p:cNvPr>
            <p:cNvSpPr/>
            <p:nvPr/>
          </p:nvSpPr>
          <p:spPr>
            <a:xfrm>
              <a:off x="4614863" y="18938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3">
              <a:extLst>
                <a:ext uri="{FF2B5EF4-FFF2-40B4-BE49-F238E27FC236}">
                  <a16:creationId xmlns:a16="http://schemas.microsoft.com/office/drawing/2014/main" id="{2BDD6D28-125F-425E-A810-258319462BC4}"/>
                </a:ext>
              </a:extLst>
            </p:cNvPr>
            <p:cNvSpPr/>
            <p:nvPr/>
          </p:nvSpPr>
          <p:spPr>
            <a:xfrm>
              <a:off x="3398838" y="35734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8">
              <a:extLst>
                <a:ext uri="{FF2B5EF4-FFF2-40B4-BE49-F238E27FC236}">
                  <a16:creationId xmlns:a16="http://schemas.microsoft.com/office/drawing/2014/main" id="{EFB1B3C5-9BF1-4E7B-83EC-0F18285775D9}"/>
                </a:ext>
              </a:extLst>
            </p:cNvPr>
            <p:cNvSpPr/>
            <p:nvPr/>
          </p:nvSpPr>
          <p:spPr>
            <a:xfrm>
              <a:off x="4230688" y="27336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831C3425-D5B5-4FE0-B01A-E86E02B8117F}"/>
                </a:ext>
              </a:extLst>
            </p:cNvPr>
            <p:cNvSpPr/>
            <p:nvPr/>
          </p:nvSpPr>
          <p:spPr>
            <a:xfrm>
              <a:off x="5316538" y="30972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6FE2F17D-8BF5-4185-A9F4-C01AF4470D36}"/>
                </a:ext>
              </a:extLst>
            </p:cNvPr>
            <p:cNvSpPr/>
            <p:nvPr/>
          </p:nvSpPr>
          <p:spPr>
            <a:xfrm>
              <a:off x="5680075" y="38290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D66B4F42-E42B-4C76-B856-DCDD4D05E2A7}"/>
                </a:ext>
              </a:extLst>
            </p:cNvPr>
            <p:cNvSpPr/>
            <p:nvPr/>
          </p:nvSpPr>
          <p:spPr>
            <a:xfrm>
              <a:off x="4665663" y="47323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929DE68-29E0-4316-A333-F30337BDF8D0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24" name="フリーフォーム 121">
              <a:extLst>
                <a:ext uri="{FF2B5EF4-FFF2-40B4-BE49-F238E27FC236}">
                  <a16:creationId xmlns:a16="http://schemas.microsoft.com/office/drawing/2014/main" id="{C51CC7C4-9076-486E-8E06-E28A0030B1D2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2">
              <a:extLst>
                <a:ext uri="{FF2B5EF4-FFF2-40B4-BE49-F238E27FC236}">
                  <a16:creationId xmlns:a16="http://schemas.microsoft.com/office/drawing/2014/main" id="{538B90AC-6B5D-45BD-ADFF-8DCE2D5B7AD4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70C438B8-4E9F-40EB-9D5D-9FA418402F3B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F4297E82-7529-43BF-8C98-89C7B0A06E85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7">
              <a:extLst>
                <a:ext uri="{FF2B5EF4-FFF2-40B4-BE49-F238E27FC236}">
                  <a16:creationId xmlns:a16="http://schemas.microsoft.com/office/drawing/2014/main" id="{468A1A61-7F3A-4ABF-922B-74F9C0891ADE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4D91D7B2-2E11-4FD7-BC7F-F9AE0D35B2DA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959E9154-149E-4CD7-80E2-E7E6E59DCF70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0">
              <a:extLst>
                <a:ext uri="{FF2B5EF4-FFF2-40B4-BE49-F238E27FC236}">
                  <a16:creationId xmlns:a16="http://schemas.microsoft.com/office/drawing/2014/main" id="{DD65DAB8-AF33-4728-B249-95F0E4B2AD92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B33BEB36-CE17-4222-A495-B27CFBEB733A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5">
              <a:extLst>
                <a:ext uri="{FF2B5EF4-FFF2-40B4-BE49-F238E27FC236}">
                  <a16:creationId xmlns:a16="http://schemas.microsoft.com/office/drawing/2014/main" id="{B7B5A281-D34D-4BC9-B591-C4D96ED9795A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026" name="グループ化 1">
            <a:extLst>
              <a:ext uri="{FF2B5EF4-FFF2-40B4-BE49-F238E27FC236}">
                <a16:creationId xmlns:a16="http://schemas.microsoft.com/office/drawing/2014/main" id="{49E7FF56-D53F-4121-9082-C1B4EB34A3B1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AA90A737-8BE0-411B-B360-EF2061A8A8B8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731D618C-F8E8-4C2A-94A7-D97C7F072088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0649CDC-B497-42ED-9777-757DA6EB7E05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94D5D4DB-A690-452E-83E0-1E26BA2FF542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F33583A-EAC5-4F88-93AE-BD82884231FC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AF7EB13-6B73-4B8D-9E8E-A777E1B2F08D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10940F5C-6BF2-4369-80C3-C1850D835AA3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06" name="グループ化 1">
            <a:extLst>
              <a:ext uri="{FF2B5EF4-FFF2-40B4-BE49-F238E27FC236}">
                <a16:creationId xmlns:a16="http://schemas.microsoft.com/office/drawing/2014/main" id="{CD888571-37A5-47F8-8A35-603B5C75BFF0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3EF7881-E311-4426-A26E-B96FFDFAF529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E1676325-C470-46E3-8259-A02EFDEC479B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9E9DE5A-D41C-4835-B028-B3DFAF5BCE25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0A2F36C9-AA10-4CAB-A6F3-0127339C5B6F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71D57EF-AD16-4D55-87ED-FD534D15F9E0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CC2758C5-6546-47FC-869B-C3ACDC99FAC6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4BBB66A9-09B0-406A-8F69-4F60A65EFF7F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4D6CA577-0BCF-4152-BC2E-2DDCCCCAB8A5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7D80A71-33C4-4025-BC0C-27AF3AC02E22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11010FEB-0927-4B98-ABF7-DD9FAF44AAF9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41E61BE-9C03-48E4-AE8D-CEC6C122CF7D}"/>
              </a:ext>
            </a:extLst>
          </p:cNvPr>
          <p:cNvSpPr/>
          <p:nvPr/>
        </p:nvSpPr>
        <p:spPr>
          <a:xfrm>
            <a:off x="3300413" y="1592263"/>
            <a:ext cx="730250" cy="450850"/>
          </a:xfrm>
          <a:custGeom>
            <a:avLst/>
            <a:gdLst>
              <a:gd name="connsiteX0" fmla="*/ 495300 w 731043"/>
              <a:gd name="connsiteY0" fmla="*/ 80963 h 450057"/>
              <a:gd name="connsiteX1" fmla="*/ 385762 w 731043"/>
              <a:gd name="connsiteY1" fmla="*/ 64294 h 450057"/>
              <a:gd name="connsiteX2" fmla="*/ 266700 w 731043"/>
              <a:gd name="connsiteY2" fmla="*/ 45244 h 450057"/>
              <a:gd name="connsiteX3" fmla="*/ 166687 w 731043"/>
              <a:gd name="connsiteY3" fmla="*/ 26194 h 450057"/>
              <a:gd name="connsiteX4" fmla="*/ 69056 w 731043"/>
              <a:gd name="connsiteY4" fmla="*/ 7144 h 450057"/>
              <a:gd name="connsiteX5" fmla="*/ 26193 w 731043"/>
              <a:gd name="connsiteY5" fmla="*/ 0 h 450057"/>
              <a:gd name="connsiteX6" fmla="*/ 11906 w 731043"/>
              <a:gd name="connsiteY6" fmla="*/ 0 h 450057"/>
              <a:gd name="connsiteX7" fmla="*/ 4762 w 731043"/>
              <a:gd name="connsiteY7" fmla="*/ 2382 h 450057"/>
              <a:gd name="connsiteX8" fmla="*/ 0 w 731043"/>
              <a:gd name="connsiteY8" fmla="*/ 9525 h 450057"/>
              <a:gd name="connsiteX9" fmla="*/ 2381 w 731043"/>
              <a:gd name="connsiteY9" fmla="*/ 21432 h 450057"/>
              <a:gd name="connsiteX10" fmla="*/ 7143 w 731043"/>
              <a:gd name="connsiteY10" fmla="*/ 38100 h 450057"/>
              <a:gd name="connsiteX11" fmla="*/ 19050 w 731043"/>
              <a:gd name="connsiteY11" fmla="*/ 52388 h 450057"/>
              <a:gd name="connsiteX12" fmla="*/ 76200 w 731043"/>
              <a:gd name="connsiteY12" fmla="*/ 92869 h 450057"/>
              <a:gd name="connsiteX13" fmla="*/ 185737 w 731043"/>
              <a:gd name="connsiteY13" fmla="*/ 169069 h 450057"/>
              <a:gd name="connsiteX14" fmla="*/ 311943 w 731043"/>
              <a:gd name="connsiteY14" fmla="*/ 252413 h 450057"/>
              <a:gd name="connsiteX15" fmla="*/ 445293 w 731043"/>
              <a:gd name="connsiteY15" fmla="*/ 338138 h 450057"/>
              <a:gd name="connsiteX16" fmla="*/ 566737 w 731043"/>
              <a:gd name="connsiteY16" fmla="*/ 409575 h 450057"/>
              <a:gd name="connsiteX17" fmla="*/ 635793 w 731043"/>
              <a:gd name="connsiteY17" fmla="*/ 447675 h 450057"/>
              <a:gd name="connsiteX18" fmla="*/ 645318 w 731043"/>
              <a:gd name="connsiteY18" fmla="*/ 450057 h 450057"/>
              <a:gd name="connsiteX19" fmla="*/ 659606 w 731043"/>
              <a:gd name="connsiteY19" fmla="*/ 450057 h 450057"/>
              <a:gd name="connsiteX20" fmla="*/ 683418 w 731043"/>
              <a:gd name="connsiteY20" fmla="*/ 442913 h 450057"/>
              <a:gd name="connsiteX21" fmla="*/ 695325 w 731043"/>
              <a:gd name="connsiteY21" fmla="*/ 435769 h 450057"/>
              <a:gd name="connsiteX22" fmla="*/ 704850 w 731043"/>
              <a:gd name="connsiteY22" fmla="*/ 426244 h 450057"/>
              <a:gd name="connsiteX23" fmla="*/ 714375 w 731043"/>
              <a:gd name="connsiteY23" fmla="*/ 414338 h 450057"/>
              <a:gd name="connsiteX24" fmla="*/ 723900 w 731043"/>
              <a:gd name="connsiteY24" fmla="*/ 388144 h 450057"/>
              <a:gd name="connsiteX25" fmla="*/ 728662 w 731043"/>
              <a:gd name="connsiteY25" fmla="*/ 366713 h 450057"/>
              <a:gd name="connsiteX26" fmla="*/ 731043 w 731043"/>
              <a:gd name="connsiteY26" fmla="*/ 333375 h 450057"/>
              <a:gd name="connsiteX27" fmla="*/ 728662 w 731043"/>
              <a:gd name="connsiteY27" fmla="*/ 307182 h 450057"/>
              <a:gd name="connsiteX28" fmla="*/ 721518 w 731043"/>
              <a:gd name="connsiteY28" fmla="*/ 271463 h 450057"/>
              <a:gd name="connsiteX29" fmla="*/ 707231 w 731043"/>
              <a:gd name="connsiteY29" fmla="*/ 233363 h 450057"/>
              <a:gd name="connsiteX30" fmla="*/ 688181 w 731043"/>
              <a:gd name="connsiteY30" fmla="*/ 188119 h 450057"/>
              <a:gd name="connsiteX31" fmla="*/ 673893 w 731043"/>
              <a:gd name="connsiteY31" fmla="*/ 159544 h 450057"/>
              <a:gd name="connsiteX32" fmla="*/ 659606 w 731043"/>
              <a:gd name="connsiteY32" fmla="*/ 142875 h 450057"/>
              <a:gd name="connsiteX33" fmla="*/ 635793 w 731043"/>
              <a:gd name="connsiteY33" fmla="*/ 126207 h 450057"/>
              <a:gd name="connsiteX34" fmla="*/ 607218 w 731043"/>
              <a:gd name="connsiteY34" fmla="*/ 111919 h 450057"/>
              <a:gd name="connsiteX35" fmla="*/ 552450 w 731043"/>
              <a:gd name="connsiteY35" fmla="*/ 92869 h 450057"/>
              <a:gd name="connsiteX36" fmla="*/ 495300 w 731043"/>
              <a:gd name="connsiteY36" fmla="*/ 8096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31043" h="450057">
                <a:moveTo>
                  <a:pt x="495300" y="80963"/>
                </a:moveTo>
                <a:lnTo>
                  <a:pt x="385762" y="64294"/>
                </a:lnTo>
                <a:lnTo>
                  <a:pt x="266700" y="45244"/>
                </a:lnTo>
                <a:lnTo>
                  <a:pt x="166687" y="26194"/>
                </a:lnTo>
                <a:lnTo>
                  <a:pt x="69056" y="7144"/>
                </a:lnTo>
                <a:lnTo>
                  <a:pt x="26193" y="0"/>
                </a:lnTo>
                <a:lnTo>
                  <a:pt x="11906" y="0"/>
                </a:lnTo>
                <a:lnTo>
                  <a:pt x="4762" y="2382"/>
                </a:lnTo>
                <a:lnTo>
                  <a:pt x="0" y="9525"/>
                </a:lnTo>
                <a:lnTo>
                  <a:pt x="2381" y="21432"/>
                </a:lnTo>
                <a:lnTo>
                  <a:pt x="7143" y="38100"/>
                </a:lnTo>
                <a:lnTo>
                  <a:pt x="19050" y="52388"/>
                </a:lnTo>
                <a:lnTo>
                  <a:pt x="76200" y="92869"/>
                </a:lnTo>
                <a:lnTo>
                  <a:pt x="185737" y="169069"/>
                </a:lnTo>
                <a:lnTo>
                  <a:pt x="311943" y="252413"/>
                </a:lnTo>
                <a:lnTo>
                  <a:pt x="445293" y="338138"/>
                </a:lnTo>
                <a:lnTo>
                  <a:pt x="566737" y="409575"/>
                </a:lnTo>
                <a:lnTo>
                  <a:pt x="635793" y="447675"/>
                </a:lnTo>
                <a:lnTo>
                  <a:pt x="645318" y="450057"/>
                </a:lnTo>
                <a:lnTo>
                  <a:pt x="659606" y="450057"/>
                </a:lnTo>
                <a:lnTo>
                  <a:pt x="683418" y="442913"/>
                </a:lnTo>
                <a:lnTo>
                  <a:pt x="695325" y="435769"/>
                </a:lnTo>
                <a:lnTo>
                  <a:pt x="704850" y="426244"/>
                </a:lnTo>
                <a:lnTo>
                  <a:pt x="714375" y="414338"/>
                </a:lnTo>
                <a:lnTo>
                  <a:pt x="723900" y="388144"/>
                </a:lnTo>
                <a:lnTo>
                  <a:pt x="728662" y="366713"/>
                </a:lnTo>
                <a:lnTo>
                  <a:pt x="731043" y="333375"/>
                </a:lnTo>
                <a:lnTo>
                  <a:pt x="728662" y="307182"/>
                </a:lnTo>
                <a:lnTo>
                  <a:pt x="721518" y="271463"/>
                </a:lnTo>
                <a:lnTo>
                  <a:pt x="707231" y="233363"/>
                </a:lnTo>
                <a:lnTo>
                  <a:pt x="688181" y="188119"/>
                </a:lnTo>
                <a:lnTo>
                  <a:pt x="673893" y="159544"/>
                </a:lnTo>
                <a:lnTo>
                  <a:pt x="659606" y="142875"/>
                </a:lnTo>
                <a:lnTo>
                  <a:pt x="635793" y="126207"/>
                </a:lnTo>
                <a:lnTo>
                  <a:pt x="607218" y="111919"/>
                </a:lnTo>
                <a:lnTo>
                  <a:pt x="552450" y="92869"/>
                </a:lnTo>
                <a:lnTo>
                  <a:pt x="495300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769AD9E-A98B-4B74-B0FB-D32E5AA223A8}"/>
              </a:ext>
            </a:extLst>
          </p:cNvPr>
          <p:cNvSpPr/>
          <p:nvPr/>
        </p:nvSpPr>
        <p:spPr>
          <a:xfrm>
            <a:off x="2970213" y="2343150"/>
            <a:ext cx="682625" cy="395288"/>
          </a:xfrm>
          <a:custGeom>
            <a:avLst/>
            <a:gdLst>
              <a:gd name="connsiteX0" fmla="*/ 383381 w 683419"/>
              <a:gd name="connsiteY0" fmla="*/ 78581 h 395288"/>
              <a:gd name="connsiteX1" fmla="*/ 280987 w 683419"/>
              <a:gd name="connsiteY1" fmla="*/ 59531 h 395288"/>
              <a:gd name="connsiteX2" fmla="*/ 188119 w 683419"/>
              <a:gd name="connsiteY2" fmla="*/ 40481 h 395288"/>
              <a:gd name="connsiteX3" fmla="*/ 126206 w 683419"/>
              <a:gd name="connsiteY3" fmla="*/ 26194 h 395288"/>
              <a:gd name="connsiteX4" fmla="*/ 73819 w 683419"/>
              <a:gd name="connsiteY4" fmla="*/ 11906 h 395288"/>
              <a:gd name="connsiteX5" fmla="*/ 23812 w 683419"/>
              <a:gd name="connsiteY5" fmla="*/ 0 h 395288"/>
              <a:gd name="connsiteX6" fmla="*/ 16669 w 683419"/>
              <a:gd name="connsiteY6" fmla="*/ 0 h 395288"/>
              <a:gd name="connsiteX7" fmla="*/ 4762 w 683419"/>
              <a:gd name="connsiteY7" fmla="*/ 0 h 395288"/>
              <a:gd name="connsiteX8" fmla="*/ 0 w 683419"/>
              <a:gd name="connsiteY8" fmla="*/ 4763 h 395288"/>
              <a:gd name="connsiteX9" fmla="*/ 0 w 683419"/>
              <a:gd name="connsiteY9" fmla="*/ 14288 h 395288"/>
              <a:gd name="connsiteX10" fmla="*/ 0 w 683419"/>
              <a:gd name="connsiteY10" fmla="*/ 30956 h 395288"/>
              <a:gd name="connsiteX11" fmla="*/ 14287 w 683419"/>
              <a:gd name="connsiteY11" fmla="*/ 64294 h 395288"/>
              <a:gd name="connsiteX12" fmla="*/ 61912 w 683419"/>
              <a:gd name="connsiteY12" fmla="*/ 126206 h 395288"/>
              <a:gd name="connsiteX13" fmla="*/ 128587 w 683419"/>
              <a:gd name="connsiteY13" fmla="*/ 200025 h 395288"/>
              <a:gd name="connsiteX14" fmla="*/ 200025 w 683419"/>
              <a:gd name="connsiteY14" fmla="*/ 261938 h 395288"/>
              <a:gd name="connsiteX15" fmla="*/ 252412 w 683419"/>
              <a:gd name="connsiteY15" fmla="*/ 300038 h 395288"/>
              <a:gd name="connsiteX16" fmla="*/ 295275 w 683419"/>
              <a:gd name="connsiteY16" fmla="*/ 326231 h 395288"/>
              <a:gd name="connsiteX17" fmla="*/ 347662 w 683419"/>
              <a:gd name="connsiteY17" fmla="*/ 352425 h 395288"/>
              <a:gd name="connsiteX18" fmla="*/ 397669 w 683419"/>
              <a:gd name="connsiteY18" fmla="*/ 371475 h 395288"/>
              <a:gd name="connsiteX19" fmla="*/ 438150 w 683419"/>
              <a:gd name="connsiteY19" fmla="*/ 381000 h 395288"/>
              <a:gd name="connsiteX20" fmla="*/ 495300 w 683419"/>
              <a:gd name="connsiteY20" fmla="*/ 390525 h 395288"/>
              <a:gd name="connsiteX21" fmla="*/ 557212 w 683419"/>
              <a:gd name="connsiteY21" fmla="*/ 395288 h 395288"/>
              <a:gd name="connsiteX22" fmla="*/ 609600 w 683419"/>
              <a:gd name="connsiteY22" fmla="*/ 388144 h 395288"/>
              <a:gd name="connsiteX23" fmla="*/ 645319 w 683419"/>
              <a:gd name="connsiteY23" fmla="*/ 376238 h 395288"/>
              <a:gd name="connsiteX24" fmla="*/ 669131 w 683419"/>
              <a:gd name="connsiteY24" fmla="*/ 359569 h 395288"/>
              <a:gd name="connsiteX25" fmla="*/ 678656 w 683419"/>
              <a:gd name="connsiteY25" fmla="*/ 350044 h 395288"/>
              <a:gd name="connsiteX26" fmla="*/ 683419 w 683419"/>
              <a:gd name="connsiteY26" fmla="*/ 340519 h 395288"/>
              <a:gd name="connsiteX27" fmla="*/ 678656 w 683419"/>
              <a:gd name="connsiteY27" fmla="*/ 314325 h 395288"/>
              <a:gd name="connsiteX28" fmla="*/ 671512 w 683419"/>
              <a:gd name="connsiteY28" fmla="*/ 280988 h 395288"/>
              <a:gd name="connsiteX29" fmla="*/ 652462 w 683419"/>
              <a:gd name="connsiteY29" fmla="*/ 240506 h 395288"/>
              <a:gd name="connsiteX30" fmla="*/ 633412 w 683419"/>
              <a:gd name="connsiteY30" fmla="*/ 209550 h 395288"/>
              <a:gd name="connsiteX31" fmla="*/ 607219 w 683419"/>
              <a:gd name="connsiteY31" fmla="*/ 185738 h 395288"/>
              <a:gd name="connsiteX32" fmla="*/ 576262 w 683419"/>
              <a:gd name="connsiteY32" fmla="*/ 159544 h 395288"/>
              <a:gd name="connsiteX33" fmla="*/ 514350 w 683419"/>
              <a:gd name="connsiteY33" fmla="*/ 116681 h 395288"/>
              <a:gd name="connsiteX34" fmla="*/ 471487 w 683419"/>
              <a:gd name="connsiteY34" fmla="*/ 95250 h 395288"/>
              <a:gd name="connsiteX35" fmla="*/ 383381 w 683419"/>
              <a:gd name="connsiteY35" fmla="*/ 7858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83419" h="395288">
                <a:moveTo>
                  <a:pt x="383381" y="78581"/>
                </a:moveTo>
                <a:lnTo>
                  <a:pt x="280987" y="59531"/>
                </a:lnTo>
                <a:lnTo>
                  <a:pt x="188119" y="40481"/>
                </a:lnTo>
                <a:lnTo>
                  <a:pt x="126206" y="26194"/>
                </a:lnTo>
                <a:lnTo>
                  <a:pt x="73819" y="11906"/>
                </a:lnTo>
                <a:lnTo>
                  <a:pt x="23812" y="0"/>
                </a:lnTo>
                <a:lnTo>
                  <a:pt x="16669" y="0"/>
                </a:lnTo>
                <a:lnTo>
                  <a:pt x="4762" y="0"/>
                </a:lnTo>
                <a:lnTo>
                  <a:pt x="0" y="4763"/>
                </a:lnTo>
                <a:lnTo>
                  <a:pt x="0" y="14288"/>
                </a:lnTo>
                <a:lnTo>
                  <a:pt x="0" y="30956"/>
                </a:lnTo>
                <a:lnTo>
                  <a:pt x="14287" y="64294"/>
                </a:lnTo>
                <a:lnTo>
                  <a:pt x="61912" y="126206"/>
                </a:lnTo>
                <a:lnTo>
                  <a:pt x="128587" y="200025"/>
                </a:lnTo>
                <a:lnTo>
                  <a:pt x="200025" y="261938"/>
                </a:lnTo>
                <a:lnTo>
                  <a:pt x="252412" y="300038"/>
                </a:lnTo>
                <a:lnTo>
                  <a:pt x="295275" y="326231"/>
                </a:lnTo>
                <a:lnTo>
                  <a:pt x="347662" y="352425"/>
                </a:lnTo>
                <a:lnTo>
                  <a:pt x="397669" y="371475"/>
                </a:lnTo>
                <a:lnTo>
                  <a:pt x="438150" y="381000"/>
                </a:lnTo>
                <a:lnTo>
                  <a:pt x="495300" y="390525"/>
                </a:lnTo>
                <a:lnTo>
                  <a:pt x="557212" y="395288"/>
                </a:lnTo>
                <a:lnTo>
                  <a:pt x="609600" y="388144"/>
                </a:lnTo>
                <a:lnTo>
                  <a:pt x="645319" y="376238"/>
                </a:lnTo>
                <a:lnTo>
                  <a:pt x="669131" y="359569"/>
                </a:lnTo>
                <a:lnTo>
                  <a:pt x="678656" y="350044"/>
                </a:lnTo>
                <a:lnTo>
                  <a:pt x="683419" y="340519"/>
                </a:lnTo>
                <a:lnTo>
                  <a:pt x="678656" y="314325"/>
                </a:lnTo>
                <a:lnTo>
                  <a:pt x="671512" y="280988"/>
                </a:lnTo>
                <a:lnTo>
                  <a:pt x="652462" y="240506"/>
                </a:lnTo>
                <a:lnTo>
                  <a:pt x="633412" y="209550"/>
                </a:lnTo>
                <a:lnTo>
                  <a:pt x="607219" y="185738"/>
                </a:lnTo>
                <a:lnTo>
                  <a:pt x="576262" y="159544"/>
                </a:lnTo>
                <a:lnTo>
                  <a:pt x="514350" y="116681"/>
                </a:lnTo>
                <a:lnTo>
                  <a:pt x="471487" y="95250"/>
                </a:lnTo>
                <a:lnTo>
                  <a:pt x="383381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93622516-0C07-4087-A1F5-DBCF56894959}"/>
              </a:ext>
            </a:extLst>
          </p:cNvPr>
          <p:cNvSpPr/>
          <p:nvPr/>
        </p:nvSpPr>
        <p:spPr>
          <a:xfrm>
            <a:off x="3163888" y="3656013"/>
            <a:ext cx="415925" cy="374650"/>
          </a:xfrm>
          <a:custGeom>
            <a:avLst/>
            <a:gdLst>
              <a:gd name="connsiteX0" fmla="*/ 190500 w 414338"/>
              <a:gd name="connsiteY0" fmla="*/ 273844 h 376237"/>
              <a:gd name="connsiteX1" fmla="*/ 145257 w 414338"/>
              <a:gd name="connsiteY1" fmla="*/ 230981 h 376237"/>
              <a:gd name="connsiteX2" fmla="*/ 114300 w 414338"/>
              <a:gd name="connsiteY2" fmla="*/ 197644 h 376237"/>
              <a:gd name="connsiteX3" fmla="*/ 92869 w 414338"/>
              <a:gd name="connsiteY3" fmla="*/ 171450 h 376237"/>
              <a:gd name="connsiteX4" fmla="*/ 76200 w 414338"/>
              <a:gd name="connsiteY4" fmla="*/ 145256 h 376237"/>
              <a:gd name="connsiteX5" fmla="*/ 59532 w 414338"/>
              <a:gd name="connsiteY5" fmla="*/ 111919 h 376237"/>
              <a:gd name="connsiteX6" fmla="*/ 33338 w 414338"/>
              <a:gd name="connsiteY6" fmla="*/ 69056 h 376237"/>
              <a:gd name="connsiteX7" fmla="*/ 4763 w 414338"/>
              <a:gd name="connsiteY7" fmla="*/ 21431 h 376237"/>
              <a:gd name="connsiteX8" fmla="*/ 0 w 414338"/>
              <a:gd name="connsiteY8" fmla="*/ 9525 h 376237"/>
              <a:gd name="connsiteX9" fmla="*/ 0 w 414338"/>
              <a:gd name="connsiteY9" fmla="*/ 2381 h 376237"/>
              <a:gd name="connsiteX10" fmla="*/ 4763 w 414338"/>
              <a:gd name="connsiteY10" fmla="*/ 0 h 376237"/>
              <a:gd name="connsiteX11" fmla="*/ 16669 w 414338"/>
              <a:gd name="connsiteY11" fmla="*/ 0 h 376237"/>
              <a:gd name="connsiteX12" fmla="*/ 97632 w 414338"/>
              <a:gd name="connsiteY12" fmla="*/ 7144 h 376237"/>
              <a:gd name="connsiteX13" fmla="*/ 164307 w 414338"/>
              <a:gd name="connsiteY13" fmla="*/ 16669 h 376237"/>
              <a:gd name="connsiteX14" fmla="*/ 414338 w 414338"/>
              <a:gd name="connsiteY14" fmla="*/ 202406 h 376237"/>
              <a:gd name="connsiteX15" fmla="*/ 404813 w 414338"/>
              <a:gd name="connsiteY15" fmla="*/ 290512 h 376237"/>
              <a:gd name="connsiteX16" fmla="*/ 402432 w 414338"/>
              <a:gd name="connsiteY16" fmla="*/ 321469 h 376237"/>
              <a:gd name="connsiteX17" fmla="*/ 400050 w 414338"/>
              <a:gd name="connsiteY17" fmla="*/ 345281 h 376237"/>
              <a:gd name="connsiteX18" fmla="*/ 390525 w 414338"/>
              <a:gd name="connsiteY18" fmla="*/ 361950 h 376237"/>
              <a:gd name="connsiteX19" fmla="*/ 366713 w 414338"/>
              <a:gd name="connsiteY19" fmla="*/ 373856 h 376237"/>
              <a:gd name="connsiteX20" fmla="*/ 340519 w 414338"/>
              <a:gd name="connsiteY20" fmla="*/ 376237 h 376237"/>
              <a:gd name="connsiteX21" fmla="*/ 309563 w 414338"/>
              <a:gd name="connsiteY21" fmla="*/ 369094 h 376237"/>
              <a:gd name="connsiteX22" fmla="*/ 271463 w 414338"/>
              <a:gd name="connsiteY22" fmla="*/ 345281 h 376237"/>
              <a:gd name="connsiteX23" fmla="*/ 190500 w 414338"/>
              <a:gd name="connsiteY23" fmla="*/ 2738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376237">
                <a:moveTo>
                  <a:pt x="190500" y="273844"/>
                </a:moveTo>
                <a:lnTo>
                  <a:pt x="145257" y="230981"/>
                </a:lnTo>
                <a:lnTo>
                  <a:pt x="114300" y="197644"/>
                </a:lnTo>
                <a:lnTo>
                  <a:pt x="92869" y="171450"/>
                </a:lnTo>
                <a:lnTo>
                  <a:pt x="76200" y="145256"/>
                </a:lnTo>
                <a:lnTo>
                  <a:pt x="59532" y="111919"/>
                </a:lnTo>
                <a:lnTo>
                  <a:pt x="33338" y="69056"/>
                </a:lnTo>
                <a:lnTo>
                  <a:pt x="4763" y="21431"/>
                </a:lnTo>
                <a:lnTo>
                  <a:pt x="0" y="9525"/>
                </a:lnTo>
                <a:lnTo>
                  <a:pt x="0" y="2381"/>
                </a:lnTo>
                <a:lnTo>
                  <a:pt x="4763" y="0"/>
                </a:lnTo>
                <a:lnTo>
                  <a:pt x="16669" y="0"/>
                </a:lnTo>
                <a:lnTo>
                  <a:pt x="97632" y="7144"/>
                </a:lnTo>
                <a:lnTo>
                  <a:pt x="164307" y="16669"/>
                </a:lnTo>
                <a:lnTo>
                  <a:pt x="414338" y="202406"/>
                </a:lnTo>
                <a:lnTo>
                  <a:pt x="404813" y="290512"/>
                </a:lnTo>
                <a:lnTo>
                  <a:pt x="402432" y="321469"/>
                </a:lnTo>
                <a:lnTo>
                  <a:pt x="400050" y="345281"/>
                </a:lnTo>
                <a:lnTo>
                  <a:pt x="390525" y="361950"/>
                </a:lnTo>
                <a:lnTo>
                  <a:pt x="366713" y="373856"/>
                </a:lnTo>
                <a:lnTo>
                  <a:pt x="340519" y="376237"/>
                </a:lnTo>
                <a:lnTo>
                  <a:pt x="309563" y="369094"/>
                </a:lnTo>
                <a:lnTo>
                  <a:pt x="271463" y="345281"/>
                </a:lnTo>
                <a:lnTo>
                  <a:pt x="19050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86F6CCF-8A79-44E8-AB1D-A083925CE4DF}"/>
              </a:ext>
            </a:extLst>
          </p:cNvPr>
          <p:cNvSpPr/>
          <p:nvPr/>
        </p:nvSpPr>
        <p:spPr>
          <a:xfrm>
            <a:off x="3267075" y="2947988"/>
            <a:ext cx="776288" cy="1019175"/>
          </a:xfrm>
          <a:custGeom>
            <a:avLst/>
            <a:gdLst>
              <a:gd name="connsiteX0" fmla="*/ 707231 w 776288"/>
              <a:gd name="connsiteY0" fmla="*/ 195262 h 1019175"/>
              <a:gd name="connsiteX1" fmla="*/ 619125 w 776288"/>
              <a:gd name="connsiteY1" fmla="*/ 381000 h 1019175"/>
              <a:gd name="connsiteX2" fmla="*/ 550069 w 776288"/>
              <a:gd name="connsiteY2" fmla="*/ 514350 h 1019175"/>
              <a:gd name="connsiteX3" fmla="*/ 471488 w 776288"/>
              <a:gd name="connsiteY3" fmla="*/ 652462 h 1019175"/>
              <a:gd name="connsiteX4" fmla="*/ 407194 w 776288"/>
              <a:gd name="connsiteY4" fmla="*/ 762000 h 1019175"/>
              <a:gd name="connsiteX5" fmla="*/ 323850 w 776288"/>
              <a:gd name="connsiteY5" fmla="*/ 892968 h 1019175"/>
              <a:gd name="connsiteX6" fmla="*/ 314325 w 776288"/>
              <a:gd name="connsiteY6" fmla="*/ 909637 h 1019175"/>
              <a:gd name="connsiteX7" fmla="*/ 302419 w 776288"/>
              <a:gd name="connsiteY7" fmla="*/ 947737 h 1019175"/>
              <a:gd name="connsiteX8" fmla="*/ 297656 w 776288"/>
              <a:gd name="connsiteY8" fmla="*/ 1019175 h 1019175"/>
              <a:gd name="connsiteX9" fmla="*/ 0 w 776288"/>
              <a:gd name="connsiteY9" fmla="*/ 716756 h 1019175"/>
              <a:gd name="connsiteX10" fmla="*/ 64294 w 776288"/>
              <a:gd name="connsiteY10" fmla="*/ 723900 h 1019175"/>
              <a:gd name="connsiteX11" fmla="*/ 80963 w 776288"/>
              <a:gd name="connsiteY11" fmla="*/ 723900 h 1019175"/>
              <a:gd name="connsiteX12" fmla="*/ 111919 w 776288"/>
              <a:gd name="connsiteY12" fmla="*/ 719137 h 1019175"/>
              <a:gd name="connsiteX13" fmla="*/ 147638 w 776288"/>
              <a:gd name="connsiteY13" fmla="*/ 702468 h 1019175"/>
              <a:gd name="connsiteX14" fmla="*/ 190500 w 776288"/>
              <a:gd name="connsiteY14" fmla="*/ 671512 h 1019175"/>
              <a:gd name="connsiteX15" fmla="*/ 233363 w 776288"/>
              <a:gd name="connsiteY15" fmla="*/ 631031 h 1019175"/>
              <a:gd name="connsiteX16" fmla="*/ 297656 w 776288"/>
              <a:gd name="connsiteY16" fmla="*/ 545306 h 1019175"/>
              <a:gd name="connsiteX17" fmla="*/ 428625 w 776288"/>
              <a:gd name="connsiteY17" fmla="*/ 381000 h 1019175"/>
              <a:gd name="connsiteX18" fmla="*/ 566738 w 776288"/>
              <a:gd name="connsiteY18" fmla="*/ 204787 h 1019175"/>
              <a:gd name="connsiteX19" fmla="*/ 692944 w 776288"/>
              <a:gd name="connsiteY19" fmla="*/ 45243 h 1019175"/>
              <a:gd name="connsiteX20" fmla="*/ 721519 w 776288"/>
              <a:gd name="connsiteY20" fmla="*/ 11906 h 1019175"/>
              <a:gd name="connsiteX21" fmla="*/ 740569 w 776288"/>
              <a:gd name="connsiteY21" fmla="*/ 0 h 1019175"/>
              <a:gd name="connsiteX22" fmla="*/ 757238 w 776288"/>
              <a:gd name="connsiteY22" fmla="*/ 0 h 1019175"/>
              <a:gd name="connsiteX23" fmla="*/ 766763 w 776288"/>
              <a:gd name="connsiteY23" fmla="*/ 0 h 1019175"/>
              <a:gd name="connsiteX24" fmla="*/ 773906 w 776288"/>
              <a:gd name="connsiteY24" fmla="*/ 2381 h 1019175"/>
              <a:gd name="connsiteX25" fmla="*/ 776288 w 776288"/>
              <a:gd name="connsiteY25" fmla="*/ 9525 h 1019175"/>
              <a:gd name="connsiteX26" fmla="*/ 773906 w 776288"/>
              <a:gd name="connsiteY26" fmla="*/ 33337 h 1019175"/>
              <a:gd name="connsiteX27" fmla="*/ 742950 w 776288"/>
              <a:gd name="connsiteY27" fmla="*/ 109537 h 1019175"/>
              <a:gd name="connsiteX28" fmla="*/ 707231 w 776288"/>
              <a:gd name="connsiteY28" fmla="*/ 195262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76288" h="1019175">
                <a:moveTo>
                  <a:pt x="707231" y="195262"/>
                </a:moveTo>
                <a:lnTo>
                  <a:pt x="619125" y="381000"/>
                </a:lnTo>
                <a:lnTo>
                  <a:pt x="550069" y="514350"/>
                </a:lnTo>
                <a:lnTo>
                  <a:pt x="471488" y="652462"/>
                </a:lnTo>
                <a:lnTo>
                  <a:pt x="407194" y="762000"/>
                </a:lnTo>
                <a:lnTo>
                  <a:pt x="323850" y="892968"/>
                </a:lnTo>
                <a:lnTo>
                  <a:pt x="314325" y="909637"/>
                </a:lnTo>
                <a:lnTo>
                  <a:pt x="302419" y="947737"/>
                </a:lnTo>
                <a:lnTo>
                  <a:pt x="297656" y="1019175"/>
                </a:lnTo>
                <a:lnTo>
                  <a:pt x="0" y="716756"/>
                </a:lnTo>
                <a:lnTo>
                  <a:pt x="64294" y="723900"/>
                </a:lnTo>
                <a:lnTo>
                  <a:pt x="80963" y="723900"/>
                </a:lnTo>
                <a:lnTo>
                  <a:pt x="111919" y="719137"/>
                </a:lnTo>
                <a:lnTo>
                  <a:pt x="147638" y="702468"/>
                </a:lnTo>
                <a:lnTo>
                  <a:pt x="190500" y="671512"/>
                </a:lnTo>
                <a:lnTo>
                  <a:pt x="233363" y="631031"/>
                </a:lnTo>
                <a:lnTo>
                  <a:pt x="297656" y="545306"/>
                </a:lnTo>
                <a:lnTo>
                  <a:pt x="428625" y="381000"/>
                </a:lnTo>
                <a:lnTo>
                  <a:pt x="566738" y="204787"/>
                </a:lnTo>
                <a:lnTo>
                  <a:pt x="692944" y="45243"/>
                </a:lnTo>
                <a:lnTo>
                  <a:pt x="721519" y="11906"/>
                </a:lnTo>
                <a:lnTo>
                  <a:pt x="740569" y="0"/>
                </a:lnTo>
                <a:lnTo>
                  <a:pt x="757238" y="0"/>
                </a:lnTo>
                <a:lnTo>
                  <a:pt x="766763" y="0"/>
                </a:lnTo>
                <a:lnTo>
                  <a:pt x="773906" y="2381"/>
                </a:lnTo>
                <a:lnTo>
                  <a:pt x="776288" y="9525"/>
                </a:lnTo>
                <a:lnTo>
                  <a:pt x="773906" y="33337"/>
                </a:lnTo>
                <a:lnTo>
                  <a:pt x="742950" y="109537"/>
                </a:lnTo>
                <a:lnTo>
                  <a:pt x="707231" y="195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D87149C-5B2D-4A99-B07A-DFADA7B2111B}"/>
              </a:ext>
            </a:extLst>
          </p:cNvPr>
          <p:cNvSpPr/>
          <p:nvPr/>
        </p:nvSpPr>
        <p:spPr>
          <a:xfrm>
            <a:off x="4127500" y="1441450"/>
            <a:ext cx="1328738" cy="2311400"/>
          </a:xfrm>
          <a:custGeom>
            <a:avLst/>
            <a:gdLst>
              <a:gd name="connsiteX0" fmla="*/ 1221186 w 1328412"/>
              <a:gd name="connsiteY0" fmla="*/ 875679 h 2311317"/>
              <a:gd name="connsiteX1" fmla="*/ 1149702 w 1328412"/>
              <a:gd name="connsiteY1" fmla="*/ 1119916 h 2311317"/>
              <a:gd name="connsiteX2" fmla="*/ 1125874 w 1328412"/>
              <a:gd name="connsiteY2" fmla="*/ 1191400 h 2311317"/>
              <a:gd name="connsiteX3" fmla="*/ 1075239 w 1328412"/>
              <a:gd name="connsiteY3" fmla="*/ 1328412 h 2311317"/>
              <a:gd name="connsiteX4" fmla="*/ 1033540 w 1328412"/>
              <a:gd name="connsiteY4" fmla="*/ 1426702 h 2311317"/>
              <a:gd name="connsiteX5" fmla="*/ 979927 w 1328412"/>
              <a:gd name="connsiteY5" fmla="*/ 1536907 h 2311317"/>
              <a:gd name="connsiteX6" fmla="*/ 920357 w 1328412"/>
              <a:gd name="connsiteY6" fmla="*/ 1641154 h 2311317"/>
              <a:gd name="connsiteX7" fmla="*/ 866744 w 1328412"/>
              <a:gd name="connsiteY7" fmla="*/ 1715617 h 2311317"/>
              <a:gd name="connsiteX8" fmla="*/ 777389 w 1328412"/>
              <a:gd name="connsiteY8" fmla="*/ 1810929 h 2311317"/>
              <a:gd name="connsiteX9" fmla="*/ 643357 w 1328412"/>
              <a:gd name="connsiteY9" fmla="*/ 1936026 h 2311317"/>
              <a:gd name="connsiteX10" fmla="*/ 545066 w 1328412"/>
              <a:gd name="connsiteY10" fmla="*/ 2016445 h 2311317"/>
              <a:gd name="connsiteX11" fmla="*/ 470604 w 1328412"/>
              <a:gd name="connsiteY11" fmla="*/ 2073037 h 2311317"/>
              <a:gd name="connsiteX12" fmla="*/ 360399 w 1328412"/>
              <a:gd name="connsiteY12" fmla="*/ 2147499 h 2311317"/>
              <a:gd name="connsiteX13" fmla="*/ 232323 w 1328412"/>
              <a:gd name="connsiteY13" fmla="*/ 2221962 h 2311317"/>
              <a:gd name="connsiteX14" fmla="*/ 163818 w 1328412"/>
              <a:gd name="connsiteY14" fmla="*/ 2257704 h 2311317"/>
              <a:gd name="connsiteX15" fmla="*/ 53613 w 1328412"/>
              <a:gd name="connsiteY15" fmla="*/ 2305360 h 2311317"/>
              <a:gd name="connsiteX16" fmla="*/ 26807 w 1328412"/>
              <a:gd name="connsiteY16" fmla="*/ 2311317 h 2311317"/>
              <a:gd name="connsiteX17" fmla="*/ 11914 w 1328412"/>
              <a:gd name="connsiteY17" fmla="*/ 2311317 h 2311317"/>
              <a:gd name="connsiteX18" fmla="*/ 0 w 1328412"/>
              <a:gd name="connsiteY18" fmla="*/ 2302382 h 2311317"/>
              <a:gd name="connsiteX19" fmla="*/ 2979 w 1328412"/>
              <a:gd name="connsiteY19" fmla="*/ 2287489 h 2311317"/>
              <a:gd name="connsiteX20" fmla="*/ 8936 w 1328412"/>
              <a:gd name="connsiteY20" fmla="*/ 2266640 h 2311317"/>
              <a:gd name="connsiteX21" fmla="*/ 20850 w 1328412"/>
              <a:gd name="connsiteY21" fmla="*/ 2254726 h 2311317"/>
              <a:gd name="connsiteX22" fmla="*/ 71484 w 1328412"/>
              <a:gd name="connsiteY22" fmla="*/ 2221962 h 2311317"/>
              <a:gd name="connsiteX23" fmla="*/ 190624 w 1328412"/>
              <a:gd name="connsiteY23" fmla="*/ 2144521 h 2311317"/>
              <a:gd name="connsiteX24" fmla="*/ 274022 w 1328412"/>
              <a:gd name="connsiteY24" fmla="*/ 2081972 h 2311317"/>
              <a:gd name="connsiteX25" fmla="*/ 351463 w 1328412"/>
              <a:gd name="connsiteY25" fmla="*/ 2016445 h 2311317"/>
              <a:gd name="connsiteX26" fmla="*/ 405076 w 1328412"/>
              <a:gd name="connsiteY26" fmla="*/ 1968789 h 2311317"/>
              <a:gd name="connsiteX27" fmla="*/ 494432 w 1328412"/>
              <a:gd name="connsiteY27" fmla="*/ 1879434 h 2311317"/>
              <a:gd name="connsiteX28" fmla="*/ 568894 w 1328412"/>
              <a:gd name="connsiteY28" fmla="*/ 1796036 h 2311317"/>
              <a:gd name="connsiteX29" fmla="*/ 631443 w 1328412"/>
              <a:gd name="connsiteY29" fmla="*/ 1715617 h 2311317"/>
              <a:gd name="connsiteX30" fmla="*/ 685056 w 1328412"/>
              <a:gd name="connsiteY30" fmla="*/ 1641154 h 2311317"/>
              <a:gd name="connsiteX31" fmla="*/ 729733 w 1328412"/>
              <a:gd name="connsiteY31" fmla="*/ 1566692 h 2311317"/>
              <a:gd name="connsiteX32" fmla="*/ 783346 w 1328412"/>
              <a:gd name="connsiteY32" fmla="*/ 1474358 h 2311317"/>
              <a:gd name="connsiteX33" fmla="*/ 822067 w 1328412"/>
              <a:gd name="connsiteY33" fmla="*/ 1390960 h 2311317"/>
              <a:gd name="connsiteX34" fmla="*/ 860787 w 1328412"/>
              <a:gd name="connsiteY34" fmla="*/ 1304584 h 2311317"/>
              <a:gd name="connsiteX35" fmla="*/ 890572 w 1328412"/>
              <a:gd name="connsiteY35" fmla="*/ 1221185 h 2311317"/>
              <a:gd name="connsiteX36" fmla="*/ 914400 w 1328412"/>
              <a:gd name="connsiteY36" fmla="*/ 1146723 h 2311317"/>
              <a:gd name="connsiteX37" fmla="*/ 935250 w 1328412"/>
              <a:gd name="connsiteY37" fmla="*/ 1075239 h 2311317"/>
              <a:gd name="connsiteX38" fmla="*/ 953121 w 1328412"/>
              <a:gd name="connsiteY38" fmla="*/ 1003755 h 2311317"/>
              <a:gd name="connsiteX39" fmla="*/ 965035 w 1328412"/>
              <a:gd name="connsiteY39" fmla="*/ 938228 h 2311317"/>
              <a:gd name="connsiteX40" fmla="*/ 976949 w 1328412"/>
              <a:gd name="connsiteY40" fmla="*/ 854830 h 2311317"/>
              <a:gd name="connsiteX41" fmla="*/ 991841 w 1328412"/>
              <a:gd name="connsiteY41" fmla="*/ 729733 h 2311317"/>
              <a:gd name="connsiteX42" fmla="*/ 997798 w 1328412"/>
              <a:gd name="connsiteY42" fmla="*/ 693991 h 2311317"/>
              <a:gd name="connsiteX43" fmla="*/ 1006734 w 1328412"/>
              <a:gd name="connsiteY43" fmla="*/ 622507 h 2311317"/>
              <a:gd name="connsiteX44" fmla="*/ 1015669 w 1328412"/>
              <a:gd name="connsiteY44" fmla="*/ 524216 h 2311317"/>
              <a:gd name="connsiteX45" fmla="*/ 1018648 w 1328412"/>
              <a:gd name="connsiteY45" fmla="*/ 464646 h 2311317"/>
              <a:gd name="connsiteX46" fmla="*/ 1018648 w 1328412"/>
              <a:gd name="connsiteY46" fmla="*/ 402098 h 2311317"/>
              <a:gd name="connsiteX47" fmla="*/ 1018648 w 1328412"/>
              <a:gd name="connsiteY47" fmla="*/ 363377 h 2311317"/>
              <a:gd name="connsiteX48" fmla="*/ 1015669 w 1328412"/>
              <a:gd name="connsiteY48" fmla="*/ 330613 h 2311317"/>
              <a:gd name="connsiteX49" fmla="*/ 1012691 w 1328412"/>
              <a:gd name="connsiteY49" fmla="*/ 303807 h 2311317"/>
              <a:gd name="connsiteX50" fmla="*/ 1003755 w 1328412"/>
              <a:gd name="connsiteY50" fmla="*/ 259129 h 2311317"/>
              <a:gd name="connsiteX51" fmla="*/ 985884 w 1328412"/>
              <a:gd name="connsiteY51" fmla="*/ 202538 h 2311317"/>
              <a:gd name="connsiteX52" fmla="*/ 970992 w 1328412"/>
              <a:gd name="connsiteY52" fmla="*/ 175731 h 2311317"/>
              <a:gd name="connsiteX53" fmla="*/ 953121 w 1328412"/>
              <a:gd name="connsiteY53" fmla="*/ 151903 h 2311317"/>
              <a:gd name="connsiteX54" fmla="*/ 923336 w 1328412"/>
              <a:gd name="connsiteY54" fmla="*/ 122118 h 2311317"/>
              <a:gd name="connsiteX55" fmla="*/ 896529 w 1328412"/>
              <a:gd name="connsiteY55" fmla="*/ 98290 h 2311317"/>
              <a:gd name="connsiteX56" fmla="*/ 863766 w 1328412"/>
              <a:gd name="connsiteY56" fmla="*/ 77441 h 2311317"/>
              <a:gd name="connsiteX57" fmla="*/ 839938 w 1328412"/>
              <a:gd name="connsiteY57" fmla="*/ 62548 h 2311317"/>
              <a:gd name="connsiteX58" fmla="*/ 822067 w 1328412"/>
              <a:gd name="connsiteY58" fmla="*/ 44677 h 2311317"/>
              <a:gd name="connsiteX59" fmla="*/ 813131 w 1328412"/>
              <a:gd name="connsiteY59" fmla="*/ 26806 h 2311317"/>
              <a:gd name="connsiteX60" fmla="*/ 816110 w 1328412"/>
              <a:gd name="connsiteY60" fmla="*/ 14892 h 2311317"/>
              <a:gd name="connsiteX61" fmla="*/ 822067 w 1328412"/>
              <a:gd name="connsiteY61" fmla="*/ 8935 h 2311317"/>
              <a:gd name="connsiteX62" fmla="*/ 854830 w 1328412"/>
              <a:gd name="connsiteY62" fmla="*/ 0 h 2311317"/>
              <a:gd name="connsiteX63" fmla="*/ 938228 w 1328412"/>
              <a:gd name="connsiteY63" fmla="*/ 11914 h 2311317"/>
              <a:gd name="connsiteX64" fmla="*/ 1009712 w 1328412"/>
              <a:gd name="connsiteY64" fmla="*/ 32763 h 2311317"/>
              <a:gd name="connsiteX65" fmla="*/ 1060347 w 1328412"/>
              <a:gd name="connsiteY65" fmla="*/ 50634 h 2311317"/>
              <a:gd name="connsiteX66" fmla="*/ 1125874 w 1328412"/>
              <a:gd name="connsiteY66" fmla="*/ 83398 h 2311317"/>
              <a:gd name="connsiteX67" fmla="*/ 1167573 w 1328412"/>
              <a:gd name="connsiteY67" fmla="*/ 107226 h 2311317"/>
              <a:gd name="connsiteX68" fmla="*/ 1209272 w 1328412"/>
              <a:gd name="connsiteY68" fmla="*/ 137011 h 2311317"/>
              <a:gd name="connsiteX69" fmla="*/ 1245014 w 1328412"/>
              <a:gd name="connsiteY69" fmla="*/ 169774 h 2311317"/>
              <a:gd name="connsiteX70" fmla="*/ 1292670 w 1328412"/>
              <a:gd name="connsiteY70" fmla="*/ 226366 h 2311317"/>
              <a:gd name="connsiteX71" fmla="*/ 1328412 w 1328412"/>
              <a:gd name="connsiteY71" fmla="*/ 282957 h 2311317"/>
              <a:gd name="connsiteX72" fmla="*/ 1328412 w 1328412"/>
              <a:gd name="connsiteY72" fmla="*/ 303807 h 2311317"/>
              <a:gd name="connsiteX73" fmla="*/ 1313519 w 1328412"/>
              <a:gd name="connsiteY73" fmla="*/ 360398 h 2311317"/>
              <a:gd name="connsiteX74" fmla="*/ 1292670 w 1328412"/>
              <a:gd name="connsiteY74" fmla="*/ 476560 h 2311317"/>
              <a:gd name="connsiteX75" fmla="*/ 1274799 w 1328412"/>
              <a:gd name="connsiteY75" fmla="*/ 595700 h 2311317"/>
              <a:gd name="connsiteX76" fmla="*/ 1262885 w 1328412"/>
              <a:gd name="connsiteY76" fmla="*/ 685055 h 2311317"/>
              <a:gd name="connsiteX77" fmla="*/ 1221186 w 1328412"/>
              <a:gd name="connsiteY77" fmla="*/ 875679 h 231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8412" h="2311317">
                <a:moveTo>
                  <a:pt x="1221186" y="875679"/>
                </a:moveTo>
                <a:lnTo>
                  <a:pt x="1149702" y="1119916"/>
                </a:lnTo>
                <a:lnTo>
                  <a:pt x="1125874" y="1191400"/>
                </a:lnTo>
                <a:lnTo>
                  <a:pt x="1075239" y="1328412"/>
                </a:lnTo>
                <a:lnTo>
                  <a:pt x="1033540" y="1426702"/>
                </a:lnTo>
                <a:lnTo>
                  <a:pt x="979927" y="1536907"/>
                </a:lnTo>
                <a:lnTo>
                  <a:pt x="920357" y="1641154"/>
                </a:lnTo>
                <a:lnTo>
                  <a:pt x="866744" y="1715617"/>
                </a:lnTo>
                <a:lnTo>
                  <a:pt x="777389" y="1810929"/>
                </a:lnTo>
                <a:lnTo>
                  <a:pt x="643357" y="1936026"/>
                </a:lnTo>
                <a:lnTo>
                  <a:pt x="545066" y="2016445"/>
                </a:lnTo>
                <a:lnTo>
                  <a:pt x="470604" y="2073037"/>
                </a:lnTo>
                <a:lnTo>
                  <a:pt x="360399" y="2147499"/>
                </a:lnTo>
                <a:lnTo>
                  <a:pt x="232323" y="2221962"/>
                </a:lnTo>
                <a:lnTo>
                  <a:pt x="163818" y="2257704"/>
                </a:lnTo>
                <a:lnTo>
                  <a:pt x="53613" y="2305360"/>
                </a:lnTo>
                <a:lnTo>
                  <a:pt x="26807" y="2311317"/>
                </a:lnTo>
                <a:lnTo>
                  <a:pt x="11914" y="2311317"/>
                </a:lnTo>
                <a:lnTo>
                  <a:pt x="0" y="2302382"/>
                </a:lnTo>
                <a:lnTo>
                  <a:pt x="2979" y="2287489"/>
                </a:lnTo>
                <a:lnTo>
                  <a:pt x="8936" y="2266640"/>
                </a:lnTo>
                <a:lnTo>
                  <a:pt x="20850" y="2254726"/>
                </a:lnTo>
                <a:lnTo>
                  <a:pt x="71484" y="2221962"/>
                </a:lnTo>
                <a:lnTo>
                  <a:pt x="190624" y="2144521"/>
                </a:lnTo>
                <a:lnTo>
                  <a:pt x="274022" y="2081972"/>
                </a:lnTo>
                <a:lnTo>
                  <a:pt x="351463" y="2016445"/>
                </a:lnTo>
                <a:lnTo>
                  <a:pt x="405076" y="1968789"/>
                </a:lnTo>
                <a:lnTo>
                  <a:pt x="494432" y="1879434"/>
                </a:lnTo>
                <a:lnTo>
                  <a:pt x="568894" y="1796036"/>
                </a:lnTo>
                <a:lnTo>
                  <a:pt x="631443" y="1715617"/>
                </a:lnTo>
                <a:lnTo>
                  <a:pt x="685056" y="1641154"/>
                </a:lnTo>
                <a:lnTo>
                  <a:pt x="729733" y="1566692"/>
                </a:lnTo>
                <a:lnTo>
                  <a:pt x="783346" y="1474358"/>
                </a:lnTo>
                <a:lnTo>
                  <a:pt x="822067" y="1390960"/>
                </a:lnTo>
                <a:lnTo>
                  <a:pt x="860787" y="1304584"/>
                </a:lnTo>
                <a:lnTo>
                  <a:pt x="890572" y="1221185"/>
                </a:lnTo>
                <a:lnTo>
                  <a:pt x="914400" y="1146723"/>
                </a:lnTo>
                <a:lnTo>
                  <a:pt x="935250" y="1075239"/>
                </a:lnTo>
                <a:lnTo>
                  <a:pt x="953121" y="1003755"/>
                </a:lnTo>
                <a:lnTo>
                  <a:pt x="965035" y="938228"/>
                </a:lnTo>
                <a:lnTo>
                  <a:pt x="976949" y="854830"/>
                </a:lnTo>
                <a:lnTo>
                  <a:pt x="991841" y="729733"/>
                </a:lnTo>
                <a:lnTo>
                  <a:pt x="997798" y="693991"/>
                </a:lnTo>
                <a:lnTo>
                  <a:pt x="1006734" y="622507"/>
                </a:lnTo>
                <a:lnTo>
                  <a:pt x="1015669" y="524216"/>
                </a:lnTo>
                <a:lnTo>
                  <a:pt x="1018648" y="464646"/>
                </a:lnTo>
                <a:lnTo>
                  <a:pt x="1018648" y="402098"/>
                </a:lnTo>
                <a:lnTo>
                  <a:pt x="1018648" y="363377"/>
                </a:lnTo>
                <a:lnTo>
                  <a:pt x="1015669" y="330613"/>
                </a:lnTo>
                <a:lnTo>
                  <a:pt x="1012691" y="303807"/>
                </a:lnTo>
                <a:lnTo>
                  <a:pt x="1003755" y="259129"/>
                </a:lnTo>
                <a:lnTo>
                  <a:pt x="985884" y="202538"/>
                </a:lnTo>
                <a:lnTo>
                  <a:pt x="970992" y="175731"/>
                </a:lnTo>
                <a:lnTo>
                  <a:pt x="953121" y="151903"/>
                </a:lnTo>
                <a:lnTo>
                  <a:pt x="923336" y="122118"/>
                </a:lnTo>
                <a:lnTo>
                  <a:pt x="896529" y="98290"/>
                </a:lnTo>
                <a:lnTo>
                  <a:pt x="863766" y="77441"/>
                </a:lnTo>
                <a:lnTo>
                  <a:pt x="839938" y="62548"/>
                </a:lnTo>
                <a:lnTo>
                  <a:pt x="822067" y="44677"/>
                </a:lnTo>
                <a:cubicBezTo>
                  <a:pt x="812620" y="28934"/>
                  <a:pt x="813131" y="35574"/>
                  <a:pt x="813131" y="26806"/>
                </a:cubicBezTo>
                <a:lnTo>
                  <a:pt x="816110" y="14892"/>
                </a:lnTo>
                <a:lnTo>
                  <a:pt x="822067" y="8935"/>
                </a:lnTo>
                <a:lnTo>
                  <a:pt x="854830" y="0"/>
                </a:lnTo>
                <a:lnTo>
                  <a:pt x="938228" y="11914"/>
                </a:lnTo>
                <a:lnTo>
                  <a:pt x="1009712" y="32763"/>
                </a:lnTo>
                <a:lnTo>
                  <a:pt x="1060347" y="50634"/>
                </a:lnTo>
                <a:lnTo>
                  <a:pt x="1125874" y="83398"/>
                </a:lnTo>
                <a:lnTo>
                  <a:pt x="1167573" y="107226"/>
                </a:lnTo>
                <a:lnTo>
                  <a:pt x="1209272" y="137011"/>
                </a:lnTo>
                <a:lnTo>
                  <a:pt x="1245014" y="169774"/>
                </a:lnTo>
                <a:lnTo>
                  <a:pt x="1292670" y="226366"/>
                </a:lnTo>
                <a:lnTo>
                  <a:pt x="1328412" y="282957"/>
                </a:lnTo>
                <a:lnTo>
                  <a:pt x="1328412" y="303807"/>
                </a:lnTo>
                <a:lnTo>
                  <a:pt x="1313519" y="360398"/>
                </a:lnTo>
                <a:lnTo>
                  <a:pt x="1292670" y="476560"/>
                </a:lnTo>
                <a:lnTo>
                  <a:pt x="1274799" y="595700"/>
                </a:lnTo>
                <a:lnTo>
                  <a:pt x="1262885" y="685055"/>
                </a:lnTo>
                <a:lnTo>
                  <a:pt x="1221186" y="875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846034B-A036-4EE9-A1B6-E6033B73C63B}"/>
              </a:ext>
            </a:extLst>
          </p:cNvPr>
          <p:cNvSpPr/>
          <p:nvPr/>
        </p:nvSpPr>
        <p:spPr>
          <a:xfrm>
            <a:off x="4237038" y="1868488"/>
            <a:ext cx="2830512" cy="1670050"/>
          </a:xfrm>
          <a:custGeom>
            <a:avLst/>
            <a:gdLst>
              <a:gd name="connsiteX0" fmla="*/ 1524000 w 2831306"/>
              <a:gd name="connsiteY0" fmla="*/ 554832 h 1669257"/>
              <a:gd name="connsiteX1" fmla="*/ 1485900 w 2831306"/>
              <a:gd name="connsiteY1" fmla="*/ 819150 h 1669257"/>
              <a:gd name="connsiteX2" fmla="*/ 1447800 w 2831306"/>
              <a:gd name="connsiteY2" fmla="*/ 1062038 h 1669257"/>
              <a:gd name="connsiteX3" fmla="*/ 1433512 w 2831306"/>
              <a:gd name="connsiteY3" fmla="*/ 1164432 h 1669257"/>
              <a:gd name="connsiteX4" fmla="*/ 1423987 w 2831306"/>
              <a:gd name="connsiteY4" fmla="*/ 1223963 h 1669257"/>
              <a:gd name="connsiteX5" fmla="*/ 1423987 w 2831306"/>
              <a:gd name="connsiteY5" fmla="*/ 1257300 h 1669257"/>
              <a:gd name="connsiteX6" fmla="*/ 1428750 w 2831306"/>
              <a:gd name="connsiteY6" fmla="*/ 1297782 h 1669257"/>
              <a:gd name="connsiteX7" fmla="*/ 1435894 w 2831306"/>
              <a:gd name="connsiteY7" fmla="*/ 1331119 h 1669257"/>
              <a:gd name="connsiteX8" fmla="*/ 1443037 w 2831306"/>
              <a:gd name="connsiteY8" fmla="*/ 1359694 h 1669257"/>
              <a:gd name="connsiteX9" fmla="*/ 1457325 w 2831306"/>
              <a:gd name="connsiteY9" fmla="*/ 1393032 h 1669257"/>
              <a:gd name="connsiteX10" fmla="*/ 1476375 w 2831306"/>
              <a:gd name="connsiteY10" fmla="*/ 1426369 h 1669257"/>
              <a:gd name="connsiteX11" fmla="*/ 1497806 w 2831306"/>
              <a:gd name="connsiteY11" fmla="*/ 1454944 h 1669257"/>
              <a:gd name="connsiteX12" fmla="*/ 1519237 w 2831306"/>
              <a:gd name="connsiteY12" fmla="*/ 1478757 h 1669257"/>
              <a:gd name="connsiteX13" fmla="*/ 1547812 w 2831306"/>
              <a:gd name="connsiteY13" fmla="*/ 1504950 h 1669257"/>
              <a:gd name="connsiteX14" fmla="*/ 1593056 w 2831306"/>
              <a:gd name="connsiteY14" fmla="*/ 1538288 h 1669257"/>
              <a:gd name="connsiteX15" fmla="*/ 1645444 w 2831306"/>
              <a:gd name="connsiteY15" fmla="*/ 1569244 h 1669257"/>
              <a:gd name="connsiteX16" fmla="*/ 1704975 w 2831306"/>
              <a:gd name="connsiteY16" fmla="*/ 1597819 h 1669257"/>
              <a:gd name="connsiteX17" fmla="*/ 1776412 w 2831306"/>
              <a:gd name="connsiteY17" fmla="*/ 1621632 h 1669257"/>
              <a:gd name="connsiteX18" fmla="*/ 1833562 w 2831306"/>
              <a:gd name="connsiteY18" fmla="*/ 1635919 h 1669257"/>
              <a:gd name="connsiteX19" fmla="*/ 1952625 w 2831306"/>
              <a:gd name="connsiteY19" fmla="*/ 1650207 h 1669257"/>
              <a:gd name="connsiteX20" fmla="*/ 2138362 w 2831306"/>
              <a:gd name="connsiteY20" fmla="*/ 1662113 h 1669257"/>
              <a:gd name="connsiteX21" fmla="*/ 2276475 w 2831306"/>
              <a:gd name="connsiteY21" fmla="*/ 1669257 h 1669257"/>
              <a:gd name="connsiteX22" fmla="*/ 2421731 w 2831306"/>
              <a:gd name="connsiteY22" fmla="*/ 1669257 h 1669257"/>
              <a:gd name="connsiteX23" fmla="*/ 2597944 w 2831306"/>
              <a:gd name="connsiteY23" fmla="*/ 1657350 h 1669257"/>
              <a:gd name="connsiteX24" fmla="*/ 2724150 w 2831306"/>
              <a:gd name="connsiteY24" fmla="*/ 1647825 h 1669257"/>
              <a:gd name="connsiteX25" fmla="*/ 2755106 w 2831306"/>
              <a:gd name="connsiteY25" fmla="*/ 1640682 h 1669257"/>
              <a:gd name="connsiteX26" fmla="*/ 2783681 w 2831306"/>
              <a:gd name="connsiteY26" fmla="*/ 1628775 h 1669257"/>
              <a:gd name="connsiteX27" fmla="*/ 2802731 w 2831306"/>
              <a:gd name="connsiteY27" fmla="*/ 1612107 h 1669257"/>
              <a:gd name="connsiteX28" fmla="*/ 2812256 w 2831306"/>
              <a:gd name="connsiteY28" fmla="*/ 1600200 h 1669257"/>
              <a:gd name="connsiteX29" fmla="*/ 2819400 w 2831306"/>
              <a:gd name="connsiteY29" fmla="*/ 1585913 h 1669257"/>
              <a:gd name="connsiteX30" fmla="*/ 2828925 w 2831306"/>
              <a:gd name="connsiteY30" fmla="*/ 1564482 h 1669257"/>
              <a:gd name="connsiteX31" fmla="*/ 2831306 w 2831306"/>
              <a:gd name="connsiteY31" fmla="*/ 1547813 h 1669257"/>
              <a:gd name="connsiteX32" fmla="*/ 2826544 w 2831306"/>
              <a:gd name="connsiteY32" fmla="*/ 1521619 h 1669257"/>
              <a:gd name="connsiteX33" fmla="*/ 2821781 w 2831306"/>
              <a:gd name="connsiteY33" fmla="*/ 1502569 h 1669257"/>
              <a:gd name="connsiteX34" fmla="*/ 2802731 w 2831306"/>
              <a:gd name="connsiteY34" fmla="*/ 1471613 h 1669257"/>
              <a:gd name="connsiteX35" fmla="*/ 2774156 w 2831306"/>
              <a:gd name="connsiteY35" fmla="*/ 1438275 h 1669257"/>
              <a:gd name="connsiteX36" fmla="*/ 2747962 w 2831306"/>
              <a:gd name="connsiteY36" fmla="*/ 1412082 h 1669257"/>
              <a:gd name="connsiteX37" fmla="*/ 2343150 w 2831306"/>
              <a:gd name="connsiteY37" fmla="*/ 1421607 h 1669257"/>
              <a:gd name="connsiteX38" fmla="*/ 2278856 w 2831306"/>
              <a:gd name="connsiteY38" fmla="*/ 1435894 h 1669257"/>
              <a:gd name="connsiteX39" fmla="*/ 2202656 w 2831306"/>
              <a:gd name="connsiteY39" fmla="*/ 1445419 h 1669257"/>
              <a:gd name="connsiteX40" fmla="*/ 2121694 w 2831306"/>
              <a:gd name="connsiteY40" fmla="*/ 1447800 h 1669257"/>
              <a:gd name="connsiteX41" fmla="*/ 2050256 w 2831306"/>
              <a:gd name="connsiteY41" fmla="*/ 1447800 h 1669257"/>
              <a:gd name="connsiteX42" fmla="*/ 1950244 w 2831306"/>
              <a:gd name="connsiteY42" fmla="*/ 1443038 h 1669257"/>
              <a:gd name="connsiteX43" fmla="*/ 1843087 w 2831306"/>
              <a:gd name="connsiteY43" fmla="*/ 1433513 h 1669257"/>
              <a:gd name="connsiteX44" fmla="*/ 1759744 w 2831306"/>
              <a:gd name="connsiteY44" fmla="*/ 1421607 h 1669257"/>
              <a:gd name="connsiteX45" fmla="*/ 1728787 w 2831306"/>
              <a:gd name="connsiteY45" fmla="*/ 1414463 h 1669257"/>
              <a:gd name="connsiteX46" fmla="*/ 1690687 w 2831306"/>
              <a:gd name="connsiteY46" fmla="*/ 1397794 h 1669257"/>
              <a:gd name="connsiteX47" fmla="*/ 1664494 w 2831306"/>
              <a:gd name="connsiteY47" fmla="*/ 1378744 h 1669257"/>
              <a:gd name="connsiteX48" fmla="*/ 1647825 w 2831306"/>
              <a:gd name="connsiteY48" fmla="*/ 1359694 h 1669257"/>
              <a:gd name="connsiteX49" fmla="*/ 1633537 w 2831306"/>
              <a:gd name="connsiteY49" fmla="*/ 1331119 h 1669257"/>
              <a:gd name="connsiteX50" fmla="*/ 1626394 w 2831306"/>
              <a:gd name="connsiteY50" fmla="*/ 1309688 h 1669257"/>
              <a:gd name="connsiteX51" fmla="*/ 1624012 w 2831306"/>
              <a:gd name="connsiteY51" fmla="*/ 1285875 h 1669257"/>
              <a:gd name="connsiteX52" fmla="*/ 1624012 w 2831306"/>
              <a:gd name="connsiteY52" fmla="*/ 1235869 h 1669257"/>
              <a:gd name="connsiteX53" fmla="*/ 1626394 w 2831306"/>
              <a:gd name="connsiteY53" fmla="*/ 1164432 h 1669257"/>
              <a:gd name="connsiteX54" fmla="*/ 1628775 w 2831306"/>
              <a:gd name="connsiteY54" fmla="*/ 1076325 h 1669257"/>
              <a:gd name="connsiteX55" fmla="*/ 1640681 w 2831306"/>
              <a:gd name="connsiteY55" fmla="*/ 966788 h 1669257"/>
              <a:gd name="connsiteX56" fmla="*/ 1654969 w 2831306"/>
              <a:gd name="connsiteY56" fmla="*/ 871538 h 1669257"/>
              <a:gd name="connsiteX57" fmla="*/ 1674019 w 2831306"/>
              <a:gd name="connsiteY57" fmla="*/ 778669 h 1669257"/>
              <a:gd name="connsiteX58" fmla="*/ 1695450 w 2831306"/>
              <a:gd name="connsiteY58" fmla="*/ 690563 h 1669257"/>
              <a:gd name="connsiteX59" fmla="*/ 1724025 w 2831306"/>
              <a:gd name="connsiteY59" fmla="*/ 583407 h 1669257"/>
              <a:gd name="connsiteX60" fmla="*/ 1762125 w 2831306"/>
              <a:gd name="connsiteY60" fmla="*/ 471488 h 1669257"/>
              <a:gd name="connsiteX61" fmla="*/ 1804987 w 2831306"/>
              <a:gd name="connsiteY61" fmla="*/ 373857 h 1669257"/>
              <a:gd name="connsiteX62" fmla="*/ 1845469 w 2831306"/>
              <a:gd name="connsiteY62" fmla="*/ 326232 h 1669257"/>
              <a:gd name="connsiteX63" fmla="*/ 1876425 w 2831306"/>
              <a:gd name="connsiteY63" fmla="*/ 285750 h 1669257"/>
              <a:gd name="connsiteX64" fmla="*/ 1905000 w 2831306"/>
              <a:gd name="connsiteY64" fmla="*/ 247650 h 1669257"/>
              <a:gd name="connsiteX65" fmla="*/ 1919287 w 2831306"/>
              <a:gd name="connsiteY65" fmla="*/ 223838 h 1669257"/>
              <a:gd name="connsiteX66" fmla="*/ 1933575 w 2831306"/>
              <a:gd name="connsiteY66" fmla="*/ 192882 h 1669257"/>
              <a:gd name="connsiteX67" fmla="*/ 1938337 w 2831306"/>
              <a:gd name="connsiteY67" fmla="*/ 176213 h 1669257"/>
              <a:gd name="connsiteX68" fmla="*/ 1935956 w 2831306"/>
              <a:gd name="connsiteY68" fmla="*/ 161925 h 1669257"/>
              <a:gd name="connsiteX69" fmla="*/ 1928812 w 2831306"/>
              <a:gd name="connsiteY69" fmla="*/ 147638 h 1669257"/>
              <a:gd name="connsiteX70" fmla="*/ 1912144 w 2831306"/>
              <a:gd name="connsiteY70" fmla="*/ 126207 h 1669257"/>
              <a:gd name="connsiteX71" fmla="*/ 1883569 w 2831306"/>
              <a:gd name="connsiteY71" fmla="*/ 104775 h 1669257"/>
              <a:gd name="connsiteX72" fmla="*/ 1797844 w 2831306"/>
              <a:gd name="connsiteY72" fmla="*/ 57150 h 1669257"/>
              <a:gd name="connsiteX73" fmla="*/ 1669256 w 2831306"/>
              <a:gd name="connsiteY73" fmla="*/ 9525 h 1669257"/>
              <a:gd name="connsiteX74" fmla="*/ 1635919 w 2831306"/>
              <a:gd name="connsiteY74" fmla="*/ 0 h 1669257"/>
              <a:gd name="connsiteX75" fmla="*/ 1621631 w 2831306"/>
              <a:gd name="connsiteY75" fmla="*/ 0 h 1669257"/>
              <a:gd name="connsiteX76" fmla="*/ 1595437 w 2831306"/>
              <a:gd name="connsiteY76" fmla="*/ 21432 h 1669257"/>
              <a:gd name="connsiteX77" fmla="*/ 1538287 w 2831306"/>
              <a:gd name="connsiteY77" fmla="*/ 66675 h 1669257"/>
              <a:gd name="connsiteX78" fmla="*/ 1516856 w 2831306"/>
              <a:gd name="connsiteY78" fmla="*/ 83344 h 1669257"/>
              <a:gd name="connsiteX79" fmla="*/ 1414462 w 2831306"/>
              <a:gd name="connsiteY79" fmla="*/ 126207 h 1669257"/>
              <a:gd name="connsiteX80" fmla="*/ 1207294 w 2831306"/>
              <a:gd name="connsiteY80" fmla="*/ 202407 h 1669257"/>
              <a:gd name="connsiteX81" fmla="*/ 1128712 w 2831306"/>
              <a:gd name="connsiteY81" fmla="*/ 228600 h 1669257"/>
              <a:gd name="connsiteX82" fmla="*/ 828675 w 2831306"/>
              <a:gd name="connsiteY82" fmla="*/ 304800 h 1669257"/>
              <a:gd name="connsiteX83" fmla="*/ 647700 w 2831306"/>
              <a:gd name="connsiteY83" fmla="*/ 354807 h 1669257"/>
              <a:gd name="connsiteX84" fmla="*/ 423862 w 2831306"/>
              <a:gd name="connsiteY84" fmla="*/ 419100 h 1669257"/>
              <a:gd name="connsiteX85" fmla="*/ 373856 w 2831306"/>
              <a:gd name="connsiteY85" fmla="*/ 421482 h 1669257"/>
              <a:gd name="connsiteX86" fmla="*/ 278606 w 2831306"/>
              <a:gd name="connsiteY86" fmla="*/ 421482 h 1669257"/>
              <a:gd name="connsiteX87" fmla="*/ 235744 w 2831306"/>
              <a:gd name="connsiteY87" fmla="*/ 414338 h 1669257"/>
              <a:gd name="connsiteX88" fmla="*/ 207169 w 2831306"/>
              <a:gd name="connsiteY88" fmla="*/ 407194 h 1669257"/>
              <a:gd name="connsiteX89" fmla="*/ 159544 w 2831306"/>
              <a:gd name="connsiteY89" fmla="*/ 390525 h 1669257"/>
              <a:gd name="connsiteX90" fmla="*/ 114300 w 2831306"/>
              <a:gd name="connsiteY90" fmla="*/ 369094 h 1669257"/>
              <a:gd name="connsiteX91" fmla="*/ 80962 w 2831306"/>
              <a:gd name="connsiteY91" fmla="*/ 347663 h 1669257"/>
              <a:gd name="connsiteX92" fmla="*/ 66675 w 2831306"/>
              <a:gd name="connsiteY92" fmla="*/ 335757 h 1669257"/>
              <a:gd name="connsiteX93" fmla="*/ 45244 w 2831306"/>
              <a:gd name="connsiteY93" fmla="*/ 323850 h 1669257"/>
              <a:gd name="connsiteX94" fmla="*/ 23812 w 2831306"/>
              <a:gd name="connsiteY94" fmla="*/ 316707 h 1669257"/>
              <a:gd name="connsiteX95" fmla="*/ 9525 w 2831306"/>
              <a:gd name="connsiteY95" fmla="*/ 316707 h 1669257"/>
              <a:gd name="connsiteX96" fmla="*/ 0 w 2831306"/>
              <a:gd name="connsiteY96" fmla="*/ 326232 h 1669257"/>
              <a:gd name="connsiteX97" fmla="*/ 2381 w 2831306"/>
              <a:gd name="connsiteY97" fmla="*/ 345282 h 1669257"/>
              <a:gd name="connsiteX98" fmla="*/ 26194 w 2831306"/>
              <a:gd name="connsiteY98" fmla="*/ 400050 h 1669257"/>
              <a:gd name="connsiteX99" fmla="*/ 59531 w 2831306"/>
              <a:gd name="connsiteY99" fmla="*/ 461963 h 1669257"/>
              <a:gd name="connsiteX100" fmla="*/ 107156 w 2831306"/>
              <a:gd name="connsiteY100" fmla="*/ 531019 h 1669257"/>
              <a:gd name="connsiteX101" fmla="*/ 183356 w 2831306"/>
              <a:gd name="connsiteY101" fmla="*/ 611982 h 1669257"/>
              <a:gd name="connsiteX102" fmla="*/ 235744 w 2831306"/>
              <a:gd name="connsiteY102" fmla="*/ 657225 h 1669257"/>
              <a:gd name="connsiteX103" fmla="*/ 264319 w 2831306"/>
              <a:gd name="connsiteY103" fmla="*/ 673894 h 1669257"/>
              <a:gd name="connsiteX104" fmla="*/ 280987 w 2831306"/>
              <a:gd name="connsiteY104" fmla="*/ 678657 h 1669257"/>
              <a:gd name="connsiteX105" fmla="*/ 307181 w 2831306"/>
              <a:gd name="connsiteY105" fmla="*/ 678657 h 1669257"/>
              <a:gd name="connsiteX106" fmla="*/ 352425 w 2831306"/>
              <a:gd name="connsiteY106" fmla="*/ 666750 h 1669257"/>
              <a:gd name="connsiteX107" fmla="*/ 388144 w 2831306"/>
              <a:gd name="connsiteY107" fmla="*/ 647700 h 1669257"/>
              <a:gd name="connsiteX108" fmla="*/ 521494 w 2831306"/>
              <a:gd name="connsiteY108" fmla="*/ 597694 h 1669257"/>
              <a:gd name="connsiteX109" fmla="*/ 757237 w 2831306"/>
              <a:gd name="connsiteY109" fmla="*/ 507207 h 1669257"/>
              <a:gd name="connsiteX110" fmla="*/ 890587 w 2831306"/>
              <a:gd name="connsiteY110" fmla="*/ 457200 h 1669257"/>
              <a:gd name="connsiteX111" fmla="*/ 1200150 w 2831306"/>
              <a:gd name="connsiteY111" fmla="*/ 357188 h 1669257"/>
              <a:gd name="connsiteX112" fmla="*/ 1419225 w 2831306"/>
              <a:gd name="connsiteY112" fmla="*/ 295275 h 1669257"/>
              <a:gd name="connsiteX113" fmla="*/ 1512094 w 2831306"/>
              <a:gd name="connsiteY113" fmla="*/ 266700 h 1669257"/>
              <a:gd name="connsiteX114" fmla="*/ 1524000 w 2831306"/>
              <a:gd name="connsiteY114" fmla="*/ 266700 h 1669257"/>
              <a:gd name="connsiteX115" fmla="*/ 1535906 w 2831306"/>
              <a:gd name="connsiteY115" fmla="*/ 269082 h 1669257"/>
              <a:gd name="connsiteX116" fmla="*/ 1545431 w 2831306"/>
              <a:gd name="connsiteY116" fmla="*/ 276225 h 1669257"/>
              <a:gd name="connsiteX117" fmla="*/ 1552575 w 2831306"/>
              <a:gd name="connsiteY117" fmla="*/ 290513 h 1669257"/>
              <a:gd name="connsiteX118" fmla="*/ 1557337 w 2831306"/>
              <a:gd name="connsiteY118" fmla="*/ 309563 h 1669257"/>
              <a:gd name="connsiteX119" fmla="*/ 1557337 w 2831306"/>
              <a:gd name="connsiteY119" fmla="*/ 345282 h 1669257"/>
              <a:gd name="connsiteX120" fmla="*/ 1524000 w 2831306"/>
              <a:gd name="connsiteY120" fmla="*/ 554832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31306" h="1669257">
                <a:moveTo>
                  <a:pt x="1524000" y="554832"/>
                </a:moveTo>
                <a:lnTo>
                  <a:pt x="1485900" y="819150"/>
                </a:lnTo>
                <a:lnTo>
                  <a:pt x="1447800" y="1062038"/>
                </a:lnTo>
                <a:lnTo>
                  <a:pt x="1433512" y="1164432"/>
                </a:lnTo>
                <a:lnTo>
                  <a:pt x="1423987" y="1223963"/>
                </a:lnTo>
                <a:lnTo>
                  <a:pt x="1423987" y="1257300"/>
                </a:lnTo>
                <a:lnTo>
                  <a:pt x="1428750" y="1297782"/>
                </a:lnTo>
                <a:lnTo>
                  <a:pt x="1435894" y="1331119"/>
                </a:lnTo>
                <a:lnTo>
                  <a:pt x="1443037" y="1359694"/>
                </a:lnTo>
                <a:lnTo>
                  <a:pt x="1457325" y="1393032"/>
                </a:lnTo>
                <a:lnTo>
                  <a:pt x="1476375" y="1426369"/>
                </a:lnTo>
                <a:lnTo>
                  <a:pt x="1497806" y="1454944"/>
                </a:lnTo>
                <a:lnTo>
                  <a:pt x="1519237" y="1478757"/>
                </a:lnTo>
                <a:lnTo>
                  <a:pt x="1547812" y="1504950"/>
                </a:lnTo>
                <a:lnTo>
                  <a:pt x="1593056" y="1538288"/>
                </a:lnTo>
                <a:lnTo>
                  <a:pt x="1645444" y="1569244"/>
                </a:lnTo>
                <a:lnTo>
                  <a:pt x="1704975" y="1597819"/>
                </a:lnTo>
                <a:lnTo>
                  <a:pt x="1776412" y="1621632"/>
                </a:lnTo>
                <a:lnTo>
                  <a:pt x="1833562" y="1635919"/>
                </a:lnTo>
                <a:lnTo>
                  <a:pt x="1952625" y="1650207"/>
                </a:lnTo>
                <a:lnTo>
                  <a:pt x="2138362" y="1662113"/>
                </a:lnTo>
                <a:lnTo>
                  <a:pt x="2276475" y="1669257"/>
                </a:lnTo>
                <a:lnTo>
                  <a:pt x="2421731" y="1669257"/>
                </a:lnTo>
                <a:lnTo>
                  <a:pt x="2597944" y="1657350"/>
                </a:lnTo>
                <a:lnTo>
                  <a:pt x="2724150" y="1647825"/>
                </a:lnTo>
                <a:lnTo>
                  <a:pt x="2755106" y="1640682"/>
                </a:lnTo>
                <a:lnTo>
                  <a:pt x="2783681" y="1628775"/>
                </a:lnTo>
                <a:lnTo>
                  <a:pt x="2802731" y="1612107"/>
                </a:lnTo>
                <a:lnTo>
                  <a:pt x="2812256" y="1600200"/>
                </a:lnTo>
                <a:lnTo>
                  <a:pt x="2819400" y="1585913"/>
                </a:lnTo>
                <a:lnTo>
                  <a:pt x="2828925" y="1564482"/>
                </a:lnTo>
                <a:lnTo>
                  <a:pt x="2831306" y="1547813"/>
                </a:lnTo>
                <a:lnTo>
                  <a:pt x="2826544" y="1521619"/>
                </a:lnTo>
                <a:lnTo>
                  <a:pt x="2821781" y="1502569"/>
                </a:lnTo>
                <a:lnTo>
                  <a:pt x="2802731" y="1471613"/>
                </a:lnTo>
                <a:lnTo>
                  <a:pt x="2774156" y="1438275"/>
                </a:lnTo>
                <a:lnTo>
                  <a:pt x="2747962" y="1412082"/>
                </a:lnTo>
                <a:lnTo>
                  <a:pt x="2343150" y="1421607"/>
                </a:lnTo>
                <a:lnTo>
                  <a:pt x="2278856" y="1435894"/>
                </a:lnTo>
                <a:lnTo>
                  <a:pt x="2202656" y="1445419"/>
                </a:lnTo>
                <a:lnTo>
                  <a:pt x="2121694" y="1447800"/>
                </a:lnTo>
                <a:lnTo>
                  <a:pt x="2050256" y="1447800"/>
                </a:lnTo>
                <a:lnTo>
                  <a:pt x="1950244" y="1443038"/>
                </a:lnTo>
                <a:lnTo>
                  <a:pt x="1843087" y="1433513"/>
                </a:lnTo>
                <a:lnTo>
                  <a:pt x="1759744" y="1421607"/>
                </a:lnTo>
                <a:lnTo>
                  <a:pt x="1728787" y="1414463"/>
                </a:lnTo>
                <a:lnTo>
                  <a:pt x="1690687" y="1397794"/>
                </a:lnTo>
                <a:lnTo>
                  <a:pt x="1664494" y="1378744"/>
                </a:lnTo>
                <a:lnTo>
                  <a:pt x="1647825" y="1359694"/>
                </a:lnTo>
                <a:lnTo>
                  <a:pt x="1633537" y="1331119"/>
                </a:lnTo>
                <a:lnTo>
                  <a:pt x="1626394" y="1309688"/>
                </a:lnTo>
                <a:lnTo>
                  <a:pt x="1624012" y="1285875"/>
                </a:lnTo>
                <a:lnTo>
                  <a:pt x="1624012" y="1235869"/>
                </a:lnTo>
                <a:lnTo>
                  <a:pt x="1626394" y="1164432"/>
                </a:lnTo>
                <a:cubicBezTo>
                  <a:pt x="1627188" y="1135063"/>
                  <a:pt x="1627981" y="1105694"/>
                  <a:pt x="1628775" y="1076325"/>
                </a:cubicBezTo>
                <a:lnTo>
                  <a:pt x="1640681" y="966788"/>
                </a:lnTo>
                <a:lnTo>
                  <a:pt x="1654969" y="871538"/>
                </a:lnTo>
                <a:lnTo>
                  <a:pt x="1674019" y="778669"/>
                </a:lnTo>
                <a:lnTo>
                  <a:pt x="1695450" y="690563"/>
                </a:lnTo>
                <a:lnTo>
                  <a:pt x="1724025" y="583407"/>
                </a:lnTo>
                <a:lnTo>
                  <a:pt x="1762125" y="471488"/>
                </a:lnTo>
                <a:lnTo>
                  <a:pt x="1804987" y="373857"/>
                </a:lnTo>
                <a:lnTo>
                  <a:pt x="1845469" y="326232"/>
                </a:lnTo>
                <a:lnTo>
                  <a:pt x="1876425" y="285750"/>
                </a:lnTo>
                <a:lnTo>
                  <a:pt x="1905000" y="247650"/>
                </a:lnTo>
                <a:lnTo>
                  <a:pt x="1919287" y="223838"/>
                </a:lnTo>
                <a:lnTo>
                  <a:pt x="1933575" y="192882"/>
                </a:lnTo>
                <a:lnTo>
                  <a:pt x="1938337" y="176213"/>
                </a:lnTo>
                <a:lnTo>
                  <a:pt x="1935956" y="161925"/>
                </a:lnTo>
                <a:lnTo>
                  <a:pt x="1928812" y="147638"/>
                </a:lnTo>
                <a:lnTo>
                  <a:pt x="1912144" y="126207"/>
                </a:lnTo>
                <a:lnTo>
                  <a:pt x="1883569" y="104775"/>
                </a:lnTo>
                <a:lnTo>
                  <a:pt x="1797844" y="57150"/>
                </a:lnTo>
                <a:lnTo>
                  <a:pt x="1669256" y="9525"/>
                </a:lnTo>
                <a:lnTo>
                  <a:pt x="1635919" y="0"/>
                </a:lnTo>
                <a:lnTo>
                  <a:pt x="1621631" y="0"/>
                </a:lnTo>
                <a:lnTo>
                  <a:pt x="1595437" y="21432"/>
                </a:lnTo>
                <a:lnTo>
                  <a:pt x="1538287" y="66675"/>
                </a:lnTo>
                <a:lnTo>
                  <a:pt x="1516856" y="83344"/>
                </a:lnTo>
                <a:lnTo>
                  <a:pt x="1414462" y="126207"/>
                </a:lnTo>
                <a:lnTo>
                  <a:pt x="1207294" y="202407"/>
                </a:lnTo>
                <a:lnTo>
                  <a:pt x="1128712" y="228600"/>
                </a:lnTo>
                <a:lnTo>
                  <a:pt x="828675" y="304800"/>
                </a:lnTo>
                <a:lnTo>
                  <a:pt x="647700" y="354807"/>
                </a:lnTo>
                <a:lnTo>
                  <a:pt x="423862" y="419100"/>
                </a:lnTo>
                <a:lnTo>
                  <a:pt x="373856" y="421482"/>
                </a:lnTo>
                <a:lnTo>
                  <a:pt x="278606" y="421482"/>
                </a:lnTo>
                <a:lnTo>
                  <a:pt x="235744" y="414338"/>
                </a:lnTo>
                <a:lnTo>
                  <a:pt x="207169" y="407194"/>
                </a:lnTo>
                <a:lnTo>
                  <a:pt x="159544" y="390525"/>
                </a:lnTo>
                <a:lnTo>
                  <a:pt x="114300" y="369094"/>
                </a:lnTo>
                <a:lnTo>
                  <a:pt x="80962" y="347663"/>
                </a:lnTo>
                <a:lnTo>
                  <a:pt x="66675" y="335757"/>
                </a:lnTo>
                <a:lnTo>
                  <a:pt x="45244" y="323850"/>
                </a:lnTo>
                <a:lnTo>
                  <a:pt x="23812" y="316707"/>
                </a:lnTo>
                <a:lnTo>
                  <a:pt x="9525" y="316707"/>
                </a:lnTo>
                <a:lnTo>
                  <a:pt x="0" y="326232"/>
                </a:lnTo>
                <a:lnTo>
                  <a:pt x="2381" y="345282"/>
                </a:lnTo>
                <a:lnTo>
                  <a:pt x="26194" y="400050"/>
                </a:lnTo>
                <a:lnTo>
                  <a:pt x="59531" y="461963"/>
                </a:lnTo>
                <a:lnTo>
                  <a:pt x="107156" y="531019"/>
                </a:lnTo>
                <a:lnTo>
                  <a:pt x="183356" y="611982"/>
                </a:lnTo>
                <a:lnTo>
                  <a:pt x="235744" y="657225"/>
                </a:lnTo>
                <a:lnTo>
                  <a:pt x="264319" y="673894"/>
                </a:lnTo>
                <a:lnTo>
                  <a:pt x="280987" y="678657"/>
                </a:lnTo>
                <a:lnTo>
                  <a:pt x="307181" y="678657"/>
                </a:lnTo>
                <a:lnTo>
                  <a:pt x="352425" y="666750"/>
                </a:lnTo>
                <a:lnTo>
                  <a:pt x="388144" y="647700"/>
                </a:lnTo>
                <a:lnTo>
                  <a:pt x="521494" y="597694"/>
                </a:lnTo>
                <a:lnTo>
                  <a:pt x="757237" y="507207"/>
                </a:lnTo>
                <a:lnTo>
                  <a:pt x="890587" y="457200"/>
                </a:lnTo>
                <a:lnTo>
                  <a:pt x="1200150" y="357188"/>
                </a:lnTo>
                <a:lnTo>
                  <a:pt x="1419225" y="295275"/>
                </a:lnTo>
                <a:lnTo>
                  <a:pt x="1512094" y="266700"/>
                </a:lnTo>
                <a:lnTo>
                  <a:pt x="1524000" y="266700"/>
                </a:lnTo>
                <a:lnTo>
                  <a:pt x="1535906" y="269082"/>
                </a:lnTo>
                <a:lnTo>
                  <a:pt x="1545431" y="276225"/>
                </a:lnTo>
                <a:lnTo>
                  <a:pt x="1552575" y="290513"/>
                </a:lnTo>
                <a:lnTo>
                  <a:pt x="1557337" y="309563"/>
                </a:lnTo>
                <a:lnTo>
                  <a:pt x="1557337" y="345282"/>
                </a:lnTo>
                <a:lnTo>
                  <a:pt x="1524000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829ACB8-F1A3-4FF5-9FC1-169903643529}"/>
              </a:ext>
            </a:extLst>
          </p:cNvPr>
          <p:cNvSpPr/>
          <p:nvPr/>
        </p:nvSpPr>
        <p:spPr>
          <a:xfrm>
            <a:off x="6491288" y="2703513"/>
            <a:ext cx="555625" cy="657225"/>
          </a:xfrm>
          <a:custGeom>
            <a:avLst/>
            <a:gdLst>
              <a:gd name="connsiteX0" fmla="*/ 423862 w 554831"/>
              <a:gd name="connsiteY0" fmla="*/ 192881 h 657225"/>
              <a:gd name="connsiteX1" fmla="*/ 433387 w 554831"/>
              <a:gd name="connsiteY1" fmla="*/ 278606 h 657225"/>
              <a:gd name="connsiteX2" fmla="*/ 442912 w 554831"/>
              <a:gd name="connsiteY2" fmla="*/ 364331 h 657225"/>
              <a:gd name="connsiteX3" fmla="*/ 461962 w 554831"/>
              <a:gd name="connsiteY3" fmla="*/ 469106 h 657225"/>
              <a:gd name="connsiteX4" fmla="*/ 481012 w 554831"/>
              <a:gd name="connsiteY4" fmla="*/ 554831 h 657225"/>
              <a:gd name="connsiteX5" fmla="*/ 490537 w 554831"/>
              <a:gd name="connsiteY5" fmla="*/ 578644 h 657225"/>
              <a:gd name="connsiteX6" fmla="*/ 516731 w 554831"/>
              <a:gd name="connsiteY6" fmla="*/ 604837 h 657225"/>
              <a:gd name="connsiteX7" fmla="*/ 554831 w 554831"/>
              <a:gd name="connsiteY7" fmla="*/ 657225 h 657225"/>
              <a:gd name="connsiteX8" fmla="*/ 0 w 554831"/>
              <a:gd name="connsiteY8" fmla="*/ 609600 h 657225"/>
              <a:gd name="connsiteX9" fmla="*/ 54768 w 554831"/>
              <a:gd name="connsiteY9" fmla="*/ 595312 h 657225"/>
              <a:gd name="connsiteX10" fmla="*/ 100012 w 554831"/>
              <a:gd name="connsiteY10" fmla="*/ 581025 h 657225"/>
              <a:gd name="connsiteX11" fmla="*/ 138112 w 554831"/>
              <a:gd name="connsiteY11" fmla="*/ 564356 h 657225"/>
              <a:gd name="connsiteX12" fmla="*/ 166687 w 554831"/>
              <a:gd name="connsiteY12" fmla="*/ 550069 h 657225"/>
              <a:gd name="connsiteX13" fmla="*/ 192881 w 554831"/>
              <a:gd name="connsiteY13" fmla="*/ 526256 h 657225"/>
              <a:gd name="connsiteX14" fmla="*/ 207168 w 554831"/>
              <a:gd name="connsiteY14" fmla="*/ 504825 h 657225"/>
              <a:gd name="connsiteX15" fmla="*/ 254793 w 554831"/>
              <a:gd name="connsiteY15" fmla="*/ 390525 h 657225"/>
              <a:gd name="connsiteX16" fmla="*/ 302418 w 554831"/>
              <a:gd name="connsiteY16" fmla="*/ 245269 h 657225"/>
              <a:gd name="connsiteX17" fmla="*/ 352425 w 554831"/>
              <a:gd name="connsiteY17" fmla="*/ 78581 h 657225"/>
              <a:gd name="connsiteX18" fmla="*/ 366712 w 554831"/>
              <a:gd name="connsiteY18" fmla="*/ 35719 h 657225"/>
              <a:gd name="connsiteX19" fmla="*/ 373856 w 554831"/>
              <a:gd name="connsiteY19" fmla="*/ 14287 h 657225"/>
              <a:gd name="connsiteX20" fmla="*/ 383381 w 554831"/>
              <a:gd name="connsiteY20" fmla="*/ 4762 h 657225"/>
              <a:gd name="connsiteX21" fmla="*/ 392906 w 554831"/>
              <a:gd name="connsiteY21" fmla="*/ 0 h 657225"/>
              <a:gd name="connsiteX22" fmla="*/ 400050 w 554831"/>
              <a:gd name="connsiteY22" fmla="*/ 0 h 657225"/>
              <a:gd name="connsiteX23" fmla="*/ 411956 w 554831"/>
              <a:gd name="connsiteY23" fmla="*/ 2381 h 657225"/>
              <a:gd name="connsiteX24" fmla="*/ 414337 w 554831"/>
              <a:gd name="connsiteY24" fmla="*/ 7144 h 657225"/>
              <a:gd name="connsiteX25" fmla="*/ 416718 w 554831"/>
              <a:gd name="connsiteY25" fmla="*/ 26194 h 657225"/>
              <a:gd name="connsiteX26" fmla="*/ 423862 w 554831"/>
              <a:gd name="connsiteY26" fmla="*/ 192881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4831" h="657225">
                <a:moveTo>
                  <a:pt x="423862" y="192881"/>
                </a:moveTo>
                <a:lnTo>
                  <a:pt x="433387" y="278606"/>
                </a:lnTo>
                <a:lnTo>
                  <a:pt x="442912" y="364331"/>
                </a:lnTo>
                <a:lnTo>
                  <a:pt x="461962" y="469106"/>
                </a:lnTo>
                <a:lnTo>
                  <a:pt x="481012" y="554831"/>
                </a:lnTo>
                <a:lnTo>
                  <a:pt x="490537" y="578644"/>
                </a:lnTo>
                <a:lnTo>
                  <a:pt x="516731" y="604837"/>
                </a:lnTo>
                <a:lnTo>
                  <a:pt x="554831" y="657225"/>
                </a:lnTo>
                <a:lnTo>
                  <a:pt x="0" y="609600"/>
                </a:lnTo>
                <a:lnTo>
                  <a:pt x="54768" y="595312"/>
                </a:lnTo>
                <a:lnTo>
                  <a:pt x="100012" y="581025"/>
                </a:lnTo>
                <a:lnTo>
                  <a:pt x="138112" y="564356"/>
                </a:lnTo>
                <a:lnTo>
                  <a:pt x="166687" y="550069"/>
                </a:lnTo>
                <a:lnTo>
                  <a:pt x="192881" y="526256"/>
                </a:lnTo>
                <a:lnTo>
                  <a:pt x="207168" y="504825"/>
                </a:lnTo>
                <a:lnTo>
                  <a:pt x="254793" y="390525"/>
                </a:lnTo>
                <a:lnTo>
                  <a:pt x="302418" y="245269"/>
                </a:lnTo>
                <a:lnTo>
                  <a:pt x="352425" y="78581"/>
                </a:lnTo>
                <a:lnTo>
                  <a:pt x="366712" y="35719"/>
                </a:lnTo>
                <a:lnTo>
                  <a:pt x="373856" y="14287"/>
                </a:lnTo>
                <a:lnTo>
                  <a:pt x="383381" y="4762"/>
                </a:lnTo>
                <a:lnTo>
                  <a:pt x="392906" y="0"/>
                </a:lnTo>
                <a:lnTo>
                  <a:pt x="400050" y="0"/>
                </a:lnTo>
                <a:lnTo>
                  <a:pt x="411956" y="2381"/>
                </a:lnTo>
                <a:lnTo>
                  <a:pt x="414337" y="7144"/>
                </a:lnTo>
                <a:lnTo>
                  <a:pt x="416718" y="26194"/>
                </a:lnTo>
                <a:lnTo>
                  <a:pt x="423862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C2B8462-2B91-47C0-BFCF-7ED3618C6936}"/>
              </a:ext>
            </a:extLst>
          </p:cNvPr>
          <p:cNvSpPr/>
          <p:nvPr/>
        </p:nvSpPr>
        <p:spPr>
          <a:xfrm>
            <a:off x="2865438" y="4076700"/>
            <a:ext cx="4151312" cy="760413"/>
          </a:xfrm>
          <a:custGeom>
            <a:avLst/>
            <a:gdLst>
              <a:gd name="connsiteX0" fmla="*/ 3198700 w 4150492"/>
              <a:gd name="connsiteY0" fmla="*/ 98578 h 761433"/>
              <a:gd name="connsiteX1" fmla="*/ 2865573 w 4150492"/>
              <a:gd name="connsiteY1" fmla="*/ 125773 h 761433"/>
              <a:gd name="connsiteX2" fmla="*/ 2600431 w 4150492"/>
              <a:gd name="connsiteY2" fmla="*/ 149567 h 761433"/>
              <a:gd name="connsiteX3" fmla="*/ 2318293 w 4150492"/>
              <a:gd name="connsiteY3" fmla="*/ 173362 h 761433"/>
              <a:gd name="connsiteX4" fmla="*/ 2229912 w 4150492"/>
              <a:gd name="connsiteY4" fmla="*/ 180161 h 761433"/>
              <a:gd name="connsiteX5" fmla="*/ 2012360 w 4150492"/>
              <a:gd name="connsiteY5" fmla="*/ 203955 h 761433"/>
              <a:gd name="connsiteX6" fmla="*/ 1883188 w 4150492"/>
              <a:gd name="connsiteY6" fmla="*/ 224351 h 761433"/>
              <a:gd name="connsiteX7" fmla="*/ 1624844 w 4150492"/>
              <a:gd name="connsiteY7" fmla="*/ 265142 h 761433"/>
              <a:gd name="connsiteX8" fmla="*/ 1366501 w 4150492"/>
              <a:gd name="connsiteY8" fmla="*/ 305933 h 761433"/>
              <a:gd name="connsiteX9" fmla="*/ 1128553 w 4150492"/>
              <a:gd name="connsiteY9" fmla="*/ 346724 h 761433"/>
              <a:gd name="connsiteX10" fmla="*/ 911000 w 4150492"/>
              <a:gd name="connsiteY10" fmla="*/ 384116 h 761433"/>
              <a:gd name="connsiteX11" fmla="*/ 802224 w 4150492"/>
              <a:gd name="connsiteY11" fmla="*/ 404512 h 761433"/>
              <a:gd name="connsiteX12" fmla="*/ 720642 w 4150492"/>
              <a:gd name="connsiteY12" fmla="*/ 418109 h 761433"/>
              <a:gd name="connsiteX13" fmla="*/ 659455 w 4150492"/>
              <a:gd name="connsiteY13" fmla="*/ 428306 h 761433"/>
              <a:gd name="connsiteX14" fmla="*/ 588071 w 4150492"/>
              <a:gd name="connsiteY14" fmla="*/ 435105 h 761433"/>
              <a:gd name="connsiteX15" fmla="*/ 506489 w 4150492"/>
              <a:gd name="connsiteY15" fmla="*/ 441903 h 761433"/>
              <a:gd name="connsiteX16" fmla="*/ 407910 w 4150492"/>
              <a:gd name="connsiteY16" fmla="*/ 445303 h 761433"/>
              <a:gd name="connsiteX17" fmla="*/ 343325 w 4150492"/>
              <a:gd name="connsiteY17" fmla="*/ 445303 h 761433"/>
              <a:gd name="connsiteX18" fmla="*/ 288936 w 4150492"/>
              <a:gd name="connsiteY18" fmla="*/ 438504 h 761433"/>
              <a:gd name="connsiteX19" fmla="*/ 237948 w 4150492"/>
              <a:gd name="connsiteY19" fmla="*/ 424907 h 761433"/>
              <a:gd name="connsiteX20" fmla="*/ 183560 w 4150492"/>
              <a:gd name="connsiteY20" fmla="*/ 404512 h 761433"/>
              <a:gd name="connsiteX21" fmla="*/ 122373 w 4150492"/>
              <a:gd name="connsiteY21" fmla="*/ 373918 h 761433"/>
              <a:gd name="connsiteX22" fmla="*/ 57787 w 4150492"/>
              <a:gd name="connsiteY22" fmla="*/ 339926 h 761433"/>
              <a:gd name="connsiteX23" fmla="*/ 33992 w 4150492"/>
              <a:gd name="connsiteY23" fmla="*/ 326329 h 761433"/>
              <a:gd name="connsiteX24" fmla="*/ 20395 w 4150492"/>
              <a:gd name="connsiteY24" fmla="*/ 322929 h 761433"/>
              <a:gd name="connsiteX25" fmla="*/ 10197 w 4150492"/>
              <a:gd name="connsiteY25" fmla="*/ 322929 h 761433"/>
              <a:gd name="connsiteX26" fmla="*/ 3399 w 4150492"/>
              <a:gd name="connsiteY26" fmla="*/ 329728 h 761433"/>
              <a:gd name="connsiteX27" fmla="*/ 0 w 4150492"/>
              <a:gd name="connsiteY27" fmla="*/ 353523 h 761433"/>
              <a:gd name="connsiteX28" fmla="*/ 10197 w 4150492"/>
              <a:gd name="connsiteY28" fmla="*/ 394314 h 761433"/>
              <a:gd name="connsiteX29" fmla="*/ 47589 w 4150492"/>
              <a:gd name="connsiteY29" fmla="*/ 455500 h 761433"/>
              <a:gd name="connsiteX30" fmla="*/ 132571 w 4150492"/>
              <a:gd name="connsiteY30" fmla="*/ 557478 h 761433"/>
              <a:gd name="connsiteX31" fmla="*/ 217552 w 4150492"/>
              <a:gd name="connsiteY31" fmla="*/ 656057 h 761433"/>
              <a:gd name="connsiteX32" fmla="*/ 268541 w 4150492"/>
              <a:gd name="connsiteY32" fmla="*/ 700247 h 761433"/>
              <a:gd name="connsiteX33" fmla="*/ 312731 w 4150492"/>
              <a:gd name="connsiteY33" fmla="*/ 734239 h 761433"/>
              <a:gd name="connsiteX34" fmla="*/ 353522 w 4150492"/>
              <a:gd name="connsiteY34" fmla="*/ 754635 h 761433"/>
              <a:gd name="connsiteX35" fmla="*/ 373918 w 4150492"/>
              <a:gd name="connsiteY35" fmla="*/ 761433 h 761433"/>
              <a:gd name="connsiteX36" fmla="*/ 401112 w 4150492"/>
              <a:gd name="connsiteY36" fmla="*/ 751236 h 761433"/>
              <a:gd name="connsiteX37" fmla="*/ 520086 w 4150492"/>
              <a:gd name="connsiteY37" fmla="*/ 700247 h 761433"/>
              <a:gd name="connsiteX38" fmla="*/ 560877 w 4150492"/>
              <a:gd name="connsiteY38" fmla="*/ 686650 h 761433"/>
              <a:gd name="connsiteX39" fmla="*/ 792026 w 4150492"/>
              <a:gd name="connsiteY39" fmla="*/ 632262 h 761433"/>
              <a:gd name="connsiteX40" fmla="*/ 1091161 w 4150492"/>
              <a:gd name="connsiteY40" fmla="*/ 564277 h 761433"/>
              <a:gd name="connsiteX41" fmla="*/ 1315512 w 4150492"/>
              <a:gd name="connsiteY41" fmla="*/ 520086 h 761433"/>
              <a:gd name="connsiteX42" fmla="*/ 1607848 w 4150492"/>
              <a:gd name="connsiteY42" fmla="*/ 465698 h 761433"/>
              <a:gd name="connsiteX43" fmla="*/ 1743818 w 4150492"/>
              <a:gd name="connsiteY43" fmla="*/ 441903 h 761433"/>
              <a:gd name="connsiteX44" fmla="*/ 2274102 w 4150492"/>
              <a:gd name="connsiteY44" fmla="*/ 377317 h 761433"/>
              <a:gd name="connsiteX45" fmla="*/ 2566438 w 4150492"/>
              <a:gd name="connsiteY45" fmla="*/ 363720 h 761433"/>
              <a:gd name="connsiteX46" fmla="*/ 2923360 w 4150492"/>
              <a:gd name="connsiteY46" fmla="*/ 346724 h 761433"/>
              <a:gd name="connsiteX47" fmla="*/ 3253088 w 4150492"/>
              <a:gd name="connsiteY47" fmla="*/ 329728 h 761433"/>
              <a:gd name="connsiteX48" fmla="*/ 3368663 w 4150492"/>
              <a:gd name="connsiteY48" fmla="*/ 329728 h 761433"/>
              <a:gd name="connsiteX49" fmla="*/ 3501234 w 4150492"/>
              <a:gd name="connsiteY49" fmla="*/ 329728 h 761433"/>
              <a:gd name="connsiteX50" fmla="*/ 3718786 w 4150492"/>
              <a:gd name="connsiteY50" fmla="*/ 336526 h 761433"/>
              <a:gd name="connsiteX51" fmla="*/ 3929540 w 4150492"/>
              <a:gd name="connsiteY51" fmla="*/ 350123 h 761433"/>
              <a:gd name="connsiteX52" fmla="*/ 4048514 w 4150492"/>
              <a:gd name="connsiteY52" fmla="*/ 356922 h 761433"/>
              <a:gd name="connsiteX53" fmla="*/ 4089305 w 4150492"/>
              <a:gd name="connsiteY53" fmla="*/ 350123 h 761433"/>
              <a:gd name="connsiteX54" fmla="*/ 4113100 w 4150492"/>
              <a:gd name="connsiteY54" fmla="*/ 343325 h 761433"/>
              <a:gd name="connsiteX55" fmla="*/ 4136895 w 4150492"/>
              <a:gd name="connsiteY55" fmla="*/ 326329 h 761433"/>
              <a:gd name="connsiteX56" fmla="*/ 4143693 w 4150492"/>
              <a:gd name="connsiteY56" fmla="*/ 309332 h 761433"/>
              <a:gd name="connsiteX57" fmla="*/ 4147093 w 4150492"/>
              <a:gd name="connsiteY57" fmla="*/ 295735 h 761433"/>
              <a:gd name="connsiteX58" fmla="*/ 4150492 w 4150492"/>
              <a:gd name="connsiteY58" fmla="*/ 271941 h 761433"/>
              <a:gd name="connsiteX59" fmla="*/ 4136895 w 4150492"/>
              <a:gd name="connsiteY59" fmla="*/ 231149 h 761433"/>
              <a:gd name="connsiteX60" fmla="*/ 4119899 w 4150492"/>
              <a:gd name="connsiteY60" fmla="*/ 193758 h 761433"/>
              <a:gd name="connsiteX61" fmla="*/ 4113100 w 4150492"/>
              <a:gd name="connsiteY61" fmla="*/ 183560 h 761433"/>
              <a:gd name="connsiteX62" fmla="*/ 4065510 w 4150492"/>
              <a:gd name="connsiteY62" fmla="*/ 159765 h 761433"/>
              <a:gd name="connsiteX63" fmla="*/ 3936339 w 4150492"/>
              <a:gd name="connsiteY63" fmla="*/ 101978 h 761433"/>
              <a:gd name="connsiteX64" fmla="*/ 3793570 w 4150492"/>
              <a:gd name="connsiteY64" fmla="*/ 44190 h 761433"/>
              <a:gd name="connsiteX65" fmla="*/ 3644003 w 4150492"/>
              <a:gd name="connsiteY65" fmla="*/ 0 h 761433"/>
              <a:gd name="connsiteX66" fmla="*/ 3633805 w 4150492"/>
              <a:gd name="connsiteY66" fmla="*/ 3399 h 761433"/>
              <a:gd name="connsiteX67" fmla="*/ 3576018 w 4150492"/>
              <a:gd name="connsiteY67" fmla="*/ 23795 h 761433"/>
              <a:gd name="connsiteX68" fmla="*/ 3446846 w 4150492"/>
              <a:gd name="connsiteY68" fmla="*/ 61187 h 761433"/>
              <a:gd name="connsiteX69" fmla="*/ 3392458 w 4150492"/>
              <a:gd name="connsiteY69" fmla="*/ 74784 h 761433"/>
              <a:gd name="connsiteX70" fmla="*/ 3314275 w 4150492"/>
              <a:gd name="connsiteY70" fmla="*/ 88381 h 761433"/>
              <a:gd name="connsiteX71" fmla="*/ 3198700 w 4150492"/>
              <a:gd name="connsiteY71" fmla="*/ 98578 h 76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50492" h="761433">
                <a:moveTo>
                  <a:pt x="3198700" y="98578"/>
                </a:moveTo>
                <a:lnTo>
                  <a:pt x="2865573" y="125773"/>
                </a:lnTo>
                <a:lnTo>
                  <a:pt x="2600431" y="149567"/>
                </a:lnTo>
                <a:lnTo>
                  <a:pt x="2318293" y="173362"/>
                </a:lnTo>
                <a:lnTo>
                  <a:pt x="2229912" y="180161"/>
                </a:lnTo>
                <a:lnTo>
                  <a:pt x="2012360" y="203955"/>
                </a:lnTo>
                <a:lnTo>
                  <a:pt x="1883188" y="224351"/>
                </a:lnTo>
                <a:lnTo>
                  <a:pt x="1624844" y="265142"/>
                </a:lnTo>
                <a:lnTo>
                  <a:pt x="1366501" y="305933"/>
                </a:lnTo>
                <a:lnTo>
                  <a:pt x="1128553" y="346724"/>
                </a:lnTo>
                <a:lnTo>
                  <a:pt x="911000" y="384116"/>
                </a:lnTo>
                <a:lnTo>
                  <a:pt x="802224" y="404512"/>
                </a:lnTo>
                <a:lnTo>
                  <a:pt x="720642" y="418109"/>
                </a:lnTo>
                <a:lnTo>
                  <a:pt x="659455" y="428306"/>
                </a:lnTo>
                <a:lnTo>
                  <a:pt x="588071" y="435105"/>
                </a:lnTo>
                <a:lnTo>
                  <a:pt x="506489" y="441903"/>
                </a:lnTo>
                <a:lnTo>
                  <a:pt x="407910" y="445303"/>
                </a:lnTo>
                <a:lnTo>
                  <a:pt x="343325" y="445303"/>
                </a:lnTo>
                <a:lnTo>
                  <a:pt x="288936" y="438504"/>
                </a:lnTo>
                <a:lnTo>
                  <a:pt x="237948" y="424907"/>
                </a:lnTo>
                <a:lnTo>
                  <a:pt x="183560" y="404512"/>
                </a:lnTo>
                <a:lnTo>
                  <a:pt x="122373" y="373918"/>
                </a:lnTo>
                <a:lnTo>
                  <a:pt x="57787" y="339926"/>
                </a:lnTo>
                <a:lnTo>
                  <a:pt x="33992" y="326329"/>
                </a:lnTo>
                <a:lnTo>
                  <a:pt x="20395" y="322929"/>
                </a:lnTo>
                <a:lnTo>
                  <a:pt x="10197" y="322929"/>
                </a:lnTo>
                <a:lnTo>
                  <a:pt x="3399" y="329728"/>
                </a:lnTo>
                <a:lnTo>
                  <a:pt x="0" y="353523"/>
                </a:lnTo>
                <a:lnTo>
                  <a:pt x="10197" y="394314"/>
                </a:lnTo>
                <a:lnTo>
                  <a:pt x="47589" y="455500"/>
                </a:lnTo>
                <a:lnTo>
                  <a:pt x="132571" y="557478"/>
                </a:lnTo>
                <a:lnTo>
                  <a:pt x="217552" y="656057"/>
                </a:lnTo>
                <a:lnTo>
                  <a:pt x="268541" y="700247"/>
                </a:lnTo>
                <a:lnTo>
                  <a:pt x="312731" y="734239"/>
                </a:lnTo>
                <a:lnTo>
                  <a:pt x="353522" y="754635"/>
                </a:lnTo>
                <a:lnTo>
                  <a:pt x="373918" y="761433"/>
                </a:lnTo>
                <a:lnTo>
                  <a:pt x="401112" y="751236"/>
                </a:lnTo>
                <a:lnTo>
                  <a:pt x="520086" y="700247"/>
                </a:lnTo>
                <a:lnTo>
                  <a:pt x="560877" y="686650"/>
                </a:lnTo>
                <a:lnTo>
                  <a:pt x="792026" y="632262"/>
                </a:lnTo>
                <a:lnTo>
                  <a:pt x="1091161" y="564277"/>
                </a:lnTo>
                <a:lnTo>
                  <a:pt x="1315512" y="520086"/>
                </a:lnTo>
                <a:lnTo>
                  <a:pt x="1607848" y="465698"/>
                </a:lnTo>
                <a:lnTo>
                  <a:pt x="1743818" y="441903"/>
                </a:lnTo>
                <a:lnTo>
                  <a:pt x="2274102" y="377317"/>
                </a:lnTo>
                <a:lnTo>
                  <a:pt x="2566438" y="363720"/>
                </a:lnTo>
                <a:lnTo>
                  <a:pt x="2923360" y="346724"/>
                </a:lnTo>
                <a:lnTo>
                  <a:pt x="3253088" y="329728"/>
                </a:lnTo>
                <a:lnTo>
                  <a:pt x="3368663" y="329728"/>
                </a:lnTo>
                <a:lnTo>
                  <a:pt x="3501234" y="329728"/>
                </a:lnTo>
                <a:lnTo>
                  <a:pt x="3718786" y="336526"/>
                </a:lnTo>
                <a:lnTo>
                  <a:pt x="3929540" y="350123"/>
                </a:lnTo>
                <a:lnTo>
                  <a:pt x="4048514" y="356922"/>
                </a:lnTo>
                <a:lnTo>
                  <a:pt x="4089305" y="350123"/>
                </a:lnTo>
                <a:lnTo>
                  <a:pt x="4113100" y="343325"/>
                </a:lnTo>
                <a:lnTo>
                  <a:pt x="4136895" y="326329"/>
                </a:lnTo>
                <a:lnTo>
                  <a:pt x="4143693" y="309332"/>
                </a:lnTo>
                <a:lnTo>
                  <a:pt x="4147093" y="295735"/>
                </a:lnTo>
                <a:lnTo>
                  <a:pt x="4150492" y="271941"/>
                </a:lnTo>
                <a:lnTo>
                  <a:pt x="4136895" y="231149"/>
                </a:lnTo>
                <a:lnTo>
                  <a:pt x="4119899" y="193758"/>
                </a:lnTo>
                <a:lnTo>
                  <a:pt x="4113100" y="183560"/>
                </a:lnTo>
                <a:lnTo>
                  <a:pt x="4065510" y="159765"/>
                </a:lnTo>
                <a:lnTo>
                  <a:pt x="3936339" y="101978"/>
                </a:lnTo>
                <a:lnTo>
                  <a:pt x="3793570" y="44190"/>
                </a:lnTo>
                <a:lnTo>
                  <a:pt x="3644003" y="0"/>
                </a:lnTo>
                <a:lnTo>
                  <a:pt x="3633805" y="3399"/>
                </a:lnTo>
                <a:lnTo>
                  <a:pt x="3576018" y="23795"/>
                </a:lnTo>
                <a:lnTo>
                  <a:pt x="3446846" y="61187"/>
                </a:lnTo>
                <a:lnTo>
                  <a:pt x="3392458" y="74784"/>
                </a:lnTo>
                <a:lnTo>
                  <a:pt x="3314275" y="88381"/>
                </a:lnTo>
                <a:lnTo>
                  <a:pt x="3198700" y="985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005DA91-8476-4B33-9BCE-A11448D1AEAF}"/>
              </a:ext>
            </a:extLst>
          </p:cNvPr>
          <p:cNvSpPr/>
          <p:nvPr/>
        </p:nvSpPr>
        <p:spPr>
          <a:xfrm>
            <a:off x="4660900" y="3719513"/>
            <a:ext cx="506413" cy="2389187"/>
          </a:xfrm>
          <a:custGeom>
            <a:avLst/>
            <a:gdLst>
              <a:gd name="connsiteX0" fmla="*/ 214792 w 506296"/>
              <a:gd name="connsiteY0" fmla="*/ 1126124 h 2390328"/>
              <a:gd name="connsiteX1" fmla="*/ 214792 w 506296"/>
              <a:gd name="connsiteY1" fmla="*/ 951222 h 2390328"/>
              <a:gd name="connsiteX2" fmla="*/ 214792 w 506296"/>
              <a:gd name="connsiteY2" fmla="*/ 779388 h 2390328"/>
              <a:gd name="connsiteX3" fmla="*/ 217861 w 506296"/>
              <a:gd name="connsiteY3" fmla="*/ 518569 h 2390328"/>
              <a:gd name="connsiteX4" fmla="*/ 214792 w 506296"/>
              <a:gd name="connsiteY4" fmla="*/ 392763 h 2390328"/>
              <a:gd name="connsiteX5" fmla="*/ 214792 w 506296"/>
              <a:gd name="connsiteY5" fmla="*/ 331393 h 2390328"/>
              <a:gd name="connsiteX6" fmla="*/ 208655 w 506296"/>
              <a:gd name="connsiteY6" fmla="*/ 297640 h 2390328"/>
              <a:gd name="connsiteX7" fmla="*/ 199450 w 506296"/>
              <a:gd name="connsiteY7" fmla="*/ 254682 h 2390328"/>
              <a:gd name="connsiteX8" fmla="*/ 187176 w 506296"/>
              <a:gd name="connsiteY8" fmla="*/ 223997 h 2390328"/>
              <a:gd name="connsiteX9" fmla="*/ 165697 w 506296"/>
              <a:gd name="connsiteY9" fmla="*/ 196381 h 2390328"/>
              <a:gd name="connsiteX10" fmla="*/ 113533 w 506296"/>
              <a:gd name="connsiteY10" fmla="*/ 138081 h 2390328"/>
              <a:gd name="connsiteX11" fmla="*/ 67506 w 506296"/>
              <a:gd name="connsiteY11" fmla="*/ 92054 h 2390328"/>
              <a:gd name="connsiteX12" fmla="*/ 36822 w 506296"/>
              <a:gd name="connsiteY12" fmla="*/ 64438 h 2390328"/>
              <a:gd name="connsiteX13" fmla="*/ 12274 w 506296"/>
              <a:gd name="connsiteY13" fmla="*/ 39890 h 2390328"/>
              <a:gd name="connsiteX14" fmla="*/ 0 w 506296"/>
              <a:gd name="connsiteY14" fmla="*/ 18411 h 2390328"/>
              <a:gd name="connsiteX15" fmla="*/ 6137 w 506296"/>
              <a:gd name="connsiteY15" fmla="*/ 6137 h 2390328"/>
              <a:gd name="connsiteX16" fmla="*/ 15343 w 506296"/>
              <a:gd name="connsiteY16" fmla="*/ 0 h 2390328"/>
              <a:gd name="connsiteX17" fmla="*/ 33753 w 506296"/>
              <a:gd name="connsiteY17" fmla="*/ 0 h 2390328"/>
              <a:gd name="connsiteX18" fmla="*/ 61369 w 506296"/>
              <a:gd name="connsiteY18" fmla="*/ 3069 h 2390328"/>
              <a:gd name="connsiteX19" fmla="*/ 125807 w 506296"/>
              <a:gd name="connsiteY19" fmla="*/ 21479 h 2390328"/>
              <a:gd name="connsiteX20" fmla="*/ 233203 w 506296"/>
              <a:gd name="connsiteY20" fmla="*/ 64438 h 2390328"/>
              <a:gd name="connsiteX21" fmla="*/ 306846 w 506296"/>
              <a:gd name="connsiteY21" fmla="*/ 98191 h 2390328"/>
              <a:gd name="connsiteX22" fmla="*/ 337530 w 506296"/>
              <a:gd name="connsiteY22" fmla="*/ 116601 h 2390328"/>
              <a:gd name="connsiteX23" fmla="*/ 383557 w 506296"/>
              <a:gd name="connsiteY23" fmla="*/ 144218 h 2390328"/>
              <a:gd name="connsiteX24" fmla="*/ 426516 w 506296"/>
              <a:gd name="connsiteY24" fmla="*/ 174902 h 2390328"/>
              <a:gd name="connsiteX25" fmla="*/ 463337 w 506296"/>
              <a:gd name="connsiteY25" fmla="*/ 208655 h 2390328"/>
              <a:gd name="connsiteX26" fmla="*/ 494022 w 506296"/>
              <a:gd name="connsiteY26" fmla="*/ 245477 h 2390328"/>
              <a:gd name="connsiteX27" fmla="*/ 503227 w 506296"/>
              <a:gd name="connsiteY27" fmla="*/ 263887 h 2390328"/>
              <a:gd name="connsiteX28" fmla="*/ 506296 w 506296"/>
              <a:gd name="connsiteY28" fmla="*/ 273093 h 2390328"/>
              <a:gd name="connsiteX29" fmla="*/ 497090 w 506296"/>
              <a:gd name="connsiteY29" fmla="*/ 297640 h 2390328"/>
              <a:gd name="connsiteX30" fmla="*/ 475611 w 506296"/>
              <a:gd name="connsiteY30" fmla="*/ 346736 h 2390328"/>
              <a:gd name="connsiteX31" fmla="*/ 454132 w 506296"/>
              <a:gd name="connsiteY31" fmla="*/ 414242 h 2390328"/>
              <a:gd name="connsiteX32" fmla="*/ 444926 w 506296"/>
              <a:gd name="connsiteY32" fmla="*/ 463337 h 2390328"/>
              <a:gd name="connsiteX33" fmla="*/ 441858 w 506296"/>
              <a:gd name="connsiteY33" fmla="*/ 524706 h 2390328"/>
              <a:gd name="connsiteX34" fmla="*/ 438789 w 506296"/>
              <a:gd name="connsiteY34" fmla="*/ 892921 h 2390328"/>
              <a:gd name="connsiteX35" fmla="*/ 438789 w 506296"/>
              <a:gd name="connsiteY35" fmla="*/ 1230451 h 2390328"/>
              <a:gd name="connsiteX36" fmla="*/ 438789 w 506296"/>
              <a:gd name="connsiteY36" fmla="*/ 1466722 h 2390328"/>
              <a:gd name="connsiteX37" fmla="*/ 438789 w 506296"/>
              <a:gd name="connsiteY37" fmla="*/ 1687651 h 2390328"/>
              <a:gd name="connsiteX38" fmla="*/ 438789 w 506296"/>
              <a:gd name="connsiteY38" fmla="*/ 1874827 h 2390328"/>
              <a:gd name="connsiteX39" fmla="*/ 441858 w 506296"/>
              <a:gd name="connsiteY39" fmla="*/ 1982223 h 2390328"/>
              <a:gd name="connsiteX40" fmla="*/ 435721 w 506296"/>
              <a:gd name="connsiteY40" fmla="*/ 2068140 h 2390328"/>
              <a:gd name="connsiteX41" fmla="*/ 417310 w 506296"/>
              <a:gd name="connsiteY41" fmla="*/ 2200083 h 2390328"/>
              <a:gd name="connsiteX42" fmla="*/ 401968 w 506296"/>
              <a:gd name="connsiteY42" fmla="*/ 2289069 h 2390328"/>
              <a:gd name="connsiteX43" fmla="*/ 383557 w 506296"/>
              <a:gd name="connsiteY43" fmla="*/ 2341232 h 2390328"/>
              <a:gd name="connsiteX44" fmla="*/ 365147 w 506296"/>
              <a:gd name="connsiteY44" fmla="*/ 2371917 h 2390328"/>
              <a:gd name="connsiteX45" fmla="*/ 349804 w 506296"/>
              <a:gd name="connsiteY45" fmla="*/ 2384191 h 2390328"/>
              <a:gd name="connsiteX46" fmla="*/ 334462 w 506296"/>
              <a:gd name="connsiteY46" fmla="*/ 2390328 h 2390328"/>
              <a:gd name="connsiteX47" fmla="*/ 319120 w 506296"/>
              <a:gd name="connsiteY47" fmla="*/ 2390328 h 2390328"/>
              <a:gd name="connsiteX48" fmla="*/ 291504 w 506296"/>
              <a:gd name="connsiteY48" fmla="*/ 2381122 h 2390328"/>
              <a:gd name="connsiteX49" fmla="*/ 260819 w 506296"/>
              <a:gd name="connsiteY49" fmla="*/ 2362712 h 2390328"/>
              <a:gd name="connsiteX50" fmla="*/ 242408 w 506296"/>
              <a:gd name="connsiteY50" fmla="*/ 2344301 h 2390328"/>
              <a:gd name="connsiteX51" fmla="*/ 227066 w 506296"/>
              <a:gd name="connsiteY51" fmla="*/ 2319753 h 2390328"/>
              <a:gd name="connsiteX52" fmla="*/ 214792 w 506296"/>
              <a:gd name="connsiteY52" fmla="*/ 2298274 h 2390328"/>
              <a:gd name="connsiteX53" fmla="*/ 199450 w 506296"/>
              <a:gd name="connsiteY53" fmla="*/ 2236905 h 2390328"/>
              <a:gd name="connsiteX54" fmla="*/ 181039 w 506296"/>
              <a:gd name="connsiteY54" fmla="*/ 2126440 h 2390328"/>
              <a:gd name="connsiteX55" fmla="*/ 171834 w 506296"/>
              <a:gd name="connsiteY55" fmla="*/ 2019044 h 2390328"/>
              <a:gd name="connsiteX56" fmla="*/ 171834 w 506296"/>
              <a:gd name="connsiteY56" fmla="*/ 1936196 h 2390328"/>
              <a:gd name="connsiteX57" fmla="*/ 174902 w 506296"/>
              <a:gd name="connsiteY57" fmla="*/ 1914717 h 2390328"/>
              <a:gd name="connsiteX58" fmla="*/ 184108 w 506296"/>
              <a:gd name="connsiteY58" fmla="*/ 1893238 h 2390328"/>
              <a:gd name="connsiteX59" fmla="*/ 193313 w 506296"/>
              <a:gd name="connsiteY59" fmla="*/ 1853348 h 2390328"/>
              <a:gd name="connsiteX60" fmla="*/ 202518 w 506296"/>
              <a:gd name="connsiteY60" fmla="*/ 1795047 h 2390328"/>
              <a:gd name="connsiteX61" fmla="*/ 211724 w 506296"/>
              <a:gd name="connsiteY61" fmla="*/ 1736746 h 2390328"/>
              <a:gd name="connsiteX62" fmla="*/ 214792 w 506296"/>
              <a:gd name="connsiteY62" fmla="*/ 1653898 h 2390328"/>
              <a:gd name="connsiteX63" fmla="*/ 214792 w 506296"/>
              <a:gd name="connsiteY63" fmla="*/ 1126124 h 2390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06296" h="2390328">
                <a:moveTo>
                  <a:pt x="214792" y="1126124"/>
                </a:moveTo>
                <a:lnTo>
                  <a:pt x="214792" y="951222"/>
                </a:lnTo>
                <a:lnTo>
                  <a:pt x="214792" y="779388"/>
                </a:lnTo>
                <a:lnTo>
                  <a:pt x="217861" y="518569"/>
                </a:lnTo>
                <a:lnTo>
                  <a:pt x="214792" y="392763"/>
                </a:lnTo>
                <a:lnTo>
                  <a:pt x="214792" y="331393"/>
                </a:lnTo>
                <a:lnTo>
                  <a:pt x="208655" y="297640"/>
                </a:lnTo>
                <a:lnTo>
                  <a:pt x="199450" y="254682"/>
                </a:lnTo>
                <a:lnTo>
                  <a:pt x="187176" y="223997"/>
                </a:lnTo>
                <a:lnTo>
                  <a:pt x="165697" y="196381"/>
                </a:lnTo>
                <a:lnTo>
                  <a:pt x="113533" y="138081"/>
                </a:lnTo>
                <a:lnTo>
                  <a:pt x="67506" y="92054"/>
                </a:lnTo>
                <a:lnTo>
                  <a:pt x="36822" y="64438"/>
                </a:lnTo>
                <a:lnTo>
                  <a:pt x="12274" y="39890"/>
                </a:lnTo>
                <a:lnTo>
                  <a:pt x="0" y="18411"/>
                </a:lnTo>
                <a:lnTo>
                  <a:pt x="6137" y="6137"/>
                </a:lnTo>
                <a:lnTo>
                  <a:pt x="15343" y="0"/>
                </a:lnTo>
                <a:lnTo>
                  <a:pt x="33753" y="0"/>
                </a:lnTo>
                <a:lnTo>
                  <a:pt x="61369" y="3069"/>
                </a:lnTo>
                <a:lnTo>
                  <a:pt x="125807" y="21479"/>
                </a:lnTo>
                <a:lnTo>
                  <a:pt x="233203" y="64438"/>
                </a:lnTo>
                <a:lnTo>
                  <a:pt x="306846" y="98191"/>
                </a:lnTo>
                <a:lnTo>
                  <a:pt x="337530" y="116601"/>
                </a:lnTo>
                <a:lnTo>
                  <a:pt x="383557" y="144218"/>
                </a:lnTo>
                <a:lnTo>
                  <a:pt x="426516" y="174902"/>
                </a:lnTo>
                <a:lnTo>
                  <a:pt x="463337" y="208655"/>
                </a:lnTo>
                <a:lnTo>
                  <a:pt x="494022" y="245477"/>
                </a:lnTo>
                <a:lnTo>
                  <a:pt x="503227" y="263887"/>
                </a:lnTo>
                <a:lnTo>
                  <a:pt x="506296" y="273093"/>
                </a:lnTo>
                <a:lnTo>
                  <a:pt x="497090" y="297640"/>
                </a:lnTo>
                <a:lnTo>
                  <a:pt x="475611" y="346736"/>
                </a:lnTo>
                <a:lnTo>
                  <a:pt x="454132" y="414242"/>
                </a:lnTo>
                <a:lnTo>
                  <a:pt x="444926" y="463337"/>
                </a:lnTo>
                <a:lnTo>
                  <a:pt x="441858" y="524706"/>
                </a:lnTo>
                <a:lnTo>
                  <a:pt x="438789" y="892921"/>
                </a:lnTo>
                <a:lnTo>
                  <a:pt x="438789" y="1230451"/>
                </a:lnTo>
                <a:lnTo>
                  <a:pt x="438789" y="1466722"/>
                </a:lnTo>
                <a:lnTo>
                  <a:pt x="438789" y="1687651"/>
                </a:lnTo>
                <a:lnTo>
                  <a:pt x="438789" y="1874827"/>
                </a:lnTo>
                <a:lnTo>
                  <a:pt x="441858" y="1982223"/>
                </a:lnTo>
                <a:lnTo>
                  <a:pt x="435721" y="2068140"/>
                </a:lnTo>
                <a:lnTo>
                  <a:pt x="417310" y="2200083"/>
                </a:lnTo>
                <a:lnTo>
                  <a:pt x="401968" y="2289069"/>
                </a:lnTo>
                <a:lnTo>
                  <a:pt x="383557" y="2341232"/>
                </a:lnTo>
                <a:lnTo>
                  <a:pt x="365147" y="2371917"/>
                </a:lnTo>
                <a:lnTo>
                  <a:pt x="349804" y="2384191"/>
                </a:lnTo>
                <a:lnTo>
                  <a:pt x="334462" y="2390328"/>
                </a:lnTo>
                <a:lnTo>
                  <a:pt x="319120" y="2390328"/>
                </a:lnTo>
                <a:lnTo>
                  <a:pt x="291504" y="2381122"/>
                </a:lnTo>
                <a:lnTo>
                  <a:pt x="260819" y="2362712"/>
                </a:lnTo>
                <a:lnTo>
                  <a:pt x="242408" y="2344301"/>
                </a:lnTo>
                <a:lnTo>
                  <a:pt x="227066" y="2319753"/>
                </a:lnTo>
                <a:lnTo>
                  <a:pt x="214792" y="2298274"/>
                </a:lnTo>
                <a:lnTo>
                  <a:pt x="199450" y="2236905"/>
                </a:lnTo>
                <a:lnTo>
                  <a:pt x="181039" y="2126440"/>
                </a:lnTo>
                <a:lnTo>
                  <a:pt x="171834" y="2019044"/>
                </a:lnTo>
                <a:lnTo>
                  <a:pt x="171834" y="1936196"/>
                </a:lnTo>
                <a:lnTo>
                  <a:pt x="174902" y="1914717"/>
                </a:lnTo>
                <a:lnTo>
                  <a:pt x="184108" y="1893238"/>
                </a:lnTo>
                <a:lnTo>
                  <a:pt x="193313" y="1853348"/>
                </a:lnTo>
                <a:lnTo>
                  <a:pt x="202518" y="1795047"/>
                </a:lnTo>
                <a:lnTo>
                  <a:pt x="211724" y="1736746"/>
                </a:lnTo>
                <a:lnTo>
                  <a:pt x="214792" y="1653898"/>
                </a:lnTo>
                <a:lnTo>
                  <a:pt x="214792" y="11261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4B31047-9BCE-4747-A32B-5D85FD5DC90A}"/>
              </a:ext>
            </a:extLst>
          </p:cNvPr>
          <p:cNvSpPr/>
          <p:nvPr/>
        </p:nvSpPr>
        <p:spPr>
          <a:xfrm>
            <a:off x="2900363" y="4408488"/>
            <a:ext cx="2016125" cy="1501775"/>
          </a:xfrm>
          <a:custGeom>
            <a:avLst/>
            <a:gdLst>
              <a:gd name="connsiteX0" fmla="*/ 1612106 w 2016918"/>
              <a:gd name="connsiteY0" fmla="*/ 154781 h 1502569"/>
              <a:gd name="connsiteX1" fmla="*/ 1535906 w 2016918"/>
              <a:gd name="connsiteY1" fmla="*/ 240506 h 1502569"/>
              <a:gd name="connsiteX2" fmla="*/ 1471612 w 2016918"/>
              <a:gd name="connsiteY2" fmla="*/ 311944 h 1502569"/>
              <a:gd name="connsiteX3" fmla="*/ 1414462 w 2016918"/>
              <a:gd name="connsiteY3" fmla="*/ 373856 h 1502569"/>
              <a:gd name="connsiteX4" fmla="*/ 1338262 w 2016918"/>
              <a:gd name="connsiteY4" fmla="*/ 450056 h 1502569"/>
              <a:gd name="connsiteX5" fmla="*/ 1269206 w 2016918"/>
              <a:gd name="connsiteY5" fmla="*/ 519112 h 1502569"/>
              <a:gd name="connsiteX6" fmla="*/ 1147762 w 2016918"/>
              <a:gd name="connsiteY6" fmla="*/ 631031 h 1502569"/>
              <a:gd name="connsiteX7" fmla="*/ 1040606 w 2016918"/>
              <a:gd name="connsiteY7" fmla="*/ 726281 h 1502569"/>
              <a:gd name="connsiteX8" fmla="*/ 909637 w 2016918"/>
              <a:gd name="connsiteY8" fmla="*/ 835819 h 1502569"/>
              <a:gd name="connsiteX9" fmla="*/ 792956 w 2016918"/>
              <a:gd name="connsiteY9" fmla="*/ 928687 h 1502569"/>
              <a:gd name="connsiteX10" fmla="*/ 666750 w 2016918"/>
              <a:gd name="connsiteY10" fmla="*/ 1021556 h 1502569"/>
              <a:gd name="connsiteX11" fmla="*/ 488156 w 2016918"/>
              <a:gd name="connsiteY11" fmla="*/ 1147762 h 1502569"/>
              <a:gd name="connsiteX12" fmla="*/ 338137 w 2016918"/>
              <a:gd name="connsiteY12" fmla="*/ 1243012 h 1502569"/>
              <a:gd name="connsiteX13" fmla="*/ 230981 w 2016918"/>
              <a:gd name="connsiteY13" fmla="*/ 1309687 h 1502569"/>
              <a:gd name="connsiteX14" fmla="*/ 95250 w 2016918"/>
              <a:gd name="connsiteY14" fmla="*/ 1388269 h 1502569"/>
              <a:gd name="connsiteX15" fmla="*/ 16668 w 2016918"/>
              <a:gd name="connsiteY15" fmla="*/ 1431131 h 1502569"/>
              <a:gd name="connsiteX16" fmla="*/ 7143 w 2016918"/>
              <a:gd name="connsiteY16" fmla="*/ 1445419 h 1502569"/>
              <a:gd name="connsiteX17" fmla="*/ 0 w 2016918"/>
              <a:gd name="connsiteY17" fmla="*/ 1464469 h 1502569"/>
              <a:gd name="connsiteX18" fmla="*/ 2381 w 2016918"/>
              <a:gd name="connsiteY18" fmla="*/ 1483519 h 1502569"/>
              <a:gd name="connsiteX19" fmla="*/ 9525 w 2016918"/>
              <a:gd name="connsiteY19" fmla="*/ 1493044 h 1502569"/>
              <a:gd name="connsiteX20" fmla="*/ 26193 w 2016918"/>
              <a:gd name="connsiteY20" fmla="*/ 1500187 h 1502569"/>
              <a:gd name="connsiteX21" fmla="*/ 59531 w 2016918"/>
              <a:gd name="connsiteY21" fmla="*/ 1502569 h 1502569"/>
              <a:gd name="connsiteX22" fmla="*/ 104775 w 2016918"/>
              <a:gd name="connsiteY22" fmla="*/ 1490662 h 1502569"/>
              <a:gd name="connsiteX23" fmla="*/ 266700 w 2016918"/>
              <a:gd name="connsiteY23" fmla="*/ 1407319 h 1502569"/>
              <a:gd name="connsiteX24" fmla="*/ 531018 w 2016918"/>
              <a:gd name="connsiteY24" fmla="*/ 1273969 h 1502569"/>
              <a:gd name="connsiteX25" fmla="*/ 697706 w 2016918"/>
              <a:gd name="connsiteY25" fmla="*/ 1183481 h 1502569"/>
              <a:gd name="connsiteX26" fmla="*/ 873918 w 2016918"/>
              <a:gd name="connsiteY26" fmla="*/ 1083469 h 1502569"/>
              <a:gd name="connsiteX27" fmla="*/ 1066800 w 2016918"/>
              <a:gd name="connsiteY27" fmla="*/ 962025 h 1502569"/>
              <a:gd name="connsiteX28" fmla="*/ 1197768 w 2016918"/>
              <a:gd name="connsiteY28" fmla="*/ 866775 h 1502569"/>
              <a:gd name="connsiteX29" fmla="*/ 1402556 w 2016918"/>
              <a:gd name="connsiteY29" fmla="*/ 692944 h 1502569"/>
              <a:gd name="connsiteX30" fmla="*/ 1574006 w 2016918"/>
              <a:gd name="connsiteY30" fmla="*/ 533400 h 1502569"/>
              <a:gd name="connsiteX31" fmla="*/ 1797843 w 2016918"/>
              <a:gd name="connsiteY31" fmla="*/ 307181 h 1502569"/>
              <a:gd name="connsiteX32" fmla="*/ 1916906 w 2016918"/>
              <a:gd name="connsiteY32" fmla="*/ 183356 h 1502569"/>
              <a:gd name="connsiteX33" fmla="*/ 2016918 w 2016918"/>
              <a:gd name="connsiteY33" fmla="*/ 80962 h 1502569"/>
              <a:gd name="connsiteX34" fmla="*/ 2016918 w 2016918"/>
              <a:gd name="connsiteY34" fmla="*/ 0 h 1502569"/>
              <a:gd name="connsiteX35" fmla="*/ 1719262 w 2016918"/>
              <a:gd name="connsiteY35" fmla="*/ 23812 h 1502569"/>
              <a:gd name="connsiteX36" fmla="*/ 1612106 w 2016918"/>
              <a:gd name="connsiteY36" fmla="*/ 154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16918" h="1502569">
                <a:moveTo>
                  <a:pt x="1612106" y="154781"/>
                </a:moveTo>
                <a:lnTo>
                  <a:pt x="1535906" y="240506"/>
                </a:lnTo>
                <a:lnTo>
                  <a:pt x="1471612" y="311944"/>
                </a:lnTo>
                <a:lnTo>
                  <a:pt x="1414462" y="373856"/>
                </a:lnTo>
                <a:lnTo>
                  <a:pt x="1338262" y="450056"/>
                </a:lnTo>
                <a:lnTo>
                  <a:pt x="1269206" y="519112"/>
                </a:lnTo>
                <a:lnTo>
                  <a:pt x="1147762" y="631031"/>
                </a:lnTo>
                <a:lnTo>
                  <a:pt x="1040606" y="726281"/>
                </a:lnTo>
                <a:lnTo>
                  <a:pt x="909637" y="835819"/>
                </a:lnTo>
                <a:lnTo>
                  <a:pt x="792956" y="928687"/>
                </a:lnTo>
                <a:lnTo>
                  <a:pt x="666750" y="1021556"/>
                </a:lnTo>
                <a:lnTo>
                  <a:pt x="488156" y="1147762"/>
                </a:lnTo>
                <a:lnTo>
                  <a:pt x="338137" y="1243012"/>
                </a:lnTo>
                <a:lnTo>
                  <a:pt x="230981" y="1309687"/>
                </a:lnTo>
                <a:lnTo>
                  <a:pt x="95250" y="1388269"/>
                </a:lnTo>
                <a:lnTo>
                  <a:pt x="16668" y="1431131"/>
                </a:lnTo>
                <a:lnTo>
                  <a:pt x="7143" y="1445419"/>
                </a:lnTo>
                <a:lnTo>
                  <a:pt x="0" y="1464469"/>
                </a:lnTo>
                <a:lnTo>
                  <a:pt x="2381" y="1483519"/>
                </a:lnTo>
                <a:lnTo>
                  <a:pt x="9525" y="1493044"/>
                </a:lnTo>
                <a:lnTo>
                  <a:pt x="26193" y="1500187"/>
                </a:lnTo>
                <a:lnTo>
                  <a:pt x="59531" y="1502569"/>
                </a:lnTo>
                <a:lnTo>
                  <a:pt x="104775" y="1490662"/>
                </a:lnTo>
                <a:lnTo>
                  <a:pt x="266700" y="1407319"/>
                </a:lnTo>
                <a:lnTo>
                  <a:pt x="531018" y="1273969"/>
                </a:lnTo>
                <a:lnTo>
                  <a:pt x="697706" y="1183481"/>
                </a:lnTo>
                <a:lnTo>
                  <a:pt x="873918" y="1083469"/>
                </a:lnTo>
                <a:lnTo>
                  <a:pt x="1066800" y="962025"/>
                </a:lnTo>
                <a:lnTo>
                  <a:pt x="1197768" y="866775"/>
                </a:lnTo>
                <a:lnTo>
                  <a:pt x="1402556" y="692944"/>
                </a:lnTo>
                <a:lnTo>
                  <a:pt x="1574006" y="533400"/>
                </a:lnTo>
                <a:lnTo>
                  <a:pt x="1797843" y="307181"/>
                </a:lnTo>
                <a:lnTo>
                  <a:pt x="1916906" y="183356"/>
                </a:lnTo>
                <a:lnTo>
                  <a:pt x="2016918" y="80962"/>
                </a:lnTo>
                <a:lnTo>
                  <a:pt x="2016918" y="0"/>
                </a:lnTo>
                <a:lnTo>
                  <a:pt x="1719262" y="23812"/>
                </a:lnTo>
                <a:lnTo>
                  <a:pt x="1612106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6FF4AC-6579-48BC-9C4A-B68705DDBEE4}"/>
              </a:ext>
            </a:extLst>
          </p:cNvPr>
          <p:cNvSpPr/>
          <p:nvPr/>
        </p:nvSpPr>
        <p:spPr>
          <a:xfrm>
            <a:off x="5048250" y="4398963"/>
            <a:ext cx="2371725" cy="1352550"/>
          </a:xfrm>
          <a:custGeom>
            <a:avLst/>
            <a:gdLst>
              <a:gd name="connsiteX0" fmla="*/ 702469 w 2371725"/>
              <a:gd name="connsiteY0" fmla="*/ 700087 h 1352550"/>
              <a:gd name="connsiteX1" fmla="*/ 573881 w 2371725"/>
              <a:gd name="connsiteY1" fmla="*/ 588169 h 1352550"/>
              <a:gd name="connsiteX2" fmla="*/ 471488 w 2371725"/>
              <a:gd name="connsiteY2" fmla="*/ 502444 h 1352550"/>
              <a:gd name="connsiteX3" fmla="*/ 378619 w 2371725"/>
              <a:gd name="connsiteY3" fmla="*/ 426244 h 1352550"/>
              <a:gd name="connsiteX4" fmla="*/ 283369 w 2371725"/>
              <a:gd name="connsiteY4" fmla="*/ 347662 h 1352550"/>
              <a:gd name="connsiteX5" fmla="*/ 188119 w 2371725"/>
              <a:gd name="connsiteY5" fmla="*/ 273844 h 1352550"/>
              <a:gd name="connsiteX6" fmla="*/ 107156 w 2371725"/>
              <a:gd name="connsiteY6" fmla="*/ 211931 h 1352550"/>
              <a:gd name="connsiteX7" fmla="*/ 9525 w 2371725"/>
              <a:gd name="connsiteY7" fmla="*/ 145256 h 1352550"/>
              <a:gd name="connsiteX8" fmla="*/ 0 w 2371725"/>
              <a:gd name="connsiteY8" fmla="*/ 0 h 1352550"/>
              <a:gd name="connsiteX9" fmla="*/ 169069 w 2371725"/>
              <a:gd name="connsiteY9" fmla="*/ 109537 h 1352550"/>
              <a:gd name="connsiteX10" fmla="*/ 376238 w 2371725"/>
              <a:gd name="connsiteY10" fmla="*/ 240506 h 1352550"/>
              <a:gd name="connsiteX11" fmla="*/ 590550 w 2371725"/>
              <a:gd name="connsiteY11" fmla="*/ 376237 h 1352550"/>
              <a:gd name="connsiteX12" fmla="*/ 785813 w 2371725"/>
              <a:gd name="connsiteY12" fmla="*/ 502444 h 1352550"/>
              <a:gd name="connsiteX13" fmla="*/ 1004888 w 2371725"/>
              <a:gd name="connsiteY13" fmla="*/ 642937 h 1352550"/>
              <a:gd name="connsiteX14" fmla="*/ 1178719 w 2371725"/>
              <a:gd name="connsiteY14" fmla="*/ 754856 h 1352550"/>
              <a:gd name="connsiteX15" fmla="*/ 1264444 w 2371725"/>
              <a:gd name="connsiteY15" fmla="*/ 809625 h 1352550"/>
              <a:gd name="connsiteX16" fmla="*/ 1414463 w 2371725"/>
              <a:gd name="connsiteY16" fmla="*/ 885825 h 1352550"/>
              <a:gd name="connsiteX17" fmla="*/ 1704975 w 2371725"/>
              <a:gd name="connsiteY17" fmla="*/ 1019175 h 1352550"/>
              <a:gd name="connsiteX18" fmla="*/ 1971675 w 2371725"/>
              <a:gd name="connsiteY18" fmla="*/ 1128712 h 1352550"/>
              <a:gd name="connsiteX19" fmla="*/ 2240756 w 2371725"/>
              <a:gd name="connsiteY19" fmla="*/ 1231106 h 1352550"/>
              <a:gd name="connsiteX20" fmla="*/ 2333625 w 2371725"/>
              <a:gd name="connsiteY20" fmla="*/ 1266825 h 1352550"/>
              <a:gd name="connsiteX21" fmla="*/ 2352675 w 2371725"/>
              <a:gd name="connsiteY21" fmla="*/ 1281112 h 1352550"/>
              <a:gd name="connsiteX22" fmla="*/ 2366963 w 2371725"/>
              <a:gd name="connsiteY22" fmla="*/ 1297781 h 1352550"/>
              <a:gd name="connsiteX23" fmla="*/ 2371725 w 2371725"/>
              <a:gd name="connsiteY23" fmla="*/ 1312069 h 1352550"/>
              <a:gd name="connsiteX24" fmla="*/ 2366963 w 2371725"/>
              <a:gd name="connsiteY24" fmla="*/ 1326356 h 1352550"/>
              <a:gd name="connsiteX25" fmla="*/ 2355056 w 2371725"/>
              <a:gd name="connsiteY25" fmla="*/ 1335881 h 1352550"/>
              <a:gd name="connsiteX26" fmla="*/ 2328863 w 2371725"/>
              <a:gd name="connsiteY26" fmla="*/ 1347787 h 1352550"/>
              <a:gd name="connsiteX27" fmla="*/ 2300288 w 2371725"/>
              <a:gd name="connsiteY27" fmla="*/ 1352550 h 1352550"/>
              <a:gd name="connsiteX28" fmla="*/ 2193131 w 2371725"/>
              <a:gd name="connsiteY28" fmla="*/ 1352550 h 1352550"/>
              <a:gd name="connsiteX29" fmla="*/ 1988344 w 2371725"/>
              <a:gd name="connsiteY29" fmla="*/ 1352550 h 1352550"/>
              <a:gd name="connsiteX30" fmla="*/ 1814513 w 2371725"/>
              <a:gd name="connsiteY30" fmla="*/ 1352550 h 1352550"/>
              <a:gd name="connsiteX31" fmla="*/ 1704975 w 2371725"/>
              <a:gd name="connsiteY31" fmla="*/ 1350169 h 1352550"/>
              <a:gd name="connsiteX32" fmla="*/ 1638300 w 2371725"/>
              <a:gd name="connsiteY32" fmla="*/ 1345406 h 1352550"/>
              <a:gd name="connsiteX33" fmla="*/ 1569244 w 2371725"/>
              <a:gd name="connsiteY33" fmla="*/ 1338262 h 1352550"/>
              <a:gd name="connsiteX34" fmla="*/ 1526381 w 2371725"/>
              <a:gd name="connsiteY34" fmla="*/ 1328737 h 1352550"/>
              <a:gd name="connsiteX35" fmla="*/ 1433513 w 2371725"/>
              <a:gd name="connsiteY35" fmla="*/ 1278731 h 1352550"/>
              <a:gd name="connsiteX36" fmla="*/ 1312069 w 2371725"/>
              <a:gd name="connsiteY36" fmla="*/ 1202531 h 1352550"/>
              <a:gd name="connsiteX37" fmla="*/ 1181100 w 2371725"/>
              <a:gd name="connsiteY37" fmla="*/ 1107281 h 1352550"/>
              <a:gd name="connsiteX38" fmla="*/ 1045369 w 2371725"/>
              <a:gd name="connsiteY38" fmla="*/ 1000125 h 1352550"/>
              <a:gd name="connsiteX39" fmla="*/ 926306 w 2371725"/>
              <a:gd name="connsiteY39" fmla="*/ 900112 h 1352550"/>
              <a:gd name="connsiteX40" fmla="*/ 702469 w 2371725"/>
              <a:gd name="connsiteY40" fmla="*/ 700087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71725" h="1352550">
                <a:moveTo>
                  <a:pt x="702469" y="700087"/>
                </a:moveTo>
                <a:lnTo>
                  <a:pt x="573881" y="588169"/>
                </a:lnTo>
                <a:lnTo>
                  <a:pt x="471488" y="502444"/>
                </a:lnTo>
                <a:lnTo>
                  <a:pt x="378619" y="426244"/>
                </a:lnTo>
                <a:lnTo>
                  <a:pt x="283369" y="347662"/>
                </a:lnTo>
                <a:lnTo>
                  <a:pt x="188119" y="273844"/>
                </a:lnTo>
                <a:lnTo>
                  <a:pt x="107156" y="211931"/>
                </a:lnTo>
                <a:lnTo>
                  <a:pt x="9525" y="145256"/>
                </a:lnTo>
                <a:lnTo>
                  <a:pt x="0" y="0"/>
                </a:lnTo>
                <a:lnTo>
                  <a:pt x="169069" y="109537"/>
                </a:lnTo>
                <a:lnTo>
                  <a:pt x="376238" y="240506"/>
                </a:lnTo>
                <a:lnTo>
                  <a:pt x="590550" y="376237"/>
                </a:lnTo>
                <a:lnTo>
                  <a:pt x="785813" y="502444"/>
                </a:lnTo>
                <a:lnTo>
                  <a:pt x="1004888" y="642937"/>
                </a:lnTo>
                <a:lnTo>
                  <a:pt x="1178719" y="754856"/>
                </a:lnTo>
                <a:lnTo>
                  <a:pt x="1264444" y="809625"/>
                </a:lnTo>
                <a:lnTo>
                  <a:pt x="1414463" y="885825"/>
                </a:lnTo>
                <a:lnTo>
                  <a:pt x="1704975" y="1019175"/>
                </a:lnTo>
                <a:lnTo>
                  <a:pt x="1971675" y="1128712"/>
                </a:lnTo>
                <a:lnTo>
                  <a:pt x="2240756" y="1231106"/>
                </a:lnTo>
                <a:lnTo>
                  <a:pt x="2333625" y="1266825"/>
                </a:lnTo>
                <a:lnTo>
                  <a:pt x="2352675" y="1281112"/>
                </a:lnTo>
                <a:lnTo>
                  <a:pt x="2366963" y="1297781"/>
                </a:lnTo>
                <a:lnTo>
                  <a:pt x="2371725" y="1312069"/>
                </a:lnTo>
                <a:lnTo>
                  <a:pt x="2366963" y="1326356"/>
                </a:lnTo>
                <a:lnTo>
                  <a:pt x="2355056" y="1335881"/>
                </a:lnTo>
                <a:lnTo>
                  <a:pt x="2328863" y="1347787"/>
                </a:lnTo>
                <a:lnTo>
                  <a:pt x="2300288" y="1352550"/>
                </a:lnTo>
                <a:lnTo>
                  <a:pt x="2193131" y="1352550"/>
                </a:lnTo>
                <a:lnTo>
                  <a:pt x="1988344" y="1352550"/>
                </a:lnTo>
                <a:lnTo>
                  <a:pt x="1814513" y="1352550"/>
                </a:lnTo>
                <a:lnTo>
                  <a:pt x="1704975" y="1350169"/>
                </a:lnTo>
                <a:lnTo>
                  <a:pt x="1638300" y="1345406"/>
                </a:lnTo>
                <a:lnTo>
                  <a:pt x="1569244" y="1338262"/>
                </a:lnTo>
                <a:lnTo>
                  <a:pt x="1526381" y="1328737"/>
                </a:lnTo>
                <a:lnTo>
                  <a:pt x="1433513" y="1278731"/>
                </a:lnTo>
                <a:lnTo>
                  <a:pt x="1312069" y="1202531"/>
                </a:lnTo>
                <a:lnTo>
                  <a:pt x="1181100" y="1107281"/>
                </a:lnTo>
                <a:lnTo>
                  <a:pt x="1045369" y="1000125"/>
                </a:lnTo>
                <a:lnTo>
                  <a:pt x="926306" y="900112"/>
                </a:lnTo>
                <a:lnTo>
                  <a:pt x="702469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61C550-2834-45C2-94D7-696229E4EAD2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3017838" y="1593850"/>
            <a:chExt cx="4554537" cy="4667250"/>
          </a:xfrm>
        </p:grpSpPr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3D389A36-A6DB-4161-955A-EC8A824743B2}"/>
                </a:ext>
              </a:extLst>
            </p:cNvPr>
            <p:cNvSpPr/>
            <p:nvPr/>
          </p:nvSpPr>
          <p:spPr>
            <a:xfrm>
              <a:off x="3452813" y="17446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4641C4AF-0039-44C7-BFC0-CB5A6AC235A6}"/>
                </a:ext>
              </a:extLst>
            </p:cNvPr>
            <p:cNvSpPr/>
            <p:nvPr/>
          </p:nvSpPr>
          <p:spPr>
            <a:xfrm>
              <a:off x="3122613" y="24955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6D5956B9-FFC3-41A9-B8C5-C650AAA5ABF8}"/>
                </a:ext>
              </a:extLst>
            </p:cNvPr>
            <p:cNvSpPr/>
            <p:nvPr/>
          </p:nvSpPr>
          <p:spPr>
            <a:xfrm>
              <a:off x="3316288" y="38084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D990DAF3-34BF-4A2C-99C3-3E8E7CD7CE69}"/>
                </a:ext>
              </a:extLst>
            </p:cNvPr>
            <p:cNvSpPr/>
            <p:nvPr/>
          </p:nvSpPr>
          <p:spPr>
            <a:xfrm>
              <a:off x="3419475" y="31003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00772C78-43E1-4BEF-B7DD-0464BBE91844}"/>
                </a:ext>
              </a:extLst>
            </p:cNvPr>
            <p:cNvSpPr/>
            <p:nvPr/>
          </p:nvSpPr>
          <p:spPr>
            <a:xfrm>
              <a:off x="4279900" y="15938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EDF945CF-8D6E-43E5-A114-9ED82CFD74BE}"/>
                </a:ext>
              </a:extLst>
            </p:cNvPr>
            <p:cNvSpPr/>
            <p:nvPr/>
          </p:nvSpPr>
          <p:spPr>
            <a:xfrm>
              <a:off x="4389438" y="20208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AAF7CBBF-9C55-4E22-8D24-3A9F7F54E8A3}"/>
                </a:ext>
              </a:extLst>
            </p:cNvPr>
            <p:cNvSpPr/>
            <p:nvPr/>
          </p:nvSpPr>
          <p:spPr>
            <a:xfrm>
              <a:off x="6643688" y="28559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024554F2-13A0-4576-812C-E139F41D3FCE}"/>
                </a:ext>
              </a:extLst>
            </p:cNvPr>
            <p:cNvSpPr/>
            <p:nvPr/>
          </p:nvSpPr>
          <p:spPr>
            <a:xfrm>
              <a:off x="3017838" y="42291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32DE38C9-9F22-4125-91E4-D7787E11B4DF}"/>
                </a:ext>
              </a:extLst>
            </p:cNvPr>
            <p:cNvSpPr/>
            <p:nvPr/>
          </p:nvSpPr>
          <p:spPr>
            <a:xfrm>
              <a:off x="4813300" y="38719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DDE6545C-7B26-4F03-8037-5F88638E5403}"/>
                </a:ext>
              </a:extLst>
            </p:cNvPr>
            <p:cNvSpPr/>
            <p:nvPr/>
          </p:nvSpPr>
          <p:spPr>
            <a:xfrm>
              <a:off x="3052763" y="45608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70B5EE64-FEEC-4816-BC6E-BD667C41B2E7}"/>
                </a:ext>
              </a:extLst>
            </p:cNvPr>
            <p:cNvSpPr/>
            <p:nvPr/>
          </p:nvSpPr>
          <p:spPr>
            <a:xfrm>
              <a:off x="5200650" y="45513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0065A99D-B585-4055-B27B-215070A43CC9}"/>
              </a:ext>
            </a:extLst>
          </p:cNvPr>
          <p:cNvGrpSpPr>
            <a:grpSpLocks/>
          </p:cNvGrpSpPr>
          <p:nvPr/>
        </p:nvGrpSpPr>
        <p:grpSpPr bwMode="auto">
          <a:xfrm>
            <a:off x="2873375" y="1419225"/>
            <a:ext cx="4554538" cy="4667250"/>
            <a:chOff x="2865438" y="1441450"/>
            <a:chExt cx="4554537" cy="4667250"/>
          </a:xfrm>
        </p:grpSpPr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42C66A41-5780-4C80-946A-3B0020922FCD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7">
              <a:extLst>
                <a:ext uri="{FF2B5EF4-FFF2-40B4-BE49-F238E27FC236}">
                  <a16:creationId xmlns:a16="http://schemas.microsoft.com/office/drawing/2014/main" id="{06DDF3D3-0120-42B3-A988-684D4693FA44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37EBCB45-36C0-4477-A6E2-632983FF67BA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4279231E-5C33-47C5-9121-E61ACFBF178D}"/>
                </a:ext>
              </a:extLst>
            </p:cNvPr>
            <p:cNvSpPr/>
            <p:nvPr/>
          </p:nvSpPr>
          <p:spPr>
            <a:xfrm>
              <a:off x="3267076" y="2947988"/>
              <a:ext cx="776287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0878AD84-F795-4B52-A451-3BB847BA3419}"/>
                </a:ext>
              </a:extLst>
            </p:cNvPr>
            <p:cNvSpPr/>
            <p:nvPr/>
          </p:nvSpPr>
          <p:spPr>
            <a:xfrm>
              <a:off x="4127501" y="1441450"/>
              <a:ext cx="1328737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AC15A5FA-EE52-4B22-884E-8E01E5AE6020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4BAB5E42-ED9B-4ECC-915D-A7BC842ED173}"/>
                </a:ext>
              </a:extLst>
            </p:cNvPr>
            <p:cNvSpPr/>
            <p:nvPr/>
          </p:nvSpPr>
          <p:spPr>
            <a:xfrm>
              <a:off x="6491287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AB28C7E7-7B7A-405E-A16C-B53C72E819A6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6">
              <a:extLst>
                <a:ext uri="{FF2B5EF4-FFF2-40B4-BE49-F238E27FC236}">
                  <a16:creationId xmlns:a16="http://schemas.microsoft.com/office/drawing/2014/main" id="{CEA50AD7-DD9C-4917-8D70-7853875C8F12}"/>
                </a:ext>
              </a:extLst>
            </p:cNvPr>
            <p:cNvSpPr/>
            <p:nvPr/>
          </p:nvSpPr>
          <p:spPr>
            <a:xfrm>
              <a:off x="4660901" y="3719513"/>
              <a:ext cx="506412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7">
              <a:extLst>
                <a:ext uri="{FF2B5EF4-FFF2-40B4-BE49-F238E27FC236}">
                  <a16:creationId xmlns:a16="http://schemas.microsoft.com/office/drawing/2014/main" id="{2ADF9F1A-3711-49A6-8D16-6826279BE6E1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8">
              <a:extLst>
                <a:ext uri="{FF2B5EF4-FFF2-40B4-BE49-F238E27FC236}">
                  <a16:creationId xmlns:a16="http://schemas.microsoft.com/office/drawing/2014/main" id="{DBA4DA2F-E928-4050-A034-53E89EC4FCDF}"/>
                </a:ext>
              </a:extLst>
            </p:cNvPr>
            <p:cNvSpPr/>
            <p:nvPr/>
          </p:nvSpPr>
          <p:spPr>
            <a:xfrm>
              <a:off x="5048251" y="4398963"/>
              <a:ext cx="2371724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002" name="グループ化 1">
            <a:extLst>
              <a:ext uri="{FF2B5EF4-FFF2-40B4-BE49-F238E27FC236}">
                <a16:creationId xmlns:a16="http://schemas.microsoft.com/office/drawing/2014/main" id="{DEC4B443-296F-4C55-9FCD-222AE14A07BD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2865438" y="1441450"/>
            <a:chExt cx="4554537" cy="4667250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1860AE9-BAEE-4667-9155-64308EB91C0E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F1B56D9F-0642-4615-BCB3-58F8239EDF15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501C53BE-B61F-4E7D-80F2-35AA84DEA2F1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114D87EB-B010-40C8-8A5F-0E3968FA8CDB}"/>
                </a:ext>
              </a:extLst>
            </p:cNvPr>
            <p:cNvSpPr/>
            <p:nvPr/>
          </p:nvSpPr>
          <p:spPr>
            <a:xfrm>
              <a:off x="3267075" y="29479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4B6888E-E891-46F8-9971-2B107B706118}"/>
                </a:ext>
              </a:extLst>
            </p:cNvPr>
            <p:cNvSpPr/>
            <p:nvPr/>
          </p:nvSpPr>
          <p:spPr>
            <a:xfrm>
              <a:off x="4127500" y="14414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51642C-0C78-4D91-AF4B-AEE6C249218D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9A2574E-8CDD-4A5A-B188-F74F4B7D78D3}"/>
                </a:ext>
              </a:extLst>
            </p:cNvPr>
            <p:cNvSpPr/>
            <p:nvPr/>
          </p:nvSpPr>
          <p:spPr>
            <a:xfrm>
              <a:off x="6491288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F6EF4C5-7DDE-4BA8-9A5F-9C49F3FACA39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C1C0A94-181A-445B-BB39-42A192812ACA}"/>
                </a:ext>
              </a:extLst>
            </p:cNvPr>
            <p:cNvSpPr/>
            <p:nvPr/>
          </p:nvSpPr>
          <p:spPr>
            <a:xfrm>
              <a:off x="4660900" y="37195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F206DCF-8CB3-4B09-804A-F7140A06C1D7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CAD5FE3E-3182-45DA-8C43-C6BD5573A2E6}"/>
                </a:ext>
              </a:extLst>
            </p:cNvPr>
            <p:cNvSpPr/>
            <p:nvPr/>
          </p:nvSpPr>
          <p:spPr>
            <a:xfrm>
              <a:off x="5048250" y="43989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43E3779-63FB-4277-A55E-C813460CEA99}"/>
              </a:ext>
            </a:extLst>
          </p:cNvPr>
          <p:cNvSpPr/>
          <p:nvPr/>
        </p:nvSpPr>
        <p:spPr>
          <a:xfrm>
            <a:off x="3271838" y="1724025"/>
            <a:ext cx="1138237" cy="666750"/>
          </a:xfrm>
          <a:custGeom>
            <a:avLst/>
            <a:gdLst>
              <a:gd name="connsiteX0" fmla="*/ 654843 w 1138237"/>
              <a:gd name="connsiteY0" fmla="*/ 526256 h 666750"/>
              <a:gd name="connsiteX1" fmla="*/ 490537 w 1138237"/>
              <a:gd name="connsiteY1" fmla="*/ 573881 h 666750"/>
              <a:gd name="connsiteX2" fmla="*/ 364331 w 1138237"/>
              <a:gd name="connsiteY2" fmla="*/ 604838 h 666750"/>
              <a:gd name="connsiteX3" fmla="*/ 254793 w 1138237"/>
              <a:gd name="connsiteY3" fmla="*/ 628650 h 666750"/>
              <a:gd name="connsiteX4" fmla="*/ 152400 w 1138237"/>
              <a:gd name="connsiteY4" fmla="*/ 645319 h 666750"/>
              <a:gd name="connsiteX5" fmla="*/ 2381 w 1138237"/>
              <a:gd name="connsiteY5" fmla="*/ 666750 h 666750"/>
              <a:gd name="connsiteX6" fmla="*/ 0 w 1138237"/>
              <a:gd name="connsiteY6" fmla="*/ 585788 h 666750"/>
              <a:gd name="connsiteX7" fmla="*/ 114300 w 1138237"/>
              <a:gd name="connsiteY7" fmla="*/ 550069 h 666750"/>
              <a:gd name="connsiteX8" fmla="*/ 214312 w 1138237"/>
              <a:gd name="connsiteY8" fmla="*/ 519113 h 666750"/>
              <a:gd name="connsiteX9" fmla="*/ 330993 w 1138237"/>
              <a:gd name="connsiteY9" fmla="*/ 473869 h 666750"/>
              <a:gd name="connsiteX10" fmla="*/ 466725 w 1138237"/>
              <a:gd name="connsiteY10" fmla="*/ 416719 h 666750"/>
              <a:gd name="connsiteX11" fmla="*/ 595312 w 1138237"/>
              <a:gd name="connsiteY11" fmla="*/ 352425 h 666750"/>
              <a:gd name="connsiteX12" fmla="*/ 673893 w 1138237"/>
              <a:gd name="connsiteY12" fmla="*/ 311944 h 666750"/>
              <a:gd name="connsiteX13" fmla="*/ 750093 w 1138237"/>
              <a:gd name="connsiteY13" fmla="*/ 264319 h 666750"/>
              <a:gd name="connsiteX14" fmla="*/ 795337 w 1138237"/>
              <a:gd name="connsiteY14" fmla="*/ 226219 h 666750"/>
              <a:gd name="connsiteX15" fmla="*/ 821531 w 1138237"/>
              <a:gd name="connsiteY15" fmla="*/ 197644 h 666750"/>
              <a:gd name="connsiteX16" fmla="*/ 828675 w 1138237"/>
              <a:gd name="connsiteY16" fmla="*/ 171450 h 666750"/>
              <a:gd name="connsiteX17" fmla="*/ 828675 w 1138237"/>
              <a:gd name="connsiteY17" fmla="*/ 150019 h 666750"/>
              <a:gd name="connsiteX18" fmla="*/ 809625 w 1138237"/>
              <a:gd name="connsiteY18" fmla="*/ 114300 h 666750"/>
              <a:gd name="connsiteX19" fmla="*/ 790575 w 1138237"/>
              <a:gd name="connsiteY19" fmla="*/ 85725 h 666750"/>
              <a:gd name="connsiteX20" fmla="*/ 769143 w 1138237"/>
              <a:gd name="connsiteY20" fmla="*/ 54769 h 666750"/>
              <a:gd name="connsiteX21" fmla="*/ 759618 w 1138237"/>
              <a:gd name="connsiteY21" fmla="*/ 35719 h 666750"/>
              <a:gd name="connsiteX22" fmla="*/ 757237 w 1138237"/>
              <a:gd name="connsiteY22" fmla="*/ 21431 h 666750"/>
              <a:gd name="connsiteX23" fmla="*/ 759618 w 1138237"/>
              <a:gd name="connsiteY23" fmla="*/ 9525 h 666750"/>
              <a:gd name="connsiteX24" fmla="*/ 769143 w 1138237"/>
              <a:gd name="connsiteY24" fmla="*/ 0 h 666750"/>
              <a:gd name="connsiteX25" fmla="*/ 785812 w 1138237"/>
              <a:gd name="connsiteY25" fmla="*/ 0 h 666750"/>
              <a:gd name="connsiteX26" fmla="*/ 816768 w 1138237"/>
              <a:gd name="connsiteY26" fmla="*/ 11906 h 666750"/>
              <a:gd name="connsiteX27" fmla="*/ 871537 w 1138237"/>
              <a:gd name="connsiteY27" fmla="*/ 42863 h 666750"/>
              <a:gd name="connsiteX28" fmla="*/ 931068 w 1138237"/>
              <a:gd name="connsiteY28" fmla="*/ 78581 h 666750"/>
              <a:gd name="connsiteX29" fmla="*/ 983456 w 1138237"/>
              <a:gd name="connsiteY29" fmla="*/ 114300 h 666750"/>
              <a:gd name="connsiteX30" fmla="*/ 1023937 w 1138237"/>
              <a:gd name="connsiteY30" fmla="*/ 145256 h 666750"/>
              <a:gd name="connsiteX31" fmla="*/ 1052512 w 1138237"/>
              <a:gd name="connsiteY31" fmla="*/ 176213 h 666750"/>
              <a:gd name="connsiteX32" fmla="*/ 1076325 w 1138237"/>
              <a:gd name="connsiteY32" fmla="*/ 209550 h 666750"/>
              <a:gd name="connsiteX33" fmla="*/ 1109662 w 1138237"/>
              <a:gd name="connsiteY33" fmla="*/ 250031 h 666750"/>
              <a:gd name="connsiteX34" fmla="*/ 1123950 w 1138237"/>
              <a:gd name="connsiteY34" fmla="*/ 288131 h 666750"/>
              <a:gd name="connsiteX35" fmla="*/ 1138237 w 1138237"/>
              <a:gd name="connsiteY35" fmla="*/ 335756 h 666750"/>
              <a:gd name="connsiteX36" fmla="*/ 1138237 w 1138237"/>
              <a:gd name="connsiteY36" fmla="*/ 361950 h 666750"/>
              <a:gd name="connsiteX37" fmla="*/ 1131093 w 1138237"/>
              <a:gd name="connsiteY37" fmla="*/ 376238 h 666750"/>
              <a:gd name="connsiteX38" fmla="*/ 1114425 w 1138237"/>
              <a:gd name="connsiteY38" fmla="*/ 385763 h 666750"/>
              <a:gd name="connsiteX39" fmla="*/ 1083468 w 1138237"/>
              <a:gd name="connsiteY39" fmla="*/ 397669 h 666750"/>
              <a:gd name="connsiteX40" fmla="*/ 1038225 w 1138237"/>
              <a:gd name="connsiteY40" fmla="*/ 407194 h 666750"/>
              <a:gd name="connsiteX41" fmla="*/ 962025 w 1138237"/>
              <a:gd name="connsiteY41" fmla="*/ 411956 h 666750"/>
              <a:gd name="connsiteX42" fmla="*/ 864393 w 1138237"/>
              <a:gd name="connsiteY42" fmla="*/ 452438 h 666750"/>
              <a:gd name="connsiteX43" fmla="*/ 654843 w 1138237"/>
              <a:gd name="connsiteY43" fmla="*/ 52625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38237" h="666750">
                <a:moveTo>
                  <a:pt x="654843" y="526256"/>
                </a:moveTo>
                <a:lnTo>
                  <a:pt x="490537" y="573881"/>
                </a:lnTo>
                <a:lnTo>
                  <a:pt x="364331" y="604838"/>
                </a:lnTo>
                <a:lnTo>
                  <a:pt x="254793" y="628650"/>
                </a:lnTo>
                <a:lnTo>
                  <a:pt x="152400" y="645319"/>
                </a:lnTo>
                <a:lnTo>
                  <a:pt x="2381" y="666750"/>
                </a:lnTo>
                <a:cubicBezTo>
                  <a:pt x="1587" y="639763"/>
                  <a:pt x="794" y="612775"/>
                  <a:pt x="0" y="585788"/>
                </a:cubicBezTo>
                <a:lnTo>
                  <a:pt x="114300" y="550069"/>
                </a:lnTo>
                <a:lnTo>
                  <a:pt x="214312" y="519113"/>
                </a:lnTo>
                <a:lnTo>
                  <a:pt x="330993" y="473869"/>
                </a:lnTo>
                <a:lnTo>
                  <a:pt x="466725" y="416719"/>
                </a:lnTo>
                <a:lnTo>
                  <a:pt x="595312" y="352425"/>
                </a:lnTo>
                <a:lnTo>
                  <a:pt x="673893" y="311944"/>
                </a:lnTo>
                <a:lnTo>
                  <a:pt x="750093" y="264319"/>
                </a:lnTo>
                <a:lnTo>
                  <a:pt x="795337" y="226219"/>
                </a:lnTo>
                <a:lnTo>
                  <a:pt x="821531" y="197644"/>
                </a:lnTo>
                <a:lnTo>
                  <a:pt x="828675" y="171450"/>
                </a:lnTo>
                <a:lnTo>
                  <a:pt x="828675" y="150019"/>
                </a:lnTo>
                <a:lnTo>
                  <a:pt x="809625" y="114300"/>
                </a:lnTo>
                <a:lnTo>
                  <a:pt x="790575" y="85725"/>
                </a:lnTo>
                <a:lnTo>
                  <a:pt x="769143" y="54769"/>
                </a:lnTo>
                <a:lnTo>
                  <a:pt x="759618" y="35719"/>
                </a:lnTo>
                <a:lnTo>
                  <a:pt x="757237" y="21431"/>
                </a:lnTo>
                <a:lnTo>
                  <a:pt x="759618" y="9525"/>
                </a:lnTo>
                <a:lnTo>
                  <a:pt x="769143" y="0"/>
                </a:lnTo>
                <a:lnTo>
                  <a:pt x="785812" y="0"/>
                </a:lnTo>
                <a:lnTo>
                  <a:pt x="816768" y="11906"/>
                </a:lnTo>
                <a:lnTo>
                  <a:pt x="871537" y="42863"/>
                </a:lnTo>
                <a:lnTo>
                  <a:pt x="931068" y="78581"/>
                </a:lnTo>
                <a:lnTo>
                  <a:pt x="983456" y="114300"/>
                </a:lnTo>
                <a:lnTo>
                  <a:pt x="1023937" y="145256"/>
                </a:lnTo>
                <a:lnTo>
                  <a:pt x="1052512" y="176213"/>
                </a:lnTo>
                <a:lnTo>
                  <a:pt x="1076325" y="209550"/>
                </a:lnTo>
                <a:lnTo>
                  <a:pt x="1109662" y="250031"/>
                </a:lnTo>
                <a:lnTo>
                  <a:pt x="1123950" y="288131"/>
                </a:lnTo>
                <a:lnTo>
                  <a:pt x="1138237" y="335756"/>
                </a:lnTo>
                <a:lnTo>
                  <a:pt x="1138237" y="361950"/>
                </a:lnTo>
                <a:lnTo>
                  <a:pt x="1131093" y="376238"/>
                </a:lnTo>
                <a:lnTo>
                  <a:pt x="1114425" y="385763"/>
                </a:lnTo>
                <a:lnTo>
                  <a:pt x="1083468" y="397669"/>
                </a:lnTo>
                <a:lnTo>
                  <a:pt x="1038225" y="407194"/>
                </a:lnTo>
                <a:lnTo>
                  <a:pt x="962025" y="411956"/>
                </a:lnTo>
                <a:lnTo>
                  <a:pt x="864393" y="452438"/>
                </a:lnTo>
                <a:lnTo>
                  <a:pt x="654843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C2A67C-8C7C-43E3-A72A-DC3796220BE8}"/>
              </a:ext>
            </a:extLst>
          </p:cNvPr>
          <p:cNvSpPr/>
          <p:nvPr/>
        </p:nvSpPr>
        <p:spPr>
          <a:xfrm>
            <a:off x="2622550" y="3068638"/>
            <a:ext cx="795338" cy="1150937"/>
          </a:xfrm>
          <a:custGeom>
            <a:avLst/>
            <a:gdLst>
              <a:gd name="connsiteX0" fmla="*/ 611982 w 795338"/>
              <a:gd name="connsiteY0" fmla="*/ 509588 h 1150144"/>
              <a:gd name="connsiteX1" fmla="*/ 542925 w 795338"/>
              <a:gd name="connsiteY1" fmla="*/ 602457 h 1150144"/>
              <a:gd name="connsiteX2" fmla="*/ 483394 w 795338"/>
              <a:gd name="connsiteY2" fmla="*/ 697707 h 1150144"/>
              <a:gd name="connsiteX3" fmla="*/ 381000 w 795338"/>
              <a:gd name="connsiteY3" fmla="*/ 831057 h 1150144"/>
              <a:gd name="connsiteX4" fmla="*/ 300038 w 795338"/>
              <a:gd name="connsiteY4" fmla="*/ 926307 h 1150144"/>
              <a:gd name="connsiteX5" fmla="*/ 200025 w 795338"/>
              <a:gd name="connsiteY5" fmla="*/ 1019175 h 1150144"/>
              <a:gd name="connsiteX6" fmla="*/ 88107 w 795338"/>
              <a:gd name="connsiteY6" fmla="*/ 1112044 h 1150144"/>
              <a:gd name="connsiteX7" fmla="*/ 47625 w 795338"/>
              <a:gd name="connsiteY7" fmla="*/ 1140619 h 1150144"/>
              <a:gd name="connsiteX8" fmla="*/ 28575 w 795338"/>
              <a:gd name="connsiteY8" fmla="*/ 1150144 h 1150144"/>
              <a:gd name="connsiteX9" fmla="*/ 16669 w 795338"/>
              <a:gd name="connsiteY9" fmla="*/ 1150144 h 1150144"/>
              <a:gd name="connsiteX10" fmla="*/ 4763 w 795338"/>
              <a:gd name="connsiteY10" fmla="*/ 1145382 h 1150144"/>
              <a:gd name="connsiteX11" fmla="*/ 0 w 795338"/>
              <a:gd name="connsiteY11" fmla="*/ 1138238 h 1150144"/>
              <a:gd name="connsiteX12" fmla="*/ 2382 w 795338"/>
              <a:gd name="connsiteY12" fmla="*/ 1123950 h 1150144"/>
              <a:gd name="connsiteX13" fmla="*/ 21432 w 795338"/>
              <a:gd name="connsiteY13" fmla="*/ 1095375 h 1150144"/>
              <a:gd name="connsiteX14" fmla="*/ 85725 w 795338"/>
              <a:gd name="connsiteY14" fmla="*/ 1002507 h 1150144"/>
              <a:gd name="connsiteX15" fmla="*/ 171450 w 795338"/>
              <a:gd name="connsiteY15" fmla="*/ 878682 h 1150144"/>
              <a:gd name="connsiteX16" fmla="*/ 254794 w 795338"/>
              <a:gd name="connsiteY16" fmla="*/ 747713 h 1150144"/>
              <a:gd name="connsiteX17" fmla="*/ 330994 w 795338"/>
              <a:gd name="connsiteY17" fmla="*/ 621507 h 1150144"/>
              <a:gd name="connsiteX18" fmla="*/ 376238 w 795338"/>
              <a:gd name="connsiteY18" fmla="*/ 540544 h 1150144"/>
              <a:gd name="connsiteX19" fmla="*/ 416719 w 795338"/>
              <a:gd name="connsiteY19" fmla="*/ 464344 h 1150144"/>
              <a:gd name="connsiteX20" fmla="*/ 452438 w 795338"/>
              <a:gd name="connsiteY20" fmla="*/ 371475 h 1150144"/>
              <a:gd name="connsiteX21" fmla="*/ 483394 w 795338"/>
              <a:gd name="connsiteY21" fmla="*/ 280988 h 1150144"/>
              <a:gd name="connsiteX22" fmla="*/ 495300 w 795338"/>
              <a:gd name="connsiteY22" fmla="*/ 235744 h 1150144"/>
              <a:gd name="connsiteX23" fmla="*/ 495300 w 795338"/>
              <a:gd name="connsiteY23" fmla="*/ 211932 h 1150144"/>
              <a:gd name="connsiteX24" fmla="*/ 466725 w 795338"/>
              <a:gd name="connsiteY24" fmla="*/ 171450 h 1150144"/>
              <a:gd name="connsiteX25" fmla="*/ 426244 w 795338"/>
              <a:gd name="connsiteY25" fmla="*/ 130969 h 1150144"/>
              <a:gd name="connsiteX26" fmla="*/ 373857 w 795338"/>
              <a:gd name="connsiteY26" fmla="*/ 85725 h 1150144"/>
              <a:gd name="connsiteX27" fmla="*/ 354807 w 795338"/>
              <a:gd name="connsiteY27" fmla="*/ 66675 h 1150144"/>
              <a:gd name="connsiteX28" fmla="*/ 347663 w 795338"/>
              <a:gd name="connsiteY28" fmla="*/ 38100 h 1150144"/>
              <a:gd name="connsiteX29" fmla="*/ 347663 w 795338"/>
              <a:gd name="connsiteY29" fmla="*/ 16669 h 1150144"/>
              <a:gd name="connsiteX30" fmla="*/ 354807 w 795338"/>
              <a:gd name="connsiteY30" fmla="*/ 2382 h 1150144"/>
              <a:gd name="connsiteX31" fmla="*/ 376238 w 795338"/>
              <a:gd name="connsiteY31" fmla="*/ 0 h 1150144"/>
              <a:gd name="connsiteX32" fmla="*/ 421482 w 795338"/>
              <a:gd name="connsiteY32" fmla="*/ 4763 h 1150144"/>
              <a:gd name="connsiteX33" fmla="*/ 476250 w 795338"/>
              <a:gd name="connsiteY33" fmla="*/ 16669 h 1150144"/>
              <a:gd name="connsiteX34" fmla="*/ 526257 w 795338"/>
              <a:gd name="connsiteY34" fmla="*/ 35719 h 1150144"/>
              <a:gd name="connsiteX35" fmla="*/ 583407 w 795338"/>
              <a:gd name="connsiteY35" fmla="*/ 61913 h 1150144"/>
              <a:gd name="connsiteX36" fmla="*/ 647700 w 795338"/>
              <a:gd name="connsiteY36" fmla="*/ 100013 h 1150144"/>
              <a:gd name="connsiteX37" fmla="*/ 695325 w 795338"/>
              <a:gd name="connsiteY37" fmla="*/ 130969 h 1150144"/>
              <a:gd name="connsiteX38" fmla="*/ 742950 w 795338"/>
              <a:gd name="connsiteY38" fmla="*/ 166688 h 1150144"/>
              <a:gd name="connsiteX39" fmla="*/ 769144 w 795338"/>
              <a:gd name="connsiteY39" fmla="*/ 185738 h 1150144"/>
              <a:gd name="connsiteX40" fmla="*/ 785813 w 795338"/>
              <a:gd name="connsiteY40" fmla="*/ 211932 h 1150144"/>
              <a:gd name="connsiteX41" fmla="*/ 795338 w 795338"/>
              <a:gd name="connsiteY41" fmla="*/ 250032 h 1150144"/>
              <a:gd name="connsiteX42" fmla="*/ 790575 w 795338"/>
              <a:gd name="connsiteY42" fmla="*/ 280988 h 1150144"/>
              <a:gd name="connsiteX43" fmla="*/ 778669 w 795338"/>
              <a:gd name="connsiteY43" fmla="*/ 302419 h 1150144"/>
              <a:gd name="connsiteX44" fmla="*/ 754857 w 795338"/>
              <a:gd name="connsiteY44" fmla="*/ 323850 h 1150144"/>
              <a:gd name="connsiteX45" fmla="*/ 671513 w 795338"/>
              <a:gd name="connsiteY45" fmla="*/ 428625 h 1150144"/>
              <a:gd name="connsiteX46" fmla="*/ 611982 w 795338"/>
              <a:gd name="connsiteY46" fmla="*/ 50958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5338" h="1150144">
                <a:moveTo>
                  <a:pt x="611982" y="509588"/>
                </a:moveTo>
                <a:lnTo>
                  <a:pt x="542925" y="602457"/>
                </a:lnTo>
                <a:lnTo>
                  <a:pt x="483394" y="697707"/>
                </a:lnTo>
                <a:lnTo>
                  <a:pt x="381000" y="831057"/>
                </a:lnTo>
                <a:lnTo>
                  <a:pt x="300038" y="926307"/>
                </a:lnTo>
                <a:lnTo>
                  <a:pt x="200025" y="1019175"/>
                </a:lnTo>
                <a:lnTo>
                  <a:pt x="88107" y="1112044"/>
                </a:lnTo>
                <a:lnTo>
                  <a:pt x="47625" y="1140619"/>
                </a:lnTo>
                <a:lnTo>
                  <a:pt x="28575" y="1150144"/>
                </a:lnTo>
                <a:lnTo>
                  <a:pt x="16669" y="1150144"/>
                </a:lnTo>
                <a:lnTo>
                  <a:pt x="4763" y="1145382"/>
                </a:lnTo>
                <a:lnTo>
                  <a:pt x="0" y="1138238"/>
                </a:lnTo>
                <a:lnTo>
                  <a:pt x="2382" y="1123950"/>
                </a:lnTo>
                <a:lnTo>
                  <a:pt x="21432" y="1095375"/>
                </a:lnTo>
                <a:lnTo>
                  <a:pt x="85725" y="1002507"/>
                </a:lnTo>
                <a:lnTo>
                  <a:pt x="171450" y="878682"/>
                </a:lnTo>
                <a:lnTo>
                  <a:pt x="254794" y="747713"/>
                </a:lnTo>
                <a:lnTo>
                  <a:pt x="330994" y="621507"/>
                </a:lnTo>
                <a:lnTo>
                  <a:pt x="376238" y="540544"/>
                </a:lnTo>
                <a:lnTo>
                  <a:pt x="416719" y="464344"/>
                </a:lnTo>
                <a:lnTo>
                  <a:pt x="452438" y="371475"/>
                </a:lnTo>
                <a:lnTo>
                  <a:pt x="483394" y="280988"/>
                </a:lnTo>
                <a:lnTo>
                  <a:pt x="495300" y="235744"/>
                </a:lnTo>
                <a:lnTo>
                  <a:pt x="495300" y="211932"/>
                </a:lnTo>
                <a:lnTo>
                  <a:pt x="466725" y="171450"/>
                </a:lnTo>
                <a:lnTo>
                  <a:pt x="426244" y="130969"/>
                </a:lnTo>
                <a:lnTo>
                  <a:pt x="373857" y="85725"/>
                </a:lnTo>
                <a:lnTo>
                  <a:pt x="354807" y="66675"/>
                </a:lnTo>
                <a:lnTo>
                  <a:pt x="347663" y="38100"/>
                </a:lnTo>
                <a:lnTo>
                  <a:pt x="347663" y="16669"/>
                </a:lnTo>
                <a:lnTo>
                  <a:pt x="354807" y="2382"/>
                </a:lnTo>
                <a:lnTo>
                  <a:pt x="376238" y="0"/>
                </a:lnTo>
                <a:lnTo>
                  <a:pt x="421482" y="4763"/>
                </a:lnTo>
                <a:lnTo>
                  <a:pt x="476250" y="16669"/>
                </a:lnTo>
                <a:lnTo>
                  <a:pt x="526257" y="35719"/>
                </a:lnTo>
                <a:lnTo>
                  <a:pt x="583407" y="61913"/>
                </a:lnTo>
                <a:lnTo>
                  <a:pt x="647700" y="100013"/>
                </a:lnTo>
                <a:lnTo>
                  <a:pt x="695325" y="130969"/>
                </a:lnTo>
                <a:lnTo>
                  <a:pt x="742950" y="166688"/>
                </a:lnTo>
                <a:lnTo>
                  <a:pt x="769144" y="185738"/>
                </a:lnTo>
                <a:lnTo>
                  <a:pt x="785813" y="211932"/>
                </a:lnTo>
                <a:lnTo>
                  <a:pt x="795338" y="250032"/>
                </a:lnTo>
                <a:lnTo>
                  <a:pt x="790575" y="280988"/>
                </a:lnTo>
                <a:lnTo>
                  <a:pt x="778669" y="302419"/>
                </a:lnTo>
                <a:lnTo>
                  <a:pt x="754857" y="323850"/>
                </a:lnTo>
                <a:lnTo>
                  <a:pt x="671513" y="428625"/>
                </a:lnTo>
                <a:lnTo>
                  <a:pt x="611982" y="509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1BCB91E-5BE9-4CBC-9560-BCFAE21C6E14}"/>
              </a:ext>
            </a:extLst>
          </p:cNvPr>
          <p:cNvSpPr/>
          <p:nvPr/>
        </p:nvSpPr>
        <p:spPr>
          <a:xfrm>
            <a:off x="2432050" y="4095750"/>
            <a:ext cx="2195513" cy="561975"/>
          </a:xfrm>
          <a:custGeom>
            <a:avLst/>
            <a:gdLst>
              <a:gd name="connsiteX0" fmla="*/ 1431132 w 2195513"/>
              <a:gd name="connsiteY0" fmla="*/ 261938 h 561975"/>
              <a:gd name="connsiteX1" fmla="*/ 1257300 w 2195513"/>
              <a:gd name="connsiteY1" fmla="*/ 297656 h 561975"/>
              <a:gd name="connsiteX2" fmla="*/ 1062038 w 2195513"/>
              <a:gd name="connsiteY2" fmla="*/ 333375 h 561975"/>
              <a:gd name="connsiteX3" fmla="*/ 842963 w 2195513"/>
              <a:gd name="connsiteY3" fmla="*/ 392906 h 561975"/>
              <a:gd name="connsiteX4" fmla="*/ 619125 w 2195513"/>
              <a:gd name="connsiteY4" fmla="*/ 457200 h 561975"/>
              <a:gd name="connsiteX5" fmla="*/ 514350 w 2195513"/>
              <a:gd name="connsiteY5" fmla="*/ 490538 h 561975"/>
              <a:gd name="connsiteX6" fmla="*/ 419100 w 2195513"/>
              <a:gd name="connsiteY6" fmla="*/ 523875 h 561975"/>
              <a:gd name="connsiteX7" fmla="*/ 328613 w 2195513"/>
              <a:gd name="connsiteY7" fmla="*/ 559594 h 561975"/>
              <a:gd name="connsiteX8" fmla="*/ 307182 w 2195513"/>
              <a:gd name="connsiteY8" fmla="*/ 561975 h 561975"/>
              <a:gd name="connsiteX9" fmla="*/ 273844 w 2195513"/>
              <a:gd name="connsiteY9" fmla="*/ 554831 h 561975"/>
              <a:gd name="connsiteX10" fmla="*/ 242888 w 2195513"/>
              <a:gd name="connsiteY10" fmla="*/ 538163 h 561975"/>
              <a:gd name="connsiteX11" fmla="*/ 171450 w 2195513"/>
              <a:gd name="connsiteY11" fmla="*/ 485775 h 561975"/>
              <a:gd name="connsiteX12" fmla="*/ 78582 w 2195513"/>
              <a:gd name="connsiteY12" fmla="*/ 404813 h 561975"/>
              <a:gd name="connsiteX13" fmla="*/ 35719 w 2195513"/>
              <a:gd name="connsiteY13" fmla="*/ 366713 h 561975"/>
              <a:gd name="connsiteX14" fmla="*/ 16669 w 2195513"/>
              <a:gd name="connsiteY14" fmla="*/ 347663 h 561975"/>
              <a:gd name="connsiteX15" fmla="*/ 4763 w 2195513"/>
              <a:gd name="connsiteY15" fmla="*/ 328613 h 561975"/>
              <a:gd name="connsiteX16" fmla="*/ 0 w 2195513"/>
              <a:gd name="connsiteY16" fmla="*/ 304800 h 561975"/>
              <a:gd name="connsiteX17" fmla="*/ 2382 w 2195513"/>
              <a:gd name="connsiteY17" fmla="*/ 288131 h 561975"/>
              <a:gd name="connsiteX18" fmla="*/ 11907 w 2195513"/>
              <a:gd name="connsiteY18" fmla="*/ 276225 h 561975"/>
              <a:gd name="connsiteX19" fmla="*/ 26194 w 2195513"/>
              <a:gd name="connsiteY19" fmla="*/ 276225 h 561975"/>
              <a:gd name="connsiteX20" fmla="*/ 73819 w 2195513"/>
              <a:gd name="connsiteY20" fmla="*/ 297656 h 561975"/>
              <a:gd name="connsiteX21" fmla="*/ 202407 w 2195513"/>
              <a:gd name="connsiteY21" fmla="*/ 345281 h 561975"/>
              <a:gd name="connsiteX22" fmla="*/ 259557 w 2195513"/>
              <a:gd name="connsiteY22" fmla="*/ 361950 h 561975"/>
              <a:gd name="connsiteX23" fmla="*/ 285750 w 2195513"/>
              <a:gd name="connsiteY23" fmla="*/ 364331 h 561975"/>
              <a:gd name="connsiteX24" fmla="*/ 340519 w 2195513"/>
              <a:gd name="connsiteY24" fmla="*/ 354806 h 561975"/>
              <a:gd name="connsiteX25" fmla="*/ 642938 w 2195513"/>
              <a:gd name="connsiteY25" fmla="*/ 285750 h 561975"/>
              <a:gd name="connsiteX26" fmla="*/ 888207 w 2195513"/>
              <a:gd name="connsiteY26" fmla="*/ 223838 h 561975"/>
              <a:gd name="connsiteX27" fmla="*/ 1088232 w 2195513"/>
              <a:gd name="connsiteY27" fmla="*/ 173831 h 561975"/>
              <a:gd name="connsiteX28" fmla="*/ 1252538 w 2195513"/>
              <a:gd name="connsiteY28" fmla="*/ 142875 h 561975"/>
              <a:gd name="connsiteX29" fmla="*/ 1423988 w 2195513"/>
              <a:gd name="connsiteY29" fmla="*/ 114300 h 561975"/>
              <a:gd name="connsiteX30" fmla="*/ 1712119 w 2195513"/>
              <a:gd name="connsiteY30" fmla="*/ 69056 h 561975"/>
              <a:gd name="connsiteX31" fmla="*/ 1740694 w 2195513"/>
              <a:gd name="connsiteY31" fmla="*/ 47625 h 561975"/>
              <a:gd name="connsiteX32" fmla="*/ 1778794 w 2195513"/>
              <a:gd name="connsiteY32" fmla="*/ 23813 h 561975"/>
              <a:gd name="connsiteX33" fmla="*/ 1812132 w 2195513"/>
              <a:gd name="connsiteY33" fmla="*/ 7144 h 561975"/>
              <a:gd name="connsiteX34" fmla="*/ 1843088 w 2195513"/>
              <a:gd name="connsiteY34" fmla="*/ 0 h 561975"/>
              <a:gd name="connsiteX35" fmla="*/ 1905000 w 2195513"/>
              <a:gd name="connsiteY35" fmla="*/ 2381 h 561975"/>
              <a:gd name="connsiteX36" fmla="*/ 1974057 w 2195513"/>
              <a:gd name="connsiteY36" fmla="*/ 11906 h 561975"/>
              <a:gd name="connsiteX37" fmla="*/ 2033588 w 2195513"/>
              <a:gd name="connsiteY37" fmla="*/ 28575 h 561975"/>
              <a:gd name="connsiteX38" fmla="*/ 2100263 w 2195513"/>
              <a:gd name="connsiteY38" fmla="*/ 52388 h 561975"/>
              <a:gd name="connsiteX39" fmla="*/ 2145507 w 2195513"/>
              <a:gd name="connsiteY39" fmla="*/ 80963 h 561975"/>
              <a:gd name="connsiteX40" fmla="*/ 2176463 w 2195513"/>
              <a:gd name="connsiteY40" fmla="*/ 107156 h 561975"/>
              <a:gd name="connsiteX41" fmla="*/ 2190750 w 2195513"/>
              <a:gd name="connsiteY41" fmla="*/ 126206 h 561975"/>
              <a:gd name="connsiteX42" fmla="*/ 2195513 w 2195513"/>
              <a:gd name="connsiteY42" fmla="*/ 140494 h 561975"/>
              <a:gd name="connsiteX43" fmla="*/ 2188369 w 2195513"/>
              <a:gd name="connsiteY43" fmla="*/ 164306 h 561975"/>
              <a:gd name="connsiteX44" fmla="*/ 2169319 w 2195513"/>
              <a:gd name="connsiteY44" fmla="*/ 185738 h 561975"/>
              <a:gd name="connsiteX45" fmla="*/ 2138363 w 2195513"/>
              <a:gd name="connsiteY45" fmla="*/ 209550 h 561975"/>
              <a:gd name="connsiteX46" fmla="*/ 2107407 w 2195513"/>
              <a:gd name="connsiteY46" fmla="*/ 226219 h 561975"/>
              <a:gd name="connsiteX47" fmla="*/ 1988344 w 2195513"/>
              <a:gd name="connsiteY47" fmla="*/ 223838 h 561975"/>
              <a:gd name="connsiteX48" fmla="*/ 1835944 w 2195513"/>
              <a:gd name="connsiteY48" fmla="*/ 223838 h 561975"/>
              <a:gd name="connsiteX49" fmla="*/ 1693069 w 2195513"/>
              <a:gd name="connsiteY49" fmla="*/ 233363 h 561975"/>
              <a:gd name="connsiteX50" fmla="*/ 1431132 w 2195513"/>
              <a:gd name="connsiteY50" fmla="*/ 2619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5513" h="561975">
                <a:moveTo>
                  <a:pt x="1431132" y="261938"/>
                </a:moveTo>
                <a:lnTo>
                  <a:pt x="1257300" y="297656"/>
                </a:lnTo>
                <a:lnTo>
                  <a:pt x="1062038" y="333375"/>
                </a:lnTo>
                <a:lnTo>
                  <a:pt x="842963" y="392906"/>
                </a:lnTo>
                <a:lnTo>
                  <a:pt x="619125" y="457200"/>
                </a:lnTo>
                <a:lnTo>
                  <a:pt x="514350" y="490538"/>
                </a:lnTo>
                <a:lnTo>
                  <a:pt x="419100" y="523875"/>
                </a:lnTo>
                <a:lnTo>
                  <a:pt x="328613" y="559594"/>
                </a:lnTo>
                <a:lnTo>
                  <a:pt x="307182" y="561975"/>
                </a:lnTo>
                <a:lnTo>
                  <a:pt x="273844" y="554831"/>
                </a:lnTo>
                <a:lnTo>
                  <a:pt x="242888" y="538163"/>
                </a:lnTo>
                <a:lnTo>
                  <a:pt x="171450" y="485775"/>
                </a:lnTo>
                <a:lnTo>
                  <a:pt x="78582" y="404813"/>
                </a:lnTo>
                <a:lnTo>
                  <a:pt x="35719" y="366713"/>
                </a:lnTo>
                <a:lnTo>
                  <a:pt x="16669" y="347663"/>
                </a:lnTo>
                <a:lnTo>
                  <a:pt x="4763" y="328613"/>
                </a:lnTo>
                <a:lnTo>
                  <a:pt x="0" y="304800"/>
                </a:lnTo>
                <a:lnTo>
                  <a:pt x="2382" y="288131"/>
                </a:lnTo>
                <a:lnTo>
                  <a:pt x="11907" y="276225"/>
                </a:lnTo>
                <a:lnTo>
                  <a:pt x="26194" y="276225"/>
                </a:lnTo>
                <a:lnTo>
                  <a:pt x="73819" y="297656"/>
                </a:lnTo>
                <a:lnTo>
                  <a:pt x="202407" y="345281"/>
                </a:lnTo>
                <a:lnTo>
                  <a:pt x="259557" y="361950"/>
                </a:lnTo>
                <a:lnTo>
                  <a:pt x="285750" y="364331"/>
                </a:lnTo>
                <a:lnTo>
                  <a:pt x="340519" y="354806"/>
                </a:lnTo>
                <a:lnTo>
                  <a:pt x="642938" y="285750"/>
                </a:lnTo>
                <a:lnTo>
                  <a:pt x="888207" y="223838"/>
                </a:lnTo>
                <a:lnTo>
                  <a:pt x="1088232" y="173831"/>
                </a:lnTo>
                <a:lnTo>
                  <a:pt x="1252538" y="142875"/>
                </a:lnTo>
                <a:lnTo>
                  <a:pt x="1423988" y="114300"/>
                </a:lnTo>
                <a:lnTo>
                  <a:pt x="1712119" y="69056"/>
                </a:lnTo>
                <a:lnTo>
                  <a:pt x="1740694" y="47625"/>
                </a:lnTo>
                <a:lnTo>
                  <a:pt x="1778794" y="23813"/>
                </a:lnTo>
                <a:lnTo>
                  <a:pt x="1812132" y="7144"/>
                </a:lnTo>
                <a:lnTo>
                  <a:pt x="1843088" y="0"/>
                </a:lnTo>
                <a:lnTo>
                  <a:pt x="1905000" y="2381"/>
                </a:lnTo>
                <a:lnTo>
                  <a:pt x="1974057" y="11906"/>
                </a:lnTo>
                <a:lnTo>
                  <a:pt x="2033588" y="28575"/>
                </a:lnTo>
                <a:lnTo>
                  <a:pt x="2100263" y="52388"/>
                </a:lnTo>
                <a:lnTo>
                  <a:pt x="2145507" y="80963"/>
                </a:lnTo>
                <a:lnTo>
                  <a:pt x="2176463" y="107156"/>
                </a:lnTo>
                <a:lnTo>
                  <a:pt x="2190750" y="126206"/>
                </a:lnTo>
                <a:lnTo>
                  <a:pt x="2195513" y="140494"/>
                </a:lnTo>
                <a:lnTo>
                  <a:pt x="2188369" y="164306"/>
                </a:lnTo>
                <a:lnTo>
                  <a:pt x="2169319" y="185738"/>
                </a:lnTo>
                <a:lnTo>
                  <a:pt x="2138363" y="209550"/>
                </a:lnTo>
                <a:lnTo>
                  <a:pt x="2107407" y="226219"/>
                </a:lnTo>
                <a:lnTo>
                  <a:pt x="1988344" y="223838"/>
                </a:lnTo>
                <a:lnTo>
                  <a:pt x="1835944" y="223838"/>
                </a:lnTo>
                <a:lnTo>
                  <a:pt x="1693069" y="233363"/>
                </a:lnTo>
                <a:lnTo>
                  <a:pt x="1431132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4E9AEAF-C1E4-4573-8D33-90A453E01010}"/>
              </a:ext>
            </a:extLst>
          </p:cNvPr>
          <p:cNvSpPr/>
          <p:nvPr/>
        </p:nvSpPr>
        <p:spPr>
          <a:xfrm>
            <a:off x="4729163" y="1620838"/>
            <a:ext cx="2098675" cy="447675"/>
          </a:xfrm>
          <a:custGeom>
            <a:avLst/>
            <a:gdLst>
              <a:gd name="connsiteX0" fmla="*/ 1371600 w 2097881"/>
              <a:gd name="connsiteY0" fmla="*/ 250032 h 447675"/>
              <a:gd name="connsiteX1" fmla="*/ 1076325 w 2097881"/>
              <a:gd name="connsiteY1" fmla="*/ 302419 h 447675"/>
              <a:gd name="connsiteX2" fmla="*/ 835818 w 2097881"/>
              <a:gd name="connsiteY2" fmla="*/ 347663 h 447675"/>
              <a:gd name="connsiteX3" fmla="*/ 614362 w 2097881"/>
              <a:gd name="connsiteY3" fmla="*/ 395288 h 447675"/>
              <a:gd name="connsiteX4" fmla="*/ 392906 w 2097881"/>
              <a:gd name="connsiteY4" fmla="*/ 447675 h 447675"/>
              <a:gd name="connsiteX5" fmla="*/ 369093 w 2097881"/>
              <a:gd name="connsiteY5" fmla="*/ 447675 h 447675"/>
              <a:gd name="connsiteX6" fmla="*/ 335756 w 2097881"/>
              <a:gd name="connsiteY6" fmla="*/ 440532 h 447675"/>
              <a:gd name="connsiteX7" fmla="*/ 297656 w 2097881"/>
              <a:gd name="connsiteY7" fmla="*/ 423863 h 447675"/>
              <a:gd name="connsiteX8" fmla="*/ 266700 w 2097881"/>
              <a:gd name="connsiteY8" fmla="*/ 402432 h 447675"/>
              <a:gd name="connsiteX9" fmla="*/ 223837 w 2097881"/>
              <a:gd name="connsiteY9" fmla="*/ 366713 h 447675"/>
              <a:gd name="connsiteX10" fmla="*/ 145256 w 2097881"/>
              <a:gd name="connsiteY10" fmla="*/ 290513 h 447675"/>
              <a:gd name="connsiteX11" fmla="*/ 78581 w 2097881"/>
              <a:gd name="connsiteY11" fmla="*/ 211932 h 447675"/>
              <a:gd name="connsiteX12" fmla="*/ 19050 w 2097881"/>
              <a:gd name="connsiteY12" fmla="*/ 133350 h 447675"/>
              <a:gd name="connsiteX13" fmla="*/ 0 w 2097881"/>
              <a:gd name="connsiteY13" fmla="*/ 102394 h 447675"/>
              <a:gd name="connsiteX14" fmla="*/ 0 w 2097881"/>
              <a:gd name="connsiteY14" fmla="*/ 85725 h 447675"/>
              <a:gd name="connsiteX15" fmla="*/ 4762 w 2097881"/>
              <a:gd name="connsiteY15" fmla="*/ 71438 h 447675"/>
              <a:gd name="connsiteX16" fmla="*/ 19050 w 2097881"/>
              <a:gd name="connsiteY16" fmla="*/ 61913 h 447675"/>
              <a:gd name="connsiteX17" fmla="*/ 30956 w 2097881"/>
              <a:gd name="connsiteY17" fmla="*/ 61913 h 447675"/>
              <a:gd name="connsiteX18" fmla="*/ 50006 w 2097881"/>
              <a:gd name="connsiteY18" fmla="*/ 69057 h 447675"/>
              <a:gd name="connsiteX19" fmla="*/ 111918 w 2097881"/>
              <a:gd name="connsiteY19" fmla="*/ 114300 h 447675"/>
              <a:gd name="connsiteX20" fmla="*/ 166687 w 2097881"/>
              <a:gd name="connsiteY20" fmla="*/ 145257 h 447675"/>
              <a:gd name="connsiteX21" fmla="*/ 233362 w 2097881"/>
              <a:gd name="connsiteY21" fmla="*/ 173832 h 447675"/>
              <a:gd name="connsiteX22" fmla="*/ 297656 w 2097881"/>
              <a:gd name="connsiteY22" fmla="*/ 192882 h 447675"/>
              <a:gd name="connsiteX23" fmla="*/ 352425 w 2097881"/>
              <a:gd name="connsiteY23" fmla="*/ 200025 h 447675"/>
              <a:gd name="connsiteX24" fmla="*/ 419100 w 2097881"/>
              <a:gd name="connsiteY24" fmla="*/ 202407 h 447675"/>
              <a:gd name="connsiteX25" fmla="*/ 552450 w 2097881"/>
              <a:gd name="connsiteY25" fmla="*/ 197644 h 447675"/>
              <a:gd name="connsiteX26" fmla="*/ 728662 w 2097881"/>
              <a:gd name="connsiteY26" fmla="*/ 188119 h 447675"/>
              <a:gd name="connsiteX27" fmla="*/ 838200 w 2097881"/>
              <a:gd name="connsiteY27" fmla="*/ 176213 h 447675"/>
              <a:gd name="connsiteX28" fmla="*/ 1145381 w 2097881"/>
              <a:gd name="connsiteY28" fmla="*/ 128588 h 447675"/>
              <a:gd name="connsiteX29" fmla="*/ 1359693 w 2097881"/>
              <a:gd name="connsiteY29" fmla="*/ 95250 h 447675"/>
              <a:gd name="connsiteX30" fmla="*/ 1552575 w 2097881"/>
              <a:gd name="connsiteY30" fmla="*/ 66675 h 447675"/>
              <a:gd name="connsiteX31" fmla="*/ 1593056 w 2097881"/>
              <a:gd name="connsiteY31" fmla="*/ 42863 h 447675"/>
              <a:gd name="connsiteX32" fmla="*/ 1640681 w 2097881"/>
              <a:gd name="connsiteY32" fmla="*/ 19050 h 447675"/>
              <a:gd name="connsiteX33" fmla="*/ 1690687 w 2097881"/>
              <a:gd name="connsiteY33" fmla="*/ 0 h 447675"/>
              <a:gd name="connsiteX34" fmla="*/ 1719262 w 2097881"/>
              <a:gd name="connsiteY34" fmla="*/ 0 h 447675"/>
              <a:gd name="connsiteX35" fmla="*/ 1790700 w 2097881"/>
              <a:gd name="connsiteY35" fmla="*/ 30957 h 447675"/>
              <a:gd name="connsiteX36" fmla="*/ 1907381 w 2097881"/>
              <a:gd name="connsiteY36" fmla="*/ 95250 h 447675"/>
              <a:gd name="connsiteX37" fmla="*/ 1983581 w 2097881"/>
              <a:gd name="connsiteY37" fmla="*/ 147638 h 447675"/>
              <a:gd name="connsiteX38" fmla="*/ 2052637 w 2097881"/>
              <a:gd name="connsiteY38" fmla="*/ 190500 h 447675"/>
              <a:gd name="connsiteX39" fmla="*/ 2088356 w 2097881"/>
              <a:gd name="connsiteY39" fmla="*/ 216694 h 447675"/>
              <a:gd name="connsiteX40" fmla="*/ 2097881 w 2097881"/>
              <a:gd name="connsiteY40" fmla="*/ 233363 h 447675"/>
              <a:gd name="connsiteX41" fmla="*/ 2093118 w 2097881"/>
              <a:gd name="connsiteY41" fmla="*/ 252413 h 447675"/>
              <a:gd name="connsiteX42" fmla="*/ 2076450 w 2097881"/>
              <a:gd name="connsiteY42" fmla="*/ 283369 h 447675"/>
              <a:gd name="connsiteX43" fmla="*/ 2047875 w 2097881"/>
              <a:gd name="connsiteY43" fmla="*/ 311944 h 447675"/>
              <a:gd name="connsiteX44" fmla="*/ 1997868 w 2097881"/>
              <a:gd name="connsiteY44" fmla="*/ 345282 h 447675"/>
              <a:gd name="connsiteX45" fmla="*/ 1921668 w 2097881"/>
              <a:gd name="connsiteY45" fmla="*/ 385763 h 447675"/>
              <a:gd name="connsiteX46" fmla="*/ 1857375 w 2097881"/>
              <a:gd name="connsiteY46" fmla="*/ 409575 h 447675"/>
              <a:gd name="connsiteX47" fmla="*/ 1647825 w 2097881"/>
              <a:gd name="connsiteY47" fmla="*/ 221457 h 447675"/>
              <a:gd name="connsiteX48" fmla="*/ 1569243 w 2097881"/>
              <a:gd name="connsiteY48" fmla="*/ 221457 h 447675"/>
              <a:gd name="connsiteX49" fmla="*/ 1371600 w 2097881"/>
              <a:gd name="connsiteY49" fmla="*/ 25003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447675">
                <a:moveTo>
                  <a:pt x="1371600" y="250032"/>
                </a:moveTo>
                <a:lnTo>
                  <a:pt x="1076325" y="302419"/>
                </a:lnTo>
                <a:lnTo>
                  <a:pt x="835818" y="347663"/>
                </a:lnTo>
                <a:lnTo>
                  <a:pt x="614362" y="395288"/>
                </a:lnTo>
                <a:lnTo>
                  <a:pt x="392906" y="447675"/>
                </a:lnTo>
                <a:lnTo>
                  <a:pt x="369093" y="447675"/>
                </a:lnTo>
                <a:lnTo>
                  <a:pt x="335756" y="440532"/>
                </a:lnTo>
                <a:lnTo>
                  <a:pt x="297656" y="423863"/>
                </a:lnTo>
                <a:lnTo>
                  <a:pt x="266700" y="402432"/>
                </a:lnTo>
                <a:lnTo>
                  <a:pt x="223837" y="366713"/>
                </a:lnTo>
                <a:lnTo>
                  <a:pt x="145256" y="290513"/>
                </a:lnTo>
                <a:lnTo>
                  <a:pt x="78581" y="211932"/>
                </a:lnTo>
                <a:lnTo>
                  <a:pt x="19050" y="133350"/>
                </a:lnTo>
                <a:lnTo>
                  <a:pt x="0" y="102394"/>
                </a:lnTo>
                <a:lnTo>
                  <a:pt x="0" y="85725"/>
                </a:lnTo>
                <a:lnTo>
                  <a:pt x="4762" y="71438"/>
                </a:lnTo>
                <a:lnTo>
                  <a:pt x="19050" y="61913"/>
                </a:lnTo>
                <a:lnTo>
                  <a:pt x="30956" y="61913"/>
                </a:lnTo>
                <a:lnTo>
                  <a:pt x="50006" y="69057"/>
                </a:lnTo>
                <a:lnTo>
                  <a:pt x="111918" y="114300"/>
                </a:lnTo>
                <a:lnTo>
                  <a:pt x="166687" y="145257"/>
                </a:lnTo>
                <a:lnTo>
                  <a:pt x="233362" y="173832"/>
                </a:lnTo>
                <a:lnTo>
                  <a:pt x="297656" y="192882"/>
                </a:lnTo>
                <a:lnTo>
                  <a:pt x="352425" y="200025"/>
                </a:lnTo>
                <a:lnTo>
                  <a:pt x="419100" y="202407"/>
                </a:lnTo>
                <a:lnTo>
                  <a:pt x="552450" y="197644"/>
                </a:lnTo>
                <a:lnTo>
                  <a:pt x="728662" y="188119"/>
                </a:lnTo>
                <a:lnTo>
                  <a:pt x="838200" y="176213"/>
                </a:lnTo>
                <a:lnTo>
                  <a:pt x="1145381" y="128588"/>
                </a:lnTo>
                <a:lnTo>
                  <a:pt x="1359693" y="95250"/>
                </a:lnTo>
                <a:lnTo>
                  <a:pt x="1552575" y="66675"/>
                </a:lnTo>
                <a:lnTo>
                  <a:pt x="1593056" y="42863"/>
                </a:lnTo>
                <a:lnTo>
                  <a:pt x="1640681" y="19050"/>
                </a:lnTo>
                <a:lnTo>
                  <a:pt x="1690687" y="0"/>
                </a:lnTo>
                <a:lnTo>
                  <a:pt x="1719262" y="0"/>
                </a:lnTo>
                <a:lnTo>
                  <a:pt x="1790700" y="30957"/>
                </a:lnTo>
                <a:lnTo>
                  <a:pt x="1907381" y="95250"/>
                </a:lnTo>
                <a:lnTo>
                  <a:pt x="1983581" y="147638"/>
                </a:lnTo>
                <a:lnTo>
                  <a:pt x="2052637" y="190500"/>
                </a:lnTo>
                <a:lnTo>
                  <a:pt x="2088356" y="216694"/>
                </a:lnTo>
                <a:lnTo>
                  <a:pt x="2097881" y="233363"/>
                </a:lnTo>
                <a:lnTo>
                  <a:pt x="2093118" y="252413"/>
                </a:lnTo>
                <a:lnTo>
                  <a:pt x="2076450" y="283369"/>
                </a:lnTo>
                <a:lnTo>
                  <a:pt x="2047875" y="311944"/>
                </a:lnTo>
                <a:lnTo>
                  <a:pt x="1997868" y="345282"/>
                </a:lnTo>
                <a:lnTo>
                  <a:pt x="1921668" y="385763"/>
                </a:lnTo>
                <a:lnTo>
                  <a:pt x="1857375" y="409575"/>
                </a:lnTo>
                <a:lnTo>
                  <a:pt x="1647825" y="221457"/>
                </a:lnTo>
                <a:lnTo>
                  <a:pt x="1569243" y="221457"/>
                </a:lnTo>
                <a:lnTo>
                  <a:pt x="1371600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7B0014E-8BAE-4570-981F-EB94EECB25A4}"/>
              </a:ext>
            </a:extLst>
          </p:cNvPr>
          <p:cNvSpPr/>
          <p:nvPr/>
        </p:nvSpPr>
        <p:spPr>
          <a:xfrm rot="16200000">
            <a:off x="3796507" y="4229894"/>
            <a:ext cx="1766887" cy="1247775"/>
          </a:xfrm>
          <a:custGeom>
            <a:avLst/>
            <a:gdLst>
              <a:gd name="connsiteX0" fmla="*/ 859632 w 1766888"/>
              <a:gd name="connsiteY0" fmla="*/ 950119 h 1247775"/>
              <a:gd name="connsiteX1" fmla="*/ 731044 w 1766888"/>
              <a:gd name="connsiteY1" fmla="*/ 869156 h 1247775"/>
              <a:gd name="connsiteX2" fmla="*/ 602457 w 1766888"/>
              <a:gd name="connsiteY2" fmla="*/ 773906 h 1247775"/>
              <a:gd name="connsiteX3" fmla="*/ 481013 w 1766888"/>
              <a:gd name="connsiteY3" fmla="*/ 669131 h 1247775"/>
              <a:gd name="connsiteX4" fmla="*/ 376238 w 1766888"/>
              <a:gd name="connsiteY4" fmla="*/ 571500 h 1247775"/>
              <a:gd name="connsiteX5" fmla="*/ 295275 w 1766888"/>
              <a:gd name="connsiteY5" fmla="*/ 488156 h 1247775"/>
              <a:gd name="connsiteX6" fmla="*/ 238125 w 1766888"/>
              <a:gd name="connsiteY6" fmla="*/ 421481 h 1247775"/>
              <a:gd name="connsiteX7" fmla="*/ 164307 w 1766888"/>
              <a:gd name="connsiteY7" fmla="*/ 330994 h 1247775"/>
              <a:gd name="connsiteX8" fmla="*/ 97632 w 1766888"/>
              <a:gd name="connsiteY8" fmla="*/ 230981 h 1247775"/>
              <a:gd name="connsiteX9" fmla="*/ 45244 w 1766888"/>
              <a:gd name="connsiteY9" fmla="*/ 138113 h 1247775"/>
              <a:gd name="connsiteX10" fmla="*/ 9525 w 1766888"/>
              <a:gd name="connsiteY10" fmla="*/ 76200 h 1247775"/>
              <a:gd name="connsiteX11" fmla="*/ 2382 w 1766888"/>
              <a:gd name="connsiteY11" fmla="*/ 54769 h 1247775"/>
              <a:gd name="connsiteX12" fmla="*/ 0 w 1766888"/>
              <a:gd name="connsiteY12" fmla="*/ 30956 h 1247775"/>
              <a:gd name="connsiteX13" fmla="*/ 4763 w 1766888"/>
              <a:gd name="connsiteY13" fmla="*/ 9525 h 1247775"/>
              <a:gd name="connsiteX14" fmla="*/ 16669 w 1766888"/>
              <a:gd name="connsiteY14" fmla="*/ 0 h 1247775"/>
              <a:gd name="connsiteX15" fmla="*/ 28575 w 1766888"/>
              <a:gd name="connsiteY15" fmla="*/ 0 h 1247775"/>
              <a:gd name="connsiteX16" fmla="*/ 50007 w 1766888"/>
              <a:gd name="connsiteY16" fmla="*/ 9525 h 1247775"/>
              <a:gd name="connsiteX17" fmla="*/ 102394 w 1766888"/>
              <a:gd name="connsiteY17" fmla="*/ 73819 h 1247775"/>
              <a:gd name="connsiteX18" fmla="*/ 200025 w 1766888"/>
              <a:gd name="connsiteY18" fmla="*/ 180975 h 1247775"/>
              <a:gd name="connsiteX19" fmla="*/ 273844 w 1766888"/>
              <a:gd name="connsiteY19" fmla="*/ 254794 h 1247775"/>
              <a:gd name="connsiteX20" fmla="*/ 364332 w 1766888"/>
              <a:gd name="connsiteY20" fmla="*/ 345281 h 1247775"/>
              <a:gd name="connsiteX21" fmla="*/ 471488 w 1766888"/>
              <a:gd name="connsiteY21" fmla="*/ 435769 h 1247775"/>
              <a:gd name="connsiteX22" fmla="*/ 583407 w 1766888"/>
              <a:gd name="connsiteY22" fmla="*/ 523875 h 1247775"/>
              <a:gd name="connsiteX23" fmla="*/ 683419 w 1766888"/>
              <a:gd name="connsiteY23" fmla="*/ 595313 h 1247775"/>
              <a:gd name="connsiteX24" fmla="*/ 783432 w 1766888"/>
              <a:gd name="connsiteY24" fmla="*/ 657225 h 1247775"/>
              <a:gd name="connsiteX25" fmla="*/ 878682 w 1766888"/>
              <a:gd name="connsiteY25" fmla="*/ 711994 h 1247775"/>
              <a:gd name="connsiteX26" fmla="*/ 959644 w 1766888"/>
              <a:gd name="connsiteY26" fmla="*/ 745331 h 1247775"/>
              <a:gd name="connsiteX27" fmla="*/ 1123950 w 1766888"/>
              <a:gd name="connsiteY27" fmla="*/ 814388 h 1247775"/>
              <a:gd name="connsiteX28" fmla="*/ 1304925 w 1766888"/>
              <a:gd name="connsiteY28" fmla="*/ 876300 h 1247775"/>
              <a:gd name="connsiteX29" fmla="*/ 1378744 w 1766888"/>
              <a:gd name="connsiteY29" fmla="*/ 897731 h 1247775"/>
              <a:gd name="connsiteX30" fmla="*/ 1447800 w 1766888"/>
              <a:gd name="connsiteY30" fmla="*/ 909638 h 1247775"/>
              <a:gd name="connsiteX31" fmla="*/ 1502569 w 1766888"/>
              <a:gd name="connsiteY31" fmla="*/ 912019 h 1247775"/>
              <a:gd name="connsiteX32" fmla="*/ 1531144 w 1766888"/>
              <a:gd name="connsiteY32" fmla="*/ 907256 h 1247775"/>
              <a:gd name="connsiteX33" fmla="*/ 1564482 w 1766888"/>
              <a:gd name="connsiteY33" fmla="*/ 890588 h 1247775"/>
              <a:gd name="connsiteX34" fmla="*/ 1631157 w 1766888"/>
              <a:gd name="connsiteY34" fmla="*/ 835819 h 1247775"/>
              <a:gd name="connsiteX35" fmla="*/ 1697832 w 1766888"/>
              <a:gd name="connsiteY35" fmla="*/ 766763 h 1247775"/>
              <a:gd name="connsiteX36" fmla="*/ 1712119 w 1766888"/>
              <a:gd name="connsiteY36" fmla="*/ 754856 h 1247775"/>
              <a:gd name="connsiteX37" fmla="*/ 1733550 w 1766888"/>
              <a:gd name="connsiteY37" fmla="*/ 745331 h 1247775"/>
              <a:gd name="connsiteX38" fmla="*/ 1750219 w 1766888"/>
              <a:gd name="connsiteY38" fmla="*/ 742950 h 1247775"/>
              <a:gd name="connsiteX39" fmla="*/ 1757363 w 1766888"/>
              <a:gd name="connsiteY39" fmla="*/ 745331 h 1247775"/>
              <a:gd name="connsiteX40" fmla="*/ 1766888 w 1766888"/>
              <a:gd name="connsiteY40" fmla="*/ 757238 h 1247775"/>
              <a:gd name="connsiteX41" fmla="*/ 1757363 w 1766888"/>
              <a:gd name="connsiteY41" fmla="*/ 785813 h 1247775"/>
              <a:gd name="connsiteX42" fmla="*/ 1738313 w 1766888"/>
              <a:gd name="connsiteY42" fmla="*/ 840581 h 1247775"/>
              <a:gd name="connsiteX43" fmla="*/ 1714500 w 1766888"/>
              <a:gd name="connsiteY43" fmla="*/ 919163 h 1247775"/>
              <a:gd name="connsiteX44" fmla="*/ 1678782 w 1766888"/>
              <a:gd name="connsiteY44" fmla="*/ 1000125 h 1247775"/>
              <a:gd name="connsiteX45" fmla="*/ 1638300 w 1766888"/>
              <a:gd name="connsiteY45" fmla="*/ 1071563 h 1247775"/>
              <a:gd name="connsiteX46" fmla="*/ 1595438 w 1766888"/>
              <a:gd name="connsiteY46" fmla="*/ 1131094 h 1247775"/>
              <a:gd name="connsiteX47" fmla="*/ 1562100 w 1766888"/>
              <a:gd name="connsiteY47" fmla="*/ 1166813 h 1247775"/>
              <a:gd name="connsiteX48" fmla="*/ 1533525 w 1766888"/>
              <a:gd name="connsiteY48" fmla="*/ 1212056 h 1247775"/>
              <a:gd name="connsiteX49" fmla="*/ 1504950 w 1766888"/>
              <a:gd name="connsiteY49" fmla="*/ 1235869 h 1247775"/>
              <a:gd name="connsiteX50" fmla="*/ 1478757 w 1766888"/>
              <a:gd name="connsiteY50" fmla="*/ 1247775 h 1247775"/>
              <a:gd name="connsiteX51" fmla="*/ 1459707 w 1766888"/>
              <a:gd name="connsiteY51" fmla="*/ 1247775 h 1247775"/>
              <a:gd name="connsiteX52" fmla="*/ 1435894 w 1766888"/>
              <a:gd name="connsiteY52" fmla="*/ 1243013 h 1247775"/>
              <a:gd name="connsiteX53" fmla="*/ 1395413 w 1766888"/>
              <a:gd name="connsiteY53" fmla="*/ 1221581 h 1247775"/>
              <a:gd name="connsiteX54" fmla="*/ 1338263 w 1766888"/>
              <a:gd name="connsiteY54" fmla="*/ 1181100 h 1247775"/>
              <a:gd name="connsiteX55" fmla="*/ 1281113 w 1766888"/>
              <a:gd name="connsiteY55" fmla="*/ 1138238 h 1247775"/>
              <a:gd name="connsiteX56" fmla="*/ 1188244 w 1766888"/>
              <a:gd name="connsiteY56" fmla="*/ 1104900 h 1247775"/>
              <a:gd name="connsiteX57" fmla="*/ 1116807 w 1766888"/>
              <a:gd name="connsiteY57" fmla="*/ 1076325 h 1247775"/>
              <a:gd name="connsiteX58" fmla="*/ 1040607 w 1766888"/>
              <a:gd name="connsiteY58" fmla="*/ 1042988 h 1247775"/>
              <a:gd name="connsiteX59" fmla="*/ 976313 w 1766888"/>
              <a:gd name="connsiteY59" fmla="*/ 1009650 h 1247775"/>
              <a:gd name="connsiteX60" fmla="*/ 859632 w 1766888"/>
              <a:gd name="connsiteY60" fmla="*/ 950119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66888" h="1247775">
                <a:moveTo>
                  <a:pt x="859632" y="950119"/>
                </a:moveTo>
                <a:lnTo>
                  <a:pt x="731044" y="869156"/>
                </a:lnTo>
                <a:lnTo>
                  <a:pt x="602457" y="773906"/>
                </a:lnTo>
                <a:lnTo>
                  <a:pt x="481013" y="669131"/>
                </a:lnTo>
                <a:lnTo>
                  <a:pt x="376238" y="571500"/>
                </a:lnTo>
                <a:lnTo>
                  <a:pt x="295275" y="488156"/>
                </a:lnTo>
                <a:lnTo>
                  <a:pt x="238125" y="421481"/>
                </a:lnTo>
                <a:lnTo>
                  <a:pt x="164307" y="330994"/>
                </a:lnTo>
                <a:lnTo>
                  <a:pt x="97632" y="230981"/>
                </a:lnTo>
                <a:lnTo>
                  <a:pt x="45244" y="138113"/>
                </a:lnTo>
                <a:lnTo>
                  <a:pt x="9525" y="76200"/>
                </a:lnTo>
                <a:lnTo>
                  <a:pt x="2382" y="54769"/>
                </a:lnTo>
                <a:lnTo>
                  <a:pt x="0" y="30956"/>
                </a:lnTo>
                <a:lnTo>
                  <a:pt x="4763" y="9525"/>
                </a:lnTo>
                <a:lnTo>
                  <a:pt x="16669" y="0"/>
                </a:lnTo>
                <a:lnTo>
                  <a:pt x="28575" y="0"/>
                </a:lnTo>
                <a:lnTo>
                  <a:pt x="50007" y="9525"/>
                </a:lnTo>
                <a:lnTo>
                  <a:pt x="102394" y="73819"/>
                </a:lnTo>
                <a:lnTo>
                  <a:pt x="200025" y="180975"/>
                </a:lnTo>
                <a:lnTo>
                  <a:pt x="273844" y="254794"/>
                </a:lnTo>
                <a:lnTo>
                  <a:pt x="364332" y="345281"/>
                </a:lnTo>
                <a:lnTo>
                  <a:pt x="471488" y="435769"/>
                </a:lnTo>
                <a:lnTo>
                  <a:pt x="583407" y="523875"/>
                </a:lnTo>
                <a:lnTo>
                  <a:pt x="683419" y="595313"/>
                </a:lnTo>
                <a:lnTo>
                  <a:pt x="783432" y="657225"/>
                </a:lnTo>
                <a:lnTo>
                  <a:pt x="878682" y="711994"/>
                </a:lnTo>
                <a:lnTo>
                  <a:pt x="959644" y="745331"/>
                </a:lnTo>
                <a:lnTo>
                  <a:pt x="1123950" y="814388"/>
                </a:lnTo>
                <a:lnTo>
                  <a:pt x="1304925" y="876300"/>
                </a:lnTo>
                <a:lnTo>
                  <a:pt x="1378744" y="897731"/>
                </a:lnTo>
                <a:lnTo>
                  <a:pt x="1447800" y="909638"/>
                </a:lnTo>
                <a:lnTo>
                  <a:pt x="1502569" y="912019"/>
                </a:lnTo>
                <a:lnTo>
                  <a:pt x="1531144" y="907256"/>
                </a:lnTo>
                <a:lnTo>
                  <a:pt x="1564482" y="890588"/>
                </a:lnTo>
                <a:lnTo>
                  <a:pt x="1631157" y="835819"/>
                </a:lnTo>
                <a:lnTo>
                  <a:pt x="1697832" y="766763"/>
                </a:lnTo>
                <a:lnTo>
                  <a:pt x="1712119" y="754856"/>
                </a:lnTo>
                <a:lnTo>
                  <a:pt x="1733550" y="745331"/>
                </a:lnTo>
                <a:lnTo>
                  <a:pt x="1750219" y="742950"/>
                </a:lnTo>
                <a:lnTo>
                  <a:pt x="1757363" y="745331"/>
                </a:lnTo>
                <a:lnTo>
                  <a:pt x="1766888" y="757238"/>
                </a:lnTo>
                <a:lnTo>
                  <a:pt x="1757363" y="785813"/>
                </a:lnTo>
                <a:lnTo>
                  <a:pt x="1738313" y="840581"/>
                </a:lnTo>
                <a:lnTo>
                  <a:pt x="1714500" y="919163"/>
                </a:lnTo>
                <a:lnTo>
                  <a:pt x="1678782" y="1000125"/>
                </a:lnTo>
                <a:lnTo>
                  <a:pt x="1638300" y="1071563"/>
                </a:lnTo>
                <a:lnTo>
                  <a:pt x="1595438" y="1131094"/>
                </a:lnTo>
                <a:lnTo>
                  <a:pt x="1562100" y="1166813"/>
                </a:lnTo>
                <a:lnTo>
                  <a:pt x="1533525" y="1212056"/>
                </a:lnTo>
                <a:lnTo>
                  <a:pt x="1504950" y="1235869"/>
                </a:lnTo>
                <a:lnTo>
                  <a:pt x="1478757" y="1247775"/>
                </a:lnTo>
                <a:lnTo>
                  <a:pt x="1459707" y="1247775"/>
                </a:lnTo>
                <a:lnTo>
                  <a:pt x="1435894" y="1243013"/>
                </a:lnTo>
                <a:lnTo>
                  <a:pt x="1395413" y="1221581"/>
                </a:lnTo>
                <a:lnTo>
                  <a:pt x="1338263" y="1181100"/>
                </a:lnTo>
                <a:lnTo>
                  <a:pt x="1281113" y="1138238"/>
                </a:lnTo>
                <a:lnTo>
                  <a:pt x="1188244" y="1104900"/>
                </a:lnTo>
                <a:lnTo>
                  <a:pt x="1116807" y="1076325"/>
                </a:lnTo>
                <a:lnTo>
                  <a:pt x="1040607" y="1042988"/>
                </a:lnTo>
                <a:lnTo>
                  <a:pt x="976313" y="1009650"/>
                </a:lnTo>
                <a:lnTo>
                  <a:pt x="859632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9676CFA-297A-4921-BDD7-E0CFC3EADBB0}"/>
              </a:ext>
            </a:extLst>
          </p:cNvPr>
          <p:cNvSpPr/>
          <p:nvPr/>
        </p:nvSpPr>
        <p:spPr>
          <a:xfrm>
            <a:off x="2989263" y="1611313"/>
            <a:ext cx="1657350" cy="1350962"/>
          </a:xfrm>
          <a:custGeom>
            <a:avLst/>
            <a:gdLst>
              <a:gd name="connsiteX0" fmla="*/ 147637 w 1657350"/>
              <a:gd name="connsiteY0" fmla="*/ 792957 h 1350169"/>
              <a:gd name="connsiteX1" fmla="*/ 150019 w 1657350"/>
              <a:gd name="connsiteY1" fmla="*/ 466725 h 1350169"/>
              <a:gd name="connsiteX2" fmla="*/ 147637 w 1657350"/>
              <a:gd name="connsiteY2" fmla="*/ 302419 h 1350169"/>
              <a:gd name="connsiteX3" fmla="*/ 145256 w 1657350"/>
              <a:gd name="connsiteY3" fmla="*/ 240507 h 1350169"/>
              <a:gd name="connsiteX4" fmla="*/ 142875 w 1657350"/>
              <a:gd name="connsiteY4" fmla="*/ 207169 h 1350169"/>
              <a:gd name="connsiteX5" fmla="*/ 135731 w 1657350"/>
              <a:gd name="connsiteY5" fmla="*/ 173832 h 1350169"/>
              <a:gd name="connsiteX6" fmla="*/ 121444 w 1657350"/>
              <a:gd name="connsiteY6" fmla="*/ 145257 h 1350169"/>
              <a:gd name="connsiteX7" fmla="*/ 97631 w 1657350"/>
              <a:gd name="connsiteY7" fmla="*/ 114300 h 1350169"/>
              <a:gd name="connsiteX8" fmla="*/ 76200 w 1657350"/>
              <a:gd name="connsiteY8" fmla="*/ 92869 h 1350169"/>
              <a:gd name="connsiteX9" fmla="*/ 50006 w 1657350"/>
              <a:gd name="connsiteY9" fmla="*/ 76200 h 1350169"/>
              <a:gd name="connsiteX10" fmla="*/ 19050 w 1657350"/>
              <a:gd name="connsiteY10" fmla="*/ 61913 h 1350169"/>
              <a:gd name="connsiteX11" fmla="*/ 4762 w 1657350"/>
              <a:gd name="connsiteY11" fmla="*/ 50007 h 1350169"/>
              <a:gd name="connsiteX12" fmla="*/ 0 w 1657350"/>
              <a:gd name="connsiteY12" fmla="*/ 38100 h 1350169"/>
              <a:gd name="connsiteX13" fmla="*/ 0 w 1657350"/>
              <a:gd name="connsiteY13" fmla="*/ 23813 h 1350169"/>
              <a:gd name="connsiteX14" fmla="*/ 14287 w 1657350"/>
              <a:gd name="connsiteY14" fmla="*/ 11907 h 1350169"/>
              <a:gd name="connsiteX15" fmla="*/ 59531 w 1657350"/>
              <a:gd name="connsiteY15" fmla="*/ 0 h 1350169"/>
              <a:gd name="connsiteX16" fmla="*/ 126206 w 1657350"/>
              <a:gd name="connsiteY16" fmla="*/ 0 h 1350169"/>
              <a:gd name="connsiteX17" fmla="*/ 190500 w 1657350"/>
              <a:gd name="connsiteY17" fmla="*/ 7144 h 1350169"/>
              <a:gd name="connsiteX18" fmla="*/ 240506 w 1657350"/>
              <a:gd name="connsiteY18" fmla="*/ 21432 h 1350169"/>
              <a:gd name="connsiteX19" fmla="*/ 285750 w 1657350"/>
              <a:gd name="connsiteY19" fmla="*/ 40482 h 1350169"/>
              <a:gd name="connsiteX20" fmla="*/ 323850 w 1657350"/>
              <a:gd name="connsiteY20" fmla="*/ 64294 h 1350169"/>
              <a:gd name="connsiteX21" fmla="*/ 354806 w 1657350"/>
              <a:gd name="connsiteY21" fmla="*/ 85725 h 1350169"/>
              <a:gd name="connsiteX22" fmla="*/ 383381 w 1657350"/>
              <a:gd name="connsiteY22" fmla="*/ 116682 h 1350169"/>
              <a:gd name="connsiteX23" fmla="*/ 402431 w 1657350"/>
              <a:gd name="connsiteY23" fmla="*/ 142875 h 1350169"/>
              <a:gd name="connsiteX24" fmla="*/ 414337 w 1657350"/>
              <a:gd name="connsiteY24" fmla="*/ 183357 h 1350169"/>
              <a:gd name="connsiteX25" fmla="*/ 411956 w 1657350"/>
              <a:gd name="connsiteY25" fmla="*/ 214313 h 1350169"/>
              <a:gd name="connsiteX26" fmla="*/ 395287 w 1657350"/>
              <a:gd name="connsiteY26" fmla="*/ 264319 h 1350169"/>
              <a:gd name="connsiteX27" fmla="*/ 378619 w 1657350"/>
              <a:gd name="connsiteY27" fmla="*/ 321469 h 1350169"/>
              <a:gd name="connsiteX28" fmla="*/ 369094 w 1657350"/>
              <a:gd name="connsiteY28" fmla="*/ 392907 h 1350169"/>
              <a:gd name="connsiteX29" fmla="*/ 361950 w 1657350"/>
              <a:gd name="connsiteY29" fmla="*/ 492919 h 1350169"/>
              <a:gd name="connsiteX30" fmla="*/ 347662 w 1657350"/>
              <a:gd name="connsiteY30" fmla="*/ 695325 h 1350169"/>
              <a:gd name="connsiteX31" fmla="*/ 352425 w 1657350"/>
              <a:gd name="connsiteY31" fmla="*/ 762000 h 1350169"/>
              <a:gd name="connsiteX32" fmla="*/ 352425 w 1657350"/>
              <a:gd name="connsiteY32" fmla="*/ 871538 h 1350169"/>
              <a:gd name="connsiteX33" fmla="*/ 350044 w 1657350"/>
              <a:gd name="connsiteY33" fmla="*/ 971550 h 1350169"/>
              <a:gd name="connsiteX34" fmla="*/ 350044 w 1657350"/>
              <a:gd name="connsiteY34" fmla="*/ 1021557 h 1350169"/>
              <a:gd name="connsiteX35" fmla="*/ 354806 w 1657350"/>
              <a:gd name="connsiteY35" fmla="*/ 1054894 h 1350169"/>
              <a:gd name="connsiteX36" fmla="*/ 366712 w 1657350"/>
              <a:gd name="connsiteY36" fmla="*/ 1078707 h 1350169"/>
              <a:gd name="connsiteX37" fmla="*/ 383381 w 1657350"/>
              <a:gd name="connsiteY37" fmla="*/ 1104900 h 1350169"/>
              <a:gd name="connsiteX38" fmla="*/ 404812 w 1657350"/>
              <a:gd name="connsiteY38" fmla="*/ 1131094 h 1350169"/>
              <a:gd name="connsiteX39" fmla="*/ 431006 w 1657350"/>
              <a:gd name="connsiteY39" fmla="*/ 1147763 h 1350169"/>
              <a:gd name="connsiteX40" fmla="*/ 478631 w 1657350"/>
              <a:gd name="connsiteY40" fmla="*/ 1159669 h 1350169"/>
              <a:gd name="connsiteX41" fmla="*/ 550069 w 1657350"/>
              <a:gd name="connsiteY41" fmla="*/ 1166813 h 1350169"/>
              <a:gd name="connsiteX42" fmla="*/ 659606 w 1657350"/>
              <a:gd name="connsiteY42" fmla="*/ 1169194 h 1350169"/>
              <a:gd name="connsiteX43" fmla="*/ 842962 w 1657350"/>
              <a:gd name="connsiteY43" fmla="*/ 1169194 h 1350169"/>
              <a:gd name="connsiteX44" fmla="*/ 981075 w 1657350"/>
              <a:gd name="connsiteY44" fmla="*/ 1166813 h 1350169"/>
              <a:gd name="connsiteX45" fmla="*/ 1114425 w 1657350"/>
              <a:gd name="connsiteY45" fmla="*/ 1157288 h 1350169"/>
              <a:gd name="connsiteX46" fmla="*/ 1193006 w 1657350"/>
              <a:gd name="connsiteY46" fmla="*/ 1147763 h 1350169"/>
              <a:gd name="connsiteX47" fmla="*/ 1257300 w 1657350"/>
              <a:gd name="connsiteY47" fmla="*/ 1133475 h 1350169"/>
              <a:gd name="connsiteX48" fmla="*/ 1295400 w 1657350"/>
              <a:gd name="connsiteY48" fmla="*/ 1121569 h 1350169"/>
              <a:gd name="connsiteX49" fmla="*/ 1600200 w 1657350"/>
              <a:gd name="connsiteY49" fmla="*/ 1112044 h 1350169"/>
              <a:gd name="connsiteX50" fmla="*/ 1626394 w 1657350"/>
              <a:gd name="connsiteY50" fmla="*/ 1147763 h 1350169"/>
              <a:gd name="connsiteX51" fmla="*/ 1645444 w 1657350"/>
              <a:gd name="connsiteY51" fmla="*/ 1171575 h 1350169"/>
              <a:gd name="connsiteX52" fmla="*/ 1654969 w 1657350"/>
              <a:gd name="connsiteY52" fmla="*/ 1193007 h 1350169"/>
              <a:gd name="connsiteX53" fmla="*/ 1657350 w 1657350"/>
              <a:gd name="connsiteY53" fmla="*/ 1212057 h 1350169"/>
              <a:gd name="connsiteX54" fmla="*/ 1647825 w 1657350"/>
              <a:gd name="connsiteY54" fmla="*/ 1235869 h 1350169"/>
              <a:gd name="connsiteX55" fmla="*/ 1633537 w 1657350"/>
              <a:gd name="connsiteY55" fmla="*/ 1259682 h 1350169"/>
              <a:gd name="connsiteX56" fmla="*/ 1607344 w 1657350"/>
              <a:gd name="connsiteY56" fmla="*/ 1283494 h 1350169"/>
              <a:gd name="connsiteX57" fmla="*/ 1576387 w 1657350"/>
              <a:gd name="connsiteY57" fmla="*/ 1304925 h 1350169"/>
              <a:gd name="connsiteX58" fmla="*/ 1433512 w 1657350"/>
              <a:gd name="connsiteY58" fmla="*/ 1326357 h 1350169"/>
              <a:gd name="connsiteX59" fmla="*/ 1240631 w 1657350"/>
              <a:gd name="connsiteY59" fmla="*/ 1340644 h 1350169"/>
              <a:gd name="connsiteX60" fmla="*/ 1002506 w 1657350"/>
              <a:gd name="connsiteY60" fmla="*/ 1347788 h 1350169"/>
              <a:gd name="connsiteX61" fmla="*/ 802481 w 1657350"/>
              <a:gd name="connsiteY61" fmla="*/ 1347788 h 1350169"/>
              <a:gd name="connsiteX62" fmla="*/ 673894 w 1657350"/>
              <a:gd name="connsiteY62" fmla="*/ 1350169 h 1350169"/>
              <a:gd name="connsiteX63" fmla="*/ 538162 w 1657350"/>
              <a:gd name="connsiteY63" fmla="*/ 1343025 h 1350169"/>
              <a:gd name="connsiteX64" fmla="*/ 447675 w 1657350"/>
              <a:gd name="connsiteY64" fmla="*/ 1331119 h 1350169"/>
              <a:gd name="connsiteX65" fmla="*/ 361950 w 1657350"/>
              <a:gd name="connsiteY65" fmla="*/ 1314450 h 1350169"/>
              <a:gd name="connsiteX66" fmla="*/ 311944 w 1657350"/>
              <a:gd name="connsiteY66" fmla="*/ 1302544 h 1350169"/>
              <a:gd name="connsiteX67" fmla="*/ 264319 w 1657350"/>
              <a:gd name="connsiteY67" fmla="*/ 1281113 h 1350169"/>
              <a:gd name="connsiteX68" fmla="*/ 240506 w 1657350"/>
              <a:gd name="connsiteY68" fmla="*/ 1266825 h 1350169"/>
              <a:gd name="connsiteX69" fmla="*/ 211931 w 1657350"/>
              <a:gd name="connsiteY69" fmla="*/ 1238250 h 1350169"/>
              <a:gd name="connsiteX70" fmla="*/ 188119 w 1657350"/>
              <a:gd name="connsiteY70" fmla="*/ 1195388 h 1350169"/>
              <a:gd name="connsiteX71" fmla="*/ 171450 w 1657350"/>
              <a:gd name="connsiteY71" fmla="*/ 1152525 h 1350169"/>
              <a:gd name="connsiteX72" fmla="*/ 159544 w 1657350"/>
              <a:gd name="connsiteY72" fmla="*/ 1095375 h 1350169"/>
              <a:gd name="connsiteX73" fmla="*/ 152400 w 1657350"/>
              <a:gd name="connsiteY73" fmla="*/ 1026319 h 1350169"/>
              <a:gd name="connsiteX74" fmla="*/ 150019 w 1657350"/>
              <a:gd name="connsiteY74" fmla="*/ 947738 h 1350169"/>
              <a:gd name="connsiteX75" fmla="*/ 147637 w 1657350"/>
              <a:gd name="connsiteY75" fmla="*/ 792957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57350" h="1350169">
                <a:moveTo>
                  <a:pt x="147637" y="792957"/>
                </a:moveTo>
                <a:lnTo>
                  <a:pt x="150019" y="466725"/>
                </a:lnTo>
                <a:lnTo>
                  <a:pt x="147637" y="302419"/>
                </a:lnTo>
                <a:cubicBezTo>
                  <a:pt x="146843" y="281782"/>
                  <a:pt x="146050" y="261144"/>
                  <a:pt x="145256" y="240507"/>
                </a:cubicBezTo>
                <a:lnTo>
                  <a:pt x="142875" y="207169"/>
                </a:lnTo>
                <a:lnTo>
                  <a:pt x="135731" y="173832"/>
                </a:lnTo>
                <a:lnTo>
                  <a:pt x="121444" y="145257"/>
                </a:lnTo>
                <a:lnTo>
                  <a:pt x="97631" y="114300"/>
                </a:lnTo>
                <a:lnTo>
                  <a:pt x="76200" y="92869"/>
                </a:lnTo>
                <a:lnTo>
                  <a:pt x="50006" y="76200"/>
                </a:lnTo>
                <a:lnTo>
                  <a:pt x="19050" y="61913"/>
                </a:lnTo>
                <a:lnTo>
                  <a:pt x="4762" y="50007"/>
                </a:lnTo>
                <a:lnTo>
                  <a:pt x="0" y="38100"/>
                </a:lnTo>
                <a:lnTo>
                  <a:pt x="0" y="23813"/>
                </a:lnTo>
                <a:lnTo>
                  <a:pt x="14287" y="11907"/>
                </a:lnTo>
                <a:lnTo>
                  <a:pt x="59531" y="0"/>
                </a:lnTo>
                <a:lnTo>
                  <a:pt x="126206" y="0"/>
                </a:lnTo>
                <a:lnTo>
                  <a:pt x="190500" y="7144"/>
                </a:lnTo>
                <a:lnTo>
                  <a:pt x="240506" y="21432"/>
                </a:lnTo>
                <a:lnTo>
                  <a:pt x="285750" y="40482"/>
                </a:lnTo>
                <a:lnTo>
                  <a:pt x="323850" y="64294"/>
                </a:lnTo>
                <a:lnTo>
                  <a:pt x="354806" y="85725"/>
                </a:lnTo>
                <a:lnTo>
                  <a:pt x="383381" y="116682"/>
                </a:lnTo>
                <a:lnTo>
                  <a:pt x="402431" y="142875"/>
                </a:lnTo>
                <a:lnTo>
                  <a:pt x="414337" y="183357"/>
                </a:lnTo>
                <a:lnTo>
                  <a:pt x="411956" y="214313"/>
                </a:lnTo>
                <a:lnTo>
                  <a:pt x="395287" y="264319"/>
                </a:lnTo>
                <a:lnTo>
                  <a:pt x="378619" y="321469"/>
                </a:lnTo>
                <a:lnTo>
                  <a:pt x="369094" y="392907"/>
                </a:lnTo>
                <a:lnTo>
                  <a:pt x="361950" y="492919"/>
                </a:lnTo>
                <a:lnTo>
                  <a:pt x="347662" y="695325"/>
                </a:lnTo>
                <a:lnTo>
                  <a:pt x="352425" y="762000"/>
                </a:lnTo>
                <a:lnTo>
                  <a:pt x="352425" y="871538"/>
                </a:lnTo>
                <a:cubicBezTo>
                  <a:pt x="351631" y="904875"/>
                  <a:pt x="350838" y="938213"/>
                  <a:pt x="350044" y="971550"/>
                </a:cubicBezTo>
                <a:lnTo>
                  <a:pt x="350044" y="1021557"/>
                </a:lnTo>
                <a:lnTo>
                  <a:pt x="354806" y="1054894"/>
                </a:lnTo>
                <a:lnTo>
                  <a:pt x="366712" y="1078707"/>
                </a:lnTo>
                <a:lnTo>
                  <a:pt x="383381" y="1104900"/>
                </a:lnTo>
                <a:lnTo>
                  <a:pt x="404812" y="1131094"/>
                </a:lnTo>
                <a:lnTo>
                  <a:pt x="431006" y="1147763"/>
                </a:lnTo>
                <a:lnTo>
                  <a:pt x="478631" y="1159669"/>
                </a:lnTo>
                <a:lnTo>
                  <a:pt x="550069" y="1166813"/>
                </a:lnTo>
                <a:lnTo>
                  <a:pt x="659606" y="1169194"/>
                </a:lnTo>
                <a:lnTo>
                  <a:pt x="842962" y="1169194"/>
                </a:lnTo>
                <a:lnTo>
                  <a:pt x="981075" y="1166813"/>
                </a:lnTo>
                <a:lnTo>
                  <a:pt x="1114425" y="1157288"/>
                </a:lnTo>
                <a:lnTo>
                  <a:pt x="1193006" y="1147763"/>
                </a:lnTo>
                <a:lnTo>
                  <a:pt x="1257300" y="1133475"/>
                </a:lnTo>
                <a:lnTo>
                  <a:pt x="1295400" y="1121569"/>
                </a:lnTo>
                <a:lnTo>
                  <a:pt x="1600200" y="1112044"/>
                </a:lnTo>
                <a:lnTo>
                  <a:pt x="1626394" y="1147763"/>
                </a:lnTo>
                <a:lnTo>
                  <a:pt x="1645444" y="1171575"/>
                </a:lnTo>
                <a:lnTo>
                  <a:pt x="1654969" y="1193007"/>
                </a:lnTo>
                <a:lnTo>
                  <a:pt x="1657350" y="1212057"/>
                </a:lnTo>
                <a:lnTo>
                  <a:pt x="1647825" y="1235869"/>
                </a:lnTo>
                <a:lnTo>
                  <a:pt x="1633537" y="1259682"/>
                </a:lnTo>
                <a:lnTo>
                  <a:pt x="1607344" y="1283494"/>
                </a:lnTo>
                <a:lnTo>
                  <a:pt x="1576387" y="1304925"/>
                </a:lnTo>
                <a:lnTo>
                  <a:pt x="1433512" y="1326357"/>
                </a:lnTo>
                <a:lnTo>
                  <a:pt x="1240631" y="1340644"/>
                </a:lnTo>
                <a:lnTo>
                  <a:pt x="1002506" y="1347788"/>
                </a:lnTo>
                <a:lnTo>
                  <a:pt x="802481" y="1347788"/>
                </a:lnTo>
                <a:lnTo>
                  <a:pt x="673894" y="1350169"/>
                </a:lnTo>
                <a:lnTo>
                  <a:pt x="538162" y="1343025"/>
                </a:lnTo>
                <a:lnTo>
                  <a:pt x="447675" y="1331119"/>
                </a:lnTo>
                <a:lnTo>
                  <a:pt x="361950" y="1314450"/>
                </a:lnTo>
                <a:lnTo>
                  <a:pt x="311944" y="1302544"/>
                </a:lnTo>
                <a:lnTo>
                  <a:pt x="264319" y="1281113"/>
                </a:lnTo>
                <a:lnTo>
                  <a:pt x="240506" y="1266825"/>
                </a:lnTo>
                <a:lnTo>
                  <a:pt x="211931" y="1238250"/>
                </a:lnTo>
                <a:lnTo>
                  <a:pt x="188119" y="1195388"/>
                </a:lnTo>
                <a:lnTo>
                  <a:pt x="171450" y="1152525"/>
                </a:lnTo>
                <a:lnTo>
                  <a:pt x="159544" y="1095375"/>
                </a:lnTo>
                <a:lnTo>
                  <a:pt x="152400" y="1026319"/>
                </a:lnTo>
                <a:cubicBezTo>
                  <a:pt x="151606" y="1000125"/>
                  <a:pt x="150813" y="973932"/>
                  <a:pt x="150019" y="947738"/>
                </a:cubicBezTo>
                <a:lnTo>
                  <a:pt x="147637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DA48999-F133-4A77-B34C-B3B3DD943ADE}"/>
              </a:ext>
            </a:extLst>
          </p:cNvPr>
          <p:cNvSpPr/>
          <p:nvPr/>
        </p:nvSpPr>
        <p:spPr>
          <a:xfrm>
            <a:off x="4186238" y="2200275"/>
            <a:ext cx="414337" cy="592138"/>
          </a:xfrm>
          <a:custGeom>
            <a:avLst/>
            <a:gdLst>
              <a:gd name="connsiteX0" fmla="*/ 381000 w 414337"/>
              <a:gd name="connsiteY0" fmla="*/ 233363 h 592931"/>
              <a:gd name="connsiteX1" fmla="*/ 381000 w 414337"/>
              <a:gd name="connsiteY1" fmla="*/ 419100 h 592931"/>
              <a:gd name="connsiteX2" fmla="*/ 388143 w 414337"/>
              <a:gd name="connsiteY2" fmla="*/ 466725 h 592931"/>
              <a:gd name="connsiteX3" fmla="*/ 414337 w 414337"/>
              <a:gd name="connsiteY3" fmla="*/ 559594 h 592931"/>
              <a:gd name="connsiteX4" fmla="*/ 0 w 414337"/>
              <a:gd name="connsiteY4" fmla="*/ 592931 h 592931"/>
              <a:gd name="connsiteX5" fmla="*/ 95250 w 414337"/>
              <a:gd name="connsiteY5" fmla="*/ 533400 h 592931"/>
              <a:gd name="connsiteX6" fmla="*/ 147637 w 414337"/>
              <a:gd name="connsiteY6" fmla="*/ 504825 h 592931"/>
              <a:gd name="connsiteX7" fmla="*/ 169068 w 414337"/>
              <a:gd name="connsiteY7" fmla="*/ 488156 h 592931"/>
              <a:gd name="connsiteX8" fmla="*/ 200025 w 414337"/>
              <a:gd name="connsiteY8" fmla="*/ 438150 h 592931"/>
              <a:gd name="connsiteX9" fmla="*/ 228600 w 414337"/>
              <a:gd name="connsiteY9" fmla="*/ 383381 h 592931"/>
              <a:gd name="connsiteX10" fmla="*/ 276225 w 414337"/>
              <a:gd name="connsiteY10" fmla="*/ 240506 h 592931"/>
              <a:gd name="connsiteX11" fmla="*/ 309562 w 414337"/>
              <a:gd name="connsiteY11" fmla="*/ 123825 h 592931"/>
              <a:gd name="connsiteX12" fmla="*/ 323850 w 414337"/>
              <a:gd name="connsiteY12" fmla="*/ 64294 h 592931"/>
              <a:gd name="connsiteX13" fmla="*/ 333375 w 414337"/>
              <a:gd name="connsiteY13" fmla="*/ 30956 h 592931"/>
              <a:gd name="connsiteX14" fmla="*/ 338137 w 414337"/>
              <a:gd name="connsiteY14" fmla="*/ 16669 h 592931"/>
              <a:gd name="connsiteX15" fmla="*/ 347662 w 414337"/>
              <a:gd name="connsiteY15" fmla="*/ 4763 h 592931"/>
              <a:gd name="connsiteX16" fmla="*/ 359568 w 414337"/>
              <a:gd name="connsiteY16" fmla="*/ 0 h 592931"/>
              <a:gd name="connsiteX17" fmla="*/ 371475 w 414337"/>
              <a:gd name="connsiteY17" fmla="*/ 2381 h 592931"/>
              <a:gd name="connsiteX18" fmla="*/ 381000 w 414337"/>
              <a:gd name="connsiteY18" fmla="*/ 16669 h 592931"/>
              <a:gd name="connsiteX19" fmla="*/ 388143 w 414337"/>
              <a:gd name="connsiteY19" fmla="*/ 40481 h 592931"/>
              <a:gd name="connsiteX20" fmla="*/ 381000 w 414337"/>
              <a:gd name="connsiteY20" fmla="*/ 233363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4337" h="592931">
                <a:moveTo>
                  <a:pt x="381000" y="233363"/>
                </a:moveTo>
                <a:lnTo>
                  <a:pt x="381000" y="419100"/>
                </a:lnTo>
                <a:lnTo>
                  <a:pt x="388143" y="466725"/>
                </a:lnTo>
                <a:lnTo>
                  <a:pt x="414337" y="559594"/>
                </a:lnTo>
                <a:lnTo>
                  <a:pt x="0" y="592931"/>
                </a:lnTo>
                <a:lnTo>
                  <a:pt x="95250" y="533400"/>
                </a:lnTo>
                <a:lnTo>
                  <a:pt x="147637" y="504825"/>
                </a:lnTo>
                <a:lnTo>
                  <a:pt x="169068" y="488156"/>
                </a:lnTo>
                <a:lnTo>
                  <a:pt x="200025" y="438150"/>
                </a:lnTo>
                <a:lnTo>
                  <a:pt x="228600" y="383381"/>
                </a:lnTo>
                <a:lnTo>
                  <a:pt x="276225" y="240506"/>
                </a:lnTo>
                <a:lnTo>
                  <a:pt x="309562" y="123825"/>
                </a:lnTo>
                <a:lnTo>
                  <a:pt x="323850" y="64294"/>
                </a:lnTo>
                <a:lnTo>
                  <a:pt x="333375" y="30956"/>
                </a:lnTo>
                <a:lnTo>
                  <a:pt x="338137" y="16669"/>
                </a:lnTo>
                <a:lnTo>
                  <a:pt x="347662" y="4763"/>
                </a:lnTo>
                <a:lnTo>
                  <a:pt x="359568" y="0"/>
                </a:lnTo>
                <a:lnTo>
                  <a:pt x="371475" y="2381"/>
                </a:lnTo>
                <a:lnTo>
                  <a:pt x="381000" y="16669"/>
                </a:lnTo>
                <a:lnTo>
                  <a:pt x="388143" y="40481"/>
                </a:lnTo>
                <a:lnTo>
                  <a:pt x="381000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1269DAA-3F33-455D-B695-ECD0AF177D9D}"/>
              </a:ext>
            </a:extLst>
          </p:cNvPr>
          <p:cNvSpPr/>
          <p:nvPr/>
        </p:nvSpPr>
        <p:spPr>
          <a:xfrm>
            <a:off x="3032125" y="3449638"/>
            <a:ext cx="1335088" cy="350837"/>
          </a:xfrm>
          <a:custGeom>
            <a:avLst/>
            <a:gdLst>
              <a:gd name="connsiteX0" fmla="*/ 890588 w 1335882"/>
              <a:gd name="connsiteY0" fmla="*/ 250032 h 350044"/>
              <a:gd name="connsiteX1" fmla="*/ 659607 w 1335882"/>
              <a:gd name="connsiteY1" fmla="*/ 297657 h 350044"/>
              <a:gd name="connsiteX2" fmla="*/ 464344 w 1335882"/>
              <a:gd name="connsiteY2" fmla="*/ 338138 h 350044"/>
              <a:gd name="connsiteX3" fmla="*/ 395288 w 1335882"/>
              <a:gd name="connsiteY3" fmla="*/ 338138 h 350044"/>
              <a:gd name="connsiteX4" fmla="*/ 354807 w 1335882"/>
              <a:gd name="connsiteY4" fmla="*/ 340519 h 350044"/>
              <a:gd name="connsiteX5" fmla="*/ 290513 w 1335882"/>
              <a:gd name="connsiteY5" fmla="*/ 347663 h 350044"/>
              <a:gd name="connsiteX6" fmla="*/ 242888 w 1335882"/>
              <a:gd name="connsiteY6" fmla="*/ 350044 h 350044"/>
              <a:gd name="connsiteX7" fmla="*/ 180975 w 1335882"/>
              <a:gd name="connsiteY7" fmla="*/ 347663 h 350044"/>
              <a:gd name="connsiteX8" fmla="*/ 140494 w 1335882"/>
              <a:gd name="connsiteY8" fmla="*/ 345282 h 350044"/>
              <a:gd name="connsiteX9" fmla="*/ 83344 w 1335882"/>
              <a:gd name="connsiteY9" fmla="*/ 340519 h 350044"/>
              <a:gd name="connsiteX10" fmla="*/ 0 w 1335882"/>
              <a:gd name="connsiteY10" fmla="*/ 326232 h 350044"/>
              <a:gd name="connsiteX11" fmla="*/ 85725 w 1335882"/>
              <a:gd name="connsiteY11" fmla="*/ 185738 h 350044"/>
              <a:gd name="connsiteX12" fmla="*/ 202407 w 1335882"/>
              <a:gd name="connsiteY12" fmla="*/ 202407 h 350044"/>
              <a:gd name="connsiteX13" fmla="*/ 283369 w 1335882"/>
              <a:gd name="connsiteY13" fmla="*/ 202407 h 350044"/>
              <a:gd name="connsiteX14" fmla="*/ 326232 w 1335882"/>
              <a:gd name="connsiteY14" fmla="*/ 197644 h 350044"/>
              <a:gd name="connsiteX15" fmla="*/ 490538 w 1335882"/>
              <a:gd name="connsiteY15" fmla="*/ 166688 h 350044"/>
              <a:gd name="connsiteX16" fmla="*/ 735807 w 1335882"/>
              <a:gd name="connsiteY16" fmla="*/ 121444 h 350044"/>
              <a:gd name="connsiteX17" fmla="*/ 781050 w 1335882"/>
              <a:gd name="connsiteY17" fmla="*/ 109538 h 350044"/>
              <a:gd name="connsiteX18" fmla="*/ 845344 w 1335882"/>
              <a:gd name="connsiteY18" fmla="*/ 73819 h 350044"/>
              <a:gd name="connsiteX19" fmla="*/ 909638 w 1335882"/>
              <a:gd name="connsiteY19" fmla="*/ 40482 h 350044"/>
              <a:gd name="connsiteX20" fmla="*/ 973932 w 1335882"/>
              <a:gd name="connsiteY20" fmla="*/ 16669 h 350044"/>
              <a:gd name="connsiteX21" fmla="*/ 1031082 w 1335882"/>
              <a:gd name="connsiteY21" fmla="*/ 0 h 350044"/>
              <a:gd name="connsiteX22" fmla="*/ 1062038 w 1335882"/>
              <a:gd name="connsiteY22" fmla="*/ 0 h 350044"/>
              <a:gd name="connsiteX23" fmla="*/ 1190625 w 1335882"/>
              <a:gd name="connsiteY23" fmla="*/ 35719 h 350044"/>
              <a:gd name="connsiteX24" fmla="*/ 1283494 w 1335882"/>
              <a:gd name="connsiteY24" fmla="*/ 59532 h 350044"/>
              <a:gd name="connsiteX25" fmla="*/ 1314450 w 1335882"/>
              <a:gd name="connsiteY25" fmla="*/ 69057 h 350044"/>
              <a:gd name="connsiteX26" fmla="*/ 1323975 w 1335882"/>
              <a:gd name="connsiteY26" fmla="*/ 73819 h 350044"/>
              <a:gd name="connsiteX27" fmla="*/ 1335882 w 1335882"/>
              <a:gd name="connsiteY27" fmla="*/ 95250 h 350044"/>
              <a:gd name="connsiteX28" fmla="*/ 1335882 w 1335882"/>
              <a:gd name="connsiteY28" fmla="*/ 121444 h 350044"/>
              <a:gd name="connsiteX29" fmla="*/ 1326357 w 1335882"/>
              <a:gd name="connsiteY29" fmla="*/ 145257 h 350044"/>
              <a:gd name="connsiteX30" fmla="*/ 1304925 w 1335882"/>
              <a:gd name="connsiteY30" fmla="*/ 166688 h 350044"/>
              <a:gd name="connsiteX31" fmla="*/ 1257300 w 1335882"/>
              <a:gd name="connsiteY31" fmla="*/ 183357 h 350044"/>
              <a:gd name="connsiteX32" fmla="*/ 890588 w 1335882"/>
              <a:gd name="connsiteY32" fmla="*/ 250032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35882" h="350044">
                <a:moveTo>
                  <a:pt x="890588" y="250032"/>
                </a:moveTo>
                <a:lnTo>
                  <a:pt x="659607" y="297657"/>
                </a:lnTo>
                <a:lnTo>
                  <a:pt x="464344" y="338138"/>
                </a:lnTo>
                <a:lnTo>
                  <a:pt x="395288" y="338138"/>
                </a:lnTo>
                <a:lnTo>
                  <a:pt x="354807" y="340519"/>
                </a:lnTo>
                <a:lnTo>
                  <a:pt x="290513" y="347663"/>
                </a:lnTo>
                <a:lnTo>
                  <a:pt x="242888" y="350044"/>
                </a:lnTo>
                <a:lnTo>
                  <a:pt x="180975" y="347663"/>
                </a:lnTo>
                <a:lnTo>
                  <a:pt x="140494" y="345282"/>
                </a:lnTo>
                <a:lnTo>
                  <a:pt x="83344" y="340519"/>
                </a:lnTo>
                <a:lnTo>
                  <a:pt x="0" y="326232"/>
                </a:lnTo>
                <a:lnTo>
                  <a:pt x="85725" y="185738"/>
                </a:lnTo>
                <a:lnTo>
                  <a:pt x="202407" y="202407"/>
                </a:lnTo>
                <a:lnTo>
                  <a:pt x="283369" y="202407"/>
                </a:lnTo>
                <a:lnTo>
                  <a:pt x="326232" y="197644"/>
                </a:lnTo>
                <a:lnTo>
                  <a:pt x="490538" y="166688"/>
                </a:lnTo>
                <a:lnTo>
                  <a:pt x="735807" y="121444"/>
                </a:lnTo>
                <a:lnTo>
                  <a:pt x="781050" y="109538"/>
                </a:lnTo>
                <a:lnTo>
                  <a:pt x="845344" y="73819"/>
                </a:lnTo>
                <a:lnTo>
                  <a:pt x="909638" y="40482"/>
                </a:lnTo>
                <a:lnTo>
                  <a:pt x="973932" y="16669"/>
                </a:lnTo>
                <a:lnTo>
                  <a:pt x="1031082" y="0"/>
                </a:lnTo>
                <a:lnTo>
                  <a:pt x="1062038" y="0"/>
                </a:lnTo>
                <a:lnTo>
                  <a:pt x="1190625" y="35719"/>
                </a:lnTo>
                <a:lnTo>
                  <a:pt x="1283494" y="59532"/>
                </a:lnTo>
                <a:lnTo>
                  <a:pt x="1314450" y="69057"/>
                </a:lnTo>
                <a:lnTo>
                  <a:pt x="1323975" y="73819"/>
                </a:lnTo>
                <a:lnTo>
                  <a:pt x="1335882" y="95250"/>
                </a:lnTo>
                <a:lnTo>
                  <a:pt x="1335882" y="121444"/>
                </a:lnTo>
                <a:lnTo>
                  <a:pt x="1326357" y="145257"/>
                </a:lnTo>
                <a:lnTo>
                  <a:pt x="1304925" y="166688"/>
                </a:lnTo>
                <a:lnTo>
                  <a:pt x="1257300" y="183357"/>
                </a:lnTo>
                <a:lnTo>
                  <a:pt x="890588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D4CAB83-66E6-471F-9420-996D23283D65}"/>
              </a:ext>
            </a:extLst>
          </p:cNvPr>
          <p:cNvSpPr/>
          <p:nvPr/>
        </p:nvSpPr>
        <p:spPr>
          <a:xfrm rot="16200000">
            <a:off x="2142331" y="3998120"/>
            <a:ext cx="1990725" cy="1395412"/>
          </a:xfrm>
          <a:custGeom>
            <a:avLst/>
            <a:gdLst>
              <a:gd name="connsiteX0" fmla="*/ 807244 w 1990725"/>
              <a:gd name="connsiteY0" fmla="*/ 1104900 h 1395413"/>
              <a:gd name="connsiteX1" fmla="*/ 745331 w 1990725"/>
              <a:gd name="connsiteY1" fmla="*/ 1066800 h 1395413"/>
              <a:gd name="connsiteX2" fmla="*/ 659606 w 1990725"/>
              <a:gd name="connsiteY2" fmla="*/ 1012032 h 1395413"/>
              <a:gd name="connsiteX3" fmla="*/ 581025 w 1990725"/>
              <a:gd name="connsiteY3" fmla="*/ 952500 h 1395413"/>
              <a:gd name="connsiteX4" fmla="*/ 528638 w 1990725"/>
              <a:gd name="connsiteY4" fmla="*/ 902494 h 1395413"/>
              <a:gd name="connsiteX5" fmla="*/ 452438 w 1990725"/>
              <a:gd name="connsiteY5" fmla="*/ 828675 h 1395413"/>
              <a:gd name="connsiteX6" fmla="*/ 383381 w 1990725"/>
              <a:gd name="connsiteY6" fmla="*/ 750094 h 1395413"/>
              <a:gd name="connsiteX7" fmla="*/ 323850 w 1990725"/>
              <a:gd name="connsiteY7" fmla="*/ 673894 h 1395413"/>
              <a:gd name="connsiteX8" fmla="*/ 264319 w 1990725"/>
              <a:gd name="connsiteY8" fmla="*/ 588169 h 1395413"/>
              <a:gd name="connsiteX9" fmla="*/ 221456 w 1990725"/>
              <a:gd name="connsiteY9" fmla="*/ 516732 h 1395413"/>
              <a:gd name="connsiteX10" fmla="*/ 173831 w 1990725"/>
              <a:gd name="connsiteY10" fmla="*/ 431007 h 1395413"/>
              <a:gd name="connsiteX11" fmla="*/ 128588 w 1990725"/>
              <a:gd name="connsiteY11" fmla="*/ 342900 h 1395413"/>
              <a:gd name="connsiteX12" fmla="*/ 88106 w 1990725"/>
              <a:gd name="connsiteY12" fmla="*/ 259557 h 1395413"/>
              <a:gd name="connsiteX13" fmla="*/ 52388 w 1990725"/>
              <a:gd name="connsiteY13" fmla="*/ 176213 h 1395413"/>
              <a:gd name="connsiteX14" fmla="*/ 19050 w 1990725"/>
              <a:gd name="connsiteY14" fmla="*/ 100013 h 1395413"/>
              <a:gd name="connsiteX15" fmla="*/ 2381 w 1990725"/>
              <a:gd name="connsiteY15" fmla="*/ 50007 h 1395413"/>
              <a:gd name="connsiteX16" fmla="*/ 0 w 1990725"/>
              <a:gd name="connsiteY16" fmla="*/ 26194 h 1395413"/>
              <a:gd name="connsiteX17" fmla="*/ 7144 w 1990725"/>
              <a:gd name="connsiteY17" fmla="*/ 7144 h 1395413"/>
              <a:gd name="connsiteX18" fmla="*/ 21431 w 1990725"/>
              <a:gd name="connsiteY18" fmla="*/ 0 h 1395413"/>
              <a:gd name="connsiteX19" fmla="*/ 35719 w 1990725"/>
              <a:gd name="connsiteY19" fmla="*/ 0 h 1395413"/>
              <a:gd name="connsiteX20" fmla="*/ 52388 w 1990725"/>
              <a:gd name="connsiteY20" fmla="*/ 4763 h 1395413"/>
              <a:gd name="connsiteX21" fmla="*/ 73819 w 1990725"/>
              <a:gd name="connsiteY21" fmla="*/ 40482 h 1395413"/>
              <a:gd name="connsiteX22" fmla="*/ 121444 w 1990725"/>
              <a:gd name="connsiteY22" fmla="*/ 140494 h 1395413"/>
              <a:gd name="connsiteX23" fmla="*/ 147638 w 1990725"/>
              <a:gd name="connsiteY23" fmla="*/ 192882 h 1395413"/>
              <a:gd name="connsiteX24" fmla="*/ 192881 w 1990725"/>
              <a:gd name="connsiteY24" fmla="*/ 264319 h 1395413"/>
              <a:gd name="connsiteX25" fmla="*/ 242888 w 1990725"/>
              <a:gd name="connsiteY25" fmla="*/ 338138 h 1395413"/>
              <a:gd name="connsiteX26" fmla="*/ 311944 w 1990725"/>
              <a:gd name="connsiteY26" fmla="*/ 426244 h 1395413"/>
              <a:gd name="connsiteX27" fmla="*/ 376238 w 1990725"/>
              <a:gd name="connsiteY27" fmla="*/ 500063 h 1395413"/>
              <a:gd name="connsiteX28" fmla="*/ 450056 w 1990725"/>
              <a:gd name="connsiteY28" fmla="*/ 576263 h 1395413"/>
              <a:gd name="connsiteX29" fmla="*/ 521494 w 1990725"/>
              <a:gd name="connsiteY29" fmla="*/ 642938 h 1395413"/>
              <a:gd name="connsiteX30" fmla="*/ 595313 w 1990725"/>
              <a:gd name="connsiteY30" fmla="*/ 709613 h 1395413"/>
              <a:gd name="connsiteX31" fmla="*/ 657225 w 1990725"/>
              <a:gd name="connsiteY31" fmla="*/ 754857 h 1395413"/>
              <a:gd name="connsiteX32" fmla="*/ 740569 w 1990725"/>
              <a:gd name="connsiteY32" fmla="*/ 814388 h 1395413"/>
              <a:gd name="connsiteX33" fmla="*/ 835819 w 1990725"/>
              <a:gd name="connsiteY33" fmla="*/ 871538 h 1395413"/>
              <a:gd name="connsiteX34" fmla="*/ 933450 w 1990725"/>
              <a:gd name="connsiteY34" fmla="*/ 919163 h 1395413"/>
              <a:gd name="connsiteX35" fmla="*/ 1007269 w 1990725"/>
              <a:gd name="connsiteY35" fmla="*/ 952500 h 1395413"/>
              <a:gd name="connsiteX36" fmla="*/ 1109663 w 1990725"/>
              <a:gd name="connsiteY36" fmla="*/ 988219 h 1395413"/>
              <a:gd name="connsiteX37" fmla="*/ 1183481 w 1990725"/>
              <a:gd name="connsiteY37" fmla="*/ 1014413 h 1395413"/>
              <a:gd name="connsiteX38" fmla="*/ 1264444 w 1990725"/>
              <a:gd name="connsiteY38" fmla="*/ 1033463 h 1395413"/>
              <a:gd name="connsiteX39" fmla="*/ 1393031 w 1990725"/>
              <a:gd name="connsiteY39" fmla="*/ 1052513 h 1395413"/>
              <a:gd name="connsiteX40" fmla="*/ 1619250 w 1990725"/>
              <a:gd name="connsiteY40" fmla="*/ 1069182 h 1395413"/>
              <a:gd name="connsiteX41" fmla="*/ 1774031 w 1990725"/>
              <a:gd name="connsiteY41" fmla="*/ 1076325 h 1395413"/>
              <a:gd name="connsiteX42" fmla="*/ 1821656 w 1990725"/>
              <a:gd name="connsiteY42" fmla="*/ 1073944 h 1395413"/>
              <a:gd name="connsiteX43" fmla="*/ 1854994 w 1990725"/>
              <a:gd name="connsiteY43" fmla="*/ 1064419 h 1395413"/>
              <a:gd name="connsiteX44" fmla="*/ 1885950 w 1990725"/>
              <a:gd name="connsiteY44" fmla="*/ 1045369 h 1395413"/>
              <a:gd name="connsiteX45" fmla="*/ 1943100 w 1990725"/>
              <a:gd name="connsiteY45" fmla="*/ 976313 h 1395413"/>
              <a:gd name="connsiteX46" fmla="*/ 1990725 w 1990725"/>
              <a:gd name="connsiteY46" fmla="*/ 1240632 h 1395413"/>
              <a:gd name="connsiteX47" fmla="*/ 1924050 w 1990725"/>
              <a:gd name="connsiteY47" fmla="*/ 1312069 h 1395413"/>
              <a:gd name="connsiteX48" fmla="*/ 1888331 w 1990725"/>
              <a:gd name="connsiteY48" fmla="*/ 1362075 h 1395413"/>
              <a:gd name="connsiteX49" fmla="*/ 1862138 w 1990725"/>
              <a:gd name="connsiteY49" fmla="*/ 1388269 h 1395413"/>
              <a:gd name="connsiteX50" fmla="*/ 1843088 w 1990725"/>
              <a:gd name="connsiteY50" fmla="*/ 1395413 h 1395413"/>
              <a:gd name="connsiteX51" fmla="*/ 1821656 w 1990725"/>
              <a:gd name="connsiteY51" fmla="*/ 1395413 h 1395413"/>
              <a:gd name="connsiteX52" fmla="*/ 1795463 w 1990725"/>
              <a:gd name="connsiteY52" fmla="*/ 1385888 h 1395413"/>
              <a:gd name="connsiteX53" fmla="*/ 1771650 w 1990725"/>
              <a:gd name="connsiteY53" fmla="*/ 1364457 h 1395413"/>
              <a:gd name="connsiteX54" fmla="*/ 1747838 w 1990725"/>
              <a:gd name="connsiteY54" fmla="*/ 1323975 h 1395413"/>
              <a:gd name="connsiteX55" fmla="*/ 1576388 w 1990725"/>
              <a:gd name="connsiteY55" fmla="*/ 1295400 h 1395413"/>
              <a:gd name="connsiteX56" fmla="*/ 1450181 w 1990725"/>
              <a:gd name="connsiteY56" fmla="*/ 1278732 h 1395413"/>
              <a:gd name="connsiteX57" fmla="*/ 1307306 w 1990725"/>
              <a:gd name="connsiteY57" fmla="*/ 1285875 h 1395413"/>
              <a:gd name="connsiteX58" fmla="*/ 1178719 w 1990725"/>
              <a:gd name="connsiteY58" fmla="*/ 1240632 h 1395413"/>
              <a:gd name="connsiteX59" fmla="*/ 1071563 w 1990725"/>
              <a:gd name="connsiteY59" fmla="*/ 1207294 h 1395413"/>
              <a:gd name="connsiteX60" fmla="*/ 1019175 w 1990725"/>
              <a:gd name="connsiteY60" fmla="*/ 1193007 h 1395413"/>
              <a:gd name="connsiteX61" fmla="*/ 807244 w 1990725"/>
              <a:gd name="connsiteY61" fmla="*/ 1104900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0725" h="1395413">
                <a:moveTo>
                  <a:pt x="807244" y="1104900"/>
                </a:moveTo>
                <a:lnTo>
                  <a:pt x="745331" y="1066800"/>
                </a:lnTo>
                <a:lnTo>
                  <a:pt x="659606" y="1012032"/>
                </a:lnTo>
                <a:lnTo>
                  <a:pt x="581025" y="952500"/>
                </a:lnTo>
                <a:lnTo>
                  <a:pt x="528638" y="902494"/>
                </a:lnTo>
                <a:lnTo>
                  <a:pt x="452438" y="828675"/>
                </a:lnTo>
                <a:lnTo>
                  <a:pt x="383381" y="750094"/>
                </a:lnTo>
                <a:lnTo>
                  <a:pt x="323850" y="673894"/>
                </a:lnTo>
                <a:lnTo>
                  <a:pt x="264319" y="588169"/>
                </a:lnTo>
                <a:lnTo>
                  <a:pt x="221456" y="516732"/>
                </a:lnTo>
                <a:lnTo>
                  <a:pt x="173831" y="431007"/>
                </a:lnTo>
                <a:lnTo>
                  <a:pt x="128588" y="342900"/>
                </a:lnTo>
                <a:lnTo>
                  <a:pt x="88106" y="259557"/>
                </a:lnTo>
                <a:lnTo>
                  <a:pt x="52388" y="176213"/>
                </a:lnTo>
                <a:lnTo>
                  <a:pt x="19050" y="100013"/>
                </a:lnTo>
                <a:lnTo>
                  <a:pt x="2381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21431" y="0"/>
                </a:lnTo>
                <a:lnTo>
                  <a:pt x="35719" y="0"/>
                </a:lnTo>
                <a:lnTo>
                  <a:pt x="52388" y="4763"/>
                </a:lnTo>
                <a:lnTo>
                  <a:pt x="73819" y="40482"/>
                </a:lnTo>
                <a:lnTo>
                  <a:pt x="121444" y="140494"/>
                </a:lnTo>
                <a:lnTo>
                  <a:pt x="147638" y="192882"/>
                </a:lnTo>
                <a:lnTo>
                  <a:pt x="192881" y="264319"/>
                </a:lnTo>
                <a:lnTo>
                  <a:pt x="242888" y="338138"/>
                </a:lnTo>
                <a:lnTo>
                  <a:pt x="311944" y="426244"/>
                </a:lnTo>
                <a:lnTo>
                  <a:pt x="376238" y="500063"/>
                </a:lnTo>
                <a:lnTo>
                  <a:pt x="450056" y="576263"/>
                </a:lnTo>
                <a:lnTo>
                  <a:pt x="521494" y="642938"/>
                </a:lnTo>
                <a:lnTo>
                  <a:pt x="595313" y="709613"/>
                </a:lnTo>
                <a:lnTo>
                  <a:pt x="657225" y="754857"/>
                </a:lnTo>
                <a:lnTo>
                  <a:pt x="740569" y="814388"/>
                </a:lnTo>
                <a:lnTo>
                  <a:pt x="835819" y="871538"/>
                </a:lnTo>
                <a:lnTo>
                  <a:pt x="933450" y="919163"/>
                </a:lnTo>
                <a:lnTo>
                  <a:pt x="1007269" y="952500"/>
                </a:lnTo>
                <a:lnTo>
                  <a:pt x="1109663" y="988219"/>
                </a:lnTo>
                <a:lnTo>
                  <a:pt x="1183481" y="1014413"/>
                </a:lnTo>
                <a:lnTo>
                  <a:pt x="1264444" y="1033463"/>
                </a:lnTo>
                <a:lnTo>
                  <a:pt x="1393031" y="1052513"/>
                </a:lnTo>
                <a:lnTo>
                  <a:pt x="1619250" y="1069182"/>
                </a:lnTo>
                <a:lnTo>
                  <a:pt x="1774031" y="1076325"/>
                </a:lnTo>
                <a:lnTo>
                  <a:pt x="1821656" y="1073944"/>
                </a:lnTo>
                <a:lnTo>
                  <a:pt x="1854994" y="1064419"/>
                </a:lnTo>
                <a:lnTo>
                  <a:pt x="1885950" y="1045369"/>
                </a:lnTo>
                <a:lnTo>
                  <a:pt x="1943100" y="976313"/>
                </a:lnTo>
                <a:lnTo>
                  <a:pt x="1990725" y="1240632"/>
                </a:lnTo>
                <a:lnTo>
                  <a:pt x="1924050" y="1312069"/>
                </a:lnTo>
                <a:lnTo>
                  <a:pt x="1888331" y="1362075"/>
                </a:lnTo>
                <a:lnTo>
                  <a:pt x="1862138" y="1388269"/>
                </a:lnTo>
                <a:lnTo>
                  <a:pt x="1843088" y="1395413"/>
                </a:lnTo>
                <a:lnTo>
                  <a:pt x="1821656" y="1395413"/>
                </a:lnTo>
                <a:lnTo>
                  <a:pt x="1795463" y="1385888"/>
                </a:lnTo>
                <a:lnTo>
                  <a:pt x="1771650" y="1364457"/>
                </a:lnTo>
                <a:lnTo>
                  <a:pt x="1747838" y="1323975"/>
                </a:lnTo>
                <a:lnTo>
                  <a:pt x="1576388" y="1295400"/>
                </a:lnTo>
                <a:lnTo>
                  <a:pt x="1450181" y="1278732"/>
                </a:lnTo>
                <a:lnTo>
                  <a:pt x="1307306" y="1285875"/>
                </a:lnTo>
                <a:lnTo>
                  <a:pt x="1178719" y="1240632"/>
                </a:lnTo>
                <a:lnTo>
                  <a:pt x="1071563" y="1207294"/>
                </a:lnTo>
                <a:lnTo>
                  <a:pt x="1019175" y="1193007"/>
                </a:lnTo>
                <a:lnTo>
                  <a:pt x="807244" y="1104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4C6091-43DA-49E0-84DE-35E3F2D929BE}"/>
              </a:ext>
            </a:extLst>
          </p:cNvPr>
          <p:cNvSpPr/>
          <p:nvPr/>
        </p:nvSpPr>
        <p:spPr>
          <a:xfrm>
            <a:off x="3570288" y="4576763"/>
            <a:ext cx="749300" cy="708025"/>
          </a:xfrm>
          <a:custGeom>
            <a:avLst/>
            <a:gdLst>
              <a:gd name="connsiteX0" fmla="*/ 359569 w 750094"/>
              <a:gd name="connsiteY0" fmla="*/ 395287 h 707231"/>
              <a:gd name="connsiteX1" fmla="*/ 242887 w 750094"/>
              <a:gd name="connsiteY1" fmla="*/ 276225 h 707231"/>
              <a:gd name="connsiteX2" fmla="*/ 147637 w 750094"/>
              <a:gd name="connsiteY2" fmla="*/ 185737 h 707231"/>
              <a:gd name="connsiteX3" fmla="*/ 0 w 750094"/>
              <a:gd name="connsiteY3" fmla="*/ 61912 h 707231"/>
              <a:gd name="connsiteX4" fmla="*/ 11906 w 750094"/>
              <a:gd name="connsiteY4" fmla="*/ 0 h 707231"/>
              <a:gd name="connsiteX5" fmla="*/ 109537 w 750094"/>
              <a:gd name="connsiteY5" fmla="*/ 42862 h 707231"/>
              <a:gd name="connsiteX6" fmla="*/ 230981 w 750094"/>
              <a:gd name="connsiteY6" fmla="*/ 95250 h 707231"/>
              <a:gd name="connsiteX7" fmla="*/ 345281 w 750094"/>
              <a:gd name="connsiteY7" fmla="*/ 147637 h 707231"/>
              <a:gd name="connsiteX8" fmla="*/ 421481 w 750094"/>
              <a:gd name="connsiteY8" fmla="*/ 183356 h 707231"/>
              <a:gd name="connsiteX9" fmla="*/ 490537 w 750094"/>
              <a:gd name="connsiteY9" fmla="*/ 219075 h 707231"/>
              <a:gd name="connsiteX10" fmla="*/ 569119 w 750094"/>
              <a:gd name="connsiteY10" fmla="*/ 261937 h 707231"/>
              <a:gd name="connsiteX11" fmla="*/ 626269 w 750094"/>
              <a:gd name="connsiteY11" fmla="*/ 300037 h 707231"/>
              <a:gd name="connsiteX12" fmla="*/ 661987 w 750094"/>
              <a:gd name="connsiteY12" fmla="*/ 323850 h 707231"/>
              <a:gd name="connsiteX13" fmla="*/ 683419 w 750094"/>
              <a:gd name="connsiteY13" fmla="*/ 354806 h 707231"/>
              <a:gd name="connsiteX14" fmla="*/ 716756 w 750094"/>
              <a:gd name="connsiteY14" fmla="*/ 435768 h 707231"/>
              <a:gd name="connsiteX15" fmla="*/ 740569 w 750094"/>
              <a:gd name="connsiteY15" fmla="*/ 502443 h 707231"/>
              <a:gd name="connsiteX16" fmla="*/ 750094 w 750094"/>
              <a:gd name="connsiteY16" fmla="*/ 578643 h 707231"/>
              <a:gd name="connsiteX17" fmla="*/ 747712 w 750094"/>
              <a:gd name="connsiteY17" fmla="*/ 619125 h 707231"/>
              <a:gd name="connsiteX18" fmla="*/ 740569 w 750094"/>
              <a:gd name="connsiteY18" fmla="*/ 642937 h 707231"/>
              <a:gd name="connsiteX19" fmla="*/ 723900 w 750094"/>
              <a:gd name="connsiteY19" fmla="*/ 666750 h 707231"/>
              <a:gd name="connsiteX20" fmla="*/ 683419 w 750094"/>
              <a:gd name="connsiteY20" fmla="*/ 697706 h 707231"/>
              <a:gd name="connsiteX21" fmla="*/ 657225 w 750094"/>
              <a:gd name="connsiteY21" fmla="*/ 707231 h 707231"/>
              <a:gd name="connsiteX22" fmla="*/ 635794 w 750094"/>
              <a:gd name="connsiteY22" fmla="*/ 704850 h 707231"/>
              <a:gd name="connsiteX23" fmla="*/ 595312 w 750094"/>
              <a:gd name="connsiteY23" fmla="*/ 692943 h 707231"/>
              <a:gd name="connsiteX24" fmla="*/ 573881 w 750094"/>
              <a:gd name="connsiteY24" fmla="*/ 678656 h 707231"/>
              <a:gd name="connsiteX25" fmla="*/ 542925 w 750094"/>
              <a:gd name="connsiteY25" fmla="*/ 640556 h 707231"/>
              <a:gd name="connsiteX26" fmla="*/ 502444 w 750094"/>
              <a:gd name="connsiteY26" fmla="*/ 571500 h 707231"/>
              <a:gd name="connsiteX27" fmla="*/ 421481 w 750094"/>
              <a:gd name="connsiteY27" fmla="*/ 469106 h 707231"/>
              <a:gd name="connsiteX28" fmla="*/ 359569 w 750094"/>
              <a:gd name="connsiteY28" fmla="*/ 395287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0094" h="707231">
                <a:moveTo>
                  <a:pt x="359569" y="395287"/>
                </a:moveTo>
                <a:lnTo>
                  <a:pt x="242887" y="276225"/>
                </a:lnTo>
                <a:lnTo>
                  <a:pt x="147637" y="185737"/>
                </a:lnTo>
                <a:lnTo>
                  <a:pt x="0" y="61912"/>
                </a:lnTo>
                <a:lnTo>
                  <a:pt x="11906" y="0"/>
                </a:lnTo>
                <a:lnTo>
                  <a:pt x="109537" y="42862"/>
                </a:lnTo>
                <a:lnTo>
                  <a:pt x="230981" y="95250"/>
                </a:lnTo>
                <a:lnTo>
                  <a:pt x="345281" y="147637"/>
                </a:lnTo>
                <a:lnTo>
                  <a:pt x="421481" y="183356"/>
                </a:lnTo>
                <a:lnTo>
                  <a:pt x="490537" y="219075"/>
                </a:lnTo>
                <a:lnTo>
                  <a:pt x="569119" y="261937"/>
                </a:lnTo>
                <a:lnTo>
                  <a:pt x="626269" y="300037"/>
                </a:lnTo>
                <a:lnTo>
                  <a:pt x="661987" y="323850"/>
                </a:lnTo>
                <a:lnTo>
                  <a:pt x="683419" y="354806"/>
                </a:lnTo>
                <a:lnTo>
                  <a:pt x="716756" y="435768"/>
                </a:lnTo>
                <a:lnTo>
                  <a:pt x="740569" y="502443"/>
                </a:lnTo>
                <a:lnTo>
                  <a:pt x="750094" y="578643"/>
                </a:lnTo>
                <a:lnTo>
                  <a:pt x="747712" y="619125"/>
                </a:lnTo>
                <a:lnTo>
                  <a:pt x="740569" y="642937"/>
                </a:lnTo>
                <a:lnTo>
                  <a:pt x="723900" y="666750"/>
                </a:lnTo>
                <a:lnTo>
                  <a:pt x="683419" y="697706"/>
                </a:lnTo>
                <a:lnTo>
                  <a:pt x="657225" y="707231"/>
                </a:lnTo>
                <a:lnTo>
                  <a:pt x="635794" y="704850"/>
                </a:lnTo>
                <a:lnTo>
                  <a:pt x="595312" y="692943"/>
                </a:lnTo>
                <a:lnTo>
                  <a:pt x="573881" y="678656"/>
                </a:lnTo>
                <a:lnTo>
                  <a:pt x="542925" y="640556"/>
                </a:lnTo>
                <a:lnTo>
                  <a:pt x="502444" y="571500"/>
                </a:lnTo>
                <a:lnTo>
                  <a:pt x="421481" y="469106"/>
                </a:lnTo>
                <a:lnTo>
                  <a:pt x="359569" y="3952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D8F374D-7DA9-4B38-9756-1E4A314EBB50}"/>
              </a:ext>
            </a:extLst>
          </p:cNvPr>
          <p:cNvSpPr/>
          <p:nvPr/>
        </p:nvSpPr>
        <p:spPr>
          <a:xfrm>
            <a:off x="5667375" y="1792288"/>
            <a:ext cx="971550" cy="831850"/>
          </a:xfrm>
          <a:custGeom>
            <a:avLst/>
            <a:gdLst>
              <a:gd name="connsiteX0" fmla="*/ 402431 w 971550"/>
              <a:gd name="connsiteY0" fmla="*/ 388144 h 831057"/>
              <a:gd name="connsiteX1" fmla="*/ 540544 w 971550"/>
              <a:gd name="connsiteY1" fmla="*/ 242888 h 831057"/>
              <a:gd name="connsiteX2" fmla="*/ 631031 w 971550"/>
              <a:gd name="connsiteY2" fmla="*/ 154782 h 831057"/>
              <a:gd name="connsiteX3" fmla="*/ 671513 w 971550"/>
              <a:gd name="connsiteY3" fmla="*/ 116682 h 831057"/>
              <a:gd name="connsiteX4" fmla="*/ 688181 w 971550"/>
              <a:gd name="connsiteY4" fmla="*/ 92869 h 831057"/>
              <a:gd name="connsiteX5" fmla="*/ 690563 w 971550"/>
              <a:gd name="connsiteY5" fmla="*/ 76200 h 831057"/>
              <a:gd name="connsiteX6" fmla="*/ 673894 w 971550"/>
              <a:gd name="connsiteY6" fmla="*/ 0 h 831057"/>
              <a:gd name="connsiteX7" fmla="*/ 971550 w 971550"/>
              <a:gd name="connsiteY7" fmla="*/ 202407 h 831057"/>
              <a:gd name="connsiteX8" fmla="*/ 919163 w 971550"/>
              <a:gd name="connsiteY8" fmla="*/ 235744 h 831057"/>
              <a:gd name="connsiteX9" fmla="*/ 752475 w 971550"/>
              <a:gd name="connsiteY9" fmla="*/ 347663 h 831057"/>
              <a:gd name="connsiteX10" fmla="*/ 504825 w 971550"/>
              <a:gd name="connsiteY10" fmla="*/ 514350 h 831057"/>
              <a:gd name="connsiteX11" fmla="*/ 347663 w 971550"/>
              <a:gd name="connsiteY11" fmla="*/ 621507 h 831057"/>
              <a:gd name="connsiteX12" fmla="*/ 42863 w 971550"/>
              <a:gd name="connsiteY12" fmla="*/ 831057 h 831057"/>
              <a:gd name="connsiteX13" fmla="*/ 0 w 971550"/>
              <a:gd name="connsiteY13" fmla="*/ 790575 h 831057"/>
              <a:gd name="connsiteX14" fmla="*/ 107156 w 971550"/>
              <a:gd name="connsiteY14" fmla="*/ 688182 h 831057"/>
              <a:gd name="connsiteX15" fmla="*/ 271463 w 971550"/>
              <a:gd name="connsiteY15" fmla="*/ 526257 h 831057"/>
              <a:gd name="connsiteX16" fmla="*/ 402431 w 971550"/>
              <a:gd name="connsiteY16" fmla="*/ 38814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550" h="831057">
                <a:moveTo>
                  <a:pt x="402431" y="388144"/>
                </a:moveTo>
                <a:lnTo>
                  <a:pt x="540544" y="242888"/>
                </a:lnTo>
                <a:lnTo>
                  <a:pt x="631031" y="154782"/>
                </a:lnTo>
                <a:lnTo>
                  <a:pt x="671513" y="116682"/>
                </a:lnTo>
                <a:lnTo>
                  <a:pt x="688181" y="92869"/>
                </a:lnTo>
                <a:lnTo>
                  <a:pt x="690563" y="76200"/>
                </a:lnTo>
                <a:lnTo>
                  <a:pt x="673894" y="0"/>
                </a:lnTo>
                <a:lnTo>
                  <a:pt x="971550" y="202407"/>
                </a:lnTo>
                <a:lnTo>
                  <a:pt x="919163" y="235744"/>
                </a:lnTo>
                <a:lnTo>
                  <a:pt x="752475" y="347663"/>
                </a:lnTo>
                <a:lnTo>
                  <a:pt x="504825" y="514350"/>
                </a:lnTo>
                <a:lnTo>
                  <a:pt x="347663" y="621507"/>
                </a:lnTo>
                <a:lnTo>
                  <a:pt x="42863" y="831057"/>
                </a:lnTo>
                <a:lnTo>
                  <a:pt x="0" y="790575"/>
                </a:lnTo>
                <a:lnTo>
                  <a:pt x="107156" y="688182"/>
                </a:lnTo>
                <a:lnTo>
                  <a:pt x="271463" y="526257"/>
                </a:lnTo>
                <a:lnTo>
                  <a:pt x="402431" y="388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A93149F-C68C-4D50-AA66-0AD477E9CCB5}"/>
              </a:ext>
            </a:extLst>
          </p:cNvPr>
          <p:cNvSpPr/>
          <p:nvPr/>
        </p:nvSpPr>
        <p:spPr>
          <a:xfrm>
            <a:off x="5156200" y="2252663"/>
            <a:ext cx="763588" cy="793750"/>
          </a:xfrm>
          <a:custGeom>
            <a:avLst/>
            <a:gdLst>
              <a:gd name="connsiteX0" fmla="*/ 459582 w 764382"/>
              <a:gd name="connsiteY0" fmla="*/ 557212 h 792956"/>
              <a:gd name="connsiteX1" fmla="*/ 381000 w 764382"/>
              <a:gd name="connsiteY1" fmla="*/ 438150 h 792956"/>
              <a:gd name="connsiteX2" fmla="*/ 278607 w 764382"/>
              <a:gd name="connsiteY2" fmla="*/ 304800 h 792956"/>
              <a:gd name="connsiteX3" fmla="*/ 147638 w 764382"/>
              <a:gd name="connsiteY3" fmla="*/ 159543 h 792956"/>
              <a:gd name="connsiteX4" fmla="*/ 66675 w 764382"/>
              <a:gd name="connsiteY4" fmla="*/ 90487 h 792956"/>
              <a:gd name="connsiteX5" fmla="*/ 23813 w 764382"/>
              <a:gd name="connsiteY5" fmla="*/ 54768 h 792956"/>
              <a:gd name="connsiteX6" fmla="*/ 4763 w 764382"/>
              <a:gd name="connsiteY6" fmla="*/ 35718 h 792956"/>
              <a:gd name="connsiteX7" fmla="*/ 0 w 764382"/>
              <a:gd name="connsiteY7" fmla="*/ 19050 h 792956"/>
              <a:gd name="connsiteX8" fmla="*/ 2382 w 764382"/>
              <a:gd name="connsiteY8" fmla="*/ 7143 h 792956"/>
              <a:gd name="connsiteX9" fmla="*/ 14288 w 764382"/>
              <a:gd name="connsiteY9" fmla="*/ 0 h 792956"/>
              <a:gd name="connsiteX10" fmla="*/ 42863 w 764382"/>
              <a:gd name="connsiteY10" fmla="*/ 4762 h 792956"/>
              <a:gd name="connsiteX11" fmla="*/ 109538 w 764382"/>
              <a:gd name="connsiteY11" fmla="*/ 30956 h 792956"/>
              <a:gd name="connsiteX12" fmla="*/ 209550 w 764382"/>
              <a:gd name="connsiteY12" fmla="*/ 71437 h 792956"/>
              <a:gd name="connsiteX13" fmla="*/ 297657 w 764382"/>
              <a:gd name="connsiteY13" fmla="*/ 109537 h 792956"/>
              <a:gd name="connsiteX14" fmla="*/ 342900 w 764382"/>
              <a:gd name="connsiteY14" fmla="*/ 130968 h 792956"/>
              <a:gd name="connsiteX15" fmla="*/ 409575 w 764382"/>
              <a:gd name="connsiteY15" fmla="*/ 166687 h 792956"/>
              <a:gd name="connsiteX16" fmla="*/ 476250 w 764382"/>
              <a:gd name="connsiteY16" fmla="*/ 204787 h 792956"/>
              <a:gd name="connsiteX17" fmla="*/ 533400 w 764382"/>
              <a:gd name="connsiteY17" fmla="*/ 247650 h 792956"/>
              <a:gd name="connsiteX18" fmla="*/ 578644 w 764382"/>
              <a:gd name="connsiteY18" fmla="*/ 283368 h 792956"/>
              <a:gd name="connsiteX19" fmla="*/ 609600 w 764382"/>
              <a:gd name="connsiteY19" fmla="*/ 321468 h 792956"/>
              <a:gd name="connsiteX20" fmla="*/ 676275 w 764382"/>
              <a:gd name="connsiteY20" fmla="*/ 381000 h 792956"/>
              <a:gd name="connsiteX21" fmla="*/ 709613 w 764382"/>
              <a:gd name="connsiteY21" fmla="*/ 411956 h 792956"/>
              <a:gd name="connsiteX22" fmla="*/ 738188 w 764382"/>
              <a:gd name="connsiteY22" fmla="*/ 452437 h 792956"/>
              <a:gd name="connsiteX23" fmla="*/ 757238 w 764382"/>
              <a:gd name="connsiteY23" fmla="*/ 492918 h 792956"/>
              <a:gd name="connsiteX24" fmla="*/ 764382 w 764382"/>
              <a:gd name="connsiteY24" fmla="*/ 535781 h 792956"/>
              <a:gd name="connsiteX25" fmla="*/ 764382 w 764382"/>
              <a:gd name="connsiteY25" fmla="*/ 576262 h 792956"/>
              <a:gd name="connsiteX26" fmla="*/ 762000 w 764382"/>
              <a:gd name="connsiteY26" fmla="*/ 621506 h 792956"/>
              <a:gd name="connsiteX27" fmla="*/ 747713 w 764382"/>
              <a:gd name="connsiteY27" fmla="*/ 673893 h 792956"/>
              <a:gd name="connsiteX28" fmla="*/ 714375 w 764382"/>
              <a:gd name="connsiteY28" fmla="*/ 740568 h 792956"/>
              <a:gd name="connsiteX29" fmla="*/ 685800 w 764382"/>
              <a:gd name="connsiteY29" fmla="*/ 778668 h 792956"/>
              <a:gd name="connsiteX30" fmla="*/ 659607 w 764382"/>
              <a:gd name="connsiteY30" fmla="*/ 792956 h 792956"/>
              <a:gd name="connsiteX31" fmla="*/ 628650 w 764382"/>
              <a:gd name="connsiteY31" fmla="*/ 788193 h 792956"/>
              <a:gd name="connsiteX32" fmla="*/ 604838 w 764382"/>
              <a:gd name="connsiteY32" fmla="*/ 766762 h 792956"/>
              <a:gd name="connsiteX33" fmla="*/ 557213 w 764382"/>
              <a:gd name="connsiteY33" fmla="*/ 704850 h 792956"/>
              <a:gd name="connsiteX34" fmla="*/ 459582 w 764382"/>
              <a:gd name="connsiteY34" fmla="*/ 55721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2" h="792956">
                <a:moveTo>
                  <a:pt x="459582" y="557212"/>
                </a:moveTo>
                <a:lnTo>
                  <a:pt x="381000" y="438150"/>
                </a:lnTo>
                <a:lnTo>
                  <a:pt x="278607" y="304800"/>
                </a:lnTo>
                <a:lnTo>
                  <a:pt x="147638" y="159543"/>
                </a:lnTo>
                <a:lnTo>
                  <a:pt x="66675" y="90487"/>
                </a:lnTo>
                <a:lnTo>
                  <a:pt x="23813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2382" y="7143"/>
                </a:lnTo>
                <a:lnTo>
                  <a:pt x="14288" y="0"/>
                </a:lnTo>
                <a:lnTo>
                  <a:pt x="42863" y="4762"/>
                </a:lnTo>
                <a:lnTo>
                  <a:pt x="109538" y="30956"/>
                </a:lnTo>
                <a:lnTo>
                  <a:pt x="209550" y="71437"/>
                </a:lnTo>
                <a:lnTo>
                  <a:pt x="297657" y="109537"/>
                </a:lnTo>
                <a:lnTo>
                  <a:pt x="342900" y="130968"/>
                </a:lnTo>
                <a:lnTo>
                  <a:pt x="409575" y="166687"/>
                </a:lnTo>
                <a:lnTo>
                  <a:pt x="476250" y="204787"/>
                </a:lnTo>
                <a:lnTo>
                  <a:pt x="533400" y="247650"/>
                </a:lnTo>
                <a:lnTo>
                  <a:pt x="578644" y="283368"/>
                </a:lnTo>
                <a:lnTo>
                  <a:pt x="609600" y="321468"/>
                </a:lnTo>
                <a:lnTo>
                  <a:pt x="676275" y="381000"/>
                </a:lnTo>
                <a:lnTo>
                  <a:pt x="709613" y="411956"/>
                </a:lnTo>
                <a:lnTo>
                  <a:pt x="738188" y="452437"/>
                </a:lnTo>
                <a:lnTo>
                  <a:pt x="757238" y="492918"/>
                </a:lnTo>
                <a:lnTo>
                  <a:pt x="764382" y="535781"/>
                </a:lnTo>
                <a:lnTo>
                  <a:pt x="764382" y="576262"/>
                </a:lnTo>
                <a:lnTo>
                  <a:pt x="762000" y="621506"/>
                </a:lnTo>
                <a:lnTo>
                  <a:pt x="747713" y="673893"/>
                </a:lnTo>
                <a:lnTo>
                  <a:pt x="714375" y="740568"/>
                </a:lnTo>
                <a:lnTo>
                  <a:pt x="685800" y="778668"/>
                </a:lnTo>
                <a:lnTo>
                  <a:pt x="659607" y="792956"/>
                </a:lnTo>
                <a:lnTo>
                  <a:pt x="628650" y="788193"/>
                </a:lnTo>
                <a:lnTo>
                  <a:pt x="604838" y="766762"/>
                </a:lnTo>
                <a:lnTo>
                  <a:pt x="557213" y="704850"/>
                </a:lnTo>
                <a:lnTo>
                  <a:pt x="459582" y="5572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EEF2AA1-E064-4CAF-93FA-77C86440F6E8}"/>
              </a:ext>
            </a:extLst>
          </p:cNvPr>
          <p:cNvSpPr/>
          <p:nvPr/>
        </p:nvSpPr>
        <p:spPr>
          <a:xfrm>
            <a:off x="4575175" y="2824163"/>
            <a:ext cx="2525713" cy="585787"/>
          </a:xfrm>
          <a:custGeom>
            <a:avLst/>
            <a:gdLst>
              <a:gd name="connsiteX0" fmla="*/ 1678782 w 2526507"/>
              <a:gd name="connsiteY0" fmla="*/ 257175 h 585787"/>
              <a:gd name="connsiteX1" fmla="*/ 1354932 w 2526507"/>
              <a:gd name="connsiteY1" fmla="*/ 328612 h 585787"/>
              <a:gd name="connsiteX2" fmla="*/ 1238250 w 2526507"/>
              <a:gd name="connsiteY2" fmla="*/ 354806 h 585787"/>
              <a:gd name="connsiteX3" fmla="*/ 1143000 w 2526507"/>
              <a:gd name="connsiteY3" fmla="*/ 383381 h 585787"/>
              <a:gd name="connsiteX4" fmla="*/ 1062038 w 2526507"/>
              <a:gd name="connsiteY4" fmla="*/ 407193 h 585787"/>
              <a:gd name="connsiteX5" fmla="*/ 1000125 w 2526507"/>
              <a:gd name="connsiteY5" fmla="*/ 419100 h 585787"/>
              <a:gd name="connsiteX6" fmla="*/ 781050 w 2526507"/>
              <a:gd name="connsiteY6" fmla="*/ 488156 h 585787"/>
              <a:gd name="connsiteX7" fmla="*/ 635794 w 2526507"/>
              <a:gd name="connsiteY7" fmla="*/ 531018 h 585787"/>
              <a:gd name="connsiteX8" fmla="*/ 528638 w 2526507"/>
              <a:gd name="connsiteY8" fmla="*/ 561975 h 585787"/>
              <a:gd name="connsiteX9" fmla="*/ 476250 w 2526507"/>
              <a:gd name="connsiteY9" fmla="*/ 576262 h 585787"/>
              <a:gd name="connsiteX10" fmla="*/ 433388 w 2526507"/>
              <a:gd name="connsiteY10" fmla="*/ 585787 h 585787"/>
              <a:gd name="connsiteX11" fmla="*/ 416719 w 2526507"/>
              <a:gd name="connsiteY11" fmla="*/ 585787 h 585787"/>
              <a:gd name="connsiteX12" fmla="*/ 373857 w 2526507"/>
              <a:gd name="connsiteY12" fmla="*/ 578643 h 585787"/>
              <a:gd name="connsiteX13" fmla="*/ 333375 w 2526507"/>
              <a:gd name="connsiteY13" fmla="*/ 566737 h 585787"/>
              <a:gd name="connsiteX14" fmla="*/ 283369 w 2526507"/>
              <a:gd name="connsiteY14" fmla="*/ 547687 h 585787"/>
              <a:gd name="connsiteX15" fmla="*/ 238125 w 2526507"/>
              <a:gd name="connsiteY15" fmla="*/ 521493 h 585787"/>
              <a:gd name="connsiteX16" fmla="*/ 200025 w 2526507"/>
              <a:gd name="connsiteY16" fmla="*/ 492918 h 585787"/>
              <a:gd name="connsiteX17" fmla="*/ 145257 w 2526507"/>
              <a:gd name="connsiteY17" fmla="*/ 442912 h 585787"/>
              <a:gd name="connsiteX18" fmla="*/ 102394 w 2526507"/>
              <a:gd name="connsiteY18" fmla="*/ 392906 h 585787"/>
              <a:gd name="connsiteX19" fmla="*/ 57150 w 2526507"/>
              <a:gd name="connsiteY19" fmla="*/ 338137 h 585787"/>
              <a:gd name="connsiteX20" fmla="*/ 23813 w 2526507"/>
              <a:gd name="connsiteY20" fmla="*/ 295275 h 585787"/>
              <a:gd name="connsiteX21" fmla="*/ 7144 w 2526507"/>
              <a:gd name="connsiteY21" fmla="*/ 261937 h 585787"/>
              <a:gd name="connsiteX22" fmla="*/ 0 w 2526507"/>
              <a:gd name="connsiteY22" fmla="*/ 235743 h 585787"/>
              <a:gd name="connsiteX23" fmla="*/ 0 w 2526507"/>
              <a:gd name="connsiteY23" fmla="*/ 219075 h 585787"/>
              <a:gd name="connsiteX24" fmla="*/ 4763 w 2526507"/>
              <a:gd name="connsiteY24" fmla="*/ 207168 h 585787"/>
              <a:gd name="connsiteX25" fmla="*/ 14288 w 2526507"/>
              <a:gd name="connsiteY25" fmla="*/ 204787 h 585787"/>
              <a:gd name="connsiteX26" fmla="*/ 28575 w 2526507"/>
              <a:gd name="connsiteY26" fmla="*/ 204787 h 585787"/>
              <a:gd name="connsiteX27" fmla="*/ 50007 w 2526507"/>
              <a:gd name="connsiteY27" fmla="*/ 219075 h 585787"/>
              <a:gd name="connsiteX28" fmla="*/ 83344 w 2526507"/>
              <a:gd name="connsiteY28" fmla="*/ 240506 h 585787"/>
              <a:gd name="connsiteX29" fmla="*/ 121444 w 2526507"/>
              <a:gd name="connsiteY29" fmla="*/ 259556 h 585787"/>
              <a:gd name="connsiteX30" fmla="*/ 164307 w 2526507"/>
              <a:gd name="connsiteY30" fmla="*/ 280987 h 585787"/>
              <a:gd name="connsiteX31" fmla="*/ 209550 w 2526507"/>
              <a:gd name="connsiteY31" fmla="*/ 300037 h 585787"/>
              <a:gd name="connsiteX32" fmla="*/ 266700 w 2526507"/>
              <a:gd name="connsiteY32" fmla="*/ 319087 h 585787"/>
              <a:gd name="connsiteX33" fmla="*/ 311944 w 2526507"/>
              <a:gd name="connsiteY33" fmla="*/ 330993 h 585787"/>
              <a:gd name="connsiteX34" fmla="*/ 342900 w 2526507"/>
              <a:gd name="connsiteY34" fmla="*/ 338137 h 585787"/>
              <a:gd name="connsiteX35" fmla="*/ 373857 w 2526507"/>
              <a:gd name="connsiteY35" fmla="*/ 338137 h 585787"/>
              <a:gd name="connsiteX36" fmla="*/ 440532 w 2526507"/>
              <a:gd name="connsiteY36" fmla="*/ 335756 h 585787"/>
              <a:gd name="connsiteX37" fmla="*/ 578644 w 2526507"/>
              <a:gd name="connsiteY37" fmla="*/ 319087 h 585787"/>
              <a:gd name="connsiteX38" fmla="*/ 816769 w 2526507"/>
              <a:gd name="connsiteY38" fmla="*/ 278606 h 585787"/>
              <a:gd name="connsiteX39" fmla="*/ 1023938 w 2526507"/>
              <a:gd name="connsiteY39" fmla="*/ 238125 h 585787"/>
              <a:gd name="connsiteX40" fmla="*/ 1207294 w 2526507"/>
              <a:gd name="connsiteY40" fmla="*/ 197643 h 585787"/>
              <a:gd name="connsiteX41" fmla="*/ 1271588 w 2526507"/>
              <a:gd name="connsiteY41" fmla="*/ 200025 h 585787"/>
              <a:gd name="connsiteX42" fmla="*/ 1545432 w 2526507"/>
              <a:gd name="connsiteY42" fmla="*/ 142875 h 585787"/>
              <a:gd name="connsiteX43" fmla="*/ 1674019 w 2526507"/>
              <a:gd name="connsiteY43" fmla="*/ 114300 h 585787"/>
              <a:gd name="connsiteX44" fmla="*/ 1790700 w 2526507"/>
              <a:gd name="connsiteY44" fmla="*/ 83343 h 585787"/>
              <a:gd name="connsiteX45" fmla="*/ 1897857 w 2526507"/>
              <a:gd name="connsiteY45" fmla="*/ 50006 h 585787"/>
              <a:gd name="connsiteX46" fmla="*/ 2026444 w 2526507"/>
              <a:gd name="connsiteY46" fmla="*/ 0 h 585787"/>
              <a:gd name="connsiteX47" fmla="*/ 2107407 w 2526507"/>
              <a:gd name="connsiteY47" fmla="*/ 9525 h 585787"/>
              <a:gd name="connsiteX48" fmla="*/ 2183607 w 2526507"/>
              <a:gd name="connsiteY48" fmla="*/ 30956 h 585787"/>
              <a:gd name="connsiteX49" fmla="*/ 2247900 w 2526507"/>
              <a:gd name="connsiteY49" fmla="*/ 57150 h 585787"/>
              <a:gd name="connsiteX50" fmla="*/ 2321719 w 2526507"/>
              <a:gd name="connsiteY50" fmla="*/ 95250 h 585787"/>
              <a:gd name="connsiteX51" fmla="*/ 2407444 w 2526507"/>
              <a:gd name="connsiteY51" fmla="*/ 140493 h 585787"/>
              <a:gd name="connsiteX52" fmla="*/ 2447925 w 2526507"/>
              <a:gd name="connsiteY52" fmla="*/ 169068 h 585787"/>
              <a:gd name="connsiteX53" fmla="*/ 2483644 w 2526507"/>
              <a:gd name="connsiteY53" fmla="*/ 207168 h 585787"/>
              <a:gd name="connsiteX54" fmla="*/ 2512219 w 2526507"/>
              <a:gd name="connsiteY54" fmla="*/ 238125 h 585787"/>
              <a:gd name="connsiteX55" fmla="*/ 2526507 w 2526507"/>
              <a:gd name="connsiteY55" fmla="*/ 259556 h 585787"/>
              <a:gd name="connsiteX56" fmla="*/ 2526507 w 2526507"/>
              <a:gd name="connsiteY56" fmla="*/ 278606 h 585787"/>
              <a:gd name="connsiteX57" fmla="*/ 2514600 w 2526507"/>
              <a:gd name="connsiteY57" fmla="*/ 307181 h 585787"/>
              <a:gd name="connsiteX58" fmla="*/ 2486025 w 2526507"/>
              <a:gd name="connsiteY58" fmla="*/ 330993 h 585787"/>
              <a:gd name="connsiteX59" fmla="*/ 2428875 w 2526507"/>
              <a:gd name="connsiteY59" fmla="*/ 359568 h 585787"/>
              <a:gd name="connsiteX60" fmla="*/ 2338388 w 2526507"/>
              <a:gd name="connsiteY60" fmla="*/ 378618 h 585787"/>
              <a:gd name="connsiteX61" fmla="*/ 2083594 w 2526507"/>
              <a:gd name="connsiteY61" fmla="*/ 197643 h 585787"/>
              <a:gd name="connsiteX62" fmla="*/ 2012157 w 2526507"/>
              <a:gd name="connsiteY62" fmla="*/ 197643 h 585787"/>
              <a:gd name="connsiteX63" fmla="*/ 1940719 w 2526507"/>
              <a:gd name="connsiteY63" fmla="*/ 209550 h 585787"/>
              <a:gd name="connsiteX64" fmla="*/ 1678782 w 2526507"/>
              <a:gd name="connsiteY64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26507" h="585787">
                <a:moveTo>
                  <a:pt x="1678782" y="257175"/>
                </a:moveTo>
                <a:lnTo>
                  <a:pt x="1354932" y="328612"/>
                </a:lnTo>
                <a:lnTo>
                  <a:pt x="1238250" y="354806"/>
                </a:lnTo>
                <a:lnTo>
                  <a:pt x="1143000" y="383381"/>
                </a:lnTo>
                <a:lnTo>
                  <a:pt x="1062038" y="407193"/>
                </a:lnTo>
                <a:lnTo>
                  <a:pt x="1000125" y="419100"/>
                </a:lnTo>
                <a:lnTo>
                  <a:pt x="781050" y="488156"/>
                </a:lnTo>
                <a:lnTo>
                  <a:pt x="635794" y="531018"/>
                </a:lnTo>
                <a:lnTo>
                  <a:pt x="528638" y="561975"/>
                </a:lnTo>
                <a:lnTo>
                  <a:pt x="476250" y="576262"/>
                </a:lnTo>
                <a:lnTo>
                  <a:pt x="433388" y="585787"/>
                </a:lnTo>
                <a:lnTo>
                  <a:pt x="416719" y="585787"/>
                </a:lnTo>
                <a:lnTo>
                  <a:pt x="373857" y="578643"/>
                </a:lnTo>
                <a:lnTo>
                  <a:pt x="333375" y="566737"/>
                </a:lnTo>
                <a:lnTo>
                  <a:pt x="283369" y="547687"/>
                </a:lnTo>
                <a:lnTo>
                  <a:pt x="238125" y="521493"/>
                </a:lnTo>
                <a:lnTo>
                  <a:pt x="200025" y="492918"/>
                </a:lnTo>
                <a:lnTo>
                  <a:pt x="145257" y="442912"/>
                </a:lnTo>
                <a:lnTo>
                  <a:pt x="102394" y="392906"/>
                </a:lnTo>
                <a:lnTo>
                  <a:pt x="57150" y="338137"/>
                </a:lnTo>
                <a:lnTo>
                  <a:pt x="23813" y="295275"/>
                </a:lnTo>
                <a:lnTo>
                  <a:pt x="7144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4763" y="207168"/>
                </a:lnTo>
                <a:lnTo>
                  <a:pt x="14288" y="204787"/>
                </a:lnTo>
                <a:lnTo>
                  <a:pt x="28575" y="204787"/>
                </a:lnTo>
                <a:lnTo>
                  <a:pt x="50007" y="219075"/>
                </a:lnTo>
                <a:lnTo>
                  <a:pt x="83344" y="240506"/>
                </a:lnTo>
                <a:lnTo>
                  <a:pt x="121444" y="259556"/>
                </a:lnTo>
                <a:lnTo>
                  <a:pt x="164307" y="280987"/>
                </a:lnTo>
                <a:lnTo>
                  <a:pt x="209550" y="300037"/>
                </a:lnTo>
                <a:lnTo>
                  <a:pt x="266700" y="319087"/>
                </a:lnTo>
                <a:lnTo>
                  <a:pt x="311944" y="330993"/>
                </a:lnTo>
                <a:lnTo>
                  <a:pt x="342900" y="338137"/>
                </a:lnTo>
                <a:lnTo>
                  <a:pt x="373857" y="338137"/>
                </a:lnTo>
                <a:lnTo>
                  <a:pt x="440532" y="335756"/>
                </a:lnTo>
                <a:lnTo>
                  <a:pt x="578644" y="319087"/>
                </a:lnTo>
                <a:lnTo>
                  <a:pt x="816769" y="278606"/>
                </a:lnTo>
                <a:lnTo>
                  <a:pt x="1023938" y="238125"/>
                </a:lnTo>
                <a:lnTo>
                  <a:pt x="1207294" y="197643"/>
                </a:lnTo>
                <a:lnTo>
                  <a:pt x="1271588" y="200025"/>
                </a:lnTo>
                <a:lnTo>
                  <a:pt x="1545432" y="142875"/>
                </a:lnTo>
                <a:lnTo>
                  <a:pt x="1674019" y="114300"/>
                </a:lnTo>
                <a:lnTo>
                  <a:pt x="1790700" y="83343"/>
                </a:lnTo>
                <a:lnTo>
                  <a:pt x="1897857" y="50006"/>
                </a:lnTo>
                <a:lnTo>
                  <a:pt x="2026444" y="0"/>
                </a:lnTo>
                <a:lnTo>
                  <a:pt x="2107407" y="9525"/>
                </a:lnTo>
                <a:lnTo>
                  <a:pt x="2183607" y="30956"/>
                </a:lnTo>
                <a:lnTo>
                  <a:pt x="2247900" y="57150"/>
                </a:lnTo>
                <a:lnTo>
                  <a:pt x="2321719" y="95250"/>
                </a:lnTo>
                <a:lnTo>
                  <a:pt x="2407444" y="140493"/>
                </a:lnTo>
                <a:lnTo>
                  <a:pt x="2447925" y="169068"/>
                </a:lnTo>
                <a:lnTo>
                  <a:pt x="2483644" y="207168"/>
                </a:lnTo>
                <a:lnTo>
                  <a:pt x="2512219" y="238125"/>
                </a:lnTo>
                <a:lnTo>
                  <a:pt x="2526507" y="259556"/>
                </a:lnTo>
                <a:lnTo>
                  <a:pt x="2526507" y="278606"/>
                </a:lnTo>
                <a:lnTo>
                  <a:pt x="2514600" y="307181"/>
                </a:lnTo>
                <a:lnTo>
                  <a:pt x="2486025" y="330993"/>
                </a:lnTo>
                <a:lnTo>
                  <a:pt x="2428875" y="359568"/>
                </a:lnTo>
                <a:lnTo>
                  <a:pt x="2338388" y="378618"/>
                </a:lnTo>
                <a:lnTo>
                  <a:pt x="2083594" y="197643"/>
                </a:lnTo>
                <a:lnTo>
                  <a:pt x="2012157" y="197643"/>
                </a:lnTo>
                <a:lnTo>
                  <a:pt x="1940719" y="209550"/>
                </a:lnTo>
                <a:lnTo>
                  <a:pt x="1678782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AB9EC9E-FAF4-4402-8F7A-51D528512169}"/>
              </a:ext>
            </a:extLst>
          </p:cNvPr>
          <p:cNvSpPr/>
          <p:nvPr/>
        </p:nvSpPr>
        <p:spPr>
          <a:xfrm>
            <a:off x="6253163" y="2981325"/>
            <a:ext cx="736600" cy="588963"/>
          </a:xfrm>
          <a:custGeom>
            <a:avLst/>
            <a:gdLst>
              <a:gd name="connsiteX0" fmla="*/ 238125 w 735806"/>
              <a:gd name="connsiteY0" fmla="*/ 288131 h 588169"/>
              <a:gd name="connsiteX1" fmla="*/ 309562 w 735806"/>
              <a:gd name="connsiteY1" fmla="*/ 204788 h 588169"/>
              <a:gd name="connsiteX2" fmla="*/ 350043 w 735806"/>
              <a:gd name="connsiteY2" fmla="*/ 150019 h 588169"/>
              <a:gd name="connsiteX3" fmla="*/ 371475 w 735806"/>
              <a:gd name="connsiteY3" fmla="*/ 116681 h 588169"/>
              <a:gd name="connsiteX4" fmla="*/ 381000 w 735806"/>
              <a:gd name="connsiteY4" fmla="*/ 92869 h 588169"/>
              <a:gd name="connsiteX5" fmla="*/ 381000 w 735806"/>
              <a:gd name="connsiteY5" fmla="*/ 71438 h 588169"/>
              <a:gd name="connsiteX6" fmla="*/ 371475 w 735806"/>
              <a:gd name="connsiteY6" fmla="*/ 38100 h 588169"/>
              <a:gd name="connsiteX7" fmla="*/ 342900 w 735806"/>
              <a:gd name="connsiteY7" fmla="*/ 0 h 588169"/>
              <a:gd name="connsiteX8" fmla="*/ 735806 w 735806"/>
              <a:gd name="connsiteY8" fmla="*/ 178594 h 588169"/>
              <a:gd name="connsiteX9" fmla="*/ 669131 w 735806"/>
              <a:gd name="connsiteY9" fmla="*/ 219075 h 588169"/>
              <a:gd name="connsiteX10" fmla="*/ 583406 w 735806"/>
              <a:gd name="connsiteY10" fmla="*/ 266700 h 588169"/>
              <a:gd name="connsiteX11" fmla="*/ 414337 w 735806"/>
              <a:gd name="connsiteY11" fmla="*/ 366713 h 588169"/>
              <a:gd name="connsiteX12" fmla="*/ 259556 w 735806"/>
              <a:gd name="connsiteY12" fmla="*/ 461963 h 588169"/>
              <a:gd name="connsiteX13" fmla="*/ 109537 w 735806"/>
              <a:gd name="connsiteY13" fmla="*/ 547688 h 588169"/>
              <a:gd name="connsiteX14" fmla="*/ 57150 w 735806"/>
              <a:gd name="connsiteY14" fmla="*/ 581025 h 588169"/>
              <a:gd name="connsiteX15" fmla="*/ 33337 w 735806"/>
              <a:gd name="connsiteY15" fmla="*/ 588169 h 588169"/>
              <a:gd name="connsiteX16" fmla="*/ 14287 w 735806"/>
              <a:gd name="connsiteY16" fmla="*/ 585788 h 588169"/>
              <a:gd name="connsiteX17" fmla="*/ 2381 w 735806"/>
              <a:gd name="connsiteY17" fmla="*/ 573881 h 588169"/>
              <a:gd name="connsiteX18" fmla="*/ 0 w 735806"/>
              <a:gd name="connsiteY18" fmla="*/ 554831 h 588169"/>
              <a:gd name="connsiteX19" fmla="*/ 9525 w 735806"/>
              <a:gd name="connsiteY19" fmla="*/ 533400 h 588169"/>
              <a:gd name="connsiteX20" fmla="*/ 59531 w 735806"/>
              <a:gd name="connsiteY20" fmla="*/ 488156 h 588169"/>
              <a:gd name="connsiteX21" fmla="*/ 147637 w 735806"/>
              <a:gd name="connsiteY21" fmla="*/ 397669 h 588169"/>
              <a:gd name="connsiteX22" fmla="*/ 238125 w 735806"/>
              <a:gd name="connsiteY22" fmla="*/ 288131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806" h="588169">
                <a:moveTo>
                  <a:pt x="238125" y="288131"/>
                </a:moveTo>
                <a:lnTo>
                  <a:pt x="309562" y="204788"/>
                </a:lnTo>
                <a:lnTo>
                  <a:pt x="350043" y="150019"/>
                </a:lnTo>
                <a:lnTo>
                  <a:pt x="371475" y="116681"/>
                </a:lnTo>
                <a:lnTo>
                  <a:pt x="381000" y="92869"/>
                </a:lnTo>
                <a:lnTo>
                  <a:pt x="381000" y="71438"/>
                </a:lnTo>
                <a:lnTo>
                  <a:pt x="371475" y="38100"/>
                </a:lnTo>
                <a:lnTo>
                  <a:pt x="342900" y="0"/>
                </a:lnTo>
                <a:lnTo>
                  <a:pt x="735806" y="178594"/>
                </a:lnTo>
                <a:lnTo>
                  <a:pt x="669131" y="219075"/>
                </a:lnTo>
                <a:lnTo>
                  <a:pt x="583406" y="266700"/>
                </a:lnTo>
                <a:lnTo>
                  <a:pt x="414337" y="366713"/>
                </a:lnTo>
                <a:lnTo>
                  <a:pt x="259556" y="461963"/>
                </a:lnTo>
                <a:lnTo>
                  <a:pt x="109537" y="547688"/>
                </a:lnTo>
                <a:lnTo>
                  <a:pt x="57150" y="581025"/>
                </a:lnTo>
                <a:lnTo>
                  <a:pt x="33337" y="588169"/>
                </a:lnTo>
                <a:lnTo>
                  <a:pt x="14287" y="585788"/>
                </a:lnTo>
                <a:lnTo>
                  <a:pt x="2381" y="573881"/>
                </a:lnTo>
                <a:lnTo>
                  <a:pt x="0" y="554831"/>
                </a:lnTo>
                <a:lnTo>
                  <a:pt x="9525" y="533400"/>
                </a:lnTo>
                <a:lnTo>
                  <a:pt x="59531" y="488156"/>
                </a:lnTo>
                <a:lnTo>
                  <a:pt x="147637" y="397669"/>
                </a:lnTo>
                <a:lnTo>
                  <a:pt x="238125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52846E4-5C3B-4262-BD17-82C8059E882E}"/>
              </a:ext>
            </a:extLst>
          </p:cNvPr>
          <p:cNvSpPr/>
          <p:nvPr/>
        </p:nvSpPr>
        <p:spPr>
          <a:xfrm rot="16200000">
            <a:off x="4739482" y="3944144"/>
            <a:ext cx="2046287" cy="492125"/>
          </a:xfrm>
          <a:custGeom>
            <a:avLst/>
            <a:gdLst>
              <a:gd name="connsiteX0" fmla="*/ 1276350 w 2045494"/>
              <a:gd name="connsiteY0" fmla="*/ 407194 h 492919"/>
              <a:gd name="connsiteX1" fmla="*/ 1052513 w 2045494"/>
              <a:gd name="connsiteY1" fmla="*/ 414338 h 492919"/>
              <a:gd name="connsiteX2" fmla="*/ 933450 w 2045494"/>
              <a:gd name="connsiteY2" fmla="*/ 414338 h 492919"/>
              <a:gd name="connsiteX3" fmla="*/ 0 w 2045494"/>
              <a:gd name="connsiteY3" fmla="*/ 409575 h 492919"/>
              <a:gd name="connsiteX4" fmla="*/ 147638 w 2045494"/>
              <a:gd name="connsiteY4" fmla="*/ 178594 h 492919"/>
              <a:gd name="connsiteX5" fmla="*/ 269082 w 2045494"/>
              <a:gd name="connsiteY5" fmla="*/ 188119 h 492919"/>
              <a:gd name="connsiteX6" fmla="*/ 626269 w 2045494"/>
              <a:gd name="connsiteY6" fmla="*/ 188119 h 492919"/>
              <a:gd name="connsiteX7" fmla="*/ 1033463 w 2045494"/>
              <a:gd name="connsiteY7" fmla="*/ 190500 h 492919"/>
              <a:gd name="connsiteX8" fmla="*/ 1571625 w 2045494"/>
              <a:gd name="connsiteY8" fmla="*/ 190500 h 492919"/>
              <a:gd name="connsiteX9" fmla="*/ 1664494 w 2045494"/>
              <a:gd name="connsiteY9" fmla="*/ 190500 h 492919"/>
              <a:gd name="connsiteX10" fmla="*/ 1707357 w 2045494"/>
              <a:gd name="connsiteY10" fmla="*/ 188119 h 492919"/>
              <a:gd name="connsiteX11" fmla="*/ 1735932 w 2045494"/>
              <a:gd name="connsiteY11" fmla="*/ 183357 h 492919"/>
              <a:gd name="connsiteX12" fmla="*/ 1778794 w 2045494"/>
              <a:gd name="connsiteY12" fmla="*/ 169069 h 492919"/>
              <a:gd name="connsiteX13" fmla="*/ 1831182 w 2045494"/>
              <a:gd name="connsiteY13" fmla="*/ 140494 h 492919"/>
              <a:gd name="connsiteX14" fmla="*/ 1888332 w 2045494"/>
              <a:gd name="connsiteY14" fmla="*/ 102394 h 492919"/>
              <a:gd name="connsiteX15" fmla="*/ 1995488 w 2045494"/>
              <a:gd name="connsiteY15" fmla="*/ 0 h 492919"/>
              <a:gd name="connsiteX16" fmla="*/ 2045494 w 2045494"/>
              <a:gd name="connsiteY16" fmla="*/ 66675 h 492919"/>
              <a:gd name="connsiteX17" fmla="*/ 1969294 w 2045494"/>
              <a:gd name="connsiteY17" fmla="*/ 169069 h 492919"/>
              <a:gd name="connsiteX18" fmla="*/ 1912144 w 2045494"/>
              <a:gd name="connsiteY18" fmla="*/ 266700 h 492919"/>
              <a:gd name="connsiteX19" fmla="*/ 1840707 w 2045494"/>
              <a:gd name="connsiteY19" fmla="*/ 366713 h 492919"/>
              <a:gd name="connsiteX20" fmla="*/ 1762125 w 2045494"/>
              <a:gd name="connsiteY20" fmla="*/ 454819 h 492919"/>
              <a:gd name="connsiteX21" fmla="*/ 1731169 w 2045494"/>
              <a:gd name="connsiteY21" fmla="*/ 485775 h 492919"/>
              <a:gd name="connsiteX22" fmla="*/ 1712119 w 2045494"/>
              <a:gd name="connsiteY22" fmla="*/ 492919 h 492919"/>
              <a:gd name="connsiteX23" fmla="*/ 1690688 w 2045494"/>
              <a:gd name="connsiteY23" fmla="*/ 490538 h 492919"/>
              <a:gd name="connsiteX24" fmla="*/ 1666875 w 2045494"/>
              <a:gd name="connsiteY24" fmla="*/ 478632 h 492919"/>
              <a:gd name="connsiteX25" fmla="*/ 1633538 w 2045494"/>
              <a:gd name="connsiteY25" fmla="*/ 447675 h 492919"/>
              <a:gd name="connsiteX26" fmla="*/ 1597819 w 2045494"/>
              <a:gd name="connsiteY26" fmla="*/ 411957 h 492919"/>
              <a:gd name="connsiteX27" fmla="*/ 1276350 w 2045494"/>
              <a:gd name="connsiteY27" fmla="*/ 4071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5494" h="492919">
                <a:moveTo>
                  <a:pt x="1276350" y="407194"/>
                </a:moveTo>
                <a:lnTo>
                  <a:pt x="1052513" y="414338"/>
                </a:lnTo>
                <a:lnTo>
                  <a:pt x="933450" y="414338"/>
                </a:lnTo>
                <a:lnTo>
                  <a:pt x="0" y="409575"/>
                </a:lnTo>
                <a:lnTo>
                  <a:pt x="147638" y="178594"/>
                </a:lnTo>
                <a:lnTo>
                  <a:pt x="269082" y="188119"/>
                </a:lnTo>
                <a:lnTo>
                  <a:pt x="626269" y="188119"/>
                </a:lnTo>
                <a:lnTo>
                  <a:pt x="1033463" y="190500"/>
                </a:lnTo>
                <a:lnTo>
                  <a:pt x="1571625" y="190500"/>
                </a:lnTo>
                <a:lnTo>
                  <a:pt x="1664494" y="190500"/>
                </a:lnTo>
                <a:lnTo>
                  <a:pt x="1707357" y="188119"/>
                </a:lnTo>
                <a:lnTo>
                  <a:pt x="1735932" y="183357"/>
                </a:lnTo>
                <a:lnTo>
                  <a:pt x="1778794" y="169069"/>
                </a:lnTo>
                <a:lnTo>
                  <a:pt x="1831182" y="140494"/>
                </a:lnTo>
                <a:lnTo>
                  <a:pt x="1888332" y="102394"/>
                </a:lnTo>
                <a:lnTo>
                  <a:pt x="1995488" y="0"/>
                </a:lnTo>
                <a:lnTo>
                  <a:pt x="2045494" y="66675"/>
                </a:lnTo>
                <a:lnTo>
                  <a:pt x="1969294" y="169069"/>
                </a:lnTo>
                <a:lnTo>
                  <a:pt x="1912144" y="266700"/>
                </a:lnTo>
                <a:lnTo>
                  <a:pt x="1840707" y="366713"/>
                </a:lnTo>
                <a:lnTo>
                  <a:pt x="1762125" y="454819"/>
                </a:lnTo>
                <a:lnTo>
                  <a:pt x="1731169" y="485775"/>
                </a:lnTo>
                <a:lnTo>
                  <a:pt x="1712119" y="492919"/>
                </a:lnTo>
                <a:lnTo>
                  <a:pt x="1690688" y="490538"/>
                </a:lnTo>
                <a:lnTo>
                  <a:pt x="1666875" y="478632"/>
                </a:lnTo>
                <a:lnTo>
                  <a:pt x="1633538" y="447675"/>
                </a:lnTo>
                <a:lnTo>
                  <a:pt x="1597819" y="411957"/>
                </a:lnTo>
                <a:lnTo>
                  <a:pt x="1276350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D92078C-A91C-4B23-85F2-72D4FCD34896}"/>
              </a:ext>
            </a:extLst>
          </p:cNvPr>
          <p:cNvSpPr/>
          <p:nvPr/>
        </p:nvSpPr>
        <p:spPr>
          <a:xfrm>
            <a:off x="5857875" y="3986213"/>
            <a:ext cx="1031875" cy="295275"/>
          </a:xfrm>
          <a:custGeom>
            <a:avLst/>
            <a:gdLst>
              <a:gd name="connsiteX0" fmla="*/ 395288 w 1031081"/>
              <a:gd name="connsiteY0" fmla="*/ 280987 h 295275"/>
              <a:gd name="connsiteX1" fmla="*/ 7144 w 1031081"/>
              <a:gd name="connsiteY1" fmla="*/ 295275 h 295275"/>
              <a:gd name="connsiteX2" fmla="*/ 0 w 1031081"/>
              <a:gd name="connsiteY2" fmla="*/ 135731 h 295275"/>
              <a:gd name="connsiteX3" fmla="*/ 121444 w 1031081"/>
              <a:gd name="connsiteY3" fmla="*/ 133350 h 295275"/>
              <a:gd name="connsiteX4" fmla="*/ 240506 w 1031081"/>
              <a:gd name="connsiteY4" fmla="*/ 128587 h 295275"/>
              <a:gd name="connsiteX5" fmla="*/ 302419 w 1031081"/>
              <a:gd name="connsiteY5" fmla="*/ 121443 h 295275"/>
              <a:gd name="connsiteX6" fmla="*/ 354806 w 1031081"/>
              <a:gd name="connsiteY6" fmla="*/ 114300 h 295275"/>
              <a:gd name="connsiteX7" fmla="*/ 433388 w 1031081"/>
              <a:gd name="connsiteY7" fmla="*/ 95250 h 295275"/>
              <a:gd name="connsiteX8" fmla="*/ 573881 w 1031081"/>
              <a:gd name="connsiteY8" fmla="*/ 57150 h 295275"/>
              <a:gd name="connsiteX9" fmla="*/ 747713 w 1031081"/>
              <a:gd name="connsiteY9" fmla="*/ 0 h 295275"/>
              <a:gd name="connsiteX10" fmla="*/ 788194 w 1031081"/>
              <a:gd name="connsiteY10" fmla="*/ 0 h 295275"/>
              <a:gd name="connsiteX11" fmla="*/ 840581 w 1031081"/>
              <a:gd name="connsiteY11" fmla="*/ 11906 h 295275"/>
              <a:gd name="connsiteX12" fmla="*/ 892969 w 1031081"/>
              <a:gd name="connsiteY12" fmla="*/ 30956 h 295275"/>
              <a:gd name="connsiteX13" fmla="*/ 942975 w 1031081"/>
              <a:gd name="connsiteY13" fmla="*/ 54768 h 295275"/>
              <a:gd name="connsiteX14" fmla="*/ 983456 w 1031081"/>
              <a:gd name="connsiteY14" fmla="*/ 85725 h 295275"/>
              <a:gd name="connsiteX15" fmla="*/ 1009650 w 1031081"/>
              <a:gd name="connsiteY15" fmla="*/ 116681 h 295275"/>
              <a:gd name="connsiteX16" fmla="*/ 1026319 w 1031081"/>
              <a:gd name="connsiteY16" fmla="*/ 142875 h 295275"/>
              <a:gd name="connsiteX17" fmla="*/ 1031081 w 1031081"/>
              <a:gd name="connsiteY17" fmla="*/ 166687 h 295275"/>
              <a:gd name="connsiteX18" fmla="*/ 1026319 w 1031081"/>
              <a:gd name="connsiteY18" fmla="*/ 188118 h 295275"/>
              <a:gd name="connsiteX19" fmla="*/ 1014413 w 1031081"/>
              <a:gd name="connsiteY19" fmla="*/ 207168 h 295275"/>
              <a:gd name="connsiteX20" fmla="*/ 985838 w 1031081"/>
              <a:gd name="connsiteY20" fmla="*/ 226218 h 295275"/>
              <a:gd name="connsiteX21" fmla="*/ 945356 w 1031081"/>
              <a:gd name="connsiteY21" fmla="*/ 242887 h 295275"/>
              <a:gd name="connsiteX22" fmla="*/ 892969 w 1031081"/>
              <a:gd name="connsiteY22" fmla="*/ 250031 h 295275"/>
              <a:gd name="connsiteX23" fmla="*/ 747713 w 1031081"/>
              <a:gd name="connsiteY23" fmla="*/ 257175 h 295275"/>
              <a:gd name="connsiteX24" fmla="*/ 395288 w 1031081"/>
              <a:gd name="connsiteY24" fmla="*/ 28098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1081" h="295275">
                <a:moveTo>
                  <a:pt x="395288" y="280987"/>
                </a:moveTo>
                <a:lnTo>
                  <a:pt x="7144" y="295275"/>
                </a:lnTo>
                <a:lnTo>
                  <a:pt x="0" y="135731"/>
                </a:lnTo>
                <a:lnTo>
                  <a:pt x="121444" y="133350"/>
                </a:lnTo>
                <a:lnTo>
                  <a:pt x="240506" y="128587"/>
                </a:lnTo>
                <a:lnTo>
                  <a:pt x="302419" y="121443"/>
                </a:lnTo>
                <a:lnTo>
                  <a:pt x="354806" y="114300"/>
                </a:lnTo>
                <a:lnTo>
                  <a:pt x="433388" y="95250"/>
                </a:lnTo>
                <a:lnTo>
                  <a:pt x="573881" y="57150"/>
                </a:lnTo>
                <a:lnTo>
                  <a:pt x="747713" y="0"/>
                </a:lnTo>
                <a:lnTo>
                  <a:pt x="788194" y="0"/>
                </a:lnTo>
                <a:lnTo>
                  <a:pt x="840581" y="11906"/>
                </a:lnTo>
                <a:lnTo>
                  <a:pt x="892969" y="30956"/>
                </a:lnTo>
                <a:lnTo>
                  <a:pt x="942975" y="54768"/>
                </a:lnTo>
                <a:lnTo>
                  <a:pt x="983456" y="85725"/>
                </a:lnTo>
                <a:lnTo>
                  <a:pt x="1009650" y="116681"/>
                </a:lnTo>
                <a:lnTo>
                  <a:pt x="1026319" y="142875"/>
                </a:lnTo>
                <a:lnTo>
                  <a:pt x="1031081" y="166687"/>
                </a:lnTo>
                <a:lnTo>
                  <a:pt x="1026319" y="188118"/>
                </a:lnTo>
                <a:lnTo>
                  <a:pt x="1014413" y="207168"/>
                </a:lnTo>
                <a:lnTo>
                  <a:pt x="985838" y="226218"/>
                </a:lnTo>
                <a:lnTo>
                  <a:pt x="945356" y="242887"/>
                </a:lnTo>
                <a:lnTo>
                  <a:pt x="892969" y="250031"/>
                </a:lnTo>
                <a:lnTo>
                  <a:pt x="747713" y="257175"/>
                </a:lnTo>
                <a:lnTo>
                  <a:pt x="395288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39E61DF-0EE9-4BE5-B05E-808A2F1C676B}"/>
              </a:ext>
            </a:extLst>
          </p:cNvPr>
          <p:cNvSpPr/>
          <p:nvPr/>
        </p:nvSpPr>
        <p:spPr>
          <a:xfrm>
            <a:off x="4970463" y="4649788"/>
            <a:ext cx="2392362" cy="1257300"/>
          </a:xfrm>
          <a:custGeom>
            <a:avLst/>
            <a:gdLst>
              <a:gd name="connsiteX0" fmla="*/ 1121569 w 2393156"/>
              <a:gd name="connsiteY0" fmla="*/ 842963 h 1257300"/>
              <a:gd name="connsiteX1" fmla="*/ 871537 w 2393156"/>
              <a:gd name="connsiteY1" fmla="*/ 631032 h 1257300"/>
              <a:gd name="connsiteX2" fmla="*/ 719137 w 2393156"/>
              <a:gd name="connsiteY2" fmla="*/ 502444 h 1257300"/>
              <a:gd name="connsiteX3" fmla="*/ 597694 w 2393156"/>
              <a:gd name="connsiteY3" fmla="*/ 407194 h 1257300"/>
              <a:gd name="connsiteX4" fmla="*/ 483394 w 2393156"/>
              <a:gd name="connsiteY4" fmla="*/ 321469 h 1257300"/>
              <a:gd name="connsiteX5" fmla="*/ 404812 w 2393156"/>
              <a:gd name="connsiteY5" fmla="*/ 271463 h 1257300"/>
              <a:gd name="connsiteX6" fmla="*/ 340519 w 2393156"/>
              <a:gd name="connsiteY6" fmla="*/ 233363 h 1257300"/>
              <a:gd name="connsiteX7" fmla="*/ 250031 w 2393156"/>
              <a:gd name="connsiteY7" fmla="*/ 188119 h 1257300"/>
              <a:gd name="connsiteX8" fmla="*/ 159544 w 2393156"/>
              <a:gd name="connsiteY8" fmla="*/ 150019 h 1257300"/>
              <a:gd name="connsiteX9" fmla="*/ 83344 w 2393156"/>
              <a:gd name="connsiteY9" fmla="*/ 121444 h 1257300"/>
              <a:gd name="connsiteX10" fmla="*/ 0 w 2393156"/>
              <a:gd name="connsiteY10" fmla="*/ 97632 h 1257300"/>
              <a:gd name="connsiteX11" fmla="*/ 45244 w 2393156"/>
              <a:gd name="connsiteY11" fmla="*/ 0 h 1257300"/>
              <a:gd name="connsiteX12" fmla="*/ 152400 w 2393156"/>
              <a:gd name="connsiteY12" fmla="*/ 35719 h 1257300"/>
              <a:gd name="connsiteX13" fmla="*/ 240506 w 2393156"/>
              <a:gd name="connsiteY13" fmla="*/ 73819 h 1257300"/>
              <a:gd name="connsiteX14" fmla="*/ 333375 w 2393156"/>
              <a:gd name="connsiteY14" fmla="*/ 114300 h 1257300"/>
              <a:gd name="connsiteX15" fmla="*/ 445294 w 2393156"/>
              <a:gd name="connsiteY15" fmla="*/ 171450 h 1257300"/>
              <a:gd name="connsiteX16" fmla="*/ 545306 w 2393156"/>
              <a:gd name="connsiteY16" fmla="*/ 223838 h 1257300"/>
              <a:gd name="connsiteX17" fmla="*/ 678656 w 2393156"/>
              <a:gd name="connsiteY17" fmla="*/ 304800 h 1257300"/>
              <a:gd name="connsiteX18" fmla="*/ 757237 w 2393156"/>
              <a:gd name="connsiteY18" fmla="*/ 357188 h 1257300"/>
              <a:gd name="connsiteX19" fmla="*/ 926306 w 2393156"/>
              <a:gd name="connsiteY19" fmla="*/ 440532 h 1257300"/>
              <a:gd name="connsiteX20" fmla="*/ 978694 w 2393156"/>
              <a:gd name="connsiteY20" fmla="*/ 466725 h 1257300"/>
              <a:gd name="connsiteX21" fmla="*/ 1162050 w 2393156"/>
              <a:gd name="connsiteY21" fmla="*/ 578644 h 1257300"/>
              <a:gd name="connsiteX22" fmla="*/ 1345406 w 2393156"/>
              <a:gd name="connsiteY22" fmla="*/ 690563 h 1257300"/>
              <a:gd name="connsiteX23" fmla="*/ 1495425 w 2393156"/>
              <a:gd name="connsiteY23" fmla="*/ 778669 h 1257300"/>
              <a:gd name="connsiteX24" fmla="*/ 1609725 w 2393156"/>
              <a:gd name="connsiteY24" fmla="*/ 838200 h 1257300"/>
              <a:gd name="connsiteX25" fmla="*/ 1719262 w 2393156"/>
              <a:gd name="connsiteY25" fmla="*/ 900113 h 1257300"/>
              <a:gd name="connsiteX26" fmla="*/ 1802606 w 2393156"/>
              <a:gd name="connsiteY26" fmla="*/ 942975 h 1257300"/>
              <a:gd name="connsiteX27" fmla="*/ 1897856 w 2393156"/>
              <a:gd name="connsiteY27" fmla="*/ 981075 h 1257300"/>
              <a:gd name="connsiteX28" fmla="*/ 2047875 w 2393156"/>
              <a:gd name="connsiteY28" fmla="*/ 1038225 h 1257300"/>
              <a:gd name="connsiteX29" fmla="*/ 2252662 w 2393156"/>
              <a:gd name="connsiteY29" fmla="*/ 1114425 h 1257300"/>
              <a:gd name="connsiteX30" fmla="*/ 2362200 w 2393156"/>
              <a:gd name="connsiteY30" fmla="*/ 1150144 h 1257300"/>
              <a:gd name="connsiteX31" fmla="*/ 2378869 w 2393156"/>
              <a:gd name="connsiteY31" fmla="*/ 1157288 h 1257300"/>
              <a:gd name="connsiteX32" fmla="*/ 2390775 w 2393156"/>
              <a:gd name="connsiteY32" fmla="*/ 1166813 h 1257300"/>
              <a:gd name="connsiteX33" fmla="*/ 2393156 w 2393156"/>
              <a:gd name="connsiteY33" fmla="*/ 1181100 h 1257300"/>
              <a:gd name="connsiteX34" fmla="*/ 2386012 w 2393156"/>
              <a:gd name="connsiteY34" fmla="*/ 1200150 h 1257300"/>
              <a:gd name="connsiteX35" fmla="*/ 2369344 w 2393156"/>
              <a:gd name="connsiteY35" fmla="*/ 1214438 h 1257300"/>
              <a:gd name="connsiteX36" fmla="*/ 2221706 w 2393156"/>
              <a:gd name="connsiteY36" fmla="*/ 1223963 h 1257300"/>
              <a:gd name="connsiteX37" fmla="*/ 1962150 w 2393156"/>
              <a:gd name="connsiteY37" fmla="*/ 1240632 h 1257300"/>
              <a:gd name="connsiteX38" fmla="*/ 1693069 w 2393156"/>
              <a:gd name="connsiteY38" fmla="*/ 1257300 h 1257300"/>
              <a:gd name="connsiteX39" fmla="*/ 1666875 w 2393156"/>
              <a:gd name="connsiteY39" fmla="*/ 1252538 h 1257300"/>
              <a:gd name="connsiteX40" fmla="*/ 1619250 w 2393156"/>
              <a:gd name="connsiteY40" fmla="*/ 1233488 h 1257300"/>
              <a:gd name="connsiteX41" fmla="*/ 1502569 w 2393156"/>
              <a:gd name="connsiteY41" fmla="*/ 1159669 h 1257300"/>
              <a:gd name="connsiteX42" fmla="*/ 1350169 w 2393156"/>
              <a:gd name="connsiteY42" fmla="*/ 1038225 h 1257300"/>
              <a:gd name="connsiteX43" fmla="*/ 1207294 w 2393156"/>
              <a:gd name="connsiteY43" fmla="*/ 923925 h 1257300"/>
              <a:gd name="connsiteX44" fmla="*/ 1121569 w 2393156"/>
              <a:gd name="connsiteY44" fmla="*/ 842963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3156" h="1257300">
                <a:moveTo>
                  <a:pt x="1121569" y="842963"/>
                </a:moveTo>
                <a:lnTo>
                  <a:pt x="871537" y="631032"/>
                </a:lnTo>
                <a:lnTo>
                  <a:pt x="719137" y="502444"/>
                </a:lnTo>
                <a:lnTo>
                  <a:pt x="597694" y="407194"/>
                </a:lnTo>
                <a:lnTo>
                  <a:pt x="483394" y="321469"/>
                </a:lnTo>
                <a:lnTo>
                  <a:pt x="404812" y="271463"/>
                </a:lnTo>
                <a:lnTo>
                  <a:pt x="340519" y="233363"/>
                </a:lnTo>
                <a:lnTo>
                  <a:pt x="250031" y="188119"/>
                </a:lnTo>
                <a:lnTo>
                  <a:pt x="159544" y="150019"/>
                </a:lnTo>
                <a:lnTo>
                  <a:pt x="83344" y="121444"/>
                </a:lnTo>
                <a:lnTo>
                  <a:pt x="0" y="97632"/>
                </a:lnTo>
                <a:lnTo>
                  <a:pt x="45244" y="0"/>
                </a:lnTo>
                <a:lnTo>
                  <a:pt x="152400" y="35719"/>
                </a:lnTo>
                <a:lnTo>
                  <a:pt x="240506" y="73819"/>
                </a:lnTo>
                <a:lnTo>
                  <a:pt x="333375" y="114300"/>
                </a:lnTo>
                <a:lnTo>
                  <a:pt x="445294" y="171450"/>
                </a:lnTo>
                <a:lnTo>
                  <a:pt x="545306" y="223838"/>
                </a:lnTo>
                <a:lnTo>
                  <a:pt x="678656" y="304800"/>
                </a:lnTo>
                <a:lnTo>
                  <a:pt x="757237" y="357188"/>
                </a:lnTo>
                <a:lnTo>
                  <a:pt x="926306" y="440532"/>
                </a:lnTo>
                <a:lnTo>
                  <a:pt x="978694" y="466725"/>
                </a:lnTo>
                <a:lnTo>
                  <a:pt x="1162050" y="578644"/>
                </a:lnTo>
                <a:lnTo>
                  <a:pt x="1345406" y="690563"/>
                </a:lnTo>
                <a:lnTo>
                  <a:pt x="1495425" y="778669"/>
                </a:lnTo>
                <a:lnTo>
                  <a:pt x="1609725" y="838200"/>
                </a:lnTo>
                <a:lnTo>
                  <a:pt x="1719262" y="900113"/>
                </a:lnTo>
                <a:lnTo>
                  <a:pt x="1802606" y="942975"/>
                </a:lnTo>
                <a:lnTo>
                  <a:pt x="1897856" y="981075"/>
                </a:lnTo>
                <a:lnTo>
                  <a:pt x="2047875" y="1038225"/>
                </a:lnTo>
                <a:lnTo>
                  <a:pt x="2252662" y="1114425"/>
                </a:lnTo>
                <a:lnTo>
                  <a:pt x="2362200" y="1150144"/>
                </a:lnTo>
                <a:lnTo>
                  <a:pt x="2378869" y="1157288"/>
                </a:lnTo>
                <a:lnTo>
                  <a:pt x="2390775" y="1166813"/>
                </a:lnTo>
                <a:lnTo>
                  <a:pt x="2393156" y="1181100"/>
                </a:lnTo>
                <a:lnTo>
                  <a:pt x="2386012" y="1200150"/>
                </a:lnTo>
                <a:lnTo>
                  <a:pt x="2369344" y="1214438"/>
                </a:lnTo>
                <a:lnTo>
                  <a:pt x="2221706" y="1223963"/>
                </a:lnTo>
                <a:lnTo>
                  <a:pt x="1962150" y="1240632"/>
                </a:lnTo>
                <a:lnTo>
                  <a:pt x="1693069" y="1257300"/>
                </a:lnTo>
                <a:lnTo>
                  <a:pt x="1666875" y="1252538"/>
                </a:lnTo>
                <a:lnTo>
                  <a:pt x="1619250" y="1233488"/>
                </a:lnTo>
                <a:lnTo>
                  <a:pt x="1502569" y="1159669"/>
                </a:lnTo>
                <a:lnTo>
                  <a:pt x="1350169" y="1038225"/>
                </a:lnTo>
                <a:lnTo>
                  <a:pt x="1207294" y="923925"/>
                </a:lnTo>
                <a:lnTo>
                  <a:pt x="1121569" y="8429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ED0C5B-B56D-47AD-84FF-AC0C264E7DDD}"/>
              </a:ext>
            </a:extLst>
          </p:cNvPr>
          <p:cNvGrpSpPr>
            <a:grpSpLocks/>
          </p:cNvGrpSpPr>
          <p:nvPr/>
        </p:nvGrpSpPr>
        <p:grpSpPr bwMode="auto">
          <a:xfrm>
            <a:off x="2446338" y="1620838"/>
            <a:ext cx="4930775" cy="4295775"/>
            <a:chOff x="2584450" y="1763713"/>
            <a:chExt cx="4930775" cy="4295775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4A039F58-33CC-4FCC-9CA9-D45F7C0C3C0B}"/>
                </a:ext>
              </a:extLst>
            </p:cNvPr>
            <p:cNvSpPr/>
            <p:nvPr/>
          </p:nvSpPr>
          <p:spPr>
            <a:xfrm>
              <a:off x="3424237" y="1876425"/>
              <a:ext cx="1138238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B8ED644-D02C-4CB2-95D5-CAD8A0DB7E71}"/>
                </a:ext>
              </a:extLst>
            </p:cNvPr>
            <p:cNvSpPr/>
            <p:nvPr/>
          </p:nvSpPr>
          <p:spPr>
            <a:xfrm>
              <a:off x="2774950" y="3221038"/>
              <a:ext cx="795337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7F1292E-788E-4D18-A42F-CA5876AB2BE9}"/>
                </a:ext>
              </a:extLst>
            </p:cNvPr>
            <p:cNvSpPr/>
            <p:nvPr/>
          </p:nvSpPr>
          <p:spPr>
            <a:xfrm>
              <a:off x="2584450" y="4248150"/>
              <a:ext cx="2195512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6B4C166F-FB77-4808-9F5C-5EF9E24BD9E3}"/>
                </a:ext>
              </a:extLst>
            </p:cNvPr>
            <p:cNvSpPr/>
            <p:nvPr/>
          </p:nvSpPr>
          <p:spPr>
            <a:xfrm>
              <a:off x="4881562" y="17732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B9C32846-EB63-45D2-933B-A45AE166B752}"/>
                </a:ext>
              </a:extLst>
            </p:cNvPr>
            <p:cNvSpPr/>
            <p:nvPr/>
          </p:nvSpPr>
          <p:spPr>
            <a:xfrm rot="16200000">
              <a:off x="3948906" y="43822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8EFB0418-5BCD-4F9D-803B-4B8D22B00ABC}"/>
                </a:ext>
              </a:extLst>
            </p:cNvPr>
            <p:cNvSpPr/>
            <p:nvPr/>
          </p:nvSpPr>
          <p:spPr>
            <a:xfrm>
              <a:off x="3141662" y="17637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B938DA83-CD5B-466C-B39B-945FA2CF6D50}"/>
                </a:ext>
              </a:extLst>
            </p:cNvPr>
            <p:cNvSpPr/>
            <p:nvPr/>
          </p:nvSpPr>
          <p:spPr>
            <a:xfrm>
              <a:off x="4338637" y="2352675"/>
              <a:ext cx="414338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B9A76863-40FD-4CF6-AF49-AFA8B0836B74}"/>
                </a:ext>
              </a:extLst>
            </p:cNvPr>
            <p:cNvSpPr/>
            <p:nvPr/>
          </p:nvSpPr>
          <p:spPr>
            <a:xfrm>
              <a:off x="3184525" y="3602038"/>
              <a:ext cx="1335087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832B1409-C6F6-4487-8D54-016874E39FC4}"/>
                </a:ext>
              </a:extLst>
            </p:cNvPr>
            <p:cNvSpPr/>
            <p:nvPr/>
          </p:nvSpPr>
          <p:spPr>
            <a:xfrm rot="16200000">
              <a:off x="2294731" y="4150519"/>
              <a:ext cx="1990725" cy="1395413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1E1FC3A7-2492-44F4-9385-0B6F32D6D0F2}"/>
                </a:ext>
              </a:extLst>
            </p:cNvPr>
            <p:cNvSpPr/>
            <p:nvPr/>
          </p:nvSpPr>
          <p:spPr>
            <a:xfrm>
              <a:off x="3722687" y="47291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A49B2DB1-7F4A-4E24-A5A7-C8D8FF2C141E}"/>
                </a:ext>
              </a:extLst>
            </p:cNvPr>
            <p:cNvSpPr/>
            <p:nvPr/>
          </p:nvSpPr>
          <p:spPr>
            <a:xfrm>
              <a:off x="5819775" y="19446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95D2C59A-59AC-469B-B652-8665500CD3F7}"/>
                </a:ext>
              </a:extLst>
            </p:cNvPr>
            <p:cNvSpPr/>
            <p:nvPr/>
          </p:nvSpPr>
          <p:spPr>
            <a:xfrm>
              <a:off x="5308600" y="2405063"/>
              <a:ext cx="763587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E955F467-6D3D-43F6-B5B0-2A911B5ECDA8}"/>
                </a:ext>
              </a:extLst>
            </p:cNvPr>
            <p:cNvSpPr/>
            <p:nvPr/>
          </p:nvSpPr>
          <p:spPr>
            <a:xfrm>
              <a:off x="4727575" y="2976563"/>
              <a:ext cx="2525712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DBA05FB9-37EB-4AD1-B0CA-9A4B00883323}"/>
                </a:ext>
              </a:extLst>
            </p:cNvPr>
            <p:cNvSpPr/>
            <p:nvPr/>
          </p:nvSpPr>
          <p:spPr>
            <a:xfrm>
              <a:off x="6405562" y="31337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DA16943B-CFE8-4D85-B6CF-2FA1201461F9}"/>
                </a:ext>
              </a:extLst>
            </p:cNvPr>
            <p:cNvSpPr/>
            <p:nvPr/>
          </p:nvSpPr>
          <p:spPr>
            <a:xfrm rot="16200000">
              <a:off x="4891881" y="40965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68185ABE-9FBA-4A38-9DE1-7CC762583088}"/>
                </a:ext>
              </a:extLst>
            </p:cNvPr>
            <p:cNvSpPr/>
            <p:nvPr/>
          </p:nvSpPr>
          <p:spPr>
            <a:xfrm>
              <a:off x="6010275" y="41386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88704A2A-962A-42BA-BFDA-DBEF54424CE4}"/>
                </a:ext>
              </a:extLst>
            </p:cNvPr>
            <p:cNvSpPr/>
            <p:nvPr/>
          </p:nvSpPr>
          <p:spPr>
            <a:xfrm>
              <a:off x="5122862" y="4802188"/>
              <a:ext cx="2392363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E4D581B2-75F6-4AE1-8B17-44457B99BE06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36657603-7127-4F55-914F-F930100328F9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CF922B59-D09B-428F-BA36-C514DD86A9A1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5DCC1D72-95E8-4605-B3F3-999662CD1B41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857D0F83-2C07-4139-B0CD-D2A2F3BB2B5A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BDED3387-5834-43CF-A14C-F7795C7C6FBA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2CD8939B-53BA-4BC0-B52C-50378B378EE8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0B2E0442-8B52-4957-8ED6-31E6DED7B240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0A655269-CC4A-4F9A-BC50-86F8D038CAE2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C32DBB61-E31C-4E28-9BB6-EDA88FD3605B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FEF607DF-753B-405E-9E6F-8D0BCB39D617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ABAF630E-441A-40E0-959D-9523678D08E2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82D47E1D-7F74-471D-AEBA-66D52242D728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69F792C4-3B55-482A-A75D-A42A86E432DD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DA619466-E630-4718-8177-AD8C4451B6F4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91B76BA7-EB9A-4BD2-B8B0-4DB7711FFE16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0E736835-685B-4ABB-A1CA-A00B564FAC6E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10E9F72E-3841-42CA-A363-798D7B912D7D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098" name="グループ化 1">
            <a:extLst>
              <a:ext uri="{FF2B5EF4-FFF2-40B4-BE49-F238E27FC236}">
                <a16:creationId xmlns:a16="http://schemas.microsoft.com/office/drawing/2014/main" id="{DF9454A6-3BB5-466B-BD91-FE29794E68B8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D22A1C-DF10-45B1-9786-60DC65FBA1C3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4A3055-0FA7-422D-A11B-53345F1CA96E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0F9F186-A1B5-4E4B-91EB-4E80AF7A4E37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7CAC49A-833C-400B-8202-8BAA4183E840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E1B0577-C807-413A-954F-0CC0689BFA60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2E63ED-E049-42DA-B37E-EA89F4CE5D6F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3847DE0-E059-4738-8631-BDCB5A3307CC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16DAEE7-F4D7-481B-A35D-6EA65773B09F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FE553B3-76B0-4804-96F8-458CC5194076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A89E3E9-F7CD-4E5F-BFB6-876F7920C25B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4CA4565-457E-47FE-BE89-EA743D5ED4AB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E65DEC8-1B12-45F3-B43D-AEF4E09710AE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0EE9309-E587-4D7A-8A3E-FCD47767086A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9F592C1-FDD6-4033-B262-64CF62C3D76E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EFA7616-6F29-4E21-AB03-71A7BCAD24B9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A83F251-2992-49F2-83BE-BD71758A7E86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529B02F-1043-414B-88C2-0B31F3CB761B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表現をくふうする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紅 降 陛 皇 后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5148211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89F532-6D96-48F0-A324-0AE70A9EDFF6}"/>
              </a:ext>
            </a:extLst>
          </p:cNvPr>
          <p:cNvSpPr/>
          <p:nvPr/>
        </p:nvSpPr>
        <p:spPr>
          <a:xfrm>
            <a:off x="2811463" y="1509713"/>
            <a:ext cx="1035050" cy="1371600"/>
          </a:xfrm>
          <a:custGeom>
            <a:avLst/>
            <a:gdLst>
              <a:gd name="connsiteX0" fmla="*/ 459582 w 1033463"/>
              <a:gd name="connsiteY0" fmla="*/ 640556 h 1371600"/>
              <a:gd name="connsiteX1" fmla="*/ 366713 w 1033463"/>
              <a:gd name="connsiteY1" fmla="*/ 790575 h 1371600"/>
              <a:gd name="connsiteX2" fmla="*/ 304800 w 1033463"/>
              <a:gd name="connsiteY2" fmla="*/ 885825 h 1371600"/>
              <a:gd name="connsiteX3" fmla="*/ 242888 w 1033463"/>
              <a:gd name="connsiteY3" fmla="*/ 981075 h 1371600"/>
              <a:gd name="connsiteX4" fmla="*/ 152400 w 1033463"/>
              <a:gd name="connsiteY4" fmla="*/ 1109662 h 1371600"/>
              <a:gd name="connsiteX5" fmla="*/ 71438 w 1033463"/>
              <a:gd name="connsiteY5" fmla="*/ 1221581 h 1371600"/>
              <a:gd name="connsiteX6" fmla="*/ 0 w 1033463"/>
              <a:gd name="connsiteY6" fmla="*/ 1335881 h 1371600"/>
              <a:gd name="connsiteX7" fmla="*/ 69057 w 1033463"/>
              <a:gd name="connsiteY7" fmla="*/ 1371600 h 1371600"/>
              <a:gd name="connsiteX8" fmla="*/ 228600 w 1033463"/>
              <a:gd name="connsiteY8" fmla="*/ 1228725 h 1371600"/>
              <a:gd name="connsiteX9" fmla="*/ 414338 w 1033463"/>
              <a:gd name="connsiteY9" fmla="*/ 1023937 h 1371600"/>
              <a:gd name="connsiteX10" fmla="*/ 611982 w 1033463"/>
              <a:gd name="connsiteY10" fmla="*/ 781050 h 1371600"/>
              <a:gd name="connsiteX11" fmla="*/ 764382 w 1033463"/>
              <a:gd name="connsiteY11" fmla="*/ 576262 h 1371600"/>
              <a:gd name="connsiteX12" fmla="*/ 816769 w 1033463"/>
              <a:gd name="connsiteY12" fmla="*/ 497681 h 1371600"/>
              <a:gd name="connsiteX13" fmla="*/ 854869 w 1033463"/>
              <a:gd name="connsiteY13" fmla="*/ 447675 h 1371600"/>
              <a:gd name="connsiteX14" fmla="*/ 876300 w 1033463"/>
              <a:gd name="connsiteY14" fmla="*/ 423862 h 1371600"/>
              <a:gd name="connsiteX15" fmla="*/ 900113 w 1033463"/>
              <a:gd name="connsiteY15" fmla="*/ 407193 h 1371600"/>
              <a:gd name="connsiteX16" fmla="*/ 928688 w 1033463"/>
              <a:gd name="connsiteY16" fmla="*/ 392906 h 1371600"/>
              <a:gd name="connsiteX17" fmla="*/ 976313 w 1033463"/>
              <a:gd name="connsiteY17" fmla="*/ 376237 h 1371600"/>
              <a:gd name="connsiteX18" fmla="*/ 1007269 w 1033463"/>
              <a:gd name="connsiteY18" fmla="*/ 364331 h 1371600"/>
              <a:gd name="connsiteX19" fmla="*/ 1021557 w 1033463"/>
              <a:gd name="connsiteY19" fmla="*/ 347662 h 1371600"/>
              <a:gd name="connsiteX20" fmla="*/ 1031082 w 1033463"/>
              <a:gd name="connsiteY20" fmla="*/ 326231 h 1371600"/>
              <a:gd name="connsiteX21" fmla="*/ 1033463 w 1033463"/>
              <a:gd name="connsiteY21" fmla="*/ 300037 h 1371600"/>
              <a:gd name="connsiteX22" fmla="*/ 1026319 w 1033463"/>
              <a:gd name="connsiteY22" fmla="*/ 266700 h 1371600"/>
              <a:gd name="connsiteX23" fmla="*/ 1004888 w 1033463"/>
              <a:gd name="connsiteY23" fmla="*/ 226218 h 1371600"/>
              <a:gd name="connsiteX24" fmla="*/ 957263 w 1033463"/>
              <a:gd name="connsiteY24" fmla="*/ 169068 h 1371600"/>
              <a:gd name="connsiteX25" fmla="*/ 909638 w 1033463"/>
              <a:gd name="connsiteY25" fmla="*/ 119062 h 1371600"/>
              <a:gd name="connsiteX26" fmla="*/ 862013 w 1033463"/>
              <a:gd name="connsiteY26" fmla="*/ 80962 h 1371600"/>
              <a:gd name="connsiteX27" fmla="*/ 807244 w 1033463"/>
              <a:gd name="connsiteY27" fmla="*/ 47625 h 1371600"/>
              <a:gd name="connsiteX28" fmla="*/ 742950 w 1033463"/>
              <a:gd name="connsiteY28" fmla="*/ 19050 h 1371600"/>
              <a:gd name="connsiteX29" fmla="*/ 683419 w 1033463"/>
              <a:gd name="connsiteY29" fmla="*/ 2381 h 1371600"/>
              <a:gd name="connsiteX30" fmla="*/ 645319 w 1033463"/>
              <a:gd name="connsiteY30" fmla="*/ 0 h 1371600"/>
              <a:gd name="connsiteX31" fmla="*/ 619125 w 1033463"/>
              <a:gd name="connsiteY31" fmla="*/ 2381 h 1371600"/>
              <a:gd name="connsiteX32" fmla="*/ 600075 w 1033463"/>
              <a:gd name="connsiteY32" fmla="*/ 7143 h 1371600"/>
              <a:gd name="connsiteX33" fmla="*/ 592932 w 1033463"/>
              <a:gd name="connsiteY33" fmla="*/ 16668 h 1371600"/>
              <a:gd name="connsiteX34" fmla="*/ 588169 w 1033463"/>
              <a:gd name="connsiteY34" fmla="*/ 30956 h 1371600"/>
              <a:gd name="connsiteX35" fmla="*/ 597694 w 1033463"/>
              <a:gd name="connsiteY35" fmla="*/ 50006 h 1371600"/>
              <a:gd name="connsiteX36" fmla="*/ 623888 w 1033463"/>
              <a:gd name="connsiteY36" fmla="*/ 73818 h 1371600"/>
              <a:gd name="connsiteX37" fmla="*/ 642938 w 1033463"/>
              <a:gd name="connsiteY37" fmla="*/ 90487 h 1371600"/>
              <a:gd name="connsiteX38" fmla="*/ 664369 w 1033463"/>
              <a:gd name="connsiteY38" fmla="*/ 119062 h 1371600"/>
              <a:gd name="connsiteX39" fmla="*/ 676275 w 1033463"/>
              <a:gd name="connsiteY39" fmla="*/ 138112 h 1371600"/>
              <a:gd name="connsiteX40" fmla="*/ 683419 w 1033463"/>
              <a:gd name="connsiteY40" fmla="*/ 157162 h 1371600"/>
              <a:gd name="connsiteX41" fmla="*/ 685800 w 1033463"/>
              <a:gd name="connsiteY41" fmla="*/ 180975 h 1371600"/>
              <a:gd name="connsiteX42" fmla="*/ 683419 w 1033463"/>
              <a:gd name="connsiteY42" fmla="*/ 202406 h 1371600"/>
              <a:gd name="connsiteX43" fmla="*/ 673894 w 1033463"/>
              <a:gd name="connsiteY43" fmla="*/ 247650 h 1371600"/>
              <a:gd name="connsiteX44" fmla="*/ 657225 w 1033463"/>
              <a:gd name="connsiteY44" fmla="*/ 297656 h 1371600"/>
              <a:gd name="connsiteX45" fmla="*/ 609600 w 1033463"/>
              <a:gd name="connsiteY45" fmla="*/ 388143 h 1371600"/>
              <a:gd name="connsiteX46" fmla="*/ 459582 w 1033463"/>
              <a:gd name="connsiteY46" fmla="*/ 6405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33463" h="1371600">
                <a:moveTo>
                  <a:pt x="459582" y="640556"/>
                </a:moveTo>
                <a:lnTo>
                  <a:pt x="366713" y="790575"/>
                </a:lnTo>
                <a:lnTo>
                  <a:pt x="304800" y="885825"/>
                </a:lnTo>
                <a:lnTo>
                  <a:pt x="242888" y="981075"/>
                </a:lnTo>
                <a:lnTo>
                  <a:pt x="152400" y="1109662"/>
                </a:lnTo>
                <a:lnTo>
                  <a:pt x="71438" y="1221581"/>
                </a:lnTo>
                <a:lnTo>
                  <a:pt x="0" y="1335881"/>
                </a:lnTo>
                <a:lnTo>
                  <a:pt x="69057" y="1371600"/>
                </a:lnTo>
                <a:lnTo>
                  <a:pt x="228600" y="1228725"/>
                </a:lnTo>
                <a:lnTo>
                  <a:pt x="414338" y="1023937"/>
                </a:lnTo>
                <a:lnTo>
                  <a:pt x="611982" y="781050"/>
                </a:lnTo>
                <a:lnTo>
                  <a:pt x="764382" y="576262"/>
                </a:lnTo>
                <a:lnTo>
                  <a:pt x="816769" y="497681"/>
                </a:lnTo>
                <a:lnTo>
                  <a:pt x="854869" y="447675"/>
                </a:lnTo>
                <a:lnTo>
                  <a:pt x="876300" y="423862"/>
                </a:lnTo>
                <a:lnTo>
                  <a:pt x="900113" y="407193"/>
                </a:lnTo>
                <a:lnTo>
                  <a:pt x="928688" y="392906"/>
                </a:lnTo>
                <a:lnTo>
                  <a:pt x="976313" y="376237"/>
                </a:lnTo>
                <a:lnTo>
                  <a:pt x="1007269" y="364331"/>
                </a:lnTo>
                <a:lnTo>
                  <a:pt x="1021557" y="347662"/>
                </a:lnTo>
                <a:lnTo>
                  <a:pt x="1031082" y="326231"/>
                </a:lnTo>
                <a:lnTo>
                  <a:pt x="1033463" y="300037"/>
                </a:lnTo>
                <a:lnTo>
                  <a:pt x="1026319" y="266700"/>
                </a:lnTo>
                <a:lnTo>
                  <a:pt x="1004888" y="226218"/>
                </a:lnTo>
                <a:lnTo>
                  <a:pt x="957263" y="169068"/>
                </a:lnTo>
                <a:lnTo>
                  <a:pt x="909638" y="119062"/>
                </a:lnTo>
                <a:lnTo>
                  <a:pt x="862013" y="80962"/>
                </a:lnTo>
                <a:lnTo>
                  <a:pt x="807244" y="47625"/>
                </a:lnTo>
                <a:lnTo>
                  <a:pt x="742950" y="19050"/>
                </a:lnTo>
                <a:lnTo>
                  <a:pt x="683419" y="2381"/>
                </a:lnTo>
                <a:lnTo>
                  <a:pt x="645319" y="0"/>
                </a:lnTo>
                <a:lnTo>
                  <a:pt x="619125" y="2381"/>
                </a:lnTo>
                <a:lnTo>
                  <a:pt x="600075" y="7143"/>
                </a:lnTo>
                <a:lnTo>
                  <a:pt x="592932" y="16668"/>
                </a:lnTo>
                <a:lnTo>
                  <a:pt x="588169" y="30956"/>
                </a:lnTo>
                <a:lnTo>
                  <a:pt x="597694" y="50006"/>
                </a:lnTo>
                <a:lnTo>
                  <a:pt x="623888" y="73818"/>
                </a:lnTo>
                <a:lnTo>
                  <a:pt x="642938" y="90487"/>
                </a:lnTo>
                <a:lnTo>
                  <a:pt x="664369" y="119062"/>
                </a:lnTo>
                <a:lnTo>
                  <a:pt x="676275" y="138112"/>
                </a:lnTo>
                <a:lnTo>
                  <a:pt x="683419" y="157162"/>
                </a:lnTo>
                <a:lnTo>
                  <a:pt x="685800" y="180975"/>
                </a:lnTo>
                <a:lnTo>
                  <a:pt x="683419" y="202406"/>
                </a:lnTo>
                <a:lnTo>
                  <a:pt x="673894" y="247650"/>
                </a:lnTo>
                <a:lnTo>
                  <a:pt x="657225" y="297656"/>
                </a:lnTo>
                <a:lnTo>
                  <a:pt x="609600" y="388143"/>
                </a:lnTo>
                <a:lnTo>
                  <a:pt x="4595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2D3D29E-AACB-4FED-96BE-F7324A7D4F1D}"/>
              </a:ext>
            </a:extLst>
          </p:cNvPr>
          <p:cNvSpPr/>
          <p:nvPr/>
        </p:nvSpPr>
        <p:spPr>
          <a:xfrm>
            <a:off x="3960813" y="4148138"/>
            <a:ext cx="542925" cy="952500"/>
          </a:xfrm>
          <a:custGeom>
            <a:avLst/>
            <a:gdLst>
              <a:gd name="connsiteX0" fmla="*/ 171450 w 542925"/>
              <a:gd name="connsiteY0" fmla="*/ 492918 h 952500"/>
              <a:gd name="connsiteX1" fmla="*/ 114300 w 542925"/>
              <a:gd name="connsiteY1" fmla="*/ 347662 h 952500"/>
              <a:gd name="connsiteX2" fmla="*/ 61912 w 542925"/>
              <a:gd name="connsiteY2" fmla="*/ 202406 h 952500"/>
              <a:gd name="connsiteX3" fmla="*/ 9525 w 542925"/>
              <a:gd name="connsiteY3" fmla="*/ 57150 h 952500"/>
              <a:gd name="connsiteX4" fmla="*/ 0 w 542925"/>
              <a:gd name="connsiteY4" fmla="*/ 26193 h 952500"/>
              <a:gd name="connsiteX5" fmla="*/ 0 w 542925"/>
              <a:gd name="connsiteY5" fmla="*/ 16668 h 952500"/>
              <a:gd name="connsiteX6" fmla="*/ 2381 w 542925"/>
              <a:gd name="connsiteY6" fmla="*/ 2381 h 952500"/>
              <a:gd name="connsiteX7" fmla="*/ 9525 w 542925"/>
              <a:gd name="connsiteY7" fmla="*/ 0 h 952500"/>
              <a:gd name="connsiteX8" fmla="*/ 40481 w 542925"/>
              <a:gd name="connsiteY8" fmla="*/ 11906 h 952500"/>
              <a:gd name="connsiteX9" fmla="*/ 83344 w 542925"/>
              <a:gd name="connsiteY9" fmla="*/ 42862 h 952500"/>
              <a:gd name="connsiteX10" fmla="*/ 180975 w 542925"/>
              <a:gd name="connsiteY10" fmla="*/ 145256 h 952500"/>
              <a:gd name="connsiteX11" fmla="*/ 302419 w 542925"/>
              <a:gd name="connsiteY11" fmla="*/ 278606 h 952500"/>
              <a:gd name="connsiteX12" fmla="*/ 397669 w 542925"/>
              <a:gd name="connsiteY12" fmla="*/ 385762 h 952500"/>
              <a:gd name="connsiteX13" fmla="*/ 442912 w 542925"/>
              <a:gd name="connsiteY13" fmla="*/ 435768 h 952500"/>
              <a:gd name="connsiteX14" fmla="*/ 464344 w 542925"/>
              <a:gd name="connsiteY14" fmla="*/ 466725 h 952500"/>
              <a:gd name="connsiteX15" fmla="*/ 495300 w 542925"/>
              <a:gd name="connsiteY15" fmla="*/ 521493 h 952500"/>
              <a:gd name="connsiteX16" fmla="*/ 514350 w 542925"/>
              <a:gd name="connsiteY16" fmla="*/ 566737 h 952500"/>
              <a:gd name="connsiteX17" fmla="*/ 533400 w 542925"/>
              <a:gd name="connsiteY17" fmla="*/ 638175 h 952500"/>
              <a:gd name="connsiteX18" fmla="*/ 542925 w 542925"/>
              <a:gd name="connsiteY18" fmla="*/ 726281 h 952500"/>
              <a:gd name="connsiteX19" fmla="*/ 542925 w 542925"/>
              <a:gd name="connsiteY19" fmla="*/ 823912 h 952500"/>
              <a:gd name="connsiteX20" fmla="*/ 533400 w 542925"/>
              <a:gd name="connsiteY20" fmla="*/ 878681 h 952500"/>
              <a:gd name="connsiteX21" fmla="*/ 519112 w 542925"/>
              <a:gd name="connsiteY21" fmla="*/ 914400 h 952500"/>
              <a:gd name="connsiteX22" fmla="*/ 500062 w 542925"/>
              <a:gd name="connsiteY22" fmla="*/ 940593 h 952500"/>
              <a:gd name="connsiteX23" fmla="*/ 485775 w 542925"/>
              <a:gd name="connsiteY23" fmla="*/ 950118 h 952500"/>
              <a:gd name="connsiteX24" fmla="*/ 457200 w 542925"/>
              <a:gd name="connsiteY24" fmla="*/ 952500 h 952500"/>
              <a:gd name="connsiteX25" fmla="*/ 414337 w 542925"/>
              <a:gd name="connsiteY25" fmla="*/ 940593 h 952500"/>
              <a:gd name="connsiteX26" fmla="*/ 383381 w 542925"/>
              <a:gd name="connsiteY26" fmla="*/ 923925 h 952500"/>
              <a:gd name="connsiteX27" fmla="*/ 342900 w 542925"/>
              <a:gd name="connsiteY27" fmla="*/ 866775 h 952500"/>
              <a:gd name="connsiteX28" fmla="*/ 283369 w 542925"/>
              <a:gd name="connsiteY28" fmla="*/ 752475 h 952500"/>
              <a:gd name="connsiteX29" fmla="*/ 216694 w 542925"/>
              <a:gd name="connsiteY29" fmla="*/ 600075 h 952500"/>
              <a:gd name="connsiteX30" fmla="*/ 171450 w 542925"/>
              <a:gd name="connsiteY30" fmla="*/ 492918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2925" h="952500">
                <a:moveTo>
                  <a:pt x="171450" y="492918"/>
                </a:moveTo>
                <a:lnTo>
                  <a:pt x="114300" y="347662"/>
                </a:lnTo>
                <a:lnTo>
                  <a:pt x="61912" y="202406"/>
                </a:lnTo>
                <a:lnTo>
                  <a:pt x="9525" y="57150"/>
                </a:lnTo>
                <a:lnTo>
                  <a:pt x="0" y="26193"/>
                </a:lnTo>
                <a:lnTo>
                  <a:pt x="0" y="16668"/>
                </a:lnTo>
                <a:lnTo>
                  <a:pt x="2381" y="2381"/>
                </a:lnTo>
                <a:lnTo>
                  <a:pt x="9525" y="0"/>
                </a:lnTo>
                <a:lnTo>
                  <a:pt x="40481" y="11906"/>
                </a:lnTo>
                <a:lnTo>
                  <a:pt x="83344" y="42862"/>
                </a:lnTo>
                <a:lnTo>
                  <a:pt x="180975" y="145256"/>
                </a:lnTo>
                <a:lnTo>
                  <a:pt x="302419" y="278606"/>
                </a:lnTo>
                <a:lnTo>
                  <a:pt x="397669" y="385762"/>
                </a:lnTo>
                <a:lnTo>
                  <a:pt x="442912" y="435768"/>
                </a:lnTo>
                <a:lnTo>
                  <a:pt x="464344" y="466725"/>
                </a:lnTo>
                <a:lnTo>
                  <a:pt x="495300" y="521493"/>
                </a:lnTo>
                <a:lnTo>
                  <a:pt x="514350" y="566737"/>
                </a:lnTo>
                <a:lnTo>
                  <a:pt x="533400" y="638175"/>
                </a:lnTo>
                <a:lnTo>
                  <a:pt x="542925" y="726281"/>
                </a:lnTo>
                <a:lnTo>
                  <a:pt x="542925" y="823912"/>
                </a:lnTo>
                <a:lnTo>
                  <a:pt x="533400" y="878681"/>
                </a:lnTo>
                <a:lnTo>
                  <a:pt x="519112" y="914400"/>
                </a:lnTo>
                <a:lnTo>
                  <a:pt x="500062" y="940593"/>
                </a:lnTo>
                <a:lnTo>
                  <a:pt x="485775" y="950118"/>
                </a:lnTo>
                <a:lnTo>
                  <a:pt x="457200" y="952500"/>
                </a:lnTo>
                <a:lnTo>
                  <a:pt x="414337" y="940593"/>
                </a:lnTo>
                <a:lnTo>
                  <a:pt x="383381" y="923925"/>
                </a:lnTo>
                <a:lnTo>
                  <a:pt x="342900" y="866775"/>
                </a:lnTo>
                <a:lnTo>
                  <a:pt x="283369" y="752475"/>
                </a:lnTo>
                <a:lnTo>
                  <a:pt x="216694" y="600075"/>
                </a:lnTo>
                <a:lnTo>
                  <a:pt x="171450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61335493-8F70-4FBA-B9B2-3B33EA4181E9}"/>
              </a:ext>
            </a:extLst>
          </p:cNvPr>
          <p:cNvSpPr/>
          <p:nvPr/>
        </p:nvSpPr>
        <p:spPr>
          <a:xfrm>
            <a:off x="2544763" y="4364038"/>
            <a:ext cx="708025" cy="1098550"/>
          </a:xfrm>
          <a:custGeom>
            <a:avLst/>
            <a:gdLst>
              <a:gd name="connsiteX0" fmla="*/ 297657 w 707232"/>
              <a:gd name="connsiteY0" fmla="*/ 457200 h 1097757"/>
              <a:gd name="connsiteX1" fmla="*/ 221457 w 707232"/>
              <a:gd name="connsiteY1" fmla="*/ 631032 h 1097757"/>
              <a:gd name="connsiteX2" fmla="*/ 138113 w 707232"/>
              <a:gd name="connsiteY2" fmla="*/ 807244 h 1097757"/>
              <a:gd name="connsiteX3" fmla="*/ 59532 w 707232"/>
              <a:gd name="connsiteY3" fmla="*/ 962025 h 1097757"/>
              <a:gd name="connsiteX4" fmla="*/ 19050 w 707232"/>
              <a:gd name="connsiteY4" fmla="*/ 1040607 h 1097757"/>
              <a:gd name="connsiteX5" fmla="*/ 9525 w 707232"/>
              <a:gd name="connsiteY5" fmla="*/ 1057275 h 1097757"/>
              <a:gd name="connsiteX6" fmla="*/ 0 w 707232"/>
              <a:gd name="connsiteY6" fmla="*/ 1085850 h 1097757"/>
              <a:gd name="connsiteX7" fmla="*/ 7144 w 707232"/>
              <a:gd name="connsiteY7" fmla="*/ 1097757 h 1097757"/>
              <a:gd name="connsiteX8" fmla="*/ 26194 w 707232"/>
              <a:gd name="connsiteY8" fmla="*/ 1095375 h 1097757"/>
              <a:gd name="connsiteX9" fmla="*/ 59532 w 707232"/>
              <a:gd name="connsiteY9" fmla="*/ 1069182 h 1097757"/>
              <a:gd name="connsiteX10" fmla="*/ 135732 w 707232"/>
              <a:gd name="connsiteY10" fmla="*/ 995363 h 1097757"/>
              <a:gd name="connsiteX11" fmla="*/ 245269 w 707232"/>
              <a:gd name="connsiteY11" fmla="*/ 862013 h 1097757"/>
              <a:gd name="connsiteX12" fmla="*/ 354807 w 707232"/>
              <a:gd name="connsiteY12" fmla="*/ 716757 h 1097757"/>
              <a:gd name="connsiteX13" fmla="*/ 483394 w 707232"/>
              <a:gd name="connsiteY13" fmla="*/ 531019 h 1097757"/>
              <a:gd name="connsiteX14" fmla="*/ 573882 w 707232"/>
              <a:gd name="connsiteY14" fmla="*/ 397669 h 1097757"/>
              <a:gd name="connsiteX15" fmla="*/ 611982 w 707232"/>
              <a:gd name="connsiteY15" fmla="*/ 342900 h 1097757"/>
              <a:gd name="connsiteX16" fmla="*/ 633413 w 707232"/>
              <a:gd name="connsiteY16" fmla="*/ 302419 h 1097757"/>
              <a:gd name="connsiteX17" fmla="*/ 664369 w 707232"/>
              <a:gd name="connsiteY17" fmla="*/ 264319 h 1097757"/>
              <a:gd name="connsiteX18" fmla="*/ 697707 w 707232"/>
              <a:gd name="connsiteY18" fmla="*/ 230982 h 1097757"/>
              <a:gd name="connsiteX19" fmla="*/ 707232 w 707232"/>
              <a:gd name="connsiteY19" fmla="*/ 202407 h 1097757"/>
              <a:gd name="connsiteX20" fmla="*/ 702469 w 707232"/>
              <a:gd name="connsiteY20" fmla="*/ 176213 h 1097757"/>
              <a:gd name="connsiteX21" fmla="*/ 671513 w 707232"/>
              <a:gd name="connsiteY21" fmla="*/ 126207 h 1097757"/>
              <a:gd name="connsiteX22" fmla="*/ 623888 w 707232"/>
              <a:gd name="connsiteY22" fmla="*/ 80963 h 1097757"/>
              <a:gd name="connsiteX23" fmla="*/ 578644 w 707232"/>
              <a:gd name="connsiteY23" fmla="*/ 50007 h 1097757"/>
              <a:gd name="connsiteX24" fmla="*/ 538163 w 707232"/>
              <a:gd name="connsiteY24" fmla="*/ 30957 h 1097757"/>
              <a:gd name="connsiteX25" fmla="*/ 478632 w 707232"/>
              <a:gd name="connsiteY25" fmla="*/ 11907 h 1097757"/>
              <a:gd name="connsiteX26" fmla="*/ 421482 w 707232"/>
              <a:gd name="connsiteY26" fmla="*/ 2382 h 1097757"/>
              <a:gd name="connsiteX27" fmla="*/ 335757 w 707232"/>
              <a:gd name="connsiteY27" fmla="*/ 0 h 1097757"/>
              <a:gd name="connsiteX28" fmla="*/ 276225 w 707232"/>
              <a:gd name="connsiteY28" fmla="*/ 7144 h 1097757"/>
              <a:gd name="connsiteX29" fmla="*/ 259557 w 707232"/>
              <a:gd name="connsiteY29" fmla="*/ 14288 h 1097757"/>
              <a:gd name="connsiteX30" fmla="*/ 252413 w 707232"/>
              <a:gd name="connsiteY30" fmla="*/ 23813 h 1097757"/>
              <a:gd name="connsiteX31" fmla="*/ 252413 w 707232"/>
              <a:gd name="connsiteY31" fmla="*/ 40482 h 1097757"/>
              <a:gd name="connsiteX32" fmla="*/ 269082 w 707232"/>
              <a:gd name="connsiteY32" fmla="*/ 61913 h 1097757"/>
              <a:gd name="connsiteX33" fmla="*/ 335757 w 707232"/>
              <a:gd name="connsiteY33" fmla="*/ 116682 h 1097757"/>
              <a:gd name="connsiteX34" fmla="*/ 364332 w 707232"/>
              <a:gd name="connsiteY34" fmla="*/ 147638 h 1097757"/>
              <a:gd name="connsiteX35" fmla="*/ 383382 w 707232"/>
              <a:gd name="connsiteY35" fmla="*/ 173832 h 1097757"/>
              <a:gd name="connsiteX36" fmla="*/ 390525 w 707232"/>
              <a:gd name="connsiteY36" fmla="*/ 195263 h 1097757"/>
              <a:gd name="connsiteX37" fmla="*/ 388144 w 707232"/>
              <a:gd name="connsiteY37" fmla="*/ 235744 h 1097757"/>
              <a:gd name="connsiteX38" fmla="*/ 361950 w 707232"/>
              <a:gd name="connsiteY38" fmla="*/ 314325 h 1097757"/>
              <a:gd name="connsiteX39" fmla="*/ 297657 w 707232"/>
              <a:gd name="connsiteY39" fmla="*/ 45720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07232" h="1097757">
                <a:moveTo>
                  <a:pt x="297657" y="457200"/>
                </a:moveTo>
                <a:lnTo>
                  <a:pt x="221457" y="631032"/>
                </a:lnTo>
                <a:lnTo>
                  <a:pt x="138113" y="807244"/>
                </a:lnTo>
                <a:lnTo>
                  <a:pt x="59532" y="962025"/>
                </a:lnTo>
                <a:lnTo>
                  <a:pt x="19050" y="1040607"/>
                </a:lnTo>
                <a:lnTo>
                  <a:pt x="9525" y="1057275"/>
                </a:lnTo>
                <a:lnTo>
                  <a:pt x="0" y="1085850"/>
                </a:lnTo>
                <a:lnTo>
                  <a:pt x="7144" y="1097757"/>
                </a:lnTo>
                <a:lnTo>
                  <a:pt x="26194" y="1095375"/>
                </a:lnTo>
                <a:lnTo>
                  <a:pt x="59532" y="1069182"/>
                </a:lnTo>
                <a:lnTo>
                  <a:pt x="135732" y="995363"/>
                </a:lnTo>
                <a:lnTo>
                  <a:pt x="245269" y="862013"/>
                </a:lnTo>
                <a:lnTo>
                  <a:pt x="354807" y="716757"/>
                </a:lnTo>
                <a:lnTo>
                  <a:pt x="483394" y="531019"/>
                </a:lnTo>
                <a:lnTo>
                  <a:pt x="573882" y="397669"/>
                </a:lnTo>
                <a:lnTo>
                  <a:pt x="611982" y="342900"/>
                </a:lnTo>
                <a:lnTo>
                  <a:pt x="633413" y="302419"/>
                </a:lnTo>
                <a:lnTo>
                  <a:pt x="664369" y="264319"/>
                </a:lnTo>
                <a:lnTo>
                  <a:pt x="697707" y="230982"/>
                </a:lnTo>
                <a:lnTo>
                  <a:pt x="707232" y="202407"/>
                </a:lnTo>
                <a:lnTo>
                  <a:pt x="702469" y="176213"/>
                </a:lnTo>
                <a:lnTo>
                  <a:pt x="671513" y="126207"/>
                </a:lnTo>
                <a:lnTo>
                  <a:pt x="623888" y="80963"/>
                </a:lnTo>
                <a:lnTo>
                  <a:pt x="578644" y="50007"/>
                </a:lnTo>
                <a:lnTo>
                  <a:pt x="538163" y="30957"/>
                </a:lnTo>
                <a:lnTo>
                  <a:pt x="478632" y="11907"/>
                </a:lnTo>
                <a:lnTo>
                  <a:pt x="421482" y="2382"/>
                </a:lnTo>
                <a:lnTo>
                  <a:pt x="335757" y="0"/>
                </a:lnTo>
                <a:lnTo>
                  <a:pt x="276225" y="7144"/>
                </a:lnTo>
                <a:lnTo>
                  <a:pt x="259557" y="14288"/>
                </a:lnTo>
                <a:lnTo>
                  <a:pt x="252413" y="23813"/>
                </a:lnTo>
                <a:lnTo>
                  <a:pt x="252413" y="40482"/>
                </a:lnTo>
                <a:lnTo>
                  <a:pt x="269082" y="61913"/>
                </a:lnTo>
                <a:lnTo>
                  <a:pt x="335757" y="116682"/>
                </a:lnTo>
                <a:lnTo>
                  <a:pt x="364332" y="147638"/>
                </a:lnTo>
                <a:lnTo>
                  <a:pt x="383382" y="173832"/>
                </a:lnTo>
                <a:lnTo>
                  <a:pt x="390525" y="195263"/>
                </a:lnTo>
                <a:lnTo>
                  <a:pt x="388144" y="235744"/>
                </a:lnTo>
                <a:lnTo>
                  <a:pt x="361950" y="314325"/>
                </a:lnTo>
                <a:lnTo>
                  <a:pt x="297657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843FFAA-B4FD-4621-8E0D-7600F75E908E}"/>
              </a:ext>
            </a:extLst>
          </p:cNvPr>
          <p:cNvSpPr/>
          <p:nvPr/>
        </p:nvSpPr>
        <p:spPr>
          <a:xfrm>
            <a:off x="4665663" y="2576513"/>
            <a:ext cx="2273300" cy="500062"/>
          </a:xfrm>
          <a:custGeom>
            <a:avLst/>
            <a:gdLst>
              <a:gd name="connsiteX0" fmla="*/ 1026319 w 2274094"/>
              <a:gd name="connsiteY0" fmla="*/ 202406 h 500062"/>
              <a:gd name="connsiteX1" fmla="*/ 735806 w 2274094"/>
              <a:gd name="connsiteY1" fmla="*/ 238125 h 500062"/>
              <a:gd name="connsiteX2" fmla="*/ 578644 w 2274094"/>
              <a:gd name="connsiteY2" fmla="*/ 252412 h 500062"/>
              <a:gd name="connsiteX3" fmla="*/ 447675 w 2274094"/>
              <a:gd name="connsiteY3" fmla="*/ 264318 h 500062"/>
              <a:gd name="connsiteX4" fmla="*/ 388144 w 2274094"/>
              <a:gd name="connsiteY4" fmla="*/ 271462 h 500062"/>
              <a:gd name="connsiteX5" fmla="*/ 338137 w 2274094"/>
              <a:gd name="connsiteY5" fmla="*/ 271462 h 500062"/>
              <a:gd name="connsiteX6" fmla="*/ 269081 w 2274094"/>
              <a:gd name="connsiteY6" fmla="*/ 261937 h 500062"/>
              <a:gd name="connsiteX7" fmla="*/ 195262 w 2274094"/>
              <a:gd name="connsiteY7" fmla="*/ 240506 h 500062"/>
              <a:gd name="connsiteX8" fmla="*/ 135731 w 2274094"/>
              <a:gd name="connsiteY8" fmla="*/ 214312 h 500062"/>
              <a:gd name="connsiteX9" fmla="*/ 90487 w 2274094"/>
              <a:gd name="connsiteY9" fmla="*/ 188118 h 500062"/>
              <a:gd name="connsiteX10" fmla="*/ 52387 w 2274094"/>
              <a:gd name="connsiteY10" fmla="*/ 169068 h 500062"/>
              <a:gd name="connsiteX11" fmla="*/ 28575 w 2274094"/>
              <a:gd name="connsiteY11" fmla="*/ 161925 h 500062"/>
              <a:gd name="connsiteX12" fmla="*/ 11906 w 2274094"/>
              <a:gd name="connsiteY12" fmla="*/ 161925 h 500062"/>
              <a:gd name="connsiteX13" fmla="*/ 4762 w 2274094"/>
              <a:gd name="connsiteY13" fmla="*/ 169068 h 500062"/>
              <a:gd name="connsiteX14" fmla="*/ 0 w 2274094"/>
              <a:gd name="connsiteY14" fmla="*/ 188118 h 500062"/>
              <a:gd name="connsiteX15" fmla="*/ 16669 w 2274094"/>
              <a:gd name="connsiteY15" fmla="*/ 230981 h 500062"/>
              <a:gd name="connsiteX16" fmla="*/ 76200 w 2274094"/>
              <a:gd name="connsiteY16" fmla="*/ 311943 h 500062"/>
              <a:gd name="connsiteX17" fmla="*/ 119062 w 2274094"/>
              <a:gd name="connsiteY17" fmla="*/ 361950 h 500062"/>
              <a:gd name="connsiteX18" fmla="*/ 161925 w 2274094"/>
              <a:gd name="connsiteY18" fmla="*/ 407193 h 500062"/>
              <a:gd name="connsiteX19" fmla="*/ 188119 w 2274094"/>
              <a:gd name="connsiteY19" fmla="*/ 431006 h 500062"/>
              <a:gd name="connsiteX20" fmla="*/ 226219 w 2274094"/>
              <a:gd name="connsiteY20" fmla="*/ 459581 h 500062"/>
              <a:gd name="connsiteX21" fmla="*/ 266700 w 2274094"/>
              <a:gd name="connsiteY21" fmla="*/ 481012 h 500062"/>
              <a:gd name="connsiteX22" fmla="*/ 309562 w 2274094"/>
              <a:gd name="connsiteY22" fmla="*/ 495300 h 500062"/>
              <a:gd name="connsiteX23" fmla="*/ 345281 w 2274094"/>
              <a:gd name="connsiteY23" fmla="*/ 500062 h 500062"/>
              <a:gd name="connsiteX24" fmla="*/ 426244 w 2274094"/>
              <a:gd name="connsiteY24" fmla="*/ 483393 h 500062"/>
              <a:gd name="connsiteX25" fmla="*/ 545306 w 2274094"/>
              <a:gd name="connsiteY25" fmla="*/ 454818 h 500062"/>
              <a:gd name="connsiteX26" fmla="*/ 757237 w 2274094"/>
              <a:gd name="connsiteY26" fmla="*/ 416718 h 500062"/>
              <a:gd name="connsiteX27" fmla="*/ 992981 w 2274094"/>
              <a:gd name="connsiteY27" fmla="*/ 381000 h 500062"/>
              <a:gd name="connsiteX28" fmla="*/ 1240631 w 2274094"/>
              <a:gd name="connsiteY28" fmla="*/ 342900 h 500062"/>
              <a:gd name="connsiteX29" fmla="*/ 1533525 w 2274094"/>
              <a:gd name="connsiteY29" fmla="*/ 304800 h 500062"/>
              <a:gd name="connsiteX30" fmla="*/ 1857375 w 2274094"/>
              <a:gd name="connsiteY30" fmla="*/ 266700 h 500062"/>
              <a:gd name="connsiteX31" fmla="*/ 2040731 w 2274094"/>
              <a:gd name="connsiteY31" fmla="*/ 250031 h 500062"/>
              <a:gd name="connsiteX32" fmla="*/ 2105025 w 2274094"/>
              <a:gd name="connsiteY32" fmla="*/ 247650 h 500062"/>
              <a:gd name="connsiteX33" fmla="*/ 2171700 w 2274094"/>
              <a:gd name="connsiteY33" fmla="*/ 240506 h 500062"/>
              <a:gd name="connsiteX34" fmla="*/ 2221706 w 2274094"/>
              <a:gd name="connsiteY34" fmla="*/ 228600 h 500062"/>
              <a:gd name="connsiteX35" fmla="*/ 2252662 w 2274094"/>
              <a:gd name="connsiteY35" fmla="*/ 204787 h 500062"/>
              <a:gd name="connsiteX36" fmla="*/ 2264569 w 2274094"/>
              <a:gd name="connsiteY36" fmla="*/ 190500 h 500062"/>
              <a:gd name="connsiteX37" fmla="*/ 2271712 w 2274094"/>
              <a:gd name="connsiteY37" fmla="*/ 169068 h 500062"/>
              <a:gd name="connsiteX38" fmla="*/ 2274094 w 2274094"/>
              <a:gd name="connsiteY38" fmla="*/ 150018 h 500062"/>
              <a:gd name="connsiteX39" fmla="*/ 2264569 w 2274094"/>
              <a:gd name="connsiteY39" fmla="*/ 128587 h 500062"/>
              <a:gd name="connsiteX40" fmla="*/ 2243137 w 2274094"/>
              <a:gd name="connsiteY40" fmla="*/ 109537 h 500062"/>
              <a:gd name="connsiteX41" fmla="*/ 2197894 w 2274094"/>
              <a:gd name="connsiteY41" fmla="*/ 80962 h 500062"/>
              <a:gd name="connsiteX42" fmla="*/ 2150269 w 2274094"/>
              <a:gd name="connsiteY42" fmla="*/ 57150 h 500062"/>
              <a:gd name="connsiteX43" fmla="*/ 2107406 w 2274094"/>
              <a:gd name="connsiteY43" fmla="*/ 45243 h 500062"/>
              <a:gd name="connsiteX44" fmla="*/ 2002631 w 2274094"/>
              <a:gd name="connsiteY44" fmla="*/ 21431 h 500062"/>
              <a:gd name="connsiteX45" fmla="*/ 1909762 w 2274094"/>
              <a:gd name="connsiteY45" fmla="*/ 7143 h 500062"/>
              <a:gd name="connsiteX46" fmla="*/ 1838325 w 2274094"/>
              <a:gd name="connsiteY46" fmla="*/ 0 h 500062"/>
              <a:gd name="connsiteX47" fmla="*/ 1785937 w 2274094"/>
              <a:gd name="connsiteY47" fmla="*/ 0 h 500062"/>
              <a:gd name="connsiteX48" fmla="*/ 1764506 w 2274094"/>
              <a:gd name="connsiteY48" fmla="*/ 0 h 500062"/>
              <a:gd name="connsiteX49" fmla="*/ 1740694 w 2274094"/>
              <a:gd name="connsiteY49" fmla="*/ 11906 h 500062"/>
              <a:gd name="connsiteX50" fmla="*/ 1683544 w 2274094"/>
              <a:gd name="connsiteY50" fmla="*/ 50006 h 500062"/>
              <a:gd name="connsiteX51" fmla="*/ 1607344 w 2274094"/>
              <a:gd name="connsiteY51" fmla="*/ 90487 h 500062"/>
              <a:gd name="connsiteX52" fmla="*/ 1488281 w 2274094"/>
              <a:gd name="connsiteY52" fmla="*/ 116681 h 500062"/>
              <a:gd name="connsiteX53" fmla="*/ 1223962 w 2274094"/>
              <a:gd name="connsiteY53" fmla="*/ 169068 h 500062"/>
              <a:gd name="connsiteX54" fmla="*/ 1026319 w 2274094"/>
              <a:gd name="connsiteY54" fmla="*/ 202406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4094" h="500062">
                <a:moveTo>
                  <a:pt x="1026319" y="202406"/>
                </a:moveTo>
                <a:lnTo>
                  <a:pt x="735806" y="238125"/>
                </a:lnTo>
                <a:lnTo>
                  <a:pt x="578644" y="252412"/>
                </a:lnTo>
                <a:lnTo>
                  <a:pt x="447675" y="264318"/>
                </a:lnTo>
                <a:lnTo>
                  <a:pt x="388144" y="271462"/>
                </a:lnTo>
                <a:lnTo>
                  <a:pt x="338137" y="271462"/>
                </a:lnTo>
                <a:lnTo>
                  <a:pt x="269081" y="261937"/>
                </a:lnTo>
                <a:lnTo>
                  <a:pt x="195262" y="240506"/>
                </a:lnTo>
                <a:lnTo>
                  <a:pt x="135731" y="214312"/>
                </a:lnTo>
                <a:lnTo>
                  <a:pt x="90487" y="188118"/>
                </a:lnTo>
                <a:lnTo>
                  <a:pt x="52387" y="169068"/>
                </a:lnTo>
                <a:lnTo>
                  <a:pt x="28575" y="161925"/>
                </a:lnTo>
                <a:lnTo>
                  <a:pt x="11906" y="161925"/>
                </a:lnTo>
                <a:lnTo>
                  <a:pt x="4762" y="169068"/>
                </a:lnTo>
                <a:lnTo>
                  <a:pt x="0" y="188118"/>
                </a:lnTo>
                <a:lnTo>
                  <a:pt x="16669" y="230981"/>
                </a:lnTo>
                <a:lnTo>
                  <a:pt x="76200" y="311943"/>
                </a:lnTo>
                <a:lnTo>
                  <a:pt x="119062" y="361950"/>
                </a:lnTo>
                <a:lnTo>
                  <a:pt x="161925" y="407193"/>
                </a:lnTo>
                <a:lnTo>
                  <a:pt x="188119" y="431006"/>
                </a:lnTo>
                <a:lnTo>
                  <a:pt x="226219" y="459581"/>
                </a:lnTo>
                <a:lnTo>
                  <a:pt x="266700" y="481012"/>
                </a:lnTo>
                <a:lnTo>
                  <a:pt x="309562" y="495300"/>
                </a:lnTo>
                <a:lnTo>
                  <a:pt x="345281" y="500062"/>
                </a:lnTo>
                <a:lnTo>
                  <a:pt x="426244" y="483393"/>
                </a:lnTo>
                <a:lnTo>
                  <a:pt x="545306" y="454818"/>
                </a:lnTo>
                <a:lnTo>
                  <a:pt x="757237" y="416718"/>
                </a:lnTo>
                <a:lnTo>
                  <a:pt x="992981" y="381000"/>
                </a:lnTo>
                <a:lnTo>
                  <a:pt x="1240631" y="342900"/>
                </a:lnTo>
                <a:lnTo>
                  <a:pt x="1533525" y="304800"/>
                </a:lnTo>
                <a:lnTo>
                  <a:pt x="1857375" y="266700"/>
                </a:lnTo>
                <a:lnTo>
                  <a:pt x="2040731" y="250031"/>
                </a:lnTo>
                <a:lnTo>
                  <a:pt x="2105025" y="247650"/>
                </a:lnTo>
                <a:lnTo>
                  <a:pt x="2171700" y="240506"/>
                </a:lnTo>
                <a:lnTo>
                  <a:pt x="2221706" y="228600"/>
                </a:lnTo>
                <a:lnTo>
                  <a:pt x="2252662" y="204787"/>
                </a:lnTo>
                <a:lnTo>
                  <a:pt x="2264569" y="190500"/>
                </a:lnTo>
                <a:lnTo>
                  <a:pt x="2271712" y="169068"/>
                </a:lnTo>
                <a:lnTo>
                  <a:pt x="2274094" y="150018"/>
                </a:lnTo>
                <a:lnTo>
                  <a:pt x="2264569" y="128587"/>
                </a:lnTo>
                <a:lnTo>
                  <a:pt x="2243137" y="109537"/>
                </a:lnTo>
                <a:lnTo>
                  <a:pt x="2197894" y="80962"/>
                </a:lnTo>
                <a:lnTo>
                  <a:pt x="2150269" y="57150"/>
                </a:lnTo>
                <a:lnTo>
                  <a:pt x="2107406" y="45243"/>
                </a:lnTo>
                <a:lnTo>
                  <a:pt x="2002631" y="21431"/>
                </a:lnTo>
                <a:lnTo>
                  <a:pt x="1909762" y="7143"/>
                </a:lnTo>
                <a:lnTo>
                  <a:pt x="1838325" y="0"/>
                </a:lnTo>
                <a:lnTo>
                  <a:pt x="1785937" y="0"/>
                </a:lnTo>
                <a:lnTo>
                  <a:pt x="1764506" y="0"/>
                </a:lnTo>
                <a:lnTo>
                  <a:pt x="1740694" y="11906"/>
                </a:lnTo>
                <a:lnTo>
                  <a:pt x="1683544" y="50006"/>
                </a:lnTo>
                <a:lnTo>
                  <a:pt x="1607344" y="90487"/>
                </a:lnTo>
                <a:lnTo>
                  <a:pt x="1488281" y="116681"/>
                </a:lnTo>
                <a:lnTo>
                  <a:pt x="1223962" y="169068"/>
                </a:lnTo>
                <a:lnTo>
                  <a:pt x="102631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FEB37F5-2D1A-4CBF-B98C-AFCB3800E695}"/>
              </a:ext>
            </a:extLst>
          </p:cNvPr>
          <p:cNvSpPr/>
          <p:nvPr/>
        </p:nvSpPr>
        <p:spPr>
          <a:xfrm>
            <a:off x="2757488" y="2716213"/>
            <a:ext cx="739775" cy="542925"/>
          </a:xfrm>
          <a:custGeom>
            <a:avLst/>
            <a:gdLst>
              <a:gd name="connsiteX0" fmla="*/ 369093 w 740568"/>
              <a:gd name="connsiteY0" fmla="*/ 388144 h 542925"/>
              <a:gd name="connsiteX1" fmla="*/ 245268 w 740568"/>
              <a:gd name="connsiteY1" fmla="*/ 321469 h 542925"/>
              <a:gd name="connsiteX2" fmla="*/ 128587 w 740568"/>
              <a:gd name="connsiteY2" fmla="*/ 259557 h 542925"/>
              <a:gd name="connsiteX3" fmla="*/ 42862 w 740568"/>
              <a:gd name="connsiteY3" fmla="*/ 211932 h 542925"/>
              <a:gd name="connsiteX4" fmla="*/ 28575 w 740568"/>
              <a:gd name="connsiteY4" fmla="*/ 204788 h 542925"/>
              <a:gd name="connsiteX5" fmla="*/ 14287 w 740568"/>
              <a:gd name="connsiteY5" fmla="*/ 188119 h 542925"/>
              <a:gd name="connsiteX6" fmla="*/ 4762 w 740568"/>
              <a:gd name="connsiteY6" fmla="*/ 161925 h 542925"/>
              <a:gd name="connsiteX7" fmla="*/ 0 w 740568"/>
              <a:gd name="connsiteY7" fmla="*/ 130969 h 542925"/>
              <a:gd name="connsiteX8" fmla="*/ 4762 w 740568"/>
              <a:gd name="connsiteY8" fmla="*/ 100013 h 542925"/>
              <a:gd name="connsiteX9" fmla="*/ 23812 w 740568"/>
              <a:gd name="connsiteY9" fmla="*/ 59532 h 542925"/>
              <a:gd name="connsiteX10" fmla="*/ 38100 w 740568"/>
              <a:gd name="connsiteY10" fmla="*/ 42863 h 542925"/>
              <a:gd name="connsiteX11" fmla="*/ 61912 w 740568"/>
              <a:gd name="connsiteY11" fmla="*/ 26194 h 542925"/>
              <a:gd name="connsiteX12" fmla="*/ 102393 w 740568"/>
              <a:gd name="connsiteY12" fmla="*/ 9525 h 542925"/>
              <a:gd name="connsiteX13" fmla="*/ 161925 w 740568"/>
              <a:gd name="connsiteY13" fmla="*/ 0 h 542925"/>
              <a:gd name="connsiteX14" fmla="*/ 252412 w 740568"/>
              <a:gd name="connsiteY14" fmla="*/ 30957 h 542925"/>
              <a:gd name="connsiteX15" fmla="*/ 340518 w 740568"/>
              <a:gd name="connsiteY15" fmla="*/ 97632 h 542925"/>
              <a:gd name="connsiteX16" fmla="*/ 440531 w 740568"/>
              <a:gd name="connsiteY16" fmla="*/ 180975 h 542925"/>
              <a:gd name="connsiteX17" fmla="*/ 523875 w 740568"/>
              <a:gd name="connsiteY17" fmla="*/ 257175 h 542925"/>
              <a:gd name="connsiteX18" fmla="*/ 600075 w 740568"/>
              <a:gd name="connsiteY18" fmla="*/ 330994 h 542925"/>
              <a:gd name="connsiteX19" fmla="*/ 740568 w 740568"/>
              <a:gd name="connsiteY19" fmla="*/ 471488 h 542925"/>
              <a:gd name="connsiteX20" fmla="*/ 685800 w 740568"/>
              <a:gd name="connsiteY20" fmla="*/ 542925 h 542925"/>
              <a:gd name="connsiteX21" fmla="*/ 583406 w 740568"/>
              <a:gd name="connsiteY21" fmla="*/ 502444 h 542925"/>
              <a:gd name="connsiteX22" fmla="*/ 504825 w 740568"/>
              <a:gd name="connsiteY22" fmla="*/ 464344 h 542925"/>
              <a:gd name="connsiteX23" fmla="*/ 369093 w 740568"/>
              <a:gd name="connsiteY23" fmla="*/ 3881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40568" h="542925">
                <a:moveTo>
                  <a:pt x="369093" y="388144"/>
                </a:moveTo>
                <a:lnTo>
                  <a:pt x="245268" y="321469"/>
                </a:lnTo>
                <a:lnTo>
                  <a:pt x="128587" y="259557"/>
                </a:lnTo>
                <a:lnTo>
                  <a:pt x="42862" y="211932"/>
                </a:lnTo>
                <a:lnTo>
                  <a:pt x="28575" y="204788"/>
                </a:lnTo>
                <a:lnTo>
                  <a:pt x="14287" y="188119"/>
                </a:lnTo>
                <a:lnTo>
                  <a:pt x="4762" y="161925"/>
                </a:lnTo>
                <a:lnTo>
                  <a:pt x="0" y="130969"/>
                </a:lnTo>
                <a:lnTo>
                  <a:pt x="4762" y="100013"/>
                </a:lnTo>
                <a:lnTo>
                  <a:pt x="23812" y="59532"/>
                </a:lnTo>
                <a:lnTo>
                  <a:pt x="38100" y="42863"/>
                </a:lnTo>
                <a:lnTo>
                  <a:pt x="61912" y="26194"/>
                </a:lnTo>
                <a:lnTo>
                  <a:pt x="102393" y="9525"/>
                </a:lnTo>
                <a:lnTo>
                  <a:pt x="161925" y="0"/>
                </a:lnTo>
                <a:lnTo>
                  <a:pt x="252412" y="30957"/>
                </a:lnTo>
                <a:lnTo>
                  <a:pt x="340518" y="97632"/>
                </a:lnTo>
                <a:lnTo>
                  <a:pt x="440531" y="180975"/>
                </a:lnTo>
                <a:lnTo>
                  <a:pt x="523875" y="257175"/>
                </a:lnTo>
                <a:lnTo>
                  <a:pt x="600075" y="330994"/>
                </a:lnTo>
                <a:lnTo>
                  <a:pt x="740568" y="471488"/>
                </a:lnTo>
                <a:lnTo>
                  <a:pt x="685800" y="542925"/>
                </a:lnTo>
                <a:lnTo>
                  <a:pt x="583406" y="502444"/>
                </a:lnTo>
                <a:lnTo>
                  <a:pt x="504825" y="464344"/>
                </a:lnTo>
                <a:lnTo>
                  <a:pt x="369093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22752AD-80E1-4102-8E8C-5170AECB806E}"/>
              </a:ext>
            </a:extLst>
          </p:cNvPr>
          <p:cNvSpPr/>
          <p:nvPr/>
        </p:nvSpPr>
        <p:spPr>
          <a:xfrm>
            <a:off x="2716213" y="2144713"/>
            <a:ext cx="1565275" cy="1866900"/>
          </a:xfrm>
          <a:custGeom>
            <a:avLst/>
            <a:gdLst>
              <a:gd name="connsiteX0" fmla="*/ 985838 w 1564482"/>
              <a:gd name="connsiteY0" fmla="*/ 597694 h 1866900"/>
              <a:gd name="connsiteX1" fmla="*/ 821532 w 1564482"/>
              <a:gd name="connsiteY1" fmla="*/ 823913 h 1866900"/>
              <a:gd name="connsiteX2" fmla="*/ 700088 w 1564482"/>
              <a:gd name="connsiteY2" fmla="*/ 985838 h 1866900"/>
              <a:gd name="connsiteX3" fmla="*/ 654844 w 1564482"/>
              <a:gd name="connsiteY3" fmla="*/ 1069182 h 1866900"/>
              <a:gd name="connsiteX4" fmla="*/ 545307 w 1564482"/>
              <a:gd name="connsiteY4" fmla="*/ 1207294 h 1866900"/>
              <a:gd name="connsiteX5" fmla="*/ 388144 w 1564482"/>
              <a:gd name="connsiteY5" fmla="*/ 1400175 h 1866900"/>
              <a:gd name="connsiteX6" fmla="*/ 266700 w 1564482"/>
              <a:gd name="connsiteY6" fmla="*/ 1545432 h 1866900"/>
              <a:gd name="connsiteX7" fmla="*/ 216694 w 1564482"/>
              <a:gd name="connsiteY7" fmla="*/ 1600200 h 1866900"/>
              <a:gd name="connsiteX8" fmla="*/ 176213 w 1564482"/>
              <a:gd name="connsiteY8" fmla="*/ 1640682 h 1866900"/>
              <a:gd name="connsiteX9" fmla="*/ 116682 w 1564482"/>
              <a:gd name="connsiteY9" fmla="*/ 1693069 h 1866900"/>
              <a:gd name="connsiteX10" fmla="*/ 28575 w 1564482"/>
              <a:gd name="connsiteY10" fmla="*/ 1766888 h 1866900"/>
              <a:gd name="connsiteX11" fmla="*/ 4763 w 1564482"/>
              <a:gd name="connsiteY11" fmla="*/ 1790700 h 1866900"/>
              <a:gd name="connsiteX12" fmla="*/ 0 w 1564482"/>
              <a:gd name="connsiteY12" fmla="*/ 1804988 h 1866900"/>
              <a:gd name="connsiteX13" fmla="*/ 4763 w 1564482"/>
              <a:gd name="connsiteY13" fmla="*/ 1866900 h 1866900"/>
              <a:gd name="connsiteX14" fmla="*/ 195263 w 1564482"/>
              <a:gd name="connsiteY14" fmla="*/ 1840707 h 1866900"/>
              <a:gd name="connsiteX15" fmla="*/ 321469 w 1564482"/>
              <a:gd name="connsiteY15" fmla="*/ 1695450 h 1866900"/>
              <a:gd name="connsiteX16" fmla="*/ 490538 w 1564482"/>
              <a:gd name="connsiteY16" fmla="*/ 1521619 h 1866900"/>
              <a:gd name="connsiteX17" fmla="*/ 673894 w 1564482"/>
              <a:gd name="connsiteY17" fmla="*/ 1323975 h 1866900"/>
              <a:gd name="connsiteX18" fmla="*/ 840582 w 1564482"/>
              <a:gd name="connsiteY18" fmla="*/ 1133475 h 1866900"/>
              <a:gd name="connsiteX19" fmla="*/ 1002507 w 1564482"/>
              <a:gd name="connsiteY19" fmla="*/ 942975 h 1866900"/>
              <a:gd name="connsiteX20" fmla="*/ 1164432 w 1564482"/>
              <a:gd name="connsiteY20" fmla="*/ 742950 h 1866900"/>
              <a:gd name="connsiteX21" fmla="*/ 1302544 w 1564482"/>
              <a:gd name="connsiteY21" fmla="*/ 569119 h 1866900"/>
              <a:gd name="connsiteX22" fmla="*/ 1338263 w 1564482"/>
              <a:gd name="connsiteY22" fmla="*/ 523875 h 1866900"/>
              <a:gd name="connsiteX23" fmla="*/ 1383507 w 1564482"/>
              <a:gd name="connsiteY23" fmla="*/ 488157 h 1866900"/>
              <a:gd name="connsiteX24" fmla="*/ 1450182 w 1564482"/>
              <a:gd name="connsiteY24" fmla="*/ 438150 h 1866900"/>
              <a:gd name="connsiteX25" fmla="*/ 1497807 w 1564482"/>
              <a:gd name="connsiteY25" fmla="*/ 409575 h 1866900"/>
              <a:gd name="connsiteX26" fmla="*/ 1535907 w 1564482"/>
              <a:gd name="connsiteY26" fmla="*/ 388144 h 1866900"/>
              <a:gd name="connsiteX27" fmla="*/ 1557338 w 1564482"/>
              <a:gd name="connsiteY27" fmla="*/ 364332 h 1866900"/>
              <a:gd name="connsiteX28" fmla="*/ 1564482 w 1564482"/>
              <a:gd name="connsiteY28" fmla="*/ 340519 h 1866900"/>
              <a:gd name="connsiteX29" fmla="*/ 1564482 w 1564482"/>
              <a:gd name="connsiteY29" fmla="*/ 316707 h 1866900"/>
              <a:gd name="connsiteX30" fmla="*/ 1552575 w 1564482"/>
              <a:gd name="connsiteY30" fmla="*/ 283369 h 1866900"/>
              <a:gd name="connsiteX31" fmla="*/ 1500188 w 1564482"/>
              <a:gd name="connsiteY31" fmla="*/ 197644 h 1866900"/>
              <a:gd name="connsiteX32" fmla="*/ 1443038 w 1564482"/>
              <a:gd name="connsiteY32" fmla="*/ 126207 h 1866900"/>
              <a:gd name="connsiteX33" fmla="*/ 1407319 w 1564482"/>
              <a:gd name="connsiteY33" fmla="*/ 90488 h 1866900"/>
              <a:gd name="connsiteX34" fmla="*/ 1364457 w 1564482"/>
              <a:gd name="connsiteY34" fmla="*/ 54769 h 1866900"/>
              <a:gd name="connsiteX35" fmla="*/ 1316832 w 1564482"/>
              <a:gd name="connsiteY35" fmla="*/ 23813 h 1866900"/>
              <a:gd name="connsiteX36" fmla="*/ 1283494 w 1564482"/>
              <a:gd name="connsiteY36" fmla="*/ 9525 h 1866900"/>
              <a:gd name="connsiteX37" fmla="*/ 1247775 w 1564482"/>
              <a:gd name="connsiteY37" fmla="*/ 0 h 1866900"/>
              <a:gd name="connsiteX38" fmla="*/ 1226344 w 1564482"/>
              <a:gd name="connsiteY38" fmla="*/ 0 h 1866900"/>
              <a:gd name="connsiteX39" fmla="*/ 1219200 w 1564482"/>
              <a:gd name="connsiteY39" fmla="*/ 4763 h 1866900"/>
              <a:gd name="connsiteX40" fmla="*/ 1212057 w 1564482"/>
              <a:gd name="connsiteY40" fmla="*/ 14288 h 1866900"/>
              <a:gd name="connsiteX41" fmla="*/ 1214438 w 1564482"/>
              <a:gd name="connsiteY41" fmla="*/ 42863 h 1866900"/>
              <a:gd name="connsiteX42" fmla="*/ 1228725 w 1564482"/>
              <a:gd name="connsiteY42" fmla="*/ 85725 h 1866900"/>
              <a:gd name="connsiteX43" fmla="*/ 1240632 w 1564482"/>
              <a:gd name="connsiteY43" fmla="*/ 114300 h 1866900"/>
              <a:gd name="connsiteX44" fmla="*/ 1243013 w 1564482"/>
              <a:gd name="connsiteY44" fmla="*/ 145257 h 1866900"/>
              <a:gd name="connsiteX45" fmla="*/ 1243013 w 1564482"/>
              <a:gd name="connsiteY45" fmla="*/ 183357 h 1866900"/>
              <a:gd name="connsiteX46" fmla="*/ 1228725 w 1564482"/>
              <a:gd name="connsiteY46" fmla="*/ 228600 h 1866900"/>
              <a:gd name="connsiteX47" fmla="*/ 1166813 w 1564482"/>
              <a:gd name="connsiteY47" fmla="*/ 330994 h 1866900"/>
              <a:gd name="connsiteX48" fmla="*/ 985838 w 1564482"/>
              <a:gd name="connsiteY48" fmla="*/ 5976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64482" h="1866900">
                <a:moveTo>
                  <a:pt x="985838" y="597694"/>
                </a:moveTo>
                <a:lnTo>
                  <a:pt x="821532" y="823913"/>
                </a:lnTo>
                <a:lnTo>
                  <a:pt x="700088" y="985838"/>
                </a:lnTo>
                <a:lnTo>
                  <a:pt x="654844" y="1069182"/>
                </a:lnTo>
                <a:lnTo>
                  <a:pt x="545307" y="1207294"/>
                </a:lnTo>
                <a:lnTo>
                  <a:pt x="388144" y="1400175"/>
                </a:lnTo>
                <a:lnTo>
                  <a:pt x="266700" y="1545432"/>
                </a:lnTo>
                <a:lnTo>
                  <a:pt x="216694" y="1600200"/>
                </a:lnTo>
                <a:lnTo>
                  <a:pt x="176213" y="1640682"/>
                </a:lnTo>
                <a:lnTo>
                  <a:pt x="116682" y="1693069"/>
                </a:lnTo>
                <a:lnTo>
                  <a:pt x="28575" y="1766888"/>
                </a:lnTo>
                <a:lnTo>
                  <a:pt x="4763" y="1790700"/>
                </a:lnTo>
                <a:lnTo>
                  <a:pt x="0" y="1804988"/>
                </a:lnTo>
                <a:lnTo>
                  <a:pt x="4763" y="1866900"/>
                </a:lnTo>
                <a:lnTo>
                  <a:pt x="195263" y="1840707"/>
                </a:lnTo>
                <a:lnTo>
                  <a:pt x="321469" y="1695450"/>
                </a:lnTo>
                <a:lnTo>
                  <a:pt x="490538" y="1521619"/>
                </a:lnTo>
                <a:lnTo>
                  <a:pt x="673894" y="1323975"/>
                </a:lnTo>
                <a:lnTo>
                  <a:pt x="840582" y="1133475"/>
                </a:lnTo>
                <a:lnTo>
                  <a:pt x="1002507" y="942975"/>
                </a:lnTo>
                <a:lnTo>
                  <a:pt x="1164432" y="742950"/>
                </a:lnTo>
                <a:lnTo>
                  <a:pt x="1302544" y="569119"/>
                </a:lnTo>
                <a:lnTo>
                  <a:pt x="1338263" y="523875"/>
                </a:lnTo>
                <a:lnTo>
                  <a:pt x="1383507" y="488157"/>
                </a:lnTo>
                <a:lnTo>
                  <a:pt x="1450182" y="438150"/>
                </a:lnTo>
                <a:lnTo>
                  <a:pt x="1497807" y="409575"/>
                </a:lnTo>
                <a:lnTo>
                  <a:pt x="1535907" y="388144"/>
                </a:lnTo>
                <a:lnTo>
                  <a:pt x="1557338" y="364332"/>
                </a:lnTo>
                <a:lnTo>
                  <a:pt x="1564482" y="340519"/>
                </a:lnTo>
                <a:lnTo>
                  <a:pt x="1564482" y="316707"/>
                </a:lnTo>
                <a:lnTo>
                  <a:pt x="1552575" y="283369"/>
                </a:lnTo>
                <a:lnTo>
                  <a:pt x="1500188" y="197644"/>
                </a:lnTo>
                <a:lnTo>
                  <a:pt x="1443038" y="126207"/>
                </a:lnTo>
                <a:lnTo>
                  <a:pt x="1407319" y="90488"/>
                </a:lnTo>
                <a:lnTo>
                  <a:pt x="1364457" y="54769"/>
                </a:lnTo>
                <a:lnTo>
                  <a:pt x="1316832" y="23813"/>
                </a:lnTo>
                <a:lnTo>
                  <a:pt x="1283494" y="9525"/>
                </a:lnTo>
                <a:lnTo>
                  <a:pt x="1247775" y="0"/>
                </a:lnTo>
                <a:lnTo>
                  <a:pt x="1226344" y="0"/>
                </a:lnTo>
                <a:lnTo>
                  <a:pt x="1219200" y="4763"/>
                </a:lnTo>
                <a:lnTo>
                  <a:pt x="1212057" y="14288"/>
                </a:lnTo>
                <a:lnTo>
                  <a:pt x="1214438" y="42863"/>
                </a:lnTo>
                <a:lnTo>
                  <a:pt x="1228725" y="85725"/>
                </a:lnTo>
                <a:lnTo>
                  <a:pt x="1240632" y="114300"/>
                </a:lnTo>
                <a:lnTo>
                  <a:pt x="1243013" y="145257"/>
                </a:lnTo>
                <a:lnTo>
                  <a:pt x="1243013" y="183357"/>
                </a:lnTo>
                <a:lnTo>
                  <a:pt x="1228725" y="228600"/>
                </a:lnTo>
                <a:lnTo>
                  <a:pt x="1166813" y="330994"/>
                </a:lnTo>
                <a:lnTo>
                  <a:pt x="985838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65B0AA0-E684-4F58-974D-BE9260752F81}"/>
              </a:ext>
            </a:extLst>
          </p:cNvPr>
          <p:cNvSpPr/>
          <p:nvPr/>
        </p:nvSpPr>
        <p:spPr>
          <a:xfrm>
            <a:off x="2719388" y="3638550"/>
            <a:ext cx="1539875" cy="538163"/>
          </a:xfrm>
          <a:custGeom>
            <a:avLst/>
            <a:gdLst>
              <a:gd name="connsiteX0" fmla="*/ 1066800 w 1540668"/>
              <a:gd name="connsiteY0" fmla="*/ 109538 h 538163"/>
              <a:gd name="connsiteX1" fmla="*/ 790575 w 1540668"/>
              <a:gd name="connsiteY1" fmla="*/ 171450 h 538163"/>
              <a:gd name="connsiteX2" fmla="*/ 521493 w 1540668"/>
              <a:gd name="connsiteY2" fmla="*/ 223838 h 538163"/>
              <a:gd name="connsiteX3" fmla="*/ 340518 w 1540668"/>
              <a:gd name="connsiteY3" fmla="*/ 257175 h 538163"/>
              <a:gd name="connsiteX4" fmla="*/ 319087 w 1540668"/>
              <a:gd name="connsiteY4" fmla="*/ 259556 h 538163"/>
              <a:gd name="connsiteX5" fmla="*/ 302418 w 1540668"/>
              <a:gd name="connsiteY5" fmla="*/ 257175 h 538163"/>
              <a:gd name="connsiteX6" fmla="*/ 257175 w 1540668"/>
              <a:gd name="connsiteY6" fmla="*/ 226219 h 538163"/>
              <a:gd name="connsiteX7" fmla="*/ 0 w 1540668"/>
              <a:gd name="connsiteY7" fmla="*/ 309563 h 538163"/>
              <a:gd name="connsiteX8" fmla="*/ 0 w 1540668"/>
              <a:gd name="connsiteY8" fmla="*/ 376238 h 538163"/>
              <a:gd name="connsiteX9" fmla="*/ 9525 w 1540668"/>
              <a:gd name="connsiteY9" fmla="*/ 423863 h 538163"/>
              <a:gd name="connsiteX10" fmla="*/ 28575 w 1540668"/>
              <a:gd name="connsiteY10" fmla="*/ 476250 h 538163"/>
              <a:gd name="connsiteX11" fmla="*/ 45243 w 1540668"/>
              <a:gd name="connsiteY11" fmla="*/ 507206 h 538163"/>
              <a:gd name="connsiteX12" fmla="*/ 57150 w 1540668"/>
              <a:gd name="connsiteY12" fmla="*/ 521494 h 538163"/>
              <a:gd name="connsiteX13" fmla="*/ 71437 w 1540668"/>
              <a:gd name="connsiteY13" fmla="*/ 531019 h 538163"/>
              <a:gd name="connsiteX14" fmla="*/ 92868 w 1540668"/>
              <a:gd name="connsiteY14" fmla="*/ 538163 h 538163"/>
              <a:gd name="connsiteX15" fmla="*/ 116681 w 1540668"/>
              <a:gd name="connsiteY15" fmla="*/ 538163 h 538163"/>
              <a:gd name="connsiteX16" fmla="*/ 169068 w 1540668"/>
              <a:gd name="connsiteY16" fmla="*/ 519113 h 538163"/>
              <a:gd name="connsiteX17" fmla="*/ 300037 w 1540668"/>
              <a:gd name="connsiteY17" fmla="*/ 461963 h 538163"/>
              <a:gd name="connsiteX18" fmla="*/ 476250 w 1540668"/>
              <a:gd name="connsiteY18" fmla="*/ 409575 h 538163"/>
              <a:gd name="connsiteX19" fmla="*/ 754856 w 1540668"/>
              <a:gd name="connsiteY19" fmla="*/ 326231 h 538163"/>
              <a:gd name="connsiteX20" fmla="*/ 1035843 w 1540668"/>
              <a:gd name="connsiteY20" fmla="*/ 254794 h 538163"/>
              <a:gd name="connsiteX21" fmla="*/ 1288256 w 1540668"/>
              <a:gd name="connsiteY21" fmla="*/ 171450 h 538163"/>
              <a:gd name="connsiteX22" fmla="*/ 1540668 w 1540668"/>
              <a:gd name="connsiteY22" fmla="*/ 85725 h 538163"/>
              <a:gd name="connsiteX23" fmla="*/ 1502568 w 1540668"/>
              <a:gd name="connsiteY23" fmla="*/ 0 h 538163"/>
              <a:gd name="connsiteX24" fmla="*/ 1278731 w 1540668"/>
              <a:gd name="connsiteY24" fmla="*/ 57150 h 538163"/>
              <a:gd name="connsiteX25" fmla="*/ 1066800 w 1540668"/>
              <a:gd name="connsiteY25" fmla="*/ 109538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0668" h="538163">
                <a:moveTo>
                  <a:pt x="1066800" y="109538"/>
                </a:moveTo>
                <a:lnTo>
                  <a:pt x="790575" y="171450"/>
                </a:lnTo>
                <a:lnTo>
                  <a:pt x="521493" y="223838"/>
                </a:lnTo>
                <a:lnTo>
                  <a:pt x="340518" y="257175"/>
                </a:lnTo>
                <a:lnTo>
                  <a:pt x="319087" y="259556"/>
                </a:lnTo>
                <a:lnTo>
                  <a:pt x="302418" y="257175"/>
                </a:lnTo>
                <a:lnTo>
                  <a:pt x="257175" y="226219"/>
                </a:lnTo>
                <a:lnTo>
                  <a:pt x="0" y="309563"/>
                </a:lnTo>
                <a:lnTo>
                  <a:pt x="0" y="376238"/>
                </a:lnTo>
                <a:lnTo>
                  <a:pt x="9525" y="423863"/>
                </a:lnTo>
                <a:lnTo>
                  <a:pt x="28575" y="476250"/>
                </a:lnTo>
                <a:lnTo>
                  <a:pt x="45243" y="507206"/>
                </a:lnTo>
                <a:lnTo>
                  <a:pt x="57150" y="521494"/>
                </a:lnTo>
                <a:lnTo>
                  <a:pt x="71437" y="531019"/>
                </a:lnTo>
                <a:lnTo>
                  <a:pt x="92868" y="538163"/>
                </a:lnTo>
                <a:lnTo>
                  <a:pt x="116681" y="538163"/>
                </a:lnTo>
                <a:lnTo>
                  <a:pt x="169068" y="519113"/>
                </a:lnTo>
                <a:lnTo>
                  <a:pt x="300037" y="461963"/>
                </a:lnTo>
                <a:lnTo>
                  <a:pt x="476250" y="409575"/>
                </a:lnTo>
                <a:lnTo>
                  <a:pt x="754856" y="326231"/>
                </a:lnTo>
                <a:lnTo>
                  <a:pt x="1035843" y="254794"/>
                </a:lnTo>
                <a:lnTo>
                  <a:pt x="1288256" y="171450"/>
                </a:lnTo>
                <a:lnTo>
                  <a:pt x="1540668" y="85725"/>
                </a:lnTo>
                <a:lnTo>
                  <a:pt x="1502568" y="0"/>
                </a:lnTo>
                <a:lnTo>
                  <a:pt x="1278731" y="57150"/>
                </a:lnTo>
                <a:lnTo>
                  <a:pt x="1066800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87E2C7B-0F06-490D-91D1-F2970B3C8CD5}"/>
              </a:ext>
            </a:extLst>
          </p:cNvPr>
          <p:cNvSpPr/>
          <p:nvPr/>
        </p:nvSpPr>
        <p:spPr>
          <a:xfrm>
            <a:off x="3905250" y="3233738"/>
            <a:ext cx="571500" cy="841375"/>
          </a:xfrm>
          <a:custGeom>
            <a:avLst/>
            <a:gdLst>
              <a:gd name="connsiteX0" fmla="*/ 102394 w 571500"/>
              <a:gd name="connsiteY0" fmla="*/ 276225 h 840581"/>
              <a:gd name="connsiteX1" fmla="*/ 159544 w 571500"/>
              <a:gd name="connsiteY1" fmla="*/ 419100 h 840581"/>
              <a:gd name="connsiteX2" fmla="*/ 188119 w 571500"/>
              <a:gd name="connsiteY2" fmla="*/ 478631 h 840581"/>
              <a:gd name="connsiteX3" fmla="*/ 233363 w 571500"/>
              <a:gd name="connsiteY3" fmla="*/ 523875 h 840581"/>
              <a:gd name="connsiteX4" fmla="*/ 309563 w 571500"/>
              <a:gd name="connsiteY4" fmla="*/ 652462 h 840581"/>
              <a:gd name="connsiteX5" fmla="*/ 371475 w 571500"/>
              <a:gd name="connsiteY5" fmla="*/ 742950 h 840581"/>
              <a:gd name="connsiteX6" fmla="*/ 414338 w 571500"/>
              <a:gd name="connsiteY6" fmla="*/ 797718 h 840581"/>
              <a:gd name="connsiteX7" fmla="*/ 450056 w 571500"/>
              <a:gd name="connsiteY7" fmla="*/ 821531 h 840581"/>
              <a:gd name="connsiteX8" fmla="*/ 481013 w 571500"/>
              <a:gd name="connsiteY8" fmla="*/ 835818 h 840581"/>
              <a:gd name="connsiteX9" fmla="*/ 504825 w 571500"/>
              <a:gd name="connsiteY9" fmla="*/ 840581 h 840581"/>
              <a:gd name="connsiteX10" fmla="*/ 523875 w 571500"/>
              <a:gd name="connsiteY10" fmla="*/ 835818 h 840581"/>
              <a:gd name="connsiteX11" fmla="*/ 540544 w 571500"/>
              <a:gd name="connsiteY11" fmla="*/ 823912 h 840581"/>
              <a:gd name="connsiteX12" fmla="*/ 559594 w 571500"/>
              <a:gd name="connsiteY12" fmla="*/ 795337 h 840581"/>
              <a:gd name="connsiteX13" fmla="*/ 571500 w 571500"/>
              <a:gd name="connsiteY13" fmla="*/ 754856 h 840581"/>
              <a:gd name="connsiteX14" fmla="*/ 571500 w 571500"/>
              <a:gd name="connsiteY14" fmla="*/ 733425 h 840581"/>
              <a:gd name="connsiteX15" fmla="*/ 559594 w 571500"/>
              <a:gd name="connsiteY15" fmla="*/ 657225 h 840581"/>
              <a:gd name="connsiteX16" fmla="*/ 533400 w 571500"/>
              <a:gd name="connsiteY16" fmla="*/ 542925 h 840581"/>
              <a:gd name="connsiteX17" fmla="*/ 502444 w 571500"/>
              <a:gd name="connsiteY17" fmla="*/ 442912 h 840581"/>
              <a:gd name="connsiteX18" fmla="*/ 490538 w 571500"/>
              <a:gd name="connsiteY18" fmla="*/ 407193 h 840581"/>
              <a:gd name="connsiteX19" fmla="*/ 469106 w 571500"/>
              <a:gd name="connsiteY19" fmla="*/ 383381 h 840581"/>
              <a:gd name="connsiteX20" fmla="*/ 376238 w 571500"/>
              <a:gd name="connsiteY20" fmla="*/ 311943 h 840581"/>
              <a:gd name="connsiteX21" fmla="*/ 250031 w 571500"/>
              <a:gd name="connsiteY21" fmla="*/ 200025 h 840581"/>
              <a:gd name="connsiteX22" fmla="*/ 102394 w 571500"/>
              <a:gd name="connsiteY22" fmla="*/ 61912 h 840581"/>
              <a:gd name="connsiteX23" fmla="*/ 59531 w 571500"/>
              <a:gd name="connsiteY23" fmla="*/ 19050 h 840581"/>
              <a:gd name="connsiteX24" fmla="*/ 35719 w 571500"/>
              <a:gd name="connsiteY24" fmla="*/ 4762 h 840581"/>
              <a:gd name="connsiteX25" fmla="*/ 9525 w 571500"/>
              <a:gd name="connsiteY25" fmla="*/ 0 h 840581"/>
              <a:gd name="connsiteX26" fmla="*/ 0 w 571500"/>
              <a:gd name="connsiteY26" fmla="*/ 7143 h 840581"/>
              <a:gd name="connsiteX27" fmla="*/ 0 w 571500"/>
              <a:gd name="connsiteY27" fmla="*/ 21431 h 840581"/>
              <a:gd name="connsiteX28" fmla="*/ 30956 w 571500"/>
              <a:gd name="connsiteY28" fmla="*/ 102393 h 840581"/>
              <a:gd name="connsiteX29" fmla="*/ 102394 w 571500"/>
              <a:gd name="connsiteY29" fmla="*/ 276225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1500" h="840581">
                <a:moveTo>
                  <a:pt x="102394" y="276225"/>
                </a:moveTo>
                <a:lnTo>
                  <a:pt x="159544" y="419100"/>
                </a:lnTo>
                <a:lnTo>
                  <a:pt x="188119" y="478631"/>
                </a:lnTo>
                <a:lnTo>
                  <a:pt x="233363" y="523875"/>
                </a:lnTo>
                <a:lnTo>
                  <a:pt x="309563" y="652462"/>
                </a:lnTo>
                <a:lnTo>
                  <a:pt x="371475" y="742950"/>
                </a:lnTo>
                <a:lnTo>
                  <a:pt x="414338" y="797718"/>
                </a:lnTo>
                <a:lnTo>
                  <a:pt x="450056" y="821531"/>
                </a:lnTo>
                <a:lnTo>
                  <a:pt x="481013" y="835818"/>
                </a:lnTo>
                <a:lnTo>
                  <a:pt x="504825" y="840581"/>
                </a:lnTo>
                <a:lnTo>
                  <a:pt x="523875" y="835818"/>
                </a:lnTo>
                <a:lnTo>
                  <a:pt x="540544" y="823912"/>
                </a:lnTo>
                <a:lnTo>
                  <a:pt x="559594" y="795337"/>
                </a:lnTo>
                <a:lnTo>
                  <a:pt x="571500" y="754856"/>
                </a:lnTo>
                <a:lnTo>
                  <a:pt x="571500" y="733425"/>
                </a:lnTo>
                <a:lnTo>
                  <a:pt x="559594" y="657225"/>
                </a:lnTo>
                <a:lnTo>
                  <a:pt x="533400" y="542925"/>
                </a:lnTo>
                <a:lnTo>
                  <a:pt x="502444" y="442912"/>
                </a:lnTo>
                <a:lnTo>
                  <a:pt x="490538" y="407193"/>
                </a:lnTo>
                <a:lnTo>
                  <a:pt x="469106" y="383381"/>
                </a:lnTo>
                <a:lnTo>
                  <a:pt x="376238" y="311943"/>
                </a:lnTo>
                <a:lnTo>
                  <a:pt x="250031" y="200025"/>
                </a:lnTo>
                <a:lnTo>
                  <a:pt x="102394" y="61912"/>
                </a:lnTo>
                <a:lnTo>
                  <a:pt x="59531" y="19050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1431"/>
                </a:lnTo>
                <a:lnTo>
                  <a:pt x="30956" y="102393"/>
                </a:lnTo>
                <a:lnTo>
                  <a:pt x="102394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CF3BB0C-1B1E-479C-BF73-220D88F05EC1}"/>
              </a:ext>
            </a:extLst>
          </p:cNvPr>
          <p:cNvSpPr/>
          <p:nvPr/>
        </p:nvSpPr>
        <p:spPr>
          <a:xfrm>
            <a:off x="3421063" y="3825875"/>
            <a:ext cx="327025" cy="2098675"/>
          </a:xfrm>
          <a:custGeom>
            <a:avLst/>
            <a:gdLst>
              <a:gd name="connsiteX0" fmla="*/ 285750 w 326571"/>
              <a:gd name="connsiteY0" fmla="*/ 669471 h 2098221"/>
              <a:gd name="connsiteX1" fmla="*/ 296635 w 326571"/>
              <a:gd name="connsiteY1" fmla="*/ 432707 h 2098221"/>
              <a:gd name="connsiteX2" fmla="*/ 304800 w 326571"/>
              <a:gd name="connsiteY2" fmla="*/ 285750 h 2098221"/>
              <a:gd name="connsiteX3" fmla="*/ 312964 w 326571"/>
              <a:gd name="connsiteY3" fmla="*/ 144235 h 2098221"/>
              <a:gd name="connsiteX4" fmla="*/ 326571 w 326571"/>
              <a:gd name="connsiteY4" fmla="*/ 0 h 2098221"/>
              <a:gd name="connsiteX5" fmla="*/ 21771 w 326571"/>
              <a:gd name="connsiteY5" fmla="*/ 76200 h 2098221"/>
              <a:gd name="connsiteX6" fmla="*/ 59871 w 326571"/>
              <a:gd name="connsiteY6" fmla="*/ 157842 h 2098221"/>
              <a:gd name="connsiteX7" fmla="*/ 70757 w 326571"/>
              <a:gd name="connsiteY7" fmla="*/ 209550 h 2098221"/>
              <a:gd name="connsiteX8" fmla="*/ 78921 w 326571"/>
              <a:gd name="connsiteY8" fmla="*/ 337457 h 2098221"/>
              <a:gd name="connsiteX9" fmla="*/ 78921 w 326571"/>
              <a:gd name="connsiteY9" fmla="*/ 560614 h 2098221"/>
              <a:gd name="connsiteX10" fmla="*/ 68035 w 326571"/>
              <a:gd name="connsiteY10" fmla="*/ 876300 h 2098221"/>
              <a:gd name="connsiteX11" fmla="*/ 54428 w 326571"/>
              <a:gd name="connsiteY11" fmla="*/ 1178378 h 2098221"/>
              <a:gd name="connsiteX12" fmla="*/ 32657 w 326571"/>
              <a:gd name="connsiteY12" fmla="*/ 1499507 h 2098221"/>
              <a:gd name="connsiteX13" fmla="*/ 29935 w 326571"/>
              <a:gd name="connsiteY13" fmla="*/ 1548492 h 2098221"/>
              <a:gd name="connsiteX14" fmla="*/ 16328 w 326571"/>
              <a:gd name="connsiteY14" fmla="*/ 1600200 h 2098221"/>
              <a:gd name="connsiteX15" fmla="*/ 2721 w 326571"/>
              <a:gd name="connsiteY15" fmla="*/ 1668235 h 2098221"/>
              <a:gd name="connsiteX16" fmla="*/ 0 w 326571"/>
              <a:gd name="connsiteY16" fmla="*/ 1728107 h 2098221"/>
              <a:gd name="connsiteX17" fmla="*/ 5443 w 326571"/>
              <a:gd name="connsiteY17" fmla="*/ 1785257 h 2098221"/>
              <a:gd name="connsiteX18" fmla="*/ 8164 w 326571"/>
              <a:gd name="connsiteY18" fmla="*/ 1823357 h 2098221"/>
              <a:gd name="connsiteX19" fmla="*/ 16328 w 326571"/>
              <a:gd name="connsiteY19" fmla="*/ 1864178 h 2098221"/>
              <a:gd name="connsiteX20" fmla="*/ 46264 w 326571"/>
              <a:gd name="connsiteY20" fmla="*/ 1943100 h 2098221"/>
              <a:gd name="connsiteX21" fmla="*/ 76200 w 326571"/>
              <a:gd name="connsiteY21" fmla="*/ 2005692 h 2098221"/>
              <a:gd name="connsiteX22" fmla="*/ 117021 w 326571"/>
              <a:gd name="connsiteY22" fmla="*/ 2068285 h 2098221"/>
              <a:gd name="connsiteX23" fmla="*/ 146957 w 326571"/>
              <a:gd name="connsiteY23" fmla="*/ 2090057 h 2098221"/>
              <a:gd name="connsiteX24" fmla="*/ 174171 w 326571"/>
              <a:gd name="connsiteY24" fmla="*/ 2098221 h 2098221"/>
              <a:gd name="connsiteX25" fmla="*/ 198664 w 326571"/>
              <a:gd name="connsiteY25" fmla="*/ 2090057 h 2098221"/>
              <a:gd name="connsiteX26" fmla="*/ 223157 w 326571"/>
              <a:gd name="connsiteY26" fmla="*/ 2068285 h 2098221"/>
              <a:gd name="connsiteX27" fmla="*/ 247650 w 326571"/>
              <a:gd name="connsiteY27" fmla="*/ 2027464 h 2098221"/>
              <a:gd name="connsiteX28" fmla="*/ 253093 w 326571"/>
              <a:gd name="connsiteY28" fmla="*/ 1989364 h 2098221"/>
              <a:gd name="connsiteX29" fmla="*/ 255814 w 326571"/>
              <a:gd name="connsiteY29" fmla="*/ 1847850 h 2098221"/>
              <a:gd name="connsiteX30" fmla="*/ 258535 w 326571"/>
              <a:gd name="connsiteY30" fmla="*/ 1529442 h 2098221"/>
              <a:gd name="connsiteX31" fmla="*/ 269421 w 326571"/>
              <a:gd name="connsiteY31" fmla="*/ 1208314 h 2098221"/>
              <a:gd name="connsiteX32" fmla="*/ 285750 w 326571"/>
              <a:gd name="connsiteY32" fmla="*/ 66947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26571" h="2098221">
                <a:moveTo>
                  <a:pt x="285750" y="669471"/>
                </a:moveTo>
                <a:lnTo>
                  <a:pt x="296635" y="432707"/>
                </a:lnTo>
                <a:lnTo>
                  <a:pt x="304800" y="285750"/>
                </a:lnTo>
                <a:lnTo>
                  <a:pt x="312964" y="144235"/>
                </a:lnTo>
                <a:lnTo>
                  <a:pt x="326571" y="0"/>
                </a:lnTo>
                <a:lnTo>
                  <a:pt x="21771" y="76200"/>
                </a:lnTo>
                <a:lnTo>
                  <a:pt x="59871" y="157842"/>
                </a:lnTo>
                <a:lnTo>
                  <a:pt x="70757" y="209550"/>
                </a:lnTo>
                <a:lnTo>
                  <a:pt x="78921" y="337457"/>
                </a:lnTo>
                <a:lnTo>
                  <a:pt x="78921" y="560614"/>
                </a:lnTo>
                <a:lnTo>
                  <a:pt x="68035" y="876300"/>
                </a:lnTo>
                <a:lnTo>
                  <a:pt x="54428" y="1178378"/>
                </a:lnTo>
                <a:lnTo>
                  <a:pt x="32657" y="1499507"/>
                </a:lnTo>
                <a:lnTo>
                  <a:pt x="29935" y="1548492"/>
                </a:lnTo>
                <a:lnTo>
                  <a:pt x="16328" y="1600200"/>
                </a:lnTo>
                <a:lnTo>
                  <a:pt x="2721" y="1668235"/>
                </a:lnTo>
                <a:lnTo>
                  <a:pt x="0" y="1728107"/>
                </a:lnTo>
                <a:lnTo>
                  <a:pt x="5443" y="1785257"/>
                </a:lnTo>
                <a:lnTo>
                  <a:pt x="8164" y="1823357"/>
                </a:lnTo>
                <a:lnTo>
                  <a:pt x="16328" y="1864178"/>
                </a:lnTo>
                <a:lnTo>
                  <a:pt x="46264" y="1943100"/>
                </a:lnTo>
                <a:lnTo>
                  <a:pt x="76200" y="2005692"/>
                </a:lnTo>
                <a:lnTo>
                  <a:pt x="117021" y="2068285"/>
                </a:lnTo>
                <a:lnTo>
                  <a:pt x="146957" y="2090057"/>
                </a:lnTo>
                <a:lnTo>
                  <a:pt x="174171" y="2098221"/>
                </a:lnTo>
                <a:lnTo>
                  <a:pt x="198664" y="2090057"/>
                </a:lnTo>
                <a:lnTo>
                  <a:pt x="223157" y="2068285"/>
                </a:lnTo>
                <a:lnTo>
                  <a:pt x="247650" y="2027464"/>
                </a:lnTo>
                <a:lnTo>
                  <a:pt x="253093" y="1989364"/>
                </a:lnTo>
                <a:lnTo>
                  <a:pt x="255814" y="1847850"/>
                </a:lnTo>
                <a:lnTo>
                  <a:pt x="258535" y="1529442"/>
                </a:lnTo>
                <a:lnTo>
                  <a:pt x="269421" y="1208314"/>
                </a:lnTo>
                <a:lnTo>
                  <a:pt x="285750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54B4335-F227-4D8B-9DE0-2A562C3431CE}"/>
              </a:ext>
            </a:extLst>
          </p:cNvPr>
          <p:cNvSpPr/>
          <p:nvPr/>
        </p:nvSpPr>
        <p:spPr>
          <a:xfrm>
            <a:off x="5622925" y="2898775"/>
            <a:ext cx="434975" cy="2378075"/>
          </a:xfrm>
          <a:custGeom>
            <a:avLst/>
            <a:gdLst>
              <a:gd name="connsiteX0" fmla="*/ 371475 w 434975"/>
              <a:gd name="connsiteY0" fmla="*/ 977900 h 2378075"/>
              <a:gd name="connsiteX1" fmla="*/ 377825 w 434975"/>
              <a:gd name="connsiteY1" fmla="*/ 612775 h 2378075"/>
              <a:gd name="connsiteX2" fmla="*/ 381000 w 434975"/>
              <a:gd name="connsiteY2" fmla="*/ 504825 h 2378075"/>
              <a:gd name="connsiteX3" fmla="*/ 390525 w 434975"/>
              <a:gd name="connsiteY3" fmla="*/ 406400 h 2378075"/>
              <a:gd name="connsiteX4" fmla="*/ 396875 w 434975"/>
              <a:gd name="connsiteY4" fmla="*/ 390525 h 2378075"/>
              <a:gd name="connsiteX5" fmla="*/ 412750 w 434975"/>
              <a:gd name="connsiteY5" fmla="*/ 352425 h 2378075"/>
              <a:gd name="connsiteX6" fmla="*/ 428625 w 434975"/>
              <a:gd name="connsiteY6" fmla="*/ 311150 h 2378075"/>
              <a:gd name="connsiteX7" fmla="*/ 434975 w 434975"/>
              <a:gd name="connsiteY7" fmla="*/ 279400 h 2378075"/>
              <a:gd name="connsiteX8" fmla="*/ 431800 w 434975"/>
              <a:gd name="connsiteY8" fmla="*/ 241300 h 2378075"/>
              <a:gd name="connsiteX9" fmla="*/ 428625 w 434975"/>
              <a:gd name="connsiteY9" fmla="*/ 219075 h 2378075"/>
              <a:gd name="connsiteX10" fmla="*/ 412750 w 434975"/>
              <a:gd name="connsiteY10" fmla="*/ 196850 h 2378075"/>
              <a:gd name="connsiteX11" fmla="*/ 381000 w 434975"/>
              <a:gd name="connsiteY11" fmla="*/ 177800 h 2378075"/>
              <a:gd name="connsiteX12" fmla="*/ 333375 w 434975"/>
              <a:gd name="connsiteY12" fmla="*/ 139700 h 2378075"/>
              <a:gd name="connsiteX13" fmla="*/ 301625 w 434975"/>
              <a:gd name="connsiteY13" fmla="*/ 114300 h 2378075"/>
              <a:gd name="connsiteX14" fmla="*/ 266700 w 434975"/>
              <a:gd name="connsiteY14" fmla="*/ 88900 h 2378075"/>
              <a:gd name="connsiteX15" fmla="*/ 206375 w 434975"/>
              <a:gd name="connsiteY15" fmla="*/ 53975 h 2378075"/>
              <a:gd name="connsiteX16" fmla="*/ 111125 w 434975"/>
              <a:gd name="connsiteY16" fmla="*/ 0 h 2378075"/>
              <a:gd name="connsiteX17" fmla="*/ 0 w 434975"/>
              <a:gd name="connsiteY17" fmla="*/ 22225 h 2378075"/>
              <a:gd name="connsiteX18" fmla="*/ 47625 w 434975"/>
              <a:gd name="connsiteY18" fmla="*/ 111125 h 2378075"/>
              <a:gd name="connsiteX19" fmla="*/ 76200 w 434975"/>
              <a:gd name="connsiteY19" fmla="*/ 161925 h 2378075"/>
              <a:gd name="connsiteX20" fmla="*/ 107950 w 434975"/>
              <a:gd name="connsiteY20" fmla="*/ 234950 h 2378075"/>
              <a:gd name="connsiteX21" fmla="*/ 127000 w 434975"/>
              <a:gd name="connsiteY21" fmla="*/ 301625 h 2378075"/>
              <a:gd name="connsiteX22" fmla="*/ 142875 w 434975"/>
              <a:gd name="connsiteY22" fmla="*/ 390525 h 2378075"/>
              <a:gd name="connsiteX23" fmla="*/ 149225 w 434975"/>
              <a:gd name="connsiteY23" fmla="*/ 549275 h 2378075"/>
              <a:gd name="connsiteX24" fmla="*/ 142875 w 434975"/>
              <a:gd name="connsiteY24" fmla="*/ 968375 h 2378075"/>
              <a:gd name="connsiteX25" fmla="*/ 127000 w 434975"/>
              <a:gd name="connsiteY25" fmla="*/ 1336675 h 2378075"/>
              <a:gd name="connsiteX26" fmla="*/ 101600 w 434975"/>
              <a:gd name="connsiteY26" fmla="*/ 1701800 h 2378075"/>
              <a:gd name="connsiteX27" fmla="*/ 82550 w 434975"/>
              <a:gd name="connsiteY27" fmla="*/ 1885950 h 2378075"/>
              <a:gd name="connsiteX28" fmla="*/ 82550 w 434975"/>
              <a:gd name="connsiteY28" fmla="*/ 1939925 h 2378075"/>
              <a:gd name="connsiteX29" fmla="*/ 88900 w 434975"/>
              <a:gd name="connsiteY29" fmla="*/ 2000250 h 2378075"/>
              <a:gd name="connsiteX30" fmla="*/ 111125 w 434975"/>
              <a:gd name="connsiteY30" fmla="*/ 2117725 h 2378075"/>
              <a:gd name="connsiteX31" fmla="*/ 146050 w 434975"/>
              <a:gd name="connsiteY31" fmla="*/ 2251075 h 2378075"/>
              <a:gd name="connsiteX32" fmla="*/ 177800 w 434975"/>
              <a:gd name="connsiteY32" fmla="*/ 2378075 h 2378075"/>
              <a:gd name="connsiteX33" fmla="*/ 346075 w 434975"/>
              <a:gd name="connsiteY33" fmla="*/ 2355850 h 2378075"/>
              <a:gd name="connsiteX34" fmla="*/ 352425 w 434975"/>
              <a:gd name="connsiteY34" fmla="*/ 2085975 h 2378075"/>
              <a:gd name="connsiteX35" fmla="*/ 361950 w 434975"/>
              <a:gd name="connsiteY35" fmla="*/ 1676400 h 2378075"/>
              <a:gd name="connsiteX36" fmla="*/ 371475 w 434975"/>
              <a:gd name="connsiteY36" fmla="*/ 97790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4975" h="2378075">
                <a:moveTo>
                  <a:pt x="371475" y="977900"/>
                </a:moveTo>
                <a:lnTo>
                  <a:pt x="377825" y="612775"/>
                </a:lnTo>
                <a:cubicBezTo>
                  <a:pt x="378883" y="576792"/>
                  <a:pt x="379942" y="540808"/>
                  <a:pt x="381000" y="504825"/>
                </a:cubicBezTo>
                <a:lnTo>
                  <a:pt x="390525" y="406400"/>
                </a:lnTo>
                <a:lnTo>
                  <a:pt x="396875" y="390525"/>
                </a:lnTo>
                <a:lnTo>
                  <a:pt x="412750" y="352425"/>
                </a:lnTo>
                <a:lnTo>
                  <a:pt x="428625" y="311150"/>
                </a:lnTo>
                <a:lnTo>
                  <a:pt x="434975" y="279400"/>
                </a:lnTo>
                <a:lnTo>
                  <a:pt x="431800" y="241300"/>
                </a:lnTo>
                <a:lnTo>
                  <a:pt x="428625" y="219075"/>
                </a:lnTo>
                <a:lnTo>
                  <a:pt x="412750" y="196850"/>
                </a:lnTo>
                <a:lnTo>
                  <a:pt x="381000" y="177800"/>
                </a:lnTo>
                <a:lnTo>
                  <a:pt x="333375" y="139700"/>
                </a:lnTo>
                <a:lnTo>
                  <a:pt x="301625" y="114300"/>
                </a:lnTo>
                <a:lnTo>
                  <a:pt x="266700" y="88900"/>
                </a:lnTo>
                <a:lnTo>
                  <a:pt x="206375" y="53975"/>
                </a:lnTo>
                <a:lnTo>
                  <a:pt x="111125" y="0"/>
                </a:lnTo>
                <a:lnTo>
                  <a:pt x="0" y="22225"/>
                </a:lnTo>
                <a:lnTo>
                  <a:pt x="47625" y="111125"/>
                </a:lnTo>
                <a:lnTo>
                  <a:pt x="76200" y="161925"/>
                </a:lnTo>
                <a:lnTo>
                  <a:pt x="107950" y="234950"/>
                </a:lnTo>
                <a:lnTo>
                  <a:pt x="127000" y="301625"/>
                </a:lnTo>
                <a:lnTo>
                  <a:pt x="142875" y="390525"/>
                </a:lnTo>
                <a:lnTo>
                  <a:pt x="149225" y="549275"/>
                </a:lnTo>
                <a:cubicBezTo>
                  <a:pt x="147108" y="688975"/>
                  <a:pt x="144992" y="828675"/>
                  <a:pt x="142875" y="968375"/>
                </a:cubicBezTo>
                <a:lnTo>
                  <a:pt x="127000" y="1336675"/>
                </a:lnTo>
                <a:lnTo>
                  <a:pt x="101600" y="1701800"/>
                </a:lnTo>
                <a:lnTo>
                  <a:pt x="82550" y="1885950"/>
                </a:lnTo>
                <a:lnTo>
                  <a:pt x="82550" y="1939925"/>
                </a:lnTo>
                <a:lnTo>
                  <a:pt x="88900" y="2000250"/>
                </a:lnTo>
                <a:lnTo>
                  <a:pt x="111125" y="2117725"/>
                </a:lnTo>
                <a:lnTo>
                  <a:pt x="146050" y="2251075"/>
                </a:lnTo>
                <a:lnTo>
                  <a:pt x="177800" y="2378075"/>
                </a:lnTo>
                <a:lnTo>
                  <a:pt x="346075" y="2355850"/>
                </a:lnTo>
                <a:lnTo>
                  <a:pt x="352425" y="2085975"/>
                </a:lnTo>
                <a:lnTo>
                  <a:pt x="361950" y="1676400"/>
                </a:lnTo>
                <a:lnTo>
                  <a:pt x="371475" y="977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F4AB3C3-0E82-474A-ABE5-10027F02277F}"/>
              </a:ext>
            </a:extLst>
          </p:cNvPr>
          <p:cNvSpPr/>
          <p:nvPr/>
        </p:nvSpPr>
        <p:spPr>
          <a:xfrm>
            <a:off x="4213225" y="5060950"/>
            <a:ext cx="3162300" cy="496888"/>
          </a:xfrm>
          <a:custGeom>
            <a:avLst/>
            <a:gdLst>
              <a:gd name="connsiteX0" fmla="*/ 1511667 w 3163401"/>
              <a:gd name="connsiteY0" fmla="*/ 116282 h 496842"/>
              <a:gd name="connsiteX1" fmla="*/ 1176034 w 3163401"/>
              <a:gd name="connsiteY1" fmla="*/ 155924 h 496842"/>
              <a:gd name="connsiteX2" fmla="*/ 840402 w 3163401"/>
              <a:gd name="connsiteY2" fmla="*/ 198208 h 496842"/>
              <a:gd name="connsiteX3" fmla="*/ 634266 w 3163401"/>
              <a:gd name="connsiteY3" fmla="*/ 224636 h 496842"/>
              <a:gd name="connsiteX4" fmla="*/ 433415 w 3163401"/>
              <a:gd name="connsiteY4" fmla="*/ 253707 h 496842"/>
              <a:gd name="connsiteX5" fmla="*/ 351489 w 3163401"/>
              <a:gd name="connsiteY5" fmla="*/ 258992 h 496842"/>
              <a:gd name="connsiteX6" fmla="*/ 272205 w 3163401"/>
              <a:gd name="connsiteY6" fmla="*/ 256349 h 496842"/>
              <a:gd name="connsiteX7" fmla="*/ 237849 w 3163401"/>
              <a:gd name="connsiteY7" fmla="*/ 251064 h 496842"/>
              <a:gd name="connsiteX8" fmla="*/ 184994 w 3163401"/>
              <a:gd name="connsiteY8" fmla="*/ 240493 h 496842"/>
              <a:gd name="connsiteX9" fmla="*/ 145352 w 3163401"/>
              <a:gd name="connsiteY9" fmla="*/ 227279 h 496842"/>
              <a:gd name="connsiteX10" fmla="*/ 100425 w 3163401"/>
              <a:gd name="connsiteY10" fmla="*/ 206137 h 496842"/>
              <a:gd name="connsiteX11" fmla="*/ 60783 w 3163401"/>
              <a:gd name="connsiteY11" fmla="*/ 187637 h 496842"/>
              <a:gd name="connsiteX12" fmla="*/ 26427 w 3163401"/>
              <a:gd name="connsiteY12" fmla="*/ 174423 h 496842"/>
              <a:gd name="connsiteX13" fmla="*/ 13214 w 3163401"/>
              <a:gd name="connsiteY13" fmla="*/ 174423 h 496842"/>
              <a:gd name="connsiteX14" fmla="*/ 0 w 3163401"/>
              <a:gd name="connsiteY14" fmla="*/ 182352 h 496842"/>
              <a:gd name="connsiteX15" fmla="*/ 0 w 3163401"/>
              <a:gd name="connsiteY15" fmla="*/ 195566 h 496842"/>
              <a:gd name="connsiteX16" fmla="*/ 10571 w 3163401"/>
              <a:gd name="connsiteY16" fmla="*/ 227279 h 496842"/>
              <a:gd name="connsiteX17" fmla="*/ 63426 w 3163401"/>
              <a:gd name="connsiteY17" fmla="*/ 303919 h 496842"/>
              <a:gd name="connsiteX18" fmla="*/ 124210 w 3163401"/>
              <a:gd name="connsiteY18" fmla="*/ 375274 h 496842"/>
              <a:gd name="connsiteX19" fmla="*/ 166494 w 3163401"/>
              <a:gd name="connsiteY19" fmla="*/ 417559 h 496842"/>
              <a:gd name="connsiteX20" fmla="*/ 219350 w 3163401"/>
              <a:gd name="connsiteY20" fmla="*/ 459843 h 496842"/>
              <a:gd name="connsiteX21" fmla="*/ 253706 w 3163401"/>
              <a:gd name="connsiteY21" fmla="*/ 480985 h 496842"/>
              <a:gd name="connsiteX22" fmla="*/ 269563 w 3163401"/>
              <a:gd name="connsiteY22" fmla="*/ 488914 h 496842"/>
              <a:gd name="connsiteX23" fmla="*/ 311847 w 3163401"/>
              <a:gd name="connsiteY23" fmla="*/ 496842 h 496842"/>
              <a:gd name="connsiteX24" fmla="*/ 383202 w 3163401"/>
              <a:gd name="connsiteY24" fmla="*/ 483628 h 496842"/>
              <a:gd name="connsiteX25" fmla="*/ 589338 w 3163401"/>
              <a:gd name="connsiteY25" fmla="*/ 436058 h 496842"/>
              <a:gd name="connsiteX26" fmla="*/ 816617 w 3163401"/>
              <a:gd name="connsiteY26" fmla="*/ 385845 h 496842"/>
              <a:gd name="connsiteX27" fmla="*/ 1072966 w 3163401"/>
              <a:gd name="connsiteY27" fmla="*/ 340918 h 496842"/>
              <a:gd name="connsiteX28" fmla="*/ 1403313 w 3163401"/>
              <a:gd name="connsiteY28" fmla="*/ 293348 h 496842"/>
              <a:gd name="connsiteX29" fmla="*/ 1606807 w 3163401"/>
              <a:gd name="connsiteY29" fmla="*/ 274849 h 496842"/>
              <a:gd name="connsiteX30" fmla="*/ 1979438 w 3163401"/>
              <a:gd name="connsiteY30" fmla="*/ 245778 h 496842"/>
              <a:gd name="connsiteX31" fmla="*/ 2259572 w 3163401"/>
              <a:gd name="connsiteY31" fmla="*/ 243136 h 496842"/>
              <a:gd name="connsiteX32" fmla="*/ 2544992 w 3163401"/>
              <a:gd name="connsiteY32" fmla="*/ 240493 h 496842"/>
              <a:gd name="connsiteX33" fmla="*/ 2753771 w 3163401"/>
              <a:gd name="connsiteY33" fmla="*/ 256349 h 496842"/>
              <a:gd name="connsiteX34" fmla="*/ 2891195 w 3163401"/>
              <a:gd name="connsiteY34" fmla="*/ 264278 h 496842"/>
              <a:gd name="connsiteX35" fmla="*/ 3049762 w 3163401"/>
              <a:gd name="connsiteY35" fmla="*/ 282777 h 496842"/>
              <a:gd name="connsiteX36" fmla="*/ 3078832 w 3163401"/>
              <a:gd name="connsiteY36" fmla="*/ 285420 h 496842"/>
              <a:gd name="connsiteX37" fmla="*/ 3121116 w 3163401"/>
              <a:gd name="connsiteY37" fmla="*/ 272206 h 496842"/>
              <a:gd name="connsiteX38" fmla="*/ 3152830 w 3163401"/>
              <a:gd name="connsiteY38" fmla="*/ 251064 h 496842"/>
              <a:gd name="connsiteX39" fmla="*/ 3160758 w 3163401"/>
              <a:gd name="connsiteY39" fmla="*/ 237850 h 496842"/>
              <a:gd name="connsiteX40" fmla="*/ 3163401 w 3163401"/>
              <a:gd name="connsiteY40" fmla="*/ 227279 h 496842"/>
              <a:gd name="connsiteX41" fmla="*/ 3163401 w 3163401"/>
              <a:gd name="connsiteY41" fmla="*/ 216708 h 496842"/>
              <a:gd name="connsiteX42" fmla="*/ 3155472 w 3163401"/>
              <a:gd name="connsiteY42" fmla="*/ 187637 h 496842"/>
              <a:gd name="connsiteX43" fmla="*/ 3139616 w 3163401"/>
              <a:gd name="connsiteY43" fmla="*/ 163852 h 496842"/>
              <a:gd name="connsiteX44" fmla="*/ 3113188 w 3163401"/>
              <a:gd name="connsiteY44" fmla="*/ 137425 h 496842"/>
              <a:gd name="connsiteX45" fmla="*/ 3078832 w 3163401"/>
              <a:gd name="connsiteY45" fmla="*/ 105711 h 496842"/>
              <a:gd name="connsiteX46" fmla="*/ 3039190 w 3163401"/>
              <a:gd name="connsiteY46" fmla="*/ 79284 h 496842"/>
              <a:gd name="connsiteX47" fmla="*/ 2954622 w 3163401"/>
              <a:gd name="connsiteY47" fmla="*/ 39642 h 496842"/>
              <a:gd name="connsiteX48" fmla="*/ 2914980 w 3163401"/>
              <a:gd name="connsiteY48" fmla="*/ 23785 h 496842"/>
              <a:gd name="connsiteX49" fmla="*/ 2819840 w 3163401"/>
              <a:gd name="connsiteY49" fmla="*/ 0 h 496842"/>
              <a:gd name="connsiteX50" fmla="*/ 2774913 w 3163401"/>
              <a:gd name="connsiteY50" fmla="*/ 0 h 496842"/>
              <a:gd name="connsiteX51" fmla="*/ 2729986 w 3163401"/>
              <a:gd name="connsiteY51" fmla="*/ 15857 h 496842"/>
              <a:gd name="connsiteX52" fmla="*/ 2637489 w 3163401"/>
              <a:gd name="connsiteY52" fmla="*/ 42285 h 496842"/>
              <a:gd name="connsiteX53" fmla="*/ 2492136 w 3163401"/>
              <a:gd name="connsiteY53" fmla="*/ 52856 h 496842"/>
              <a:gd name="connsiteX54" fmla="*/ 2275429 w 3163401"/>
              <a:gd name="connsiteY54" fmla="*/ 66070 h 496842"/>
              <a:gd name="connsiteX55" fmla="*/ 1820871 w 3163401"/>
              <a:gd name="connsiteY55" fmla="*/ 87212 h 496842"/>
              <a:gd name="connsiteX56" fmla="*/ 1733660 w 3163401"/>
              <a:gd name="connsiteY56" fmla="*/ 87212 h 496842"/>
              <a:gd name="connsiteX57" fmla="*/ 1511667 w 3163401"/>
              <a:gd name="connsiteY57" fmla="*/ 116282 h 49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63401" h="496842">
                <a:moveTo>
                  <a:pt x="1511667" y="116282"/>
                </a:moveTo>
                <a:lnTo>
                  <a:pt x="1176034" y="155924"/>
                </a:lnTo>
                <a:lnTo>
                  <a:pt x="840402" y="198208"/>
                </a:lnTo>
                <a:lnTo>
                  <a:pt x="634266" y="224636"/>
                </a:lnTo>
                <a:lnTo>
                  <a:pt x="433415" y="253707"/>
                </a:lnTo>
                <a:lnTo>
                  <a:pt x="351489" y="258992"/>
                </a:lnTo>
                <a:lnTo>
                  <a:pt x="272205" y="256349"/>
                </a:lnTo>
                <a:lnTo>
                  <a:pt x="237849" y="251064"/>
                </a:lnTo>
                <a:lnTo>
                  <a:pt x="184994" y="240493"/>
                </a:lnTo>
                <a:lnTo>
                  <a:pt x="145352" y="227279"/>
                </a:lnTo>
                <a:lnTo>
                  <a:pt x="100425" y="206137"/>
                </a:lnTo>
                <a:lnTo>
                  <a:pt x="60783" y="187637"/>
                </a:lnTo>
                <a:lnTo>
                  <a:pt x="26427" y="174423"/>
                </a:lnTo>
                <a:lnTo>
                  <a:pt x="13214" y="174423"/>
                </a:lnTo>
                <a:lnTo>
                  <a:pt x="0" y="182352"/>
                </a:lnTo>
                <a:lnTo>
                  <a:pt x="0" y="195566"/>
                </a:lnTo>
                <a:lnTo>
                  <a:pt x="10571" y="227279"/>
                </a:lnTo>
                <a:lnTo>
                  <a:pt x="63426" y="303919"/>
                </a:lnTo>
                <a:lnTo>
                  <a:pt x="124210" y="375274"/>
                </a:lnTo>
                <a:lnTo>
                  <a:pt x="166494" y="417559"/>
                </a:lnTo>
                <a:lnTo>
                  <a:pt x="219350" y="459843"/>
                </a:lnTo>
                <a:lnTo>
                  <a:pt x="253706" y="480985"/>
                </a:lnTo>
                <a:lnTo>
                  <a:pt x="269563" y="488914"/>
                </a:lnTo>
                <a:lnTo>
                  <a:pt x="311847" y="496842"/>
                </a:lnTo>
                <a:lnTo>
                  <a:pt x="383202" y="483628"/>
                </a:lnTo>
                <a:lnTo>
                  <a:pt x="589338" y="436058"/>
                </a:lnTo>
                <a:lnTo>
                  <a:pt x="816617" y="385845"/>
                </a:lnTo>
                <a:lnTo>
                  <a:pt x="1072966" y="340918"/>
                </a:lnTo>
                <a:lnTo>
                  <a:pt x="1403313" y="293348"/>
                </a:lnTo>
                <a:lnTo>
                  <a:pt x="1606807" y="274849"/>
                </a:lnTo>
                <a:lnTo>
                  <a:pt x="1979438" y="245778"/>
                </a:lnTo>
                <a:lnTo>
                  <a:pt x="2259572" y="243136"/>
                </a:lnTo>
                <a:lnTo>
                  <a:pt x="2544992" y="240493"/>
                </a:lnTo>
                <a:lnTo>
                  <a:pt x="2753771" y="256349"/>
                </a:lnTo>
                <a:lnTo>
                  <a:pt x="2891195" y="264278"/>
                </a:lnTo>
                <a:lnTo>
                  <a:pt x="3049762" y="282777"/>
                </a:lnTo>
                <a:lnTo>
                  <a:pt x="3078832" y="285420"/>
                </a:lnTo>
                <a:lnTo>
                  <a:pt x="3121116" y="272206"/>
                </a:lnTo>
                <a:lnTo>
                  <a:pt x="3152830" y="251064"/>
                </a:lnTo>
                <a:lnTo>
                  <a:pt x="3160758" y="237850"/>
                </a:lnTo>
                <a:lnTo>
                  <a:pt x="3163401" y="227279"/>
                </a:lnTo>
                <a:lnTo>
                  <a:pt x="3163401" y="216708"/>
                </a:lnTo>
                <a:lnTo>
                  <a:pt x="3155472" y="187637"/>
                </a:lnTo>
                <a:lnTo>
                  <a:pt x="3139616" y="163852"/>
                </a:lnTo>
                <a:lnTo>
                  <a:pt x="3113188" y="137425"/>
                </a:lnTo>
                <a:lnTo>
                  <a:pt x="3078832" y="105711"/>
                </a:lnTo>
                <a:lnTo>
                  <a:pt x="3039190" y="79284"/>
                </a:lnTo>
                <a:lnTo>
                  <a:pt x="2954622" y="39642"/>
                </a:lnTo>
                <a:lnTo>
                  <a:pt x="2914980" y="23785"/>
                </a:lnTo>
                <a:lnTo>
                  <a:pt x="2819840" y="0"/>
                </a:lnTo>
                <a:lnTo>
                  <a:pt x="2774913" y="0"/>
                </a:lnTo>
                <a:lnTo>
                  <a:pt x="2729986" y="15857"/>
                </a:lnTo>
                <a:lnTo>
                  <a:pt x="2637489" y="42285"/>
                </a:lnTo>
                <a:lnTo>
                  <a:pt x="2492136" y="52856"/>
                </a:lnTo>
                <a:lnTo>
                  <a:pt x="2275429" y="66070"/>
                </a:lnTo>
                <a:lnTo>
                  <a:pt x="1820871" y="87212"/>
                </a:lnTo>
                <a:lnTo>
                  <a:pt x="1733660" y="87212"/>
                </a:lnTo>
                <a:lnTo>
                  <a:pt x="1511667" y="116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19ABF14-0144-46F3-A4DF-B7F19B19FEAE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09713"/>
            <a:ext cx="4829175" cy="4414837"/>
            <a:chOff x="2697163" y="1662113"/>
            <a:chExt cx="4830762" cy="4414837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8F80B7C-4256-4819-BABE-C9D4D9E063CC}"/>
                </a:ext>
              </a:extLst>
            </p:cNvPr>
            <p:cNvSpPr/>
            <p:nvPr/>
          </p:nvSpPr>
          <p:spPr>
            <a:xfrm>
              <a:off x="2963951" y="1662113"/>
              <a:ext cx="103539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46ED81BA-0CE1-4256-959E-77C2F11E70FF}"/>
                </a:ext>
              </a:extLst>
            </p:cNvPr>
            <p:cNvSpPr/>
            <p:nvPr/>
          </p:nvSpPr>
          <p:spPr>
            <a:xfrm>
              <a:off x="4113678" y="4300538"/>
              <a:ext cx="543103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3605956D-12B4-4342-BA7F-B9CC5115B4E7}"/>
                </a:ext>
              </a:extLst>
            </p:cNvPr>
            <p:cNvSpPr/>
            <p:nvPr/>
          </p:nvSpPr>
          <p:spPr>
            <a:xfrm>
              <a:off x="2697163" y="4516438"/>
              <a:ext cx="708258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0609F8F5-4E35-4B2B-B0E3-A0134E9E853D}"/>
                </a:ext>
              </a:extLst>
            </p:cNvPr>
            <p:cNvSpPr/>
            <p:nvPr/>
          </p:nvSpPr>
          <p:spPr>
            <a:xfrm>
              <a:off x="4818760" y="2728913"/>
              <a:ext cx="2272459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FCB48A89-E34D-4BF4-A217-3BEBCF6AEF75}"/>
                </a:ext>
              </a:extLst>
            </p:cNvPr>
            <p:cNvSpPr/>
            <p:nvPr/>
          </p:nvSpPr>
          <p:spPr>
            <a:xfrm>
              <a:off x="2909958" y="2868613"/>
              <a:ext cx="740018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ABC915C2-9F09-4CBB-ACF0-DBBF97D3EDC4}"/>
                </a:ext>
              </a:extLst>
            </p:cNvPr>
            <p:cNvSpPr/>
            <p:nvPr/>
          </p:nvSpPr>
          <p:spPr>
            <a:xfrm>
              <a:off x="2868669" y="2297113"/>
              <a:ext cx="1565789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AE978AD6-879A-4B30-8CD4-A61BF80DD244}"/>
                </a:ext>
              </a:extLst>
            </p:cNvPr>
            <p:cNvSpPr/>
            <p:nvPr/>
          </p:nvSpPr>
          <p:spPr>
            <a:xfrm>
              <a:off x="2871845" y="3790950"/>
              <a:ext cx="1540381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A597975-8D77-49B1-BA58-67B379E75E80}"/>
                </a:ext>
              </a:extLst>
            </p:cNvPr>
            <p:cNvSpPr/>
            <p:nvPr/>
          </p:nvSpPr>
          <p:spPr>
            <a:xfrm>
              <a:off x="4058097" y="3386138"/>
              <a:ext cx="571688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F29E9222-5C21-4866-97D3-7D060FA14FFA}"/>
                </a:ext>
              </a:extLst>
            </p:cNvPr>
            <p:cNvSpPr/>
            <p:nvPr/>
          </p:nvSpPr>
          <p:spPr>
            <a:xfrm>
              <a:off x="3573751" y="3978275"/>
              <a:ext cx="327132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D68BD623-DE8B-4D31-9E9D-FB02D6848E93}"/>
                </a:ext>
              </a:extLst>
            </p:cNvPr>
            <p:cNvSpPr/>
            <p:nvPr/>
          </p:nvSpPr>
          <p:spPr>
            <a:xfrm>
              <a:off x="5774749" y="3051175"/>
              <a:ext cx="435118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977A235-B2DF-4B11-A482-A8BF9C10836E}"/>
                </a:ext>
              </a:extLst>
            </p:cNvPr>
            <p:cNvSpPr/>
            <p:nvPr/>
          </p:nvSpPr>
          <p:spPr>
            <a:xfrm>
              <a:off x="4366173" y="5213350"/>
              <a:ext cx="3161752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BF6F7BF6-DCD6-4719-95FA-F60CC2068251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074D9A9C-CE12-4035-992D-362AA1E19B58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1">
              <a:extLst>
                <a:ext uri="{FF2B5EF4-FFF2-40B4-BE49-F238E27FC236}">
                  <a16:creationId xmlns:a16="http://schemas.microsoft.com/office/drawing/2014/main" id="{C932E606-14F7-4C4F-8132-3E62969D4341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2847A867-F8AE-431F-B6BC-55469AA0C5CB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5">
              <a:extLst>
                <a:ext uri="{FF2B5EF4-FFF2-40B4-BE49-F238E27FC236}">
                  <a16:creationId xmlns:a16="http://schemas.microsoft.com/office/drawing/2014/main" id="{E5594900-4FCD-411E-9700-B55EF459D5E9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B0C45166-0BF5-4721-AF10-0DB5673C8CE8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9EFB14DA-1516-4697-80D2-B2CD3384E9A4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968E7A47-4EBD-4EA4-9B76-0359F985E4D8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D773F451-ACF3-43A7-84EA-D0FA238F2D07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EAE20BE1-FC89-44C3-B0C8-FB3842B458F7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6">
              <a:extLst>
                <a:ext uri="{FF2B5EF4-FFF2-40B4-BE49-F238E27FC236}">
                  <a16:creationId xmlns:a16="http://schemas.microsoft.com/office/drawing/2014/main" id="{4D45999E-CB58-450B-9715-1B3C51642364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7">
              <a:extLst>
                <a:ext uri="{FF2B5EF4-FFF2-40B4-BE49-F238E27FC236}">
                  <a16:creationId xmlns:a16="http://schemas.microsoft.com/office/drawing/2014/main" id="{910EE9EF-B82A-48AF-ACDE-BC8417AA71CC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194" name="グループ化 1">
            <a:extLst>
              <a:ext uri="{FF2B5EF4-FFF2-40B4-BE49-F238E27FC236}">
                <a16:creationId xmlns:a16="http://schemas.microsoft.com/office/drawing/2014/main" id="{8B4A5CF7-F92E-4E17-9C0D-EDFB8B9769E1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3A08E3B-7839-46BF-ABF9-DF2C9C84A472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CC20F07-EF6D-4075-8BD0-BF0716DDA54E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703C39A-876F-4E58-BAE1-C9D86E239F3C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A77104B9-0FEB-4155-BA54-BADA9A6AA1DA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88BFE99-2464-43D9-AF03-DC2B43778643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6C4F1A4-3E10-42D6-BEB2-F60C4E6EDC40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0D7CC13-1F37-44A6-876F-4E60648575F2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7D48238-0D48-4635-B09A-0373B75DD5BC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D7F516C-AC68-4363-B752-89E2FD95C747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554EC6E7-046D-48BB-8C4E-D659C7E7D1DA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32A0613-66AC-4AC8-9BF1-439FDD87A548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B282B83-769D-4992-BA23-26A225A72FD3}"/>
              </a:ext>
            </a:extLst>
          </p:cNvPr>
          <p:cNvSpPr/>
          <p:nvPr/>
        </p:nvSpPr>
        <p:spPr>
          <a:xfrm>
            <a:off x="3532188" y="1236663"/>
            <a:ext cx="1277937" cy="1328737"/>
          </a:xfrm>
          <a:custGeom>
            <a:avLst/>
            <a:gdLst>
              <a:gd name="connsiteX0" fmla="*/ 933450 w 1278732"/>
              <a:gd name="connsiteY0" fmla="*/ 373856 h 1328738"/>
              <a:gd name="connsiteX1" fmla="*/ 842963 w 1278732"/>
              <a:gd name="connsiteY1" fmla="*/ 507206 h 1328738"/>
              <a:gd name="connsiteX2" fmla="*/ 785813 w 1278732"/>
              <a:gd name="connsiteY2" fmla="*/ 583406 h 1328738"/>
              <a:gd name="connsiteX3" fmla="*/ 726282 w 1278732"/>
              <a:gd name="connsiteY3" fmla="*/ 657225 h 1328738"/>
              <a:gd name="connsiteX4" fmla="*/ 664369 w 1278732"/>
              <a:gd name="connsiteY4" fmla="*/ 726281 h 1328738"/>
              <a:gd name="connsiteX5" fmla="*/ 557213 w 1278732"/>
              <a:gd name="connsiteY5" fmla="*/ 833438 h 1328738"/>
              <a:gd name="connsiteX6" fmla="*/ 476250 w 1278732"/>
              <a:gd name="connsiteY6" fmla="*/ 912019 h 1328738"/>
              <a:gd name="connsiteX7" fmla="*/ 390525 w 1278732"/>
              <a:gd name="connsiteY7" fmla="*/ 988219 h 1328738"/>
              <a:gd name="connsiteX8" fmla="*/ 319088 w 1278732"/>
              <a:gd name="connsiteY8" fmla="*/ 1050131 h 1328738"/>
              <a:gd name="connsiteX9" fmla="*/ 223838 w 1278732"/>
              <a:gd name="connsiteY9" fmla="*/ 1128713 h 1328738"/>
              <a:gd name="connsiteX10" fmla="*/ 109538 w 1278732"/>
              <a:gd name="connsiteY10" fmla="*/ 1214438 h 1328738"/>
              <a:gd name="connsiteX11" fmla="*/ 28575 w 1278732"/>
              <a:gd name="connsiteY11" fmla="*/ 1271588 h 1328738"/>
              <a:gd name="connsiteX12" fmla="*/ 7144 w 1278732"/>
              <a:gd name="connsiteY12" fmla="*/ 1285875 h 1328738"/>
              <a:gd name="connsiteX13" fmla="*/ 0 w 1278732"/>
              <a:gd name="connsiteY13" fmla="*/ 1300163 h 1328738"/>
              <a:gd name="connsiteX14" fmla="*/ 0 w 1278732"/>
              <a:gd name="connsiteY14" fmla="*/ 1312069 h 1328738"/>
              <a:gd name="connsiteX15" fmla="*/ 2382 w 1278732"/>
              <a:gd name="connsiteY15" fmla="*/ 1319213 h 1328738"/>
              <a:gd name="connsiteX16" fmla="*/ 14288 w 1278732"/>
              <a:gd name="connsiteY16" fmla="*/ 1328738 h 1328738"/>
              <a:gd name="connsiteX17" fmla="*/ 52388 w 1278732"/>
              <a:gd name="connsiteY17" fmla="*/ 1319213 h 1328738"/>
              <a:gd name="connsiteX18" fmla="*/ 183357 w 1278732"/>
              <a:gd name="connsiteY18" fmla="*/ 1259681 h 1328738"/>
              <a:gd name="connsiteX19" fmla="*/ 364332 w 1278732"/>
              <a:gd name="connsiteY19" fmla="*/ 1164431 h 1328738"/>
              <a:gd name="connsiteX20" fmla="*/ 559594 w 1278732"/>
              <a:gd name="connsiteY20" fmla="*/ 1035844 h 1328738"/>
              <a:gd name="connsiteX21" fmla="*/ 635794 w 1278732"/>
              <a:gd name="connsiteY21" fmla="*/ 976313 h 1328738"/>
              <a:gd name="connsiteX22" fmla="*/ 742950 w 1278732"/>
              <a:gd name="connsiteY22" fmla="*/ 892969 h 1328738"/>
              <a:gd name="connsiteX23" fmla="*/ 850107 w 1278732"/>
              <a:gd name="connsiteY23" fmla="*/ 800100 h 1328738"/>
              <a:gd name="connsiteX24" fmla="*/ 942975 w 1278732"/>
              <a:gd name="connsiteY24" fmla="*/ 704850 h 1328738"/>
              <a:gd name="connsiteX25" fmla="*/ 1045369 w 1278732"/>
              <a:gd name="connsiteY25" fmla="*/ 597694 h 1328738"/>
              <a:gd name="connsiteX26" fmla="*/ 1135857 w 1278732"/>
              <a:gd name="connsiteY26" fmla="*/ 500063 h 1328738"/>
              <a:gd name="connsiteX27" fmla="*/ 1204913 w 1278732"/>
              <a:gd name="connsiteY27" fmla="*/ 411956 h 1328738"/>
              <a:gd name="connsiteX28" fmla="*/ 1278732 w 1278732"/>
              <a:gd name="connsiteY28" fmla="*/ 216694 h 1328738"/>
              <a:gd name="connsiteX29" fmla="*/ 1257300 w 1278732"/>
              <a:gd name="connsiteY29" fmla="*/ 185738 h 1328738"/>
              <a:gd name="connsiteX30" fmla="*/ 1226344 w 1278732"/>
              <a:gd name="connsiteY30" fmla="*/ 152400 h 1328738"/>
              <a:gd name="connsiteX31" fmla="*/ 1173957 w 1278732"/>
              <a:gd name="connsiteY31" fmla="*/ 114300 h 1328738"/>
              <a:gd name="connsiteX32" fmla="*/ 1133475 w 1278732"/>
              <a:gd name="connsiteY32" fmla="*/ 90488 h 1328738"/>
              <a:gd name="connsiteX33" fmla="*/ 1062038 w 1278732"/>
              <a:gd name="connsiteY33" fmla="*/ 54769 h 1328738"/>
              <a:gd name="connsiteX34" fmla="*/ 995363 w 1278732"/>
              <a:gd name="connsiteY34" fmla="*/ 26194 h 1328738"/>
              <a:gd name="connsiteX35" fmla="*/ 952500 w 1278732"/>
              <a:gd name="connsiteY35" fmla="*/ 7144 h 1328738"/>
              <a:gd name="connsiteX36" fmla="*/ 933450 w 1278732"/>
              <a:gd name="connsiteY36" fmla="*/ 0 h 1328738"/>
              <a:gd name="connsiteX37" fmla="*/ 914400 w 1278732"/>
              <a:gd name="connsiteY37" fmla="*/ 0 h 1328738"/>
              <a:gd name="connsiteX38" fmla="*/ 904875 w 1278732"/>
              <a:gd name="connsiteY38" fmla="*/ 4763 h 1328738"/>
              <a:gd name="connsiteX39" fmla="*/ 907257 w 1278732"/>
              <a:gd name="connsiteY39" fmla="*/ 23813 h 1328738"/>
              <a:gd name="connsiteX40" fmla="*/ 916782 w 1278732"/>
              <a:gd name="connsiteY40" fmla="*/ 47625 h 1328738"/>
              <a:gd name="connsiteX41" fmla="*/ 940594 w 1278732"/>
              <a:gd name="connsiteY41" fmla="*/ 76200 h 1328738"/>
              <a:gd name="connsiteX42" fmla="*/ 966788 w 1278732"/>
              <a:gd name="connsiteY42" fmla="*/ 107156 h 1328738"/>
              <a:gd name="connsiteX43" fmla="*/ 988219 w 1278732"/>
              <a:gd name="connsiteY43" fmla="*/ 138113 h 1328738"/>
              <a:gd name="connsiteX44" fmla="*/ 1002507 w 1278732"/>
              <a:gd name="connsiteY44" fmla="*/ 161925 h 1328738"/>
              <a:gd name="connsiteX45" fmla="*/ 1012032 w 1278732"/>
              <a:gd name="connsiteY45" fmla="*/ 195263 h 1328738"/>
              <a:gd name="connsiteX46" fmla="*/ 1014413 w 1278732"/>
              <a:gd name="connsiteY46" fmla="*/ 216694 h 1328738"/>
              <a:gd name="connsiteX47" fmla="*/ 1000125 w 1278732"/>
              <a:gd name="connsiteY47" fmla="*/ 250031 h 1328738"/>
              <a:gd name="connsiteX48" fmla="*/ 976313 w 1278732"/>
              <a:gd name="connsiteY48" fmla="*/ 297656 h 1328738"/>
              <a:gd name="connsiteX49" fmla="*/ 933450 w 1278732"/>
              <a:gd name="connsiteY49" fmla="*/ 373856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78732" h="1328738">
                <a:moveTo>
                  <a:pt x="933450" y="373856"/>
                </a:moveTo>
                <a:lnTo>
                  <a:pt x="842963" y="507206"/>
                </a:lnTo>
                <a:lnTo>
                  <a:pt x="785813" y="583406"/>
                </a:lnTo>
                <a:lnTo>
                  <a:pt x="726282" y="657225"/>
                </a:lnTo>
                <a:lnTo>
                  <a:pt x="664369" y="726281"/>
                </a:lnTo>
                <a:lnTo>
                  <a:pt x="557213" y="833438"/>
                </a:lnTo>
                <a:lnTo>
                  <a:pt x="476250" y="912019"/>
                </a:lnTo>
                <a:lnTo>
                  <a:pt x="390525" y="988219"/>
                </a:lnTo>
                <a:lnTo>
                  <a:pt x="319088" y="1050131"/>
                </a:lnTo>
                <a:lnTo>
                  <a:pt x="223838" y="1128713"/>
                </a:lnTo>
                <a:lnTo>
                  <a:pt x="109538" y="1214438"/>
                </a:lnTo>
                <a:lnTo>
                  <a:pt x="28575" y="1271588"/>
                </a:lnTo>
                <a:lnTo>
                  <a:pt x="7144" y="1285875"/>
                </a:lnTo>
                <a:lnTo>
                  <a:pt x="0" y="1300163"/>
                </a:lnTo>
                <a:lnTo>
                  <a:pt x="0" y="1312069"/>
                </a:lnTo>
                <a:lnTo>
                  <a:pt x="2382" y="1319213"/>
                </a:lnTo>
                <a:lnTo>
                  <a:pt x="14288" y="1328738"/>
                </a:lnTo>
                <a:lnTo>
                  <a:pt x="52388" y="1319213"/>
                </a:lnTo>
                <a:lnTo>
                  <a:pt x="183357" y="1259681"/>
                </a:lnTo>
                <a:lnTo>
                  <a:pt x="364332" y="1164431"/>
                </a:lnTo>
                <a:lnTo>
                  <a:pt x="559594" y="1035844"/>
                </a:lnTo>
                <a:lnTo>
                  <a:pt x="635794" y="976313"/>
                </a:lnTo>
                <a:lnTo>
                  <a:pt x="742950" y="892969"/>
                </a:lnTo>
                <a:lnTo>
                  <a:pt x="850107" y="800100"/>
                </a:lnTo>
                <a:lnTo>
                  <a:pt x="942975" y="704850"/>
                </a:lnTo>
                <a:lnTo>
                  <a:pt x="1045369" y="597694"/>
                </a:lnTo>
                <a:lnTo>
                  <a:pt x="1135857" y="500063"/>
                </a:lnTo>
                <a:lnTo>
                  <a:pt x="1204913" y="411956"/>
                </a:lnTo>
                <a:lnTo>
                  <a:pt x="1278732" y="216694"/>
                </a:lnTo>
                <a:lnTo>
                  <a:pt x="1257300" y="185738"/>
                </a:lnTo>
                <a:lnTo>
                  <a:pt x="1226344" y="152400"/>
                </a:lnTo>
                <a:lnTo>
                  <a:pt x="1173957" y="114300"/>
                </a:lnTo>
                <a:lnTo>
                  <a:pt x="1133475" y="90488"/>
                </a:lnTo>
                <a:lnTo>
                  <a:pt x="1062038" y="54769"/>
                </a:lnTo>
                <a:lnTo>
                  <a:pt x="995363" y="26194"/>
                </a:lnTo>
                <a:lnTo>
                  <a:pt x="952500" y="7144"/>
                </a:lnTo>
                <a:lnTo>
                  <a:pt x="933450" y="0"/>
                </a:lnTo>
                <a:lnTo>
                  <a:pt x="914400" y="0"/>
                </a:lnTo>
                <a:lnTo>
                  <a:pt x="904875" y="4763"/>
                </a:lnTo>
                <a:lnTo>
                  <a:pt x="907257" y="23813"/>
                </a:lnTo>
                <a:lnTo>
                  <a:pt x="916782" y="47625"/>
                </a:lnTo>
                <a:lnTo>
                  <a:pt x="940594" y="76200"/>
                </a:lnTo>
                <a:lnTo>
                  <a:pt x="966788" y="107156"/>
                </a:lnTo>
                <a:lnTo>
                  <a:pt x="988219" y="138113"/>
                </a:lnTo>
                <a:lnTo>
                  <a:pt x="1002507" y="161925"/>
                </a:lnTo>
                <a:lnTo>
                  <a:pt x="1012032" y="195263"/>
                </a:lnTo>
                <a:lnTo>
                  <a:pt x="1014413" y="216694"/>
                </a:lnTo>
                <a:lnTo>
                  <a:pt x="1000125" y="250031"/>
                </a:lnTo>
                <a:lnTo>
                  <a:pt x="976313" y="297656"/>
                </a:lnTo>
                <a:lnTo>
                  <a:pt x="933450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84821B5-2016-4207-958B-15A47956E0DE}"/>
              </a:ext>
            </a:extLst>
          </p:cNvPr>
          <p:cNvSpPr/>
          <p:nvPr/>
        </p:nvSpPr>
        <p:spPr>
          <a:xfrm>
            <a:off x="4133850" y="3287713"/>
            <a:ext cx="1828800" cy="385762"/>
          </a:xfrm>
          <a:custGeom>
            <a:avLst/>
            <a:gdLst>
              <a:gd name="connsiteX0" fmla="*/ 723900 w 1828800"/>
              <a:gd name="connsiteY0" fmla="*/ 154781 h 385762"/>
              <a:gd name="connsiteX1" fmla="*/ 438150 w 1828800"/>
              <a:gd name="connsiteY1" fmla="*/ 192881 h 385762"/>
              <a:gd name="connsiteX2" fmla="*/ 302418 w 1828800"/>
              <a:gd name="connsiteY2" fmla="*/ 211931 h 385762"/>
              <a:gd name="connsiteX3" fmla="*/ 207168 w 1828800"/>
              <a:gd name="connsiteY3" fmla="*/ 223837 h 385762"/>
              <a:gd name="connsiteX4" fmla="*/ 142875 w 1828800"/>
              <a:gd name="connsiteY4" fmla="*/ 228600 h 385762"/>
              <a:gd name="connsiteX5" fmla="*/ 92868 w 1828800"/>
              <a:gd name="connsiteY5" fmla="*/ 228600 h 385762"/>
              <a:gd name="connsiteX6" fmla="*/ 42862 w 1828800"/>
              <a:gd name="connsiteY6" fmla="*/ 226218 h 385762"/>
              <a:gd name="connsiteX7" fmla="*/ 0 w 1828800"/>
              <a:gd name="connsiteY7" fmla="*/ 221456 h 385762"/>
              <a:gd name="connsiteX8" fmla="*/ 57150 w 1828800"/>
              <a:gd name="connsiteY8" fmla="*/ 385762 h 385762"/>
              <a:gd name="connsiteX9" fmla="*/ 276225 w 1828800"/>
              <a:gd name="connsiteY9" fmla="*/ 371475 h 385762"/>
              <a:gd name="connsiteX10" fmla="*/ 576262 w 1828800"/>
              <a:gd name="connsiteY10" fmla="*/ 342900 h 385762"/>
              <a:gd name="connsiteX11" fmla="*/ 907256 w 1828800"/>
              <a:gd name="connsiteY11" fmla="*/ 309562 h 385762"/>
              <a:gd name="connsiteX12" fmla="*/ 1138237 w 1828800"/>
              <a:gd name="connsiteY12" fmla="*/ 283368 h 385762"/>
              <a:gd name="connsiteX13" fmla="*/ 1338262 w 1828800"/>
              <a:gd name="connsiteY13" fmla="*/ 252412 h 385762"/>
              <a:gd name="connsiteX14" fmla="*/ 1423987 w 1828800"/>
              <a:gd name="connsiteY14" fmla="*/ 245268 h 385762"/>
              <a:gd name="connsiteX15" fmla="*/ 1585912 w 1828800"/>
              <a:gd name="connsiteY15" fmla="*/ 242887 h 385762"/>
              <a:gd name="connsiteX16" fmla="*/ 1690687 w 1828800"/>
              <a:gd name="connsiteY16" fmla="*/ 238125 h 385762"/>
              <a:gd name="connsiteX17" fmla="*/ 1757362 w 1828800"/>
              <a:gd name="connsiteY17" fmla="*/ 228600 h 385762"/>
              <a:gd name="connsiteX18" fmla="*/ 1788318 w 1828800"/>
              <a:gd name="connsiteY18" fmla="*/ 216693 h 385762"/>
              <a:gd name="connsiteX19" fmla="*/ 1814512 w 1828800"/>
              <a:gd name="connsiteY19" fmla="*/ 200025 h 385762"/>
              <a:gd name="connsiteX20" fmla="*/ 1826418 w 1828800"/>
              <a:gd name="connsiteY20" fmla="*/ 183356 h 385762"/>
              <a:gd name="connsiteX21" fmla="*/ 1828800 w 1828800"/>
              <a:gd name="connsiteY21" fmla="*/ 159543 h 385762"/>
              <a:gd name="connsiteX22" fmla="*/ 1816893 w 1828800"/>
              <a:gd name="connsiteY22" fmla="*/ 128587 h 385762"/>
              <a:gd name="connsiteX23" fmla="*/ 1804987 w 1828800"/>
              <a:gd name="connsiteY23" fmla="*/ 116681 h 385762"/>
              <a:gd name="connsiteX24" fmla="*/ 1762125 w 1828800"/>
              <a:gd name="connsiteY24" fmla="*/ 90487 h 385762"/>
              <a:gd name="connsiteX25" fmla="*/ 1671637 w 1828800"/>
              <a:gd name="connsiteY25" fmla="*/ 50006 h 385762"/>
              <a:gd name="connsiteX26" fmla="*/ 1583531 w 1828800"/>
              <a:gd name="connsiteY26" fmla="*/ 16668 h 385762"/>
              <a:gd name="connsiteX27" fmla="*/ 1514475 w 1828800"/>
              <a:gd name="connsiteY27" fmla="*/ 0 h 385762"/>
              <a:gd name="connsiteX28" fmla="*/ 1473993 w 1828800"/>
              <a:gd name="connsiteY28" fmla="*/ 11906 h 385762"/>
              <a:gd name="connsiteX29" fmla="*/ 1407318 w 1828800"/>
              <a:gd name="connsiteY29" fmla="*/ 40481 h 385762"/>
              <a:gd name="connsiteX30" fmla="*/ 1364456 w 1828800"/>
              <a:gd name="connsiteY30" fmla="*/ 61912 h 385762"/>
              <a:gd name="connsiteX31" fmla="*/ 1335881 w 1828800"/>
              <a:gd name="connsiteY31" fmla="*/ 71437 h 385762"/>
              <a:gd name="connsiteX32" fmla="*/ 1171575 w 1828800"/>
              <a:gd name="connsiteY32" fmla="*/ 100012 h 385762"/>
              <a:gd name="connsiteX33" fmla="*/ 1064418 w 1828800"/>
              <a:gd name="connsiteY33" fmla="*/ 116681 h 385762"/>
              <a:gd name="connsiteX34" fmla="*/ 723900 w 1828800"/>
              <a:gd name="connsiteY34" fmla="*/ 1547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28800" h="385762">
                <a:moveTo>
                  <a:pt x="723900" y="154781"/>
                </a:moveTo>
                <a:lnTo>
                  <a:pt x="438150" y="192881"/>
                </a:lnTo>
                <a:lnTo>
                  <a:pt x="302418" y="211931"/>
                </a:lnTo>
                <a:lnTo>
                  <a:pt x="207168" y="223837"/>
                </a:lnTo>
                <a:lnTo>
                  <a:pt x="142875" y="228600"/>
                </a:lnTo>
                <a:lnTo>
                  <a:pt x="92868" y="228600"/>
                </a:lnTo>
                <a:lnTo>
                  <a:pt x="42862" y="226218"/>
                </a:lnTo>
                <a:lnTo>
                  <a:pt x="0" y="221456"/>
                </a:lnTo>
                <a:lnTo>
                  <a:pt x="57150" y="385762"/>
                </a:lnTo>
                <a:lnTo>
                  <a:pt x="276225" y="371475"/>
                </a:lnTo>
                <a:lnTo>
                  <a:pt x="576262" y="342900"/>
                </a:lnTo>
                <a:lnTo>
                  <a:pt x="907256" y="309562"/>
                </a:lnTo>
                <a:lnTo>
                  <a:pt x="1138237" y="283368"/>
                </a:lnTo>
                <a:lnTo>
                  <a:pt x="1338262" y="252412"/>
                </a:lnTo>
                <a:lnTo>
                  <a:pt x="1423987" y="245268"/>
                </a:lnTo>
                <a:lnTo>
                  <a:pt x="1585912" y="242887"/>
                </a:lnTo>
                <a:lnTo>
                  <a:pt x="1690687" y="238125"/>
                </a:lnTo>
                <a:lnTo>
                  <a:pt x="1757362" y="228600"/>
                </a:lnTo>
                <a:lnTo>
                  <a:pt x="1788318" y="216693"/>
                </a:lnTo>
                <a:lnTo>
                  <a:pt x="1814512" y="200025"/>
                </a:lnTo>
                <a:lnTo>
                  <a:pt x="1826418" y="183356"/>
                </a:lnTo>
                <a:lnTo>
                  <a:pt x="1828800" y="159543"/>
                </a:lnTo>
                <a:lnTo>
                  <a:pt x="1816893" y="128587"/>
                </a:lnTo>
                <a:lnTo>
                  <a:pt x="1804987" y="116681"/>
                </a:lnTo>
                <a:lnTo>
                  <a:pt x="1762125" y="90487"/>
                </a:lnTo>
                <a:lnTo>
                  <a:pt x="1671637" y="50006"/>
                </a:lnTo>
                <a:lnTo>
                  <a:pt x="1583531" y="16668"/>
                </a:lnTo>
                <a:lnTo>
                  <a:pt x="1514475" y="0"/>
                </a:lnTo>
                <a:lnTo>
                  <a:pt x="1473993" y="11906"/>
                </a:lnTo>
                <a:lnTo>
                  <a:pt x="1407318" y="40481"/>
                </a:lnTo>
                <a:lnTo>
                  <a:pt x="1364456" y="61912"/>
                </a:lnTo>
                <a:lnTo>
                  <a:pt x="1335881" y="71437"/>
                </a:lnTo>
                <a:lnTo>
                  <a:pt x="1171575" y="100012"/>
                </a:lnTo>
                <a:lnTo>
                  <a:pt x="1064418" y="116681"/>
                </a:lnTo>
                <a:lnTo>
                  <a:pt x="723900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707F86A-F093-4438-B550-CE747F7F4CB1}"/>
              </a:ext>
            </a:extLst>
          </p:cNvPr>
          <p:cNvSpPr/>
          <p:nvPr/>
        </p:nvSpPr>
        <p:spPr>
          <a:xfrm>
            <a:off x="2527300" y="1420813"/>
            <a:ext cx="1138238" cy="428625"/>
          </a:xfrm>
          <a:custGeom>
            <a:avLst/>
            <a:gdLst>
              <a:gd name="connsiteX0" fmla="*/ 140494 w 1138238"/>
              <a:gd name="connsiteY0" fmla="*/ 219075 h 428625"/>
              <a:gd name="connsiteX1" fmla="*/ 230981 w 1138238"/>
              <a:gd name="connsiteY1" fmla="*/ 216693 h 428625"/>
              <a:gd name="connsiteX2" fmla="*/ 309563 w 1138238"/>
              <a:gd name="connsiteY2" fmla="*/ 204787 h 428625"/>
              <a:gd name="connsiteX3" fmla="*/ 423863 w 1138238"/>
              <a:gd name="connsiteY3" fmla="*/ 180975 h 428625"/>
              <a:gd name="connsiteX4" fmla="*/ 552450 w 1138238"/>
              <a:gd name="connsiteY4" fmla="*/ 145256 h 428625"/>
              <a:gd name="connsiteX5" fmla="*/ 650081 w 1138238"/>
              <a:gd name="connsiteY5" fmla="*/ 109537 h 428625"/>
              <a:gd name="connsiteX6" fmla="*/ 683419 w 1138238"/>
              <a:gd name="connsiteY6" fmla="*/ 90487 h 428625"/>
              <a:gd name="connsiteX7" fmla="*/ 711994 w 1138238"/>
              <a:gd name="connsiteY7" fmla="*/ 54768 h 428625"/>
              <a:gd name="connsiteX8" fmla="*/ 742950 w 1138238"/>
              <a:gd name="connsiteY8" fmla="*/ 19050 h 428625"/>
              <a:gd name="connsiteX9" fmla="*/ 764381 w 1138238"/>
              <a:gd name="connsiteY9" fmla="*/ 0 h 428625"/>
              <a:gd name="connsiteX10" fmla="*/ 781050 w 1138238"/>
              <a:gd name="connsiteY10" fmla="*/ 2381 h 428625"/>
              <a:gd name="connsiteX11" fmla="*/ 819150 w 1138238"/>
              <a:gd name="connsiteY11" fmla="*/ 14287 h 428625"/>
              <a:gd name="connsiteX12" fmla="*/ 873919 w 1138238"/>
              <a:gd name="connsiteY12" fmla="*/ 40481 h 428625"/>
              <a:gd name="connsiteX13" fmla="*/ 928688 w 1138238"/>
              <a:gd name="connsiteY13" fmla="*/ 66675 h 428625"/>
              <a:gd name="connsiteX14" fmla="*/ 1002506 w 1138238"/>
              <a:gd name="connsiteY14" fmla="*/ 111918 h 428625"/>
              <a:gd name="connsiteX15" fmla="*/ 1069181 w 1138238"/>
              <a:gd name="connsiteY15" fmla="*/ 164306 h 428625"/>
              <a:gd name="connsiteX16" fmla="*/ 1119188 w 1138238"/>
              <a:gd name="connsiteY16" fmla="*/ 214312 h 428625"/>
              <a:gd name="connsiteX17" fmla="*/ 1135856 w 1138238"/>
              <a:gd name="connsiteY17" fmla="*/ 247650 h 428625"/>
              <a:gd name="connsiteX18" fmla="*/ 1138238 w 1138238"/>
              <a:gd name="connsiteY18" fmla="*/ 273843 h 428625"/>
              <a:gd name="connsiteX19" fmla="*/ 1128713 w 1138238"/>
              <a:gd name="connsiteY19" fmla="*/ 295275 h 428625"/>
              <a:gd name="connsiteX20" fmla="*/ 1109663 w 1138238"/>
              <a:gd name="connsiteY20" fmla="*/ 314325 h 428625"/>
              <a:gd name="connsiteX21" fmla="*/ 1078706 w 1138238"/>
              <a:gd name="connsiteY21" fmla="*/ 330993 h 428625"/>
              <a:gd name="connsiteX22" fmla="*/ 750094 w 1138238"/>
              <a:gd name="connsiteY22" fmla="*/ 242887 h 428625"/>
              <a:gd name="connsiteX23" fmla="*/ 709613 w 1138238"/>
              <a:gd name="connsiteY23" fmla="*/ 240506 h 428625"/>
              <a:gd name="connsiteX24" fmla="*/ 664369 w 1138238"/>
              <a:gd name="connsiteY24" fmla="*/ 250031 h 428625"/>
              <a:gd name="connsiteX25" fmla="*/ 569119 w 1138238"/>
              <a:gd name="connsiteY25" fmla="*/ 283368 h 428625"/>
              <a:gd name="connsiteX26" fmla="*/ 376238 w 1138238"/>
              <a:gd name="connsiteY26" fmla="*/ 347662 h 428625"/>
              <a:gd name="connsiteX27" fmla="*/ 200025 w 1138238"/>
              <a:gd name="connsiteY27" fmla="*/ 400050 h 428625"/>
              <a:gd name="connsiteX28" fmla="*/ 64294 w 1138238"/>
              <a:gd name="connsiteY28" fmla="*/ 428625 h 428625"/>
              <a:gd name="connsiteX29" fmla="*/ 0 w 1138238"/>
              <a:gd name="connsiteY29" fmla="*/ 226218 h 428625"/>
              <a:gd name="connsiteX30" fmla="*/ 45244 w 1138238"/>
              <a:gd name="connsiteY30" fmla="*/ 226218 h 428625"/>
              <a:gd name="connsiteX31" fmla="*/ 140494 w 1138238"/>
              <a:gd name="connsiteY31" fmla="*/ 21907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38238" h="428625">
                <a:moveTo>
                  <a:pt x="140494" y="219075"/>
                </a:moveTo>
                <a:lnTo>
                  <a:pt x="230981" y="216693"/>
                </a:lnTo>
                <a:lnTo>
                  <a:pt x="309563" y="204787"/>
                </a:lnTo>
                <a:lnTo>
                  <a:pt x="423863" y="180975"/>
                </a:lnTo>
                <a:lnTo>
                  <a:pt x="552450" y="145256"/>
                </a:lnTo>
                <a:lnTo>
                  <a:pt x="650081" y="109537"/>
                </a:lnTo>
                <a:lnTo>
                  <a:pt x="683419" y="90487"/>
                </a:lnTo>
                <a:lnTo>
                  <a:pt x="711994" y="54768"/>
                </a:lnTo>
                <a:lnTo>
                  <a:pt x="742950" y="19050"/>
                </a:lnTo>
                <a:lnTo>
                  <a:pt x="764381" y="0"/>
                </a:lnTo>
                <a:lnTo>
                  <a:pt x="781050" y="2381"/>
                </a:lnTo>
                <a:lnTo>
                  <a:pt x="819150" y="14287"/>
                </a:lnTo>
                <a:lnTo>
                  <a:pt x="873919" y="40481"/>
                </a:lnTo>
                <a:lnTo>
                  <a:pt x="928688" y="66675"/>
                </a:lnTo>
                <a:lnTo>
                  <a:pt x="1002506" y="111918"/>
                </a:lnTo>
                <a:lnTo>
                  <a:pt x="1069181" y="164306"/>
                </a:lnTo>
                <a:lnTo>
                  <a:pt x="1119188" y="214312"/>
                </a:lnTo>
                <a:lnTo>
                  <a:pt x="1135856" y="247650"/>
                </a:lnTo>
                <a:lnTo>
                  <a:pt x="1138238" y="273843"/>
                </a:lnTo>
                <a:lnTo>
                  <a:pt x="1128713" y="295275"/>
                </a:lnTo>
                <a:lnTo>
                  <a:pt x="1109663" y="314325"/>
                </a:lnTo>
                <a:lnTo>
                  <a:pt x="1078706" y="330993"/>
                </a:lnTo>
                <a:lnTo>
                  <a:pt x="750094" y="242887"/>
                </a:lnTo>
                <a:lnTo>
                  <a:pt x="709613" y="240506"/>
                </a:lnTo>
                <a:lnTo>
                  <a:pt x="664369" y="250031"/>
                </a:lnTo>
                <a:lnTo>
                  <a:pt x="569119" y="283368"/>
                </a:lnTo>
                <a:lnTo>
                  <a:pt x="376238" y="347662"/>
                </a:lnTo>
                <a:lnTo>
                  <a:pt x="200025" y="400050"/>
                </a:lnTo>
                <a:lnTo>
                  <a:pt x="64294" y="428625"/>
                </a:lnTo>
                <a:lnTo>
                  <a:pt x="0" y="226218"/>
                </a:lnTo>
                <a:lnTo>
                  <a:pt x="45244" y="226218"/>
                </a:lnTo>
                <a:lnTo>
                  <a:pt x="140494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58E050A0-2B39-48F7-9F14-E14D5FA13C29}"/>
              </a:ext>
            </a:extLst>
          </p:cNvPr>
          <p:cNvSpPr/>
          <p:nvPr/>
        </p:nvSpPr>
        <p:spPr>
          <a:xfrm>
            <a:off x="2952750" y="1635125"/>
            <a:ext cx="627063" cy="1041400"/>
          </a:xfrm>
          <a:custGeom>
            <a:avLst/>
            <a:gdLst>
              <a:gd name="connsiteX0" fmla="*/ 495300 w 626269"/>
              <a:gd name="connsiteY0" fmla="*/ 235744 h 1042987"/>
              <a:gd name="connsiteX1" fmla="*/ 350044 w 626269"/>
              <a:gd name="connsiteY1" fmla="*/ 528637 h 1042987"/>
              <a:gd name="connsiteX2" fmla="*/ 190500 w 626269"/>
              <a:gd name="connsiteY2" fmla="*/ 831056 h 1042987"/>
              <a:gd name="connsiteX3" fmla="*/ 119063 w 626269"/>
              <a:gd name="connsiteY3" fmla="*/ 983456 h 1042987"/>
              <a:gd name="connsiteX4" fmla="*/ 107157 w 626269"/>
              <a:gd name="connsiteY4" fmla="*/ 1004887 h 1042987"/>
              <a:gd name="connsiteX5" fmla="*/ 11907 w 626269"/>
              <a:gd name="connsiteY5" fmla="*/ 1042987 h 1042987"/>
              <a:gd name="connsiteX6" fmla="*/ 0 w 626269"/>
              <a:gd name="connsiteY6" fmla="*/ 1033462 h 1042987"/>
              <a:gd name="connsiteX7" fmla="*/ 2382 w 626269"/>
              <a:gd name="connsiteY7" fmla="*/ 1002506 h 1042987"/>
              <a:gd name="connsiteX8" fmla="*/ 9525 w 626269"/>
              <a:gd name="connsiteY8" fmla="*/ 964406 h 1042987"/>
              <a:gd name="connsiteX9" fmla="*/ 38100 w 626269"/>
              <a:gd name="connsiteY9" fmla="*/ 883444 h 1042987"/>
              <a:gd name="connsiteX10" fmla="*/ 95250 w 626269"/>
              <a:gd name="connsiteY10" fmla="*/ 711994 h 1042987"/>
              <a:gd name="connsiteX11" fmla="*/ 178594 w 626269"/>
              <a:gd name="connsiteY11" fmla="*/ 435769 h 1042987"/>
              <a:gd name="connsiteX12" fmla="*/ 257175 w 626269"/>
              <a:gd name="connsiteY12" fmla="*/ 195262 h 1042987"/>
              <a:gd name="connsiteX13" fmla="*/ 290513 w 626269"/>
              <a:gd name="connsiteY13" fmla="*/ 90487 h 1042987"/>
              <a:gd name="connsiteX14" fmla="*/ 290513 w 626269"/>
              <a:gd name="connsiteY14" fmla="*/ 61912 h 1042987"/>
              <a:gd name="connsiteX15" fmla="*/ 285750 w 626269"/>
              <a:gd name="connsiteY15" fmla="*/ 40481 h 1042987"/>
              <a:gd name="connsiteX16" fmla="*/ 273844 w 626269"/>
              <a:gd name="connsiteY16" fmla="*/ 21431 h 1042987"/>
              <a:gd name="connsiteX17" fmla="*/ 254794 w 626269"/>
              <a:gd name="connsiteY17" fmla="*/ 9525 h 1042987"/>
              <a:gd name="connsiteX18" fmla="*/ 223838 w 626269"/>
              <a:gd name="connsiteY18" fmla="*/ 0 h 1042987"/>
              <a:gd name="connsiteX19" fmla="*/ 626269 w 626269"/>
              <a:gd name="connsiteY19" fmla="*/ 71437 h 1042987"/>
              <a:gd name="connsiteX20" fmla="*/ 600075 w 626269"/>
              <a:gd name="connsiteY20" fmla="*/ 100012 h 1042987"/>
              <a:gd name="connsiteX21" fmla="*/ 564357 w 626269"/>
              <a:gd name="connsiteY21" fmla="*/ 128587 h 1042987"/>
              <a:gd name="connsiteX22" fmla="*/ 533400 w 626269"/>
              <a:gd name="connsiteY22" fmla="*/ 152400 h 1042987"/>
              <a:gd name="connsiteX23" fmla="*/ 521494 w 626269"/>
              <a:gd name="connsiteY23" fmla="*/ 169069 h 1042987"/>
              <a:gd name="connsiteX24" fmla="*/ 495300 w 626269"/>
              <a:gd name="connsiteY24" fmla="*/ 235744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6269" h="1042987">
                <a:moveTo>
                  <a:pt x="495300" y="235744"/>
                </a:moveTo>
                <a:lnTo>
                  <a:pt x="350044" y="528637"/>
                </a:lnTo>
                <a:lnTo>
                  <a:pt x="190500" y="831056"/>
                </a:lnTo>
                <a:lnTo>
                  <a:pt x="119063" y="983456"/>
                </a:lnTo>
                <a:lnTo>
                  <a:pt x="107157" y="1004887"/>
                </a:lnTo>
                <a:lnTo>
                  <a:pt x="11907" y="1042987"/>
                </a:lnTo>
                <a:lnTo>
                  <a:pt x="0" y="1033462"/>
                </a:lnTo>
                <a:lnTo>
                  <a:pt x="2382" y="1002506"/>
                </a:lnTo>
                <a:lnTo>
                  <a:pt x="9525" y="964406"/>
                </a:lnTo>
                <a:lnTo>
                  <a:pt x="38100" y="883444"/>
                </a:lnTo>
                <a:lnTo>
                  <a:pt x="95250" y="711994"/>
                </a:lnTo>
                <a:lnTo>
                  <a:pt x="178594" y="435769"/>
                </a:lnTo>
                <a:lnTo>
                  <a:pt x="257175" y="195262"/>
                </a:lnTo>
                <a:lnTo>
                  <a:pt x="290513" y="90487"/>
                </a:lnTo>
                <a:lnTo>
                  <a:pt x="290513" y="61912"/>
                </a:lnTo>
                <a:lnTo>
                  <a:pt x="285750" y="40481"/>
                </a:lnTo>
                <a:lnTo>
                  <a:pt x="273844" y="21431"/>
                </a:lnTo>
                <a:lnTo>
                  <a:pt x="254794" y="9525"/>
                </a:lnTo>
                <a:lnTo>
                  <a:pt x="223838" y="0"/>
                </a:lnTo>
                <a:lnTo>
                  <a:pt x="626269" y="71437"/>
                </a:lnTo>
                <a:lnTo>
                  <a:pt x="600075" y="100012"/>
                </a:lnTo>
                <a:lnTo>
                  <a:pt x="564357" y="128587"/>
                </a:lnTo>
                <a:lnTo>
                  <a:pt x="533400" y="152400"/>
                </a:lnTo>
                <a:lnTo>
                  <a:pt x="521494" y="169069"/>
                </a:lnTo>
                <a:lnTo>
                  <a:pt x="495300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0E98B7E-4FE4-4E29-B195-CA31CEF63A89}"/>
              </a:ext>
            </a:extLst>
          </p:cNvPr>
          <p:cNvSpPr/>
          <p:nvPr/>
        </p:nvSpPr>
        <p:spPr>
          <a:xfrm>
            <a:off x="2967038" y="2593975"/>
            <a:ext cx="582612" cy="885825"/>
          </a:xfrm>
          <a:custGeom>
            <a:avLst/>
            <a:gdLst>
              <a:gd name="connsiteX0" fmla="*/ 328613 w 583407"/>
              <a:gd name="connsiteY0" fmla="*/ 654843 h 885825"/>
              <a:gd name="connsiteX1" fmla="*/ 333375 w 583407"/>
              <a:gd name="connsiteY1" fmla="*/ 747712 h 885825"/>
              <a:gd name="connsiteX2" fmla="*/ 335757 w 583407"/>
              <a:gd name="connsiteY2" fmla="*/ 833437 h 885825"/>
              <a:gd name="connsiteX3" fmla="*/ 581025 w 583407"/>
              <a:gd name="connsiteY3" fmla="*/ 885825 h 885825"/>
              <a:gd name="connsiteX4" fmla="*/ 583407 w 583407"/>
              <a:gd name="connsiteY4" fmla="*/ 828675 h 885825"/>
              <a:gd name="connsiteX5" fmla="*/ 578644 w 583407"/>
              <a:gd name="connsiteY5" fmla="*/ 747712 h 885825"/>
              <a:gd name="connsiteX6" fmla="*/ 547688 w 583407"/>
              <a:gd name="connsiteY6" fmla="*/ 652462 h 885825"/>
              <a:gd name="connsiteX7" fmla="*/ 504825 w 583407"/>
              <a:gd name="connsiteY7" fmla="*/ 547687 h 885825"/>
              <a:gd name="connsiteX8" fmla="*/ 469107 w 583407"/>
              <a:gd name="connsiteY8" fmla="*/ 471487 h 885825"/>
              <a:gd name="connsiteX9" fmla="*/ 440532 w 583407"/>
              <a:gd name="connsiteY9" fmla="*/ 421481 h 885825"/>
              <a:gd name="connsiteX10" fmla="*/ 402432 w 583407"/>
              <a:gd name="connsiteY10" fmla="*/ 369093 h 885825"/>
              <a:gd name="connsiteX11" fmla="*/ 340519 w 583407"/>
              <a:gd name="connsiteY11" fmla="*/ 292893 h 885825"/>
              <a:gd name="connsiteX12" fmla="*/ 264319 w 583407"/>
              <a:gd name="connsiteY12" fmla="*/ 209550 h 885825"/>
              <a:gd name="connsiteX13" fmla="*/ 192882 w 583407"/>
              <a:gd name="connsiteY13" fmla="*/ 135731 h 885825"/>
              <a:gd name="connsiteX14" fmla="*/ 138113 w 583407"/>
              <a:gd name="connsiteY14" fmla="*/ 85725 h 885825"/>
              <a:gd name="connsiteX15" fmla="*/ 111919 w 583407"/>
              <a:gd name="connsiteY15" fmla="*/ 59531 h 885825"/>
              <a:gd name="connsiteX16" fmla="*/ 111919 w 583407"/>
              <a:gd name="connsiteY16" fmla="*/ 50006 h 885825"/>
              <a:gd name="connsiteX17" fmla="*/ 123825 w 583407"/>
              <a:gd name="connsiteY17" fmla="*/ 0 h 885825"/>
              <a:gd name="connsiteX18" fmla="*/ 0 w 583407"/>
              <a:gd name="connsiteY18" fmla="*/ 57150 h 885825"/>
              <a:gd name="connsiteX19" fmla="*/ 11907 w 583407"/>
              <a:gd name="connsiteY19" fmla="*/ 100012 h 885825"/>
              <a:gd name="connsiteX20" fmla="*/ 28575 w 583407"/>
              <a:gd name="connsiteY20" fmla="*/ 130968 h 885825"/>
              <a:gd name="connsiteX21" fmla="*/ 71438 w 583407"/>
              <a:gd name="connsiteY21" fmla="*/ 178593 h 885825"/>
              <a:gd name="connsiteX22" fmla="*/ 138113 w 583407"/>
              <a:gd name="connsiteY22" fmla="*/ 252412 h 885825"/>
              <a:gd name="connsiteX23" fmla="*/ 190500 w 583407"/>
              <a:gd name="connsiteY23" fmla="*/ 319087 h 885825"/>
              <a:gd name="connsiteX24" fmla="*/ 242888 w 583407"/>
              <a:gd name="connsiteY24" fmla="*/ 395287 h 885825"/>
              <a:gd name="connsiteX25" fmla="*/ 271463 w 583407"/>
              <a:gd name="connsiteY25" fmla="*/ 447675 h 885825"/>
              <a:gd name="connsiteX26" fmla="*/ 292894 w 583407"/>
              <a:gd name="connsiteY26" fmla="*/ 497681 h 885825"/>
              <a:gd name="connsiteX27" fmla="*/ 304800 w 583407"/>
              <a:gd name="connsiteY27" fmla="*/ 535781 h 885825"/>
              <a:gd name="connsiteX28" fmla="*/ 319088 w 583407"/>
              <a:gd name="connsiteY28" fmla="*/ 592931 h 885825"/>
              <a:gd name="connsiteX29" fmla="*/ 328613 w 583407"/>
              <a:gd name="connsiteY29" fmla="*/ 65484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3407" h="885825">
                <a:moveTo>
                  <a:pt x="328613" y="654843"/>
                </a:moveTo>
                <a:lnTo>
                  <a:pt x="333375" y="747712"/>
                </a:lnTo>
                <a:lnTo>
                  <a:pt x="335757" y="833437"/>
                </a:lnTo>
                <a:lnTo>
                  <a:pt x="581025" y="885825"/>
                </a:lnTo>
                <a:lnTo>
                  <a:pt x="583407" y="828675"/>
                </a:lnTo>
                <a:lnTo>
                  <a:pt x="578644" y="747712"/>
                </a:lnTo>
                <a:lnTo>
                  <a:pt x="547688" y="652462"/>
                </a:lnTo>
                <a:lnTo>
                  <a:pt x="504825" y="547687"/>
                </a:lnTo>
                <a:lnTo>
                  <a:pt x="469107" y="471487"/>
                </a:lnTo>
                <a:lnTo>
                  <a:pt x="440532" y="421481"/>
                </a:lnTo>
                <a:lnTo>
                  <a:pt x="402432" y="369093"/>
                </a:lnTo>
                <a:lnTo>
                  <a:pt x="340519" y="292893"/>
                </a:lnTo>
                <a:lnTo>
                  <a:pt x="264319" y="209550"/>
                </a:lnTo>
                <a:lnTo>
                  <a:pt x="192882" y="135731"/>
                </a:lnTo>
                <a:lnTo>
                  <a:pt x="138113" y="85725"/>
                </a:lnTo>
                <a:lnTo>
                  <a:pt x="111919" y="59531"/>
                </a:lnTo>
                <a:lnTo>
                  <a:pt x="111919" y="50006"/>
                </a:lnTo>
                <a:lnTo>
                  <a:pt x="123825" y="0"/>
                </a:lnTo>
                <a:lnTo>
                  <a:pt x="0" y="57150"/>
                </a:lnTo>
                <a:lnTo>
                  <a:pt x="11907" y="100012"/>
                </a:lnTo>
                <a:lnTo>
                  <a:pt x="28575" y="130968"/>
                </a:lnTo>
                <a:lnTo>
                  <a:pt x="71438" y="178593"/>
                </a:lnTo>
                <a:lnTo>
                  <a:pt x="138113" y="252412"/>
                </a:lnTo>
                <a:lnTo>
                  <a:pt x="190500" y="319087"/>
                </a:lnTo>
                <a:lnTo>
                  <a:pt x="242888" y="395287"/>
                </a:lnTo>
                <a:lnTo>
                  <a:pt x="271463" y="447675"/>
                </a:lnTo>
                <a:lnTo>
                  <a:pt x="292894" y="497681"/>
                </a:lnTo>
                <a:lnTo>
                  <a:pt x="304800" y="535781"/>
                </a:lnTo>
                <a:lnTo>
                  <a:pt x="319088" y="592931"/>
                </a:lnTo>
                <a:lnTo>
                  <a:pt x="328613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CF7776F-2EA3-4FF7-88C7-E4B1487B361D}"/>
              </a:ext>
            </a:extLst>
          </p:cNvPr>
          <p:cNvSpPr/>
          <p:nvPr/>
        </p:nvSpPr>
        <p:spPr>
          <a:xfrm>
            <a:off x="3011488" y="3406775"/>
            <a:ext cx="541337" cy="876300"/>
          </a:xfrm>
          <a:custGeom>
            <a:avLst/>
            <a:gdLst>
              <a:gd name="connsiteX0" fmla="*/ 509587 w 540543"/>
              <a:gd name="connsiteY0" fmla="*/ 359568 h 876300"/>
              <a:gd name="connsiteX1" fmla="*/ 523875 w 540543"/>
              <a:gd name="connsiteY1" fmla="*/ 285750 h 876300"/>
              <a:gd name="connsiteX2" fmla="*/ 533400 w 540543"/>
              <a:gd name="connsiteY2" fmla="*/ 214312 h 876300"/>
              <a:gd name="connsiteX3" fmla="*/ 538162 w 540543"/>
              <a:gd name="connsiteY3" fmla="*/ 152400 h 876300"/>
              <a:gd name="connsiteX4" fmla="*/ 540543 w 540543"/>
              <a:gd name="connsiteY4" fmla="*/ 121443 h 876300"/>
              <a:gd name="connsiteX5" fmla="*/ 540543 w 540543"/>
              <a:gd name="connsiteY5" fmla="*/ 69056 h 876300"/>
              <a:gd name="connsiteX6" fmla="*/ 538162 w 540543"/>
              <a:gd name="connsiteY6" fmla="*/ 28575 h 876300"/>
              <a:gd name="connsiteX7" fmla="*/ 295275 w 540543"/>
              <a:gd name="connsiteY7" fmla="*/ 0 h 876300"/>
              <a:gd name="connsiteX8" fmla="*/ 292893 w 540543"/>
              <a:gd name="connsiteY8" fmla="*/ 97631 h 876300"/>
              <a:gd name="connsiteX9" fmla="*/ 285750 w 540543"/>
              <a:gd name="connsiteY9" fmla="*/ 173831 h 876300"/>
              <a:gd name="connsiteX10" fmla="*/ 273843 w 540543"/>
              <a:gd name="connsiteY10" fmla="*/ 245268 h 876300"/>
              <a:gd name="connsiteX11" fmla="*/ 257175 w 540543"/>
              <a:gd name="connsiteY11" fmla="*/ 307181 h 876300"/>
              <a:gd name="connsiteX12" fmla="*/ 238125 w 540543"/>
              <a:gd name="connsiteY12" fmla="*/ 359568 h 876300"/>
              <a:gd name="connsiteX13" fmla="*/ 204787 w 540543"/>
              <a:gd name="connsiteY13" fmla="*/ 416718 h 876300"/>
              <a:gd name="connsiteX14" fmla="*/ 166687 w 540543"/>
              <a:gd name="connsiteY14" fmla="*/ 469106 h 876300"/>
              <a:gd name="connsiteX15" fmla="*/ 121443 w 540543"/>
              <a:gd name="connsiteY15" fmla="*/ 507206 h 876300"/>
              <a:gd name="connsiteX16" fmla="*/ 69056 w 540543"/>
              <a:gd name="connsiteY16" fmla="*/ 535781 h 876300"/>
              <a:gd name="connsiteX17" fmla="*/ 0 w 540543"/>
              <a:gd name="connsiteY17" fmla="*/ 850106 h 876300"/>
              <a:gd name="connsiteX18" fmla="*/ 21431 w 540543"/>
              <a:gd name="connsiteY18" fmla="*/ 866775 h 876300"/>
              <a:gd name="connsiteX19" fmla="*/ 45243 w 540543"/>
              <a:gd name="connsiteY19" fmla="*/ 876300 h 876300"/>
              <a:gd name="connsiteX20" fmla="*/ 95250 w 540543"/>
              <a:gd name="connsiteY20" fmla="*/ 869156 h 876300"/>
              <a:gd name="connsiteX21" fmla="*/ 161925 w 540543"/>
              <a:gd name="connsiteY21" fmla="*/ 835818 h 876300"/>
              <a:gd name="connsiteX22" fmla="*/ 238125 w 540543"/>
              <a:gd name="connsiteY22" fmla="*/ 781050 h 876300"/>
              <a:gd name="connsiteX23" fmla="*/ 300037 w 540543"/>
              <a:gd name="connsiteY23" fmla="*/ 723900 h 876300"/>
              <a:gd name="connsiteX24" fmla="*/ 357187 w 540543"/>
              <a:gd name="connsiteY24" fmla="*/ 664368 h 876300"/>
              <a:gd name="connsiteX25" fmla="*/ 409575 w 540543"/>
              <a:gd name="connsiteY25" fmla="*/ 600075 h 876300"/>
              <a:gd name="connsiteX26" fmla="*/ 428625 w 540543"/>
              <a:gd name="connsiteY26" fmla="*/ 571500 h 876300"/>
              <a:gd name="connsiteX27" fmla="*/ 461962 w 540543"/>
              <a:gd name="connsiteY27" fmla="*/ 507206 h 876300"/>
              <a:gd name="connsiteX28" fmla="*/ 492918 w 540543"/>
              <a:gd name="connsiteY28" fmla="*/ 419100 h 876300"/>
              <a:gd name="connsiteX29" fmla="*/ 509587 w 540543"/>
              <a:gd name="connsiteY29" fmla="*/ 359568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3" h="876300">
                <a:moveTo>
                  <a:pt x="509587" y="359568"/>
                </a:moveTo>
                <a:lnTo>
                  <a:pt x="523875" y="285750"/>
                </a:lnTo>
                <a:lnTo>
                  <a:pt x="533400" y="214312"/>
                </a:lnTo>
                <a:lnTo>
                  <a:pt x="538162" y="152400"/>
                </a:lnTo>
                <a:lnTo>
                  <a:pt x="540543" y="121443"/>
                </a:lnTo>
                <a:lnTo>
                  <a:pt x="540543" y="69056"/>
                </a:lnTo>
                <a:lnTo>
                  <a:pt x="538162" y="28575"/>
                </a:lnTo>
                <a:lnTo>
                  <a:pt x="295275" y="0"/>
                </a:lnTo>
                <a:lnTo>
                  <a:pt x="292893" y="97631"/>
                </a:lnTo>
                <a:lnTo>
                  <a:pt x="285750" y="173831"/>
                </a:lnTo>
                <a:lnTo>
                  <a:pt x="273843" y="245268"/>
                </a:lnTo>
                <a:lnTo>
                  <a:pt x="257175" y="307181"/>
                </a:lnTo>
                <a:lnTo>
                  <a:pt x="238125" y="359568"/>
                </a:lnTo>
                <a:lnTo>
                  <a:pt x="204787" y="416718"/>
                </a:lnTo>
                <a:lnTo>
                  <a:pt x="166687" y="469106"/>
                </a:lnTo>
                <a:lnTo>
                  <a:pt x="121443" y="507206"/>
                </a:lnTo>
                <a:lnTo>
                  <a:pt x="69056" y="535781"/>
                </a:lnTo>
                <a:lnTo>
                  <a:pt x="0" y="850106"/>
                </a:lnTo>
                <a:lnTo>
                  <a:pt x="21431" y="866775"/>
                </a:lnTo>
                <a:lnTo>
                  <a:pt x="45243" y="876300"/>
                </a:lnTo>
                <a:lnTo>
                  <a:pt x="95250" y="869156"/>
                </a:lnTo>
                <a:lnTo>
                  <a:pt x="161925" y="835818"/>
                </a:lnTo>
                <a:lnTo>
                  <a:pt x="238125" y="781050"/>
                </a:lnTo>
                <a:lnTo>
                  <a:pt x="300037" y="723900"/>
                </a:lnTo>
                <a:lnTo>
                  <a:pt x="357187" y="664368"/>
                </a:lnTo>
                <a:lnTo>
                  <a:pt x="409575" y="600075"/>
                </a:lnTo>
                <a:lnTo>
                  <a:pt x="428625" y="571500"/>
                </a:lnTo>
                <a:lnTo>
                  <a:pt x="461962" y="507206"/>
                </a:lnTo>
                <a:lnTo>
                  <a:pt x="492918" y="419100"/>
                </a:lnTo>
                <a:lnTo>
                  <a:pt x="5095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BA6AD9B-9E2F-4847-8FEC-F3383E23F960}"/>
              </a:ext>
            </a:extLst>
          </p:cNvPr>
          <p:cNvSpPr/>
          <p:nvPr/>
        </p:nvSpPr>
        <p:spPr>
          <a:xfrm>
            <a:off x="2679700" y="3921125"/>
            <a:ext cx="441325" cy="361950"/>
          </a:xfrm>
          <a:custGeom>
            <a:avLst/>
            <a:gdLst>
              <a:gd name="connsiteX0" fmla="*/ 161925 w 440531"/>
              <a:gd name="connsiteY0" fmla="*/ 33338 h 361950"/>
              <a:gd name="connsiteX1" fmla="*/ 278606 w 440531"/>
              <a:gd name="connsiteY1" fmla="*/ 42863 h 361950"/>
              <a:gd name="connsiteX2" fmla="*/ 335756 w 440531"/>
              <a:gd name="connsiteY2" fmla="*/ 40481 h 361950"/>
              <a:gd name="connsiteX3" fmla="*/ 369094 w 440531"/>
              <a:gd name="connsiteY3" fmla="*/ 33338 h 361950"/>
              <a:gd name="connsiteX4" fmla="*/ 388144 w 440531"/>
              <a:gd name="connsiteY4" fmla="*/ 26194 h 361950"/>
              <a:gd name="connsiteX5" fmla="*/ 440531 w 440531"/>
              <a:gd name="connsiteY5" fmla="*/ 0 h 361950"/>
              <a:gd name="connsiteX6" fmla="*/ 371475 w 440531"/>
              <a:gd name="connsiteY6" fmla="*/ 361950 h 361950"/>
              <a:gd name="connsiteX7" fmla="*/ 342900 w 440531"/>
              <a:gd name="connsiteY7" fmla="*/ 354806 h 361950"/>
              <a:gd name="connsiteX8" fmla="*/ 319088 w 440531"/>
              <a:gd name="connsiteY8" fmla="*/ 340519 h 361950"/>
              <a:gd name="connsiteX9" fmla="*/ 304800 w 440531"/>
              <a:gd name="connsiteY9" fmla="*/ 321469 h 361950"/>
              <a:gd name="connsiteX10" fmla="*/ 290513 w 440531"/>
              <a:gd name="connsiteY10" fmla="*/ 280988 h 361950"/>
              <a:gd name="connsiteX11" fmla="*/ 271463 w 440531"/>
              <a:gd name="connsiteY11" fmla="*/ 238125 h 361950"/>
              <a:gd name="connsiteX12" fmla="*/ 245269 w 440531"/>
              <a:gd name="connsiteY12" fmla="*/ 202406 h 361950"/>
              <a:gd name="connsiteX13" fmla="*/ 216694 w 440531"/>
              <a:gd name="connsiteY13" fmla="*/ 176213 h 361950"/>
              <a:gd name="connsiteX14" fmla="*/ 166688 w 440531"/>
              <a:gd name="connsiteY14" fmla="*/ 140494 h 361950"/>
              <a:gd name="connsiteX15" fmla="*/ 126206 w 440531"/>
              <a:gd name="connsiteY15" fmla="*/ 114300 h 361950"/>
              <a:gd name="connsiteX16" fmla="*/ 59531 w 440531"/>
              <a:gd name="connsiteY16" fmla="*/ 78581 h 361950"/>
              <a:gd name="connsiteX17" fmla="*/ 33338 w 440531"/>
              <a:gd name="connsiteY17" fmla="*/ 64294 h 361950"/>
              <a:gd name="connsiteX18" fmla="*/ 7144 w 440531"/>
              <a:gd name="connsiteY18" fmla="*/ 45244 h 361950"/>
              <a:gd name="connsiteX19" fmla="*/ 0 w 440531"/>
              <a:gd name="connsiteY19" fmla="*/ 30956 h 361950"/>
              <a:gd name="connsiteX20" fmla="*/ 11906 w 440531"/>
              <a:gd name="connsiteY20" fmla="*/ 21431 h 361950"/>
              <a:gd name="connsiteX21" fmla="*/ 61913 w 440531"/>
              <a:gd name="connsiteY21" fmla="*/ 21431 h 361950"/>
              <a:gd name="connsiteX22" fmla="*/ 161925 w 440531"/>
              <a:gd name="connsiteY22" fmla="*/ 333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0531" h="361950">
                <a:moveTo>
                  <a:pt x="161925" y="33338"/>
                </a:moveTo>
                <a:lnTo>
                  <a:pt x="278606" y="42863"/>
                </a:lnTo>
                <a:lnTo>
                  <a:pt x="335756" y="40481"/>
                </a:lnTo>
                <a:lnTo>
                  <a:pt x="369094" y="33338"/>
                </a:lnTo>
                <a:lnTo>
                  <a:pt x="388144" y="26194"/>
                </a:lnTo>
                <a:lnTo>
                  <a:pt x="440531" y="0"/>
                </a:lnTo>
                <a:lnTo>
                  <a:pt x="371475" y="361950"/>
                </a:lnTo>
                <a:lnTo>
                  <a:pt x="342900" y="354806"/>
                </a:lnTo>
                <a:lnTo>
                  <a:pt x="319088" y="340519"/>
                </a:lnTo>
                <a:lnTo>
                  <a:pt x="304800" y="321469"/>
                </a:lnTo>
                <a:lnTo>
                  <a:pt x="290513" y="280988"/>
                </a:lnTo>
                <a:lnTo>
                  <a:pt x="271463" y="238125"/>
                </a:lnTo>
                <a:lnTo>
                  <a:pt x="245269" y="202406"/>
                </a:lnTo>
                <a:lnTo>
                  <a:pt x="216694" y="176213"/>
                </a:lnTo>
                <a:lnTo>
                  <a:pt x="166688" y="140494"/>
                </a:lnTo>
                <a:lnTo>
                  <a:pt x="126206" y="114300"/>
                </a:lnTo>
                <a:lnTo>
                  <a:pt x="59531" y="78581"/>
                </a:lnTo>
                <a:lnTo>
                  <a:pt x="33338" y="64294"/>
                </a:lnTo>
                <a:lnTo>
                  <a:pt x="7144" y="45244"/>
                </a:lnTo>
                <a:lnTo>
                  <a:pt x="0" y="30956"/>
                </a:lnTo>
                <a:lnTo>
                  <a:pt x="11906" y="21431"/>
                </a:lnTo>
                <a:lnTo>
                  <a:pt x="61913" y="21431"/>
                </a:lnTo>
                <a:lnTo>
                  <a:pt x="161925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0DCAC28-166E-46ED-8146-052B658A38AE}"/>
              </a:ext>
            </a:extLst>
          </p:cNvPr>
          <p:cNvSpPr/>
          <p:nvPr/>
        </p:nvSpPr>
        <p:spPr>
          <a:xfrm rot="16200000">
            <a:off x="425450" y="3282950"/>
            <a:ext cx="3930650" cy="393700"/>
          </a:xfrm>
          <a:custGeom>
            <a:avLst/>
            <a:gdLst>
              <a:gd name="connsiteX0" fmla="*/ 1987550 w 3930650"/>
              <a:gd name="connsiteY0" fmla="*/ 177800 h 393700"/>
              <a:gd name="connsiteX1" fmla="*/ 2435225 w 3930650"/>
              <a:gd name="connsiteY1" fmla="*/ 184150 h 393700"/>
              <a:gd name="connsiteX2" fmla="*/ 2819400 w 3930650"/>
              <a:gd name="connsiteY2" fmla="*/ 190500 h 393700"/>
              <a:gd name="connsiteX3" fmla="*/ 3362325 w 3930650"/>
              <a:gd name="connsiteY3" fmla="*/ 190500 h 393700"/>
              <a:gd name="connsiteX4" fmla="*/ 3511550 w 3930650"/>
              <a:gd name="connsiteY4" fmla="*/ 190500 h 393700"/>
              <a:gd name="connsiteX5" fmla="*/ 3568700 w 3930650"/>
              <a:gd name="connsiteY5" fmla="*/ 180975 h 393700"/>
              <a:gd name="connsiteX6" fmla="*/ 3622675 w 3930650"/>
              <a:gd name="connsiteY6" fmla="*/ 168275 h 393700"/>
              <a:gd name="connsiteX7" fmla="*/ 3689350 w 3930650"/>
              <a:gd name="connsiteY7" fmla="*/ 142875 h 393700"/>
              <a:gd name="connsiteX8" fmla="*/ 3752850 w 3930650"/>
              <a:gd name="connsiteY8" fmla="*/ 107950 h 393700"/>
              <a:gd name="connsiteX9" fmla="*/ 3822700 w 3930650"/>
              <a:gd name="connsiteY9" fmla="*/ 57150 h 393700"/>
              <a:gd name="connsiteX10" fmla="*/ 3863975 w 3930650"/>
              <a:gd name="connsiteY10" fmla="*/ 19050 h 393700"/>
              <a:gd name="connsiteX11" fmla="*/ 3879850 w 3930650"/>
              <a:gd name="connsiteY11" fmla="*/ 9525 h 393700"/>
              <a:gd name="connsiteX12" fmla="*/ 3905250 w 3930650"/>
              <a:gd name="connsiteY12" fmla="*/ 3175 h 393700"/>
              <a:gd name="connsiteX13" fmla="*/ 3914775 w 3930650"/>
              <a:gd name="connsiteY13" fmla="*/ 0 h 393700"/>
              <a:gd name="connsiteX14" fmla="*/ 3927475 w 3930650"/>
              <a:gd name="connsiteY14" fmla="*/ 3175 h 393700"/>
              <a:gd name="connsiteX15" fmla="*/ 3930650 w 3930650"/>
              <a:gd name="connsiteY15" fmla="*/ 9525 h 393700"/>
              <a:gd name="connsiteX16" fmla="*/ 3921125 w 3930650"/>
              <a:gd name="connsiteY16" fmla="*/ 44450 h 393700"/>
              <a:gd name="connsiteX17" fmla="*/ 3895725 w 3930650"/>
              <a:gd name="connsiteY17" fmla="*/ 120650 h 393700"/>
              <a:gd name="connsiteX18" fmla="*/ 3867150 w 3930650"/>
              <a:gd name="connsiteY18" fmla="*/ 209550 h 393700"/>
              <a:gd name="connsiteX19" fmla="*/ 3829050 w 3930650"/>
              <a:gd name="connsiteY19" fmla="*/ 301625 h 393700"/>
              <a:gd name="connsiteX20" fmla="*/ 3800475 w 3930650"/>
              <a:gd name="connsiteY20" fmla="*/ 342900 h 393700"/>
              <a:gd name="connsiteX21" fmla="*/ 3644900 w 3930650"/>
              <a:gd name="connsiteY21" fmla="*/ 393700 h 393700"/>
              <a:gd name="connsiteX22" fmla="*/ 3448050 w 3930650"/>
              <a:gd name="connsiteY22" fmla="*/ 393700 h 393700"/>
              <a:gd name="connsiteX23" fmla="*/ 3101975 w 3930650"/>
              <a:gd name="connsiteY23" fmla="*/ 393700 h 393700"/>
              <a:gd name="connsiteX24" fmla="*/ 2616200 w 3930650"/>
              <a:gd name="connsiteY24" fmla="*/ 393700 h 393700"/>
              <a:gd name="connsiteX25" fmla="*/ 1946275 w 3930650"/>
              <a:gd name="connsiteY25" fmla="*/ 393700 h 393700"/>
              <a:gd name="connsiteX26" fmla="*/ 1225550 w 3930650"/>
              <a:gd name="connsiteY26" fmla="*/ 390525 h 393700"/>
              <a:gd name="connsiteX27" fmla="*/ 1009650 w 3930650"/>
              <a:gd name="connsiteY27" fmla="*/ 390525 h 393700"/>
              <a:gd name="connsiteX28" fmla="*/ 790575 w 3930650"/>
              <a:gd name="connsiteY28" fmla="*/ 387350 h 393700"/>
              <a:gd name="connsiteX29" fmla="*/ 520700 w 3930650"/>
              <a:gd name="connsiteY29" fmla="*/ 374650 h 393700"/>
              <a:gd name="connsiteX30" fmla="*/ 257175 w 3930650"/>
              <a:gd name="connsiteY30" fmla="*/ 355600 h 393700"/>
              <a:gd name="connsiteX31" fmla="*/ 177800 w 3930650"/>
              <a:gd name="connsiteY31" fmla="*/ 346075 h 393700"/>
              <a:gd name="connsiteX32" fmla="*/ 98425 w 3930650"/>
              <a:gd name="connsiteY32" fmla="*/ 323850 h 393700"/>
              <a:gd name="connsiteX33" fmla="*/ 34925 w 3930650"/>
              <a:gd name="connsiteY33" fmla="*/ 295275 h 393700"/>
              <a:gd name="connsiteX34" fmla="*/ 15875 w 3930650"/>
              <a:gd name="connsiteY34" fmla="*/ 279400 h 393700"/>
              <a:gd name="connsiteX35" fmla="*/ 3175 w 3930650"/>
              <a:gd name="connsiteY35" fmla="*/ 260350 h 393700"/>
              <a:gd name="connsiteX36" fmla="*/ 0 w 3930650"/>
              <a:gd name="connsiteY36" fmla="*/ 247650 h 393700"/>
              <a:gd name="connsiteX37" fmla="*/ 6350 w 3930650"/>
              <a:gd name="connsiteY37" fmla="*/ 225425 h 393700"/>
              <a:gd name="connsiteX38" fmla="*/ 28575 w 3930650"/>
              <a:gd name="connsiteY38" fmla="*/ 206375 h 393700"/>
              <a:gd name="connsiteX39" fmla="*/ 107950 w 3930650"/>
              <a:gd name="connsiteY39" fmla="*/ 165100 h 393700"/>
              <a:gd name="connsiteX40" fmla="*/ 190500 w 3930650"/>
              <a:gd name="connsiteY40" fmla="*/ 136525 h 393700"/>
              <a:gd name="connsiteX41" fmla="*/ 307975 w 3930650"/>
              <a:gd name="connsiteY41" fmla="*/ 111125 h 393700"/>
              <a:gd name="connsiteX42" fmla="*/ 460375 w 3930650"/>
              <a:gd name="connsiteY42" fmla="*/ 92075 h 393700"/>
              <a:gd name="connsiteX43" fmla="*/ 606425 w 3930650"/>
              <a:gd name="connsiteY43" fmla="*/ 82550 h 393700"/>
              <a:gd name="connsiteX44" fmla="*/ 676275 w 3930650"/>
              <a:gd name="connsiteY44" fmla="*/ 98425 h 393700"/>
              <a:gd name="connsiteX45" fmla="*/ 790575 w 3930650"/>
              <a:gd name="connsiteY45" fmla="*/ 123825 h 393700"/>
              <a:gd name="connsiteX46" fmla="*/ 920750 w 3930650"/>
              <a:gd name="connsiteY46" fmla="*/ 142875 h 393700"/>
              <a:gd name="connsiteX47" fmla="*/ 1101725 w 3930650"/>
              <a:gd name="connsiteY47" fmla="*/ 146050 h 393700"/>
              <a:gd name="connsiteX48" fmla="*/ 1431925 w 3930650"/>
              <a:gd name="connsiteY48" fmla="*/ 161925 h 393700"/>
              <a:gd name="connsiteX49" fmla="*/ 1987550 w 3930650"/>
              <a:gd name="connsiteY49" fmla="*/ 1778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30650" h="393700">
                <a:moveTo>
                  <a:pt x="1987550" y="177800"/>
                </a:moveTo>
                <a:lnTo>
                  <a:pt x="2435225" y="184150"/>
                </a:lnTo>
                <a:lnTo>
                  <a:pt x="2819400" y="190500"/>
                </a:lnTo>
                <a:lnTo>
                  <a:pt x="3362325" y="190500"/>
                </a:lnTo>
                <a:lnTo>
                  <a:pt x="3511550" y="190500"/>
                </a:lnTo>
                <a:lnTo>
                  <a:pt x="3568700" y="180975"/>
                </a:lnTo>
                <a:lnTo>
                  <a:pt x="3622675" y="168275"/>
                </a:lnTo>
                <a:lnTo>
                  <a:pt x="3689350" y="142875"/>
                </a:lnTo>
                <a:lnTo>
                  <a:pt x="3752850" y="107950"/>
                </a:lnTo>
                <a:lnTo>
                  <a:pt x="3822700" y="57150"/>
                </a:lnTo>
                <a:lnTo>
                  <a:pt x="3863975" y="19050"/>
                </a:lnTo>
                <a:lnTo>
                  <a:pt x="3879850" y="9525"/>
                </a:lnTo>
                <a:lnTo>
                  <a:pt x="3905250" y="3175"/>
                </a:lnTo>
                <a:lnTo>
                  <a:pt x="3914775" y="0"/>
                </a:lnTo>
                <a:lnTo>
                  <a:pt x="3927475" y="3175"/>
                </a:lnTo>
                <a:lnTo>
                  <a:pt x="3930650" y="9525"/>
                </a:lnTo>
                <a:lnTo>
                  <a:pt x="3921125" y="44450"/>
                </a:lnTo>
                <a:lnTo>
                  <a:pt x="3895725" y="120650"/>
                </a:lnTo>
                <a:lnTo>
                  <a:pt x="3867150" y="209550"/>
                </a:lnTo>
                <a:lnTo>
                  <a:pt x="3829050" y="301625"/>
                </a:lnTo>
                <a:lnTo>
                  <a:pt x="3800475" y="342900"/>
                </a:lnTo>
                <a:lnTo>
                  <a:pt x="3644900" y="393700"/>
                </a:lnTo>
                <a:lnTo>
                  <a:pt x="3448050" y="393700"/>
                </a:lnTo>
                <a:lnTo>
                  <a:pt x="3101975" y="393700"/>
                </a:lnTo>
                <a:lnTo>
                  <a:pt x="2616200" y="393700"/>
                </a:lnTo>
                <a:lnTo>
                  <a:pt x="1946275" y="393700"/>
                </a:lnTo>
                <a:lnTo>
                  <a:pt x="1225550" y="390525"/>
                </a:lnTo>
                <a:lnTo>
                  <a:pt x="1009650" y="390525"/>
                </a:lnTo>
                <a:lnTo>
                  <a:pt x="790575" y="387350"/>
                </a:lnTo>
                <a:lnTo>
                  <a:pt x="520700" y="374650"/>
                </a:lnTo>
                <a:lnTo>
                  <a:pt x="257175" y="355600"/>
                </a:lnTo>
                <a:lnTo>
                  <a:pt x="177800" y="346075"/>
                </a:lnTo>
                <a:lnTo>
                  <a:pt x="98425" y="323850"/>
                </a:lnTo>
                <a:lnTo>
                  <a:pt x="34925" y="295275"/>
                </a:lnTo>
                <a:lnTo>
                  <a:pt x="15875" y="279400"/>
                </a:lnTo>
                <a:lnTo>
                  <a:pt x="3175" y="260350"/>
                </a:lnTo>
                <a:lnTo>
                  <a:pt x="0" y="247650"/>
                </a:lnTo>
                <a:lnTo>
                  <a:pt x="6350" y="225425"/>
                </a:lnTo>
                <a:lnTo>
                  <a:pt x="28575" y="206375"/>
                </a:lnTo>
                <a:lnTo>
                  <a:pt x="107950" y="165100"/>
                </a:lnTo>
                <a:lnTo>
                  <a:pt x="190500" y="136525"/>
                </a:lnTo>
                <a:lnTo>
                  <a:pt x="307975" y="111125"/>
                </a:lnTo>
                <a:lnTo>
                  <a:pt x="460375" y="92075"/>
                </a:lnTo>
                <a:lnTo>
                  <a:pt x="606425" y="82550"/>
                </a:lnTo>
                <a:lnTo>
                  <a:pt x="676275" y="98425"/>
                </a:lnTo>
                <a:lnTo>
                  <a:pt x="790575" y="123825"/>
                </a:lnTo>
                <a:lnTo>
                  <a:pt x="920750" y="142875"/>
                </a:lnTo>
                <a:lnTo>
                  <a:pt x="1101725" y="146050"/>
                </a:lnTo>
                <a:lnTo>
                  <a:pt x="1431925" y="161925"/>
                </a:lnTo>
                <a:lnTo>
                  <a:pt x="198755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E907745B-C69E-4372-9E09-2CC7DF222EE1}"/>
              </a:ext>
            </a:extLst>
          </p:cNvPr>
          <p:cNvSpPr/>
          <p:nvPr/>
        </p:nvSpPr>
        <p:spPr>
          <a:xfrm>
            <a:off x="4635500" y="1293813"/>
            <a:ext cx="1276350" cy="384175"/>
          </a:xfrm>
          <a:custGeom>
            <a:avLst/>
            <a:gdLst>
              <a:gd name="connsiteX0" fmla="*/ 445294 w 1276350"/>
              <a:gd name="connsiteY0" fmla="*/ 121444 h 383382"/>
              <a:gd name="connsiteX1" fmla="*/ 340519 w 1276350"/>
              <a:gd name="connsiteY1" fmla="*/ 138113 h 383382"/>
              <a:gd name="connsiteX2" fmla="*/ 280988 w 1276350"/>
              <a:gd name="connsiteY2" fmla="*/ 147638 h 383382"/>
              <a:gd name="connsiteX3" fmla="*/ 207169 w 1276350"/>
              <a:gd name="connsiteY3" fmla="*/ 154782 h 383382"/>
              <a:gd name="connsiteX4" fmla="*/ 57150 w 1276350"/>
              <a:gd name="connsiteY4" fmla="*/ 157163 h 383382"/>
              <a:gd name="connsiteX5" fmla="*/ 0 w 1276350"/>
              <a:gd name="connsiteY5" fmla="*/ 383382 h 383382"/>
              <a:gd name="connsiteX6" fmla="*/ 83344 w 1276350"/>
              <a:gd name="connsiteY6" fmla="*/ 373857 h 383382"/>
              <a:gd name="connsiteX7" fmla="*/ 185738 w 1276350"/>
              <a:gd name="connsiteY7" fmla="*/ 354807 h 383382"/>
              <a:gd name="connsiteX8" fmla="*/ 366713 w 1276350"/>
              <a:gd name="connsiteY8" fmla="*/ 311944 h 383382"/>
              <a:gd name="connsiteX9" fmla="*/ 588169 w 1276350"/>
              <a:gd name="connsiteY9" fmla="*/ 252413 h 383382"/>
              <a:gd name="connsiteX10" fmla="*/ 692944 w 1276350"/>
              <a:gd name="connsiteY10" fmla="*/ 223838 h 383382"/>
              <a:gd name="connsiteX11" fmla="*/ 719138 w 1276350"/>
              <a:gd name="connsiteY11" fmla="*/ 223838 h 383382"/>
              <a:gd name="connsiteX12" fmla="*/ 762000 w 1276350"/>
              <a:gd name="connsiteY12" fmla="*/ 230982 h 383382"/>
              <a:gd name="connsiteX13" fmla="*/ 1200150 w 1276350"/>
              <a:gd name="connsiteY13" fmla="*/ 333375 h 383382"/>
              <a:gd name="connsiteX14" fmla="*/ 1231106 w 1276350"/>
              <a:gd name="connsiteY14" fmla="*/ 321469 h 383382"/>
              <a:gd name="connsiteX15" fmla="*/ 1257300 w 1276350"/>
              <a:gd name="connsiteY15" fmla="*/ 304800 h 383382"/>
              <a:gd name="connsiteX16" fmla="*/ 1269206 w 1276350"/>
              <a:gd name="connsiteY16" fmla="*/ 290513 h 383382"/>
              <a:gd name="connsiteX17" fmla="*/ 1273969 w 1276350"/>
              <a:gd name="connsiteY17" fmla="*/ 278607 h 383382"/>
              <a:gd name="connsiteX18" fmla="*/ 1276350 w 1276350"/>
              <a:gd name="connsiteY18" fmla="*/ 264319 h 383382"/>
              <a:gd name="connsiteX19" fmla="*/ 1269206 w 1276350"/>
              <a:gd name="connsiteY19" fmla="*/ 240507 h 383382"/>
              <a:gd name="connsiteX20" fmla="*/ 1257300 w 1276350"/>
              <a:gd name="connsiteY20" fmla="*/ 223838 h 383382"/>
              <a:gd name="connsiteX21" fmla="*/ 1228725 w 1276350"/>
              <a:gd name="connsiteY21" fmla="*/ 197644 h 383382"/>
              <a:gd name="connsiteX22" fmla="*/ 1166813 w 1276350"/>
              <a:gd name="connsiteY22" fmla="*/ 159544 h 383382"/>
              <a:gd name="connsiteX23" fmla="*/ 1085850 w 1276350"/>
              <a:gd name="connsiteY23" fmla="*/ 109538 h 383382"/>
              <a:gd name="connsiteX24" fmla="*/ 1016794 w 1276350"/>
              <a:gd name="connsiteY24" fmla="*/ 69057 h 383382"/>
              <a:gd name="connsiteX25" fmla="*/ 921544 w 1276350"/>
              <a:gd name="connsiteY25" fmla="*/ 26194 h 383382"/>
              <a:gd name="connsiteX26" fmla="*/ 850106 w 1276350"/>
              <a:gd name="connsiteY26" fmla="*/ 4763 h 383382"/>
              <a:gd name="connsiteX27" fmla="*/ 826294 w 1276350"/>
              <a:gd name="connsiteY27" fmla="*/ 0 h 383382"/>
              <a:gd name="connsiteX28" fmla="*/ 814388 w 1276350"/>
              <a:gd name="connsiteY28" fmla="*/ 0 h 383382"/>
              <a:gd name="connsiteX29" fmla="*/ 790575 w 1276350"/>
              <a:gd name="connsiteY29" fmla="*/ 9525 h 383382"/>
              <a:gd name="connsiteX30" fmla="*/ 723900 w 1276350"/>
              <a:gd name="connsiteY30" fmla="*/ 59532 h 383382"/>
              <a:gd name="connsiteX31" fmla="*/ 702469 w 1276350"/>
              <a:gd name="connsiteY31" fmla="*/ 71438 h 383382"/>
              <a:gd name="connsiteX32" fmla="*/ 526256 w 1276350"/>
              <a:gd name="connsiteY32" fmla="*/ 107157 h 383382"/>
              <a:gd name="connsiteX33" fmla="*/ 445294 w 1276350"/>
              <a:gd name="connsiteY33" fmla="*/ 121444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76350" h="383382">
                <a:moveTo>
                  <a:pt x="445294" y="121444"/>
                </a:moveTo>
                <a:lnTo>
                  <a:pt x="340519" y="138113"/>
                </a:lnTo>
                <a:lnTo>
                  <a:pt x="280988" y="147638"/>
                </a:lnTo>
                <a:lnTo>
                  <a:pt x="207169" y="154782"/>
                </a:lnTo>
                <a:lnTo>
                  <a:pt x="57150" y="157163"/>
                </a:lnTo>
                <a:lnTo>
                  <a:pt x="0" y="383382"/>
                </a:lnTo>
                <a:lnTo>
                  <a:pt x="83344" y="373857"/>
                </a:lnTo>
                <a:lnTo>
                  <a:pt x="185738" y="354807"/>
                </a:lnTo>
                <a:lnTo>
                  <a:pt x="366713" y="311944"/>
                </a:lnTo>
                <a:lnTo>
                  <a:pt x="588169" y="252413"/>
                </a:lnTo>
                <a:lnTo>
                  <a:pt x="692944" y="223838"/>
                </a:lnTo>
                <a:lnTo>
                  <a:pt x="719138" y="223838"/>
                </a:lnTo>
                <a:lnTo>
                  <a:pt x="762000" y="230982"/>
                </a:lnTo>
                <a:lnTo>
                  <a:pt x="1200150" y="333375"/>
                </a:lnTo>
                <a:lnTo>
                  <a:pt x="1231106" y="321469"/>
                </a:lnTo>
                <a:lnTo>
                  <a:pt x="1257300" y="304800"/>
                </a:lnTo>
                <a:lnTo>
                  <a:pt x="1269206" y="290513"/>
                </a:lnTo>
                <a:lnTo>
                  <a:pt x="1273969" y="278607"/>
                </a:lnTo>
                <a:lnTo>
                  <a:pt x="1276350" y="264319"/>
                </a:lnTo>
                <a:lnTo>
                  <a:pt x="1269206" y="240507"/>
                </a:lnTo>
                <a:lnTo>
                  <a:pt x="1257300" y="223838"/>
                </a:lnTo>
                <a:lnTo>
                  <a:pt x="1228725" y="197644"/>
                </a:lnTo>
                <a:lnTo>
                  <a:pt x="1166813" y="159544"/>
                </a:lnTo>
                <a:lnTo>
                  <a:pt x="1085850" y="109538"/>
                </a:lnTo>
                <a:lnTo>
                  <a:pt x="1016794" y="69057"/>
                </a:lnTo>
                <a:lnTo>
                  <a:pt x="921544" y="26194"/>
                </a:lnTo>
                <a:lnTo>
                  <a:pt x="850106" y="4763"/>
                </a:lnTo>
                <a:lnTo>
                  <a:pt x="826294" y="0"/>
                </a:lnTo>
                <a:lnTo>
                  <a:pt x="814388" y="0"/>
                </a:lnTo>
                <a:lnTo>
                  <a:pt x="790575" y="9525"/>
                </a:lnTo>
                <a:lnTo>
                  <a:pt x="723900" y="59532"/>
                </a:lnTo>
                <a:lnTo>
                  <a:pt x="702469" y="71438"/>
                </a:lnTo>
                <a:lnTo>
                  <a:pt x="526256" y="107157"/>
                </a:lnTo>
                <a:lnTo>
                  <a:pt x="445294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87A794F-136A-439C-9186-125A17D3B8A6}"/>
              </a:ext>
            </a:extLst>
          </p:cNvPr>
          <p:cNvSpPr/>
          <p:nvPr/>
        </p:nvSpPr>
        <p:spPr>
          <a:xfrm>
            <a:off x="3462338" y="1514475"/>
            <a:ext cx="2449512" cy="2005013"/>
          </a:xfrm>
          <a:custGeom>
            <a:avLst/>
            <a:gdLst>
              <a:gd name="connsiteX0" fmla="*/ 1342529 w 2449852"/>
              <a:gd name="connsiteY0" fmla="*/ 985754 h 2005865"/>
              <a:gd name="connsiteX1" fmla="*/ 1215676 w 2449852"/>
              <a:gd name="connsiteY1" fmla="*/ 1112608 h 2005865"/>
              <a:gd name="connsiteX2" fmla="*/ 1099394 w 2449852"/>
              <a:gd name="connsiteY2" fmla="*/ 1218319 h 2005865"/>
              <a:gd name="connsiteX3" fmla="*/ 951399 w 2449852"/>
              <a:gd name="connsiteY3" fmla="*/ 1339886 h 2005865"/>
              <a:gd name="connsiteX4" fmla="*/ 811332 w 2449852"/>
              <a:gd name="connsiteY4" fmla="*/ 1448240 h 2005865"/>
              <a:gd name="connsiteX5" fmla="*/ 647480 w 2449852"/>
              <a:gd name="connsiteY5" fmla="*/ 1567165 h 2005865"/>
              <a:gd name="connsiteX6" fmla="*/ 459843 w 2449852"/>
              <a:gd name="connsiteY6" fmla="*/ 1688732 h 2005865"/>
              <a:gd name="connsiteX7" fmla="*/ 277491 w 2449852"/>
              <a:gd name="connsiteY7" fmla="*/ 1794443 h 2005865"/>
              <a:gd name="connsiteX8" fmla="*/ 0 w 2449852"/>
              <a:gd name="connsiteY8" fmla="*/ 1942439 h 2005865"/>
              <a:gd name="connsiteX9" fmla="*/ 18499 w 2449852"/>
              <a:gd name="connsiteY9" fmla="*/ 2005865 h 2005865"/>
              <a:gd name="connsiteX10" fmla="*/ 113639 w 2449852"/>
              <a:gd name="connsiteY10" fmla="*/ 1974152 h 2005865"/>
              <a:gd name="connsiteX11" fmla="*/ 303919 w 2449852"/>
              <a:gd name="connsiteY11" fmla="*/ 1892226 h 2005865"/>
              <a:gd name="connsiteX12" fmla="*/ 589339 w 2449852"/>
              <a:gd name="connsiteY12" fmla="*/ 1752159 h 2005865"/>
              <a:gd name="connsiteX13" fmla="*/ 795475 w 2449852"/>
              <a:gd name="connsiteY13" fmla="*/ 1638520 h 2005865"/>
              <a:gd name="connsiteX14" fmla="*/ 977826 w 2449852"/>
              <a:gd name="connsiteY14" fmla="*/ 1522238 h 2005865"/>
              <a:gd name="connsiteX15" fmla="*/ 1125822 w 2449852"/>
              <a:gd name="connsiteY15" fmla="*/ 1419169 h 2005865"/>
              <a:gd name="connsiteX16" fmla="*/ 1334601 w 2449852"/>
              <a:gd name="connsiteY16" fmla="*/ 1255317 h 2005865"/>
              <a:gd name="connsiteX17" fmla="*/ 1509024 w 2449852"/>
              <a:gd name="connsiteY17" fmla="*/ 1107322 h 2005865"/>
              <a:gd name="connsiteX18" fmla="*/ 1662305 w 2449852"/>
              <a:gd name="connsiteY18" fmla="*/ 967255 h 2005865"/>
              <a:gd name="connsiteX19" fmla="*/ 1839371 w 2449852"/>
              <a:gd name="connsiteY19" fmla="*/ 761119 h 2005865"/>
              <a:gd name="connsiteX20" fmla="*/ 1974152 w 2449852"/>
              <a:gd name="connsiteY20" fmla="*/ 599909 h 2005865"/>
              <a:gd name="connsiteX21" fmla="*/ 2074578 w 2449852"/>
              <a:gd name="connsiteY21" fmla="*/ 465128 h 2005865"/>
              <a:gd name="connsiteX22" fmla="*/ 2138004 w 2449852"/>
              <a:gd name="connsiteY22" fmla="*/ 375273 h 2005865"/>
              <a:gd name="connsiteX23" fmla="*/ 2193503 w 2449852"/>
              <a:gd name="connsiteY23" fmla="*/ 290705 h 2005865"/>
              <a:gd name="connsiteX24" fmla="*/ 2243715 w 2449852"/>
              <a:gd name="connsiteY24" fmla="*/ 211421 h 2005865"/>
              <a:gd name="connsiteX25" fmla="*/ 2264858 w 2449852"/>
              <a:gd name="connsiteY25" fmla="*/ 187637 h 2005865"/>
              <a:gd name="connsiteX26" fmla="*/ 2293928 w 2449852"/>
              <a:gd name="connsiteY26" fmla="*/ 163852 h 2005865"/>
              <a:gd name="connsiteX27" fmla="*/ 2341498 w 2449852"/>
              <a:gd name="connsiteY27" fmla="*/ 132138 h 2005865"/>
              <a:gd name="connsiteX28" fmla="*/ 2373211 w 2449852"/>
              <a:gd name="connsiteY28" fmla="*/ 116282 h 2005865"/>
              <a:gd name="connsiteX29" fmla="*/ 2410210 w 2449852"/>
              <a:gd name="connsiteY29" fmla="*/ 100425 h 2005865"/>
              <a:gd name="connsiteX30" fmla="*/ 2433995 w 2449852"/>
              <a:gd name="connsiteY30" fmla="*/ 79283 h 2005865"/>
              <a:gd name="connsiteX31" fmla="*/ 2449852 w 2449852"/>
              <a:gd name="connsiteY31" fmla="*/ 58141 h 2005865"/>
              <a:gd name="connsiteX32" fmla="*/ 1921297 w 2449852"/>
              <a:gd name="connsiteY32" fmla="*/ 0 h 2005865"/>
              <a:gd name="connsiteX33" fmla="*/ 1966224 w 2449852"/>
              <a:gd name="connsiteY33" fmla="*/ 21142 h 2005865"/>
              <a:gd name="connsiteX34" fmla="*/ 1979438 w 2449852"/>
              <a:gd name="connsiteY34" fmla="*/ 36998 h 2005865"/>
              <a:gd name="connsiteX35" fmla="*/ 1984723 w 2449852"/>
              <a:gd name="connsiteY35" fmla="*/ 60783 h 2005865"/>
              <a:gd name="connsiteX36" fmla="*/ 1982081 w 2449852"/>
              <a:gd name="connsiteY36" fmla="*/ 97782 h 2005865"/>
              <a:gd name="connsiteX37" fmla="*/ 1971510 w 2449852"/>
              <a:gd name="connsiteY37" fmla="*/ 134781 h 2005865"/>
              <a:gd name="connsiteX38" fmla="*/ 1947725 w 2449852"/>
              <a:gd name="connsiteY38" fmla="*/ 190279 h 2005865"/>
              <a:gd name="connsiteX39" fmla="*/ 1905440 w 2449852"/>
              <a:gd name="connsiteY39" fmla="*/ 264277 h 2005865"/>
              <a:gd name="connsiteX40" fmla="*/ 1823514 w 2449852"/>
              <a:gd name="connsiteY40" fmla="*/ 380559 h 2005865"/>
              <a:gd name="connsiteX41" fmla="*/ 1704589 w 2449852"/>
              <a:gd name="connsiteY41" fmla="*/ 549697 h 2005865"/>
              <a:gd name="connsiteX42" fmla="*/ 1540737 w 2449852"/>
              <a:gd name="connsiteY42" fmla="*/ 761119 h 2005865"/>
              <a:gd name="connsiteX43" fmla="*/ 1435026 w 2449852"/>
              <a:gd name="connsiteY43" fmla="*/ 890615 h 2005865"/>
              <a:gd name="connsiteX44" fmla="*/ 1342529 w 2449852"/>
              <a:gd name="connsiteY44" fmla="*/ 985754 h 200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49852" h="2005865">
                <a:moveTo>
                  <a:pt x="1342529" y="985754"/>
                </a:moveTo>
                <a:lnTo>
                  <a:pt x="1215676" y="1112608"/>
                </a:lnTo>
                <a:lnTo>
                  <a:pt x="1099394" y="1218319"/>
                </a:lnTo>
                <a:lnTo>
                  <a:pt x="951399" y="1339886"/>
                </a:lnTo>
                <a:lnTo>
                  <a:pt x="811332" y="1448240"/>
                </a:lnTo>
                <a:lnTo>
                  <a:pt x="647480" y="1567165"/>
                </a:lnTo>
                <a:lnTo>
                  <a:pt x="459843" y="1688732"/>
                </a:lnTo>
                <a:lnTo>
                  <a:pt x="277491" y="1794443"/>
                </a:lnTo>
                <a:lnTo>
                  <a:pt x="0" y="1942439"/>
                </a:lnTo>
                <a:lnTo>
                  <a:pt x="18499" y="2005865"/>
                </a:lnTo>
                <a:lnTo>
                  <a:pt x="113639" y="1974152"/>
                </a:lnTo>
                <a:lnTo>
                  <a:pt x="303919" y="1892226"/>
                </a:lnTo>
                <a:lnTo>
                  <a:pt x="589339" y="1752159"/>
                </a:lnTo>
                <a:lnTo>
                  <a:pt x="795475" y="1638520"/>
                </a:lnTo>
                <a:lnTo>
                  <a:pt x="977826" y="1522238"/>
                </a:lnTo>
                <a:lnTo>
                  <a:pt x="1125822" y="1419169"/>
                </a:lnTo>
                <a:lnTo>
                  <a:pt x="1334601" y="1255317"/>
                </a:lnTo>
                <a:lnTo>
                  <a:pt x="1509024" y="1107322"/>
                </a:lnTo>
                <a:lnTo>
                  <a:pt x="1662305" y="967255"/>
                </a:lnTo>
                <a:lnTo>
                  <a:pt x="1839371" y="761119"/>
                </a:lnTo>
                <a:lnTo>
                  <a:pt x="1974152" y="599909"/>
                </a:lnTo>
                <a:lnTo>
                  <a:pt x="2074578" y="465128"/>
                </a:lnTo>
                <a:lnTo>
                  <a:pt x="2138004" y="375273"/>
                </a:lnTo>
                <a:lnTo>
                  <a:pt x="2193503" y="290705"/>
                </a:lnTo>
                <a:lnTo>
                  <a:pt x="2243715" y="211421"/>
                </a:lnTo>
                <a:lnTo>
                  <a:pt x="2264858" y="187637"/>
                </a:lnTo>
                <a:lnTo>
                  <a:pt x="2293928" y="163852"/>
                </a:lnTo>
                <a:lnTo>
                  <a:pt x="2341498" y="132138"/>
                </a:lnTo>
                <a:lnTo>
                  <a:pt x="2373211" y="116282"/>
                </a:lnTo>
                <a:lnTo>
                  <a:pt x="2410210" y="100425"/>
                </a:lnTo>
                <a:lnTo>
                  <a:pt x="2433995" y="79283"/>
                </a:lnTo>
                <a:lnTo>
                  <a:pt x="2449852" y="58141"/>
                </a:lnTo>
                <a:lnTo>
                  <a:pt x="1921297" y="0"/>
                </a:lnTo>
                <a:lnTo>
                  <a:pt x="1966224" y="21142"/>
                </a:lnTo>
                <a:lnTo>
                  <a:pt x="1979438" y="36998"/>
                </a:lnTo>
                <a:lnTo>
                  <a:pt x="1984723" y="60783"/>
                </a:lnTo>
                <a:lnTo>
                  <a:pt x="1982081" y="97782"/>
                </a:lnTo>
                <a:lnTo>
                  <a:pt x="1971510" y="134781"/>
                </a:lnTo>
                <a:lnTo>
                  <a:pt x="1947725" y="190279"/>
                </a:lnTo>
                <a:lnTo>
                  <a:pt x="1905440" y="264277"/>
                </a:lnTo>
                <a:lnTo>
                  <a:pt x="1823514" y="380559"/>
                </a:lnTo>
                <a:lnTo>
                  <a:pt x="1704589" y="549697"/>
                </a:lnTo>
                <a:lnTo>
                  <a:pt x="1540737" y="761119"/>
                </a:lnTo>
                <a:lnTo>
                  <a:pt x="1435026" y="890615"/>
                </a:lnTo>
                <a:lnTo>
                  <a:pt x="1342529" y="9857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703EF31-55E5-4C95-9F86-2552F134D92D}"/>
              </a:ext>
            </a:extLst>
          </p:cNvPr>
          <p:cNvSpPr/>
          <p:nvPr/>
        </p:nvSpPr>
        <p:spPr>
          <a:xfrm>
            <a:off x="4305300" y="1925638"/>
            <a:ext cx="2659063" cy="1466850"/>
          </a:xfrm>
          <a:custGeom>
            <a:avLst/>
            <a:gdLst>
              <a:gd name="connsiteX0" fmla="*/ 1138238 w 2659857"/>
              <a:gd name="connsiteY0" fmla="*/ 778669 h 1466850"/>
              <a:gd name="connsiteX1" fmla="*/ 978694 w 2659857"/>
              <a:gd name="connsiteY1" fmla="*/ 664369 h 1466850"/>
              <a:gd name="connsiteX2" fmla="*/ 885825 w 2659857"/>
              <a:gd name="connsiteY2" fmla="*/ 600075 h 1466850"/>
              <a:gd name="connsiteX3" fmla="*/ 783432 w 2659857"/>
              <a:gd name="connsiteY3" fmla="*/ 528637 h 1466850"/>
              <a:gd name="connsiteX4" fmla="*/ 581025 w 2659857"/>
              <a:gd name="connsiteY4" fmla="*/ 376237 h 1466850"/>
              <a:gd name="connsiteX5" fmla="*/ 469107 w 2659857"/>
              <a:gd name="connsiteY5" fmla="*/ 300037 h 1466850"/>
              <a:gd name="connsiteX6" fmla="*/ 409575 w 2659857"/>
              <a:gd name="connsiteY6" fmla="*/ 259556 h 1466850"/>
              <a:gd name="connsiteX7" fmla="*/ 350044 w 2659857"/>
              <a:gd name="connsiteY7" fmla="*/ 221456 h 1466850"/>
              <a:gd name="connsiteX8" fmla="*/ 288132 w 2659857"/>
              <a:gd name="connsiteY8" fmla="*/ 183356 h 1466850"/>
              <a:gd name="connsiteX9" fmla="*/ 226219 w 2659857"/>
              <a:gd name="connsiteY9" fmla="*/ 147637 h 1466850"/>
              <a:gd name="connsiteX10" fmla="*/ 157163 w 2659857"/>
              <a:gd name="connsiteY10" fmla="*/ 111919 h 1466850"/>
              <a:gd name="connsiteX11" fmla="*/ 109538 w 2659857"/>
              <a:gd name="connsiteY11" fmla="*/ 92869 h 1466850"/>
              <a:gd name="connsiteX12" fmla="*/ 0 w 2659857"/>
              <a:gd name="connsiteY12" fmla="*/ 54769 h 1466850"/>
              <a:gd name="connsiteX13" fmla="*/ 76200 w 2659857"/>
              <a:gd name="connsiteY13" fmla="*/ 0 h 1466850"/>
              <a:gd name="connsiteX14" fmla="*/ 188119 w 2659857"/>
              <a:gd name="connsiteY14" fmla="*/ 21431 h 1466850"/>
              <a:gd name="connsiteX15" fmla="*/ 252413 w 2659857"/>
              <a:gd name="connsiteY15" fmla="*/ 42862 h 1466850"/>
              <a:gd name="connsiteX16" fmla="*/ 378619 w 2659857"/>
              <a:gd name="connsiteY16" fmla="*/ 95250 h 1466850"/>
              <a:gd name="connsiteX17" fmla="*/ 533400 w 2659857"/>
              <a:gd name="connsiteY17" fmla="*/ 178594 h 1466850"/>
              <a:gd name="connsiteX18" fmla="*/ 747713 w 2659857"/>
              <a:gd name="connsiteY18" fmla="*/ 319087 h 1466850"/>
              <a:gd name="connsiteX19" fmla="*/ 923925 w 2659857"/>
              <a:gd name="connsiteY19" fmla="*/ 411956 h 1466850"/>
              <a:gd name="connsiteX20" fmla="*/ 1135857 w 2659857"/>
              <a:gd name="connsiteY20" fmla="*/ 550069 h 1466850"/>
              <a:gd name="connsiteX21" fmla="*/ 1323975 w 2659857"/>
              <a:gd name="connsiteY21" fmla="*/ 669131 h 1466850"/>
              <a:gd name="connsiteX22" fmla="*/ 1559719 w 2659857"/>
              <a:gd name="connsiteY22" fmla="*/ 812006 h 1466850"/>
              <a:gd name="connsiteX23" fmla="*/ 1783557 w 2659857"/>
              <a:gd name="connsiteY23" fmla="*/ 940594 h 1466850"/>
              <a:gd name="connsiteX24" fmla="*/ 2000250 w 2659857"/>
              <a:gd name="connsiteY24" fmla="*/ 1064419 h 1466850"/>
              <a:gd name="connsiteX25" fmla="*/ 2181225 w 2659857"/>
              <a:gd name="connsiteY25" fmla="*/ 1162050 h 1466850"/>
              <a:gd name="connsiteX26" fmla="*/ 2381250 w 2659857"/>
              <a:gd name="connsiteY26" fmla="*/ 1266825 h 1466850"/>
              <a:gd name="connsiteX27" fmla="*/ 2593182 w 2659857"/>
              <a:gd name="connsiteY27" fmla="*/ 1373981 h 1466850"/>
              <a:gd name="connsiteX28" fmla="*/ 2643188 w 2659857"/>
              <a:gd name="connsiteY28" fmla="*/ 1397794 h 1466850"/>
              <a:gd name="connsiteX29" fmla="*/ 2655094 w 2659857"/>
              <a:gd name="connsiteY29" fmla="*/ 1404937 h 1466850"/>
              <a:gd name="connsiteX30" fmla="*/ 2659857 w 2659857"/>
              <a:gd name="connsiteY30" fmla="*/ 1412081 h 1466850"/>
              <a:gd name="connsiteX31" fmla="*/ 2652713 w 2659857"/>
              <a:gd name="connsiteY31" fmla="*/ 1426369 h 1466850"/>
              <a:gd name="connsiteX32" fmla="*/ 2626519 w 2659857"/>
              <a:gd name="connsiteY32" fmla="*/ 1440656 h 1466850"/>
              <a:gd name="connsiteX33" fmla="*/ 2543175 w 2659857"/>
              <a:gd name="connsiteY33" fmla="*/ 1452562 h 1466850"/>
              <a:gd name="connsiteX34" fmla="*/ 2366963 w 2659857"/>
              <a:gd name="connsiteY34" fmla="*/ 1464469 h 1466850"/>
              <a:gd name="connsiteX35" fmla="*/ 2209800 w 2659857"/>
              <a:gd name="connsiteY35" fmla="*/ 1466850 h 1466850"/>
              <a:gd name="connsiteX36" fmla="*/ 2176463 w 2659857"/>
              <a:gd name="connsiteY36" fmla="*/ 1466850 h 1466850"/>
              <a:gd name="connsiteX37" fmla="*/ 2155032 w 2659857"/>
              <a:gd name="connsiteY37" fmla="*/ 1466850 h 1466850"/>
              <a:gd name="connsiteX38" fmla="*/ 2109788 w 2659857"/>
              <a:gd name="connsiteY38" fmla="*/ 1457325 h 1466850"/>
              <a:gd name="connsiteX39" fmla="*/ 2043113 w 2659857"/>
              <a:gd name="connsiteY39" fmla="*/ 1435894 h 1466850"/>
              <a:gd name="connsiteX40" fmla="*/ 1955007 w 2659857"/>
              <a:gd name="connsiteY40" fmla="*/ 1397794 h 1466850"/>
              <a:gd name="connsiteX41" fmla="*/ 1869282 w 2659857"/>
              <a:gd name="connsiteY41" fmla="*/ 1352550 h 1466850"/>
              <a:gd name="connsiteX42" fmla="*/ 1762125 w 2659857"/>
              <a:gd name="connsiteY42" fmla="*/ 1276350 h 1466850"/>
              <a:gd name="connsiteX43" fmla="*/ 1659732 w 2659857"/>
              <a:gd name="connsiteY43" fmla="*/ 1190625 h 1466850"/>
              <a:gd name="connsiteX44" fmla="*/ 1590675 w 2659857"/>
              <a:gd name="connsiteY44" fmla="*/ 1131094 h 1466850"/>
              <a:gd name="connsiteX45" fmla="*/ 1514475 w 2659857"/>
              <a:gd name="connsiteY45" fmla="*/ 1066800 h 1466850"/>
              <a:gd name="connsiteX46" fmla="*/ 1385888 w 2659857"/>
              <a:gd name="connsiteY46" fmla="*/ 964406 h 1466850"/>
              <a:gd name="connsiteX47" fmla="*/ 1243013 w 2659857"/>
              <a:gd name="connsiteY47" fmla="*/ 854869 h 1466850"/>
              <a:gd name="connsiteX48" fmla="*/ 1138238 w 2659857"/>
              <a:gd name="connsiteY48" fmla="*/ 778669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9857" h="1466850">
                <a:moveTo>
                  <a:pt x="1138238" y="778669"/>
                </a:moveTo>
                <a:lnTo>
                  <a:pt x="978694" y="664369"/>
                </a:lnTo>
                <a:lnTo>
                  <a:pt x="885825" y="600075"/>
                </a:lnTo>
                <a:lnTo>
                  <a:pt x="783432" y="528637"/>
                </a:lnTo>
                <a:lnTo>
                  <a:pt x="581025" y="376237"/>
                </a:lnTo>
                <a:lnTo>
                  <a:pt x="469107" y="300037"/>
                </a:lnTo>
                <a:lnTo>
                  <a:pt x="409575" y="259556"/>
                </a:lnTo>
                <a:lnTo>
                  <a:pt x="350044" y="221456"/>
                </a:lnTo>
                <a:lnTo>
                  <a:pt x="288132" y="183356"/>
                </a:lnTo>
                <a:lnTo>
                  <a:pt x="226219" y="147637"/>
                </a:lnTo>
                <a:lnTo>
                  <a:pt x="157163" y="111919"/>
                </a:lnTo>
                <a:lnTo>
                  <a:pt x="109538" y="92869"/>
                </a:lnTo>
                <a:lnTo>
                  <a:pt x="0" y="54769"/>
                </a:lnTo>
                <a:lnTo>
                  <a:pt x="76200" y="0"/>
                </a:lnTo>
                <a:lnTo>
                  <a:pt x="188119" y="21431"/>
                </a:lnTo>
                <a:lnTo>
                  <a:pt x="252413" y="42862"/>
                </a:lnTo>
                <a:lnTo>
                  <a:pt x="378619" y="95250"/>
                </a:lnTo>
                <a:lnTo>
                  <a:pt x="533400" y="178594"/>
                </a:lnTo>
                <a:lnTo>
                  <a:pt x="747713" y="319087"/>
                </a:lnTo>
                <a:lnTo>
                  <a:pt x="923925" y="411956"/>
                </a:lnTo>
                <a:lnTo>
                  <a:pt x="1135857" y="550069"/>
                </a:lnTo>
                <a:lnTo>
                  <a:pt x="1323975" y="669131"/>
                </a:lnTo>
                <a:lnTo>
                  <a:pt x="1559719" y="812006"/>
                </a:lnTo>
                <a:lnTo>
                  <a:pt x="1783557" y="940594"/>
                </a:lnTo>
                <a:lnTo>
                  <a:pt x="2000250" y="1064419"/>
                </a:lnTo>
                <a:lnTo>
                  <a:pt x="2181225" y="1162050"/>
                </a:lnTo>
                <a:lnTo>
                  <a:pt x="2381250" y="1266825"/>
                </a:lnTo>
                <a:lnTo>
                  <a:pt x="2593182" y="1373981"/>
                </a:lnTo>
                <a:lnTo>
                  <a:pt x="2643188" y="1397794"/>
                </a:lnTo>
                <a:lnTo>
                  <a:pt x="2655094" y="1404937"/>
                </a:lnTo>
                <a:lnTo>
                  <a:pt x="2659857" y="1412081"/>
                </a:lnTo>
                <a:lnTo>
                  <a:pt x="2652713" y="1426369"/>
                </a:lnTo>
                <a:lnTo>
                  <a:pt x="2626519" y="1440656"/>
                </a:lnTo>
                <a:lnTo>
                  <a:pt x="2543175" y="1452562"/>
                </a:lnTo>
                <a:lnTo>
                  <a:pt x="2366963" y="1464469"/>
                </a:lnTo>
                <a:lnTo>
                  <a:pt x="2209800" y="1466850"/>
                </a:lnTo>
                <a:lnTo>
                  <a:pt x="2176463" y="1466850"/>
                </a:lnTo>
                <a:lnTo>
                  <a:pt x="2155032" y="1466850"/>
                </a:lnTo>
                <a:lnTo>
                  <a:pt x="2109788" y="1457325"/>
                </a:lnTo>
                <a:lnTo>
                  <a:pt x="2043113" y="1435894"/>
                </a:lnTo>
                <a:lnTo>
                  <a:pt x="1955007" y="1397794"/>
                </a:lnTo>
                <a:lnTo>
                  <a:pt x="1869282" y="1352550"/>
                </a:lnTo>
                <a:lnTo>
                  <a:pt x="1762125" y="1276350"/>
                </a:lnTo>
                <a:lnTo>
                  <a:pt x="1659732" y="1190625"/>
                </a:lnTo>
                <a:lnTo>
                  <a:pt x="1590675" y="1131094"/>
                </a:lnTo>
                <a:lnTo>
                  <a:pt x="1514475" y="1066800"/>
                </a:lnTo>
                <a:lnTo>
                  <a:pt x="1385888" y="964406"/>
                </a:lnTo>
                <a:lnTo>
                  <a:pt x="1243013" y="854869"/>
                </a:lnTo>
                <a:lnTo>
                  <a:pt x="113823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6636100D-1BEF-49C3-95B2-B06CBF796E13}"/>
              </a:ext>
            </a:extLst>
          </p:cNvPr>
          <p:cNvSpPr/>
          <p:nvPr/>
        </p:nvSpPr>
        <p:spPr>
          <a:xfrm>
            <a:off x="3924300" y="3479800"/>
            <a:ext cx="550863" cy="1104900"/>
          </a:xfrm>
          <a:custGeom>
            <a:avLst/>
            <a:gdLst>
              <a:gd name="connsiteX0" fmla="*/ 478631 w 550068"/>
              <a:gd name="connsiteY0" fmla="*/ 538163 h 1104900"/>
              <a:gd name="connsiteX1" fmla="*/ 397668 w 550068"/>
              <a:gd name="connsiteY1" fmla="*/ 752475 h 1104900"/>
              <a:gd name="connsiteX2" fmla="*/ 340518 w 550068"/>
              <a:gd name="connsiteY2" fmla="*/ 900113 h 1104900"/>
              <a:gd name="connsiteX3" fmla="*/ 257175 w 550068"/>
              <a:gd name="connsiteY3" fmla="*/ 1097756 h 1104900"/>
              <a:gd name="connsiteX4" fmla="*/ 0 w 550068"/>
              <a:gd name="connsiteY4" fmla="*/ 1104900 h 1104900"/>
              <a:gd name="connsiteX5" fmla="*/ 88106 w 550068"/>
              <a:gd name="connsiteY5" fmla="*/ 985838 h 1104900"/>
              <a:gd name="connsiteX6" fmla="*/ 152400 w 550068"/>
              <a:gd name="connsiteY6" fmla="*/ 909638 h 1104900"/>
              <a:gd name="connsiteX7" fmla="*/ 188118 w 550068"/>
              <a:gd name="connsiteY7" fmla="*/ 847725 h 1104900"/>
              <a:gd name="connsiteX8" fmla="*/ 219075 w 550068"/>
              <a:gd name="connsiteY8" fmla="*/ 776288 h 1104900"/>
              <a:gd name="connsiteX9" fmla="*/ 235743 w 550068"/>
              <a:gd name="connsiteY9" fmla="*/ 714375 h 1104900"/>
              <a:gd name="connsiteX10" fmla="*/ 259556 w 550068"/>
              <a:gd name="connsiteY10" fmla="*/ 619125 h 1104900"/>
              <a:gd name="connsiteX11" fmla="*/ 273843 w 550068"/>
              <a:gd name="connsiteY11" fmla="*/ 540544 h 1104900"/>
              <a:gd name="connsiteX12" fmla="*/ 283368 w 550068"/>
              <a:gd name="connsiteY12" fmla="*/ 476250 h 1104900"/>
              <a:gd name="connsiteX13" fmla="*/ 285750 w 550068"/>
              <a:gd name="connsiteY13" fmla="*/ 428625 h 1104900"/>
              <a:gd name="connsiteX14" fmla="*/ 288131 w 550068"/>
              <a:gd name="connsiteY14" fmla="*/ 383381 h 1104900"/>
              <a:gd name="connsiteX15" fmla="*/ 285750 w 550068"/>
              <a:gd name="connsiteY15" fmla="*/ 342900 h 1104900"/>
              <a:gd name="connsiteX16" fmla="*/ 276225 w 550068"/>
              <a:gd name="connsiteY16" fmla="*/ 290513 h 1104900"/>
              <a:gd name="connsiteX17" fmla="*/ 254793 w 550068"/>
              <a:gd name="connsiteY17" fmla="*/ 235744 h 1104900"/>
              <a:gd name="connsiteX18" fmla="*/ 230981 w 550068"/>
              <a:gd name="connsiteY18" fmla="*/ 190500 h 1104900"/>
              <a:gd name="connsiteX19" fmla="*/ 190500 w 550068"/>
              <a:gd name="connsiteY19" fmla="*/ 128588 h 1104900"/>
              <a:gd name="connsiteX20" fmla="*/ 154781 w 550068"/>
              <a:gd name="connsiteY20" fmla="*/ 80963 h 1104900"/>
              <a:gd name="connsiteX21" fmla="*/ 128587 w 550068"/>
              <a:gd name="connsiteY21" fmla="*/ 52388 h 1104900"/>
              <a:gd name="connsiteX22" fmla="*/ 119062 w 550068"/>
              <a:gd name="connsiteY22" fmla="*/ 28575 h 1104900"/>
              <a:gd name="connsiteX23" fmla="*/ 119062 w 550068"/>
              <a:gd name="connsiteY23" fmla="*/ 16669 h 1104900"/>
              <a:gd name="connsiteX24" fmla="*/ 123825 w 550068"/>
              <a:gd name="connsiteY24" fmla="*/ 2381 h 1104900"/>
              <a:gd name="connsiteX25" fmla="*/ 130968 w 550068"/>
              <a:gd name="connsiteY25" fmla="*/ 0 h 1104900"/>
              <a:gd name="connsiteX26" fmla="*/ 152400 w 550068"/>
              <a:gd name="connsiteY26" fmla="*/ 0 h 1104900"/>
              <a:gd name="connsiteX27" fmla="*/ 169068 w 550068"/>
              <a:gd name="connsiteY27" fmla="*/ 7144 h 1104900"/>
              <a:gd name="connsiteX28" fmla="*/ 188118 w 550068"/>
              <a:gd name="connsiteY28" fmla="*/ 21431 h 1104900"/>
              <a:gd name="connsiteX29" fmla="*/ 216693 w 550068"/>
              <a:gd name="connsiteY29" fmla="*/ 38100 h 1104900"/>
              <a:gd name="connsiteX30" fmla="*/ 242887 w 550068"/>
              <a:gd name="connsiteY30" fmla="*/ 47625 h 1104900"/>
              <a:gd name="connsiteX31" fmla="*/ 276225 w 550068"/>
              <a:gd name="connsiteY31" fmla="*/ 54769 h 1104900"/>
              <a:gd name="connsiteX32" fmla="*/ 330993 w 550068"/>
              <a:gd name="connsiteY32" fmla="*/ 61913 h 1104900"/>
              <a:gd name="connsiteX33" fmla="*/ 392906 w 550068"/>
              <a:gd name="connsiteY33" fmla="*/ 66675 h 1104900"/>
              <a:gd name="connsiteX34" fmla="*/ 511968 w 550068"/>
              <a:gd name="connsiteY34" fmla="*/ 223838 h 1104900"/>
              <a:gd name="connsiteX35" fmla="*/ 528637 w 550068"/>
              <a:gd name="connsiteY35" fmla="*/ 250031 h 1104900"/>
              <a:gd name="connsiteX36" fmla="*/ 538162 w 550068"/>
              <a:gd name="connsiteY36" fmla="*/ 271463 h 1104900"/>
              <a:gd name="connsiteX37" fmla="*/ 545306 w 550068"/>
              <a:gd name="connsiteY37" fmla="*/ 295275 h 1104900"/>
              <a:gd name="connsiteX38" fmla="*/ 550068 w 550068"/>
              <a:gd name="connsiteY38" fmla="*/ 323850 h 1104900"/>
              <a:gd name="connsiteX39" fmla="*/ 545306 w 550068"/>
              <a:gd name="connsiteY39" fmla="*/ 357188 h 1104900"/>
              <a:gd name="connsiteX40" fmla="*/ 523875 w 550068"/>
              <a:gd name="connsiteY40" fmla="*/ 411956 h 1104900"/>
              <a:gd name="connsiteX41" fmla="*/ 478631 w 550068"/>
              <a:gd name="connsiteY41" fmla="*/ 538163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1104900">
                <a:moveTo>
                  <a:pt x="478631" y="538163"/>
                </a:moveTo>
                <a:lnTo>
                  <a:pt x="397668" y="752475"/>
                </a:lnTo>
                <a:lnTo>
                  <a:pt x="340518" y="900113"/>
                </a:lnTo>
                <a:lnTo>
                  <a:pt x="257175" y="1097756"/>
                </a:lnTo>
                <a:lnTo>
                  <a:pt x="0" y="1104900"/>
                </a:lnTo>
                <a:lnTo>
                  <a:pt x="88106" y="985838"/>
                </a:lnTo>
                <a:lnTo>
                  <a:pt x="152400" y="909638"/>
                </a:lnTo>
                <a:lnTo>
                  <a:pt x="188118" y="847725"/>
                </a:lnTo>
                <a:lnTo>
                  <a:pt x="219075" y="776288"/>
                </a:lnTo>
                <a:lnTo>
                  <a:pt x="235743" y="714375"/>
                </a:lnTo>
                <a:lnTo>
                  <a:pt x="259556" y="619125"/>
                </a:lnTo>
                <a:lnTo>
                  <a:pt x="273843" y="540544"/>
                </a:lnTo>
                <a:lnTo>
                  <a:pt x="283368" y="476250"/>
                </a:lnTo>
                <a:lnTo>
                  <a:pt x="285750" y="428625"/>
                </a:lnTo>
                <a:lnTo>
                  <a:pt x="288131" y="383381"/>
                </a:lnTo>
                <a:lnTo>
                  <a:pt x="285750" y="342900"/>
                </a:lnTo>
                <a:lnTo>
                  <a:pt x="276225" y="290513"/>
                </a:lnTo>
                <a:lnTo>
                  <a:pt x="254793" y="235744"/>
                </a:lnTo>
                <a:lnTo>
                  <a:pt x="230981" y="190500"/>
                </a:lnTo>
                <a:lnTo>
                  <a:pt x="190500" y="128588"/>
                </a:lnTo>
                <a:lnTo>
                  <a:pt x="154781" y="80963"/>
                </a:lnTo>
                <a:lnTo>
                  <a:pt x="128587" y="52388"/>
                </a:lnTo>
                <a:lnTo>
                  <a:pt x="119062" y="28575"/>
                </a:lnTo>
                <a:lnTo>
                  <a:pt x="119062" y="16669"/>
                </a:lnTo>
                <a:lnTo>
                  <a:pt x="123825" y="2381"/>
                </a:lnTo>
                <a:lnTo>
                  <a:pt x="130968" y="0"/>
                </a:lnTo>
                <a:lnTo>
                  <a:pt x="152400" y="0"/>
                </a:lnTo>
                <a:lnTo>
                  <a:pt x="169068" y="7144"/>
                </a:lnTo>
                <a:lnTo>
                  <a:pt x="188118" y="21431"/>
                </a:lnTo>
                <a:lnTo>
                  <a:pt x="216693" y="38100"/>
                </a:lnTo>
                <a:lnTo>
                  <a:pt x="242887" y="47625"/>
                </a:lnTo>
                <a:lnTo>
                  <a:pt x="276225" y="54769"/>
                </a:lnTo>
                <a:lnTo>
                  <a:pt x="330993" y="61913"/>
                </a:lnTo>
                <a:lnTo>
                  <a:pt x="392906" y="66675"/>
                </a:lnTo>
                <a:lnTo>
                  <a:pt x="511968" y="223838"/>
                </a:lnTo>
                <a:lnTo>
                  <a:pt x="528637" y="250031"/>
                </a:lnTo>
                <a:lnTo>
                  <a:pt x="538162" y="271463"/>
                </a:lnTo>
                <a:lnTo>
                  <a:pt x="545306" y="295275"/>
                </a:lnTo>
                <a:lnTo>
                  <a:pt x="550068" y="323850"/>
                </a:lnTo>
                <a:lnTo>
                  <a:pt x="545306" y="357188"/>
                </a:lnTo>
                <a:lnTo>
                  <a:pt x="523875" y="411956"/>
                </a:lnTo>
                <a:lnTo>
                  <a:pt x="478631" y="538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15D87A4-6DA8-4F69-855F-AB36FA39DB92}"/>
              </a:ext>
            </a:extLst>
          </p:cNvPr>
          <p:cNvSpPr/>
          <p:nvPr/>
        </p:nvSpPr>
        <p:spPr>
          <a:xfrm>
            <a:off x="3597275" y="4144963"/>
            <a:ext cx="2857500" cy="533400"/>
          </a:xfrm>
          <a:custGeom>
            <a:avLst/>
            <a:gdLst>
              <a:gd name="connsiteX0" fmla="*/ 1281112 w 2857500"/>
              <a:gd name="connsiteY0" fmla="*/ 154781 h 533400"/>
              <a:gd name="connsiteX1" fmla="*/ 935831 w 2857500"/>
              <a:gd name="connsiteY1" fmla="*/ 209550 h 533400"/>
              <a:gd name="connsiteX2" fmla="*/ 721519 w 2857500"/>
              <a:gd name="connsiteY2" fmla="*/ 245269 h 533400"/>
              <a:gd name="connsiteX3" fmla="*/ 573881 w 2857500"/>
              <a:gd name="connsiteY3" fmla="*/ 266700 h 533400"/>
              <a:gd name="connsiteX4" fmla="*/ 533400 w 2857500"/>
              <a:gd name="connsiteY4" fmla="*/ 266700 h 533400"/>
              <a:gd name="connsiteX5" fmla="*/ 359569 w 2857500"/>
              <a:gd name="connsiteY5" fmla="*/ 276225 h 533400"/>
              <a:gd name="connsiteX6" fmla="*/ 302419 w 2857500"/>
              <a:gd name="connsiteY6" fmla="*/ 292894 h 533400"/>
              <a:gd name="connsiteX7" fmla="*/ 219075 w 2857500"/>
              <a:gd name="connsiteY7" fmla="*/ 304800 h 533400"/>
              <a:gd name="connsiteX8" fmla="*/ 123825 w 2857500"/>
              <a:gd name="connsiteY8" fmla="*/ 309563 h 533400"/>
              <a:gd name="connsiteX9" fmla="*/ 42862 w 2857500"/>
              <a:gd name="connsiteY9" fmla="*/ 311944 h 533400"/>
              <a:gd name="connsiteX10" fmla="*/ 30956 w 2857500"/>
              <a:gd name="connsiteY10" fmla="*/ 311944 h 533400"/>
              <a:gd name="connsiteX11" fmla="*/ 9525 w 2857500"/>
              <a:gd name="connsiteY11" fmla="*/ 321469 h 533400"/>
              <a:gd name="connsiteX12" fmla="*/ 0 w 2857500"/>
              <a:gd name="connsiteY12" fmla="*/ 335756 h 533400"/>
              <a:gd name="connsiteX13" fmla="*/ 0 w 2857500"/>
              <a:gd name="connsiteY13" fmla="*/ 350044 h 533400"/>
              <a:gd name="connsiteX14" fmla="*/ 16669 w 2857500"/>
              <a:gd name="connsiteY14" fmla="*/ 369094 h 533400"/>
              <a:gd name="connsiteX15" fmla="*/ 47625 w 2857500"/>
              <a:gd name="connsiteY15" fmla="*/ 392906 h 533400"/>
              <a:gd name="connsiteX16" fmla="*/ 102394 w 2857500"/>
              <a:gd name="connsiteY16" fmla="*/ 442913 h 533400"/>
              <a:gd name="connsiteX17" fmla="*/ 154781 w 2857500"/>
              <a:gd name="connsiteY17" fmla="*/ 476250 h 533400"/>
              <a:gd name="connsiteX18" fmla="*/ 209550 w 2857500"/>
              <a:gd name="connsiteY18" fmla="*/ 502444 h 533400"/>
              <a:gd name="connsiteX19" fmla="*/ 269081 w 2857500"/>
              <a:gd name="connsiteY19" fmla="*/ 523875 h 533400"/>
              <a:gd name="connsiteX20" fmla="*/ 326231 w 2857500"/>
              <a:gd name="connsiteY20" fmla="*/ 533400 h 533400"/>
              <a:gd name="connsiteX21" fmla="*/ 400050 w 2857500"/>
              <a:gd name="connsiteY21" fmla="*/ 533400 h 533400"/>
              <a:gd name="connsiteX22" fmla="*/ 461962 w 2857500"/>
              <a:gd name="connsiteY22" fmla="*/ 523875 h 533400"/>
              <a:gd name="connsiteX23" fmla="*/ 514350 w 2857500"/>
              <a:gd name="connsiteY23" fmla="*/ 509588 h 533400"/>
              <a:gd name="connsiteX24" fmla="*/ 578644 w 2857500"/>
              <a:gd name="connsiteY24" fmla="*/ 483394 h 533400"/>
              <a:gd name="connsiteX25" fmla="*/ 640556 w 2857500"/>
              <a:gd name="connsiteY25" fmla="*/ 454819 h 533400"/>
              <a:gd name="connsiteX26" fmla="*/ 721519 w 2857500"/>
              <a:gd name="connsiteY26" fmla="*/ 428625 h 533400"/>
              <a:gd name="connsiteX27" fmla="*/ 900112 w 2857500"/>
              <a:gd name="connsiteY27" fmla="*/ 390525 h 533400"/>
              <a:gd name="connsiteX28" fmla="*/ 1114425 w 2857500"/>
              <a:gd name="connsiteY28" fmla="*/ 352425 h 533400"/>
              <a:gd name="connsiteX29" fmla="*/ 1373981 w 2857500"/>
              <a:gd name="connsiteY29" fmla="*/ 316706 h 533400"/>
              <a:gd name="connsiteX30" fmla="*/ 1707356 w 2857500"/>
              <a:gd name="connsiteY30" fmla="*/ 276225 h 533400"/>
              <a:gd name="connsiteX31" fmla="*/ 1866900 w 2857500"/>
              <a:gd name="connsiteY31" fmla="*/ 259556 h 533400"/>
              <a:gd name="connsiteX32" fmla="*/ 2016919 w 2857500"/>
              <a:gd name="connsiteY32" fmla="*/ 250031 h 533400"/>
              <a:gd name="connsiteX33" fmla="*/ 2221706 w 2857500"/>
              <a:gd name="connsiteY33" fmla="*/ 242888 h 533400"/>
              <a:gd name="connsiteX34" fmla="*/ 2369344 w 2857500"/>
              <a:gd name="connsiteY34" fmla="*/ 242888 h 533400"/>
              <a:gd name="connsiteX35" fmla="*/ 2521744 w 2857500"/>
              <a:gd name="connsiteY35" fmla="*/ 247650 h 533400"/>
              <a:gd name="connsiteX36" fmla="*/ 2657475 w 2857500"/>
              <a:gd name="connsiteY36" fmla="*/ 259556 h 533400"/>
              <a:gd name="connsiteX37" fmla="*/ 2724150 w 2857500"/>
              <a:gd name="connsiteY37" fmla="*/ 264319 h 533400"/>
              <a:gd name="connsiteX38" fmla="*/ 2769394 w 2857500"/>
              <a:gd name="connsiteY38" fmla="*/ 257175 h 533400"/>
              <a:gd name="connsiteX39" fmla="*/ 2814637 w 2857500"/>
              <a:gd name="connsiteY39" fmla="*/ 245269 h 533400"/>
              <a:gd name="connsiteX40" fmla="*/ 2840831 w 2857500"/>
              <a:gd name="connsiteY40" fmla="*/ 233363 h 533400"/>
              <a:gd name="connsiteX41" fmla="*/ 2855119 w 2857500"/>
              <a:gd name="connsiteY41" fmla="*/ 211931 h 533400"/>
              <a:gd name="connsiteX42" fmla="*/ 2857500 w 2857500"/>
              <a:gd name="connsiteY42" fmla="*/ 200025 h 533400"/>
              <a:gd name="connsiteX43" fmla="*/ 2850356 w 2857500"/>
              <a:gd name="connsiteY43" fmla="*/ 180975 h 533400"/>
              <a:gd name="connsiteX44" fmla="*/ 2843212 w 2857500"/>
              <a:gd name="connsiteY44" fmla="*/ 166688 h 533400"/>
              <a:gd name="connsiteX45" fmla="*/ 2812256 w 2857500"/>
              <a:gd name="connsiteY45" fmla="*/ 140494 h 533400"/>
              <a:gd name="connsiteX46" fmla="*/ 2776537 w 2857500"/>
              <a:gd name="connsiteY46" fmla="*/ 114300 h 533400"/>
              <a:gd name="connsiteX47" fmla="*/ 2719387 w 2857500"/>
              <a:gd name="connsiteY47" fmla="*/ 80963 h 533400"/>
              <a:gd name="connsiteX48" fmla="*/ 2659856 w 2857500"/>
              <a:gd name="connsiteY48" fmla="*/ 52388 h 533400"/>
              <a:gd name="connsiteX49" fmla="*/ 2519362 w 2857500"/>
              <a:gd name="connsiteY49" fmla="*/ 14288 h 533400"/>
              <a:gd name="connsiteX50" fmla="*/ 2428875 w 2857500"/>
              <a:gd name="connsiteY50" fmla="*/ 0 h 533400"/>
              <a:gd name="connsiteX51" fmla="*/ 2409825 w 2857500"/>
              <a:gd name="connsiteY51" fmla="*/ 0 h 533400"/>
              <a:gd name="connsiteX52" fmla="*/ 2366962 w 2857500"/>
              <a:gd name="connsiteY52" fmla="*/ 14288 h 533400"/>
              <a:gd name="connsiteX53" fmla="*/ 2255044 w 2857500"/>
              <a:gd name="connsiteY53" fmla="*/ 47625 h 533400"/>
              <a:gd name="connsiteX54" fmla="*/ 2145506 w 2857500"/>
              <a:gd name="connsiteY54" fmla="*/ 59531 h 533400"/>
              <a:gd name="connsiteX55" fmla="*/ 1978819 w 2857500"/>
              <a:gd name="connsiteY55" fmla="*/ 76200 h 533400"/>
              <a:gd name="connsiteX56" fmla="*/ 1750219 w 2857500"/>
              <a:gd name="connsiteY56" fmla="*/ 100013 h 533400"/>
              <a:gd name="connsiteX57" fmla="*/ 1581150 w 2857500"/>
              <a:gd name="connsiteY57" fmla="*/ 116681 h 533400"/>
              <a:gd name="connsiteX58" fmla="*/ 1281112 w 2857500"/>
              <a:gd name="connsiteY58" fmla="*/ 15478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57500" h="533400">
                <a:moveTo>
                  <a:pt x="1281112" y="154781"/>
                </a:moveTo>
                <a:lnTo>
                  <a:pt x="935831" y="209550"/>
                </a:lnTo>
                <a:lnTo>
                  <a:pt x="721519" y="245269"/>
                </a:lnTo>
                <a:lnTo>
                  <a:pt x="573881" y="266700"/>
                </a:lnTo>
                <a:lnTo>
                  <a:pt x="533400" y="266700"/>
                </a:lnTo>
                <a:lnTo>
                  <a:pt x="359569" y="276225"/>
                </a:lnTo>
                <a:lnTo>
                  <a:pt x="302419" y="292894"/>
                </a:lnTo>
                <a:lnTo>
                  <a:pt x="219075" y="304800"/>
                </a:lnTo>
                <a:lnTo>
                  <a:pt x="123825" y="309563"/>
                </a:lnTo>
                <a:lnTo>
                  <a:pt x="42862" y="311944"/>
                </a:lnTo>
                <a:lnTo>
                  <a:pt x="30956" y="311944"/>
                </a:lnTo>
                <a:lnTo>
                  <a:pt x="9525" y="321469"/>
                </a:lnTo>
                <a:lnTo>
                  <a:pt x="0" y="335756"/>
                </a:lnTo>
                <a:lnTo>
                  <a:pt x="0" y="350044"/>
                </a:lnTo>
                <a:lnTo>
                  <a:pt x="16669" y="369094"/>
                </a:lnTo>
                <a:lnTo>
                  <a:pt x="47625" y="392906"/>
                </a:lnTo>
                <a:lnTo>
                  <a:pt x="102394" y="442913"/>
                </a:lnTo>
                <a:lnTo>
                  <a:pt x="154781" y="476250"/>
                </a:lnTo>
                <a:lnTo>
                  <a:pt x="209550" y="502444"/>
                </a:lnTo>
                <a:lnTo>
                  <a:pt x="269081" y="523875"/>
                </a:lnTo>
                <a:lnTo>
                  <a:pt x="326231" y="533400"/>
                </a:lnTo>
                <a:lnTo>
                  <a:pt x="400050" y="533400"/>
                </a:lnTo>
                <a:lnTo>
                  <a:pt x="461962" y="523875"/>
                </a:lnTo>
                <a:lnTo>
                  <a:pt x="514350" y="509588"/>
                </a:lnTo>
                <a:lnTo>
                  <a:pt x="578644" y="483394"/>
                </a:lnTo>
                <a:lnTo>
                  <a:pt x="640556" y="454819"/>
                </a:lnTo>
                <a:lnTo>
                  <a:pt x="721519" y="428625"/>
                </a:lnTo>
                <a:lnTo>
                  <a:pt x="900112" y="390525"/>
                </a:lnTo>
                <a:lnTo>
                  <a:pt x="1114425" y="352425"/>
                </a:lnTo>
                <a:lnTo>
                  <a:pt x="1373981" y="316706"/>
                </a:lnTo>
                <a:lnTo>
                  <a:pt x="1707356" y="276225"/>
                </a:lnTo>
                <a:lnTo>
                  <a:pt x="1866900" y="259556"/>
                </a:lnTo>
                <a:lnTo>
                  <a:pt x="2016919" y="250031"/>
                </a:lnTo>
                <a:lnTo>
                  <a:pt x="2221706" y="242888"/>
                </a:lnTo>
                <a:lnTo>
                  <a:pt x="2369344" y="242888"/>
                </a:lnTo>
                <a:lnTo>
                  <a:pt x="2521744" y="247650"/>
                </a:lnTo>
                <a:lnTo>
                  <a:pt x="2657475" y="259556"/>
                </a:lnTo>
                <a:lnTo>
                  <a:pt x="2724150" y="264319"/>
                </a:lnTo>
                <a:lnTo>
                  <a:pt x="2769394" y="257175"/>
                </a:lnTo>
                <a:lnTo>
                  <a:pt x="2814637" y="245269"/>
                </a:lnTo>
                <a:lnTo>
                  <a:pt x="2840831" y="233363"/>
                </a:lnTo>
                <a:lnTo>
                  <a:pt x="2855119" y="211931"/>
                </a:lnTo>
                <a:lnTo>
                  <a:pt x="2857500" y="200025"/>
                </a:lnTo>
                <a:lnTo>
                  <a:pt x="2850356" y="180975"/>
                </a:lnTo>
                <a:lnTo>
                  <a:pt x="2843212" y="166688"/>
                </a:lnTo>
                <a:lnTo>
                  <a:pt x="2812256" y="140494"/>
                </a:lnTo>
                <a:lnTo>
                  <a:pt x="2776537" y="114300"/>
                </a:lnTo>
                <a:lnTo>
                  <a:pt x="2719387" y="80963"/>
                </a:lnTo>
                <a:lnTo>
                  <a:pt x="2659856" y="52388"/>
                </a:lnTo>
                <a:lnTo>
                  <a:pt x="2519362" y="14288"/>
                </a:lnTo>
                <a:lnTo>
                  <a:pt x="2428875" y="0"/>
                </a:lnTo>
                <a:lnTo>
                  <a:pt x="2409825" y="0"/>
                </a:lnTo>
                <a:lnTo>
                  <a:pt x="2366962" y="14288"/>
                </a:lnTo>
                <a:lnTo>
                  <a:pt x="2255044" y="47625"/>
                </a:lnTo>
                <a:lnTo>
                  <a:pt x="2145506" y="59531"/>
                </a:lnTo>
                <a:lnTo>
                  <a:pt x="1978819" y="76200"/>
                </a:lnTo>
                <a:lnTo>
                  <a:pt x="1750219" y="100013"/>
                </a:lnTo>
                <a:lnTo>
                  <a:pt x="1581150" y="116681"/>
                </a:lnTo>
                <a:lnTo>
                  <a:pt x="1281112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7C34748-2AD8-4780-A023-0EF6FC12CF29}"/>
              </a:ext>
            </a:extLst>
          </p:cNvPr>
          <p:cNvSpPr/>
          <p:nvPr/>
        </p:nvSpPr>
        <p:spPr>
          <a:xfrm rot="16200000">
            <a:off x="3723481" y="4056857"/>
            <a:ext cx="2828925" cy="487362"/>
          </a:xfrm>
          <a:custGeom>
            <a:avLst/>
            <a:gdLst>
              <a:gd name="connsiteX0" fmla="*/ 1859756 w 2828925"/>
              <a:gd name="connsiteY0" fmla="*/ 169069 h 488156"/>
              <a:gd name="connsiteX1" fmla="*/ 1359694 w 2828925"/>
              <a:gd name="connsiteY1" fmla="*/ 169069 h 488156"/>
              <a:gd name="connsiteX2" fmla="*/ 957263 w 2828925"/>
              <a:gd name="connsiteY2" fmla="*/ 169069 h 488156"/>
              <a:gd name="connsiteX3" fmla="*/ 690563 w 2828925"/>
              <a:gd name="connsiteY3" fmla="*/ 164306 h 488156"/>
              <a:gd name="connsiteX4" fmla="*/ 614363 w 2828925"/>
              <a:gd name="connsiteY4" fmla="*/ 159544 h 488156"/>
              <a:gd name="connsiteX5" fmla="*/ 535781 w 2828925"/>
              <a:gd name="connsiteY5" fmla="*/ 150019 h 488156"/>
              <a:gd name="connsiteX6" fmla="*/ 452438 w 2828925"/>
              <a:gd name="connsiteY6" fmla="*/ 130969 h 488156"/>
              <a:gd name="connsiteX7" fmla="*/ 402431 w 2828925"/>
              <a:gd name="connsiteY7" fmla="*/ 111919 h 488156"/>
              <a:gd name="connsiteX8" fmla="*/ 381000 w 2828925"/>
              <a:gd name="connsiteY8" fmla="*/ 102394 h 488156"/>
              <a:gd name="connsiteX9" fmla="*/ 288131 w 2828925"/>
              <a:gd name="connsiteY9" fmla="*/ 121444 h 488156"/>
              <a:gd name="connsiteX10" fmla="*/ 97631 w 2828925"/>
              <a:gd name="connsiteY10" fmla="*/ 166687 h 488156"/>
              <a:gd name="connsiteX11" fmla="*/ 69056 w 2828925"/>
              <a:gd name="connsiteY11" fmla="*/ 176212 h 488156"/>
              <a:gd name="connsiteX12" fmla="*/ 38100 w 2828925"/>
              <a:gd name="connsiteY12" fmla="*/ 200025 h 488156"/>
              <a:gd name="connsiteX13" fmla="*/ 19050 w 2828925"/>
              <a:gd name="connsiteY13" fmla="*/ 219075 h 488156"/>
              <a:gd name="connsiteX14" fmla="*/ 4763 w 2828925"/>
              <a:gd name="connsiteY14" fmla="*/ 240506 h 488156"/>
              <a:gd name="connsiteX15" fmla="*/ 0 w 2828925"/>
              <a:gd name="connsiteY15" fmla="*/ 261937 h 488156"/>
              <a:gd name="connsiteX16" fmla="*/ 4763 w 2828925"/>
              <a:gd name="connsiteY16" fmla="*/ 276225 h 488156"/>
              <a:gd name="connsiteX17" fmla="*/ 23813 w 2828925"/>
              <a:gd name="connsiteY17" fmla="*/ 302419 h 488156"/>
              <a:gd name="connsiteX18" fmla="*/ 57150 w 2828925"/>
              <a:gd name="connsiteY18" fmla="*/ 326231 h 488156"/>
              <a:gd name="connsiteX19" fmla="*/ 90488 w 2828925"/>
              <a:gd name="connsiteY19" fmla="*/ 347662 h 488156"/>
              <a:gd name="connsiteX20" fmla="*/ 228600 w 2828925"/>
              <a:gd name="connsiteY20" fmla="*/ 357187 h 488156"/>
              <a:gd name="connsiteX21" fmla="*/ 540544 w 2828925"/>
              <a:gd name="connsiteY21" fmla="*/ 369094 h 488156"/>
              <a:gd name="connsiteX22" fmla="*/ 883444 w 2828925"/>
              <a:gd name="connsiteY22" fmla="*/ 369094 h 488156"/>
              <a:gd name="connsiteX23" fmla="*/ 1235869 w 2828925"/>
              <a:gd name="connsiteY23" fmla="*/ 366712 h 488156"/>
              <a:gd name="connsiteX24" fmla="*/ 1504950 w 2828925"/>
              <a:gd name="connsiteY24" fmla="*/ 369094 h 488156"/>
              <a:gd name="connsiteX25" fmla="*/ 1716881 w 2828925"/>
              <a:gd name="connsiteY25" fmla="*/ 373856 h 488156"/>
              <a:gd name="connsiteX26" fmla="*/ 1978819 w 2828925"/>
              <a:gd name="connsiteY26" fmla="*/ 383381 h 488156"/>
              <a:gd name="connsiteX27" fmla="*/ 2126456 w 2828925"/>
              <a:gd name="connsiteY27" fmla="*/ 392906 h 488156"/>
              <a:gd name="connsiteX28" fmla="*/ 2314575 w 2828925"/>
              <a:gd name="connsiteY28" fmla="*/ 390525 h 488156"/>
              <a:gd name="connsiteX29" fmla="*/ 2416969 w 2828925"/>
              <a:gd name="connsiteY29" fmla="*/ 397669 h 488156"/>
              <a:gd name="connsiteX30" fmla="*/ 2493169 w 2828925"/>
              <a:gd name="connsiteY30" fmla="*/ 416719 h 488156"/>
              <a:gd name="connsiteX31" fmla="*/ 2543175 w 2828925"/>
              <a:gd name="connsiteY31" fmla="*/ 435769 h 488156"/>
              <a:gd name="connsiteX32" fmla="*/ 2576513 w 2828925"/>
              <a:gd name="connsiteY32" fmla="*/ 461962 h 488156"/>
              <a:gd name="connsiteX33" fmla="*/ 2602706 w 2828925"/>
              <a:gd name="connsiteY33" fmla="*/ 481012 h 488156"/>
              <a:gd name="connsiteX34" fmla="*/ 2628900 w 2828925"/>
              <a:gd name="connsiteY34" fmla="*/ 488156 h 488156"/>
              <a:gd name="connsiteX35" fmla="*/ 2662238 w 2828925"/>
              <a:gd name="connsiteY35" fmla="*/ 473869 h 488156"/>
              <a:gd name="connsiteX36" fmla="*/ 2683669 w 2828925"/>
              <a:gd name="connsiteY36" fmla="*/ 452437 h 488156"/>
              <a:gd name="connsiteX37" fmla="*/ 2707481 w 2828925"/>
              <a:gd name="connsiteY37" fmla="*/ 407194 h 488156"/>
              <a:gd name="connsiteX38" fmla="*/ 2747963 w 2828925"/>
              <a:gd name="connsiteY38" fmla="*/ 304800 h 488156"/>
              <a:gd name="connsiteX39" fmla="*/ 2790825 w 2828925"/>
              <a:gd name="connsiteY39" fmla="*/ 152400 h 488156"/>
              <a:gd name="connsiteX40" fmla="*/ 2817019 w 2828925"/>
              <a:gd name="connsiteY40" fmla="*/ 50006 h 488156"/>
              <a:gd name="connsiteX41" fmla="*/ 2828925 w 2828925"/>
              <a:gd name="connsiteY41" fmla="*/ 21431 h 488156"/>
              <a:gd name="connsiteX42" fmla="*/ 2828925 w 2828925"/>
              <a:gd name="connsiteY42" fmla="*/ 7144 h 488156"/>
              <a:gd name="connsiteX43" fmla="*/ 2824163 w 2828925"/>
              <a:gd name="connsiteY43" fmla="*/ 0 h 488156"/>
              <a:gd name="connsiteX44" fmla="*/ 2802731 w 2828925"/>
              <a:gd name="connsiteY44" fmla="*/ 0 h 488156"/>
              <a:gd name="connsiteX45" fmla="*/ 2774156 w 2828925"/>
              <a:gd name="connsiteY45" fmla="*/ 9525 h 488156"/>
              <a:gd name="connsiteX46" fmla="*/ 2747963 w 2828925"/>
              <a:gd name="connsiteY46" fmla="*/ 33337 h 488156"/>
              <a:gd name="connsiteX47" fmla="*/ 2700338 w 2828925"/>
              <a:gd name="connsiteY47" fmla="*/ 73819 h 488156"/>
              <a:gd name="connsiteX48" fmla="*/ 2650331 w 2828925"/>
              <a:gd name="connsiteY48" fmla="*/ 109537 h 488156"/>
              <a:gd name="connsiteX49" fmla="*/ 2612231 w 2828925"/>
              <a:gd name="connsiteY49" fmla="*/ 130969 h 488156"/>
              <a:gd name="connsiteX50" fmla="*/ 2571750 w 2828925"/>
              <a:gd name="connsiteY50" fmla="*/ 142875 h 488156"/>
              <a:gd name="connsiteX51" fmla="*/ 2536031 w 2828925"/>
              <a:gd name="connsiteY51" fmla="*/ 147637 h 488156"/>
              <a:gd name="connsiteX52" fmla="*/ 2486025 w 2828925"/>
              <a:gd name="connsiteY52" fmla="*/ 147637 h 488156"/>
              <a:gd name="connsiteX53" fmla="*/ 2238375 w 2828925"/>
              <a:gd name="connsiteY53" fmla="*/ 171450 h 488156"/>
              <a:gd name="connsiteX54" fmla="*/ 1859756 w 2828925"/>
              <a:gd name="connsiteY54" fmla="*/ 1690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8925" h="488156">
                <a:moveTo>
                  <a:pt x="1859756" y="169069"/>
                </a:moveTo>
                <a:lnTo>
                  <a:pt x="1359694" y="169069"/>
                </a:lnTo>
                <a:lnTo>
                  <a:pt x="957263" y="169069"/>
                </a:lnTo>
                <a:lnTo>
                  <a:pt x="690563" y="164306"/>
                </a:lnTo>
                <a:lnTo>
                  <a:pt x="614363" y="159544"/>
                </a:lnTo>
                <a:lnTo>
                  <a:pt x="535781" y="150019"/>
                </a:lnTo>
                <a:lnTo>
                  <a:pt x="452438" y="130969"/>
                </a:lnTo>
                <a:lnTo>
                  <a:pt x="402431" y="111919"/>
                </a:lnTo>
                <a:lnTo>
                  <a:pt x="381000" y="102394"/>
                </a:lnTo>
                <a:lnTo>
                  <a:pt x="288131" y="121444"/>
                </a:lnTo>
                <a:lnTo>
                  <a:pt x="97631" y="166687"/>
                </a:lnTo>
                <a:lnTo>
                  <a:pt x="69056" y="176212"/>
                </a:lnTo>
                <a:lnTo>
                  <a:pt x="38100" y="200025"/>
                </a:lnTo>
                <a:lnTo>
                  <a:pt x="19050" y="219075"/>
                </a:lnTo>
                <a:lnTo>
                  <a:pt x="4763" y="240506"/>
                </a:lnTo>
                <a:lnTo>
                  <a:pt x="0" y="261937"/>
                </a:lnTo>
                <a:lnTo>
                  <a:pt x="4763" y="276225"/>
                </a:lnTo>
                <a:lnTo>
                  <a:pt x="23813" y="302419"/>
                </a:lnTo>
                <a:lnTo>
                  <a:pt x="57150" y="326231"/>
                </a:lnTo>
                <a:lnTo>
                  <a:pt x="90488" y="347662"/>
                </a:lnTo>
                <a:lnTo>
                  <a:pt x="228600" y="357187"/>
                </a:lnTo>
                <a:lnTo>
                  <a:pt x="540544" y="369094"/>
                </a:lnTo>
                <a:lnTo>
                  <a:pt x="883444" y="369094"/>
                </a:lnTo>
                <a:lnTo>
                  <a:pt x="1235869" y="366712"/>
                </a:lnTo>
                <a:lnTo>
                  <a:pt x="1504950" y="369094"/>
                </a:lnTo>
                <a:lnTo>
                  <a:pt x="1716881" y="373856"/>
                </a:lnTo>
                <a:lnTo>
                  <a:pt x="1978819" y="383381"/>
                </a:lnTo>
                <a:lnTo>
                  <a:pt x="2126456" y="392906"/>
                </a:lnTo>
                <a:lnTo>
                  <a:pt x="2314575" y="390525"/>
                </a:lnTo>
                <a:lnTo>
                  <a:pt x="2416969" y="397669"/>
                </a:lnTo>
                <a:lnTo>
                  <a:pt x="2493169" y="416719"/>
                </a:lnTo>
                <a:lnTo>
                  <a:pt x="2543175" y="435769"/>
                </a:lnTo>
                <a:lnTo>
                  <a:pt x="2576513" y="461962"/>
                </a:lnTo>
                <a:lnTo>
                  <a:pt x="2602706" y="481012"/>
                </a:lnTo>
                <a:lnTo>
                  <a:pt x="2628900" y="488156"/>
                </a:lnTo>
                <a:lnTo>
                  <a:pt x="2662238" y="473869"/>
                </a:lnTo>
                <a:lnTo>
                  <a:pt x="2683669" y="452437"/>
                </a:lnTo>
                <a:lnTo>
                  <a:pt x="2707481" y="407194"/>
                </a:lnTo>
                <a:lnTo>
                  <a:pt x="2747963" y="304800"/>
                </a:lnTo>
                <a:lnTo>
                  <a:pt x="2790825" y="152400"/>
                </a:lnTo>
                <a:lnTo>
                  <a:pt x="2817019" y="50006"/>
                </a:lnTo>
                <a:lnTo>
                  <a:pt x="2828925" y="21431"/>
                </a:lnTo>
                <a:lnTo>
                  <a:pt x="2828925" y="7144"/>
                </a:lnTo>
                <a:lnTo>
                  <a:pt x="2824163" y="0"/>
                </a:lnTo>
                <a:lnTo>
                  <a:pt x="2802731" y="0"/>
                </a:lnTo>
                <a:lnTo>
                  <a:pt x="2774156" y="9525"/>
                </a:lnTo>
                <a:lnTo>
                  <a:pt x="2747963" y="33337"/>
                </a:lnTo>
                <a:lnTo>
                  <a:pt x="2700338" y="73819"/>
                </a:lnTo>
                <a:lnTo>
                  <a:pt x="2650331" y="109537"/>
                </a:lnTo>
                <a:lnTo>
                  <a:pt x="2612231" y="130969"/>
                </a:lnTo>
                <a:lnTo>
                  <a:pt x="2571750" y="142875"/>
                </a:lnTo>
                <a:lnTo>
                  <a:pt x="2536031" y="147637"/>
                </a:lnTo>
                <a:lnTo>
                  <a:pt x="2486025" y="147637"/>
                </a:lnTo>
                <a:lnTo>
                  <a:pt x="2238375" y="171450"/>
                </a:lnTo>
                <a:lnTo>
                  <a:pt x="18597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E1D1DC3E-91A4-4EF5-919A-916624EF2EDB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39838"/>
            <a:ext cx="4770438" cy="4479925"/>
            <a:chOff x="2346462" y="1388413"/>
            <a:chExt cx="4770551" cy="4479375"/>
          </a:xfrm>
        </p:grpSpPr>
        <p:sp>
          <p:nvSpPr>
            <p:cNvPr id="130" name="フリーフォーム 52">
              <a:extLst>
                <a:ext uri="{FF2B5EF4-FFF2-40B4-BE49-F238E27FC236}">
                  <a16:creationId xmlns:a16="http://schemas.microsoft.com/office/drawing/2014/main" id="{CFE13FAD-CDE3-4915-B72C-5E742EF9CE05}"/>
                </a:ext>
              </a:extLst>
            </p:cNvPr>
            <p:cNvSpPr/>
            <p:nvPr/>
          </p:nvSpPr>
          <p:spPr>
            <a:xfrm>
              <a:off x="3684757" y="1388413"/>
              <a:ext cx="1277967" cy="1328574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56">
              <a:extLst>
                <a:ext uri="{FF2B5EF4-FFF2-40B4-BE49-F238E27FC236}">
                  <a16:creationId xmlns:a16="http://schemas.microsoft.com/office/drawing/2014/main" id="{78EC540A-22EC-4117-92B7-5F373B11AFFA}"/>
                </a:ext>
              </a:extLst>
            </p:cNvPr>
            <p:cNvSpPr/>
            <p:nvPr/>
          </p:nvSpPr>
          <p:spPr>
            <a:xfrm>
              <a:off x="4286433" y="3439211"/>
              <a:ext cx="1828843" cy="385715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6">
              <a:extLst>
                <a:ext uri="{FF2B5EF4-FFF2-40B4-BE49-F238E27FC236}">
                  <a16:creationId xmlns:a16="http://schemas.microsoft.com/office/drawing/2014/main" id="{34F7A176-1CB2-41CD-8F2B-A4643236610F}"/>
                </a:ext>
              </a:extLst>
            </p:cNvPr>
            <p:cNvSpPr/>
            <p:nvPr/>
          </p:nvSpPr>
          <p:spPr>
            <a:xfrm>
              <a:off x="2679845" y="1572540"/>
              <a:ext cx="1138265" cy="428572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7">
              <a:extLst>
                <a:ext uri="{FF2B5EF4-FFF2-40B4-BE49-F238E27FC236}">
                  <a16:creationId xmlns:a16="http://schemas.microsoft.com/office/drawing/2014/main" id="{7D5B1011-AA35-489D-BEF8-07F47845EED6}"/>
                </a:ext>
              </a:extLst>
            </p:cNvPr>
            <p:cNvSpPr/>
            <p:nvPr/>
          </p:nvSpPr>
          <p:spPr>
            <a:xfrm>
              <a:off x="3105305" y="1788414"/>
              <a:ext cx="627078" cy="1041272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49">
              <a:extLst>
                <a:ext uri="{FF2B5EF4-FFF2-40B4-BE49-F238E27FC236}">
                  <a16:creationId xmlns:a16="http://schemas.microsoft.com/office/drawing/2014/main" id="{8A96BA59-D6A0-4DD4-B910-C8864466A434}"/>
                </a:ext>
              </a:extLst>
            </p:cNvPr>
            <p:cNvSpPr/>
            <p:nvPr/>
          </p:nvSpPr>
          <p:spPr>
            <a:xfrm>
              <a:off x="3119593" y="2747146"/>
              <a:ext cx="582626" cy="885716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50">
              <a:extLst>
                <a:ext uri="{FF2B5EF4-FFF2-40B4-BE49-F238E27FC236}">
                  <a16:creationId xmlns:a16="http://schemas.microsoft.com/office/drawing/2014/main" id="{02626249-FE6A-469C-9DA4-D269B47B1798}"/>
                </a:ext>
              </a:extLst>
            </p:cNvPr>
            <p:cNvSpPr/>
            <p:nvPr/>
          </p:nvSpPr>
          <p:spPr>
            <a:xfrm>
              <a:off x="3164044" y="3559846"/>
              <a:ext cx="541350" cy="876192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51">
              <a:extLst>
                <a:ext uri="{FF2B5EF4-FFF2-40B4-BE49-F238E27FC236}">
                  <a16:creationId xmlns:a16="http://schemas.microsoft.com/office/drawing/2014/main" id="{0A94EE3A-82AF-4A65-95C7-480100EC22E8}"/>
                </a:ext>
              </a:extLst>
            </p:cNvPr>
            <p:cNvSpPr/>
            <p:nvPr/>
          </p:nvSpPr>
          <p:spPr>
            <a:xfrm>
              <a:off x="2832249" y="4074133"/>
              <a:ext cx="441335" cy="361906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0">
              <a:extLst>
                <a:ext uri="{FF2B5EF4-FFF2-40B4-BE49-F238E27FC236}">
                  <a16:creationId xmlns:a16="http://schemas.microsoft.com/office/drawing/2014/main" id="{825D0384-01C1-4FE1-AFAA-BA7AA397556A}"/>
                </a:ext>
              </a:extLst>
            </p:cNvPr>
            <p:cNvSpPr/>
            <p:nvPr/>
          </p:nvSpPr>
          <p:spPr>
            <a:xfrm rot="16200000">
              <a:off x="578233" y="3436008"/>
              <a:ext cx="3930167" cy="393709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53">
              <a:extLst>
                <a:ext uri="{FF2B5EF4-FFF2-40B4-BE49-F238E27FC236}">
                  <a16:creationId xmlns:a16="http://schemas.microsoft.com/office/drawing/2014/main" id="{1258F9DA-3DAB-4B2D-A323-0D487DDE027A}"/>
                </a:ext>
              </a:extLst>
            </p:cNvPr>
            <p:cNvSpPr/>
            <p:nvPr/>
          </p:nvSpPr>
          <p:spPr>
            <a:xfrm>
              <a:off x="4786508" y="1445556"/>
              <a:ext cx="1276380" cy="384128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54">
              <a:extLst>
                <a:ext uri="{FF2B5EF4-FFF2-40B4-BE49-F238E27FC236}">
                  <a16:creationId xmlns:a16="http://schemas.microsoft.com/office/drawing/2014/main" id="{2C8F2129-D15E-45BB-B712-71D71E9932EC}"/>
                </a:ext>
              </a:extLst>
            </p:cNvPr>
            <p:cNvSpPr/>
            <p:nvPr/>
          </p:nvSpPr>
          <p:spPr>
            <a:xfrm>
              <a:off x="3613317" y="1667779"/>
              <a:ext cx="2449571" cy="2004766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55">
              <a:extLst>
                <a:ext uri="{FF2B5EF4-FFF2-40B4-BE49-F238E27FC236}">
                  <a16:creationId xmlns:a16="http://schemas.microsoft.com/office/drawing/2014/main" id="{A00AC5AC-7149-4E9D-BBF9-4FA7BCC89445}"/>
                </a:ext>
              </a:extLst>
            </p:cNvPr>
            <p:cNvSpPr/>
            <p:nvPr/>
          </p:nvSpPr>
          <p:spPr>
            <a:xfrm>
              <a:off x="4457887" y="2078890"/>
              <a:ext cx="2659126" cy="146667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57">
              <a:extLst>
                <a:ext uri="{FF2B5EF4-FFF2-40B4-BE49-F238E27FC236}">
                  <a16:creationId xmlns:a16="http://schemas.microsoft.com/office/drawing/2014/main" id="{EDD4005E-6C68-4EF1-ADFA-965C4F831F50}"/>
                </a:ext>
              </a:extLst>
            </p:cNvPr>
            <p:cNvSpPr/>
            <p:nvPr/>
          </p:nvSpPr>
          <p:spPr>
            <a:xfrm>
              <a:off x="4076878" y="3632862"/>
              <a:ext cx="550876" cy="1104764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58">
              <a:extLst>
                <a:ext uri="{FF2B5EF4-FFF2-40B4-BE49-F238E27FC236}">
                  <a16:creationId xmlns:a16="http://schemas.microsoft.com/office/drawing/2014/main" id="{A487DCDC-20D5-487B-BC82-C2B7EDCBDBB5}"/>
                </a:ext>
              </a:extLst>
            </p:cNvPr>
            <p:cNvSpPr/>
            <p:nvPr/>
          </p:nvSpPr>
          <p:spPr>
            <a:xfrm>
              <a:off x="3748258" y="4297943"/>
              <a:ext cx="2857568" cy="533335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61">
              <a:extLst>
                <a:ext uri="{FF2B5EF4-FFF2-40B4-BE49-F238E27FC236}">
                  <a16:creationId xmlns:a16="http://schemas.microsoft.com/office/drawing/2014/main" id="{2C3AE9FA-620A-4388-A554-663C62499D70}"/>
                </a:ext>
              </a:extLst>
            </p:cNvPr>
            <p:cNvSpPr/>
            <p:nvPr/>
          </p:nvSpPr>
          <p:spPr>
            <a:xfrm rot="16200000">
              <a:off x="3876261" y="4209813"/>
              <a:ext cx="2828578" cy="487374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6FD55B14-34F3-479C-8BC9-53BE0B4EE10A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19200"/>
            <a:ext cx="4756150" cy="4481513"/>
            <a:chOff x="2744788" y="1495425"/>
            <a:chExt cx="4756150" cy="4481513"/>
          </a:xfrm>
        </p:grpSpPr>
        <p:sp>
          <p:nvSpPr>
            <p:cNvPr id="145" name="フリーフォーム 52">
              <a:extLst>
                <a:ext uri="{FF2B5EF4-FFF2-40B4-BE49-F238E27FC236}">
                  <a16:creationId xmlns:a16="http://schemas.microsoft.com/office/drawing/2014/main" id="{F3058D65-9AF6-43F4-B632-DFE8D6BA3A35}"/>
                </a:ext>
              </a:extLst>
            </p:cNvPr>
            <p:cNvSpPr/>
            <p:nvPr/>
          </p:nvSpPr>
          <p:spPr>
            <a:xfrm>
              <a:off x="4070351" y="1495425"/>
              <a:ext cx="1277937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56">
              <a:extLst>
                <a:ext uri="{FF2B5EF4-FFF2-40B4-BE49-F238E27FC236}">
                  <a16:creationId xmlns:a16="http://schemas.microsoft.com/office/drawing/2014/main" id="{8CFAC8A9-7F86-402A-B9F0-7DBE890898BB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6">
              <a:extLst>
                <a:ext uri="{FF2B5EF4-FFF2-40B4-BE49-F238E27FC236}">
                  <a16:creationId xmlns:a16="http://schemas.microsoft.com/office/drawing/2014/main" id="{EE4B18D7-F82D-4933-91F4-19FF2413B5F1}"/>
                </a:ext>
              </a:extLst>
            </p:cNvPr>
            <p:cNvSpPr/>
            <p:nvPr/>
          </p:nvSpPr>
          <p:spPr>
            <a:xfrm>
              <a:off x="3038476" y="1709738"/>
              <a:ext cx="1138237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7">
              <a:extLst>
                <a:ext uri="{FF2B5EF4-FFF2-40B4-BE49-F238E27FC236}">
                  <a16:creationId xmlns:a16="http://schemas.microsoft.com/office/drawing/2014/main" id="{4D106BCC-65A7-48C3-B5BE-7B686D443880}"/>
                </a:ext>
              </a:extLst>
            </p:cNvPr>
            <p:cNvSpPr/>
            <p:nvPr/>
          </p:nvSpPr>
          <p:spPr>
            <a:xfrm>
              <a:off x="3516313" y="1941513"/>
              <a:ext cx="627063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49">
              <a:extLst>
                <a:ext uri="{FF2B5EF4-FFF2-40B4-BE49-F238E27FC236}">
                  <a16:creationId xmlns:a16="http://schemas.microsoft.com/office/drawing/2014/main" id="{167E9BEA-A9FA-4512-BCA2-8FFF1C83BF2A}"/>
                </a:ext>
              </a:extLst>
            </p:cNvPr>
            <p:cNvSpPr/>
            <p:nvPr/>
          </p:nvSpPr>
          <p:spPr>
            <a:xfrm>
              <a:off x="3517901" y="2919413"/>
              <a:ext cx="582612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50">
              <a:extLst>
                <a:ext uri="{FF2B5EF4-FFF2-40B4-BE49-F238E27FC236}">
                  <a16:creationId xmlns:a16="http://schemas.microsoft.com/office/drawing/2014/main" id="{8A135EC5-FA20-499A-9D0A-A7EA609151F9}"/>
                </a:ext>
              </a:extLst>
            </p:cNvPr>
            <p:cNvSpPr/>
            <p:nvPr/>
          </p:nvSpPr>
          <p:spPr>
            <a:xfrm>
              <a:off x="3557588" y="3681413"/>
              <a:ext cx="541338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51">
              <a:extLst>
                <a:ext uri="{FF2B5EF4-FFF2-40B4-BE49-F238E27FC236}">
                  <a16:creationId xmlns:a16="http://schemas.microsoft.com/office/drawing/2014/main" id="{5375F080-C9D9-44C1-8155-32C87D5D1EB4}"/>
                </a:ext>
              </a:extLst>
            </p:cNvPr>
            <p:cNvSpPr/>
            <p:nvPr/>
          </p:nvSpPr>
          <p:spPr>
            <a:xfrm>
              <a:off x="3238501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0">
              <a:extLst>
                <a:ext uri="{FF2B5EF4-FFF2-40B4-BE49-F238E27FC236}">
                  <a16:creationId xmlns:a16="http://schemas.microsoft.com/office/drawing/2014/main" id="{98315BCE-615C-4FFB-B673-A660B1B7DF8A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53">
              <a:extLst>
                <a:ext uri="{FF2B5EF4-FFF2-40B4-BE49-F238E27FC236}">
                  <a16:creationId xmlns:a16="http://schemas.microsoft.com/office/drawing/2014/main" id="{1F99C827-74B8-4B73-9CA0-C004CBE98C92}"/>
                </a:ext>
              </a:extLst>
            </p:cNvPr>
            <p:cNvSpPr/>
            <p:nvPr/>
          </p:nvSpPr>
          <p:spPr>
            <a:xfrm>
              <a:off x="5191126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54">
              <a:extLst>
                <a:ext uri="{FF2B5EF4-FFF2-40B4-BE49-F238E27FC236}">
                  <a16:creationId xmlns:a16="http://schemas.microsoft.com/office/drawing/2014/main" id="{71C585AE-05A9-4609-A839-35E53C43A6A4}"/>
                </a:ext>
              </a:extLst>
            </p:cNvPr>
            <p:cNvSpPr/>
            <p:nvPr/>
          </p:nvSpPr>
          <p:spPr>
            <a:xfrm>
              <a:off x="4011613" y="1776413"/>
              <a:ext cx="2449513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55">
              <a:extLst>
                <a:ext uri="{FF2B5EF4-FFF2-40B4-BE49-F238E27FC236}">
                  <a16:creationId xmlns:a16="http://schemas.microsoft.com/office/drawing/2014/main" id="{A8462F76-B04A-4FAB-80F7-6C19885DE6D7}"/>
                </a:ext>
              </a:extLst>
            </p:cNvPr>
            <p:cNvSpPr/>
            <p:nvPr/>
          </p:nvSpPr>
          <p:spPr>
            <a:xfrm>
              <a:off x="4841876" y="2208213"/>
              <a:ext cx="2659062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57">
              <a:extLst>
                <a:ext uri="{FF2B5EF4-FFF2-40B4-BE49-F238E27FC236}">
                  <a16:creationId xmlns:a16="http://schemas.microsoft.com/office/drawing/2014/main" id="{D49E7D01-6B38-4265-A24E-E2509BDE5386}"/>
                </a:ext>
              </a:extLst>
            </p:cNvPr>
            <p:cNvSpPr/>
            <p:nvPr/>
          </p:nvSpPr>
          <p:spPr>
            <a:xfrm>
              <a:off x="4433888" y="3752850"/>
              <a:ext cx="550863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58">
              <a:extLst>
                <a:ext uri="{FF2B5EF4-FFF2-40B4-BE49-F238E27FC236}">
                  <a16:creationId xmlns:a16="http://schemas.microsoft.com/office/drawing/2014/main" id="{6F97DB55-6C87-4032-875E-BEFC35DD8946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61">
              <a:extLst>
                <a:ext uri="{FF2B5EF4-FFF2-40B4-BE49-F238E27FC236}">
                  <a16:creationId xmlns:a16="http://schemas.microsoft.com/office/drawing/2014/main" id="{8772A3B7-6143-4193-A443-7B7D8DB8BD4A}"/>
                </a:ext>
              </a:extLst>
            </p:cNvPr>
            <p:cNvSpPr/>
            <p:nvPr/>
          </p:nvSpPr>
          <p:spPr>
            <a:xfrm rot="16200000">
              <a:off x="4255294" y="4318795"/>
              <a:ext cx="2828925" cy="487362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290" name="グループ化 1">
            <a:extLst>
              <a:ext uri="{FF2B5EF4-FFF2-40B4-BE49-F238E27FC236}">
                <a16:creationId xmlns:a16="http://schemas.microsoft.com/office/drawing/2014/main" id="{CF9CCECF-07C3-409E-9564-EA30EEBFEA6C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1495425"/>
            <a:ext cx="4756150" cy="4481513"/>
            <a:chOff x="2744788" y="1495425"/>
            <a:chExt cx="4756150" cy="4481513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018FAC7F-78AF-421F-9F2A-44D0131504A2}"/>
                </a:ext>
              </a:extLst>
            </p:cNvPr>
            <p:cNvSpPr/>
            <p:nvPr/>
          </p:nvSpPr>
          <p:spPr>
            <a:xfrm>
              <a:off x="4070350" y="1495425"/>
              <a:ext cx="1277938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4BB799F-8EDD-4E67-940B-21566CD21DF5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ACBBEFF-A951-4A1D-B150-D17825AD2F92}"/>
                </a:ext>
              </a:extLst>
            </p:cNvPr>
            <p:cNvSpPr/>
            <p:nvPr/>
          </p:nvSpPr>
          <p:spPr>
            <a:xfrm>
              <a:off x="3038475" y="1709738"/>
              <a:ext cx="1138238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3E651D6-B4B5-4CA6-84D4-9D8F1AC8724E}"/>
                </a:ext>
              </a:extLst>
            </p:cNvPr>
            <p:cNvSpPr/>
            <p:nvPr/>
          </p:nvSpPr>
          <p:spPr>
            <a:xfrm>
              <a:off x="3516313" y="1941513"/>
              <a:ext cx="627062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0E475DE-6DFD-4FF0-9070-208EF8EEE1A5}"/>
                </a:ext>
              </a:extLst>
            </p:cNvPr>
            <p:cNvSpPr/>
            <p:nvPr/>
          </p:nvSpPr>
          <p:spPr>
            <a:xfrm>
              <a:off x="3517900" y="2919413"/>
              <a:ext cx="582613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CAC11A6-BAAE-452E-9140-BA5BA3CF2209}"/>
                </a:ext>
              </a:extLst>
            </p:cNvPr>
            <p:cNvSpPr/>
            <p:nvPr/>
          </p:nvSpPr>
          <p:spPr>
            <a:xfrm>
              <a:off x="3557588" y="3681413"/>
              <a:ext cx="541337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E35112F-9C13-494C-917A-3986A830E1D4}"/>
                </a:ext>
              </a:extLst>
            </p:cNvPr>
            <p:cNvSpPr/>
            <p:nvPr/>
          </p:nvSpPr>
          <p:spPr>
            <a:xfrm>
              <a:off x="3238500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D12EECF4-2671-40CE-B10E-A967853EFE56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ED28442-0DC1-4BB0-BC4D-9992BB97AE1A}"/>
                </a:ext>
              </a:extLst>
            </p:cNvPr>
            <p:cNvSpPr/>
            <p:nvPr/>
          </p:nvSpPr>
          <p:spPr>
            <a:xfrm>
              <a:off x="5191125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9D2FF83-36B0-4362-A452-DE676EBF4B8C}"/>
                </a:ext>
              </a:extLst>
            </p:cNvPr>
            <p:cNvSpPr/>
            <p:nvPr/>
          </p:nvSpPr>
          <p:spPr>
            <a:xfrm>
              <a:off x="4011613" y="1776413"/>
              <a:ext cx="2449512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FD25782-8550-4ECA-A0F9-5FB909E75AFF}"/>
                </a:ext>
              </a:extLst>
            </p:cNvPr>
            <p:cNvSpPr/>
            <p:nvPr/>
          </p:nvSpPr>
          <p:spPr>
            <a:xfrm>
              <a:off x="4841875" y="2208213"/>
              <a:ext cx="2659063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0CBCFF5-4A53-4B16-9D25-276588323522}"/>
                </a:ext>
              </a:extLst>
            </p:cNvPr>
            <p:cNvSpPr/>
            <p:nvPr/>
          </p:nvSpPr>
          <p:spPr>
            <a:xfrm>
              <a:off x="4433888" y="3752850"/>
              <a:ext cx="550862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87B0AA9-0E6B-484F-9F85-47CCE147C6C7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2F44D7F-F024-40FD-A792-2DF21738D210}"/>
                </a:ext>
              </a:extLst>
            </p:cNvPr>
            <p:cNvSpPr/>
            <p:nvPr/>
          </p:nvSpPr>
          <p:spPr>
            <a:xfrm rot="16200000">
              <a:off x="4255294" y="4318794"/>
              <a:ext cx="2828925" cy="487363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C82AF194-D256-4288-9D21-26B73ABD5DCC}"/>
              </a:ext>
            </a:extLst>
          </p:cNvPr>
          <p:cNvSpPr/>
          <p:nvPr/>
        </p:nvSpPr>
        <p:spPr>
          <a:xfrm>
            <a:off x="3078163" y="1866900"/>
            <a:ext cx="3541712" cy="536575"/>
          </a:xfrm>
          <a:custGeom>
            <a:avLst/>
            <a:gdLst>
              <a:gd name="connsiteX0" fmla="*/ 2053794 w 3542218"/>
              <a:gd name="connsiteY0" fmla="*/ 135574 h 536525"/>
              <a:gd name="connsiteX1" fmla="*/ 1730725 w 3542218"/>
              <a:gd name="connsiteY1" fmla="*/ 161534 h 536525"/>
              <a:gd name="connsiteX2" fmla="*/ 1410541 w 3542218"/>
              <a:gd name="connsiteY2" fmla="*/ 190380 h 536525"/>
              <a:gd name="connsiteX3" fmla="*/ 1251891 w 3542218"/>
              <a:gd name="connsiteY3" fmla="*/ 201918 h 536525"/>
              <a:gd name="connsiteX4" fmla="*/ 1058627 w 3542218"/>
              <a:gd name="connsiteY4" fmla="*/ 219225 h 536525"/>
              <a:gd name="connsiteX5" fmla="*/ 977860 w 3542218"/>
              <a:gd name="connsiteY5" fmla="*/ 236533 h 536525"/>
              <a:gd name="connsiteX6" fmla="*/ 842286 w 3542218"/>
              <a:gd name="connsiteY6" fmla="*/ 256724 h 536525"/>
              <a:gd name="connsiteX7" fmla="*/ 692290 w 3542218"/>
              <a:gd name="connsiteY7" fmla="*/ 271147 h 536525"/>
              <a:gd name="connsiteX8" fmla="*/ 542294 w 3542218"/>
              <a:gd name="connsiteY8" fmla="*/ 282685 h 536525"/>
              <a:gd name="connsiteX9" fmla="*/ 455758 w 3542218"/>
              <a:gd name="connsiteY9" fmla="*/ 288454 h 536525"/>
              <a:gd name="connsiteX10" fmla="*/ 392298 w 3542218"/>
              <a:gd name="connsiteY10" fmla="*/ 291339 h 536525"/>
              <a:gd name="connsiteX11" fmla="*/ 334607 w 3542218"/>
              <a:gd name="connsiteY11" fmla="*/ 291339 h 536525"/>
              <a:gd name="connsiteX12" fmla="*/ 268262 w 3542218"/>
              <a:gd name="connsiteY12" fmla="*/ 285570 h 536525"/>
              <a:gd name="connsiteX13" fmla="*/ 207687 w 3542218"/>
              <a:gd name="connsiteY13" fmla="*/ 274032 h 536525"/>
              <a:gd name="connsiteX14" fmla="*/ 152881 w 3542218"/>
              <a:gd name="connsiteY14" fmla="*/ 256724 h 536525"/>
              <a:gd name="connsiteX15" fmla="*/ 100959 w 3542218"/>
              <a:gd name="connsiteY15" fmla="*/ 233648 h 536525"/>
              <a:gd name="connsiteX16" fmla="*/ 66344 w 3542218"/>
              <a:gd name="connsiteY16" fmla="*/ 204803 h 536525"/>
              <a:gd name="connsiteX17" fmla="*/ 37499 w 3542218"/>
              <a:gd name="connsiteY17" fmla="*/ 190380 h 536525"/>
              <a:gd name="connsiteX18" fmla="*/ 17307 w 3542218"/>
              <a:gd name="connsiteY18" fmla="*/ 190380 h 536525"/>
              <a:gd name="connsiteX19" fmla="*/ 5769 w 3542218"/>
              <a:gd name="connsiteY19" fmla="*/ 190380 h 536525"/>
              <a:gd name="connsiteX20" fmla="*/ 0 w 3542218"/>
              <a:gd name="connsiteY20" fmla="*/ 199033 h 536525"/>
              <a:gd name="connsiteX21" fmla="*/ 5769 w 3542218"/>
              <a:gd name="connsiteY21" fmla="*/ 224994 h 536525"/>
              <a:gd name="connsiteX22" fmla="*/ 23076 w 3542218"/>
              <a:gd name="connsiteY22" fmla="*/ 253840 h 536525"/>
              <a:gd name="connsiteX23" fmla="*/ 103843 w 3542218"/>
              <a:gd name="connsiteY23" fmla="*/ 331722 h 536525"/>
              <a:gd name="connsiteX24" fmla="*/ 204802 w 3542218"/>
              <a:gd name="connsiteY24" fmla="*/ 421143 h 536525"/>
              <a:gd name="connsiteX25" fmla="*/ 285570 w 3542218"/>
              <a:gd name="connsiteY25" fmla="*/ 484603 h 536525"/>
              <a:gd name="connsiteX26" fmla="*/ 325953 w 3542218"/>
              <a:gd name="connsiteY26" fmla="*/ 510564 h 536525"/>
              <a:gd name="connsiteX27" fmla="*/ 363452 w 3542218"/>
              <a:gd name="connsiteY27" fmla="*/ 530756 h 536525"/>
              <a:gd name="connsiteX28" fmla="*/ 392298 w 3542218"/>
              <a:gd name="connsiteY28" fmla="*/ 536525 h 536525"/>
              <a:gd name="connsiteX29" fmla="*/ 458642 w 3542218"/>
              <a:gd name="connsiteY29" fmla="*/ 516333 h 536525"/>
              <a:gd name="connsiteX30" fmla="*/ 562486 w 3542218"/>
              <a:gd name="connsiteY30" fmla="*/ 487488 h 536525"/>
              <a:gd name="connsiteX31" fmla="*/ 749981 w 3542218"/>
              <a:gd name="connsiteY31" fmla="*/ 467296 h 536525"/>
              <a:gd name="connsiteX32" fmla="*/ 995167 w 3542218"/>
              <a:gd name="connsiteY32" fmla="*/ 438451 h 536525"/>
              <a:gd name="connsiteX33" fmla="*/ 1127856 w 3542218"/>
              <a:gd name="connsiteY33" fmla="*/ 421143 h 536525"/>
              <a:gd name="connsiteX34" fmla="*/ 1292275 w 3542218"/>
              <a:gd name="connsiteY34" fmla="*/ 383644 h 536525"/>
              <a:gd name="connsiteX35" fmla="*/ 1540346 w 3542218"/>
              <a:gd name="connsiteY35" fmla="*/ 357683 h 536525"/>
              <a:gd name="connsiteX36" fmla="*/ 1854761 w 3542218"/>
              <a:gd name="connsiteY36" fmla="*/ 325953 h 536525"/>
              <a:gd name="connsiteX37" fmla="*/ 2261481 w 3542218"/>
              <a:gd name="connsiteY37" fmla="*/ 288454 h 536525"/>
              <a:gd name="connsiteX38" fmla="*/ 2466284 w 3542218"/>
              <a:gd name="connsiteY38" fmla="*/ 291339 h 536525"/>
              <a:gd name="connsiteX39" fmla="*/ 2725893 w 3542218"/>
              <a:gd name="connsiteY39" fmla="*/ 268263 h 536525"/>
              <a:gd name="connsiteX40" fmla="*/ 2962425 w 3542218"/>
              <a:gd name="connsiteY40" fmla="*/ 253840 h 536525"/>
              <a:gd name="connsiteX41" fmla="*/ 3144151 w 3542218"/>
              <a:gd name="connsiteY41" fmla="*/ 245186 h 536525"/>
              <a:gd name="connsiteX42" fmla="*/ 3421067 w 3542218"/>
              <a:gd name="connsiteY42" fmla="*/ 248071 h 536525"/>
              <a:gd name="connsiteX43" fmla="*/ 3490296 w 3542218"/>
              <a:gd name="connsiteY43" fmla="*/ 245186 h 536525"/>
              <a:gd name="connsiteX44" fmla="*/ 3510488 w 3542218"/>
              <a:gd name="connsiteY44" fmla="*/ 239417 h 536525"/>
              <a:gd name="connsiteX45" fmla="*/ 3524911 w 3542218"/>
              <a:gd name="connsiteY45" fmla="*/ 219225 h 536525"/>
              <a:gd name="connsiteX46" fmla="*/ 3536449 w 3542218"/>
              <a:gd name="connsiteY46" fmla="*/ 193264 h 536525"/>
              <a:gd name="connsiteX47" fmla="*/ 3542218 w 3542218"/>
              <a:gd name="connsiteY47" fmla="*/ 164419 h 536525"/>
              <a:gd name="connsiteX48" fmla="*/ 3536449 w 3542218"/>
              <a:gd name="connsiteY48" fmla="*/ 147112 h 536525"/>
              <a:gd name="connsiteX49" fmla="*/ 3522026 w 3542218"/>
              <a:gd name="connsiteY49" fmla="*/ 126920 h 536525"/>
              <a:gd name="connsiteX50" fmla="*/ 3493181 w 3542218"/>
              <a:gd name="connsiteY50" fmla="*/ 103844 h 536525"/>
              <a:gd name="connsiteX51" fmla="*/ 3449913 w 3542218"/>
              <a:gd name="connsiteY51" fmla="*/ 80767 h 536525"/>
              <a:gd name="connsiteX52" fmla="*/ 3380684 w 3542218"/>
              <a:gd name="connsiteY52" fmla="*/ 51922 h 536525"/>
              <a:gd name="connsiteX53" fmla="*/ 3297032 w 3542218"/>
              <a:gd name="connsiteY53" fmla="*/ 23076 h 536525"/>
              <a:gd name="connsiteX54" fmla="*/ 3184535 w 3542218"/>
              <a:gd name="connsiteY54" fmla="*/ 0 h 536525"/>
              <a:gd name="connsiteX55" fmla="*/ 3152805 w 3542218"/>
              <a:gd name="connsiteY55" fmla="*/ 11538 h 536525"/>
              <a:gd name="connsiteX56" fmla="*/ 3025885 w 3542218"/>
              <a:gd name="connsiteY56" fmla="*/ 49037 h 536525"/>
              <a:gd name="connsiteX57" fmla="*/ 2893196 w 3542218"/>
              <a:gd name="connsiteY57" fmla="*/ 74998 h 536525"/>
              <a:gd name="connsiteX58" fmla="*/ 2829736 w 3542218"/>
              <a:gd name="connsiteY58" fmla="*/ 83652 h 536525"/>
              <a:gd name="connsiteX59" fmla="*/ 2723008 w 3542218"/>
              <a:gd name="connsiteY59" fmla="*/ 86536 h 536525"/>
              <a:gd name="connsiteX60" fmla="*/ 2575896 w 3542218"/>
              <a:gd name="connsiteY60" fmla="*/ 86536 h 536525"/>
              <a:gd name="connsiteX61" fmla="*/ 2226867 w 3542218"/>
              <a:gd name="connsiteY61" fmla="*/ 118266 h 536525"/>
              <a:gd name="connsiteX62" fmla="*/ 2053794 w 3542218"/>
              <a:gd name="connsiteY62" fmla="*/ 13557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42218" h="536525">
                <a:moveTo>
                  <a:pt x="2053794" y="135574"/>
                </a:moveTo>
                <a:lnTo>
                  <a:pt x="1730725" y="161534"/>
                </a:lnTo>
                <a:lnTo>
                  <a:pt x="1410541" y="190380"/>
                </a:lnTo>
                <a:lnTo>
                  <a:pt x="1251891" y="201918"/>
                </a:lnTo>
                <a:lnTo>
                  <a:pt x="1058627" y="219225"/>
                </a:lnTo>
                <a:lnTo>
                  <a:pt x="977860" y="236533"/>
                </a:lnTo>
                <a:lnTo>
                  <a:pt x="842286" y="256724"/>
                </a:lnTo>
                <a:lnTo>
                  <a:pt x="692290" y="271147"/>
                </a:lnTo>
                <a:lnTo>
                  <a:pt x="542294" y="282685"/>
                </a:lnTo>
                <a:lnTo>
                  <a:pt x="455758" y="288454"/>
                </a:lnTo>
                <a:lnTo>
                  <a:pt x="392298" y="291339"/>
                </a:lnTo>
                <a:lnTo>
                  <a:pt x="334607" y="291339"/>
                </a:lnTo>
                <a:lnTo>
                  <a:pt x="268262" y="285570"/>
                </a:lnTo>
                <a:lnTo>
                  <a:pt x="207687" y="274032"/>
                </a:lnTo>
                <a:lnTo>
                  <a:pt x="152881" y="256724"/>
                </a:lnTo>
                <a:lnTo>
                  <a:pt x="100959" y="233648"/>
                </a:lnTo>
                <a:lnTo>
                  <a:pt x="66344" y="204803"/>
                </a:lnTo>
                <a:lnTo>
                  <a:pt x="37499" y="190380"/>
                </a:lnTo>
                <a:lnTo>
                  <a:pt x="17307" y="190380"/>
                </a:lnTo>
                <a:lnTo>
                  <a:pt x="5769" y="190380"/>
                </a:lnTo>
                <a:lnTo>
                  <a:pt x="0" y="199033"/>
                </a:lnTo>
                <a:lnTo>
                  <a:pt x="5769" y="224994"/>
                </a:lnTo>
                <a:lnTo>
                  <a:pt x="23076" y="253840"/>
                </a:lnTo>
                <a:lnTo>
                  <a:pt x="103843" y="331722"/>
                </a:lnTo>
                <a:lnTo>
                  <a:pt x="204802" y="421143"/>
                </a:lnTo>
                <a:lnTo>
                  <a:pt x="285570" y="484603"/>
                </a:lnTo>
                <a:lnTo>
                  <a:pt x="325953" y="510564"/>
                </a:lnTo>
                <a:lnTo>
                  <a:pt x="363452" y="530756"/>
                </a:lnTo>
                <a:lnTo>
                  <a:pt x="392298" y="536525"/>
                </a:lnTo>
                <a:lnTo>
                  <a:pt x="458642" y="516333"/>
                </a:lnTo>
                <a:lnTo>
                  <a:pt x="562486" y="487488"/>
                </a:lnTo>
                <a:lnTo>
                  <a:pt x="749981" y="467296"/>
                </a:lnTo>
                <a:lnTo>
                  <a:pt x="995167" y="438451"/>
                </a:lnTo>
                <a:lnTo>
                  <a:pt x="1127856" y="421143"/>
                </a:lnTo>
                <a:lnTo>
                  <a:pt x="1292275" y="383644"/>
                </a:lnTo>
                <a:lnTo>
                  <a:pt x="1540346" y="357683"/>
                </a:lnTo>
                <a:lnTo>
                  <a:pt x="1854761" y="325953"/>
                </a:lnTo>
                <a:lnTo>
                  <a:pt x="2261481" y="288454"/>
                </a:lnTo>
                <a:lnTo>
                  <a:pt x="2466284" y="291339"/>
                </a:lnTo>
                <a:lnTo>
                  <a:pt x="2725893" y="268263"/>
                </a:lnTo>
                <a:lnTo>
                  <a:pt x="2962425" y="253840"/>
                </a:lnTo>
                <a:lnTo>
                  <a:pt x="3144151" y="245186"/>
                </a:lnTo>
                <a:lnTo>
                  <a:pt x="3421067" y="248071"/>
                </a:lnTo>
                <a:lnTo>
                  <a:pt x="3490296" y="245186"/>
                </a:lnTo>
                <a:lnTo>
                  <a:pt x="3510488" y="239417"/>
                </a:lnTo>
                <a:lnTo>
                  <a:pt x="3524911" y="219225"/>
                </a:lnTo>
                <a:lnTo>
                  <a:pt x="3536449" y="193264"/>
                </a:lnTo>
                <a:lnTo>
                  <a:pt x="3542218" y="164419"/>
                </a:lnTo>
                <a:lnTo>
                  <a:pt x="3536449" y="147112"/>
                </a:lnTo>
                <a:lnTo>
                  <a:pt x="3522026" y="126920"/>
                </a:lnTo>
                <a:lnTo>
                  <a:pt x="3493181" y="103844"/>
                </a:lnTo>
                <a:lnTo>
                  <a:pt x="3449913" y="80767"/>
                </a:lnTo>
                <a:lnTo>
                  <a:pt x="3380684" y="51922"/>
                </a:lnTo>
                <a:lnTo>
                  <a:pt x="3297032" y="23076"/>
                </a:lnTo>
                <a:lnTo>
                  <a:pt x="3184535" y="0"/>
                </a:lnTo>
                <a:lnTo>
                  <a:pt x="3152805" y="11538"/>
                </a:lnTo>
                <a:lnTo>
                  <a:pt x="3025885" y="49037"/>
                </a:lnTo>
                <a:lnTo>
                  <a:pt x="2893196" y="74998"/>
                </a:lnTo>
                <a:lnTo>
                  <a:pt x="2829736" y="83652"/>
                </a:lnTo>
                <a:lnTo>
                  <a:pt x="2723008" y="86536"/>
                </a:lnTo>
                <a:lnTo>
                  <a:pt x="2575896" y="86536"/>
                </a:lnTo>
                <a:lnTo>
                  <a:pt x="2226867" y="118266"/>
                </a:lnTo>
                <a:lnTo>
                  <a:pt x="2053794" y="1355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758A536-2E34-493D-ADF9-75D36C4995D7}"/>
              </a:ext>
            </a:extLst>
          </p:cNvPr>
          <p:cNvSpPr/>
          <p:nvPr/>
        </p:nvSpPr>
        <p:spPr>
          <a:xfrm>
            <a:off x="3843338" y="1687513"/>
            <a:ext cx="590550" cy="917575"/>
          </a:xfrm>
          <a:custGeom>
            <a:avLst/>
            <a:gdLst>
              <a:gd name="connsiteX0" fmla="*/ 369093 w 590550"/>
              <a:gd name="connsiteY0" fmla="*/ 707232 h 916782"/>
              <a:gd name="connsiteX1" fmla="*/ 345281 w 590550"/>
              <a:gd name="connsiteY1" fmla="*/ 619125 h 916782"/>
              <a:gd name="connsiteX2" fmla="*/ 333375 w 590550"/>
              <a:gd name="connsiteY2" fmla="*/ 573882 h 916782"/>
              <a:gd name="connsiteX3" fmla="*/ 280987 w 590550"/>
              <a:gd name="connsiteY3" fmla="*/ 419100 h 916782"/>
              <a:gd name="connsiteX4" fmla="*/ 271462 w 590550"/>
              <a:gd name="connsiteY4" fmla="*/ 354807 h 916782"/>
              <a:gd name="connsiteX5" fmla="*/ 261937 w 590550"/>
              <a:gd name="connsiteY5" fmla="*/ 307182 h 916782"/>
              <a:gd name="connsiteX6" fmla="*/ 238125 w 590550"/>
              <a:gd name="connsiteY6" fmla="*/ 242888 h 916782"/>
              <a:gd name="connsiteX7" fmla="*/ 221456 w 590550"/>
              <a:gd name="connsiteY7" fmla="*/ 200025 h 916782"/>
              <a:gd name="connsiteX8" fmla="*/ 207168 w 590550"/>
              <a:gd name="connsiteY8" fmla="*/ 173832 h 916782"/>
              <a:gd name="connsiteX9" fmla="*/ 190500 w 590550"/>
              <a:gd name="connsiteY9" fmla="*/ 159544 h 916782"/>
              <a:gd name="connsiteX10" fmla="*/ 169068 w 590550"/>
              <a:gd name="connsiteY10" fmla="*/ 145257 h 916782"/>
              <a:gd name="connsiteX11" fmla="*/ 140493 w 590550"/>
              <a:gd name="connsiteY11" fmla="*/ 128588 h 916782"/>
              <a:gd name="connsiteX12" fmla="*/ 104775 w 590550"/>
              <a:gd name="connsiteY12" fmla="*/ 111919 h 916782"/>
              <a:gd name="connsiteX13" fmla="*/ 76200 w 590550"/>
              <a:gd name="connsiteY13" fmla="*/ 102394 h 916782"/>
              <a:gd name="connsiteX14" fmla="*/ 38100 w 590550"/>
              <a:gd name="connsiteY14" fmla="*/ 95250 h 916782"/>
              <a:gd name="connsiteX15" fmla="*/ 26193 w 590550"/>
              <a:gd name="connsiteY15" fmla="*/ 85725 h 916782"/>
              <a:gd name="connsiteX16" fmla="*/ 9525 w 590550"/>
              <a:gd name="connsiteY16" fmla="*/ 66675 h 916782"/>
              <a:gd name="connsiteX17" fmla="*/ 0 w 590550"/>
              <a:gd name="connsiteY17" fmla="*/ 47625 h 916782"/>
              <a:gd name="connsiteX18" fmla="*/ 0 w 590550"/>
              <a:gd name="connsiteY18" fmla="*/ 33338 h 916782"/>
              <a:gd name="connsiteX19" fmla="*/ 9525 w 590550"/>
              <a:gd name="connsiteY19" fmla="*/ 28575 h 916782"/>
              <a:gd name="connsiteX20" fmla="*/ 40481 w 590550"/>
              <a:gd name="connsiteY20" fmla="*/ 23813 h 916782"/>
              <a:gd name="connsiteX21" fmla="*/ 130968 w 590550"/>
              <a:gd name="connsiteY21" fmla="*/ 11907 h 916782"/>
              <a:gd name="connsiteX22" fmla="*/ 266700 w 590550"/>
              <a:gd name="connsiteY22" fmla="*/ 0 h 916782"/>
              <a:gd name="connsiteX23" fmla="*/ 321468 w 590550"/>
              <a:gd name="connsiteY23" fmla="*/ 4763 h 916782"/>
              <a:gd name="connsiteX24" fmla="*/ 402431 w 590550"/>
              <a:gd name="connsiteY24" fmla="*/ 16669 h 916782"/>
              <a:gd name="connsiteX25" fmla="*/ 431006 w 590550"/>
              <a:gd name="connsiteY25" fmla="*/ 21432 h 916782"/>
              <a:gd name="connsiteX26" fmla="*/ 445293 w 590550"/>
              <a:gd name="connsiteY26" fmla="*/ 28575 h 916782"/>
              <a:gd name="connsiteX27" fmla="*/ 459581 w 590550"/>
              <a:gd name="connsiteY27" fmla="*/ 35719 h 916782"/>
              <a:gd name="connsiteX28" fmla="*/ 476250 w 590550"/>
              <a:gd name="connsiteY28" fmla="*/ 50007 h 916782"/>
              <a:gd name="connsiteX29" fmla="*/ 495300 w 590550"/>
              <a:gd name="connsiteY29" fmla="*/ 80963 h 916782"/>
              <a:gd name="connsiteX30" fmla="*/ 502443 w 590550"/>
              <a:gd name="connsiteY30" fmla="*/ 97632 h 916782"/>
              <a:gd name="connsiteX31" fmla="*/ 504825 w 590550"/>
              <a:gd name="connsiteY31" fmla="*/ 121444 h 916782"/>
              <a:gd name="connsiteX32" fmla="*/ 500062 w 590550"/>
              <a:gd name="connsiteY32" fmla="*/ 161925 h 916782"/>
              <a:gd name="connsiteX33" fmla="*/ 492918 w 590550"/>
              <a:gd name="connsiteY33" fmla="*/ 216694 h 916782"/>
              <a:gd name="connsiteX34" fmla="*/ 488156 w 590550"/>
              <a:gd name="connsiteY34" fmla="*/ 273844 h 916782"/>
              <a:gd name="connsiteX35" fmla="*/ 497681 w 590550"/>
              <a:gd name="connsiteY35" fmla="*/ 359569 h 916782"/>
              <a:gd name="connsiteX36" fmla="*/ 540543 w 590550"/>
              <a:gd name="connsiteY36" fmla="*/ 547688 h 916782"/>
              <a:gd name="connsiteX37" fmla="*/ 552450 w 590550"/>
              <a:gd name="connsiteY37" fmla="*/ 616744 h 916782"/>
              <a:gd name="connsiteX38" fmla="*/ 576262 w 590550"/>
              <a:gd name="connsiteY38" fmla="*/ 766763 h 916782"/>
              <a:gd name="connsiteX39" fmla="*/ 588168 w 590550"/>
              <a:gd name="connsiteY39" fmla="*/ 819150 h 916782"/>
              <a:gd name="connsiteX40" fmla="*/ 590550 w 590550"/>
              <a:gd name="connsiteY40" fmla="*/ 847725 h 916782"/>
              <a:gd name="connsiteX41" fmla="*/ 585787 w 590550"/>
              <a:gd name="connsiteY41" fmla="*/ 871538 h 916782"/>
              <a:gd name="connsiteX42" fmla="*/ 571500 w 590550"/>
              <a:gd name="connsiteY42" fmla="*/ 900113 h 916782"/>
              <a:gd name="connsiteX43" fmla="*/ 550068 w 590550"/>
              <a:gd name="connsiteY43" fmla="*/ 914400 h 916782"/>
              <a:gd name="connsiteX44" fmla="*/ 526256 w 590550"/>
              <a:gd name="connsiteY44" fmla="*/ 916782 h 916782"/>
              <a:gd name="connsiteX45" fmla="*/ 490537 w 590550"/>
              <a:gd name="connsiteY45" fmla="*/ 909638 h 916782"/>
              <a:gd name="connsiteX46" fmla="*/ 466725 w 590550"/>
              <a:gd name="connsiteY46" fmla="*/ 897732 h 916782"/>
              <a:gd name="connsiteX47" fmla="*/ 438150 w 590550"/>
              <a:gd name="connsiteY47" fmla="*/ 866775 h 916782"/>
              <a:gd name="connsiteX48" fmla="*/ 411956 w 590550"/>
              <a:gd name="connsiteY48" fmla="*/ 823913 h 916782"/>
              <a:gd name="connsiteX49" fmla="*/ 369093 w 590550"/>
              <a:gd name="connsiteY49" fmla="*/ 7072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0550" h="916782">
                <a:moveTo>
                  <a:pt x="369093" y="707232"/>
                </a:moveTo>
                <a:lnTo>
                  <a:pt x="345281" y="619125"/>
                </a:lnTo>
                <a:lnTo>
                  <a:pt x="333375" y="573882"/>
                </a:lnTo>
                <a:lnTo>
                  <a:pt x="280987" y="419100"/>
                </a:lnTo>
                <a:lnTo>
                  <a:pt x="271462" y="354807"/>
                </a:lnTo>
                <a:lnTo>
                  <a:pt x="261937" y="307182"/>
                </a:lnTo>
                <a:lnTo>
                  <a:pt x="238125" y="242888"/>
                </a:lnTo>
                <a:lnTo>
                  <a:pt x="221456" y="200025"/>
                </a:lnTo>
                <a:lnTo>
                  <a:pt x="207168" y="173832"/>
                </a:lnTo>
                <a:lnTo>
                  <a:pt x="190500" y="159544"/>
                </a:lnTo>
                <a:lnTo>
                  <a:pt x="169068" y="145257"/>
                </a:lnTo>
                <a:lnTo>
                  <a:pt x="140493" y="128588"/>
                </a:lnTo>
                <a:lnTo>
                  <a:pt x="104775" y="111919"/>
                </a:lnTo>
                <a:lnTo>
                  <a:pt x="76200" y="102394"/>
                </a:lnTo>
                <a:lnTo>
                  <a:pt x="38100" y="95250"/>
                </a:lnTo>
                <a:lnTo>
                  <a:pt x="26193" y="85725"/>
                </a:lnTo>
                <a:lnTo>
                  <a:pt x="9525" y="66675"/>
                </a:lnTo>
                <a:lnTo>
                  <a:pt x="0" y="47625"/>
                </a:lnTo>
                <a:lnTo>
                  <a:pt x="0" y="33338"/>
                </a:lnTo>
                <a:lnTo>
                  <a:pt x="9525" y="28575"/>
                </a:lnTo>
                <a:lnTo>
                  <a:pt x="40481" y="23813"/>
                </a:lnTo>
                <a:lnTo>
                  <a:pt x="130968" y="11907"/>
                </a:lnTo>
                <a:lnTo>
                  <a:pt x="266700" y="0"/>
                </a:lnTo>
                <a:lnTo>
                  <a:pt x="321468" y="4763"/>
                </a:lnTo>
                <a:lnTo>
                  <a:pt x="402431" y="16669"/>
                </a:lnTo>
                <a:lnTo>
                  <a:pt x="431006" y="21432"/>
                </a:lnTo>
                <a:lnTo>
                  <a:pt x="445293" y="28575"/>
                </a:lnTo>
                <a:lnTo>
                  <a:pt x="459581" y="35719"/>
                </a:lnTo>
                <a:lnTo>
                  <a:pt x="476250" y="50007"/>
                </a:lnTo>
                <a:lnTo>
                  <a:pt x="495300" y="80963"/>
                </a:lnTo>
                <a:lnTo>
                  <a:pt x="502443" y="97632"/>
                </a:lnTo>
                <a:lnTo>
                  <a:pt x="504825" y="121444"/>
                </a:lnTo>
                <a:lnTo>
                  <a:pt x="500062" y="161925"/>
                </a:lnTo>
                <a:lnTo>
                  <a:pt x="492918" y="216694"/>
                </a:lnTo>
                <a:lnTo>
                  <a:pt x="488156" y="273844"/>
                </a:lnTo>
                <a:lnTo>
                  <a:pt x="497681" y="359569"/>
                </a:lnTo>
                <a:lnTo>
                  <a:pt x="540543" y="547688"/>
                </a:lnTo>
                <a:lnTo>
                  <a:pt x="552450" y="616744"/>
                </a:lnTo>
                <a:lnTo>
                  <a:pt x="576262" y="766763"/>
                </a:lnTo>
                <a:lnTo>
                  <a:pt x="588168" y="819150"/>
                </a:lnTo>
                <a:lnTo>
                  <a:pt x="590550" y="847725"/>
                </a:lnTo>
                <a:lnTo>
                  <a:pt x="585787" y="871538"/>
                </a:lnTo>
                <a:lnTo>
                  <a:pt x="571500" y="900113"/>
                </a:lnTo>
                <a:lnTo>
                  <a:pt x="550068" y="914400"/>
                </a:lnTo>
                <a:lnTo>
                  <a:pt x="526256" y="916782"/>
                </a:lnTo>
                <a:lnTo>
                  <a:pt x="490537" y="909638"/>
                </a:lnTo>
                <a:lnTo>
                  <a:pt x="466725" y="897732"/>
                </a:lnTo>
                <a:lnTo>
                  <a:pt x="438150" y="866775"/>
                </a:lnTo>
                <a:lnTo>
                  <a:pt x="411956" y="823913"/>
                </a:lnTo>
                <a:lnTo>
                  <a:pt x="369093" y="7072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4F34FD9-5BB5-49B1-8020-14A6211B945D}"/>
              </a:ext>
            </a:extLst>
          </p:cNvPr>
          <p:cNvSpPr/>
          <p:nvPr/>
        </p:nvSpPr>
        <p:spPr>
          <a:xfrm>
            <a:off x="5143500" y="1443038"/>
            <a:ext cx="684213" cy="1231900"/>
          </a:xfrm>
          <a:custGeom>
            <a:avLst/>
            <a:gdLst>
              <a:gd name="connsiteX0" fmla="*/ 111919 w 683419"/>
              <a:gd name="connsiteY0" fmla="*/ 857250 h 1231106"/>
              <a:gd name="connsiteX1" fmla="*/ 28575 w 683419"/>
              <a:gd name="connsiteY1" fmla="*/ 1126331 h 1231106"/>
              <a:gd name="connsiteX2" fmla="*/ 0 w 683419"/>
              <a:gd name="connsiteY2" fmla="*/ 1231106 h 1231106"/>
              <a:gd name="connsiteX3" fmla="*/ 116681 w 683419"/>
              <a:gd name="connsiteY3" fmla="*/ 1219200 h 1231106"/>
              <a:gd name="connsiteX4" fmla="*/ 204788 w 683419"/>
              <a:gd name="connsiteY4" fmla="*/ 1073943 h 1231106"/>
              <a:gd name="connsiteX5" fmla="*/ 323850 w 683419"/>
              <a:gd name="connsiteY5" fmla="*/ 883443 h 1231106"/>
              <a:gd name="connsiteX6" fmla="*/ 442913 w 683419"/>
              <a:gd name="connsiteY6" fmla="*/ 688181 h 1231106"/>
              <a:gd name="connsiteX7" fmla="*/ 523875 w 683419"/>
              <a:gd name="connsiteY7" fmla="*/ 492918 h 1231106"/>
              <a:gd name="connsiteX8" fmla="*/ 578644 w 683419"/>
              <a:gd name="connsiteY8" fmla="*/ 364331 h 1231106"/>
              <a:gd name="connsiteX9" fmla="*/ 590550 w 683419"/>
              <a:gd name="connsiteY9" fmla="*/ 352425 h 1231106"/>
              <a:gd name="connsiteX10" fmla="*/ 614363 w 683419"/>
              <a:gd name="connsiteY10" fmla="*/ 335756 h 1231106"/>
              <a:gd name="connsiteX11" fmla="*/ 638175 w 683419"/>
              <a:gd name="connsiteY11" fmla="*/ 316706 h 1231106"/>
              <a:gd name="connsiteX12" fmla="*/ 669131 w 683419"/>
              <a:gd name="connsiteY12" fmla="*/ 283368 h 1231106"/>
              <a:gd name="connsiteX13" fmla="*/ 681038 w 683419"/>
              <a:gd name="connsiteY13" fmla="*/ 259556 h 1231106"/>
              <a:gd name="connsiteX14" fmla="*/ 683419 w 683419"/>
              <a:gd name="connsiteY14" fmla="*/ 245268 h 1231106"/>
              <a:gd name="connsiteX15" fmla="*/ 683419 w 683419"/>
              <a:gd name="connsiteY15" fmla="*/ 226218 h 1231106"/>
              <a:gd name="connsiteX16" fmla="*/ 676275 w 683419"/>
              <a:gd name="connsiteY16" fmla="*/ 214312 h 1231106"/>
              <a:gd name="connsiteX17" fmla="*/ 657225 w 683419"/>
              <a:gd name="connsiteY17" fmla="*/ 200025 h 1231106"/>
              <a:gd name="connsiteX18" fmla="*/ 631031 w 683419"/>
              <a:gd name="connsiteY18" fmla="*/ 176212 h 1231106"/>
              <a:gd name="connsiteX19" fmla="*/ 595313 w 683419"/>
              <a:gd name="connsiteY19" fmla="*/ 150018 h 1231106"/>
              <a:gd name="connsiteX20" fmla="*/ 540544 w 683419"/>
              <a:gd name="connsiteY20" fmla="*/ 119062 h 1231106"/>
              <a:gd name="connsiteX21" fmla="*/ 469106 w 683419"/>
              <a:gd name="connsiteY21" fmla="*/ 88106 h 1231106"/>
              <a:gd name="connsiteX22" fmla="*/ 366713 w 683419"/>
              <a:gd name="connsiteY22" fmla="*/ 47625 h 1231106"/>
              <a:gd name="connsiteX23" fmla="*/ 285750 w 683419"/>
              <a:gd name="connsiteY23" fmla="*/ 19050 h 1231106"/>
              <a:gd name="connsiteX24" fmla="*/ 230981 w 683419"/>
              <a:gd name="connsiteY24" fmla="*/ 2381 h 1231106"/>
              <a:gd name="connsiteX25" fmla="*/ 214313 w 683419"/>
              <a:gd name="connsiteY25" fmla="*/ 0 h 1231106"/>
              <a:gd name="connsiteX26" fmla="*/ 202406 w 683419"/>
              <a:gd name="connsiteY26" fmla="*/ 0 h 1231106"/>
              <a:gd name="connsiteX27" fmla="*/ 188119 w 683419"/>
              <a:gd name="connsiteY27" fmla="*/ 2381 h 1231106"/>
              <a:gd name="connsiteX28" fmla="*/ 178594 w 683419"/>
              <a:gd name="connsiteY28" fmla="*/ 7143 h 1231106"/>
              <a:gd name="connsiteX29" fmla="*/ 176213 w 683419"/>
              <a:gd name="connsiteY29" fmla="*/ 21431 h 1231106"/>
              <a:gd name="connsiteX30" fmla="*/ 183356 w 683419"/>
              <a:gd name="connsiteY30" fmla="*/ 38100 h 1231106"/>
              <a:gd name="connsiteX31" fmla="*/ 195263 w 683419"/>
              <a:gd name="connsiteY31" fmla="*/ 54768 h 1231106"/>
              <a:gd name="connsiteX32" fmla="*/ 207169 w 683419"/>
              <a:gd name="connsiteY32" fmla="*/ 64293 h 1231106"/>
              <a:gd name="connsiteX33" fmla="*/ 226219 w 683419"/>
              <a:gd name="connsiteY33" fmla="*/ 71437 h 1231106"/>
              <a:gd name="connsiteX34" fmla="*/ 250031 w 683419"/>
              <a:gd name="connsiteY34" fmla="*/ 85725 h 1231106"/>
              <a:gd name="connsiteX35" fmla="*/ 266700 w 683419"/>
              <a:gd name="connsiteY35" fmla="*/ 100012 h 1231106"/>
              <a:gd name="connsiteX36" fmla="*/ 288131 w 683419"/>
              <a:gd name="connsiteY36" fmla="*/ 121443 h 1231106"/>
              <a:gd name="connsiteX37" fmla="*/ 300038 w 683419"/>
              <a:gd name="connsiteY37" fmla="*/ 135731 h 1231106"/>
              <a:gd name="connsiteX38" fmla="*/ 309563 w 683419"/>
              <a:gd name="connsiteY38" fmla="*/ 157162 h 1231106"/>
              <a:gd name="connsiteX39" fmla="*/ 314325 w 683419"/>
              <a:gd name="connsiteY39" fmla="*/ 195262 h 1231106"/>
              <a:gd name="connsiteX40" fmla="*/ 314325 w 683419"/>
              <a:gd name="connsiteY40" fmla="*/ 264318 h 1231106"/>
              <a:gd name="connsiteX41" fmla="*/ 304800 w 683419"/>
              <a:gd name="connsiteY41" fmla="*/ 309562 h 1231106"/>
              <a:gd name="connsiteX42" fmla="*/ 276225 w 683419"/>
              <a:gd name="connsiteY42" fmla="*/ 407193 h 1231106"/>
              <a:gd name="connsiteX43" fmla="*/ 240506 w 683419"/>
              <a:gd name="connsiteY43" fmla="*/ 500062 h 1231106"/>
              <a:gd name="connsiteX44" fmla="*/ 216694 w 683419"/>
              <a:gd name="connsiteY44" fmla="*/ 561975 h 1231106"/>
              <a:gd name="connsiteX45" fmla="*/ 159544 w 683419"/>
              <a:gd name="connsiteY45" fmla="*/ 716756 h 1231106"/>
              <a:gd name="connsiteX46" fmla="*/ 111919 w 683419"/>
              <a:gd name="connsiteY46" fmla="*/ 857250 h 123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3419" h="1231106">
                <a:moveTo>
                  <a:pt x="111919" y="857250"/>
                </a:moveTo>
                <a:lnTo>
                  <a:pt x="28575" y="1126331"/>
                </a:lnTo>
                <a:lnTo>
                  <a:pt x="0" y="1231106"/>
                </a:lnTo>
                <a:lnTo>
                  <a:pt x="116681" y="1219200"/>
                </a:lnTo>
                <a:lnTo>
                  <a:pt x="204788" y="1073943"/>
                </a:lnTo>
                <a:lnTo>
                  <a:pt x="323850" y="883443"/>
                </a:lnTo>
                <a:lnTo>
                  <a:pt x="442913" y="688181"/>
                </a:lnTo>
                <a:lnTo>
                  <a:pt x="523875" y="492918"/>
                </a:lnTo>
                <a:lnTo>
                  <a:pt x="578644" y="364331"/>
                </a:lnTo>
                <a:lnTo>
                  <a:pt x="590550" y="352425"/>
                </a:lnTo>
                <a:lnTo>
                  <a:pt x="614363" y="335756"/>
                </a:lnTo>
                <a:lnTo>
                  <a:pt x="638175" y="316706"/>
                </a:lnTo>
                <a:lnTo>
                  <a:pt x="669131" y="283368"/>
                </a:lnTo>
                <a:lnTo>
                  <a:pt x="681038" y="259556"/>
                </a:lnTo>
                <a:lnTo>
                  <a:pt x="683419" y="245268"/>
                </a:lnTo>
                <a:lnTo>
                  <a:pt x="683419" y="226218"/>
                </a:lnTo>
                <a:lnTo>
                  <a:pt x="676275" y="214312"/>
                </a:lnTo>
                <a:lnTo>
                  <a:pt x="657225" y="200025"/>
                </a:lnTo>
                <a:lnTo>
                  <a:pt x="631031" y="176212"/>
                </a:lnTo>
                <a:lnTo>
                  <a:pt x="595313" y="150018"/>
                </a:lnTo>
                <a:lnTo>
                  <a:pt x="540544" y="119062"/>
                </a:lnTo>
                <a:lnTo>
                  <a:pt x="469106" y="88106"/>
                </a:lnTo>
                <a:lnTo>
                  <a:pt x="366713" y="47625"/>
                </a:lnTo>
                <a:lnTo>
                  <a:pt x="285750" y="19050"/>
                </a:lnTo>
                <a:lnTo>
                  <a:pt x="230981" y="2381"/>
                </a:lnTo>
                <a:lnTo>
                  <a:pt x="214313" y="0"/>
                </a:lnTo>
                <a:lnTo>
                  <a:pt x="202406" y="0"/>
                </a:lnTo>
                <a:lnTo>
                  <a:pt x="188119" y="2381"/>
                </a:lnTo>
                <a:lnTo>
                  <a:pt x="178594" y="7143"/>
                </a:lnTo>
                <a:lnTo>
                  <a:pt x="176213" y="21431"/>
                </a:lnTo>
                <a:lnTo>
                  <a:pt x="183356" y="38100"/>
                </a:lnTo>
                <a:lnTo>
                  <a:pt x="195263" y="54768"/>
                </a:lnTo>
                <a:lnTo>
                  <a:pt x="207169" y="64293"/>
                </a:lnTo>
                <a:lnTo>
                  <a:pt x="226219" y="71437"/>
                </a:lnTo>
                <a:lnTo>
                  <a:pt x="250031" y="85725"/>
                </a:lnTo>
                <a:lnTo>
                  <a:pt x="266700" y="100012"/>
                </a:lnTo>
                <a:lnTo>
                  <a:pt x="288131" y="121443"/>
                </a:lnTo>
                <a:lnTo>
                  <a:pt x="300038" y="135731"/>
                </a:lnTo>
                <a:lnTo>
                  <a:pt x="309563" y="157162"/>
                </a:lnTo>
                <a:lnTo>
                  <a:pt x="314325" y="195262"/>
                </a:lnTo>
                <a:lnTo>
                  <a:pt x="314325" y="264318"/>
                </a:lnTo>
                <a:lnTo>
                  <a:pt x="304800" y="309562"/>
                </a:lnTo>
                <a:lnTo>
                  <a:pt x="276225" y="407193"/>
                </a:lnTo>
                <a:lnTo>
                  <a:pt x="240506" y="500062"/>
                </a:lnTo>
                <a:lnTo>
                  <a:pt x="216694" y="561975"/>
                </a:lnTo>
                <a:lnTo>
                  <a:pt x="159544" y="716756"/>
                </a:lnTo>
                <a:lnTo>
                  <a:pt x="111919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9F8219A6-D847-45B0-82FB-1AA514269476}"/>
              </a:ext>
            </a:extLst>
          </p:cNvPr>
          <p:cNvSpPr/>
          <p:nvPr/>
        </p:nvSpPr>
        <p:spPr>
          <a:xfrm>
            <a:off x="3595688" y="2649538"/>
            <a:ext cx="509587" cy="1017587"/>
          </a:xfrm>
          <a:custGeom>
            <a:avLst/>
            <a:gdLst>
              <a:gd name="connsiteX0" fmla="*/ 250031 w 509587"/>
              <a:gd name="connsiteY0" fmla="*/ 633413 h 1016794"/>
              <a:gd name="connsiteX1" fmla="*/ 221456 w 509587"/>
              <a:gd name="connsiteY1" fmla="*/ 523875 h 1016794"/>
              <a:gd name="connsiteX2" fmla="*/ 183356 w 509587"/>
              <a:gd name="connsiteY2" fmla="*/ 361950 h 1016794"/>
              <a:gd name="connsiteX3" fmla="*/ 161925 w 509587"/>
              <a:gd name="connsiteY3" fmla="*/ 278607 h 1016794"/>
              <a:gd name="connsiteX4" fmla="*/ 145256 w 509587"/>
              <a:gd name="connsiteY4" fmla="*/ 233363 h 1016794"/>
              <a:gd name="connsiteX5" fmla="*/ 128587 w 509587"/>
              <a:gd name="connsiteY5" fmla="*/ 197644 h 1016794"/>
              <a:gd name="connsiteX6" fmla="*/ 111918 w 509587"/>
              <a:gd name="connsiteY6" fmla="*/ 169069 h 1016794"/>
              <a:gd name="connsiteX7" fmla="*/ 83343 w 509587"/>
              <a:gd name="connsiteY7" fmla="*/ 126207 h 1016794"/>
              <a:gd name="connsiteX8" fmla="*/ 59531 w 509587"/>
              <a:gd name="connsiteY8" fmla="*/ 97632 h 1016794"/>
              <a:gd name="connsiteX9" fmla="*/ 33337 w 509587"/>
              <a:gd name="connsiteY9" fmla="*/ 69057 h 1016794"/>
              <a:gd name="connsiteX10" fmla="*/ 16668 w 509587"/>
              <a:gd name="connsiteY10" fmla="*/ 59532 h 1016794"/>
              <a:gd name="connsiteX11" fmla="*/ 2381 w 509587"/>
              <a:gd name="connsiteY11" fmla="*/ 50007 h 1016794"/>
              <a:gd name="connsiteX12" fmla="*/ 0 w 509587"/>
              <a:gd name="connsiteY12" fmla="*/ 35719 h 1016794"/>
              <a:gd name="connsiteX13" fmla="*/ 4762 w 509587"/>
              <a:gd name="connsiteY13" fmla="*/ 19050 h 1016794"/>
              <a:gd name="connsiteX14" fmla="*/ 21431 w 509587"/>
              <a:gd name="connsiteY14" fmla="*/ 2382 h 1016794"/>
              <a:gd name="connsiteX15" fmla="*/ 38100 w 509587"/>
              <a:gd name="connsiteY15" fmla="*/ 0 h 1016794"/>
              <a:gd name="connsiteX16" fmla="*/ 76200 w 509587"/>
              <a:gd name="connsiteY16" fmla="*/ 2382 h 1016794"/>
              <a:gd name="connsiteX17" fmla="*/ 150018 w 509587"/>
              <a:gd name="connsiteY17" fmla="*/ 11907 h 1016794"/>
              <a:gd name="connsiteX18" fmla="*/ 207168 w 509587"/>
              <a:gd name="connsiteY18" fmla="*/ 28575 h 1016794"/>
              <a:gd name="connsiteX19" fmla="*/ 264318 w 509587"/>
              <a:gd name="connsiteY19" fmla="*/ 50007 h 1016794"/>
              <a:gd name="connsiteX20" fmla="*/ 300037 w 509587"/>
              <a:gd name="connsiteY20" fmla="*/ 66675 h 1016794"/>
              <a:gd name="connsiteX21" fmla="*/ 326231 w 509587"/>
              <a:gd name="connsiteY21" fmla="*/ 197644 h 1016794"/>
              <a:gd name="connsiteX22" fmla="*/ 364331 w 509587"/>
              <a:gd name="connsiteY22" fmla="*/ 330994 h 1016794"/>
              <a:gd name="connsiteX23" fmla="*/ 392906 w 509587"/>
              <a:gd name="connsiteY23" fmla="*/ 452438 h 1016794"/>
              <a:gd name="connsiteX24" fmla="*/ 435768 w 509587"/>
              <a:gd name="connsiteY24" fmla="*/ 578644 h 1016794"/>
              <a:gd name="connsiteX25" fmla="*/ 483393 w 509587"/>
              <a:gd name="connsiteY25" fmla="*/ 735807 h 1016794"/>
              <a:gd name="connsiteX26" fmla="*/ 509587 w 509587"/>
              <a:gd name="connsiteY26" fmla="*/ 850107 h 1016794"/>
              <a:gd name="connsiteX27" fmla="*/ 504825 w 509587"/>
              <a:gd name="connsiteY27" fmla="*/ 1004888 h 1016794"/>
              <a:gd name="connsiteX28" fmla="*/ 478631 w 509587"/>
              <a:gd name="connsiteY28" fmla="*/ 1014413 h 1016794"/>
              <a:gd name="connsiteX29" fmla="*/ 447675 w 509587"/>
              <a:gd name="connsiteY29" fmla="*/ 1016794 h 1016794"/>
              <a:gd name="connsiteX30" fmla="*/ 421481 w 509587"/>
              <a:gd name="connsiteY30" fmla="*/ 1014413 h 1016794"/>
              <a:gd name="connsiteX31" fmla="*/ 388143 w 509587"/>
              <a:gd name="connsiteY31" fmla="*/ 1002507 h 1016794"/>
              <a:gd name="connsiteX32" fmla="*/ 373856 w 509587"/>
              <a:gd name="connsiteY32" fmla="*/ 992982 h 1016794"/>
              <a:gd name="connsiteX33" fmla="*/ 352425 w 509587"/>
              <a:gd name="connsiteY33" fmla="*/ 966788 h 1016794"/>
              <a:gd name="connsiteX34" fmla="*/ 335756 w 509587"/>
              <a:gd name="connsiteY34" fmla="*/ 926307 h 1016794"/>
              <a:gd name="connsiteX35" fmla="*/ 285750 w 509587"/>
              <a:gd name="connsiteY35" fmla="*/ 764382 h 1016794"/>
              <a:gd name="connsiteX36" fmla="*/ 250031 w 509587"/>
              <a:gd name="connsiteY36" fmla="*/ 633413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9587" h="1016794">
                <a:moveTo>
                  <a:pt x="250031" y="633413"/>
                </a:moveTo>
                <a:lnTo>
                  <a:pt x="221456" y="523875"/>
                </a:lnTo>
                <a:lnTo>
                  <a:pt x="183356" y="361950"/>
                </a:lnTo>
                <a:lnTo>
                  <a:pt x="161925" y="278607"/>
                </a:lnTo>
                <a:lnTo>
                  <a:pt x="145256" y="233363"/>
                </a:lnTo>
                <a:lnTo>
                  <a:pt x="128587" y="197644"/>
                </a:lnTo>
                <a:lnTo>
                  <a:pt x="111918" y="169069"/>
                </a:lnTo>
                <a:lnTo>
                  <a:pt x="83343" y="126207"/>
                </a:lnTo>
                <a:lnTo>
                  <a:pt x="59531" y="97632"/>
                </a:lnTo>
                <a:lnTo>
                  <a:pt x="33337" y="69057"/>
                </a:lnTo>
                <a:lnTo>
                  <a:pt x="16668" y="59532"/>
                </a:lnTo>
                <a:lnTo>
                  <a:pt x="2381" y="50007"/>
                </a:lnTo>
                <a:lnTo>
                  <a:pt x="0" y="35719"/>
                </a:lnTo>
                <a:lnTo>
                  <a:pt x="4762" y="19050"/>
                </a:lnTo>
                <a:lnTo>
                  <a:pt x="21431" y="2382"/>
                </a:lnTo>
                <a:lnTo>
                  <a:pt x="38100" y="0"/>
                </a:lnTo>
                <a:lnTo>
                  <a:pt x="76200" y="2382"/>
                </a:lnTo>
                <a:lnTo>
                  <a:pt x="150018" y="11907"/>
                </a:lnTo>
                <a:lnTo>
                  <a:pt x="207168" y="28575"/>
                </a:lnTo>
                <a:lnTo>
                  <a:pt x="264318" y="50007"/>
                </a:lnTo>
                <a:lnTo>
                  <a:pt x="300037" y="66675"/>
                </a:lnTo>
                <a:lnTo>
                  <a:pt x="326231" y="197644"/>
                </a:lnTo>
                <a:lnTo>
                  <a:pt x="364331" y="330994"/>
                </a:lnTo>
                <a:lnTo>
                  <a:pt x="392906" y="452438"/>
                </a:lnTo>
                <a:lnTo>
                  <a:pt x="435768" y="578644"/>
                </a:lnTo>
                <a:lnTo>
                  <a:pt x="483393" y="735807"/>
                </a:lnTo>
                <a:lnTo>
                  <a:pt x="509587" y="850107"/>
                </a:lnTo>
                <a:lnTo>
                  <a:pt x="504825" y="1004888"/>
                </a:lnTo>
                <a:lnTo>
                  <a:pt x="478631" y="1014413"/>
                </a:lnTo>
                <a:lnTo>
                  <a:pt x="447675" y="1016794"/>
                </a:lnTo>
                <a:lnTo>
                  <a:pt x="421481" y="1014413"/>
                </a:lnTo>
                <a:lnTo>
                  <a:pt x="388143" y="1002507"/>
                </a:lnTo>
                <a:lnTo>
                  <a:pt x="373856" y="992982"/>
                </a:lnTo>
                <a:lnTo>
                  <a:pt x="352425" y="966788"/>
                </a:lnTo>
                <a:lnTo>
                  <a:pt x="335756" y="926307"/>
                </a:lnTo>
                <a:lnTo>
                  <a:pt x="285750" y="764382"/>
                </a:lnTo>
                <a:lnTo>
                  <a:pt x="250031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AF652933-6BA5-4F5F-A98C-9233ED660FD0}"/>
              </a:ext>
            </a:extLst>
          </p:cNvPr>
          <p:cNvSpPr/>
          <p:nvPr/>
        </p:nvSpPr>
        <p:spPr>
          <a:xfrm>
            <a:off x="3819525" y="2468563"/>
            <a:ext cx="2398713" cy="1095375"/>
          </a:xfrm>
          <a:custGeom>
            <a:avLst/>
            <a:gdLst>
              <a:gd name="connsiteX0" fmla="*/ 1219200 w 2397919"/>
              <a:gd name="connsiteY0" fmla="*/ 271463 h 1095375"/>
              <a:gd name="connsiteX1" fmla="*/ 869156 w 2397919"/>
              <a:gd name="connsiteY1" fmla="*/ 304800 h 1095375"/>
              <a:gd name="connsiteX2" fmla="*/ 533400 w 2397919"/>
              <a:gd name="connsiteY2" fmla="*/ 338138 h 1095375"/>
              <a:gd name="connsiteX3" fmla="*/ 245269 w 2397919"/>
              <a:gd name="connsiteY3" fmla="*/ 364332 h 1095375"/>
              <a:gd name="connsiteX4" fmla="*/ 64294 w 2397919"/>
              <a:gd name="connsiteY4" fmla="*/ 383382 h 1095375"/>
              <a:gd name="connsiteX5" fmla="*/ 19050 w 2397919"/>
              <a:gd name="connsiteY5" fmla="*/ 383382 h 1095375"/>
              <a:gd name="connsiteX6" fmla="*/ 0 w 2397919"/>
              <a:gd name="connsiteY6" fmla="*/ 254794 h 1095375"/>
              <a:gd name="connsiteX7" fmla="*/ 154781 w 2397919"/>
              <a:gd name="connsiteY7" fmla="*/ 233363 h 1095375"/>
              <a:gd name="connsiteX8" fmla="*/ 219075 w 2397919"/>
              <a:gd name="connsiteY8" fmla="*/ 221457 h 1095375"/>
              <a:gd name="connsiteX9" fmla="*/ 345281 w 2397919"/>
              <a:gd name="connsiteY9" fmla="*/ 209550 h 1095375"/>
              <a:gd name="connsiteX10" fmla="*/ 628650 w 2397919"/>
              <a:gd name="connsiteY10" fmla="*/ 183357 h 1095375"/>
              <a:gd name="connsiteX11" fmla="*/ 1052513 w 2397919"/>
              <a:gd name="connsiteY11" fmla="*/ 140494 h 1095375"/>
              <a:gd name="connsiteX12" fmla="*/ 1371600 w 2397919"/>
              <a:gd name="connsiteY12" fmla="*/ 109538 h 1095375"/>
              <a:gd name="connsiteX13" fmla="*/ 1478756 w 2397919"/>
              <a:gd name="connsiteY13" fmla="*/ 88107 h 1095375"/>
              <a:gd name="connsiteX14" fmla="*/ 1669256 w 2397919"/>
              <a:gd name="connsiteY14" fmla="*/ 71438 h 1095375"/>
              <a:gd name="connsiteX15" fmla="*/ 1905000 w 2397919"/>
              <a:gd name="connsiteY15" fmla="*/ 45244 h 1095375"/>
              <a:gd name="connsiteX16" fmla="*/ 1928813 w 2397919"/>
              <a:gd name="connsiteY16" fmla="*/ 35719 h 1095375"/>
              <a:gd name="connsiteX17" fmla="*/ 1969294 w 2397919"/>
              <a:gd name="connsiteY17" fmla="*/ 16669 h 1095375"/>
              <a:gd name="connsiteX18" fmla="*/ 2016919 w 2397919"/>
              <a:gd name="connsiteY18" fmla="*/ 2382 h 1095375"/>
              <a:gd name="connsiteX19" fmla="*/ 2059781 w 2397919"/>
              <a:gd name="connsiteY19" fmla="*/ 0 h 1095375"/>
              <a:gd name="connsiteX20" fmla="*/ 2090738 w 2397919"/>
              <a:gd name="connsiteY20" fmla="*/ 2382 h 1095375"/>
              <a:gd name="connsiteX21" fmla="*/ 2159794 w 2397919"/>
              <a:gd name="connsiteY21" fmla="*/ 42863 h 1095375"/>
              <a:gd name="connsiteX22" fmla="*/ 2295525 w 2397919"/>
              <a:gd name="connsiteY22" fmla="*/ 138113 h 1095375"/>
              <a:gd name="connsiteX23" fmla="*/ 2364581 w 2397919"/>
              <a:gd name="connsiteY23" fmla="*/ 190500 h 1095375"/>
              <a:gd name="connsiteX24" fmla="*/ 2381250 w 2397919"/>
              <a:gd name="connsiteY24" fmla="*/ 204788 h 1095375"/>
              <a:gd name="connsiteX25" fmla="*/ 2390775 w 2397919"/>
              <a:gd name="connsiteY25" fmla="*/ 216694 h 1095375"/>
              <a:gd name="connsiteX26" fmla="*/ 2395538 w 2397919"/>
              <a:gd name="connsiteY26" fmla="*/ 233363 h 1095375"/>
              <a:gd name="connsiteX27" fmla="*/ 2397919 w 2397919"/>
              <a:gd name="connsiteY27" fmla="*/ 252413 h 1095375"/>
              <a:gd name="connsiteX28" fmla="*/ 2386013 w 2397919"/>
              <a:gd name="connsiteY28" fmla="*/ 288132 h 1095375"/>
              <a:gd name="connsiteX29" fmla="*/ 2359819 w 2397919"/>
              <a:gd name="connsiteY29" fmla="*/ 328613 h 1095375"/>
              <a:gd name="connsiteX30" fmla="*/ 2324100 w 2397919"/>
              <a:gd name="connsiteY30" fmla="*/ 366713 h 1095375"/>
              <a:gd name="connsiteX31" fmla="*/ 2274094 w 2397919"/>
              <a:gd name="connsiteY31" fmla="*/ 414338 h 1095375"/>
              <a:gd name="connsiteX32" fmla="*/ 2259806 w 2397919"/>
              <a:gd name="connsiteY32" fmla="*/ 438150 h 1095375"/>
              <a:gd name="connsiteX33" fmla="*/ 2183606 w 2397919"/>
              <a:gd name="connsiteY33" fmla="*/ 650082 h 1095375"/>
              <a:gd name="connsiteX34" fmla="*/ 2124075 w 2397919"/>
              <a:gd name="connsiteY34" fmla="*/ 816769 h 1095375"/>
              <a:gd name="connsiteX35" fmla="*/ 2066925 w 2397919"/>
              <a:gd name="connsiteY35" fmla="*/ 973932 h 1095375"/>
              <a:gd name="connsiteX36" fmla="*/ 2047875 w 2397919"/>
              <a:gd name="connsiteY36" fmla="*/ 1000125 h 1095375"/>
              <a:gd name="connsiteX37" fmla="*/ 2021681 w 2397919"/>
              <a:gd name="connsiteY37" fmla="*/ 1031082 h 1095375"/>
              <a:gd name="connsiteX38" fmla="*/ 1985963 w 2397919"/>
              <a:gd name="connsiteY38" fmla="*/ 1064419 h 1095375"/>
              <a:gd name="connsiteX39" fmla="*/ 1952625 w 2397919"/>
              <a:gd name="connsiteY39" fmla="*/ 1085850 h 1095375"/>
              <a:gd name="connsiteX40" fmla="*/ 1926431 w 2397919"/>
              <a:gd name="connsiteY40" fmla="*/ 1095375 h 1095375"/>
              <a:gd name="connsiteX41" fmla="*/ 1912144 w 2397919"/>
              <a:gd name="connsiteY41" fmla="*/ 1092994 h 1095375"/>
              <a:gd name="connsiteX42" fmla="*/ 1890713 w 2397919"/>
              <a:gd name="connsiteY42" fmla="*/ 1088232 h 1095375"/>
              <a:gd name="connsiteX43" fmla="*/ 1871663 w 2397919"/>
              <a:gd name="connsiteY43" fmla="*/ 1073944 h 1095375"/>
              <a:gd name="connsiteX44" fmla="*/ 1862138 w 2397919"/>
              <a:gd name="connsiteY44" fmla="*/ 1059657 h 1095375"/>
              <a:gd name="connsiteX45" fmla="*/ 1859756 w 2397919"/>
              <a:gd name="connsiteY45" fmla="*/ 1033463 h 1095375"/>
              <a:gd name="connsiteX46" fmla="*/ 1864519 w 2397919"/>
              <a:gd name="connsiteY46" fmla="*/ 983457 h 1095375"/>
              <a:gd name="connsiteX47" fmla="*/ 1895475 w 2397919"/>
              <a:gd name="connsiteY47" fmla="*/ 823913 h 1095375"/>
              <a:gd name="connsiteX48" fmla="*/ 1959769 w 2397919"/>
              <a:gd name="connsiteY48" fmla="*/ 557213 h 1095375"/>
              <a:gd name="connsiteX49" fmla="*/ 1983581 w 2397919"/>
              <a:gd name="connsiteY49" fmla="*/ 435769 h 1095375"/>
              <a:gd name="connsiteX50" fmla="*/ 2012156 w 2397919"/>
              <a:gd name="connsiteY50" fmla="*/ 292894 h 1095375"/>
              <a:gd name="connsiteX51" fmla="*/ 2014538 w 2397919"/>
              <a:gd name="connsiteY51" fmla="*/ 273844 h 1095375"/>
              <a:gd name="connsiteX52" fmla="*/ 2014538 w 2397919"/>
              <a:gd name="connsiteY52" fmla="*/ 266700 h 1095375"/>
              <a:gd name="connsiteX53" fmla="*/ 2000250 w 2397919"/>
              <a:gd name="connsiteY53" fmla="*/ 247650 h 1095375"/>
              <a:gd name="connsiteX54" fmla="*/ 1962150 w 2397919"/>
              <a:gd name="connsiteY54" fmla="*/ 219075 h 1095375"/>
              <a:gd name="connsiteX55" fmla="*/ 1933575 w 2397919"/>
              <a:gd name="connsiteY55" fmla="*/ 202407 h 1095375"/>
              <a:gd name="connsiteX56" fmla="*/ 1876425 w 2397919"/>
              <a:gd name="connsiteY56" fmla="*/ 207169 h 1095375"/>
              <a:gd name="connsiteX57" fmla="*/ 1588294 w 2397919"/>
              <a:gd name="connsiteY57" fmla="*/ 233363 h 1095375"/>
              <a:gd name="connsiteX58" fmla="*/ 1219200 w 2397919"/>
              <a:gd name="connsiteY58" fmla="*/ 271463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7919" h="1095375">
                <a:moveTo>
                  <a:pt x="1219200" y="271463"/>
                </a:moveTo>
                <a:lnTo>
                  <a:pt x="869156" y="304800"/>
                </a:lnTo>
                <a:lnTo>
                  <a:pt x="533400" y="338138"/>
                </a:lnTo>
                <a:lnTo>
                  <a:pt x="245269" y="364332"/>
                </a:lnTo>
                <a:lnTo>
                  <a:pt x="64294" y="383382"/>
                </a:lnTo>
                <a:lnTo>
                  <a:pt x="19050" y="383382"/>
                </a:lnTo>
                <a:lnTo>
                  <a:pt x="0" y="254794"/>
                </a:lnTo>
                <a:lnTo>
                  <a:pt x="154781" y="233363"/>
                </a:lnTo>
                <a:lnTo>
                  <a:pt x="219075" y="221457"/>
                </a:lnTo>
                <a:lnTo>
                  <a:pt x="345281" y="209550"/>
                </a:lnTo>
                <a:lnTo>
                  <a:pt x="628650" y="183357"/>
                </a:lnTo>
                <a:lnTo>
                  <a:pt x="1052513" y="140494"/>
                </a:lnTo>
                <a:lnTo>
                  <a:pt x="1371600" y="109538"/>
                </a:lnTo>
                <a:lnTo>
                  <a:pt x="1478756" y="88107"/>
                </a:lnTo>
                <a:lnTo>
                  <a:pt x="1669256" y="71438"/>
                </a:lnTo>
                <a:lnTo>
                  <a:pt x="1905000" y="45244"/>
                </a:lnTo>
                <a:lnTo>
                  <a:pt x="1928813" y="35719"/>
                </a:lnTo>
                <a:lnTo>
                  <a:pt x="1969294" y="16669"/>
                </a:lnTo>
                <a:lnTo>
                  <a:pt x="2016919" y="2382"/>
                </a:lnTo>
                <a:lnTo>
                  <a:pt x="2059781" y="0"/>
                </a:lnTo>
                <a:lnTo>
                  <a:pt x="2090738" y="2382"/>
                </a:lnTo>
                <a:lnTo>
                  <a:pt x="2159794" y="42863"/>
                </a:lnTo>
                <a:lnTo>
                  <a:pt x="2295525" y="138113"/>
                </a:lnTo>
                <a:lnTo>
                  <a:pt x="2364581" y="190500"/>
                </a:lnTo>
                <a:lnTo>
                  <a:pt x="2381250" y="204788"/>
                </a:lnTo>
                <a:lnTo>
                  <a:pt x="2390775" y="216694"/>
                </a:lnTo>
                <a:lnTo>
                  <a:pt x="2395538" y="233363"/>
                </a:lnTo>
                <a:lnTo>
                  <a:pt x="2397919" y="252413"/>
                </a:lnTo>
                <a:lnTo>
                  <a:pt x="2386013" y="288132"/>
                </a:lnTo>
                <a:lnTo>
                  <a:pt x="2359819" y="328613"/>
                </a:lnTo>
                <a:lnTo>
                  <a:pt x="2324100" y="366713"/>
                </a:lnTo>
                <a:lnTo>
                  <a:pt x="2274094" y="414338"/>
                </a:lnTo>
                <a:lnTo>
                  <a:pt x="2259806" y="438150"/>
                </a:lnTo>
                <a:lnTo>
                  <a:pt x="2183606" y="650082"/>
                </a:lnTo>
                <a:lnTo>
                  <a:pt x="2124075" y="816769"/>
                </a:lnTo>
                <a:lnTo>
                  <a:pt x="2066925" y="973932"/>
                </a:lnTo>
                <a:lnTo>
                  <a:pt x="2047875" y="1000125"/>
                </a:lnTo>
                <a:lnTo>
                  <a:pt x="2021681" y="1031082"/>
                </a:lnTo>
                <a:lnTo>
                  <a:pt x="1985963" y="1064419"/>
                </a:lnTo>
                <a:lnTo>
                  <a:pt x="1952625" y="1085850"/>
                </a:lnTo>
                <a:lnTo>
                  <a:pt x="1926431" y="1095375"/>
                </a:lnTo>
                <a:lnTo>
                  <a:pt x="1912144" y="1092994"/>
                </a:lnTo>
                <a:lnTo>
                  <a:pt x="1890713" y="1088232"/>
                </a:lnTo>
                <a:lnTo>
                  <a:pt x="1871663" y="1073944"/>
                </a:lnTo>
                <a:lnTo>
                  <a:pt x="1862138" y="1059657"/>
                </a:lnTo>
                <a:lnTo>
                  <a:pt x="1859756" y="1033463"/>
                </a:lnTo>
                <a:lnTo>
                  <a:pt x="1864519" y="983457"/>
                </a:lnTo>
                <a:lnTo>
                  <a:pt x="1895475" y="823913"/>
                </a:lnTo>
                <a:lnTo>
                  <a:pt x="1959769" y="557213"/>
                </a:lnTo>
                <a:lnTo>
                  <a:pt x="1983581" y="435769"/>
                </a:lnTo>
                <a:lnTo>
                  <a:pt x="2012156" y="292894"/>
                </a:lnTo>
                <a:lnTo>
                  <a:pt x="2014538" y="273844"/>
                </a:lnTo>
                <a:lnTo>
                  <a:pt x="2014538" y="266700"/>
                </a:lnTo>
                <a:lnTo>
                  <a:pt x="2000250" y="247650"/>
                </a:lnTo>
                <a:lnTo>
                  <a:pt x="1962150" y="219075"/>
                </a:lnTo>
                <a:lnTo>
                  <a:pt x="1933575" y="202407"/>
                </a:lnTo>
                <a:lnTo>
                  <a:pt x="1876425" y="207169"/>
                </a:lnTo>
                <a:lnTo>
                  <a:pt x="1588294" y="233363"/>
                </a:lnTo>
                <a:lnTo>
                  <a:pt x="1219200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6A73390-7A66-42B5-A5A5-19A07B9988EA}"/>
              </a:ext>
            </a:extLst>
          </p:cNvPr>
          <p:cNvSpPr/>
          <p:nvPr/>
        </p:nvSpPr>
        <p:spPr>
          <a:xfrm>
            <a:off x="3925888" y="2894013"/>
            <a:ext cx="1905000" cy="342900"/>
          </a:xfrm>
          <a:custGeom>
            <a:avLst/>
            <a:gdLst>
              <a:gd name="connsiteX0" fmla="*/ 1073944 w 1905000"/>
              <a:gd name="connsiteY0" fmla="*/ 235744 h 342900"/>
              <a:gd name="connsiteX1" fmla="*/ 700088 w 1905000"/>
              <a:gd name="connsiteY1" fmla="*/ 271462 h 342900"/>
              <a:gd name="connsiteX2" fmla="*/ 35719 w 1905000"/>
              <a:gd name="connsiteY2" fmla="*/ 342900 h 342900"/>
              <a:gd name="connsiteX3" fmla="*/ 0 w 1905000"/>
              <a:gd name="connsiteY3" fmla="*/ 209550 h 342900"/>
              <a:gd name="connsiteX4" fmla="*/ 342900 w 1905000"/>
              <a:gd name="connsiteY4" fmla="*/ 166687 h 342900"/>
              <a:gd name="connsiteX5" fmla="*/ 797719 w 1905000"/>
              <a:gd name="connsiteY5" fmla="*/ 111919 h 342900"/>
              <a:gd name="connsiteX6" fmla="*/ 1159669 w 1905000"/>
              <a:gd name="connsiteY6" fmla="*/ 71437 h 342900"/>
              <a:gd name="connsiteX7" fmla="*/ 1485900 w 1905000"/>
              <a:gd name="connsiteY7" fmla="*/ 35719 h 342900"/>
              <a:gd name="connsiteX8" fmla="*/ 1707357 w 1905000"/>
              <a:gd name="connsiteY8" fmla="*/ 0 h 342900"/>
              <a:gd name="connsiteX9" fmla="*/ 1740694 w 1905000"/>
              <a:gd name="connsiteY9" fmla="*/ 2381 h 342900"/>
              <a:gd name="connsiteX10" fmla="*/ 1771650 w 1905000"/>
              <a:gd name="connsiteY10" fmla="*/ 7144 h 342900"/>
              <a:gd name="connsiteX11" fmla="*/ 1797844 w 1905000"/>
              <a:gd name="connsiteY11" fmla="*/ 16669 h 342900"/>
              <a:gd name="connsiteX12" fmla="*/ 1826419 w 1905000"/>
              <a:gd name="connsiteY12" fmla="*/ 30956 h 342900"/>
              <a:gd name="connsiteX13" fmla="*/ 1902619 w 1905000"/>
              <a:gd name="connsiteY13" fmla="*/ 92869 h 342900"/>
              <a:gd name="connsiteX14" fmla="*/ 1905000 w 1905000"/>
              <a:gd name="connsiteY14" fmla="*/ 154781 h 342900"/>
              <a:gd name="connsiteX15" fmla="*/ 1719263 w 1905000"/>
              <a:gd name="connsiteY15" fmla="*/ 171450 h 342900"/>
              <a:gd name="connsiteX16" fmla="*/ 1395413 w 1905000"/>
              <a:gd name="connsiteY16" fmla="*/ 204787 h 342900"/>
              <a:gd name="connsiteX17" fmla="*/ 1073944 w 1905000"/>
              <a:gd name="connsiteY17" fmla="*/ 235744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5000" h="342900">
                <a:moveTo>
                  <a:pt x="1073944" y="235744"/>
                </a:moveTo>
                <a:lnTo>
                  <a:pt x="700088" y="271462"/>
                </a:lnTo>
                <a:lnTo>
                  <a:pt x="35719" y="342900"/>
                </a:lnTo>
                <a:lnTo>
                  <a:pt x="0" y="209550"/>
                </a:lnTo>
                <a:lnTo>
                  <a:pt x="342900" y="166687"/>
                </a:lnTo>
                <a:lnTo>
                  <a:pt x="797719" y="111919"/>
                </a:lnTo>
                <a:lnTo>
                  <a:pt x="1159669" y="71437"/>
                </a:lnTo>
                <a:lnTo>
                  <a:pt x="1485900" y="35719"/>
                </a:lnTo>
                <a:lnTo>
                  <a:pt x="1707357" y="0"/>
                </a:lnTo>
                <a:lnTo>
                  <a:pt x="1740694" y="2381"/>
                </a:lnTo>
                <a:lnTo>
                  <a:pt x="1771650" y="7144"/>
                </a:lnTo>
                <a:lnTo>
                  <a:pt x="1797844" y="16669"/>
                </a:lnTo>
                <a:lnTo>
                  <a:pt x="1826419" y="30956"/>
                </a:lnTo>
                <a:lnTo>
                  <a:pt x="1902619" y="92869"/>
                </a:lnTo>
                <a:cubicBezTo>
                  <a:pt x="1903413" y="113506"/>
                  <a:pt x="1904206" y="134144"/>
                  <a:pt x="1905000" y="154781"/>
                </a:cubicBezTo>
                <a:lnTo>
                  <a:pt x="1719263" y="171450"/>
                </a:lnTo>
                <a:lnTo>
                  <a:pt x="1395413" y="204787"/>
                </a:lnTo>
                <a:lnTo>
                  <a:pt x="1073944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3438732C-644C-4B7E-A05C-D2A06BD32EF1}"/>
              </a:ext>
            </a:extLst>
          </p:cNvPr>
          <p:cNvSpPr/>
          <p:nvPr/>
        </p:nvSpPr>
        <p:spPr>
          <a:xfrm>
            <a:off x="4027488" y="3316288"/>
            <a:ext cx="1730375" cy="346075"/>
          </a:xfrm>
          <a:custGeom>
            <a:avLst/>
            <a:gdLst>
              <a:gd name="connsiteX0" fmla="*/ 957262 w 1731169"/>
              <a:gd name="connsiteY0" fmla="*/ 66675 h 345282"/>
              <a:gd name="connsiteX1" fmla="*/ 583406 w 1731169"/>
              <a:gd name="connsiteY1" fmla="*/ 107157 h 345282"/>
              <a:gd name="connsiteX2" fmla="*/ 0 w 1731169"/>
              <a:gd name="connsiteY2" fmla="*/ 164307 h 345282"/>
              <a:gd name="connsiteX3" fmla="*/ 28575 w 1731169"/>
              <a:gd name="connsiteY3" fmla="*/ 345282 h 345282"/>
              <a:gd name="connsiteX4" fmla="*/ 71437 w 1731169"/>
              <a:gd name="connsiteY4" fmla="*/ 340519 h 345282"/>
              <a:gd name="connsiteX5" fmla="*/ 135731 w 1731169"/>
              <a:gd name="connsiteY5" fmla="*/ 328613 h 345282"/>
              <a:gd name="connsiteX6" fmla="*/ 230981 w 1731169"/>
              <a:gd name="connsiteY6" fmla="*/ 314325 h 345282"/>
              <a:gd name="connsiteX7" fmla="*/ 328612 w 1731169"/>
              <a:gd name="connsiteY7" fmla="*/ 309563 h 345282"/>
              <a:gd name="connsiteX8" fmla="*/ 666750 w 1731169"/>
              <a:gd name="connsiteY8" fmla="*/ 261938 h 345282"/>
              <a:gd name="connsiteX9" fmla="*/ 1019175 w 1731169"/>
              <a:gd name="connsiteY9" fmla="*/ 214313 h 345282"/>
              <a:gd name="connsiteX10" fmla="*/ 1364456 w 1731169"/>
              <a:gd name="connsiteY10" fmla="*/ 169069 h 345282"/>
              <a:gd name="connsiteX11" fmla="*/ 1457325 w 1731169"/>
              <a:gd name="connsiteY11" fmla="*/ 157163 h 345282"/>
              <a:gd name="connsiteX12" fmla="*/ 1583531 w 1731169"/>
              <a:gd name="connsiteY12" fmla="*/ 157163 h 345282"/>
              <a:gd name="connsiteX13" fmla="*/ 1726406 w 1731169"/>
              <a:gd name="connsiteY13" fmla="*/ 159544 h 345282"/>
              <a:gd name="connsiteX14" fmla="*/ 1731169 w 1731169"/>
              <a:gd name="connsiteY14" fmla="*/ 35719 h 345282"/>
              <a:gd name="connsiteX15" fmla="*/ 1647825 w 1731169"/>
              <a:gd name="connsiteY15" fmla="*/ 19050 h 345282"/>
              <a:gd name="connsiteX16" fmla="*/ 1576387 w 1731169"/>
              <a:gd name="connsiteY16" fmla="*/ 7144 h 345282"/>
              <a:gd name="connsiteX17" fmla="*/ 1500187 w 1731169"/>
              <a:gd name="connsiteY17" fmla="*/ 0 h 345282"/>
              <a:gd name="connsiteX18" fmla="*/ 1428750 w 1731169"/>
              <a:gd name="connsiteY18" fmla="*/ 11907 h 345282"/>
              <a:gd name="connsiteX19" fmla="*/ 1104900 w 1731169"/>
              <a:gd name="connsiteY19" fmla="*/ 50007 h 345282"/>
              <a:gd name="connsiteX20" fmla="*/ 957262 w 1731169"/>
              <a:gd name="connsiteY20" fmla="*/ 66675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31169" h="345282">
                <a:moveTo>
                  <a:pt x="957262" y="66675"/>
                </a:moveTo>
                <a:lnTo>
                  <a:pt x="583406" y="107157"/>
                </a:lnTo>
                <a:lnTo>
                  <a:pt x="0" y="164307"/>
                </a:lnTo>
                <a:lnTo>
                  <a:pt x="28575" y="345282"/>
                </a:lnTo>
                <a:lnTo>
                  <a:pt x="71437" y="340519"/>
                </a:lnTo>
                <a:lnTo>
                  <a:pt x="135731" y="328613"/>
                </a:lnTo>
                <a:lnTo>
                  <a:pt x="230981" y="314325"/>
                </a:lnTo>
                <a:lnTo>
                  <a:pt x="328612" y="309563"/>
                </a:lnTo>
                <a:lnTo>
                  <a:pt x="666750" y="261938"/>
                </a:lnTo>
                <a:lnTo>
                  <a:pt x="1019175" y="214313"/>
                </a:lnTo>
                <a:lnTo>
                  <a:pt x="1364456" y="169069"/>
                </a:lnTo>
                <a:lnTo>
                  <a:pt x="1457325" y="157163"/>
                </a:lnTo>
                <a:lnTo>
                  <a:pt x="1583531" y="157163"/>
                </a:lnTo>
                <a:lnTo>
                  <a:pt x="1726406" y="159544"/>
                </a:lnTo>
                <a:lnTo>
                  <a:pt x="1731169" y="35719"/>
                </a:lnTo>
                <a:lnTo>
                  <a:pt x="1647825" y="19050"/>
                </a:lnTo>
                <a:lnTo>
                  <a:pt x="1576387" y="7144"/>
                </a:lnTo>
                <a:lnTo>
                  <a:pt x="1500187" y="0"/>
                </a:lnTo>
                <a:lnTo>
                  <a:pt x="1428750" y="11907"/>
                </a:lnTo>
                <a:lnTo>
                  <a:pt x="1104900" y="50007"/>
                </a:lnTo>
                <a:lnTo>
                  <a:pt x="957262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CA269A8-6675-4033-9AD6-568347098158}"/>
              </a:ext>
            </a:extLst>
          </p:cNvPr>
          <p:cNvSpPr/>
          <p:nvPr/>
        </p:nvSpPr>
        <p:spPr>
          <a:xfrm>
            <a:off x="2743200" y="3763963"/>
            <a:ext cx="4283075" cy="646112"/>
          </a:xfrm>
          <a:custGeom>
            <a:avLst/>
            <a:gdLst>
              <a:gd name="connsiteX0" fmla="*/ 2330131 w 4282499"/>
              <a:gd name="connsiteY0" fmla="*/ 169464 h 646082"/>
              <a:gd name="connsiteX1" fmla="*/ 1991203 w 4282499"/>
              <a:gd name="connsiteY1" fmla="*/ 201239 h 646082"/>
              <a:gd name="connsiteX2" fmla="*/ 1761720 w 4282499"/>
              <a:gd name="connsiteY2" fmla="*/ 225952 h 646082"/>
              <a:gd name="connsiteX3" fmla="*/ 1408670 w 4282499"/>
              <a:gd name="connsiteY3" fmla="*/ 271849 h 646082"/>
              <a:gd name="connsiteX4" fmla="*/ 999132 w 4282499"/>
              <a:gd name="connsiteY4" fmla="*/ 317745 h 646082"/>
              <a:gd name="connsiteX5" fmla="*/ 670795 w 4282499"/>
              <a:gd name="connsiteY5" fmla="*/ 356581 h 646082"/>
              <a:gd name="connsiteX6" fmla="*/ 434252 w 4282499"/>
              <a:gd name="connsiteY6" fmla="*/ 381294 h 646082"/>
              <a:gd name="connsiteX7" fmla="*/ 374233 w 4282499"/>
              <a:gd name="connsiteY7" fmla="*/ 381294 h 646082"/>
              <a:gd name="connsiteX8" fmla="*/ 317745 w 4282499"/>
              <a:gd name="connsiteY8" fmla="*/ 367172 h 646082"/>
              <a:gd name="connsiteX9" fmla="*/ 254196 w 4282499"/>
              <a:gd name="connsiteY9" fmla="*/ 342459 h 646082"/>
              <a:gd name="connsiteX10" fmla="*/ 187117 w 4282499"/>
              <a:gd name="connsiteY10" fmla="*/ 307154 h 646082"/>
              <a:gd name="connsiteX11" fmla="*/ 116507 w 4282499"/>
              <a:gd name="connsiteY11" fmla="*/ 254196 h 646082"/>
              <a:gd name="connsiteX12" fmla="*/ 81202 w 4282499"/>
              <a:gd name="connsiteY12" fmla="*/ 218891 h 646082"/>
              <a:gd name="connsiteX13" fmla="*/ 63549 w 4282499"/>
              <a:gd name="connsiteY13" fmla="*/ 204769 h 646082"/>
              <a:gd name="connsiteX14" fmla="*/ 42366 w 4282499"/>
              <a:gd name="connsiteY14" fmla="*/ 190647 h 646082"/>
              <a:gd name="connsiteX15" fmla="*/ 21183 w 4282499"/>
              <a:gd name="connsiteY15" fmla="*/ 190647 h 646082"/>
              <a:gd name="connsiteX16" fmla="*/ 7061 w 4282499"/>
              <a:gd name="connsiteY16" fmla="*/ 190647 h 646082"/>
              <a:gd name="connsiteX17" fmla="*/ 0 w 4282499"/>
              <a:gd name="connsiteY17" fmla="*/ 204769 h 646082"/>
              <a:gd name="connsiteX18" fmla="*/ 10592 w 4282499"/>
              <a:gd name="connsiteY18" fmla="*/ 250666 h 646082"/>
              <a:gd name="connsiteX19" fmla="*/ 38836 w 4282499"/>
              <a:gd name="connsiteY19" fmla="*/ 317745 h 646082"/>
              <a:gd name="connsiteX20" fmla="*/ 74141 w 4282499"/>
              <a:gd name="connsiteY20" fmla="*/ 381294 h 646082"/>
              <a:gd name="connsiteX21" fmla="*/ 98854 w 4282499"/>
              <a:gd name="connsiteY21" fmla="*/ 420130 h 646082"/>
              <a:gd name="connsiteX22" fmla="*/ 141220 w 4282499"/>
              <a:gd name="connsiteY22" fmla="*/ 473087 h 646082"/>
              <a:gd name="connsiteX23" fmla="*/ 180056 w 4282499"/>
              <a:gd name="connsiteY23" fmla="*/ 522514 h 646082"/>
              <a:gd name="connsiteX24" fmla="*/ 222422 w 4282499"/>
              <a:gd name="connsiteY24" fmla="*/ 561350 h 646082"/>
              <a:gd name="connsiteX25" fmla="*/ 257727 w 4282499"/>
              <a:gd name="connsiteY25" fmla="*/ 589594 h 646082"/>
              <a:gd name="connsiteX26" fmla="*/ 293032 w 4282499"/>
              <a:gd name="connsiteY26" fmla="*/ 614307 h 646082"/>
              <a:gd name="connsiteX27" fmla="*/ 342459 w 4282499"/>
              <a:gd name="connsiteY27" fmla="*/ 635490 h 646082"/>
              <a:gd name="connsiteX28" fmla="*/ 370703 w 4282499"/>
              <a:gd name="connsiteY28" fmla="*/ 642551 h 646082"/>
              <a:gd name="connsiteX29" fmla="*/ 395416 w 4282499"/>
              <a:gd name="connsiteY29" fmla="*/ 646082 h 646082"/>
              <a:gd name="connsiteX30" fmla="*/ 434252 w 4282499"/>
              <a:gd name="connsiteY30" fmla="*/ 646082 h 646082"/>
              <a:gd name="connsiteX31" fmla="*/ 522514 w 4282499"/>
              <a:gd name="connsiteY31" fmla="*/ 624899 h 646082"/>
              <a:gd name="connsiteX32" fmla="*/ 649612 w 4282499"/>
              <a:gd name="connsiteY32" fmla="*/ 586063 h 646082"/>
              <a:gd name="connsiteX33" fmla="*/ 737875 w 4282499"/>
              <a:gd name="connsiteY33" fmla="*/ 557819 h 646082"/>
              <a:gd name="connsiteX34" fmla="*/ 857912 w 4282499"/>
              <a:gd name="connsiteY34" fmla="*/ 529575 h 646082"/>
              <a:gd name="connsiteX35" fmla="*/ 1055620 w 4282499"/>
              <a:gd name="connsiteY35" fmla="*/ 490740 h 646082"/>
              <a:gd name="connsiteX36" fmla="*/ 1249798 w 4282499"/>
              <a:gd name="connsiteY36" fmla="*/ 458965 h 646082"/>
              <a:gd name="connsiteX37" fmla="*/ 1348652 w 4282499"/>
              <a:gd name="connsiteY37" fmla="*/ 441313 h 646082"/>
              <a:gd name="connsiteX38" fmla="*/ 1712293 w 4282499"/>
              <a:gd name="connsiteY38" fmla="*/ 391886 h 646082"/>
              <a:gd name="connsiteX39" fmla="*/ 2058283 w 4282499"/>
              <a:gd name="connsiteY39" fmla="*/ 353050 h 646082"/>
              <a:gd name="connsiteX40" fmla="*/ 2436046 w 4282499"/>
              <a:gd name="connsiteY40" fmla="*/ 310684 h 646082"/>
              <a:gd name="connsiteX41" fmla="*/ 2827932 w 4282499"/>
              <a:gd name="connsiteY41" fmla="*/ 264788 h 646082"/>
              <a:gd name="connsiteX42" fmla="*/ 3029171 w 4282499"/>
              <a:gd name="connsiteY42" fmla="*/ 264788 h 646082"/>
              <a:gd name="connsiteX43" fmla="*/ 3332794 w 4282499"/>
              <a:gd name="connsiteY43" fmla="*/ 243605 h 646082"/>
              <a:gd name="connsiteX44" fmla="*/ 3523441 w 4282499"/>
              <a:gd name="connsiteY44" fmla="*/ 236544 h 646082"/>
              <a:gd name="connsiteX45" fmla="*/ 3724680 w 4282499"/>
              <a:gd name="connsiteY45" fmla="*/ 236544 h 646082"/>
              <a:gd name="connsiteX46" fmla="*/ 3901205 w 4282499"/>
              <a:gd name="connsiteY46" fmla="*/ 243605 h 646082"/>
              <a:gd name="connsiteX47" fmla="*/ 4000059 w 4282499"/>
              <a:gd name="connsiteY47" fmla="*/ 254196 h 646082"/>
              <a:gd name="connsiteX48" fmla="*/ 4137748 w 4282499"/>
              <a:gd name="connsiteY48" fmla="*/ 264788 h 646082"/>
              <a:gd name="connsiteX49" fmla="*/ 4197767 w 4282499"/>
              <a:gd name="connsiteY49" fmla="*/ 264788 h 646082"/>
              <a:gd name="connsiteX50" fmla="*/ 4250724 w 4282499"/>
              <a:gd name="connsiteY50" fmla="*/ 257727 h 646082"/>
              <a:gd name="connsiteX51" fmla="*/ 4264846 w 4282499"/>
              <a:gd name="connsiteY51" fmla="*/ 250666 h 646082"/>
              <a:gd name="connsiteX52" fmla="*/ 4278968 w 4282499"/>
              <a:gd name="connsiteY52" fmla="*/ 225952 h 646082"/>
              <a:gd name="connsiteX53" fmla="*/ 4282499 w 4282499"/>
              <a:gd name="connsiteY53" fmla="*/ 190647 h 646082"/>
              <a:gd name="connsiteX54" fmla="*/ 4278968 w 4282499"/>
              <a:gd name="connsiteY54" fmla="*/ 172995 h 646082"/>
              <a:gd name="connsiteX55" fmla="*/ 4268377 w 4282499"/>
              <a:gd name="connsiteY55" fmla="*/ 144751 h 646082"/>
              <a:gd name="connsiteX56" fmla="*/ 4247194 w 4282499"/>
              <a:gd name="connsiteY56" fmla="*/ 116507 h 646082"/>
              <a:gd name="connsiteX57" fmla="*/ 4208358 w 4282499"/>
              <a:gd name="connsiteY57" fmla="*/ 91793 h 646082"/>
              <a:gd name="connsiteX58" fmla="*/ 4176584 w 4282499"/>
              <a:gd name="connsiteY58" fmla="*/ 77671 h 646082"/>
              <a:gd name="connsiteX59" fmla="*/ 4116565 w 4282499"/>
              <a:gd name="connsiteY59" fmla="*/ 60019 h 646082"/>
              <a:gd name="connsiteX60" fmla="*/ 3982406 w 4282499"/>
              <a:gd name="connsiteY60" fmla="*/ 35305 h 646082"/>
              <a:gd name="connsiteX61" fmla="*/ 3851778 w 4282499"/>
              <a:gd name="connsiteY61" fmla="*/ 10592 h 646082"/>
              <a:gd name="connsiteX62" fmla="*/ 3763515 w 4282499"/>
              <a:gd name="connsiteY62" fmla="*/ 0 h 646082"/>
              <a:gd name="connsiteX63" fmla="*/ 3717619 w 4282499"/>
              <a:gd name="connsiteY63" fmla="*/ 0 h 646082"/>
              <a:gd name="connsiteX64" fmla="*/ 3657600 w 4282499"/>
              <a:gd name="connsiteY64" fmla="*/ 14122 h 646082"/>
              <a:gd name="connsiteX65" fmla="*/ 3519910 w 4282499"/>
              <a:gd name="connsiteY65" fmla="*/ 42366 h 646082"/>
              <a:gd name="connsiteX66" fmla="*/ 3339855 w 4282499"/>
              <a:gd name="connsiteY66" fmla="*/ 67080 h 646082"/>
              <a:gd name="connsiteX67" fmla="*/ 3180982 w 4282499"/>
              <a:gd name="connsiteY67" fmla="*/ 81202 h 646082"/>
              <a:gd name="connsiteX68" fmla="*/ 2877359 w 4282499"/>
              <a:gd name="connsiteY68" fmla="*/ 109446 h 646082"/>
              <a:gd name="connsiteX69" fmla="*/ 2640815 w 4282499"/>
              <a:gd name="connsiteY69" fmla="*/ 137690 h 646082"/>
              <a:gd name="connsiteX70" fmla="*/ 2330131 w 4282499"/>
              <a:gd name="connsiteY70" fmla="*/ 169464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82499" h="646082">
                <a:moveTo>
                  <a:pt x="2330131" y="169464"/>
                </a:moveTo>
                <a:lnTo>
                  <a:pt x="1991203" y="201239"/>
                </a:lnTo>
                <a:lnTo>
                  <a:pt x="1761720" y="225952"/>
                </a:lnTo>
                <a:lnTo>
                  <a:pt x="1408670" y="271849"/>
                </a:lnTo>
                <a:lnTo>
                  <a:pt x="999132" y="317745"/>
                </a:lnTo>
                <a:lnTo>
                  <a:pt x="670795" y="356581"/>
                </a:lnTo>
                <a:lnTo>
                  <a:pt x="434252" y="381294"/>
                </a:lnTo>
                <a:lnTo>
                  <a:pt x="374233" y="381294"/>
                </a:lnTo>
                <a:lnTo>
                  <a:pt x="317745" y="367172"/>
                </a:lnTo>
                <a:lnTo>
                  <a:pt x="254196" y="342459"/>
                </a:lnTo>
                <a:lnTo>
                  <a:pt x="187117" y="307154"/>
                </a:lnTo>
                <a:lnTo>
                  <a:pt x="116507" y="254196"/>
                </a:lnTo>
                <a:lnTo>
                  <a:pt x="81202" y="218891"/>
                </a:lnTo>
                <a:lnTo>
                  <a:pt x="63549" y="204769"/>
                </a:lnTo>
                <a:lnTo>
                  <a:pt x="42366" y="190647"/>
                </a:lnTo>
                <a:lnTo>
                  <a:pt x="21183" y="190647"/>
                </a:lnTo>
                <a:lnTo>
                  <a:pt x="7061" y="190647"/>
                </a:lnTo>
                <a:lnTo>
                  <a:pt x="0" y="204769"/>
                </a:lnTo>
                <a:lnTo>
                  <a:pt x="10592" y="250666"/>
                </a:lnTo>
                <a:lnTo>
                  <a:pt x="38836" y="317745"/>
                </a:lnTo>
                <a:lnTo>
                  <a:pt x="74141" y="381294"/>
                </a:lnTo>
                <a:lnTo>
                  <a:pt x="98854" y="420130"/>
                </a:lnTo>
                <a:lnTo>
                  <a:pt x="141220" y="473087"/>
                </a:lnTo>
                <a:lnTo>
                  <a:pt x="180056" y="522514"/>
                </a:lnTo>
                <a:lnTo>
                  <a:pt x="222422" y="561350"/>
                </a:lnTo>
                <a:lnTo>
                  <a:pt x="257727" y="589594"/>
                </a:lnTo>
                <a:lnTo>
                  <a:pt x="293032" y="614307"/>
                </a:lnTo>
                <a:lnTo>
                  <a:pt x="342459" y="635490"/>
                </a:lnTo>
                <a:lnTo>
                  <a:pt x="370703" y="642551"/>
                </a:lnTo>
                <a:lnTo>
                  <a:pt x="395416" y="646082"/>
                </a:lnTo>
                <a:lnTo>
                  <a:pt x="434252" y="646082"/>
                </a:lnTo>
                <a:lnTo>
                  <a:pt x="522514" y="624899"/>
                </a:lnTo>
                <a:lnTo>
                  <a:pt x="649612" y="586063"/>
                </a:lnTo>
                <a:lnTo>
                  <a:pt x="737875" y="557819"/>
                </a:lnTo>
                <a:lnTo>
                  <a:pt x="857912" y="529575"/>
                </a:lnTo>
                <a:lnTo>
                  <a:pt x="1055620" y="490740"/>
                </a:lnTo>
                <a:lnTo>
                  <a:pt x="1249798" y="458965"/>
                </a:lnTo>
                <a:lnTo>
                  <a:pt x="1348652" y="441313"/>
                </a:lnTo>
                <a:lnTo>
                  <a:pt x="1712293" y="391886"/>
                </a:lnTo>
                <a:lnTo>
                  <a:pt x="2058283" y="353050"/>
                </a:lnTo>
                <a:lnTo>
                  <a:pt x="2436046" y="310684"/>
                </a:lnTo>
                <a:lnTo>
                  <a:pt x="2827932" y="264788"/>
                </a:lnTo>
                <a:lnTo>
                  <a:pt x="3029171" y="264788"/>
                </a:lnTo>
                <a:lnTo>
                  <a:pt x="3332794" y="243605"/>
                </a:lnTo>
                <a:lnTo>
                  <a:pt x="3523441" y="236544"/>
                </a:lnTo>
                <a:lnTo>
                  <a:pt x="3724680" y="236544"/>
                </a:lnTo>
                <a:lnTo>
                  <a:pt x="3901205" y="243605"/>
                </a:lnTo>
                <a:lnTo>
                  <a:pt x="4000059" y="254196"/>
                </a:lnTo>
                <a:lnTo>
                  <a:pt x="4137748" y="264788"/>
                </a:lnTo>
                <a:lnTo>
                  <a:pt x="4197767" y="264788"/>
                </a:lnTo>
                <a:lnTo>
                  <a:pt x="4250724" y="257727"/>
                </a:lnTo>
                <a:lnTo>
                  <a:pt x="4264846" y="250666"/>
                </a:lnTo>
                <a:lnTo>
                  <a:pt x="4278968" y="225952"/>
                </a:lnTo>
                <a:lnTo>
                  <a:pt x="4282499" y="190647"/>
                </a:lnTo>
                <a:lnTo>
                  <a:pt x="4278968" y="172995"/>
                </a:lnTo>
                <a:lnTo>
                  <a:pt x="4268377" y="144751"/>
                </a:lnTo>
                <a:lnTo>
                  <a:pt x="4247194" y="116507"/>
                </a:lnTo>
                <a:lnTo>
                  <a:pt x="4208358" y="91793"/>
                </a:lnTo>
                <a:lnTo>
                  <a:pt x="4176584" y="77671"/>
                </a:lnTo>
                <a:lnTo>
                  <a:pt x="4116565" y="60019"/>
                </a:lnTo>
                <a:lnTo>
                  <a:pt x="3982406" y="35305"/>
                </a:lnTo>
                <a:lnTo>
                  <a:pt x="3851778" y="10592"/>
                </a:lnTo>
                <a:lnTo>
                  <a:pt x="3763515" y="0"/>
                </a:lnTo>
                <a:lnTo>
                  <a:pt x="3717619" y="0"/>
                </a:lnTo>
                <a:lnTo>
                  <a:pt x="3657600" y="14122"/>
                </a:lnTo>
                <a:lnTo>
                  <a:pt x="3519910" y="42366"/>
                </a:lnTo>
                <a:lnTo>
                  <a:pt x="3339855" y="67080"/>
                </a:lnTo>
                <a:lnTo>
                  <a:pt x="3180982" y="81202"/>
                </a:lnTo>
                <a:lnTo>
                  <a:pt x="2877359" y="109446"/>
                </a:lnTo>
                <a:lnTo>
                  <a:pt x="2640815" y="137690"/>
                </a:lnTo>
                <a:lnTo>
                  <a:pt x="2330131" y="169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4578B10-511A-4816-AF8D-E2B98878963B}"/>
              </a:ext>
            </a:extLst>
          </p:cNvPr>
          <p:cNvSpPr/>
          <p:nvPr/>
        </p:nvSpPr>
        <p:spPr>
          <a:xfrm>
            <a:off x="2843213" y="3581400"/>
            <a:ext cx="1824037" cy="1757363"/>
          </a:xfrm>
          <a:custGeom>
            <a:avLst/>
            <a:gdLst>
              <a:gd name="connsiteX0" fmla="*/ 1009650 w 1824037"/>
              <a:gd name="connsiteY0" fmla="*/ 909638 h 1757363"/>
              <a:gd name="connsiteX1" fmla="*/ 1104900 w 1824037"/>
              <a:gd name="connsiteY1" fmla="*/ 795338 h 1757363"/>
              <a:gd name="connsiteX2" fmla="*/ 1188243 w 1824037"/>
              <a:gd name="connsiteY2" fmla="*/ 692944 h 1757363"/>
              <a:gd name="connsiteX3" fmla="*/ 1250156 w 1824037"/>
              <a:gd name="connsiteY3" fmla="*/ 604838 h 1757363"/>
              <a:gd name="connsiteX4" fmla="*/ 1335881 w 1824037"/>
              <a:gd name="connsiteY4" fmla="*/ 464344 h 1757363"/>
              <a:gd name="connsiteX5" fmla="*/ 1376362 w 1824037"/>
              <a:gd name="connsiteY5" fmla="*/ 407194 h 1757363"/>
              <a:gd name="connsiteX6" fmla="*/ 1409700 w 1824037"/>
              <a:gd name="connsiteY6" fmla="*/ 359569 h 1757363"/>
              <a:gd name="connsiteX7" fmla="*/ 1435893 w 1824037"/>
              <a:gd name="connsiteY7" fmla="*/ 311944 h 1757363"/>
              <a:gd name="connsiteX8" fmla="*/ 1452562 w 1824037"/>
              <a:gd name="connsiteY8" fmla="*/ 264319 h 1757363"/>
              <a:gd name="connsiteX9" fmla="*/ 1459706 w 1824037"/>
              <a:gd name="connsiteY9" fmla="*/ 228600 h 1757363"/>
              <a:gd name="connsiteX10" fmla="*/ 1459706 w 1824037"/>
              <a:gd name="connsiteY10" fmla="*/ 192881 h 1757363"/>
              <a:gd name="connsiteX11" fmla="*/ 1450181 w 1824037"/>
              <a:gd name="connsiteY11" fmla="*/ 147638 h 1757363"/>
              <a:gd name="connsiteX12" fmla="*/ 1428750 w 1824037"/>
              <a:gd name="connsiteY12" fmla="*/ 92869 h 1757363"/>
              <a:gd name="connsiteX13" fmla="*/ 1390650 w 1824037"/>
              <a:gd name="connsiteY13" fmla="*/ 19050 h 1757363"/>
              <a:gd name="connsiteX14" fmla="*/ 1383506 w 1824037"/>
              <a:gd name="connsiteY14" fmla="*/ 0 h 1757363"/>
              <a:gd name="connsiteX15" fmla="*/ 1540668 w 1824037"/>
              <a:gd name="connsiteY15" fmla="*/ 61913 h 1757363"/>
              <a:gd name="connsiteX16" fmla="*/ 1650206 w 1824037"/>
              <a:gd name="connsiteY16" fmla="*/ 102394 h 1757363"/>
              <a:gd name="connsiteX17" fmla="*/ 1712118 w 1824037"/>
              <a:gd name="connsiteY17" fmla="*/ 130969 h 1757363"/>
              <a:gd name="connsiteX18" fmla="*/ 1764506 w 1824037"/>
              <a:gd name="connsiteY18" fmla="*/ 164306 h 1757363"/>
              <a:gd name="connsiteX19" fmla="*/ 1795462 w 1824037"/>
              <a:gd name="connsiteY19" fmla="*/ 183356 h 1757363"/>
              <a:gd name="connsiteX20" fmla="*/ 1809750 w 1824037"/>
              <a:gd name="connsiteY20" fmla="*/ 195263 h 1757363"/>
              <a:gd name="connsiteX21" fmla="*/ 1824037 w 1824037"/>
              <a:gd name="connsiteY21" fmla="*/ 214313 h 1757363"/>
              <a:gd name="connsiteX22" fmla="*/ 1824037 w 1824037"/>
              <a:gd name="connsiteY22" fmla="*/ 233363 h 1757363"/>
              <a:gd name="connsiteX23" fmla="*/ 1814512 w 1824037"/>
              <a:gd name="connsiteY23" fmla="*/ 252413 h 1757363"/>
              <a:gd name="connsiteX24" fmla="*/ 1785937 w 1824037"/>
              <a:gd name="connsiteY24" fmla="*/ 278606 h 1757363"/>
              <a:gd name="connsiteX25" fmla="*/ 1728787 w 1824037"/>
              <a:gd name="connsiteY25" fmla="*/ 342900 h 1757363"/>
              <a:gd name="connsiteX26" fmla="*/ 1666875 w 1824037"/>
              <a:gd name="connsiteY26" fmla="*/ 423863 h 1757363"/>
              <a:gd name="connsiteX27" fmla="*/ 1509712 w 1824037"/>
              <a:gd name="connsiteY27" fmla="*/ 633413 h 1757363"/>
              <a:gd name="connsiteX28" fmla="*/ 1362075 w 1824037"/>
              <a:gd name="connsiteY28" fmla="*/ 819150 h 1757363"/>
              <a:gd name="connsiteX29" fmla="*/ 1235868 w 1824037"/>
              <a:gd name="connsiteY29" fmla="*/ 957263 h 1757363"/>
              <a:gd name="connsiteX30" fmla="*/ 1143000 w 1824037"/>
              <a:gd name="connsiteY30" fmla="*/ 1057275 h 1757363"/>
              <a:gd name="connsiteX31" fmla="*/ 1062037 w 1824037"/>
              <a:gd name="connsiteY31" fmla="*/ 1128713 h 1757363"/>
              <a:gd name="connsiteX32" fmla="*/ 935831 w 1824037"/>
              <a:gd name="connsiteY32" fmla="*/ 1240631 h 1757363"/>
              <a:gd name="connsiteX33" fmla="*/ 781050 w 1824037"/>
              <a:gd name="connsiteY33" fmla="*/ 1362075 h 1757363"/>
              <a:gd name="connsiteX34" fmla="*/ 638175 w 1824037"/>
              <a:gd name="connsiteY34" fmla="*/ 1464469 h 1757363"/>
              <a:gd name="connsiteX35" fmla="*/ 528637 w 1824037"/>
              <a:gd name="connsiteY35" fmla="*/ 1533525 h 1757363"/>
              <a:gd name="connsiteX36" fmla="*/ 316706 w 1824037"/>
              <a:gd name="connsiteY36" fmla="*/ 1643063 h 1757363"/>
              <a:gd name="connsiteX37" fmla="*/ 128587 w 1824037"/>
              <a:gd name="connsiteY37" fmla="*/ 1724025 h 1757363"/>
              <a:gd name="connsiteX38" fmla="*/ 42862 w 1824037"/>
              <a:gd name="connsiteY38" fmla="*/ 1754981 h 1757363"/>
              <a:gd name="connsiteX39" fmla="*/ 23812 w 1824037"/>
              <a:gd name="connsiteY39" fmla="*/ 1757363 h 1757363"/>
              <a:gd name="connsiteX40" fmla="*/ 7143 w 1824037"/>
              <a:gd name="connsiteY40" fmla="*/ 1754981 h 1757363"/>
              <a:gd name="connsiteX41" fmla="*/ 0 w 1824037"/>
              <a:gd name="connsiteY41" fmla="*/ 1747838 h 1757363"/>
              <a:gd name="connsiteX42" fmla="*/ 2381 w 1824037"/>
              <a:gd name="connsiteY42" fmla="*/ 1733550 h 1757363"/>
              <a:gd name="connsiteX43" fmla="*/ 14287 w 1824037"/>
              <a:gd name="connsiteY43" fmla="*/ 1700213 h 1757363"/>
              <a:gd name="connsiteX44" fmla="*/ 28575 w 1824037"/>
              <a:gd name="connsiteY44" fmla="*/ 1678781 h 1757363"/>
              <a:gd name="connsiteX45" fmla="*/ 100012 w 1824037"/>
              <a:gd name="connsiteY45" fmla="*/ 1640681 h 1757363"/>
              <a:gd name="connsiteX46" fmla="*/ 240506 w 1824037"/>
              <a:gd name="connsiteY46" fmla="*/ 1559719 h 1757363"/>
              <a:gd name="connsiteX47" fmla="*/ 383381 w 1824037"/>
              <a:gd name="connsiteY47" fmla="*/ 1471613 h 1757363"/>
              <a:gd name="connsiteX48" fmla="*/ 476250 w 1824037"/>
              <a:gd name="connsiteY48" fmla="*/ 1409700 h 1757363"/>
              <a:gd name="connsiteX49" fmla="*/ 561975 w 1824037"/>
              <a:gd name="connsiteY49" fmla="*/ 1347788 h 1757363"/>
              <a:gd name="connsiteX50" fmla="*/ 681037 w 1824037"/>
              <a:gd name="connsiteY50" fmla="*/ 1247775 h 1757363"/>
              <a:gd name="connsiteX51" fmla="*/ 790575 w 1824037"/>
              <a:gd name="connsiteY51" fmla="*/ 1140619 h 1757363"/>
              <a:gd name="connsiteX52" fmla="*/ 938212 w 1824037"/>
              <a:gd name="connsiteY52" fmla="*/ 992981 h 1757363"/>
              <a:gd name="connsiteX53" fmla="*/ 1009650 w 1824037"/>
              <a:gd name="connsiteY53" fmla="*/ 909638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4037" h="1757363">
                <a:moveTo>
                  <a:pt x="1009650" y="909638"/>
                </a:moveTo>
                <a:lnTo>
                  <a:pt x="1104900" y="795338"/>
                </a:lnTo>
                <a:lnTo>
                  <a:pt x="1188243" y="692944"/>
                </a:lnTo>
                <a:lnTo>
                  <a:pt x="1250156" y="604838"/>
                </a:lnTo>
                <a:lnTo>
                  <a:pt x="1335881" y="464344"/>
                </a:lnTo>
                <a:lnTo>
                  <a:pt x="1376362" y="407194"/>
                </a:lnTo>
                <a:lnTo>
                  <a:pt x="1409700" y="359569"/>
                </a:lnTo>
                <a:lnTo>
                  <a:pt x="1435893" y="311944"/>
                </a:lnTo>
                <a:lnTo>
                  <a:pt x="1452562" y="264319"/>
                </a:lnTo>
                <a:lnTo>
                  <a:pt x="1459706" y="228600"/>
                </a:lnTo>
                <a:lnTo>
                  <a:pt x="1459706" y="192881"/>
                </a:lnTo>
                <a:lnTo>
                  <a:pt x="1450181" y="147638"/>
                </a:lnTo>
                <a:lnTo>
                  <a:pt x="1428750" y="92869"/>
                </a:lnTo>
                <a:lnTo>
                  <a:pt x="1390650" y="19050"/>
                </a:lnTo>
                <a:lnTo>
                  <a:pt x="1383506" y="0"/>
                </a:lnTo>
                <a:lnTo>
                  <a:pt x="1540668" y="61913"/>
                </a:lnTo>
                <a:lnTo>
                  <a:pt x="1650206" y="102394"/>
                </a:lnTo>
                <a:lnTo>
                  <a:pt x="1712118" y="130969"/>
                </a:lnTo>
                <a:lnTo>
                  <a:pt x="1764506" y="164306"/>
                </a:lnTo>
                <a:lnTo>
                  <a:pt x="1795462" y="183356"/>
                </a:lnTo>
                <a:lnTo>
                  <a:pt x="1809750" y="195263"/>
                </a:lnTo>
                <a:lnTo>
                  <a:pt x="1824037" y="214313"/>
                </a:lnTo>
                <a:lnTo>
                  <a:pt x="1824037" y="233363"/>
                </a:lnTo>
                <a:lnTo>
                  <a:pt x="1814512" y="252413"/>
                </a:lnTo>
                <a:lnTo>
                  <a:pt x="1785937" y="278606"/>
                </a:lnTo>
                <a:lnTo>
                  <a:pt x="1728787" y="342900"/>
                </a:lnTo>
                <a:lnTo>
                  <a:pt x="1666875" y="423863"/>
                </a:lnTo>
                <a:lnTo>
                  <a:pt x="1509712" y="633413"/>
                </a:lnTo>
                <a:lnTo>
                  <a:pt x="1362075" y="819150"/>
                </a:lnTo>
                <a:lnTo>
                  <a:pt x="1235868" y="957263"/>
                </a:lnTo>
                <a:lnTo>
                  <a:pt x="1143000" y="1057275"/>
                </a:lnTo>
                <a:lnTo>
                  <a:pt x="1062037" y="1128713"/>
                </a:lnTo>
                <a:lnTo>
                  <a:pt x="935831" y="1240631"/>
                </a:lnTo>
                <a:lnTo>
                  <a:pt x="781050" y="1362075"/>
                </a:lnTo>
                <a:lnTo>
                  <a:pt x="638175" y="1464469"/>
                </a:lnTo>
                <a:lnTo>
                  <a:pt x="528637" y="1533525"/>
                </a:lnTo>
                <a:lnTo>
                  <a:pt x="316706" y="1643063"/>
                </a:lnTo>
                <a:lnTo>
                  <a:pt x="128587" y="1724025"/>
                </a:lnTo>
                <a:lnTo>
                  <a:pt x="42862" y="1754981"/>
                </a:lnTo>
                <a:lnTo>
                  <a:pt x="23812" y="1757363"/>
                </a:lnTo>
                <a:lnTo>
                  <a:pt x="7143" y="1754981"/>
                </a:lnTo>
                <a:lnTo>
                  <a:pt x="0" y="1747838"/>
                </a:lnTo>
                <a:lnTo>
                  <a:pt x="2381" y="1733550"/>
                </a:lnTo>
                <a:lnTo>
                  <a:pt x="14287" y="1700213"/>
                </a:lnTo>
                <a:lnTo>
                  <a:pt x="28575" y="1678781"/>
                </a:lnTo>
                <a:lnTo>
                  <a:pt x="100012" y="1640681"/>
                </a:lnTo>
                <a:lnTo>
                  <a:pt x="240506" y="1559719"/>
                </a:lnTo>
                <a:lnTo>
                  <a:pt x="383381" y="1471613"/>
                </a:lnTo>
                <a:lnTo>
                  <a:pt x="476250" y="1409700"/>
                </a:lnTo>
                <a:lnTo>
                  <a:pt x="561975" y="1347788"/>
                </a:lnTo>
                <a:lnTo>
                  <a:pt x="681037" y="1247775"/>
                </a:lnTo>
                <a:lnTo>
                  <a:pt x="790575" y="1140619"/>
                </a:lnTo>
                <a:lnTo>
                  <a:pt x="938212" y="992981"/>
                </a:lnTo>
                <a:lnTo>
                  <a:pt x="1009650" y="9096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49A05402-4985-4A23-AE81-94736D77658A}"/>
              </a:ext>
            </a:extLst>
          </p:cNvPr>
          <p:cNvSpPr/>
          <p:nvPr/>
        </p:nvSpPr>
        <p:spPr>
          <a:xfrm>
            <a:off x="5014913" y="3589338"/>
            <a:ext cx="2482850" cy="1582737"/>
          </a:xfrm>
          <a:custGeom>
            <a:avLst/>
            <a:gdLst>
              <a:gd name="connsiteX0" fmla="*/ 1078706 w 2483643"/>
              <a:gd name="connsiteY0" fmla="*/ 1064419 h 1583531"/>
              <a:gd name="connsiteX1" fmla="*/ 950118 w 2483643"/>
              <a:gd name="connsiteY1" fmla="*/ 928687 h 1583531"/>
              <a:gd name="connsiteX2" fmla="*/ 850106 w 2483643"/>
              <a:gd name="connsiteY2" fmla="*/ 816769 h 1583531"/>
              <a:gd name="connsiteX3" fmla="*/ 723900 w 2483643"/>
              <a:gd name="connsiteY3" fmla="*/ 681037 h 1583531"/>
              <a:gd name="connsiteX4" fmla="*/ 671512 w 2483643"/>
              <a:gd name="connsiteY4" fmla="*/ 616744 h 1583531"/>
              <a:gd name="connsiteX5" fmla="*/ 592931 w 2483643"/>
              <a:gd name="connsiteY5" fmla="*/ 519112 h 1583531"/>
              <a:gd name="connsiteX6" fmla="*/ 514350 w 2483643"/>
              <a:gd name="connsiteY6" fmla="*/ 421481 h 1583531"/>
              <a:gd name="connsiteX7" fmla="*/ 404812 w 2483643"/>
              <a:gd name="connsiteY7" fmla="*/ 319087 h 1583531"/>
              <a:gd name="connsiteX8" fmla="*/ 350043 w 2483643"/>
              <a:gd name="connsiteY8" fmla="*/ 252412 h 1583531"/>
              <a:gd name="connsiteX9" fmla="*/ 309562 w 2483643"/>
              <a:gd name="connsiteY9" fmla="*/ 209550 h 1583531"/>
              <a:gd name="connsiteX10" fmla="*/ 280987 w 2483643"/>
              <a:gd name="connsiteY10" fmla="*/ 183356 h 1583531"/>
              <a:gd name="connsiteX11" fmla="*/ 254793 w 2483643"/>
              <a:gd name="connsiteY11" fmla="*/ 164306 h 1583531"/>
              <a:gd name="connsiteX12" fmla="*/ 228600 w 2483643"/>
              <a:gd name="connsiteY12" fmla="*/ 150019 h 1583531"/>
              <a:gd name="connsiteX13" fmla="*/ 202406 w 2483643"/>
              <a:gd name="connsiteY13" fmla="*/ 140494 h 1583531"/>
              <a:gd name="connsiteX14" fmla="*/ 176212 w 2483643"/>
              <a:gd name="connsiteY14" fmla="*/ 133350 h 1583531"/>
              <a:gd name="connsiteX15" fmla="*/ 159543 w 2483643"/>
              <a:gd name="connsiteY15" fmla="*/ 133350 h 1583531"/>
              <a:gd name="connsiteX16" fmla="*/ 126206 w 2483643"/>
              <a:gd name="connsiteY16" fmla="*/ 121444 h 1583531"/>
              <a:gd name="connsiteX17" fmla="*/ 42862 w 2483643"/>
              <a:gd name="connsiteY17" fmla="*/ 78581 h 1583531"/>
              <a:gd name="connsiteX18" fmla="*/ 7143 w 2483643"/>
              <a:gd name="connsiteY18" fmla="*/ 52387 h 1583531"/>
              <a:gd name="connsiteX19" fmla="*/ 0 w 2483643"/>
              <a:gd name="connsiteY19" fmla="*/ 42862 h 1583531"/>
              <a:gd name="connsiteX20" fmla="*/ 2381 w 2483643"/>
              <a:gd name="connsiteY20" fmla="*/ 35719 h 1583531"/>
              <a:gd name="connsiteX21" fmla="*/ 16668 w 2483643"/>
              <a:gd name="connsiteY21" fmla="*/ 19050 h 1583531"/>
              <a:gd name="connsiteX22" fmla="*/ 50006 w 2483643"/>
              <a:gd name="connsiteY22" fmla="*/ 4762 h 1583531"/>
              <a:gd name="connsiteX23" fmla="*/ 100012 w 2483643"/>
              <a:gd name="connsiteY23" fmla="*/ 0 h 1583531"/>
              <a:gd name="connsiteX24" fmla="*/ 142875 w 2483643"/>
              <a:gd name="connsiteY24" fmla="*/ 0 h 1583531"/>
              <a:gd name="connsiteX25" fmla="*/ 200025 w 2483643"/>
              <a:gd name="connsiteY25" fmla="*/ 9525 h 1583531"/>
              <a:gd name="connsiteX26" fmla="*/ 230981 w 2483643"/>
              <a:gd name="connsiteY26" fmla="*/ 16669 h 1583531"/>
              <a:gd name="connsiteX27" fmla="*/ 264318 w 2483643"/>
              <a:gd name="connsiteY27" fmla="*/ 30956 h 1583531"/>
              <a:gd name="connsiteX28" fmla="*/ 314325 w 2483643"/>
              <a:gd name="connsiteY28" fmla="*/ 64294 h 1583531"/>
              <a:gd name="connsiteX29" fmla="*/ 445293 w 2483643"/>
              <a:gd name="connsiteY29" fmla="*/ 171450 h 1583531"/>
              <a:gd name="connsiteX30" fmla="*/ 585787 w 2483643"/>
              <a:gd name="connsiteY30" fmla="*/ 295275 h 1583531"/>
              <a:gd name="connsiteX31" fmla="*/ 750093 w 2483643"/>
              <a:gd name="connsiteY31" fmla="*/ 426244 h 1583531"/>
              <a:gd name="connsiteX32" fmla="*/ 790575 w 2483643"/>
              <a:gd name="connsiteY32" fmla="*/ 473869 h 1583531"/>
              <a:gd name="connsiteX33" fmla="*/ 878681 w 2483643"/>
              <a:gd name="connsiteY33" fmla="*/ 557212 h 1583531"/>
              <a:gd name="connsiteX34" fmla="*/ 1021556 w 2483643"/>
              <a:gd name="connsiteY34" fmla="*/ 688181 h 1583531"/>
              <a:gd name="connsiteX35" fmla="*/ 1181100 w 2483643"/>
              <a:gd name="connsiteY35" fmla="*/ 819150 h 1583531"/>
              <a:gd name="connsiteX36" fmla="*/ 1345406 w 2483643"/>
              <a:gd name="connsiteY36" fmla="*/ 942975 h 1583531"/>
              <a:gd name="connsiteX37" fmla="*/ 1512093 w 2483643"/>
              <a:gd name="connsiteY37" fmla="*/ 1054894 h 1583531"/>
              <a:gd name="connsiteX38" fmla="*/ 1685925 w 2483643"/>
              <a:gd name="connsiteY38" fmla="*/ 1159669 h 1583531"/>
              <a:gd name="connsiteX39" fmla="*/ 1790700 w 2483643"/>
              <a:gd name="connsiteY39" fmla="*/ 1216819 h 1583531"/>
              <a:gd name="connsiteX40" fmla="*/ 2021681 w 2483643"/>
              <a:gd name="connsiteY40" fmla="*/ 1331119 h 1583531"/>
              <a:gd name="connsiteX41" fmla="*/ 2195512 w 2483643"/>
              <a:gd name="connsiteY41" fmla="*/ 1404937 h 1583531"/>
              <a:gd name="connsiteX42" fmla="*/ 2397918 w 2483643"/>
              <a:gd name="connsiteY42" fmla="*/ 1476375 h 1583531"/>
              <a:gd name="connsiteX43" fmla="*/ 2455068 w 2483643"/>
              <a:gd name="connsiteY43" fmla="*/ 1493044 h 1583531"/>
              <a:gd name="connsiteX44" fmla="*/ 2466975 w 2483643"/>
              <a:gd name="connsiteY44" fmla="*/ 1502569 h 1583531"/>
              <a:gd name="connsiteX45" fmla="*/ 2478881 w 2483643"/>
              <a:gd name="connsiteY45" fmla="*/ 1516856 h 1583531"/>
              <a:gd name="connsiteX46" fmla="*/ 2483643 w 2483643"/>
              <a:gd name="connsiteY46" fmla="*/ 1535906 h 1583531"/>
              <a:gd name="connsiteX47" fmla="*/ 2476500 w 2483643"/>
              <a:gd name="connsiteY47" fmla="*/ 1550194 h 1583531"/>
              <a:gd name="connsiteX48" fmla="*/ 2462212 w 2483643"/>
              <a:gd name="connsiteY48" fmla="*/ 1557337 h 1583531"/>
              <a:gd name="connsiteX49" fmla="*/ 2333625 w 2483643"/>
              <a:gd name="connsiteY49" fmla="*/ 1562100 h 1583531"/>
              <a:gd name="connsiteX50" fmla="*/ 2131218 w 2483643"/>
              <a:gd name="connsiteY50" fmla="*/ 1559719 h 1583531"/>
              <a:gd name="connsiteX51" fmla="*/ 2100262 w 2483643"/>
              <a:gd name="connsiteY51" fmla="*/ 1562100 h 1583531"/>
              <a:gd name="connsiteX52" fmla="*/ 2028825 w 2483643"/>
              <a:gd name="connsiteY52" fmla="*/ 1571625 h 1583531"/>
              <a:gd name="connsiteX53" fmla="*/ 1919287 w 2483643"/>
              <a:gd name="connsiteY53" fmla="*/ 1583531 h 1583531"/>
              <a:gd name="connsiteX54" fmla="*/ 1833562 w 2483643"/>
              <a:gd name="connsiteY54" fmla="*/ 1583531 h 1583531"/>
              <a:gd name="connsiteX55" fmla="*/ 1700212 w 2483643"/>
              <a:gd name="connsiteY55" fmla="*/ 1576387 h 1583531"/>
              <a:gd name="connsiteX56" fmla="*/ 1640681 w 2483643"/>
              <a:gd name="connsiteY56" fmla="*/ 1569244 h 1583531"/>
              <a:gd name="connsiteX57" fmla="*/ 1562100 w 2483643"/>
              <a:gd name="connsiteY57" fmla="*/ 1550194 h 1583531"/>
              <a:gd name="connsiteX58" fmla="*/ 1512093 w 2483643"/>
              <a:gd name="connsiteY58" fmla="*/ 1531144 h 1583531"/>
              <a:gd name="connsiteX59" fmla="*/ 1483518 w 2483643"/>
              <a:gd name="connsiteY59" fmla="*/ 1504950 h 1583531"/>
              <a:gd name="connsiteX60" fmla="*/ 1388268 w 2483643"/>
              <a:gd name="connsiteY60" fmla="*/ 1400175 h 1583531"/>
              <a:gd name="connsiteX61" fmla="*/ 1228725 w 2483643"/>
              <a:gd name="connsiteY61" fmla="*/ 1228725 h 1583531"/>
              <a:gd name="connsiteX62" fmla="*/ 1078706 w 2483643"/>
              <a:gd name="connsiteY62" fmla="*/ 1064419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3643" h="1583531">
                <a:moveTo>
                  <a:pt x="1078706" y="1064419"/>
                </a:moveTo>
                <a:lnTo>
                  <a:pt x="950118" y="928687"/>
                </a:lnTo>
                <a:lnTo>
                  <a:pt x="850106" y="816769"/>
                </a:lnTo>
                <a:lnTo>
                  <a:pt x="723900" y="681037"/>
                </a:lnTo>
                <a:lnTo>
                  <a:pt x="671512" y="616744"/>
                </a:lnTo>
                <a:lnTo>
                  <a:pt x="592931" y="519112"/>
                </a:lnTo>
                <a:lnTo>
                  <a:pt x="514350" y="421481"/>
                </a:lnTo>
                <a:lnTo>
                  <a:pt x="404812" y="319087"/>
                </a:lnTo>
                <a:lnTo>
                  <a:pt x="350043" y="252412"/>
                </a:lnTo>
                <a:lnTo>
                  <a:pt x="309562" y="209550"/>
                </a:lnTo>
                <a:lnTo>
                  <a:pt x="280987" y="183356"/>
                </a:lnTo>
                <a:lnTo>
                  <a:pt x="254793" y="164306"/>
                </a:lnTo>
                <a:lnTo>
                  <a:pt x="228600" y="150019"/>
                </a:lnTo>
                <a:lnTo>
                  <a:pt x="202406" y="140494"/>
                </a:lnTo>
                <a:lnTo>
                  <a:pt x="176212" y="133350"/>
                </a:lnTo>
                <a:lnTo>
                  <a:pt x="159543" y="133350"/>
                </a:lnTo>
                <a:lnTo>
                  <a:pt x="126206" y="121444"/>
                </a:lnTo>
                <a:lnTo>
                  <a:pt x="42862" y="78581"/>
                </a:lnTo>
                <a:lnTo>
                  <a:pt x="7143" y="52387"/>
                </a:lnTo>
                <a:lnTo>
                  <a:pt x="0" y="42862"/>
                </a:lnTo>
                <a:lnTo>
                  <a:pt x="2381" y="35719"/>
                </a:lnTo>
                <a:lnTo>
                  <a:pt x="16668" y="19050"/>
                </a:lnTo>
                <a:lnTo>
                  <a:pt x="50006" y="4762"/>
                </a:lnTo>
                <a:lnTo>
                  <a:pt x="100012" y="0"/>
                </a:lnTo>
                <a:lnTo>
                  <a:pt x="142875" y="0"/>
                </a:lnTo>
                <a:lnTo>
                  <a:pt x="200025" y="9525"/>
                </a:lnTo>
                <a:lnTo>
                  <a:pt x="230981" y="16669"/>
                </a:lnTo>
                <a:lnTo>
                  <a:pt x="264318" y="30956"/>
                </a:lnTo>
                <a:lnTo>
                  <a:pt x="314325" y="64294"/>
                </a:lnTo>
                <a:lnTo>
                  <a:pt x="445293" y="171450"/>
                </a:lnTo>
                <a:lnTo>
                  <a:pt x="585787" y="295275"/>
                </a:lnTo>
                <a:lnTo>
                  <a:pt x="750093" y="426244"/>
                </a:lnTo>
                <a:lnTo>
                  <a:pt x="790575" y="473869"/>
                </a:lnTo>
                <a:lnTo>
                  <a:pt x="878681" y="557212"/>
                </a:lnTo>
                <a:lnTo>
                  <a:pt x="1021556" y="688181"/>
                </a:lnTo>
                <a:lnTo>
                  <a:pt x="1181100" y="819150"/>
                </a:lnTo>
                <a:lnTo>
                  <a:pt x="1345406" y="942975"/>
                </a:lnTo>
                <a:lnTo>
                  <a:pt x="1512093" y="1054894"/>
                </a:lnTo>
                <a:lnTo>
                  <a:pt x="1685925" y="1159669"/>
                </a:lnTo>
                <a:lnTo>
                  <a:pt x="1790700" y="1216819"/>
                </a:lnTo>
                <a:lnTo>
                  <a:pt x="2021681" y="1331119"/>
                </a:lnTo>
                <a:lnTo>
                  <a:pt x="2195512" y="1404937"/>
                </a:lnTo>
                <a:lnTo>
                  <a:pt x="2397918" y="1476375"/>
                </a:lnTo>
                <a:lnTo>
                  <a:pt x="2455068" y="1493044"/>
                </a:lnTo>
                <a:lnTo>
                  <a:pt x="2466975" y="1502569"/>
                </a:lnTo>
                <a:lnTo>
                  <a:pt x="2478881" y="1516856"/>
                </a:lnTo>
                <a:lnTo>
                  <a:pt x="2483643" y="1535906"/>
                </a:lnTo>
                <a:lnTo>
                  <a:pt x="2476500" y="1550194"/>
                </a:lnTo>
                <a:lnTo>
                  <a:pt x="2462212" y="1557337"/>
                </a:lnTo>
                <a:lnTo>
                  <a:pt x="2333625" y="1562100"/>
                </a:lnTo>
                <a:lnTo>
                  <a:pt x="2131218" y="1559719"/>
                </a:lnTo>
                <a:lnTo>
                  <a:pt x="2100262" y="1562100"/>
                </a:lnTo>
                <a:lnTo>
                  <a:pt x="2028825" y="1571625"/>
                </a:lnTo>
                <a:lnTo>
                  <a:pt x="1919287" y="1583531"/>
                </a:lnTo>
                <a:lnTo>
                  <a:pt x="1833562" y="1583531"/>
                </a:lnTo>
                <a:lnTo>
                  <a:pt x="1700212" y="1576387"/>
                </a:lnTo>
                <a:lnTo>
                  <a:pt x="1640681" y="1569244"/>
                </a:lnTo>
                <a:lnTo>
                  <a:pt x="1562100" y="1550194"/>
                </a:lnTo>
                <a:lnTo>
                  <a:pt x="1512093" y="1531144"/>
                </a:lnTo>
                <a:lnTo>
                  <a:pt x="1483518" y="1504950"/>
                </a:lnTo>
                <a:lnTo>
                  <a:pt x="1388268" y="1400175"/>
                </a:lnTo>
                <a:lnTo>
                  <a:pt x="1228725" y="1228725"/>
                </a:lnTo>
                <a:lnTo>
                  <a:pt x="1078706" y="1064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0B3591ED-0DF0-4FDA-9F27-CB1D1D561A8E}"/>
              </a:ext>
            </a:extLst>
          </p:cNvPr>
          <p:cNvSpPr/>
          <p:nvPr/>
        </p:nvSpPr>
        <p:spPr>
          <a:xfrm>
            <a:off x="3900488" y="4621213"/>
            <a:ext cx="530225" cy="1419225"/>
          </a:xfrm>
          <a:custGeom>
            <a:avLst/>
            <a:gdLst>
              <a:gd name="connsiteX0" fmla="*/ 445293 w 531018"/>
              <a:gd name="connsiteY0" fmla="*/ 314325 h 1419225"/>
              <a:gd name="connsiteX1" fmla="*/ 469106 w 531018"/>
              <a:gd name="connsiteY1" fmla="*/ 607219 h 1419225"/>
              <a:gd name="connsiteX2" fmla="*/ 485775 w 531018"/>
              <a:gd name="connsiteY2" fmla="*/ 702469 h 1419225"/>
              <a:gd name="connsiteX3" fmla="*/ 511968 w 531018"/>
              <a:gd name="connsiteY3" fmla="*/ 1133475 h 1419225"/>
              <a:gd name="connsiteX4" fmla="*/ 528637 w 531018"/>
              <a:gd name="connsiteY4" fmla="*/ 1228725 h 1419225"/>
              <a:gd name="connsiteX5" fmla="*/ 531018 w 531018"/>
              <a:gd name="connsiteY5" fmla="*/ 1273969 h 1419225"/>
              <a:gd name="connsiteX6" fmla="*/ 526256 w 531018"/>
              <a:gd name="connsiteY6" fmla="*/ 1319213 h 1419225"/>
              <a:gd name="connsiteX7" fmla="*/ 514350 w 531018"/>
              <a:gd name="connsiteY7" fmla="*/ 1364457 h 1419225"/>
              <a:gd name="connsiteX8" fmla="*/ 500062 w 531018"/>
              <a:gd name="connsiteY8" fmla="*/ 1390650 h 1419225"/>
              <a:gd name="connsiteX9" fmla="*/ 478631 w 531018"/>
              <a:gd name="connsiteY9" fmla="*/ 1409700 h 1419225"/>
              <a:gd name="connsiteX10" fmla="*/ 450056 w 531018"/>
              <a:gd name="connsiteY10" fmla="*/ 1419225 h 1419225"/>
              <a:gd name="connsiteX11" fmla="*/ 431006 w 531018"/>
              <a:gd name="connsiteY11" fmla="*/ 1416844 h 1419225"/>
              <a:gd name="connsiteX12" fmla="*/ 404812 w 531018"/>
              <a:gd name="connsiteY12" fmla="*/ 1404938 h 1419225"/>
              <a:gd name="connsiteX13" fmla="*/ 378618 w 531018"/>
              <a:gd name="connsiteY13" fmla="*/ 1381125 h 1419225"/>
              <a:gd name="connsiteX14" fmla="*/ 352425 w 531018"/>
              <a:gd name="connsiteY14" fmla="*/ 1338263 h 1419225"/>
              <a:gd name="connsiteX15" fmla="*/ 319087 w 531018"/>
              <a:gd name="connsiteY15" fmla="*/ 1262063 h 1419225"/>
              <a:gd name="connsiteX16" fmla="*/ 271462 w 531018"/>
              <a:gd name="connsiteY16" fmla="*/ 1085850 h 1419225"/>
              <a:gd name="connsiteX17" fmla="*/ 242887 w 531018"/>
              <a:gd name="connsiteY17" fmla="*/ 942975 h 1419225"/>
              <a:gd name="connsiteX18" fmla="*/ 240506 w 531018"/>
              <a:gd name="connsiteY18" fmla="*/ 881063 h 1419225"/>
              <a:gd name="connsiteX19" fmla="*/ 242887 w 531018"/>
              <a:gd name="connsiteY19" fmla="*/ 669132 h 1419225"/>
              <a:gd name="connsiteX20" fmla="*/ 240506 w 531018"/>
              <a:gd name="connsiteY20" fmla="*/ 509588 h 1419225"/>
              <a:gd name="connsiteX21" fmla="*/ 235743 w 531018"/>
              <a:gd name="connsiteY21" fmla="*/ 411957 h 1419225"/>
              <a:gd name="connsiteX22" fmla="*/ 223837 w 531018"/>
              <a:gd name="connsiteY22" fmla="*/ 330994 h 1419225"/>
              <a:gd name="connsiteX23" fmla="*/ 214312 w 531018"/>
              <a:gd name="connsiteY23" fmla="*/ 288132 h 1419225"/>
              <a:gd name="connsiteX24" fmla="*/ 195262 w 531018"/>
              <a:gd name="connsiteY24" fmla="*/ 247650 h 1419225"/>
              <a:gd name="connsiteX25" fmla="*/ 166687 w 531018"/>
              <a:gd name="connsiteY25" fmla="*/ 200025 h 1419225"/>
              <a:gd name="connsiteX26" fmla="*/ 145256 w 531018"/>
              <a:gd name="connsiteY26" fmla="*/ 166688 h 1419225"/>
              <a:gd name="connsiteX27" fmla="*/ 119062 w 531018"/>
              <a:gd name="connsiteY27" fmla="*/ 133350 h 1419225"/>
              <a:gd name="connsiteX28" fmla="*/ 88106 w 531018"/>
              <a:gd name="connsiteY28" fmla="*/ 102394 h 1419225"/>
              <a:gd name="connsiteX29" fmla="*/ 47625 w 531018"/>
              <a:gd name="connsiteY29" fmla="*/ 66675 h 1419225"/>
              <a:gd name="connsiteX30" fmla="*/ 0 w 531018"/>
              <a:gd name="connsiteY30" fmla="*/ 30957 h 1419225"/>
              <a:gd name="connsiteX31" fmla="*/ 50006 w 531018"/>
              <a:gd name="connsiteY31" fmla="*/ 0 h 1419225"/>
              <a:gd name="connsiteX32" fmla="*/ 145256 w 531018"/>
              <a:gd name="connsiteY32" fmla="*/ 23813 h 1419225"/>
              <a:gd name="connsiteX33" fmla="*/ 204787 w 531018"/>
              <a:gd name="connsiteY33" fmla="*/ 42863 h 1419225"/>
              <a:gd name="connsiteX34" fmla="*/ 304800 w 531018"/>
              <a:gd name="connsiteY34" fmla="*/ 80963 h 1419225"/>
              <a:gd name="connsiteX35" fmla="*/ 390525 w 531018"/>
              <a:gd name="connsiteY35" fmla="*/ 121444 h 1419225"/>
              <a:gd name="connsiteX36" fmla="*/ 438150 w 531018"/>
              <a:gd name="connsiteY36" fmla="*/ 233363 h 1419225"/>
              <a:gd name="connsiteX37" fmla="*/ 445293 w 531018"/>
              <a:gd name="connsiteY37" fmla="*/ 31432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1018" h="1419225">
                <a:moveTo>
                  <a:pt x="445293" y="314325"/>
                </a:moveTo>
                <a:lnTo>
                  <a:pt x="469106" y="607219"/>
                </a:lnTo>
                <a:lnTo>
                  <a:pt x="485775" y="702469"/>
                </a:lnTo>
                <a:lnTo>
                  <a:pt x="511968" y="1133475"/>
                </a:lnTo>
                <a:lnTo>
                  <a:pt x="528637" y="1228725"/>
                </a:lnTo>
                <a:lnTo>
                  <a:pt x="531018" y="1273969"/>
                </a:lnTo>
                <a:lnTo>
                  <a:pt x="526256" y="1319213"/>
                </a:lnTo>
                <a:lnTo>
                  <a:pt x="514350" y="1364457"/>
                </a:lnTo>
                <a:lnTo>
                  <a:pt x="500062" y="1390650"/>
                </a:lnTo>
                <a:lnTo>
                  <a:pt x="478631" y="1409700"/>
                </a:lnTo>
                <a:lnTo>
                  <a:pt x="450056" y="1419225"/>
                </a:lnTo>
                <a:lnTo>
                  <a:pt x="431006" y="1416844"/>
                </a:lnTo>
                <a:lnTo>
                  <a:pt x="404812" y="1404938"/>
                </a:lnTo>
                <a:lnTo>
                  <a:pt x="378618" y="1381125"/>
                </a:lnTo>
                <a:lnTo>
                  <a:pt x="352425" y="1338263"/>
                </a:lnTo>
                <a:lnTo>
                  <a:pt x="319087" y="1262063"/>
                </a:lnTo>
                <a:lnTo>
                  <a:pt x="271462" y="1085850"/>
                </a:lnTo>
                <a:lnTo>
                  <a:pt x="242887" y="942975"/>
                </a:lnTo>
                <a:cubicBezTo>
                  <a:pt x="242093" y="922338"/>
                  <a:pt x="241300" y="901700"/>
                  <a:pt x="240506" y="881063"/>
                </a:cubicBezTo>
                <a:cubicBezTo>
                  <a:pt x="241300" y="810419"/>
                  <a:pt x="242093" y="739776"/>
                  <a:pt x="242887" y="669132"/>
                </a:cubicBezTo>
                <a:cubicBezTo>
                  <a:pt x="242093" y="615951"/>
                  <a:pt x="241300" y="562769"/>
                  <a:pt x="240506" y="509588"/>
                </a:cubicBezTo>
                <a:lnTo>
                  <a:pt x="235743" y="411957"/>
                </a:lnTo>
                <a:lnTo>
                  <a:pt x="223837" y="330994"/>
                </a:lnTo>
                <a:lnTo>
                  <a:pt x="214312" y="288132"/>
                </a:lnTo>
                <a:lnTo>
                  <a:pt x="195262" y="247650"/>
                </a:lnTo>
                <a:lnTo>
                  <a:pt x="166687" y="200025"/>
                </a:lnTo>
                <a:lnTo>
                  <a:pt x="145256" y="166688"/>
                </a:lnTo>
                <a:lnTo>
                  <a:pt x="119062" y="133350"/>
                </a:lnTo>
                <a:lnTo>
                  <a:pt x="88106" y="102394"/>
                </a:lnTo>
                <a:lnTo>
                  <a:pt x="47625" y="66675"/>
                </a:lnTo>
                <a:lnTo>
                  <a:pt x="0" y="30957"/>
                </a:lnTo>
                <a:lnTo>
                  <a:pt x="50006" y="0"/>
                </a:lnTo>
                <a:lnTo>
                  <a:pt x="145256" y="23813"/>
                </a:lnTo>
                <a:lnTo>
                  <a:pt x="204787" y="42863"/>
                </a:lnTo>
                <a:lnTo>
                  <a:pt x="304800" y="80963"/>
                </a:lnTo>
                <a:lnTo>
                  <a:pt x="390525" y="121444"/>
                </a:lnTo>
                <a:lnTo>
                  <a:pt x="438150" y="233363"/>
                </a:lnTo>
                <a:lnTo>
                  <a:pt x="445293" y="3143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664EB4F-166C-4F8C-9075-418C8AE667D8}"/>
              </a:ext>
            </a:extLst>
          </p:cNvPr>
          <p:cNvSpPr/>
          <p:nvPr/>
        </p:nvSpPr>
        <p:spPr>
          <a:xfrm>
            <a:off x="4224338" y="4545013"/>
            <a:ext cx="1709737" cy="1387475"/>
          </a:xfrm>
          <a:custGeom>
            <a:avLst/>
            <a:gdLst>
              <a:gd name="connsiteX0" fmla="*/ 933450 w 1709737"/>
              <a:gd name="connsiteY0" fmla="*/ 80963 h 1385888"/>
              <a:gd name="connsiteX1" fmla="*/ 633412 w 1709737"/>
              <a:gd name="connsiteY1" fmla="*/ 123825 h 1385888"/>
              <a:gd name="connsiteX2" fmla="*/ 321468 w 1709737"/>
              <a:gd name="connsiteY2" fmla="*/ 166688 h 1385888"/>
              <a:gd name="connsiteX3" fmla="*/ 121443 w 1709737"/>
              <a:gd name="connsiteY3" fmla="*/ 195263 h 1385888"/>
              <a:gd name="connsiteX4" fmla="*/ 0 w 1709737"/>
              <a:gd name="connsiteY4" fmla="*/ 204788 h 1385888"/>
              <a:gd name="connsiteX5" fmla="*/ 45243 w 1709737"/>
              <a:gd name="connsiteY5" fmla="*/ 342900 h 1385888"/>
              <a:gd name="connsiteX6" fmla="*/ 381000 w 1709737"/>
              <a:gd name="connsiteY6" fmla="*/ 304800 h 1385888"/>
              <a:gd name="connsiteX7" fmla="*/ 716756 w 1709737"/>
              <a:gd name="connsiteY7" fmla="*/ 266700 h 1385888"/>
              <a:gd name="connsiteX8" fmla="*/ 1009650 w 1709737"/>
              <a:gd name="connsiteY8" fmla="*/ 233363 h 1385888"/>
              <a:gd name="connsiteX9" fmla="*/ 1276350 w 1709737"/>
              <a:gd name="connsiteY9" fmla="*/ 204788 h 1385888"/>
              <a:gd name="connsiteX10" fmla="*/ 1297781 w 1709737"/>
              <a:gd name="connsiteY10" fmla="*/ 204788 h 1385888"/>
              <a:gd name="connsiteX11" fmla="*/ 1319212 w 1709737"/>
              <a:gd name="connsiteY11" fmla="*/ 209550 h 1385888"/>
              <a:gd name="connsiteX12" fmla="*/ 1335881 w 1709737"/>
              <a:gd name="connsiteY12" fmla="*/ 216694 h 1385888"/>
              <a:gd name="connsiteX13" fmla="*/ 1345406 w 1709737"/>
              <a:gd name="connsiteY13" fmla="*/ 223838 h 1385888"/>
              <a:gd name="connsiteX14" fmla="*/ 1354931 w 1709737"/>
              <a:gd name="connsiteY14" fmla="*/ 238125 h 1385888"/>
              <a:gd name="connsiteX15" fmla="*/ 1364456 w 1709737"/>
              <a:gd name="connsiteY15" fmla="*/ 257175 h 1385888"/>
              <a:gd name="connsiteX16" fmla="*/ 1369218 w 1709737"/>
              <a:gd name="connsiteY16" fmla="*/ 288132 h 1385888"/>
              <a:gd name="connsiteX17" fmla="*/ 1347787 w 1709737"/>
              <a:gd name="connsiteY17" fmla="*/ 552450 h 1385888"/>
              <a:gd name="connsiteX18" fmla="*/ 1328737 w 1709737"/>
              <a:gd name="connsiteY18" fmla="*/ 647700 h 1385888"/>
              <a:gd name="connsiteX19" fmla="*/ 1321593 w 1709737"/>
              <a:gd name="connsiteY19" fmla="*/ 711994 h 1385888"/>
              <a:gd name="connsiteX20" fmla="*/ 1300162 w 1709737"/>
              <a:gd name="connsiteY20" fmla="*/ 1100138 h 1385888"/>
              <a:gd name="connsiteX21" fmla="*/ 1281112 w 1709737"/>
              <a:gd name="connsiteY21" fmla="*/ 1221582 h 1385888"/>
              <a:gd name="connsiteX22" fmla="*/ 1288256 w 1709737"/>
              <a:gd name="connsiteY22" fmla="*/ 1278732 h 1385888"/>
              <a:gd name="connsiteX23" fmla="*/ 1302543 w 1709737"/>
              <a:gd name="connsiteY23" fmla="*/ 1321594 h 1385888"/>
              <a:gd name="connsiteX24" fmla="*/ 1323975 w 1709737"/>
              <a:gd name="connsiteY24" fmla="*/ 1350169 h 1385888"/>
              <a:gd name="connsiteX25" fmla="*/ 1347787 w 1709737"/>
              <a:gd name="connsiteY25" fmla="*/ 1373982 h 1385888"/>
              <a:gd name="connsiteX26" fmla="*/ 1371600 w 1709737"/>
              <a:gd name="connsiteY26" fmla="*/ 1381125 h 1385888"/>
              <a:gd name="connsiteX27" fmla="*/ 1402556 w 1709737"/>
              <a:gd name="connsiteY27" fmla="*/ 1385888 h 1385888"/>
              <a:gd name="connsiteX28" fmla="*/ 1440656 w 1709737"/>
              <a:gd name="connsiteY28" fmla="*/ 1371600 h 1385888"/>
              <a:gd name="connsiteX29" fmla="*/ 1469231 w 1709737"/>
              <a:gd name="connsiteY29" fmla="*/ 1350169 h 1385888"/>
              <a:gd name="connsiteX30" fmla="*/ 1493043 w 1709737"/>
              <a:gd name="connsiteY30" fmla="*/ 1323975 h 1385888"/>
              <a:gd name="connsiteX31" fmla="*/ 1509712 w 1709737"/>
              <a:gd name="connsiteY31" fmla="*/ 1285875 h 1385888"/>
              <a:gd name="connsiteX32" fmla="*/ 1521618 w 1709737"/>
              <a:gd name="connsiteY32" fmla="*/ 1233488 h 1385888"/>
              <a:gd name="connsiteX33" fmla="*/ 1545431 w 1709737"/>
              <a:gd name="connsiteY33" fmla="*/ 1031082 h 1385888"/>
              <a:gd name="connsiteX34" fmla="*/ 1578768 w 1709737"/>
              <a:gd name="connsiteY34" fmla="*/ 757238 h 1385888"/>
              <a:gd name="connsiteX35" fmla="*/ 1614487 w 1709737"/>
              <a:gd name="connsiteY35" fmla="*/ 450057 h 1385888"/>
              <a:gd name="connsiteX36" fmla="*/ 1631156 w 1709737"/>
              <a:gd name="connsiteY36" fmla="*/ 414338 h 1385888"/>
              <a:gd name="connsiteX37" fmla="*/ 1662112 w 1709737"/>
              <a:gd name="connsiteY37" fmla="*/ 359569 h 1385888"/>
              <a:gd name="connsiteX38" fmla="*/ 1681162 w 1709737"/>
              <a:gd name="connsiteY38" fmla="*/ 316707 h 1385888"/>
              <a:gd name="connsiteX39" fmla="*/ 1700212 w 1709737"/>
              <a:gd name="connsiteY39" fmla="*/ 266700 h 1385888"/>
              <a:gd name="connsiteX40" fmla="*/ 1709737 w 1709737"/>
              <a:gd name="connsiteY40" fmla="*/ 233363 h 1385888"/>
              <a:gd name="connsiteX41" fmla="*/ 1697831 w 1709737"/>
              <a:gd name="connsiteY41" fmla="*/ 211932 h 1385888"/>
              <a:gd name="connsiteX42" fmla="*/ 1654968 w 1709737"/>
              <a:gd name="connsiteY42" fmla="*/ 159544 h 1385888"/>
              <a:gd name="connsiteX43" fmla="*/ 1624012 w 1709737"/>
              <a:gd name="connsiteY43" fmla="*/ 119063 h 1385888"/>
              <a:gd name="connsiteX44" fmla="*/ 1590675 w 1709737"/>
              <a:gd name="connsiteY44" fmla="*/ 85725 h 1385888"/>
              <a:gd name="connsiteX45" fmla="*/ 1545431 w 1709737"/>
              <a:gd name="connsiteY45" fmla="*/ 45244 h 1385888"/>
              <a:gd name="connsiteX46" fmla="*/ 1524000 w 1709737"/>
              <a:gd name="connsiteY46" fmla="*/ 28575 h 1385888"/>
              <a:gd name="connsiteX47" fmla="*/ 1497806 w 1709737"/>
              <a:gd name="connsiteY47" fmla="*/ 14288 h 1385888"/>
              <a:gd name="connsiteX48" fmla="*/ 1478756 w 1709737"/>
              <a:gd name="connsiteY48" fmla="*/ 7144 h 1385888"/>
              <a:gd name="connsiteX49" fmla="*/ 1462087 w 1709737"/>
              <a:gd name="connsiteY49" fmla="*/ 2382 h 1385888"/>
              <a:gd name="connsiteX50" fmla="*/ 1419225 w 1709737"/>
              <a:gd name="connsiteY50" fmla="*/ 0 h 1385888"/>
              <a:gd name="connsiteX51" fmla="*/ 1364456 w 1709737"/>
              <a:gd name="connsiteY51" fmla="*/ 4763 h 1385888"/>
              <a:gd name="connsiteX52" fmla="*/ 1290637 w 1709737"/>
              <a:gd name="connsiteY52" fmla="*/ 16669 h 1385888"/>
              <a:gd name="connsiteX53" fmla="*/ 1212056 w 1709737"/>
              <a:gd name="connsiteY53" fmla="*/ 38100 h 1385888"/>
              <a:gd name="connsiteX54" fmla="*/ 1183481 w 1709737"/>
              <a:gd name="connsiteY54" fmla="*/ 45244 h 1385888"/>
              <a:gd name="connsiteX55" fmla="*/ 983456 w 1709737"/>
              <a:gd name="connsiteY55" fmla="*/ 73819 h 1385888"/>
              <a:gd name="connsiteX56" fmla="*/ 933450 w 1709737"/>
              <a:gd name="connsiteY56" fmla="*/ 80963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09737" h="1385888">
                <a:moveTo>
                  <a:pt x="933450" y="80963"/>
                </a:moveTo>
                <a:lnTo>
                  <a:pt x="633412" y="123825"/>
                </a:lnTo>
                <a:lnTo>
                  <a:pt x="321468" y="166688"/>
                </a:lnTo>
                <a:lnTo>
                  <a:pt x="121443" y="195263"/>
                </a:lnTo>
                <a:lnTo>
                  <a:pt x="0" y="204788"/>
                </a:lnTo>
                <a:lnTo>
                  <a:pt x="45243" y="342900"/>
                </a:lnTo>
                <a:lnTo>
                  <a:pt x="381000" y="304800"/>
                </a:lnTo>
                <a:lnTo>
                  <a:pt x="716756" y="266700"/>
                </a:lnTo>
                <a:lnTo>
                  <a:pt x="1009650" y="233363"/>
                </a:lnTo>
                <a:lnTo>
                  <a:pt x="1276350" y="204788"/>
                </a:lnTo>
                <a:lnTo>
                  <a:pt x="1297781" y="204788"/>
                </a:lnTo>
                <a:lnTo>
                  <a:pt x="1319212" y="209550"/>
                </a:lnTo>
                <a:lnTo>
                  <a:pt x="1335881" y="216694"/>
                </a:lnTo>
                <a:lnTo>
                  <a:pt x="1345406" y="223838"/>
                </a:lnTo>
                <a:lnTo>
                  <a:pt x="1354931" y="238125"/>
                </a:lnTo>
                <a:lnTo>
                  <a:pt x="1364456" y="257175"/>
                </a:lnTo>
                <a:lnTo>
                  <a:pt x="1369218" y="288132"/>
                </a:lnTo>
                <a:lnTo>
                  <a:pt x="1347787" y="552450"/>
                </a:lnTo>
                <a:lnTo>
                  <a:pt x="1328737" y="647700"/>
                </a:lnTo>
                <a:lnTo>
                  <a:pt x="1321593" y="711994"/>
                </a:lnTo>
                <a:lnTo>
                  <a:pt x="1300162" y="1100138"/>
                </a:lnTo>
                <a:lnTo>
                  <a:pt x="1281112" y="1221582"/>
                </a:lnTo>
                <a:lnTo>
                  <a:pt x="1288256" y="1278732"/>
                </a:lnTo>
                <a:lnTo>
                  <a:pt x="1302543" y="1321594"/>
                </a:lnTo>
                <a:lnTo>
                  <a:pt x="1323975" y="1350169"/>
                </a:lnTo>
                <a:lnTo>
                  <a:pt x="1347787" y="1373982"/>
                </a:lnTo>
                <a:lnTo>
                  <a:pt x="1371600" y="1381125"/>
                </a:lnTo>
                <a:lnTo>
                  <a:pt x="1402556" y="1385888"/>
                </a:lnTo>
                <a:lnTo>
                  <a:pt x="1440656" y="1371600"/>
                </a:lnTo>
                <a:lnTo>
                  <a:pt x="1469231" y="1350169"/>
                </a:lnTo>
                <a:lnTo>
                  <a:pt x="1493043" y="1323975"/>
                </a:lnTo>
                <a:lnTo>
                  <a:pt x="1509712" y="1285875"/>
                </a:lnTo>
                <a:lnTo>
                  <a:pt x="1521618" y="1233488"/>
                </a:lnTo>
                <a:lnTo>
                  <a:pt x="1545431" y="1031082"/>
                </a:lnTo>
                <a:lnTo>
                  <a:pt x="1578768" y="757238"/>
                </a:lnTo>
                <a:lnTo>
                  <a:pt x="1614487" y="450057"/>
                </a:lnTo>
                <a:lnTo>
                  <a:pt x="1631156" y="414338"/>
                </a:lnTo>
                <a:lnTo>
                  <a:pt x="1662112" y="359569"/>
                </a:lnTo>
                <a:lnTo>
                  <a:pt x="1681162" y="316707"/>
                </a:lnTo>
                <a:lnTo>
                  <a:pt x="1700212" y="266700"/>
                </a:lnTo>
                <a:lnTo>
                  <a:pt x="1709737" y="233363"/>
                </a:lnTo>
                <a:lnTo>
                  <a:pt x="1697831" y="211932"/>
                </a:lnTo>
                <a:lnTo>
                  <a:pt x="1654968" y="159544"/>
                </a:lnTo>
                <a:lnTo>
                  <a:pt x="1624012" y="119063"/>
                </a:lnTo>
                <a:lnTo>
                  <a:pt x="1590675" y="85725"/>
                </a:lnTo>
                <a:lnTo>
                  <a:pt x="1545431" y="45244"/>
                </a:lnTo>
                <a:lnTo>
                  <a:pt x="1524000" y="28575"/>
                </a:lnTo>
                <a:lnTo>
                  <a:pt x="1497806" y="14288"/>
                </a:lnTo>
                <a:lnTo>
                  <a:pt x="1478756" y="7144"/>
                </a:lnTo>
                <a:lnTo>
                  <a:pt x="1462087" y="2382"/>
                </a:lnTo>
                <a:lnTo>
                  <a:pt x="1419225" y="0"/>
                </a:lnTo>
                <a:lnTo>
                  <a:pt x="1364456" y="4763"/>
                </a:lnTo>
                <a:lnTo>
                  <a:pt x="1290637" y="16669"/>
                </a:lnTo>
                <a:lnTo>
                  <a:pt x="1212056" y="38100"/>
                </a:lnTo>
                <a:lnTo>
                  <a:pt x="1183481" y="45244"/>
                </a:lnTo>
                <a:lnTo>
                  <a:pt x="983456" y="73819"/>
                </a:lnTo>
                <a:lnTo>
                  <a:pt x="933450" y="809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949E41B-5238-45D0-AA68-B29194DAA59D}"/>
              </a:ext>
            </a:extLst>
          </p:cNvPr>
          <p:cNvSpPr/>
          <p:nvPr/>
        </p:nvSpPr>
        <p:spPr>
          <a:xfrm>
            <a:off x="4291013" y="5076825"/>
            <a:ext cx="1355725" cy="276225"/>
          </a:xfrm>
          <a:custGeom>
            <a:avLst/>
            <a:gdLst>
              <a:gd name="connsiteX0" fmla="*/ 950118 w 1354931"/>
              <a:gd name="connsiteY0" fmla="*/ 35719 h 276225"/>
              <a:gd name="connsiteX1" fmla="*/ 535781 w 1354931"/>
              <a:gd name="connsiteY1" fmla="*/ 73819 h 276225"/>
              <a:gd name="connsiteX2" fmla="*/ 0 w 1354931"/>
              <a:gd name="connsiteY2" fmla="*/ 123825 h 276225"/>
              <a:gd name="connsiteX3" fmla="*/ 33337 w 1354931"/>
              <a:gd name="connsiteY3" fmla="*/ 276225 h 276225"/>
              <a:gd name="connsiteX4" fmla="*/ 347662 w 1354931"/>
              <a:gd name="connsiteY4" fmla="*/ 242888 h 276225"/>
              <a:gd name="connsiteX5" fmla="*/ 783431 w 1354931"/>
              <a:gd name="connsiteY5" fmla="*/ 192881 h 276225"/>
              <a:gd name="connsiteX6" fmla="*/ 1295400 w 1354931"/>
              <a:gd name="connsiteY6" fmla="*/ 133350 h 276225"/>
              <a:gd name="connsiteX7" fmla="*/ 1354931 w 1354931"/>
              <a:gd name="connsiteY7" fmla="*/ 133350 h 276225"/>
              <a:gd name="connsiteX8" fmla="*/ 1352550 w 1354931"/>
              <a:gd name="connsiteY8" fmla="*/ 0 h 276225"/>
              <a:gd name="connsiteX9" fmla="*/ 1095375 w 1354931"/>
              <a:gd name="connsiteY9" fmla="*/ 23813 h 276225"/>
              <a:gd name="connsiteX10" fmla="*/ 950118 w 1354931"/>
              <a:gd name="connsiteY10" fmla="*/ 35719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931" h="276225">
                <a:moveTo>
                  <a:pt x="950118" y="35719"/>
                </a:moveTo>
                <a:lnTo>
                  <a:pt x="535781" y="73819"/>
                </a:lnTo>
                <a:lnTo>
                  <a:pt x="0" y="123825"/>
                </a:lnTo>
                <a:lnTo>
                  <a:pt x="33337" y="276225"/>
                </a:lnTo>
                <a:lnTo>
                  <a:pt x="347662" y="242888"/>
                </a:lnTo>
                <a:lnTo>
                  <a:pt x="783431" y="192881"/>
                </a:lnTo>
                <a:lnTo>
                  <a:pt x="1295400" y="133350"/>
                </a:lnTo>
                <a:lnTo>
                  <a:pt x="1354931" y="133350"/>
                </a:lnTo>
                <a:cubicBezTo>
                  <a:pt x="1354137" y="88900"/>
                  <a:pt x="1353344" y="44450"/>
                  <a:pt x="1352550" y="0"/>
                </a:cubicBezTo>
                <a:lnTo>
                  <a:pt x="1095375" y="23813"/>
                </a:lnTo>
                <a:lnTo>
                  <a:pt x="950118" y="357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104E2D5-40EE-45F9-9625-93ABDF674188}"/>
              </a:ext>
            </a:extLst>
          </p:cNvPr>
          <p:cNvSpPr/>
          <p:nvPr/>
        </p:nvSpPr>
        <p:spPr>
          <a:xfrm>
            <a:off x="4352925" y="5610225"/>
            <a:ext cx="1249363" cy="274638"/>
          </a:xfrm>
          <a:custGeom>
            <a:avLst/>
            <a:gdLst>
              <a:gd name="connsiteX0" fmla="*/ 842963 w 1250156"/>
              <a:gd name="connsiteY0" fmla="*/ 45244 h 273844"/>
              <a:gd name="connsiteX1" fmla="*/ 642938 w 1250156"/>
              <a:gd name="connsiteY1" fmla="*/ 71438 h 273844"/>
              <a:gd name="connsiteX2" fmla="*/ 469106 w 1250156"/>
              <a:gd name="connsiteY2" fmla="*/ 97631 h 273844"/>
              <a:gd name="connsiteX3" fmla="*/ 345281 w 1250156"/>
              <a:gd name="connsiteY3" fmla="*/ 116681 h 273844"/>
              <a:gd name="connsiteX4" fmla="*/ 278606 w 1250156"/>
              <a:gd name="connsiteY4" fmla="*/ 123825 h 273844"/>
              <a:gd name="connsiteX5" fmla="*/ 209550 w 1250156"/>
              <a:gd name="connsiteY5" fmla="*/ 128588 h 273844"/>
              <a:gd name="connsiteX6" fmla="*/ 135731 w 1250156"/>
              <a:gd name="connsiteY6" fmla="*/ 130969 h 273844"/>
              <a:gd name="connsiteX7" fmla="*/ 0 w 1250156"/>
              <a:gd name="connsiteY7" fmla="*/ 111919 h 273844"/>
              <a:gd name="connsiteX8" fmla="*/ 16669 w 1250156"/>
              <a:gd name="connsiteY8" fmla="*/ 245269 h 273844"/>
              <a:gd name="connsiteX9" fmla="*/ 114300 w 1250156"/>
              <a:gd name="connsiteY9" fmla="*/ 266700 h 273844"/>
              <a:gd name="connsiteX10" fmla="*/ 150019 w 1250156"/>
              <a:gd name="connsiteY10" fmla="*/ 271463 h 273844"/>
              <a:gd name="connsiteX11" fmla="*/ 178594 w 1250156"/>
              <a:gd name="connsiteY11" fmla="*/ 273844 h 273844"/>
              <a:gd name="connsiteX12" fmla="*/ 219075 w 1250156"/>
              <a:gd name="connsiteY12" fmla="*/ 273844 h 273844"/>
              <a:gd name="connsiteX13" fmla="*/ 285750 w 1250156"/>
              <a:gd name="connsiteY13" fmla="*/ 264319 h 273844"/>
              <a:gd name="connsiteX14" fmla="*/ 423863 w 1250156"/>
              <a:gd name="connsiteY14" fmla="*/ 240506 h 273844"/>
              <a:gd name="connsiteX15" fmla="*/ 645319 w 1250156"/>
              <a:gd name="connsiteY15" fmla="*/ 207169 h 273844"/>
              <a:gd name="connsiteX16" fmla="*/ 859631 w 1250156"/>
              <a:gd name="connsiteY16" fmla="*/ 183356 h 273844"/>
              <a:gd name="connsiteX17" fmla="*/ 1035844 w 1250156"/>
              <a:gd name="connsiteY17" fmla="*/ 166688 h 273844"/>
              <a:gd name="connsiteX18" fmla="*/ 1143000 w 1250156"/>
              <a:gd name="connsiteY18" fmla="*/ 164306 h 273844"/>
              <a:gd name="connsiteX19" fmla="*/ 1250156 w 1250156"/>
              <a:gd name="connsiteY19" fmla="*/ 173831 h 273844"/>
              <a:gd name="connsiteX20" fmla="*/ 1250156 w 1250156"/>
              <a:gd name="connsiteY20" fmla="*/ 0 h 273844"/>
              <a:gd name="connsiteX21" fmla="*/ 1035844 w 1250156"/>
              <a:gd name="connsiteY21" fmla="*/ 21431 h 273844"/>
              <a:gd name="connsiteX22" fmla="*/ 842963 w 1250156"/>
              <a:gd name="connsiteY22" fmla="*/ 45244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0156" h="273844">
                <a:moveTo>
                  <a:pt x="842963" y="45244"/>
                </a:moveTo>
                <a:lnTo>
                  <a:pt x="642938" y="71438"/>
                </a:lnTo>
                <a:lnTo>
                  <a:pt x="469106" y="97631"/>
                </a:lnTo>
                <a:lnTo>
                  <a:pt x="345281" y="116681"/>
                </a:lnTo>
                <a:lnTo>
                  <a:pt x="278606" y="123825"/>
                </a:lnTo>
                <a:lnTo>
                  <a:pt x="209550" y="128588"/>
                </a:lnTo>
                <a:lnTo>
                  <a:pt x="135731" y="130969"/>
                </a:lnTo>
                <a:lnTo>
                  <a:pt x="0" y="111919"/>
                </a:lnTo>
                <a:lnTo>
                  <a:pt x="16669" y="245269"/>
                </a:lnTo>
                <a:lnTo>
                  <a:pt x="114300" y="266700"/>
                </a:lnTo>
                <a:lnTo>
                  <a:pt x="150019" y="271463"/>
                </a:lnTo>
                <a:lnTo>
                  <a:pt x="178594" y="273844"/>
                </a:lnTo>
                <a:lnTo>
                  <a:pt x="219075" y="273844"/>
                </a:lnTo>
                <a:lnTo>
                  <a:pt x="285750" y="264319"/>
                </a:lnTo>
                <a:lnTo>
                  <a:pt x="423863" y="240506"/>
                </a:lnTo>
                <a:lnTo>
                  <a:pt x="645319" y="207169"/>
                </a:lnTo>
                <a:lnTo>
                  <a:pt x="859631" y="183356"/>
                </a:lnTo>
                <a:lnTo>
                  <a:pt x="1035844" y="166688"/>
                </a:lnTo>
                <a:lnTo>
                  <a:pt x="1143000" y="164306"/>
                </a:lnTo>
                <a:lnTo>
                  <a:pt x="1250156" y="173831"/>
                </a:lnTo>
                <a:lnTo>
                  <a:pt x="1250156" y="0"/>
                </a:lnTo>
                <a:lnTo>
                  <a:pt x="1035844" y="21431"/>
                </a:lnTo>
                <a:lnTo>
                  <a:pt x="842963" y="45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7FC2C0-FC17-4415-BAF8-924BA573A9CD}"/>
              </a:ext>
            </a:extLst>
          </p:cNvPr>
          <p:cNvGrpSpPr>
            <a:grpSpLocks/>
          </p:cNvGrpSpPr>
          <p:nvPr/>
        </p:nvGrpSpPr>
        <p:grpSpPr bwMode="auto">
          <a:xfrm>
            <a:off x="2765425" y="1443038"/>
            <a:ext cx="4754563" cy="4597400"/>
            <a:chOff x="2895600" y="1595438"/>
            <a:chExt cx="4754563" cy="4597400"/>
          </a:xfrm>
        </p:grpSpPr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6BB44D1E-A9C0-47B0-85A3-BEE56009124D}"/>
                </a:ext>
              </a:extLst>
            </p:cNvPr>
            <p:cNvSpPr/>
            <p:nvPr/>
          </p:nvSpPr>
          <p:spPr>
            <a:xfrm>
              <a:off x="3230563" y="20193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35477B13-FB2E-48CD-BA68-33A3D23E2092}"/>
                </a:ext>
              </a:extLst>
            </p:cNvPr>
            <p:cNvSpPr/>
            <p:nvPr/>
          </p:nvSpPr>
          <p:spPr>
            <a:xfrm>
              <a:off x="3995738" y="18399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5">
              <a:extLst>
                <a:ext uri="{FF2B5EF4-FFF2-40B4-BE49-F238E27FC236}">
                  <a16:creationId xmlns:a16="http://schemas.microsoft.com/office/drawing/2014/main" id="{E437A375-5B18-41D5-B5AA-2EAF0BF4ED1D}"/>
                </a:ext>
              </a:extLst>
            </p:cNvPr>
            <p:cNvSpPr/>
            <p:nvPr/>
          </p:nvSpPr>
          <p:spPr>
            <a:xfrm>
              <a:off x="5295900" y="15954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F554CB8C-030E-4DF4-8C82-FC1679886BEA}"/>
                </a:ext>
              </a:extLst>
            </p:cNvPr>
            <p:cNvSpPr/>
            <p:nvPr/>
          </p:nvSpPr>
          <p:spPr>
            <a:xfrm>
              <a:off x="3748088" y="28019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55FEADFF-F2C9-41D8-8862-0D6579744DF6}"/>
                </a:ext>
              </a:extLst>
            </p:cNvPr>
            <p:cNvSpPr/>
            <p:nvPr/>
          </p:nvSpPr>
          <p:spPr>
            <a:xfrm>
              <a:off x="3971925" y="26209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0">
              <a:extLst>
                <a:ext uri="{FF2B5EF4-FFF2-40B4-BE49-F238E27FC236}">
                  <a16:creationId xmlns:a16="http://schemas.microsoft.com/office/drawing/2014/main" id="{9C28903A-3FB4-4C4E-B15A-C125A6A09721}"/>
                </a:ext>
              </a:extLst>
            </p:cNvPr>
            <p:cNvSpPr/>
            <p:nvPr/>
          </p:nvSpPr>
          <p:spPr>
            <a:xfrm>
              <a:off x="4078288" y="30464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1">
              <a:extLst>
                <a:ext uri="{FF2B5EF4-FFF2-40B4-BE49-F238E27FC236}">
                  <a16:creationId xmlns:a16="http://schemas.microsoft.com/office/drawing/2014/main" id="{45CC5F5F-E68E-493C-8275-23C76E8C80B4}"/>
                </a:ext>
              </a:extLst>
            </p:cNvPr>
            <p:cNvSpPr/>
            <p:nvPr/>
          </p:nvSpPr>
          <p:spPr>
            <a:xfrm>
              <a:off x="4179888" y="34686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B303192A-5B0D-4981-A2F1-52A5FD3198BB}"/>
                </a:ext>
              </a:extLst>
            </p:cNvPr>
            <p:cNvSpPr/>
            <p:nvPr/>
          </p:nvSpPr>
          <p:spPr>
            <a:xfrm>
              <a:off x="2895600" y="39163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CB900066-AA5F-4EAA-882B-57C72AA3E0BC}"/>
                </a:ext>
              </a:extLst>
            </p:cNvPr>
            <p:cNvSpPr/>
            <p:nvPr/>
          </p:nvSpPr>
          <p:spPr>
            <a:xfrm>
              <a:off x="2995613" y="37338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59F56A16-7D1E-464E-89FD-4E5C19D2AA1E}"/>
                </a:ext>
              </a:extLst>
            </p:cNvPr>
            <p:cNvSpPr/>
            <p:nvPr/>
          </p:nvSpPr>
          <p:spPr>
            <a:xfrm>
              <a:off x="5167313" y="37417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5">
              <a:extLst>
                <a:ext uri="{FF2B5EF4-FFF2-40B4-BE49-F238E27FC236}">
                  <a16:creationId xmlns:a16="http://schemas.microsoft.com/office/drawing/2014/main" id="{A461A129-4D1E-49B8-B410-B3B19B3950D4}"/>
                </a:ext>
              </a:extLst>
            </p:cNvPr>
            <p:cNvSpPr/>
            <p:nvPr/>
          </p:nvSpPr>
          <p:spPr>
            <a:xfrm>
              <a:off x="4052888" y="47736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6">
              <a:extLst>
                <a:ext uri="{FF2B5EF4-FFF2-40B4-BE49-F238E27FC236}">
                  <a16:creationId xmlns:a16="http://schemas.microsoft.com/office/drawing/2014/main" id="{7339DCB6-CD10-474F-852F-8CDF7E16D5FB}"/>
                </a:ext>
              </a:extLst>
            </p:cNvPr>
            <p:cNvSpPr/>
            <p:nvPr/>
          </p:nvSpPr>
          <p:spPr>
            <a:xfrm>
              <a:off x="4376738" y="46974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D846465B-6B51-44D7-87A7-767E7E460BED}"/>
                </a:ext>
              </a:extLst>
            </p:cNvPr>
            <p:cNvSpPr/>
            <p:nvPr/>
          </p:nvSpPr>
          <p:spPr>
            <a:xfrm>
              <a:off x="4443413" y="52292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4FAD0A72-0647-4A74-93DA-2FCF4FADA1B4}"/>
                </a:ext>
              </a:extLst>
            </p:cNvPr>
            <p:cNvSpPr/>
            <p:nvPr/>
          </p:nvSpPr>
          <p:spPr>
            <a:xfrm>
              <a:off x="4505325" y="57626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3D31F785-974D-4849-94A1-8E6E3F09781E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3FBDC7E4-B582-43C6-9398-DB2A6D0E0215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A9578710-40D6-4B84-9130-3B4A6A8B7A9F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1374B843-6423-4A89-BB41-1DA97735D868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8">
              <a:extLst>
                <a:ext uri="{FF2B5EF4-FFF2-40B4-BE49-F238E27FC236}">
                  <a16:creationId xmlns:a16="http://schemas.microsoft.com/office/drawing/2014/main" id="{338D2B95-F819-41A1-BD66-3A87B4731E15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29BE948C-9981-4BF7-8B6F-0F1A20B3C40C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0">
              <a:extLst>
                <a:ext uri="{FF2B5EF4-FFF2-40B4-BE49-F238E27FC236}">
                  <a16:creationId xmlns:a16="http://schemas.microsoft.com/office/drawing/2014/main" id="{C9B59512-7193-4B97-A352-6B1131FF15A9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1">
              <a:extLst>
                <a:ext uri="{FF2B5EF4-FFF2-40B4-BE49-F238E27FC236}">
                  <a16:creationId xmlns:a16="http://schemas.microsoft.com/office/drawing/2014/main" id="{203C87EE-26BA-408E-8E74-1EEF72430826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2">
              <a:extLst>
                <a:ext uri="{FF2B5EF4-FFF2-40B4-BE49-F238E27FC236}">
                  <a16:creationId xmlns:a16="http://schemas.microsoft.com/office/drawing/2014/main" id="{DA9143C5-F7C0-42B9-A7C9-D43E5B8E3EC6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3">
              <a:extLst>
                <a:ext uri="{FF2B5EF4-FFF2-40B4-BE49-F238E27FC236}">
                  <a16:creationId xmlns:a16="http://schemas.microsoft.com/office/drawing/2014/main" id="{407C2E39-9B0F-4644-862A-A548337745D1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D42C51FC-8C36-41FE-B58B-D0F4FE1EA3D9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D60DEB3B-500E-46CD-935B-2492A1F31326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6">
              <a:extLst>
                <a:ext uri="{FF2B5EF4-FFF2-40B4-BE49-F238E27FC236}">
                  <a16:creationId xmlns:a16="http://schemas.microsoft.com/office/drawing/2014/main" id="{A5184EBD-C641-49B6-8494-1427427BC34A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5AD452A0-B675-45A1-86BA-E1D8F781E2AA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4A3F6B40-CC09-41BF-BA24-9430F6E13CBB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FE9B9E6A-5CF8-46B2-A162-904B5813719B}"/>
              </a:ext>
            </a:extLst>
          </p:cNvPr>
          <p:cNvSpPr/>
          <p:nvPr/>
        </p:nvSpPr>
        <p:spPr>
          <a:xfrm>
            <a:off x="3040063" y="1662113"/>
            <a:ext cx="1104900" cy="352425"/>
          </a:xfrm>
          <a:custGeom>
            <a:avLst/>
            <a:gdLst>
              <a:gd name="connsiteX0" fmla="*/ 183357 w 1104900"/>
              <a:gd name="connsiteY0" fmla="*/ 171450 h 352425"/>
              <a:gd name="connsiteX1" fmla="*/ 664369 w 1104900"/>
              <a:gd name="connsiteY1" fmla="*/ 50006 h 352425"/>
              <a:gd name="connsiteX2" fmla="*/ 688182 w 1104900"/>
              <a:gd name="connsiteY2" fmla="*/ 28575 h 352425"/>
              <a:gd name="connsiteX3" fmla="*/ 711994 w 1104900"/>
              <a:gd name="connsiteY3" fmla="*/ 11906 h 352425"/>
              <a:gd name="connsiteX4" fmla="*/ 740569 w 1104900"/>
              <a:gd name="connsiteY4" fmla="*/ 0 h 352425"/>
              <a:gd name="connsiteX5" fmla="*/ 769144 w 1104900"/>
              <a:gd name="connsiteY5" fmla="*/ 0 h 352425"/>
              <a:gd name="connsiteX6" fmla="*/ 795338 w 1104900"/>
              <a:gd name="connsiteY6" fmla="*/ 2381 h 352425"/>
              <a:gd name="connsiteX7" fmla="*/ 854869 w 1104900"/>
              <a:gd name="connsiteY7" fmla="*/ 26193 h 352425"/>
              <a:gd name="connsiteX8" fmla="*/ 1069182 w 1104900"/>
              <a:gd name="connsiteY8" fmla="*/ 142875 h 352425"/>
              <a:gd name="connsiteX9" fmla="*/ 1097757 w 1104900"/>
              <a:gd name="connsiteY9" fmla="*/ 161925 h 352425"/>
              <a:gd name="connsiteX10" fmla="*/ 1104900 w 1104900"/>
              <a:gd name="connsiteY10" fmla="*/ 171450 h 352425"/>
              <a:gd name="connsiteX11" fmla="*/ 1104900 w 1104900"/>
              <a:gd name="connsiteY11" fmla="*/ 185737 h 352425"/>
              <a:gd name="connsiteX12" fmla="*/ 1100138 w 1104900"/>
              <a:gd name="connsiteY12" fmla="*/ 207168 h 352425"/>
              <a:gd name="connsiteX13" fmla="*/ 1085850 w 1104900"/>
              <a:gd name="connsiteY13" fmla="*/ 233362 h 352425"/>
              <a:gd name="connsiteX14" fmla="*/ 1073944 w 1104900"/>
              <a:gd name="connsiteY14" fmla="*/ 252412 h 352425"/>
              <a:gd name="connsiteX15" fmla="*/ 676275 w 1104900"/>
              <a:gd name="connsiteY15" fmla="*/ 230981 h 352425"/>
              <a:gd name="connsiteX16" fmla="*/ 616744 w 1104900"/>
              <a:gd name="connsiteY16" fmla="*/ 238125 h 352425"/>
              <a:gd name="connsiteX17" fmla="*/ 61913 w 1104900"/>
              <a:gd name="connsiteY17" fmla="*/ 352425 h 352425"/>
              <a:gd name="connsiteX18" fmla="*/ 0 w 1104900"/>
              <a:gd name="connsiteY18" fmla="*/ 209550 h 352425"/>
              <a:gd name="connsiteX19" fmla="*/ 183357 w 1104900"/>
              <a:gd name="connsiteY1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4900" h="352425">
                <a:moveTo>
                  <a:pt x="183357" y="171450"/>
                </a:moveTo>
                <a:lnTo>
                  <a:pt x="664369" y="50006"/>
                </a:lnTo>
                <a:lnTo>
                  <a:pt x="688182" y="28575"/>
                </a:lnTo>
                <a:lnTo>
                  <a:pt x="711994" y="11906"/>
                </a:lnTo>
                <a:lnTo>
                  <a:pt x="740569" y="0"/>
                </a:lnTo>
                <a:lnTo>
                  <a:pt x="769144" y="0"/>
                </a:lnTo>
                <a:lnTo>
                  <a:pt x="795338" y="2381"/>
                </a:lnTo>
                <a:lnTo>
                  <a:pt x="854869" y="26193"/>
                </a:lnTo>
                <a:lnTo>
                  <a:pt x="1069182" y="142875"/>
                </a:lnTo>
                <a:lnTo>
                  <a:pt x="1097757" y="161925"/>
                </a:lnTo>
                <a:lnTo>
                  <a:pt x="1104900" y="171450"/>
                </a:lnTo>
                <a:lnTo>
                  <a:pt x="1104900" y="185737"/>
                </a:lnTo>
                <a:lnTo>
                  <a:pt x="1100138" y="207168"/>
                </a:lnTo>
                <a:lnTo>
                  <a:pt x="1085850" y="233362"/>
                </a:lnTo>
                <a:lnTo>
                  <a:pt x="1073944" y="252412"/>
                </a:lnTo>
                <a:lnTo>
                  <a:pt x="676275" y="230981"/>
                </a:lnTo>
                <a:lnTo>
                  <a:pt x="616744" y="238125"/>
                </a:lnTo>
                <a:lnTo>
                  <a:pt x="61913" y="352425"/>
                </a:lnTo>
                <a:lnTo>
                  <a:pt x="0" y="209550"/>
                </a:lnTo>
                <a:lnTo>
                  <a:pt x="183357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CE538F7-0ACE-4338-97A6-5463A362F186}"/>
              </a:ext>
            </a:extLst>
          </p:cNvPr>
          <p:cNvSpPr/>
          <p:nvPr/>
        </p:nvSpPr>
        <p:spPr>
          <a:xfrm>
            <a:off x="3579813" y="1876425"/>
            <a:ext cx="533400" cy="914400"/>
          </a:xfrm>
          <a:custGeom>
            <a:avLst/>
            <a:gdLst>
              <a:gd name="connsiteX0" fmla="*/ 414337 w 533400"/>
              <a:gd name="connsiteY0" fmla="*/ 242888 h 914400"/>
              <a:gd name="connsiteX1" fmla="*/ 111919 w 533400"/>
              <a:gd name="connsiteY1" fmla="*/ 850106 h 914400"/>
              <a:gd name="connsiteX2" fmla="*/ 90487 w 533400"/>
              <a:gd name="connsiteY2" fmla="*/ 897731 h 914400"/>
              <a:gd name="connsiteX3" fmla="*/ 90487 w 533400"/>
              <a:gd name="connsiteY3" fmla="*/ 914400 h 914400"/>
              <a:gd name="connsiteX4" fmla="*/ 9525 w 533400"/>
              <a:gd name="connsiteY4" fmla="*/ 914400 h 914400"/>
              <a:gd name="connsiteX5" fmla="*/ 0 w 533400"/>
              <a:gd name="connsiteY5" fmla="*/ 897731 h 914400"/>
              <a:gd name="connsiteX6" fmla="*/ 16669 w 533400"/>
              <a:gd name="connsiteY6" fmla="*/ 814388 h 914400"/>
              <a:gd name="connsiteX7" fmla="*/ 78581 w 533400"/>
              <a:gd name="connsiteY7" fmla="*/ 552450 h 914400"/>
              <a:gd name="connsiteX8" fmla="*/ 130969 w 533400"/>
              <a:gd name="connsiteY8" fmla="*/ 319088 h 914400"/>
              <a:gd name="connsiteX9" fmla="*/ 188119 w 533400"/>
              <a:gd name="connsiteY9" fmla="*/ 92869 h 914400"/>
              <a:gd name="connsiteX10" fmla="*/ 188119 w 533400"/>
              <a:gd name="connsiteY10" fmla="*/ 64294 h 914400"/>
              <a:gd name="connsiteX11" fmla="*/ 183356 w 533400"/>
              <a:gd name="connsiteY11" fmla="*/ 42863 h 914400"/>
              <a:gd name="connsiteX12" fmla="*/ 171450 w 533400"/>
              <a:gd name="connsiteY12" fmla="*/ 30956 h 914400"/>
              <a:gd name="connsiteX13" fmla="*/ 152400 w 533400"/>
              <a:gd name="connsiteY13" fmla="*/ 16669 h 914400"/>
              <a:gd name="connsiteX14" fmla="*/ 133350 w 533400"/>
              <a:gd name="connsiteY14" fmla="*/ 0 h 914400"/>
              <a:gd name="connsiteX15" fmla="*/ 531019 w 533400"/>
              <a:gd name="connsiteY15" fmla="*/ 19050 h 914400"/>
              <a:gd name="connsiteX16" fmla="*/ 533400 w 533400"/>
              <a:gd name="connsiteY16" fmla="*/ 35719 h 914400"/>
              <a:gd name="connsiteX17" fmla="*/ 519112 w 533400"/>
              <a:gd name="connsiteY17" fmla="*/ 52388 h 914400"/>
              <a:gd name="connsiteX18" fmla="*/ 490537 w 533400"/>
              <a:gd name="connsiteY18" fmla="*/ 83344 h 914400"/>
              <a:gd name="connsiteX19" fmla="*/ 414337 w 533400"/>
              <a:gd name="connsiteY19" fmla="*/ 242888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14400">
                <a:moveTo>
                  <a:pt x="414337" y="242888"/>
                </a:moveTo>
                <a:lnTo>
                  <a:pt x="111919" y="850106"/>
                </a:lnTo>
                <a:lnTo>
                  <a:pt x="90487" y="897731"/>
                </a:lnTo>
                <a:lnTo>
                  <a:pt x="90487" y="914400"/>
                </a:lnTo>
                <a:lnTo>
                  <a:pt x="9525" y="914400"/>
                </a:lnTo>
                <a:lnTo>
                  <a:pt x="0" y="897731"/>
                </a:lnTo>
                <a:lnTo>
                  <a:pt x="16669" y="814388"/>
                </a:lnTo>
                <a:lnTo>
                  <a:pt x="78581" y="552450"/>
                </a:lnTo>
                <a:lnTo>
                  <a:pt x="130969" y="319088"/>
                </a:lnTo>
                <a:lnTo>
                  <a:pt x="188119" y="92869"/>
                </a:lnTo>
                <a:lnTo>
                  <a:pt x="188119" y="64294"/>
                </a:lnTo>
                <a:lnTo>
                  <a:pt x="183356" y="42863"/>
                </a:lnTo>
                <a:lnTo>
                  <a:pt x="171450" y="30956"/>
                </a:lnTo>
                <a:lnTo>
                  <a:pt x="152400" y="16669"/>
                </a:lnTo>
                <a:lnTo>
                  <a:pt x="133350" y="0"/>
                </a:lnTo>
                <a:lnTo>
                  <a:pt x="531019" y="19050"/>
                </a:lnTo>
                <a:lnTo>
                  <a:pt x="533400" y="35719"/>
                </a:lnTo>
                <a:lnTo>
                  <a:pt x="519112" y="52388"/>
                </a:lnTo>
                <a:lnTo>
                  <a:pt x="490537" y="83344"/>
                </a:lnTo>
                <a:lnTo>
                  <a:pt x="414337" y="242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A24F898-8C77-4096-B894-873FF7DEADCC}"/>
              </a:ext>
            </a:extLst>
          </p:cNvPr>
          <p:cNvSpPr/>
          <p:nvPr/>
        </p:nvSpPr>
        <p:spPr>
          <a:xfrm>
            <a:off x="3575050" y="2767013"/>
            <a:ext cx="568325" cy="939800"/>
          </a:xfrm>
          <a:custGeom>
            <a:avLst/>
            <a:gdLst>
              <a:gd name="connsiteX0" fmla="*/ 169069 w 569119"/>
              <a:gd name="connsiteY0" fmla="*/ 371475 h 940593"/>
              <a:gd name="connsiteX1" fmla="*/ 133350 w 569119"/>
              <a:gd name="connsiteY1" fmla="*/ 307181 h 940593"/>
              <a:gd name="connsiteX2" fmla="*/ 97632 w 569119"/>
              <a:gd name="connsiteY2" fmla="*/ 240506 h 940593"/>
              <a:gd name="connsiteX3" fmla="*/ 69057 w 569119"/>
              <a:gd name="connsiteY3" fmla="*/ 185737 h 940593"/>
              <a:gd name="connsiteX4" fmla="*/ 40482 w 569119"/>
              <a:gd name="connsiteY4" fmla="*/ 135731 h 940593"/>
              <a:gd name="connsiteX5" fmla="*/ 19050 w 569119"/>
              <a:gd name="connsiteY5" fmla="*/ 100012 h 940593"/>
              <a:gd name="connsiteX6" fmla="*/ 7144 w 569119"/>
              <a:gd name="connsiteY6" fmla="*/ 71437 h 940593"/>
              <a:gd name="connsiteX7" fmla="*/ 2382 w 569119"/>
              <a:gd name="connsiteY7" fmla="*/ 59531 h 940593"/>
              <a:gd name="connsiteX8" fmla="*/ 0 w 569119"/>
              <a:gd name="connsiteY8" fmla="*/ 33337 h 940593"/>
              <a:gd name="connsiteX9" fmla="*/ 4763 w 569119"/>
              <a:gd name="connsiteY9" fmla="*/ 7143 h 940593"/>
              <a:gd name="connsiteX10" fmla="*/ 100013 w 569119"/>
              <a:gd name="connsiteY10" fmla="*/ 0 h 940593"/>
              <a:gd name="connsiteX11" fmla="*/ 102394 w 569119"/>
              <a:gd name="connsiteY11" fmla="*/ 28575 h 940593"/>
              <a:gd name="connsiteX12" fmla="*/ 114300 w 569119"/>
              <a:gd name="connsiteY12" fmla="*/ 50006 h 940593"/>
              <a:gd name="connsiteX13" fmla="*/ 161925 w 569119"/>
              <a:gd name="connsiteY13" fmla="*/ 102393 h 940593"/>
              <a:gd name="connsiteX14" fmla="*/ 211932 w 569119"/>
              <a:gd name="connsiteY14" fmla="*/ 159543 h 940593"/>
              <a:gd name="connsiteX15" fmla="*/ 264319 w 569119"/>
              <a:gd name="connsiteY15" fmla="*/ 221456 h 940593"/>
              <a:gd name="connsiteX16" fmla="*/ 307182 w 569119"/>
              <a:gd name="connsiteY16" fmla="*/ 276225 h 940593"/>
              <a:gd name="connsiteX17" fmla="*/ 342900 w 569119"/>
              <a:gd name="connsiteY17" fmla="*/ 321468 h 940593"/>
              <a:gd name="connsiteX18" fmla="*/ 388144 w 569119"/>
              <a:gd name="connsiteY18" fmla="*/ 390525 h 940593"/>
              <a:gd name="connsiteX19" fmla="*/ 431007 w 569119"/>
              <a:gd name="connsiteY19" fmla="*/ 457200 h 940593"/>
              <a:gd name="connsiteX20" fmla="*/ 459582 w 569119"/>
              <a:gd name="connsiteY20" fmla="*/ 507206 h 940593"/>
              <a:gd name="connsiteX21" fmla="*/ 490538 w 569119"/>
              <a:gd name="connsiteY21" fmla="*/ 569118 h 940593"/>
              <a:gd name="connsiteX22" fmla="*/ 511969 w 569119"/>
              <a:gd name="connsiteY22" fmla="*/ 619125 h 940593"/>
              <a:gd name="connsiteX23" fmla="*/ 533400 w 569119"/>
              <a:gd name="connsiteY23" fmla="*/ 678656 h 940593"/>
              <a:gd name="connsiteX24" fmla="*/ 545307 w 569119"/>
              <a:gd name="connsiteY24" fmla="*/ 719137 h 940593"/>
              <a:gd name="connsiteX25" fmla="*/ 557213 w 569119"/>
              <a:gd name="connsiteY25" fmla="*/ 773906 h 940593"/>
              <a:gd name="connsiteX26" fmla="*/ 564357 w 569119"/>
              <a:gd name="connsiteY26" fmla="*/ 816768 h 940593"/>
              <a:gd name="connsiteX27" fmla="*/ 569119 w 569119"/>
              <a:gd name="connsiteY27" fmla="*/ 857250 h 940593"/>
              <a:gd name="connsiteX28" fmla="*/ 569119 w 569119"/>
              <a:gd name="connsiteY28" fmla="*/ 907256 h 940593"/>
              <a:gd name="connsiteX29" fmla="*/ 564357 w 569119"/>
              <a:gd name="connsiteY29" fmla="*/ 940593 h 940593"/>
              <a:gd name="connsiteX30" fmla="*/ 278607 w 569119"/>
              <a:gd name="connsiteY30" fmla="*/ 873918 h 940593"/>
              <a:gd name="connsiteX31" fmla="*/ 276225 w 569119"/>
              <a:gd name="connsiteY31" fmla="*/ 809625 h 940593"/>
              <a:gd name="connsiteX32" fmla="*/ 273844 w 569119"/>
              <a:gd name="connsiteY32" fmla="*/ 757237 h 940593"/>
              <a:gd name="connsiteX33" fmla="*/ 269082 w 569119"/>
              <a:gd name="connsiteY33" fmla="*/ 690562 h 940593"/>
              <a:gd name="connsiteX34" fmla="*/ 259557 w 569119"/>
              <a:gd name="connsiteY34" fmla="*/ 626268 h 940593"/>
              <a:gd name="connsiteX35" fmla="*/ 247650 w 569119"/>
              <a:gd name="connsiteY35" fmla="*/ 559593 h 940593"/>
              <a:gd name="connsiteX36" fmla="*/ 233363 w 569119"/>
              <a:gd name="connsiteY36" fmla="*/ 504825 h 940593"/>
              <a:gd name="connsiteX37" fmla="*/ 209550 w 569119"/>
              <a:gd name="connsiteY37" fmla="*/ 457200 h 940593"/>
              <a:gd name="connsiteX38" fmla="*/ 190500 w 569119"/>
              <a:gd name="connsiteY38" fmla="*/ 419100 h 940593"/>
              <a:gd name="connsiteX39" fmla="*/ 169069 w 569119"/>
              <a:gd name="connsiteY39" fmla="*/ 371475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940593">
                <a:moveTo>
                  <a:pt x="169069" y="371475"/>
                </a:moveTo>
                <a:lnTo>
                  <a:pt x="133350" y="307181"/>
                </a:lnTo>
                <a:lnTo>
                  <a:pt x="97632" y="240506"/>
                </a:lnTo>
                <a:lnTo>
                  <a:pt x="69057" y="185737"/>
                </a:lnTo>
                <a:lnTo>
                  <a:pt x="40482" y="135731"/>
                </a:lnTo>
                <a:lnTo>
                  <a:pt x="19050" y="100012"/>
                </a:lnTo>
                <a:lnTo>
                  <a:pt x="7144" y="71437"/>
                </a:lnTo>
                <a:lnTo>
                  <a:pt x="2382" y="59531"/>
                </a:lnTo>
                <a:lnTo>
                  <a:pt x="0" y="33337"/>
                </a:lnTo>
                <a:lnTo>
                  <a:pt x="4763" y="7143"/>
                </a:lnTo>
                <a:lnTo>
                  <a:pt x="100013" y="0"/>
                </a:lnTo>
                <a:lnTo>
                  <a:pt x="102394" y="28575"/>
                </a:lnTo>
                <a:lnTo>
                  <a:pt x="114300" y="50006"/>
                </a:lnTo>
                <a:lnTo>
                  <a:pt x="161925" y="102393"/>
                </a:lnTo>
                <a:lnTo>
                  <a:pt x="211932" y="159543"/>
                </a:lnTo>
                <a:lnTo>
                  <a:pt x="264319" y="221456"/>
                </a:lnTo>
                <a:lnTo>
                  <a:pt x="307182" y="276225"/>
                </a:lnTo>
                <a:lnTo>
                  <a:pt x="342900" y="321468"/>
                </a:lnTo>
                <a:lnTo>
                  <a:pt x="388144" y="390525"/>
                </a:lnTo>
                <a:lnTo>
                  <a:pt x="431007" y="457200"/>
                </a:lnTo>
                <a:lnTo>
                  <a:pt x="459582" y="507206"/>
                </a:lnTo>
                <a:lnTo>
                  <a:pt x="490538" y="569118"/>
                </a:lnTo>
                <a:lnTo>
                  <a:pt x="511969" y="619125"/>
                </a:lnTo>
                <a:lnTo>
                  <a:pt x="533400" y="678656"/>
                </a:lnTo>
                <a:lnTo>
                  <a:pt x="545307" y="719137"/>
                </a:lnTo>
                <a:lnTo>
                  <a:pt x="557213" y="773906"/>
                </a:lnTo>
                <a:lnTo>
                  <a:pt x="564357" y="816768"/>
                </a:lnTo>
                <a:lnTo>
                  <a:pt x="569119" y="857250"/>
                </a:lnTo>
                <a:lnTo>
                  <a:pt x="569119" y="907256"/>
                </a:lnTo>
                <a:lnTo>
                  <a:pt x="564357" y="940593"/>
                </a:lnTo>
                <a:lnTo>
                  <a:pt x="278607" y="873918"/>
                </a:lnTo>
                <a:lnTo>
                  <a:pt x="276225" y="809625"/>
                </a:lnTo>
                <a:lnTo>
                  <a:pt x="273844" y="757237"/>
                </a:lnTo>
                <a:lnTo>
                  <a:pt x="269082" y="690562"/>
                </a:lnTo>
                <a:lnTo>
                  <a:pt x="259557" y="626268"/>
                </a:lnTo>
                <a:lnTo>
                  <a:pt x="247650" y="559593"/>
                </a:lnTo>
                <a:lnTo>
                  <a:pt x="233363" y="504825"/>
                </a:lnTo>
                <a:lnTo>
                  <a:pt x="209550" y="457200"/>
                </a:lnTo>
                <a:lnTo>
                  <a:pt x="190500" y="419100"/>
                </a:lnTo>
                <a:lnTo>
                  <a:pt x="169069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8EB7306-F5A7-4000-A7D4-5F2F13D2E67C}"/>
              </a:ext>
            </a:extLst>
          </p:cNvPr>
          <p:cNvSpPr/>
          <p:nvPr/>
        </p:nvSpPr>
        <p:spPr>
          <a:xfrm>
            <a:off x="3562350" y="3589338"/>
            <a:ext cx="579438" cy="663575"/>
          </a:xfrm>
          <a:custGeom>
            <a:avLst/>
            <a:gdLst>
              <a:gd name="connsiteX0" fmla="*/ 457200 w 578644"/>
              <a:gd name="connsiteY0" fmla="*/ 383381 h 664369"/>
              <a:gd name="connsiteX1" fmla="*/ 504825 w 578644"/>
              <a:gd name="connsiteY1" fmla="*/ 311944 h 664369"/>
              <a:gd name="connsiteX2" fmla="*/ 531019 w 578644"/>
              <a:gd name="connsiteY2" fmla="*/ 264319 h 664369"/>
              <a:gd name="connsiteX3" fmla="*/ 554831 w 578644"/>
              <a:gd name="connsiteY3" fmla="*/ 209550 h 664369"/>
              <a:gd name="connsiteX4" fmla="*/ 569119 w 578644"/>
              <a:gd name="connsiteY4" fmla="*/ 161925 h 664369"/>
              <a:gd name="connsiteX5" fmla="*/ 576263 w 578644"/>
              <a:gd name="connsiteY5" fmla="*/ 119062 h 664369"/>
              <a:gd name="connsiteX6" fmla="*/ 578644 w 578644"/>
              <a:gd name="connsiteY6" fmla="*/ 78581 h 664369"/>
              <a:gd name="connsiteX7" fmla="*/ 573881 w 578644"/>
              <a:gd name="connsiteY7" fmla="*/ 11906 h 664369"/>
              <a:gd name="connsiteX8" fmla="*/ 290513 w 578644"/>
              <a:gd name="connsiteY8" fmla="*/ 0 h 664369"/>
              <a:gd name="connsiteX9" fmla="*/ 288131 w 578644"/>
              <a:gd name="connsiteY9" fmla="*/ 73819 h 664369"/>
              <a:gd name="connsiteX10" fmla="*/ 280988 w 578644"/>
              <a:gd name="connsiteY10" fmla="*/ 123825 h 664369"/>
              <a:gd name="connsiteX11" fmla="*/ 271463 w 578644"/>
              <a:gd name="connsiteY11" fmla="*/ 171450 h 664369"/>
              <a:gd name="connsiteX12" fmla="*/ 254794 w 578644"/>
              <a:gd name="connsiteY12" fmla="*/ 219075 h 664369"/>
              <a:gd name="connsiteX13" fmla="*/ 230981 w 578644"/>
              <a:gd name="connsiteY13" fmla="*/ 257175 h 664369"/>
              <a:gd name="connsiteX14" fmla="*/ 204788 w 578644"/>
              <a:gd name="connsiteY14" fmla="*/ 285750 h 664369"/>
              <a:gd name="connsiteX15" fmla="*/ 176213 w 578644"/>
              <a:gd name="connsiteY15" fmla="*/ 309562 h 664369"/>
              <a:gd name="connsiteX16" fmla="*/ 138113 w 578644"/>
              <a:gd name="connsiteY16" fmla="*/ 333375 h 664369"/>
              <a:gd name="connsiteX17" fmla="*/ 92869 w 578644"/>
              <a:gd name="connsiteY17" fmla="*/ 350044 h 664369"/>
              <a:gd name="connsiteX18" fmla="*/ 0 w 578644"/>
              <a:gd name="connsiteY18" fmla="*/ 514350 h 664369"/>
              <a:gd name="connsiteX19" fmla="*/ 2381 w 578644"/>
              <a:gd name="connsiteY19" fmla="*/ 535781 h 664369"/>
              <a:gd name="connsiteX20" fmla="*/ 11906 w 578644"/>
              <a:gd name="connsiteY20" fmla="*/ 576262 h 664369"/>
              <a:gd name="connsiteX21" fmla="*/ 19050 w 578644"/>
              <a:gd name="connsiteY21" fmla="*/ 602456 h 664369"/>
              <a:gd name="connsiteX22" fmla="*/ 33338 w 578644"/>
              <a:gd name="connsiteY22" fmla="*/ 633412 h 664369"/>
              <a:gd name="connsiteX23" fmla="*/ 50006 w 578644"/>
              <a:gd name="connsiteY23" fmla="*/ 652462 h 664369"/>
              <a:gd name="connsiteX24" fmla="*/ 61913 w 578644"/>
              <a:gd name="connsiteY24" fmla="*/ 659606 h 664369"/>
              <a:gd name="connsiteX25" fmla="*/ 76200 w 578644"/>
              <a:gd name="connsiteY25" fmla="*/ 664369 h 664369"/>
              <a:gd name="connsiteX26" fmla="*/ 107156 w 578644"/>
              <a:gd name="connsiteY26" fmla="*/ 664369 h 664369"/>
              <a:gd name="connsiteX27" fmla="*/ 154781 w 578644"/>
              <a:gd name="connsiteY27" fmla="*/ 654844 h 664369"/>
              <a:gd name="connsiteX28" fmla="*/ 185738 w 578644"/>
              <a:gd name="connsiteY28" fmla="*/ 642937 h 664369"/>
              <a:gd name="connsiteX29" fmla="*/ 226219 w 578644"/>
              <a:gd name="connsiteY29" fmla="*/ 619125 h 664369"/>
              <a:gd name="connsiteX30" fmla="*/ 257175 w 578644"/>
              <a:gd name="connsiteY30" fmla="*/ 597694 h 664369"/>
              <a:gd name="connsiteX31" fmla="*/ 302419 w 578644"/>
              <a:gd name="connsiteY31" fmla="*/ 559594 h 664369"/>
              <a:gd name="connsiteX32" fmla="*/ 350044 w 578644"/>
              <a:gd name="connsiteY32" fmla="*/ 516731 h 664369"/>
              <a:gd name="connsiteX33" fmla="*/ 400050 w 578644"/>
              <a:gd name="connsiteY33" fmla="*/ 457200 h 664369"/>
              <a:gd name="connsiteX34" fmla="*/ 457200 w 578644"/>
              <a:gd name="connsiteY34" fmla="*/ 383381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664369">
                <a:moveTo>
                  <a:pt x="457200" y="383381"/>
                </a:moveTo>
                <a:lnTo>
                  <a:pt x="504825" y="311944"/>
                </a:lnTo>
                <a:lnTo>
                  <a:pt x="531019" y="264319"/>
                </a:lnTo>
                <a:lnTo>
                  <a:pt x="554831" y="209550"/>
                </a:lnTo>
                <a:lnTo>
                  <a:pt x="569119" y="161925"/>
                </a:lnTo>
                <a:lnTo>
                  <a:pt x="576263" y="119062"/>
                </a:lnTo>
                <a:lnTo>
                  <a:pt x="578644" y="78581"/>
                </a:lnTo>
                <a:lnTo>
                  <a:pt x="573881" y="11906"/>
                </a:lnTo>
                <a:lnTo>
                  <a:pt x="290513" y="0"/>
                </a:lnTo>
                <a:lnTo>
                  <a:pt x="288131" y="73819"/>
                </a:lnTo>
                <a:lnTo>
                  <a:pt x="280988" y="123825"/>
                </a:lnTo>
                <a:lnTo>
                  <a:pt x="271463" y="171450"/>
                </a:lnTo>
                <a:lnTo>
                  <a:pt x="254794" y="219075"/>
                </a:lnTo>
                <a:lnTo>
                  <a:pt x="230981" y="257175"/>
                </a:lnTo>
                <a:lnTo>
                  <a:pt x="204788" y="285750"/>
                </a:lnTo>
                <a:lnTo>
                  <a:pt x="176213" y="309562"/>
                </a:lnTo>
                <a:lnTo>
                  <a:pt x="138113" y="333375"/>
                </a:lnTo>
                <a:lnTo>
                  <a:pt x="92869" y="350044"/>
                </a:lnTo>
                <a:lnTo>
                  <a:pt x="0" y="514350"/>
                </a:lnTo>
                <a:lnTo>
                  <a:pt x="2381" y="535781"/>
                </a:lnTo>
                <a:lnTo>
                  <a:pt x="11906" y="576262"/>
                </a:lnTo>
                <a:lnTo>
                  <a:pt x="19050" y="602456"/>
                </a:lnTo>
                <a:lnTo>
                  <a:pt x="33338" y="633412"/>
                </a:lnTo>
                <a:lnTo>
                  <a:pt x="50006" y="652462"/>
                </a:lnTo>
                <a:lnTo>
                  <a:pt x="61913" y="659606"/>
                </a:lnTo>
                <a:lnTo>
                  <a:pt x="76200" y="664369"/>
                </a:lnTo>
                <a:lnTo>
                  <a:pt x="107156" y="664369"/>
                </a:lnTo>
                <a:lnTo>
                  <a:pt x="154781" y="654844"/>
                </a:lnTo>
                <a:lnTo>
                  <a:pt x="185738" y="642937"/>
                </a:lnTo>
                <a:lnTo>
                  <a:pt x="226219" y="619125"/>
                </a:lnTo>
                <a:lnTo>
                  <a:pt x="257175" y="597694"/>
                </a:lnTo>
                <a:lnTo>
                  <a:pt x="302419" y="559594"/>
                </a:lnTo>
                <a:lnTo>
                  <a:pt x="350044" y="516731"/>
                </a:lnTo>
                <a:lnTo>
                  <a:pt x="400050" y="457200"/>
                </a:lnTo>
                <a:lnTo>
                  <a:pt x="457200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2353743-5E92-474D-8781-D13AD07A35EF}"/>
              </a:ext>
            </a:extLst>
          </p:cNvPr>
          <p:cNvSpPr/>
          <p:nvPr/>
        </p:nvSpPr>
        <p:spPr>
          <a:xfrm>
            <a:off x="3276600" y="3890963"/>
            <a:ext cx="474663" cy="290512"/>
          </a:xfrm>
          <a:custGeom>
            <a:avLst/>
            <a:gdLst>
              <a:gd name="connsiteX0" fmla="*/ 164306 w 473869"/>
              <a:gd name="connsiteY0" fmla="*/ 64293 h 290512"/>
              <a:gd name="connsiteX1" fmla="*/ 238125 w 473869"/>
              <a:gd name="connsiteY1" fmla="*/ 64293 h 290512"/>
              <a:gd name="connsiteX2" fmla="*/ 307181 w 473869"/>
              <a:gd name="connsiteY2" fmla="*/ 59531 h 290512"/>
              <a:gd name="connsiteX3" fmla="*/ 352425 w 473869"/>
              <a:gd name="connsiteY3" fmla="*/ 54768 h 290512"/>
              <a:gd name="connsiteX4" fmla="*/ 381000 w 473869"/>
              <a:gd name="connsiteY4" fmla="*/ 47625 h 290512"/>
              <a:gd name="connsiteX5" fmla="*/ 431006 w 473869"/>
              <a:gd name="connsiteY5" fmla="*/ 28575 h 290512"/>
              <a:gd name="connsiteX6" fmla="*/ 473869 w 473869"/>
              <a:gd name="connsiteY6" fmla="*/ 0 h 290512"/>
              <a:gd name="connsiteX7" fmla="*/ 304800 w 473869"/>
              <a:gd name="connsiteY7" fmla="*/ 290512 h 290512"/>
              <a:gd name="connsiteX8" fmla="*/ 290513 w 473869"/>
              <a:gd name="connsiteY8" fmla="*/ 242887 h 290512"/>
              <a:gd name="connsiteX9" fmla="*/ 283369 w 473869"/>
              <a:gd name="connsiteY9" fmla="*/ 211931 h 290512"/>
              <a:gd name="connsiteX10" fmla="*/ 271463 w 473869"/>
              <a:gd name="connsiteY10" fmla="*/ 195262 h 290512"/>
              <a:gd name="connsiteX11" fmla="*/ 242888 w 473869"/>
              <a:gd name="connsiteY11" fmla="*/ 171450 h 290512"/>
              <a:gd name="connsiteX12" fmla="*/ 207169 w 473869"/>
              <a:gd name="connsiteY12" fmla="*/ 154781 h 290512"/>
              <a:gd name="connsiteX13" fmla="*/ 161925 w 473869"/>
              <a:gd name="connsiteY13" fmla="*/ 138112 h 290512"/>
              <a:gd name="connsiteX14" fmla="*/ 116681 w 473869"/>
              <a:gd name="connsiteY14" fmla="*/ 128587 h 290512"/>
              <a:gd name="connsiteX15" fmla="*/ 69056 w 473869"/>
              <a:gd name="connsiteY15" fmla="*/ 121443 h 290512"/>
              <a:gd name="connsiteX16" fmla="*/ 38100 w 473869"/>
              <a:gd name="connsiteY16" fmla="*/ 121443 h 290512"/>
              <a:gd name="connsiteX17" fmla="*/ 26194 w 473869"/>
              <a:gd name="connsiteY17" fmla="*/ 121443 h 290512"/>
              <a:gd name="connsiteX18" fmla="*/ 14288 w 473869"/>
              <a:gd name="connsiteY18" fmla="*/ 116681 h 290512"/>
              <a:gd name="connsiteX19" fmla="*/ 0 w 473869"/>
              <a:gd name="connsiteY19" fmla="*/ 92868 h 290512"/>
              <a:gd name="connsiteX20" fmla="*/ 0 w 473869"/>
              <a:gd name="connsiteY20" fmla="*/ 71437 h 290512"/>
              <a:gd name="connsiteX21" fmla="*/ 7144 w 473869"/>
              <a:gd name="connsiteY21" fmla="*/ 57150 h 290512"/>
              <a:gd name="connsiteX22" fmla="*/ 23813 w 473869"/>
              <a:gd name="connsiteY22" fmla="*/ 52387 h 290512"/>
              <a:gd name="connsiteX23" fmla="*/ 57150 w 473869"/>
              <a:gd name="connsiteY23" fmla="*/ 54768 h 290512"/>
              <a:gd name="connsiteX24" fmla="*/ 164306 w 473869"/>
              <a:gd name="connsiteY24" fmla="*/ 64293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3869" h="290512">
                <a:moveTo>
                  <a:pt x="164306" y="64293"/>
                </a:moveTo>
                <a:lnTo>
                  <a:pt x="238125" y="64293"/>
                </a:lnTo>
                <a:lnTo>
                  <a:pt x="307181" y="59531"/>
                </a:lnTo>
                <a:lnTo>
                  <a:pt x="352425" y="54768"/>
                </a:lnTo>
                <a:lnTo>
                  <a:pt x="381000" y="47625"/>
                </a:lnTo>
                <a:lnTo>
                  <a:pt x="431006" y="28575"/>
                </a:lnTo>
                <a:lnTo>
                  <a:pt x="473869" y="0"/>
                </a:lnTo>
                <a:lnTo>
                  <a:pt x="304800" y="290512"/>
                </a:lnTo>
                <a:lnTo>
                  <a:pt x="290513" y="242887"/>
                </a:lnTo>
                <a:lnTo>
                  <a:pt x="283369" y="211931"/>
                </a:lnTo>
                <a:lnTo>
                  <a:pt x="271463" y="195262"/>
                </a:lnTo>
                <a:lnTo>
                  <a:pt x="242888" y="171450"/>
                </a:lnTo>
                <a:lnTo>
                  <a:pt x="207169" y="154781"/>
                </a:lnTo>
                <a:lnTo>
                  <a:pt x="161925" y="138112"/>
                </a:lnTo>
                <a:lnTo>
                  <a:pt x="116681" y="128587"/>
                </a:lnTo>
                <a:lnTo>
                  <a:pt x="69056" y="121443"/>
                </a:lnTo>
                <a:lnTo>
                  <a:pt x="38100" y="121443"/>
                </a:lnTo>
                <a:lnTo>
                  <a:pt x="26194" y="121443"/>
                </a:lnTo>
                <a:lnTo>
                  <a:pt x="14288" y="116681"/>
                </a:lnTo>
                <a:lnTo>
                  <a:pt x="0" y="92868"/>
                </a:lnTo>
                <a:lnTo>
                  <a:pt x="0" y="71437"/>
                </a:lnTo>
                <a:lnTo>
                  <a:pt x="7144" y="57150"/>
                </a:lnTo>
                <a:lnTo>
                  <a:pt x="23813" y="52387"/>
                </a:lnTo>
                <a:lnTo>
                  <a:pt x="57150" y="54768"/>
                </a:lnTo>
                <a:lnTo>
                  <a:pt x="164306" y="64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0DB7735C-9BD1-4A1D-BED9-65270D7C5A51}"/>
              </a:ext>
            </a:extLst>
          </p:cNvPr>
          <p:cNvSpPr/>
          <p:nvPr/>
        </p:nvSpPr>
        <p:spPr>
          <a:xfrm rot="16200000">
            <a:off x="992982" y="3547269"/>
            <a:ext cx="3979862" cy="355600"/>
          </a:xfrm>
          <a:custGeom>
            <a:avLst/>
            <a:gdLst>
              <a:gd name="connsiteX0" fmla="*/ 2154432 w 3979942"/>
              <a:gd name="connsiteY0" fmla="*/ 105254 h 355234"/>
              <a:gd name="connsiteX1" fmla="*/ 2572161 w 3979942"/>
              <a:gd name="connsiteY1" fmla="*/ 108543 h 355234"/>
              <a:gd name="connsiteX2" fmla="*/ 3072121 w 3979942"/>
              <a:gd name="connsiteY2" fmla="*/ 108543 h 355234"/>
              <a:gd name="connsiteX3" fmla="*/ 3437223 w 3979942"/>
              <a:gd name="connsiteY3" fmla="*/ 108543 h 355234"/>
              <a:gd name="connsiteX4" fmla="*/ 3723384 w 3979942"/>
              <a:gd name="connsiteY4" fmla="*/ 108543 h 355234"/>
              <a:gd name="connsiteX5" fmla="*/ 3749698 w 3979942"/>
              <a:gd name="connsiteY5" fmla="*/ 108543 h 355234"/>
              <a:gd name="connsiteX6" fmla="*/ 3785879 w 3979942"/>
              <a:gd name="connsiteY6" fmla="*/ 98676 h 355234"/>
              <a:gd name="connsiteX7" fmla="*/ 3851663 w 3979942"/>
              <a:gd name="connsiteY7" fmla="*/ 72362 h 355234"/>
              <a:gd name="connsiteX8" fmla="*/ 3907580 w 3979942"/>
              <a:gd name="connsiteY8" fmla="*/ 46048 h 355234"/>
              <a:gd name="connsiteX9" fmla="*/ 3930604 w 3979942"/>
              <a:gd name="connsiteY9" fmla="*/ 29602 h 355234"/>
              <a:gd name="connsiteX10" fmla="*/ 3940472 w 3979942"/>
              <a:gd name="connsiteY10" fmla="*/ 19735 h 355234"/>
              <a:gd name="connsiteX11" fmla="*/ 3956918 w 3979942"/>
              <a:gd name="connsiteY11" fmla="*/ 19735 h 355234"/>
              <a:gd name="connsiteX12" fmla="*/ 3976653 w 3979942"/>
              <a:gd name="connsiteY12" fmla="*/ 29602 h 355234"/>
              <a:gd name="connsiteX13" fmla="*/ 3979942 w 3979942"/>
              <a:gd name="connsiteY13" fmla="*/ 39470 h 355234"/>
              <a:gd name="connsiteX14" fmla="*/ 3960207 w 3979942"/>
              <a:gd name="connsiteY14" fmla="*/ 65784 h 355234"/>
              <a:gd name="connsiteX15" fmla="*/ 3917447 w 3979942"/>
              <a:gd name="connsiteY15" fmla="*/ 131568 h 355234"/>
              <a:gd name="connsiteX16" fmla="*/ 3881266 w 3979942"/>
              <a:gd name="connsiteY16" fmla="*/ 190774 h 355234"/>
              <a:gd name="connsiteX17" fmla="*/ 3858242 w 3979942"/>
              <a:gd name="connsiteY17" fmla="*/ 236823 h 355234"/>
              <a:gd name="connsiteX18" fmla="*/ 3841796 w 3979942"/>
              <a:gd name="connsiteY18" fmla="*/ 276293 h 355234"/>
              <a:gd name="connsiteX19" fmla="*/ 3723384 w 3979942"/>
              <a:gd name="connsiteY19" fmla="*/ 355234 h 355234"/>
              <a:gd name="connsiteX20" fmla="*/ 3562213 w 3979942"/>
              <a:gd name="connsiteY20" fmla="*/ 348656 h 355234"/>
              <a:gd name="connsiteX21" fmla="*/ 3246449 w 3979942"/>
              <a:gd name="connsiteY21" fmla="*/ 332210 h 355234"/>
              <a:gd name="connsiteX22" fmla="*/ 2996469 w 3979942"/>
              <a:gd name="connsiteY22" fmla="*/ 328920 h 355234"/>
              <a:gd name="connsiteX23" fmla="*/ 2690573 w 3979942"/>
              <a:gd name="connsiteY23" fmla="*/ 322342 h 355234"/>
              <a:gd name="connsiteX24" fmla="*/ 2292578 w 3979942"/>
              <a:gd name="connsiteY24" fmla="*/ 315764 h 355234"/>
              <a:gd name="connsiteX25" fmla="*/ 1917608 w 3979942"/>
              <a:gd name="connsiteY25" fmla="*/ 309185 h 355234"/>
              <a:gd name="connsiteX26" fmla="*/ 1631447 w 3979942"/>
              <a:gd name="connsiteY26" fmla="*/ 302607 h 355234"/>
              <a:gd name="connsiteX27" fmla="*/ 1463698 w 3979942"/>
              <a:gd name="connsiteY27" fmla="*/ 299318 h 355234"/>
              <a:gd name="connsiteX28" fmla="*/ 1180826 w 3979942"/>
              <a:gd name="connsiteY28" fmla="*/ 292739 h 355234"/>
              <a:gd name="connsiteX29" fmla="*/ 894665 w 3979942"/>
              <a:gd name="connsiteY29" fmla="*/ 289450 h 355234"/>
              <a:gd name="connsiteX30" fmla="*/ 713758 w 3979942"/>
              <a:gd name="connsiteY30" fmla="*/ 289450 h 355234"/>
              <a:gd name="connsiteX31" fmla="*/ 598636 w 3979942"/>
              <a:gd name="connsiteY31" fmla="*/ 292739 h 355234"/>
              <a:gd name="connsiteX32" fmla="*/ 421019 w 3979942"/>
              <a:gd name="connsiteY32" fmla="*/ 302607 h 355234"/>
              <a:gd name="connsiteX33" fmla="*/ 325632 w 3979942"/>
              <a:gd name="connsiteY33" fmla="*/ 309185 h 355234"/>
              <a:gd name="connsiteX34" fmla="*/ 269715 w 3979942"/>
              <a:gd name="connsiteY34" fmla="*/ 305896 h 355234"/>
              <a:gd name="connsiteX35" fmla="*/ 197352 w 3979942"/>
              <a:gd name="connsiteY35" fmla="*/ 296028 h 355234"/>
              <a:gd name="connsiteX36" fmla="*/ 121701 w 3979942"/>
              <a:gd name="connsiteY36" fmla="*/ 279582 h 355234"/>
              <a:gd name="connsiteX37" fmla="*/ 42760 w 3979942"/>
              <a:gd name="connsiteY37" fmla="*/ 249979 h 355234"/>
              <a:gd name="connsiteX38" fmla="*/ 23024 w 3979942"/>
              <a:gd name="connsiteY38" fmla="*/ 240112 h 355234"/>
              <a:gd name="connsiteX39" fmla="*/ 9867 w 3979942"/>
              <a:gd name="connsiteY39" fmla="*/ 223666 h 355234"/>
              <a:gd name="connsiteX40" fmla="*/ 0 w 3979942"/>
              <a:gd name="connsiteY40" fmla="*/ 203931 h 355234"/>
              <a:gd name="connsiteX41" fmla="*/ 0 w 3979942"/>
              <a:gd name="connsiteY41" fmla="*/ 187484 h 355234"/>
              <a:gd name="connsiteX42" fmla="*/ 16446 w 3979942"/>
              <a:gd name="connsiteY42" fmla="*/ 164460 h 355234"/>
              <a:gd name="connsiteX43" fmla="*/ 46049 w 3979942"/>
              <a:gd name="connsiteY43" fmla="*/ 141436 h 355234"/>
              <a:gd name="connsiteX44" fmla="*/ 75652 w 3979942"/>
              <a:gd name="connsiteY44" fmla="*/ 121700 h 355234"/>
              <a:gd name="connsiteX45" fmla="*/ 144725 w 3979942"/>
              <a:gd name="connsiteY45" fmla="*/ 92097 h 355234"/>
              <a:gd name="connsiteX46" fmla="*/ 226955 w 3979942"/>
              <a:gd name="connsiteY46" fmla="*/ 62495 h 355234"/>
              <a:gd name="connsiteX47" fmla="*/ 319053 w 3979942"/>
              <a:gd name="connsiteY47" fmla="*/ 32892 h 355234"/>
              <a:gd name="connsiteX48" fmla="*/ 391416 w 3979942"/>
              <a:gd name="connsiteY48" fmla="*/ 13156 h 355234"/>
              <a:gd name="connsiteX49" fmla="*/ 444043 w 3979942"/>
              <a:gd name="connsiteY49" fmla="*/ 0 h 355234"/>
              <a:gd name="connsiteX50" fmla="*/ 460489 w 3979942"/>
              <a:gd name="connsiteY50" fmla="*/ 0 h 355234"/>
              <a:gd name="connsiteX51" fmla="*/ 499960 w 3979942"/>
              <a:gd name="connsiteY51" fmla="*/ 13156 h 355234"/>
              <a:gd name="connsiteX52" fmla="*/ 562455 w 3979942"/>
              <a:gd name="connsiteY52" fmla="*/ 32892 h 355234"/>
              <a:gd name="connsiteX53" fmla="*/ 641396 w 3979942"/>
              <a:gd name="connsiteY53" fmla="*/ 49338 h 355234"/>
              <a:gd name="connsiteX54" fmla="*/ 700601 w 3979942"/>
              <a:gd name="connsiteY54" fmla="*/ 62495 h 355234"/>
              <a:gd name="connsiteX55" fmla="*/ 904532 w 3979942"/>
              <a:gd name="connsiteY55" fmla="*/ 72362 h 355234"/>
              <a:gd name="connsiteX56" fmla="*/ 1233453 w 3979942"/>
              <a:gd name="connsiteY56" fmla="*/ 82230 h 355234"/>
              <a:gd name="connsiteX57" fmla="*/ 1700521 w 3979942"/>
              <a:gd name="connsiteY57" fmla="*/ 95387 h 355234"/>
              <a:gd name="connsiteX58" fmla="*/ 2154432 w 3979942"/>
              <a:gd name="connsiteY58" fmla="*/ 105254 h 355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79942" h="355234">
                <a:moveTo>
                  <a:pt x="2154432" y="105254"/>
                </a:moveTo>
                <a:lnTo>
                  <a:pt x="2572161" y="108543"/>
                </a:lnTo>
                <a:lnTo>
                  <a:pt x="3072121" y="108543"/>
                </a:lnTo>
                <a:lnTo>
                  <a:pt x="3437223" y="108543"/>
                </a:lnTo>
                <a:lnTo>
                  <a:pt x="3723384" y="108543"/>
                </a:lnTo>
                <a:lnTo>
                  <a:pt x="3749698" y="108543"/>
                </a:lnTo>
                <a:lnTo>
                  <a:pt x="3785879" y="98676"/>
                </a:lnTo>
                <a:lnTo>
                  <a:pt x="3851663" y="72362"/>
                </a:lnTo>
                <a:lnTo>
                  <a:pt x="3907580" y="46048"/>
                </a:lnTo>
                <a:lnTo>
                  <a:pt x="3930604" y="29602"/>
                </a:lnTo>
                <a:lnTo>
                  <a:pt x="3940472" y="19735"/>
                </a:lnTo>
                <a:lnTo>
                  <a:pt x="3956918" y="19735"/>
                </a:lnTo>
                <a:lnTo>
                  <a:pt x="3976653" y="29602"/>
                </a:lnTo>
                <a:lnTo>
                  <a:pt x="3979942" y="39470"/>
                </a:lnTo>
                <a:lnTo>
                  <a:pt x="3960207" y="65784"/>
                </a:lnTo>
                <a:lnTo>
                  <a:pt x="3917447" y="131568"/>
                </a:lnTo>
                <a:lnTo>
                  <a:pt x="3881266" y="190774"/>
                </a:lnTo>
                <a:lnTo>
                  <a:pt x="3858242" y="236823"/>
                </a:lnTo>
                <a:lnTo>
                  <a:pt x="3841796" y="276293"/>
                </a:lnTo>
                <a:lnTo>
                  <a:pt x="3723384" y="355234"/>
                </a:lnTo>
                <a:lnTo>
                  <a:pt x="3562213" y="348656"/>
                </a:lnTo>
                <a:lnTo>
                  <a:pt x="3246449" y="332210"/>
                </a:lnTo>
                <a:lnTo>
                  <a:pt x="2996469" y="328920"/>
                </a:lnTo>
                <a:lnTo>
                  <a:pt x="2690573" y="322342"/>
                </a:lnTo>
                <a:lnTo>
                  <a:pt x="2292578" y="315764"/>
                </a:lnTo>
                <a:lnTo>
                  <a:pt x="1917608" y="309185"/>
                </a:lnTo>
                <a:lnTo>
                  <a:pt x="1631447" y="302607"/>
                </a:lnTo>
                <a:lnTo>
                  <a:pt x="1463698" y="299318"/>
                </a:lnTo>
                <a:lnTo>
                  <a:pt x="1180826" y="292739"/>
                </a:lnTo>
                <a:lnTo>
                  <a:pt x="894665" y="289450"/>
                </a:lnTo>
                <a:lnTo>
                  <a:pt x="713758" y="289450"/>
                </a:lnTo>
                <a:lnTo>
                  <a:pt x="598636" y="292739"/>
                </a:lnTo>
                <a:lnTo>
                  <a:pt x="421019" y="302607"/>
                </a:lnTo>
                <a:lnTo>
                  <a:pt x="325632" y="309185"/>
                </a:lnTo>
                <a:lnTo>
                  <a:pt x="269715" y="305896"/>
                </a:lnTo>
                <a:lnTo>
                  <a:pt x="197352" y="296028"/>
                </a:lnTo>
                <a:lnTo>
                  <a:pt x="121701" y="279582"/>
                </a:lnTo>
                <a:lnTo>
                  <a:pt x="42760" y="249979"/>
                </a:lnTo>
                <a:lnTo>
                  <a:pt x="23024" y="240112"/>
                </a:lnTo>
                <a:lnTo>
                  <a:pt x="9867" y="223666"/>
                </a:lnTo>
                <a:lnTo>
                  <a:pt x="0" y="203931"/>
                </a:lnTo>
                <a:lnTo>
                  <a:pt x="0" y="187484"/>
                </a:lnTo>
                <a:lnTo>
                  <a:pt x="16446" y="164460"/>
                </a:lnTo>
                <a:lnTo>
                  <a:pt x="46049" y="141436"/>
                </a:lnTo>
                <a:lnTo>
                  <a:pt x="75652" y="121700"/>
                </a:lnTo>
                <a:lnTo>
                  <a:pt x="144725" y="92097"/>
                </a:lnTo>
                <a:lnTo>
                  <a:pt x="226955" y="62495"/>
                </a:lnTo>
                <a:lnTo>
                  <a:pt x="319053" y="32892"/>
                </a:lnTo>
                <a:lnTo>
                  <a:pt x="391416" y="13156"/>
                </a:lnTo>
                <a:lnTo>
                  <a:pt x="444043" y="0"/>
                </a:lnTo>
                <a:lnTo>
                  <a:pt x="460489" y="0"/>
                </a:lnTo>
                <a:lnTo>
                  <a:pt x="499960" y="13156"/>
                </a:lnTo>
                <a:lnTo>
                  <a:pt x="562455" y="32892"/>
                </a:lnTo>
                <a:lnTo>
                  <a:pt x="641396" y="49338"/>
                </a:lnTo>
                <a:lnTo>
                  <a:pt x="700601" y="62495"/>
                </a:lnTo>
                <a:lnTo>
                  <a:pt x="904532" y="72362"/>
                </a:lnTo>
                <a:lnTo>
                  <a:pt x="1233453" y="82230"/>
                </a:lnTo>
                <a:lnTo>
                  <a:pt x="1700521" y="95387"/>
                </a:lnTo>
                <a:lnTo>
                  <a:pt x="2154432" y="1052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22C09AF1-75BF-4C03-97A3-002C7286B838}"/>
              </a:ext>
            </a:extLst>
          </p:cNvPr>
          <p:cNvSpPr/>
          <p:nvPr/>
        </p:nvSpPr>
        <p:spPr>
          <a:xfrm>
            <a:off x="4714875" y="2246313"/>
            <a:ext cx="836613" cy="288925"/>
          </a:xfrm>
          <a:custGeom>
            <a:avLst/>
            <a:gdLst>
              <a:gd name="connsiteX0" fmla="*/ 411956 w 835819"/>
              <a:gd name="connsiteY0" fmla="*/ 254794 h 290512"/>
              <a:gd name="connsiteX1" fmla="*/ 309563 w 835819"/>
              <a:gd name="connsiteY1" fmla="*/ 271462 h 290512"/>
              <a:gd name="connsiteX2" fmla="*/ 202406 w 835819"/>
              <a:gd name="connsiteY2" fmla="*/ 283369 h 290512"/>
              <a:gd name="connsiteX3" fmla="*/ 85725 w 835819"/>
              <a:gd name="connsiteY3" fmla="*/ 290512 h 290512"/>
              <a:gd name="connsiteX4" fmla="*/ 0 w 835819"/>
              <a:gd name="connsiteY4" fmla="*/ 290512 h 290512"/>
              <a:gd name="connsiteX5" fmla="*/ 0 w 835819"/>
              <a:gd name="connsiteY5" fmla="*/ 111919 h 290512"/>
              <a:gd name="connsiteX6" fmla="*/ 121444 w 835819"/>
              <a:gd name="connsiteY6" fmla="*/ 111919 h 290512"/>
              <a:gd name="connsiteX7" fmla="*/ 197644 w 835819"/>
              <a:gd name="connsiteY7" fmla="*/ 107156 h 290512"/>
              <a:gd name="connsiteX8" fmla="*/ 269081 w 835819"/>
              <a:gd name="connsiteY8" fmla="*/ 95250 h 290512"/>
              <a:gd name="connsiteX9" fmla="*/ 335756 w 835819"/>
              <a:gd name="connsiteY9" fmla="*/ 76200 h 290512"/>
              <a:gd name="connsiteX10" fmla="*/ 385763 w 835819"/>
              <a:gd name="connsiteY10" fmla="*/ 57150 h 290512"/>
              <a:gd name="connsiteX11" fmla="*/ 433388 w 835819"/>
              <a:gd name="connsiteY11" fmla="*/ 33337 h 290512"/>
              <a:gd name="connsiteX12" fmla="*/ 471488 w 835819"/>
              <a:gd name="connsiteY12" fmla="*/ 16669 h 290512"/>
              <a:gd name="connsiteX13" fmla="*/ 516731 w 835819"/>
              <a:gd name="connsiteY13" fmla="*/ 7144 h 290512"/>
              <a:gd name="connsiteX14" fmla="*/ 581025 w 835819"/>
              <a:gd name="connsiteY14" fmla="*/ 0 h 290512"/>
              <a:gd name="connsiteX15" fmla="*/ 647700 w 835819"/>
              <a:gd name="connsiteY15" fmla="*/ 2381 h 290512"/>
              <a:gd name="connsiteX16" fmla="*/ 690563 w 835819"/>
              <a:gd name="connsiteY16" fmla="*/ 7144 h 290512"/>
              <a:gd name="connsiteX17" fmla="*/ 735806 w 835819"/>
              <a:gd name="connsiteY17" fmla="*/ 19050 h 290512"/>
              <a:gd name="connsiteX18" fmla="*/ 769144 w 835819"/>
              <a:gd name="connsiteY18" fmla="*/ 33337 h 290512"/>
              <a:gd name="connsiteX19" fmla="*/ 797719 w 835819"/>
              <a:gd name="connsiteY19" fmla="*/ 52387 h 290512"/>
              <a:gd name="connsiteX20" fmla="*/ 816769 w 835819"/>
              <a:gd name="connsiteY20" fmla="*/ 71437 h 290512"/>
              <a:gd name="connsiteX21" fmla="*/ 826294 w 835819"/>
              <a:gd name="connsiteY21" fmla="*/ 85725 h 290512"/>
              <a:gd name="connsiteX22" fmla="*/ 835819 w 835819"/>
              <a:gd name="connsiteY22" fmla="*/ 104775 h 290512"/>
              <a:gd name="connsiteX23" fmla="*/ 831056 w 835819"/>
              <a:gd name="connsiteY23" fmla="*/ 126206 h 290512"/>
              <a:gd name="connsiteX24" fmla="*/ 816769 w 835819"/>
              <a:gd name="connsiteY24" fmla="*/ 145256 h 290512"/>
              <a:gd name="connsiteX25" fmla="*/ 781050 w 835819"/>
              <a:gd name="connsiteY25" fmla="*/ 166687 h 290512"/>
              <a:gd name="connsiteX26" fmla="*/ 735806 w 835819"/>
              <a:gd name="connsiteY26" fmla="*/ 180975 h 290512"/>
              <a:gd name="connsiteX27" fmla="*/ 633413 w 835819"/>
              <a:gd name="connsiteY27" fmla="*/ 204787 h 290512"/>
              <a:gd name="connsiteX28" fmla="*/ 481013 w 835819"/>
              <a:gd name="connsiteY28" fmla="*/ 242887 h 290512"/>
              <a:gd name="connsiteX29" fmla="*/ 411956 w 835819"/>
              <a:gd name="connsiteY29" fmla="*/ 254794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35819" h="290512">
                <a:moveTo>
                  <a:pt x="411956" y="254794"/>
                </a:moveTo>
                <a:lnTo>
                  <a:pt x="309563" y="271462"/>
                </a:lnTo>
                <a:lnTo>
                  <a:pt x="202406" y="283369"/>
                </a:lnTo>
                <a:lnTo>
                  <a:pt x="85725" y="290512"/>
                </a:lnTo>
                <a:lnTo>
                  <a:pt x="0" y="290512"/>
                </a:lnTo>
                <a:lnTo>
                  <a:pt x="0" y="111919"/>
                </a:lnTo>
                <a:lnTo>
                  <a:pt x="121444" y="111919"/>
                </a:lnTo>
                <a:lnTo>
                  <a:pt x="197644" y="107156"/>
                </a:lnTo>
                <a:lnTo>
                  <a:pt x="269081" y="95250"/>
                </a:lnTo>
                <a:lnTo>
                  <a:pt x="335756" y="76200"/>
                </a:lnTo>
                <a:lnTo>
                  <a:pt x="385763" y="57150"/>
                </a:lnTo>
                <a:lnTo>
                  <a:pt x="433388" y="33337"/>
                </a:lnTo>
                <a:lnTo>
                  <a:pt x="471488" y="16669"/>
                </a:lnTo>
                <a:lnTo>
                  <a:pt x="516731" y="7144"/>
                </a:lnTo>
                <a:lnTo>
                  <a:pt x="581025" y="0"/>
                </a:lnTo>
                <a:lnTo>
                  <a:pt x="647700" y="2381"/>
                </a:lnTo>
                <a:lnTo>
                  <a:pt x="690563" y="7144"/>
                </a:lnTo>
                <a:lnTo>
                  <a:pt x="735806" y="19050"/>
                </a:lnTo>
                <a:lnTo>
                  <a:pt x="769144" y="33337"/>
                </a:lnTo>
                <a:lnTo>
                  <a:pt x="797719" y="52387"/>
                </a:lnTo>
                <a:lnTo>
                  <a:pt x="816769" y="71437"/>
                </a:lnTo>
                <a:lnTo>
                  <a:pt x="826294" y="85725"/>
                </a:lnTo>
                <a:lnTo>
                  <a:pt x="835819" y="104775"/>
                </a:lnTo>
                <a:lnTo>
                  <a:pt x="831056" y="126206"/>
                </a:lnTo>
                <a:lnTo>
                  <a:pt x="816769" y="145256"/>
                </a:lnTo>
                <a:lnTo>
                  <a:pt x="781050" y="166687"/>
                </a:lnTo>
                <a:lnTo>
                  <a:pt x="735806" y="180975"/>
                </a:lnTo>
                <a:lnTo>
                  <a:pt x="633413" y="204787"/>
                </a:lnTo>
                <a:lnTo>
                  <a:pt x="481013" y="242887"/>
                </a:lnTo>
                <a:lnTo>
                  <a:pt x="411956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AEFDDD1F-B1C3-4F79-BA3D-6276A2337167}"/>
              </a:ext>
            </a:extLst>
          </p:cNvPr>
          <p:cNvSpPr/>
          <p:nvPr/>
        </p:nvSpPr>
        <p:spPr>
          <a:xfrm>
            <a:off x="4384675" y="1638300"/>
            <a:ext cx="511175" cy="1931988"/>
          </a:xfrm>
          <a:custGeom>
            <a:avLst/>
            <a:gdLst>
              <a:gd name="connsiteX0" fmla="*/ 180374 w 511062"/>
              <a:gd name="connsiteY0" fmla="*/ 751562 h 1931514"/>
              <a:gd name="connsiteX1" fmla="*/ 180374 w 511062"/>
              <a:gd name="connsiteY1" fmla="*/ 483505 h 1931514"/>
              <a:gd name="connsiteX2" fmla="*/ 180374 w 511062"/>
              <a:gd name="connsiteY2" fmla="*/ 290604 h 1931514"/>
              <a:gd name="connsiteX3" fmla="*/ 180374 w 511062"/>
              <a:gd name="connsiteY3" fmla="*/ 260542 h 1931514"/>
              <a:gd name="connsiteX4" fmla="*/ 175364 w 511062"/>
              <a:gd name="connsiteY4" fmla="*/ 232984 h 1931514"/>
              <a:gd name="connsiteX5" fmla="*/ 167848 w 511062"/>
              <a:gd name="connsiteY5" fmla="*/ 205427 h 1931514"/>
              <a:gd name="connsiteX6" fmla="*/ 157828 w 511062"/>
              <a:gd name="connsiteY6" fmla="*/ 180375 h 1931514"/>
              <a:gd name="connsiteX7" fmla="*/ 142796 w 511062"/>
              <a:gd name="connsiteY7" fmla="*/ 152818 h 1931514"/>
              <a:gd name="connsiteX8" fmla="*/ 127765 w 511062"/>
              <a:gd name="connsiteY8" fmla="*/ 132776 h 1931514"/>
              <a:gd name="connsiteX9" fmla="*/ 110229 w 511062"/>
              <a:gd name="connsiteY9" fmla="*/ 117745 h 1931514"/>
              <a:gd name="connsiteX10" fmla="*/ 95197 w 511062"/>
              <a:gd name="connsiteY10" fmla="*/ 105219 h 1931514"/>
              <a:gd name="connsiteX11" fmla="*/ 72651 w 511062"/>
              <a:gd name="connsiteY11" fmla="*/ 92693 h 1931514"/>
              <a:gd name="connsiteX12" fmla="*/ 45093 w 511062"/>
              <a:gd name="connsiteY12" fmla="*/ 80167 h 1931514"/>
              <a:gd name="connsiteX13" fmla="*/ 22546 w 511062"/>
              <a:gd name="connsiteY13" fmla="*/ 72651 h 1931514"/>
              <a:gd name="connsiteX14" fmla="*/ 10020 w 511062"/>
              <a:gd name="connsiteY14" fmla="*/ 57620 h 1931514"/>
              <a:gd name="connsiteX15" fmla="*/ 0 w 511062"/>
              <a:gd name="connsiteY15" fmla="*/ 27558 h 1931514"/>
              <a:gd name="connsiteX16" fmla="*/ 5010 w 511062"/>
              <a:gd name="connsiteY16" fmla="*/ 15032 h 1931514"/>
              <a:gd name="connsiteX17" fmla="*/ 17536 w 511062"/>
              <a:gd name="connsiteY17" fmla="*/ 5011 h 1931514"/>
              <a:gd name="connsiteX18" fmla="*/ 45093 w 511062"/>
              <a:gd name="connsiteY18" fmla="*/ 0 h 1931514"/>
              <a:gd name="connsiteX19" fmla="*/ 92692 w 511062"/>
              <a:gd name="connsiteY19" fmla="*/ 7516 h 1931514"/>
              <a:gd name="connsiteX20" fmla="*/ 150312 w 511062"/>
              <a:gd name="connsiteY20" fmla="*/ 25052 h 1931514"/>
              <a:gd name="connsiteX21" fmla="*/ 260541 w 511062"/>
              <a:gd name="connsiteY21" fmla="*/ 65136 h 1931514"/>
              <a:gd name="connsiteX22" fmla="*/ 335697 w 511062"/>
              <a:gd name="connsiteY22" fmla="*/ 100209 h 1931514"/>
              <a:gd name="connsiteX23" fmla="*/ 403338 w 511062"/>
              <a:gd name="connsiteY23" fmla="*/ 135281 h 1931514"/>
              <a:gd name="connsiteX24" fmla="*/ 450937 w 511062"/>
              <a:gd name="connsiteY24" fmla="*/ 165344 h 1931514"/>
              <a:gd name="connsiteX25" fmla="*/ 478494 w 511062"/>
              <a:gd name="connsiteY25" fmla="*/ 185386 h 1931514"/>
              <a:gd name="connsiteX26" fmla="*/ 493525 w 511062"/>
              <a:gd name="connsiteY26" fmla="*/ 202922 h 1931514"/>
              <a:gd name="connsiteX27" fmla="*/ 506051 w 511062"/>
              <a:gd name="connsiteY27" fmla="*/ 222964 h 1931514"/>
              <a:gd name="connsiteX28" fmla="*/ 511062 w 511062"/>
              <a:gd name="connsiteY28" fmla="*/ 245511 h 1931514"/>
              <a:gd name="connsiteX29" fmla="*/ 508556 w 511062"/>
              <a:gd name="connsiteY29" fmla="*/ 265552 h 1931514"/>
              <a:gd name="connsiteX30" fmla="*/ 501041 w 511062"/>
              <a:gd name="connsiteY30" fmla="*/ 278078 h 1931514"/>
              <a:gd name="connsiteX31" fmla="*/ 483504 w 511062"/>
              <a:gd name="connsiteY31" fmla="*/ 290604 h 1931514"/>
              <a:gd name="connsiteX32" fmla="*/ 463463 w 511062"/>
              <a:gd name="connsiteY32" fmla="*/ 303130 h 1931514"/>
              <a:gd name="connsiteX33" fmla="*/ 450937 w 511062"/>
              <a:gd name="connsiteY33" fmla="*/ 320667 h 1931514"/>
              <a:gd name="connsiteX34" fmla="*/ 438411 w 511062"/>
              <a:gd name="connsiteY34" fmla="*/ 363255 h 1931514"/>
              <a:gd name="connsiteX35" fmla="*/ 430895 w 511062"/>
              <a:gd name="connsiteY35" fmla="*/ 435906 h 1931514"/>
              <a:gd name="connsiteX36" fmla="*/ 425885 w 511062"/>
              <a:gd name="connsiteY36" fmla="*/ 543630 h 1931514"/>
              <a:gd name="connsiteX37" fmla="*/ 425885 w 511062"/>
              <a:gd name="connsiteY37" fmla="*/ 739036 h 1931514"/>
              <a:gd name="connsiteX38" fmla="*/ 428390 w 511062"/>
              <a:gd name="connsiteY38" fmla="*/ 879328 h 1931514"/>
              <a:gd name="connsiteX39" fmla="*/ 410853 w 511062"/>
              <a:gd name="connsiteY39" fmla="*/ 1129848 h 1931514"/>
              <a:gd name="connsiteX40" fmla="*/ 380791 w 511062"/>
              <a:gd name="connsiteY40" fmla="*/ 1558238 h 1931514"/>
              <a:gd name="connsiteX41" fmla="*/ 303129 w 511062"/>
              <a:gd name="connsiteY41" fmla="*/ 1911472 h 1931514"/>
              <a:gd name="connsiteX42" fmla="*/ 280583 w 511062"/>
              <a:gd name="connsiteY42" fmla="*/ 1923998 h 1931514"/>
              <a:gd name="connsiteX43" fmla="*/ 260541 w 511062"/>
              <a:gd name="connsiteY43" fmla="*/ 1931514 h 1931514"/>
              <a:gd name="connsiteX44" fmla="*/ 243005 w 511062"/>
              <a:gd name="connsiteY44" fmla="*/ 1931514 h 1931514"/>
              <a:gd name="connsiteX45" fmla="*/ 220458 w 511062"/>
              <a:gd name="connsiteY45" fmla="*/ 1918988 h 1931514"/>
              <a:gd name="connsiteX46" fmla="*/ 197911 w 511062"/>
              <a:gd name="connsiteY46" fmla="*/ 1893936 h 1931514"/>
              <a:gd name="connsiteX47" fmla="*/ 167848 w 511062"/>
              <a:gd name="connsiteY47" fmla="*/ 1828800 h 1931514"/>
              <a:gd name="connsiteX48" fmla="*/ 130270 w 511062"/>
              <a:gd name="connsiteY48" fmla="*/ 1721077 h 1931514"/>
              <a:gd name="connsiteX49" fmla="*/ 97703 w 511062"/>
              <a:gd name="connsiteY49" fmla="*/ 1630889 h 1931514"/>
              <a:gd name="connsiteX50" fmla="*/ 85177 w 511062"/>
              <a:gd name="connsiteY50" fmla="*/ 1588301 h 1931514"/>
              <a:gd name="connsiteX51" fmla="*/ 80166 w 511062"/>
              <a:gd name="connsiteY51" fmla="*/ 1550723 h 1931514"/>
              <a:gd name="connsiteX52" fmla="*/ 82671 w 511062"/>
              <a:gd name="connsiteY52" fmla="*/ 1515650 h 1931514"/>
              <a:gd name="connsiteX53" fmla="*/ 92692 w 511062"/>
              <a:gd name="connsiteY53" fmla="*/ 1478072 h 1931514"/>
              <a:gd name="connsiteX54" fmla="*/ 115239 w 511062"/>
              <a:gd name="connsiteY54" fmla="*/ 1400410 h 1931514"/>
              <a:gd name="connsiteX55" fmla="*/ 142796 w 511062"/>
              <a:gd name="connsiteY55" fmla="*/ 1330264 h 1931514"/>
              <a:gd name="connsiteX56" fmla="*/ 160333 w 511062"/>
              <a:gd name="connsiteY56" fmla="*/ 1300202 h 1931514"/>
              <a:gd name="connsiteX57" fmla="*/ 177869 w 511062"/>
              <a:gd name="connsiteY57" fmla="*/ 1197489 h 1931514"/>
              <a:gd name="connsiteX58" fmla="*/ 182880 w 511062"/>
              <a:gd name="connsiteY58" fmla="*/ 1114817 h 1931514"/>
              <a:gd name="connsiteX59" fmla="*/ 180374 w 511062"/>
              <a:gd name="connsiteY59" fmla="*/ 751562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11062" h="1931514">
                <a:moveTo>
                  <a:pt x="180374" y="751562"/>
                </a:moveTo>
                <a:lnTo>
                  <a:pt x="180374" y="483505"/>
                </a:lnTo>
                <a:lnTo>
                  <a:pt x="180374" y="290604"/>
                </a:lnTo>
                <a:lnTo>
                  <a:pt x="180374" y="260542"/>
                </a:lnTo>
                <a:lnTo>
                  <a:pt x="175364" y="232984"/>
                </a:lnTo>
                <a:lnTo>
                  <a:pt x="167848" y="205427"/>
                </a:lnTo>
                <a:lnTo>
                  <a:pt x="157828" y="180375"/>
                </a:lnTo>
                <a:lnTo>
                  <a:pt x="142796" y="152818"/>
                </a:lnTo>
                <a:lnTo>
                  <a:pt x="127765" y="132776"/>
                </a:lnTo>
                <a:lnTo>
                  <a:pt x="110229" y="117745"/>
                </a:lnTo>
                <a:lnTo>
                  <a:pt x="95197" y="105219"/>
                </a:lnTo>
                <a:lnTo>
                  <a:pt x="72651" y="92693"/>
                </a:lnTo>
                <a:lnTo>
                  <a:pt x="45093" y="80167"/>
                </a:lnTo>
                <a:lnTo>
                  <a:pt x="22546" y="72651"/>
                </a:lnTo>
                <a:lnTo>
                  <a:pt x="10020" y="57620"/>
                </a:lnTo>
                <a:lnTo>
                  <a:pt x="0" y="27558"/>
                </a:lnTo>
                <a:lnTo>
                  <a:pt x="5010" y="15032"/>
                </a:lnTo>
                <a:lnTo>
                  <a:pt x="17536" y="5011"/>
                </a:lnTo>
                <a:lnTo>
                  <a:pt x="45093" y="0"/>
                </a:lnTo>
                <a:lnTo>
                  <a:pt x="92692" y="7516"/>
                </a:lnTo>
                <a:lnTo>
                  <a:pt x="150312" y="25052"/>
                </a:lnTo>
                <a:lnTo>
                  <a:pt x="260541" y="65136"/>
                </a:lnTo>
                <a:lnTo>
                  <a:pt x="335697" y="100209"/>
                </a:lnTo>
                <a:lnTo>
                  <a:pt x="403338" y="135281"/>
                </a:lnTo>
                <a:lnTo>
                  <a:pt x="450937" y="165344"/>
                </a:lnTo>
                <a:lnTo>
                  <a:pt x="478494" y="185386"/>
                </a:lnTo>
                <a:lnTo>
                  <a:pt x="493525" y="202922"/>
                </a:lnTo>
                <a:lnTo>
                  <a:pt x="506051" y="222964"/>
                </a:lnTo>
                <a:lnTo>
                  <a:pt x="511062" y="245511"/>
                </a:lnTo>
                <a:lnTo>
                  <a:pt x="508556" y="265552"/>
                </a:lnTo>
                <a:lnTo>
                  <a:pt x="501041" y="278078"/>
                </a:lnTo>
                <a:lnTo>
                  <a:pt x="483504" y="290604"/>
                </a:lnTo>
                <a:lnTo>
                  <a:pt x="463463" y="303130"/>
                </a:lnTo>
                <a:lnTo>
                  <a:pt x="450937" y="320667"/>
                </a:lnTo>
                <a:lnTo>
                  <a:pt x="438411" y="363255"/>
                </a:lnTo>
                <a:lnTo>
                  <a:pt x="430895" y="435906"/>
                </a:lnTo>
                <a:lnTo>
                  <a:pt x="425885" y="543630"/>
                </a:lnTo>
                <a:lnTo>
                  <a:pt x="425885" y="739036"/>
                </a:lnTo>
                <a:lnTo>
                  <a:pt x="428390" y="879328"/>
                </a:lnTo>
                <a:lnTo>
                  <a:pt x="410853" y="1129848"/>
                </a:lnTo>
                <a:lnTo>
                  <a:pt x="380791" y="1558238"/>
                </a:lnTo>
                <a:lnTo>
                  <a:pt x="303129" y="1911472"/>
                </a:lnTo>
                <a:lnTo>
                  <a:pt x="280583" y="1923998"/>
                </a:lnTo>
                <a:lnTo>
                  <a:pt x="260541" y="1931514"/>
                </a:lnTo>
                <a:lnTo>
                  <a:pt x="243005" y="1931514"/>
                </a:lnTo>
                <a:lnTo>
                  <a:pt x="220458" y="1918988"/>
                </a:lnTo>
                <a:lnTo>
                  <a:pt x="197911" y="1893936"/>
                </a:lnTo>
                <a:lnTo>
                  <a:pt x="167848" y="1828800"/>
                </a:lnTo>
                <a:lnTo>
                  <a:pt x="130270" y="1721077"/>
                </a:lnTo>
                <a:lnTo>
                  <a:pt x="97703" y="1630889"/>
                </a:lnTo>
                <a:lnTo>
                  <a:pt x="85177" y="1588301"/>
                </a:lnTo>
                <a:lnTo>
                  <a:pt x="80166" y="1550723"/>
                </a:lnTo>
                <a:lnTo>
                  <a:pt x="82671" y="1515650"/>
                </a:lnTo>
                <a:lnTo>
                  <a:pt x="92692" y="1478072"/>
                </a:lnTo>
                <a:lnTo>
                  <a:pt x="115239" y="1400410"/>
                </a:lnTo>
                <a:lnTo>
                  <a:pt x="142796" y="1330264"/>
                </a:lnTo>
                <a:lnTo>
                  <a:pt x="160333" y="1300202"/>
                </a:lnTo>
                <a:lnTo>
                  <a:pt x="177869" y="1197489"/>
                </a:lnTo>
                <a:lnTo>
                  <a:pt x="182880" y="1114817"/>
                </a:lnTo>
                <a:cubicBezTo>
                  <a:pt x="182045" y="993732"/>
                  <a:pt x="181209" y="872647"/>
                  <a:pt x="180374" y="7515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72493F9B-ED01-4A8C-8F2E-EEE46533AC2E}"/>
              </a:ext>
            </a:extLst>
          </p:cNvPr>
          <p:cNvSpPr/>
          <p:nvPr/>
        </p:nvSpPr>
        <p:spPr>
          <a:xfrm>
            <a:off x="4624388" y="2803525"/>
            <a:ext cx="936625" cy="762000"/>
          </a:xfrm>
          <a:custGeom>
            <a:avLst/>
            <a:gdLst>
              <a:gd name="connsiteX0" fmla="*/ 611270 w 936947"/>
              <a:gd name="connsiteY0" fmla="*/ 147807 h 761582"/>
              <a:gd name="connsiteX1" fmla="*/ 350729 w 936947"/>
              <a:gd name="connsiteY1" fmla="*/ 268057 h 761582"/>
              <a:gd name="connsiteX2" fmla="*/ 200417 w 936947"/>
              <a:gd name="connsiteY2" fmla="*/ 335697 h 761582"/>
              <a:gd name="connsiteX3" fmla="*/ 62630 w 936947"/>
              <a:gd name="connsiteY3" fmla="*/ 383296 h 761582"/>
              <a:gd name="connsiteX4" fmla="*/ 0 w 936947"/>
              <a:gd name="connsiteY4" fmla="*/ 761582 h 761582"/>
              <a:gd name="connsiteX5" fmla="*/ 27558 w 936947"/>
              <a:gd name="connsiteY5" fmla="*/ 761582 h 761582"/>
              <a:gd name="connsiteX6" fmla="*/ 65136 w 936947"/>
              <a:gd name="connsiteY6" fmla="*/ 744046 h 761582"/>
              <a:gd name="connsiteX7" fmla="*/ 117745 w 936947"/>
              <a:gd name="connsiteY7" fmla="*/ 703963 h 761582"/>
              <a:gd name="connsiteX8" fmla="*/ 305635 w 936947"/>
              <a:gd name="connsiteY8" fmla="*/ 551145 h 761582"/>
              <a:gd name="connsiteX9" fmla="*/ 568682 w 936947"/>
              <a:gd name="connsiteY9" fmla="*/ 335697 h 761582"/>
              <a:gd name="connsiteX10" fmla="*/ 751562 w 936947"/>
              <a:gd name="connsiteY10" fmla="*/ 187890 h 761582"/>
              <a:gd name="connsiteX11" fmla="*/ 909390 w 936947"/>
              <a:gd name="connsiteY11" fmla="*/ 60125 h 761582"/>
              <a:gd name="connsiteX12" fmla="*/ 924421 w 936947"/>
              <a:gd name="connsiteY12" fmla="*/ 47599 h 761582"/>
              <a:gd name="connsiteX13" fmla="*/ 936947 w 936947"/>
              <a:gd name="connsiteY13" fmla="*/ 27557 h 761582"/>
              <a:gd name="connsiteX14" fmla="*/ 936947 w 936947"/>
              <a:gd name="connsiteY14" fmla="*/ 12526 h 761582"/>
              <a:gd name="connsiteX15" fmla="*/ 931937 w 936947"/>
              <a:gd name="connsiteY15" fmla="*/ 2505 h 761582"/>
              <a:gd name="connsiteX16" fmla="*/ 921916 w 936947"/>
              <a:gd name="connsiteY16" fmla="*/ 0 h 761582"/>
              <a:gd name="connsiteX17" fmla="*/ 894359 w 936947"/>
              <a:gd name="connsiteY17" fmla="*/ 5010 h 761582"/>
              <a:gd name="connsiteX18" fmla="*/ 771604 w 936947"/>
              <a:gd name="connsiteY18" fmla="*/ 70146 h 761582"/>
              <a:gd name="connsiteX19" fmla="*/ 611270 w 936947"/>
              <a:gd name="connsiteY19" fmla="*/ 147807 h 76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6947" h="761582">
                <a:moveTo>
                  <a:pt x="611270" y="147807"/>
                </a:moveTo>
                <a:lnTo>
                  <a:pt x="350729" y="268057"/>
                </a:lnTo>
                <a:lnTo>
                  <a:pt x="200417" y="335697"/>
                </a:lnTo>
                <a:lnTo>
                  <a:pt x="62630" y="383296"/>
                </a:lnTo>
                <a:lnTo>
                  <a:pt x="0" y="761582"/>
                </a:lnTo>
                <a:lnTo>
                  <a:pt x="27558" y="761582"/>
                </a:lnTo>
                <a:lnTo>
                  <a:pt x="65136" y="744046"/>
                </a:lnTo>
                <a:lnTo>
                  <a:pt x="117745" y="703963"/>
                </a:lnTo>
                <a:lnTo>
                  <a:pt x="305635" y="551145"/>
                </a:lnTo>
                <a:lnTo>
                  <a:pt x="568682" y="335697"/>
                </a:lnTo>
                <a:lnTo>
                  <a:pt x="751562" y="187890"/>
                </a:lnTo>
                <a:lnTo>
                  <a:pt x="909390" y="60125"/>
                </a:lnTo>
                <a:lnTo>
                  <a:pt x="924421" y="47599"/>
                </a:lnTo>
                <a:lnTo>
                  <a:pt x="936947" y="27557"/>
                </a:lnTo>
                <a:lnTo>
                  <a:pt x="936947" y="12526"/>
                </a:lnTo>
                <a:lnTo>
                  <a:pt x="931937" y="2505"/>
                </a:lnTo>
                <a:lnTo>
                  <a:pt x="921916" y="0"/>
                </a:lnTo>
                <a:lnTo>
                  <a:pt x="894359" y="5010"/>
                </a:lnTo>
                <a:lnTo>
                  <a:pt x="771604" y="70146"/>
                </a:lnTo>
                <a:lnTo>
                  <a:pt x="611270" y="147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0D7EAC6-D69C-4047-BE09-100D1BCF486E}"/>
              </a:ext>
            </a:extLst>
          </p:cNvPr>
          <p:cNvSpPr/>
          <p:nvPr/>
        </p:nvSpPr>
        <p:spPr>
          <a:xfrm>
            <a:off x="5970588" y="1820863"/>
            <a:ext cx="1050925" cy="666750"/>
          </a:xfrm>
          <a:custGeom>
            <a:avLst/>
            <a:gdLst>
              <a:gd name="connsiteX0" fmla="*/ 666384 w 1052186"/>
              <a:gd name="connsiteY0" fmla="*/ 533609 h 666385"/>
              <a:gd name="connsiteX1" fmla="*/ 463463 w 1052186"/>
              <a:gd name="connsiteY1" fmla="*/ 576198 h 666385"/>
              <a:gd name="connsiteX2" fmla="*/ 235489 w 1052186"/>
              <a:gd name="connsiteY2" fmla="*/ 623797 h 666385"/>
              <a:gd name="connsiteX3" fmla="*/ 0 w 1052186"/>
              <a:gd name="connsiteY3" fmla="*/ 666385 h 666385"/>
              <a:gd name="connsiteX4" fmla="*/ 0 w 1052186"/>
              <a:gd name="connsiteY4" fmla="*/ 593734 h 666385"/>
              <a:gd name="connsiteX5" fmla="*/ 192900 w 1052186"/>
              <a:gd name="connsiteY5" fmla="*/ 528599 h 666385"/>
              <a:gd name="connsiteX6" fmla="*/ 360749 w 1052186"/>
              <a:gd name="connsiteY6" fmla="*/ 460958 h 666385"/>
              <a:gd name="connsiteX7" fmla="*/ 503546 w 1052186"/>
              <a:gd name="connsiteY7" fmla="*/ 393318 h 666385"/>
              <a:gd name="connsiteX8" fmla="*/ 628806 w 1052186"/>
              <a:gd name="connsiteY8" fmla="*/ 315656 h 666385"/>
              <a:gd name="connsiteX9" fmla="*/ 713983 w 1052186"/>
              <a:gd name="connsiteY9" fmla="*/ 250521 h 666385"/>
              <a:gd name="connsiteX10" fmla="*/ 744046 w 1052186"/>
              <a:gd name="connsiteY10" fmla="*/ 220458 h 666385"/>
              <a:gd name="connsiteX11" fmla="*/ 764087 w 1052186"/>
              <a:gd name="connsiteY11" fmla="*/ 197912 h 666385"/>
              <a:gd name="connsiteX12" fmla="*/ 769098 w 1052186"/>
              <a:gd name="connsiteY12" fmla="*/ 180375 h 666385"/>
              <a:gd name="connsiteX13" fmla="*/ 769098 w 1052186"/>
              <a:gd name="connsiteY13" fmla="*/ 160334 h 666385"/>
              <a:gd name="connsiteX14" fmla="*/ 761582 w 1052186"/>
              <a:gd name="connsiteY14" fmla="*/ 130271 h 666385"/>
              <a:gd name="connsiteX15" fmla="*/ 751561 w 1052186"/>
              <a:gd name="connsiteY15" fmla="*/ 87683 h 666385"/>
              <a:gd name="connsiteX16" fmla="*/ 736530 w 1052186"/>
              <a:gd name="connsiteY16" fmla="*/ 42589 h 666385"/>
              <a:gd name="connsiteX17" fmla="*/ 734025 w 1052186"/>
              <a:gd name="connsiteY17" fmla="*/ 22547 h 666385"/>
              <a:gd name="connsiteX18" fmla="*/ 734025 w 1052186"/>
              <a:gd name="connsiteY18" fmla="*/ 10021 h 666385"/>
              <a:gd name="connsiteX19" fmla="*/ 736530 w 1052186"/>
              <a:gd name="connsiteY19" fmla="*/ 2506 h 666385"/>
              <a:gd name="connsiteX20" fmla="*/ 749056 w 1052186"/>
              <a:gd name="connsiteY20" fmla="*/ 0 h 666385"/>
              <a:gd name="connsiteX21" fmla="*/ 766593 w 1052186"/>
              <a:gd name="connsiteY21" fmla="*/ 7516 h 666385"/>
              <a:gd name="connsiteX22" fmla="*/ 814191 w 1052186"/>
              <a:gd name="connsiteY22" fmla="*/ 47599 h 666385"/>
              <a:gd name="connsiteX23" fmla="*/ 889348 w 1052186"/>
              <a:gd name="connsiteY23" fmla="*/ 117745 h 666385"/>
              <a:gd name="connsiteX24" fmla="*/ 946967 w 1052186"/>
              <a:gd name="connsiteY24" fmla="*/ 177870 h 666385"/>
              <a:gd name="connsiteX25" fmla="*/ 992061 w 1052186"/>
              <a:gd name="connsiteY25" fmla="*/ 227974 h 666385"/>
              <a:gd name="connsiteX26" fmla="*/ 1022123 w 1052186"/>
              <a:gd name="connsiteY26" fmla="*/ 268057 h 666385"/>
              <a:gd name="connsiteX27" fmla="*/ 1042165 w 1052186"/>
              <a:gd name="connsiteY27" fmla="*/ 305635 h 666385"/>
              <a:gd name="connsiteX28" fmla="*/ 1049681 w 1052186"/>
              <a:gd name="connsiteY28" fmla="*/ 330688 h 666385"/>
              <a:gd name="connsiteX29" fmla="*/ 1052186 w 1052186"/>
              <a:gd name="connsiteY29" fmla="*/ 358245 h 666385"/>
              <a:gd name="connsiteX30" fmla="*/ 1052186 w 1052186"/>
              <a:gd name="connsiteY30" fmla="*/ 378286 h 666385"/>
              <a:gd name="connsiteX31" fmla="*/ 1042165 w 1052186"/>
              <a:gd name="connsiteY31" fmla="*/ 408349 h 666385"/>
              <a:gd name="connsiteX32" fmla="*/ 1019618 w 1052186"/>
              <a:gd name="connsiteY32" fmla="*/ 433401 h 666385"/>
              <a:gd name="connsiteX33" fmla="*/ 969514 w 1052186"/>
              <a:gd name="connsiteY33" fmla="*/ 453443 h 666385"/>
              <a:gd name="connsiteX34" fmla="*/ 831728 w 1052186"/>
              <a:gd name="connsiteY34" fmla="*/ 496031 h 666385"/>
              <a:gd name="connsiteX35" fmla="*/ 666384 w 1052186"/>
              <a:gd name="connsiteY35" fmla="*/ 533609 h 66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2186" h="666385">
                <a:moveTo>
                  <a:pt x="666384" y="533609"/>
                </a:moveTo>
                <a:lnTo>
                  <a:pt x="463463" y="576198"/>
                </a:lnTo>
                <a:lnTo>
                  <a:pt x="235489" y="623797"/>
                </a:lnTo>
                <a:lnTo>
                  <a:pt x="0" y="666385"/>
                </a:lnTo>
                <a:lnTo>
                  <a:pt x="0" y="593734"/>
                </a:lnTo>
                <a:lnTo>
                  <a:pt x="192900" y="528599"/>
                </a:lnTo>
                <a:lnTo>
                  <a:pt x="360749" y="460958"/>
                </a:lnTo>
                <a:lnTo>
                  <a:pt x="503546" y="393318"/>
                </a:lnTo>
                <a:lnTo>
                  <a:pt x="628806" y="315656"/>
                </a:lnTo>
                <a:lnTo>
                  <a:pt x="713983" y="250521"/>
                </a:lnTo>
                <a:lnTo>
                  <a:pt x="744046" y="220458"/>
                </a:lnTo>
                <a:lnTo>
                  <a:pt x="764087" y="197912"/>
                </a:lnTo>
                <a:lnTo>
                  <a:pt x="769098" y="180375"/>
                </a:lnTo>
                <a:lnTo>
                  <a:pt x="769098" y="160334"/>
                </a:lnTo>
                <a:lnTo>
                  <a:pt x="761582" y="130271"/>
                </a:lnTo>
                <a:lnTo>
                  <a:pt x="751561" y="87683"/>
                </a:lnTo>
                <a:lnTo>
                  <a:pt x="736530" y="42589"/>
                </a:lnTo>
                <a:lnTo>
                  <a:pt x="734025" y="22547"/>
                </a:lnTo>
                <a:lnTo>
                  <a:pt x="734025" y="10021"/>
                </a:lnTo>
                <a:lnTo>
                  <a:pt x="736530" y="2506"/>
                </a:lnTo>
                <a:lnTo>
                  <a:pt x="749056" y="0"/>
                </a:lnTo>
                <a:lnTo>
                  <a:pt x="766593" y="7516"/>
                </a:lnTo>
                <a:lnTo>
                  <a:pt x="814191" y="47599"/>
                </a:lnTo>
                <a:lnTo>
                  <a:pt x="889348" y="117745"/>
                </a:lnTo>
                <a:lnTo>
                  <a:pt x="946967" y="177870"/>
                </a:lnTo>
                <a:lnTo>
                  <a:pt x="992061" y="227974"/>
                </a:lnTo>
                <a:lnTo>
                  <a:pt x="1022123" y="268057"/>
                </a:lnTo>
                <a:lnTo>
                  <a:pt x="1042165" y="305635"/>
                </a:lnTo>
                <a:lnTo>
                  <a:pt x="1049681" y="330688"/>
                </a:lnTo>
                <a:lnTo>
                  <a:pt x="1052186" y="358245"/>
                </a:lnTo>
                <a:lnTo>
                  <a:pt x="1052186" y="378286"/>
                </a:lnTo>
                <a:lnTo>
                  <a:pt x="1042165" y="408349"/>
                </a:lnTo>
                <a:lnTo>
                  <a:pt x="1019618" y="433401"/>
                </a:lnTo>
                <a:lnTo>
                  <a:pt x="969514" y="453443"/>
                </a:lnTo>
                <a:lnTo>
                  <a:pt x="831728" y="496031"/>
                </a:lnTo>
                <a:lnTo>
                  <a:pt x="666384" y="5336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F2509C37-9CDB-46E7-964B-A0DE3F8D3EAA}"/>
              </a:ext>
            </a:extLst>
          </p:cNvPr>
          <p:cNvSpPr/>
          <p:nvPr/>
        </p:nvSpPr>
        <p:spPr>
          <a:xfrm>
            <a:off x="5629275" y="1512888"/>
            <a:ext cx="1673225" cy="1828800"/>
          </a:xfrm>
          <a:custGeom>
            <a:avLst/>
            <a:gdLst>
              <a:gd name="connsiteX0" fmla="*/ 230479 w 1673477"/>
              <a:gd name="connsiteY0" fmla="*/ 856780 h 1828800"/>
              <a:gd name="connsiteX1" fmla="*/ 232984 w 1673477"/>
              <a:gd name="connsiteY1" fmla="*/ 293109 h 1828800"/>
              <a:gd name="connsiteX2" fmla="*/ 230479 w 1673477"/>
              <a:gd name="connsiteY2" fmla="*/ 255531 h 1828800"/>
              <a:gd name="connsiteX3" fmla="*/ 220458 w 1673477"/>
              <a:gd name="connsiteY3" fmla="*/ 220458 h 1828800"/>
              <a:gd name="connsiteX4" fmla="*/ 202921 w 1673477"/>
              <a:gd name="connsiteY4" fmla="*/ 190396 h 1828800"/>
              <a:gd name="connsiteX5" fmla="*/ 185385 w 1673477"/>
              <a:gd name="connsiteY5" fmla="*/ 167849 h 1828800"/>
              <a:gd name="connsiteX6" fmla="*/ 160333 w 1673477"/>
              <a:gd name="connsiteY6" fmla="*/ 145302 h 1828800"/>
              <a:gd name="connsiteX7" fmla="*/ 135281 w 1673477"/>
              <a:gd name="connsiteY7" fmla="*/ 125260 h 1828800"/>
              <a:gd name="connsiteX8" fmla="*/ 110229 w 1673477"/>
              <a:gd name="connsiteY8" fmla="*/ 107724 h 1828800"/>
              <a:gd name="connsiteX9" fmla="*/ 82671 w 1673477"/>
              <a:gd name="connsiteY9" fmla="*/ 90188 h 1828800"/>
              <a:gd name="connsiteX10" fmla="*/ 45093 w 1673477"/>
              <a:gd name="connsiteY10" fmla="*/ 72651 h 1828800"/>
              <a:gd name="connsiteX11" fmla="*/ 30062 w 1673477"/>
              <a:gd name="connsiteY11" fmla="*/ 62630 h 1828800"/>
              <a:gd name="connsiteX12" fmla="*/ 12526 w 1673477"/>
              <a:gd name="connsiteY12" fmla="*/ 47599 h 1828800"/>
              <a:gd name="connsiteX13" fmla="*/ 0 w 1673477"/>
              <a:gd name="connsiteY13" fmla="*/ 27557 h 1828800"/>
              <a:gd name="connsiteX14" fmla="*/ 2505 w 1673477"/>
              <a:gd name="connsiteY14" fmla="*/ 12526 h 1828800"/>
              <a:gd name="connsiteX15" fmla="*/ 17536 w 1673477"/>
              <a:gd name="connsiteY15" fmla="*/ 0 h 1828800"/>
              <a:gd name="connsiteX16" fmla="*/ 50104 w 1673477"/>
              <a:gd name="connsiteY16" fmla="*/ 0 h 1828800"/>
              <a:gd name="connsiteX17" fmla="*/ 117744 w 1673477"/>
              <a:gd name="connsiteY17" fmla="*/ 5011 h 1828800"/>
              <a:gd name="connsiteX18" fmla="*/ 202921 w 1673477"/>
              <a:gd name="connsiteY18" fmla="*/ 22547 h 1828800"/>
              <a:gd name="connsiteX19" fmla="*/ 270562 w 1673477"/>
              <a:gd name="connsiteY19" fmla="*/ 42589 h 1828800"/>
              <a:gd name="connsiteX20" fmla="*/ 343213 w 1673477"/>
              <a:gd name="connsiteY20" fmla="*/ 72651 h 1828800"/>
              <a:gd name="connsiteX21" fmla="*/ 373275 w 1673477"/>
              <a:gd name="connsiteY21" fmla="*/ 90188 h 1828800"/>
              <a:gd name="connsiteX22" fmla="*/ 420874 w 1673477"/>
              <a:gd name="connsiteY22" fmla="*/ 122755 h 1828800"/>
              <a:gd name="connsiteX23" fmla="*/ 463463 w 1673477"/>
              <a:gd name="connsiteY23" fmla="*/ 157828 h 1828800"/>
              <a:gd name="connsiteX24" fmla="*/ 498536 w 1673477"/>
              <a:gd name="connsiteY24" fmla="*/ 192901 h 1828800"/>
              <a:gd name="connsiteX25" fmla="*/ 533608 w 1673477"/>
              <a:gd name="connsiteY25" fmla="*/ 230479 h 1828800"/>
              <a:gd name="connsiteX26" fmla="*/ 543629 w 1673477"/>
              <a:gd name="connsiteY26" fmla="*/ 248015 h 1828800"/>
              <a:gd name="connsiteX27" fmla="*/ 551145 w 1673477"/>
              <a:gd name="connsiteY27" fmla="*/ 270562 h 1828800"/>
              <a:gd name="connsiteX28" fmla="*/ 556155 w 1673477"/>
              <a:gd name="connsiteY28" fmla="*/ 298120 h 1828800"/>
              <a:gd name="connsiteX29" fmla="*/ 553650 w 1673477"/>
              <a:gd name="connsiteY29" fmla="*/ 330687 h 1828800"/>
              <a:gd name="connsiteX30" fmla="*/ 541124 w 1673477"/>
              <a:gd name="connsiteY30" fmla="*/ 375781 h 1828800"/>
              <a:gd name="connsiteX31" fmla="*/ 518577 w 1673477"/>
              <a:gd name="connsiteY31" fmla="*/ 425885 h 1828800"/>
              <a:gd name="connsiteX32" fmla="*/ 496030 w 1673477"/>
              <a:gd name="connsiteY32" fmla="*/ 475989 h 1828800"/>
              <a:gd name="connsiteX33" fmla="*/ 473484 w 1673477"/>
              <a:gd name="connsiteY33" fmla="*/ 553651 h 1828800"/>
              <a:gd name="connsiteX34" fmla="*/ 458452 w 1673477"/>
              <a:gd name="connsiteY34" fmla="*/ 631312 h 1828800"/>
              <a:gd name="connsiteX35" fmla="*/ 443421 w 1673477"/>
              <a:gd name="connsiteY35" fmla="*/ 741541 h 1828800"/>
              <a:gd name="connsiteX36" fmla="*/ 433400 w 1673477"/>
              <a:gd name="connsiteY36" fmla="*/ 886843 h 1828800"/>
              <a:gd name="connsiteX37" fmla="*/ 430895 w 1673477"/>
              <a:gd name="connsiteY37" fmla="*/ 1002082 h 1828800"/>
              <a:gd name="connsiteX38" fmla="*/ 418369 w 1673477"/>
              <a:gd name="connsiteY38" fmla="*/ 1199994 h 1828800"/>
              <a:gd name="connsiteX39" fmla="*/ 410853 w 1673477"/>
              <a:gd name="connsiteY39" fmla="*/ 1367842 h 1828800"/>
              <a:gd name="connsiteX40" fmla="*/ 415864 w 1673477"/>
              <a:gd name="connsiteY40" fmla="*/ 1420452 h 1828800"/>
              <a:gd name="connsiteX41" fmla="*/ 428390 w 1673477"/>
              <a:gd name="connsiteY41" fmla="*/ 1475566 h 1828800"/>
              <a:gd name="connsiteX42" fmla="*/ 445926 w 1673477"/>
              <a:gd name="connsiteY42" fmla="*/ 1510639 h 1828800"/>
              <a:gd name="connsiteX43" fmla="*/ 465968 w 1673477"/>
              <a:gd name="connsiteY43" fmla="*/ 1535691 h 1828800"/>
              <a:gd name="connsiteX44" fmla="*/ 488515 w 1673477"/>
              <a:gd name="connsiteY44" fmla="*/ 1553228 h 1828800"/>
              <a:gd name="connsiteX45" fmla="*/ 518577 w 1673477"/>
              <a:gd name="connsiteY45" fmla="*/ 1568259 h 1828800"/>
              <a:gd name="connsiteX46" fmla="*/ 553650 w 1673477"/>
              <a:gd name="connsiteY46" fmla="*/ 1578280 h 1828800"/>
              <a:gd name="connsiteX47" fmla="*/ 613775 w 1673477"/>
              <a:gd name="connsiteY47" fmla="*/ 1590806 h 1828800"/>
              <a:gd name="connsiteX48" fmla="*/ 734025 w 1673477"/>
              <a:gd name="connsiteY48" fmla="*/ 1600826 h 1828800"/>
              <a:gd name="connsiteX49" fmla="*/ 939452 w 1673477"/>
              <a:gd name="connsiteY49" fmla="*/ 1603332 h 1828800"/>
              <a:gd name="connsiteX50" fmla="*/ 1124837 w 1673477"/>
              <a:gd name="connsiteY50" fmla="*/ 1593311 h 1828800"/>
              <a:gd name="connsiteX51" fmla="*/ 1212519 w 1673477"/>
              <a:gd name="connsiteY51" fmla="*/ 1583290 h 1828800"/>
              <a:gd name="connsiteX52" fmla="*/ 1265128 w 1673477"/>
              <a:gd name="connsiteY52" fmla="*/ 1573269 h 1828800"/>
              <a:gd name="connsiteX53" fmla="*/ 1618362 w 1673477"/>
              <a:gd name="connsiteY53" fmla="*/ 1613352 h 1828800"/>
              <a:gd name="connsiteX54" fmla="*/ 1640909 w 1673477"/>
              <a:gd name="connsiteY54" fmla="*/ 1630889 h 1828800"/>
              <a:gd name="connsiteX55" fmla="*/ 1660951 w 1673477"/>
              <a:gd name="connsiteY55" fmla="*/ 1650931 h 1828800"/>
              <a:gd name="connsiteX56" fmla="*/ 1668467 w 1673477"/>
              <a:gd name="connsiteY56" fmla="*/ 1665962 h 1828800"/>
              <a:gd name="connsiteX57" fmla="*/ 1673477 w 1673477"/>
              <a:gd name="connsiteY57" fmla="*/ 1683498 h 1828800"/>
              <a:gd name="connsiteX58" fmla="*/ 1665961 w 1673477"/>
              <a:gd name="connsiteY58" fmla="*/ 1703540 h 1828800"/>
              <a:gd name="connsiteX59" fmla="*/ 1648425 w 1673477"/>
              <a:gd name="connsiteY59" fmla="*/ 1726087 h 1828800"/>
              <a:gd name="connsiteX60" fmla="*/ 1618362 w 1673477"/>
              <a:gd name="connsiteY60" fmla="*/ 1748634 h 1828800"/>
              <a:gd name="connsiteX61" fmla="*/ 1573269 w 1673477"/>
              <a:gd name="connsiteY61" fmla="*/ 1771180 h 1828800"/>
              <a:gd name="connsiteX62" fmla="*/ 1525670 w 1673477"/>
              <a:gd name="connsiteY62" fmla="*/ 1788717 h 1828800"/>
              <a:gd name="connsiteX63" fmla="*/ 1448008 w 1673477"/>
              <a:gd name="connsiteY63" fmla="*/ 1803748 h 1828800"/>
              <a:gd name="connsiteX64" fmla="*/ 1330264 w 1673477"/>
              <a:gd name="connsiteY64" fmla="*/ 1818779 h 1828800"/>
              <a:gd name="connsiteX65" fmla="*/ 1182457 w 1673477"/>
              <a:gd name="connsiteY65" fmla="*/ 1826295 h 1828800"/>
              <a:gd name="connsiteX66" fmla="*/ 1039660 w 1673477"/>
              <a:gd name="connsiteY66" fmla="*/ 1828800 h 1828800"/>
              <a:gd name="connsiteX67" fmla="*/ 814191 w 1673477"/>
              <a:gd name="connsiteY67" fmla="*/ 1823790 h 1828800"/>
              <a:gd name="connsiteX68" fmla="*/ 706468 w 1673477"/>
              <a:gd name="connsiteY68" fmla="*/ 1816274 h 1828800"/>
              <a:gd name="connsiteX69" fmla="*/ 606259 w 1673477"/>
              <a:gd name="connsiteY69" fmla="*/ 1806253 h 1828800"/>
              <a:gd name="connsiteX70" fmla="*/ 526093 w 1673477"/>
              <a:gd name="connsiteY70" fmla="*/ 1788717 h 1828800"/>
              <a:gd name="connsiteX71" fmla="*/ 460958 w 1673477"/>
              <a:gd name="connsiteY71" fmla="*/ 1766170 h 1828800"/>
              <a:gd name="connsiteX72" fmla="*/ 420874 w 1673477"/>
              <a:gd name="connsiteY72" fmla="*/ 1746128 h 1828800"/>
              <a:gd name="connsiteX73" fmla="*/ 363255 w 1673477"/>
              <a:gd name="connsiteY73" fmla="*/ 1701035 h 1828800"/>
              <a:gd name="connsiteX74" fmla="*/ 315656 w 1673477"/>
              <a:gd name="connsiteY74" fmla="*/ 1648425 h 1828800"/>
              <a:gd name="connsiteX75" fmla="*/ 278078 w 1673477"/>
              <a:gd name="connsiteY75" fmla="*/ 1588300 h 1828800"/>
              <a:gd name="connsiteX76" fmla="*/ 250520 w 1673477"/>
              <a:gd name="connsiteY76" fmla="*/ 1518155 h 1828800"/>
              <a:gd name="connsiteX77" fmla="*/ 235489 w 1673477"/>
              <a:gd name="connsiteY77" fmla="*/ 1460535 h 1828800"/>
              <a:gd name="connsiteX78" fmla="*/ 230479 w 1673477"/>
              <a:gd name="connsiteY78" fmla="*/ 1375358 h 1828800"/>
              <a:gd name="connsiteX79" fmla="*/ 230479 w 1673477"/>
              <a:gd name="connsiteY79" fmla="*/ 85678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673477" h="1828800">
                <a:moveTo>
                  <a:pt x="230479" y="856780"/>
                </a:moveTo>
                <a:lnTo>
                  <a:pt x="232984" y="293109"/>
                </a:lnTo>
                <a:lnTo>
                  <a:pt x="230479" y="255531"/>
                </a:lnTo>
                <a:lnTo>
                  <a:pt x="220458" y="220458"/>
                </a:lnTo>
                <a:lnTo>
                  <a:pt x="202921" y="190396"/>
                </a:lnTo>
                <a:lnTo>
                  <a:pt x="185385" y="167849"/>
                </a:lnTo>
                <a:lnTo>
                  <a:pt x="160333" y="145302"/>
                </a:lnTo>
                <a:lnTo>
                  <a:pt x="135281" y="125260"/>
                </a:lnTo>
                <a:lnTo>
                  <a:pt x="110229" y="107724"/>
                </a:lnTo>
                <a:lnTo>
                  <a:pt x="82671" y="90188"/>
                </a:lnTo>
                <a:lnTo>
                  <a:pt x="45093" y="72651"/>
                </a:lnTo>
                <a:lnTo>
                  <a:pt x="30062" y="62630"/>
                </a:lnTo>
                <a:lnTo>
                  <a:pt x="12526" y="47599"/>
                </a:lnTo>
                <a:lnTo>
                  <a:pt x="0" y="27557"/>
                </a:lnTo>
                <a:lnTo>
                  <a:pt x="2505" y="12526"/>
                </a:lnTo>
                <a:lnTo>
                  <a:pt x="17536" y="0"/>
                </a:lnTo>
                <a:lnTo>
                  <a:pt x="50104" y="0"/>
                </a:lnTo>
                <a:lnTo>
                  <a:pt x="117744" y="5011"/>
                </a:lnTo>
                <a:lnTo>
                  <a:pt x="202921" y="22547"/>
                </a:lnTo>
                <a:lnTo>
                  <a:pt x="270562" y="42589"/>
                </a:lnTo>
                <a:lnTo>
                  <a:pt x="343213" y="72651"/>
                </a:lnTo>
                <a:lnTo>
                  <a:pt x="373275" y="90188"/>
                </a:lnTo>
                <a:lnTo>
                  <a:pt x="420874" y="122755"/>
                </a:lnTo>
                <a:lnTo>
                  <a:pt x="463463" y="157828"/>
                </a:lnTo>
                <a:lnTo>
                  <a:pt x="498536" y="192901"/>
                </a:lnTo>
                <a:lnTo>
                  <a:pt x="533608" y="230479"/>
                </a:lnTo>
                <a:lnTo>
                  <a:pt x="543629" y="248015"/>
                </a:lnTo>
                <a:lnTo>
                  <a:pt x="551145" y="270562"/>
                </a:lnTo>
                <a:lnTo>
                  <a:pt x="556155" y="298120"/>
                </a:lnTo>
                <a:lnTo>
                  <a:pt x="553650" y="330687"/>
                </a:lnTo>
                <a:lnTo>
                  <a:pt x="541124" y="375781"/>
                </a:lnTo>
                <a:lnTo>
                  <a:pt x="518577" y="425885"/>
                </a:lnTo>
                <a:lnTo>
                  <a:pt x="496030" y="475989"/>
                </a:lnTo>
                <a:lnTo>
                  <a:pt x="473484" y="553651"/>
                </a:lnTo>
                <a:lnTo>
                  <a:pt x="458452" y="631312"/>
                </a:lnTo>
                <a:lnTo>
                  <a:pt x="443421" y="741541"/>
                </a:lnTo>
                <a:lnTo>
                  <a:pt x="433400" y="886843"/>
                </a:lnTo>
                <a:lnTo>
                  <a:pt x="430895" y="1002082"/>
                </a:lnTo>
                <a:lnTo>
                  <a:pt x="418369" y="1199994"/>
                </a:lnTo>
                <a:lnTo>
                  <a:pt x="410853" y="1367842"/>
                </a:lnTo>
                <a:lnTo>
                  <a:pt x="415864" y="1420452"/>
                </a:lnTo>
                <a:lnTo>
                  <a:pt x="428390" y="1475566"/>
                </a:lnTo>
                <a:lnTo>
                  <a:pt x="445926" y="1510639"/>
                </a:lnTo>
                <a:lnTo>
                  <a:pt x="465968" y="1535691"/>
                </a:lnTo>
                <a:lnTo>
                  <a:pt x="488515" y="1553228"/>
                </a:lnTo>
                <a:lnTo>
                  <a:pt x="518577" y="1568259"/>
                </a:lnTo>
                <a:lnTo>
                  <a:pt x="553650" y="1578280"/>
                </a:lnTo>
                <a:lnTo>
                  <a:pt x="613775" y="1590806"/>
                </a:lnTo>
                <a:lnTo>
                  <a:pt x="734025" y="1600826"/>
                </a:lnTo>
                <a:lnTo>
                  <a:pt x="939452" y="1603332"/>
                </a:lnTo>
                <a:lnTo>
                  <a:pt x="1124837" y="1593311"/>
                </a:lnTo>
                <a:lnTo>
                  <a:pt x="1212519" y="1583290"/>
                </a:lnTo>
                <a:lnTo>
                  <a:pt x="1265128" y="1573269"/>
                </a:lnTo>
                <a:lnTo>
                  <a:pt x="1618362" y="1613352"/>
                </a:lnTo>
                <a:lnTo>
                  <a:pt x="1640909" y="1630889"/>
                </a:lnTo>
                <a:lnTo>
                  <a:pt x="1660951" y="1650931"/>
                </a:lnTo>
                <a:lnTo>
                  <a:pt x="1668467" y="1665962"/>
                </a:lnTo>
                <a:lnTo>
                  <a:pt x="1673477" y="1683498"/>
                </a:lnTo>
                <a:lnTo>
                  <a:pt x="1665961" y="1703540"/>
                </a:lnTo>
                <a:lnTo>
                  <a:pt x="1648425" y="1726087"/>
                </a:lnTo>
                <a:lnTo>
                  <a:pt x="1618362" y="1748634"/>
                </a:lnTo>
                <a:lnTo>
                  <a:pt x="1573269" y="1771180"/>
                </a:lnTo>
                <a:lnTo>
                  <a:pt x="1525670" y="1788717"/>
                </a:lnTo>
                <a:lnTo>
                  <a:pt x="1448008" y="1803748"/>
                </a:lnTo>
                <a:lnTo>
                  <a:pt x="1330264" y="1818779"/>
                </a:lnTo>
                <a:lnTo>
                  <a:pt x="1182457" y="1826295"/>
                </a:lnTo>
                <a:lnTo>
                  <a:pt x="1039660" y="1828800"/>
                </a:lnTo>
                <a:lnTo>
                  <a:pt x="814191" y="1823790"/>
                </a:lnTo>
                <a:lnTo>
                  <a:pt x="706468" y="1816274"/>
                </a:lnTo>
                <a:lnTo>
                  <a:pt x="606259" y="1806253"/>
                </a:lnTo>
                <a:lnTo>
                  <a:pt x="526093" y="1788717"/>
                </a:lnTo>
                <a:lnTo>
                  <a:pt x="460958" y="1766170"/>
                </a:lnTo>
                <a:lnTo>
                  <a:pt x="420874" y="1746128"/>
                </a:lnTo>
                <a:lnTo>
                  <a:pt x="363255" y="1701035"/>
                </a:lnTo>
                <a:lnTo>
                  <a:pt x="315656" y="1648425"/>
                </a:lnTo>
                <a:lnTo>
                  <a:pt x="278078" y="1588300"/>
                </a:lnTo>
                <a:lnTo>
                  <a:pt x="250520" y="1518155"/>
                </a:lnTo>
                <a:lnTo>
                  <a:pt x="235489" y="1460535"/>
                </a:lnTo>
                <a:lnTo>
                  <a:pt x="230479" y="1375358"/>
                </a:lnTo>
                <a:lnTo>
                  <a:pt x="230479" y="8567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5DA7AD72-996C-40ED-936E-29A50E9605D1}"/>
              </a:ext>
            </a:extLst>
          </p:cNvPr>
          <p:cNvSpPr/>
          <p:nvPr/>
        </p:nvSpPr>
        <p:spPr>
          <a:xfrm>
            <a:off x="6827838" y="2459038"/>
            <a:ext cx="471487" cy="731837"/>
          </a:xfrm>
          <a:custGeom>
            <a:avLst/>
            <a:gdLst>
              <a:gd name="connsiteX0" fmla="*/ 359569 w 471487"/>
              <a:gd name="connsiteY0" fmla="*/ 211932 h 731044"/>
              <a:gd name="connsiteX1" fmla="*/ 373856 w 471487"/>
              <a:gd name="connsiteY1" fmla="*/ 545307 h 731044"/>
              <a:gd name="connsiteX2" fmla="*/ 378619 w 471487"/>
              <a:gd name="connsiteY2" fmla="*/ 592932 h 731044"/>
              <a:gd name="connsiteX3" fmla="*/ 388144 w 471487"/>
              <a:gd name="connsiteY3" fmla="*/ 621507 h 731044"/>
              <a:gd name="connsiteX4" fmla="*/ 397669 w 471487"/>
              <a:gd name="connsiteY4" fmla="*/ 638175 h 731044"/>
              <a:gd name="connsiteX5" fmla="*/ 414337 w 471487"/>
              <a:gd name="connsiteY5" fmla="*/ 657225 h 731044"/>
              <a:gd name="connsiteX6" fmla="*/ 426244 w 471487"/>
              <a:gd name="connsiteY6" fmla="*/ 666750 h 731044"/>
              <a:gd name="connsiteX7" fmla="*/ 454819 w 471487"/>
              <a:gd name="connsiteY7" fmla="*/ 695325 h 731044"/>
              <a:gd name="connsiteX8" fmla="*/ 471487 w 471487"/>
              <a:gd name="connsiteY8" fmla="*/ 731044 h 731044"/>
              <a:gd name="connsiteX9" fmla="*/ 0 w 471487"/>
              <a:gd name="connsiteY9" fmla="*/ 640557 h 731044"/>
              <a:gd name="connsiteX10" fmla="*/ 73819 w 471487"/>
              <a:gd name="connsiteY10" fmla="*/ 621507 h 731044"/>
              <a:gd name="connsiteX11" fmla="*/ 111919 w 471487"/>
              <a:gd name="connsiteY11" fmla="*/ 602457 h 731044"/>
              <a:gd name="connsiteX12" fmla="*/ 135731 w 471487"/>
              <a:gd name="connsiteY12" fmla="*/ 583407 h 731044"/>
              <a:gd name="connsiteX13" fmla="*/ 159544 w 471487"/>
              <a:gd name="connsiteY13" fmla="*/ 552450 h 731044"/>
              <a:gd name="connsiteX14" fmla="*/ 173831 w 471487"/>
              <a:gd name="connsiteY14" fmla="*/ 521494 h 731044"/>
              <a:gd name="connsiteX15" fmla="*/ 221456 w 471487"/>
              <a:gd name="connsiteY15" fmla="*/ 345282 h 731044"/>
              <a:gd name="connsiteX16" fmla="*/ 297656 w 471487"/>
              <a:gd name="connsiteY16" fmla="*/ 50007 h 731044"/>
              <a:gd name="connsiteX17" fmla="*/ 304800 w 471487"/>
              <a:gd name="connsiteY17" fmla="*/ 16669 h 731044"/>
              <a:gd name="connsiteX18" fmla="*/ 314325 w 471487"/>
              <a:gd name="connsiteY18" fmla="*/ 2382 h 731044"/>
              <a:gd name="connsiteX19" fmla="*/ 326231 w 471487"/>
              <a:gd name="connsiteY19" fmla="*/ 0 h 731044"/>
              <a:gd name="connsiteX20" fmla="*/ 340519 w 471487"/>
              <a:gd name="connsiteY20" fmla="*/ 2382 h 731044"/>
              <a:gd name="connsiteX21" fmla="*/ 347662 w 471487"/>
              <a:gd name="connsiteY21" fmla="*/ 9525 h 731044"/>
              <a:gd name="connsiteX22" fmla="*/ 352425 w 471487"/>
              <a:gd name="connsiteY22" fmla="*/ 33338 h 731044"/>
              <a:gd name="connsiteX23" fmla="*/ 359569 w 471487"/>
              <a:gd name="connsiteY23" fmla="*/ 157163 h 731044"/>
              <a:gd name="connsiteX24" fmla="*/ 359569 w 471487"/>
              <a:gd name="connsiteY24" fmla="*/ 2119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1487" h="731044">
                <a:moveTo>
                  <a:pt x="359569" y="211932"/>
                </a:moveTo>
                <a:lnTo>
                  <a:pt x="373856" y="545307"/>
                </a:lnTo>
                <a:lnTo>
                  <a:pt x="378619" y="592932"/>
                </a:lnTo>
                <a:lnTo>
                  <a:pt x="388144" y="621507"/>
                </a:lnTo>
                <a:lnTo>
                  <a:pt x="397669" y="638175"/>
                </a:lnTo>
                <a:lnTo>
                  <a:pt x="414337" y="657225"/>
                </a:lnTo>
                <a:lnTo>
                  <a:pt x="426244" y="666750"/>
                </a:lnTo>
                <a:lnTo>
                  <a:pt x="454819" y="695325"/>
                </a:lnTo>
                <a:lnTo>
                  <a:pt x="471487" y="731044"/>
                </a:lnTo>
                <a:lnTo>
                  <a:pt x="0" y="640557"/>
                </a:lnTo>
                <a:lnTo>
                  <a:pt x="73819" y="621507"/>
                </a:lnTo>
                <a:lnTo>
                  <a:pt x="111919" y="602457"/>
                </a:lnTo>
                <a:lnTo>
                  <a:pt x="135731" y="583407"/>
                </a:lnTo>
                <a:lnTo>
                  <a:pt x="159544" y="552450"/>
                </a:lnTo>
                <a:lnTo>
                  <a:pt x="173831" y="521494"/>
                </a:lnTo>
                <a:lnTo>
                  <a:pt x="221456" y="345282"/>
                </a:lnTo>
                <a:lnTo>
                  <a:pt x="297656" y="50007"/>
                </a:lnTo>
                <a:lnTo>
                  <a:pt x="304800" y="16669"/>
                </a:lnTo>
                <a:lnTo>
                  <a:pt x="314325" y="2382"/>
                </a:lnTo>
                <a:lnTo>
                  <a:pt x="326231" y="0"/>
                </a:lnTo>
                <a:lnTo>
                  <a:pt x="340519" y="2382"/>
                </a:lnTo>
                <a:lnTo>
                  <a:pt x="347662" y="9525"/>
                </a:lnTo>
                <a:lnTo>
                  <a:pt x="352425" y="33338"/>
                </a:lnTo>
                <a:lnTo>
                  <a:pt x="359569" y="157163"/>
                </a:lnTo>
                <a:lnTo>
                  <a:pt x="359569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69D8AC5-FA7B-4751-AC88-F03B1D69F77B}"/>
              </a:ext>
            </a:extLst>
          </p:cNvPr>
          <p:cNvSpPr/>
          <p:nvPr/>
        </p:nvSpPr>
        <p:spPr>
          <a:xfrm>
            <a:off x="4486275" y="4075113"/>
            <a:ext cx="2362200" cy="469900"/>
          </a:xfrm>
          <a:custGeom>
            <a:avLst/>
            <a:gdLst>
              <a:gd name="connsiteX0" fmla="*/ 800100 w 2362200"/>
              <a:gd name="connsiteY0" fmla="*/ 195262 h 471487"/>
              <a:gd name="connsiteX1" fmla="*/ 1157288 w 2362200"/>
              <a:gd name="connsiteY1" fmla="*/ 133350 h 471487"/>
              <a:gd name="connsiteX2" fmla="*/ 1354931 w 2362200"/>
              <a:gd name="connsiteY2" fmla="*/ 95250 h 471487"/>
              <a:gd name="connsiteX3" fmla="*/ 1509713 w 2362200"/>
              <a:gd name="connsiteY3" fmla="*/ 80962 h 471487"/>
              <a:gd name="connsiteX4" fmla="*/ 1676400 w 2362200"/>
              <a:gd name="connsiteY4" fmla="*/ 61912 h 471487"/>
              <a:gd name="connsiteX5" fmla="*/ 1762125 w 2362200"/>
              <a:gd name="connsiteY5" fmla="*/ 50006 h 471487"/>
              <a:gd name="connsiteX6" fmla="*/ 1800225 w 2362200"/>
              <a:gd name="connsiteY6" fmla="*/ 38100 h 471487"/>
              <a:gd name="connsiteX7" fmla="*/ 1862138 w 2362200"/>
              <a:gd name="connsiteY7" fmla="*/ 21431 h 471487"/>
              <a:gd name="connsiteX8" fmla="*/ 1928813 w 2362200"/>
              <a:gd name="connsiteY8" fmla="*/ 7144 h 471487"/>
              <a:gd name="connsiteX9" fmla="*/ 1978819 w 2362200"/>
              <a:gd name="connsiteY9" fmla="*/ 0 h 471487"/>
              <a:gd name="connsiteX10" fmla="*/ 2009775 w 2362200"/>
              <a:gd name="connsiteY10" fmla="*/ 4762 h 471487"/>
              <a:gd name="connsiteX11" fmla="*/ 2107406 w 2362200"/>
              <a:gd name="connsiteY11" fmla="*/ 35719 h 471487"/>
              <a:gd name="connsiteX12" fmla="*/ 2219325 w 2362200"/>
              <a:gd name="connsiteY12" fmla="*/ 80962 h 471487"/>
              <a:gd name="connsiteX13" fmla="*/ 2295525 w 2362200"/>
              <a:gd name="connsiteY13" fmla="*/ 116681 h 471487"/>
              <a:gd name="connsiteX14" fmla="*/ 2326481 w 2362200"/>
              <a:gd name="connsiteY14" fmla="*/ 133350 h 471487"/>
              <a:gd name="connsiteX15" fmla="*/ 2347913 w 2362200"/>
              <a:gd name="connsiteY15" fmla="*/ 152400 h 471487"/>
              <a:gd name="connsiteX16" fmla="*/ 2359819 w 2362200"/>
              <a:gd name="connsiteY16" fmla="*/ 164306 h 471487"/>
              <a:gd name="connsiteX17" fmla="*/ 2362200 w 2362200"/>
              <a:gd name="connsiteY17" fmla="*/ 183356 h 471487"/>
              <a:gd name="connsiteX18" fmla="*/ 2357438 w 2362200"/>
              <a:gd name="connsiteY18" fmla="*/ 204787 h 471487"/>
              <a:gd name="connsiteX19" fmla="*/ 2343150 w 2362200"/>
              <a:gd name="connsiteY19" fmla="*/ 223837 h 471487"/>
              <a:gd name="connsiteX20" fmla="*/ 2324100 w 2362200"/>
              <a:gd name="connsiteY20" fmla="*/ 240506 h 471487"/>
              <a:gd name="connsiteX21" fmla="*/ 2302669 w 2362200"/>
              <a:gd name="connsiteY21" fmla="*/ 245269 h 471487"/>
              <a:gd name="connsiteX22" fmla="*/ 2219325 w 2362200"/>
              <a:gd name="connsiteY22" fmla="*/ 245269 h 471487"/>
              <a:gd name="connsiteX23" fmla="*/ 2069306 w 2362200"/>
              <a:gd name="connsiteY23" fmla="*/ 250031 h 471487"/>
              <a:gd name="connsiteX24" fmla="*/ 1990725 w 2362200"/>
              <a:gd name="connsiteY24" fmla="*/ 245269 h 471487"/>
              <a:gd name="connsiteX25" fmla="*/ 1876425 w 2362200"/>
              <a:gd name="connsiteY25" fmla="*/ 245269 h 471487"/>
              <a:gd name="connsiteX26" fmla="*/ 1800225 w 2362200"/>
              <a:gd name="connsiteY26" fmla="*/ 245269 h 471487"/>
              <a:gd name="connsiteX27" fmla="*/ 1700213 w 2362200"/>
              <a:gd name="connsiteY27" fmla="*/ 252412 h 471487"/>
              <a:gd name="connsiteX28" fmla="*/ 1519238 w 2362200"/>
              <a:gd name="connsiteY28" fmla="*/ 273844 h 471487"/>
              <a:gd name="connsiteX29" fmla="*/ 1338263 w 2362200"/>
              <a:gd name="connsiteY29" fmla="*/ 297656 h 471487"/>
              <a:gd name="connsiteX30" fmla="*/ 1100138 w 2362200"/>
              <a:gd name="connsiteY30" fmla="*/ 319087 h 471487"/>
              <a:gd name="connsiteX31" fmla="*/ 847725 w 2362200"/>
              <a:gd name="connsiteY31" fmla="*/ 361950 h 471487"/>
              <a:gd name="connsiteX32" fmla="*/ 661988 w 2362200"/>
              <a:gd name="connsiteY32" fmla="*/ 397669 h 471487"/>
              <a:gd name="connsiteX33" fmla="*/ 531019 w 2362200"/>
              <a:gd name="connsiteY33" fmla="*/ 431006 h 471487"/>
              <a:gd name="connsiteX34" fmla="*/ 383381 w 2362200"/>
              <a:gd name="connsiteY34" fmla="*/ 466725 h 471487"/>
              <a:gd name="connsiteX35" fmla="*/ 359569 w 2362200"/>
              <a:gd name="connsiteY35" fmla="*/ 471487 h 471487"/>
              <a:gd name="connsiteX36" fmla="*/ 328613 w 2362200"/>
              <a:gd name="connsiteY36" fmla="*/ 466725 h 471487"/>
              <a:gd name="connsiteX37" fmla="*/ 290513 w 2362200"/>
              <a:gd name="connsiteY37" fmla="*/ 447675 h 471487"/>
              <a:gd name="connsiteX38" fmla="*/ 242888 w 2362200"/>
              <a:gd name="connsiteY38" fmla="*/ 411956 h 471487"/>
              <a:gd name="connsiteX39" fmla="*/ 180975 w 2362200"/>
              <a:gd name="connsiteY39" fmla="*/ 354806 h 471487"/>
              <a:gd name="connsiteX40" fmla="*/ 85725 w 2362200"/>
              <a:gd name="connsiteY40" fmla="*/ 250031 h 471487"/>
              <a:gd name="connsiteX41" fmla="*/ 28575 w 2362200"/>
              <a:gd name="connsiteY41" fmla="*/ 180975 h 471487"/>
              <a:gd name="connsiteX42" fmla="*/ 9525 w 2362200"/>
              <a:gd name="connsiteY42" fmla="*/ 152400 h 471487"/>
              <a:gd name="connsiteX43" fmla="*/ 2381 w 2362200"/>
              <a:gd name="connsiteY43" fmla="*/ 135731 h 471487"/>
              <a:gd name="connsiteX44" fmla="*/ 0 w 2362200"/>
              <a:gd name="connsiteY44" fmla="*/ 119062 h 471487"/>
              <a:gd name="connsiteX45" fmla="*/ 2381 w 2362200"/>
              <a:gd name="connsiteY45" fmla="*/ 111919 h 471487"/>
              <a:gd name="connsiteX46" fmla="*/ 7144 w 2362200"/>
              <a:gd name="connsiteY46" fmla="*/ 104775 h 471487"/>
              <a:gd name="connsiteX47" fmla="*/ 16669 w 2362200"/>
              <a:gd name="connsiteY47" fmla="*/ 104775 h 471487"/>
              <a:gd name="connsiteX48" fmla="*/ 35719 w 2362200"/>
              <a:gd name="connsiteY48" fmla="*/ 104775 h 471487"/>
              <a:gd name="connsiteX49" fmla="*/ 59531 w 2362200"/>
              <a:gd name="connsiteY49" fmla="*/ 116681 h 471487"/>
              <a:gd name="connsiteX50" fmla="*/ 107156 w 2362200"/>
              <a:gd name="connsiteY50" fmla="*/ 152400 h 471487"/>
              <a:gd name="connsiteX51" fmla="*/ 154781 w 2362200"/>
              <a:gd name="connsiteY51" fmla="*/ 178594 h 471487"/>
              <a:gd name="connsiteX52" fmla="*/ 200025 w 2362200"/>
              <a:gd name="connsiteY52" fmla="*/ 197644 h 471487"/>
              <a:gd name="connsiteX53" fmla="*/ 257175 w 2362200"/>
              <a:gd name="connsiteY53" fmla="*/ 219075 h 471487"/>
              <a:gd name="connsiteX54" fmla="*/ 323850 w 2362200"/>
              <a:gd name="connsiteY54" fmla="*/ 235744 h 471487"/>
              <a:gd name="connsiteX55" fmla="*/ 423863 w 2362200"/>
              <a:gd name="connsiteY55" fmla="*/ 245269 h 471487"/>
              <a:gd name="connsiteX56" fmla="*/ 509588 w 2362200"/>
              <a:gd name="connsiteY56" fmla="*/ 247650 h 471487"/>
              <a:gd name="connsiteX57" fmla="*/ 719138 w 2362200"/>
              <a:gd name="connsiteY57" fmla="*/ 209550 h 471487"/>
              <a:gd name="connsiteX58" fmla="*/ 800100 w 2362200"/>
              <a:gd name="connsiteY58" fmla="*/ 195262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62200" h="471487">
                <a:moveTo>
                  <a:pt x="800100" y="195262"/>
                </a:moveTo>
                <a:lnTo>
                  <a:pt x="1157288" y="133350"/>
                </a:lnTo>
                <a:lnTo>
                  <a:pt x="1354931" y="95250"/>
                </a:lnTo>
                <a:lnTo>
                  <a:pt x="1509713" y="80962"/>
                </a:lnTo>
                <a:lnTo>
                  <a:pt x="1676400" y="61912"/>
                </a:lnTo>
                <a:lnTo>
                  <a:pt x="1762125" y="50006"/>
                </a:lnTo>
                <a:lnTo>
                  <a:pt x="1800225" y="38100"/>
                </a:lnTo>
                <a:lnTo>
                  <a:pt x="1862138" y="21431"/>
                </a:lnTo>
                <a:lnTo>
                  <a:pt x="1928813" y="7144"/>
                </a:lnTo>
                <a:lnTo>
                  <a:pt x="1978819" y="0"/>
                </a:lnTo>
                <a:lnTo>
                  <a:pt x="2009775" y="4762"/>
                </a:lnTo>
                <a:lnTo>
                  <a:pt x="2107406" y="35719"/>
                </a:lnTo>
                <a:lnTo>
                  <a:pt x="2219325" y="80962"/>
                </a:lnTo>
                <a:lnTo>
                  <a:pt x="2295525" y="116681"/>
                </a:lnTo>
                <a:lnTo>
                  <a:pt x="2326481" y="133350"/>
                </a:lnTo>
                <a:lnTo>
                  <a:pt x="2347913" y="152400"/>
                </a:lnTo>
                <a:lnTo>
                  <a:pt x="2359819" y="164306"/>
                </a:lnTo>
                <a:lnTo>
                  <a:pt x="2362200" y="183356"/>
                </a:lnTo>
                <a:lnTo>
                  <a:pt x="2357438" y="204787"/>
                </a:lnTo>
                <a:lnTo>
                  <a:pt x="2343150" y="223837"/>
                </a:lnTo>
                <a:lnTo>
                  <a:pt x="2324100" y="240506"/>
                </a:lnTo>
                <a:lnTo>
                  <a:pt x="2302669" y="245269"/>
                </a:lnTo>
                <a:lnTo>
                  <a:pt x="2219325" y="245269"/>
                </a:lnTo>
                <a:lnTo>
                  <a:pt x="2069306" y="250031"/>
                </a:lnTo>
                <a:lnTo>
                  <a:pt x="1990725" y="245269"/>
                </a:lnTo>
                <a:lnTo>
                  <a:pt x="1876425" y="245269"/>
                </a:lnTo>
                <a:lnTo>
                  <a:pt x="1800225" y="245269"/>
                </a:lnTo>
                <a:lnTo>
                  <a:pt x="1700213" y="252412"/>
                </a:lnTo>
                <a:lnTo>
                  <a:pt x="1519238" y="273844"/>
                </a:lnTo>
                <a:lnTo>
                  <a:pt x="1338263" y="297656"/>
                </a:lnTo>
                <a:lnTo>
                  <a:pt x="1100138" y="319087"/>
                </a:lnTo>
                <a:lnTo>
                  <a:pt x="847725" y="361950"/>
                </a:lnTo>
                <a:lnTo>
                  <a:pt x="661988" y="397669"/>
                </a:lnTo>
                <a:lnTo>
                  <a:pt x="531019" y="431006"/>
                </a:lnTo>
                <a:lnTo>
                  <a:pt x="383381" y="466725"/>
                </a:lnTo>
                <a:lnTo>
                  <a:pt x="359569" y="471487"/>
                </a:lnTo>
                <a:lnTo>
                  <a:pt x="328613" y="466725"/>
                </a:lnTo>
                <a:lnTo>
                  <a:pt x="290513" y="447675"/>
                </a:lnTo>
                <a:lnTo>
                  <a:pt x="242888" y="411956"/>
                </a:lnTo>
                <a:lnTo>
                  <a:pt x="180975" y="354806"/>
                </a:lnTo>
                <a:lnTo>
                  <a:pt x="85725" y="250031"/>
                </a:lnTo>
                <a:lnTo>
                  <a:pt x="28575" y="180975"/>
                </a:lnTo>
                <a:lnTo>
                  <a:pt x="9525" y="152400"/>
                </a:lnTo>
                <a:lnTo>
                  <a:pt x="2381" y="135731"/>
                </a:lnTo>
                <a:lnTo>
                  <a:pt x="0" y="119062"/>
                </a:lnTo>
                <a:lnTo>
                  <a:pt x="2381" y="111919"/>
                </a:lnTo>
                <a:lnTo>
                  <a:pt x="7144" y="104775"/>
                </a:lnTo>
                <a:lnTo>
                  <a:pt x="16669" y="104775"/>
                </a:lnTo>
                <a:lnTo>
                  <a:pt x="35719" y="104775"/>
                </a:lnTo>
                <a:lnTo>
                  <a:pt x="59531" y="116681"/>
                </a:lnTo>
                <a:lnTo>
                  <a:pt x="107156" y="152400"/>
                </a:lnTo>
                <a:lnTo>
                  <a:pt x="154781" y="178594"/>
                </a:lnTo>
                <a:lnTo>
                  <a:pt x="200025" y="197644"/>
                </a:lnTo>
                <a:lnTo>
                  <a:pt x="257175" y="219075"/>
                </a:lnTo>
                <a:lnTo>
                  <a:pt x="323850" y="235744"/>
                </a:lnTo>
                <a:lnTo>
                  <a:pt x="423863" y="245269"/>
                </a:lnTo>
                <a:lnTo>
                  <a:pt x="509588" y="247650"/>
                </a:lnTo>
                <a:lnTo>
                  <a:pt x="719138" y="209550"/>
                </a:lnTo>
                <a:lnTo>
                  <a:pt x="800100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FD9C0B4-B47E-40BA-A65D-D0840CD33CA6}"/>
              </a:ext>
            </a:extLst>
          </p:cNvPr>
          <p:cNvSpPr/>
          <p:nvPr/>
        </p:nvSpPr>
        <p:spPr>
          <a:xfrm>
            <a:off x="5402263" y="3459163"/>
            <a:ext cx="568325" cy="1876425"/>
          </a:xfrm>
          <a:custGeom>
            <a:avLst/>
            <a:gdLst>
              <a:gd name="connsiteX0" fmla="*/ 214065 w 568197"/>
              <a:gd name="connsiteY0" fmla="*/ 1260603 h 1876370"/>
              <a:gd name="connsiteX1" fmla="*/ 216708 w 568197"/>
              <a:gd name="connsiteY1" fmla="*/ 1876370 h 1876370"/>
              <a:gd name="connsiteX2" fmla="*/ 436058 w 568197"/>
              <a:gd name="connsiteY2" fmla="*/ 1852585 h 1876370"/>
              <a:gd name="connsiteX3" fmla="*/ 443986 w 568197"/>
              <a:gd name="connsiteY3" fmla="*/ 1585665 h 1876370"/>
              <a:gd name="connsiteX4" fmla="*/ 449272 w 568197"/>
              <a:gd name="connsiteY4" fmla="*/ 1331958 h 1876370"/>
              <a:gd name="connsiteX5" fmla="*/ 459843 w 568197"/>
              <a:gd name="connsiteY5" fmla="*/ 893258 h 1876370"/>
              <a:gd name="connsiteX6" fmla="*/ 459843 w 568197"/>
              <a:gd name="connsiteY6" fmla="*/ 642194 h 1876370"/>
              <a:gd name="connsiteX7" fmla="*/ 465129 w 568197"/>
              <a:gd name="connsiteY7" fmla="*/ 557625 h 1876370"/>
              <a:gd name="connsiteX8" fmla="*/ 478342 w 568197"/>
              <a:gd name="connsiteY8" fmla="*/ 475699 h 1876370"/>
              <a:gd name="connsiteX9" fmla="*/ 483628 w 568197"/>
              <a:gd name="connsiteY9" fmla="*/ 443986 h 1876370"/>
              <a:gd name="connsiteX10" fmla="*/ 491556 w 568197"/>
              <a:gd name="connsiteY10" fmla="*/ 414916 h 1876370"/>
              <a:gd name="connsiteX11" fmla="*/ 507413 w 568197"/>
              <a:gd name="connsiteY11" fmla="*/ 388488 h 1876370"/>
              <a:gd name="connsiteX12" fmla="*/ 531198 w 568197"/>
              <a:gd name="connsiteY12" fmla="*/ 351489 h 1876370"/>
              <a:gd name="connsiteX13" fmla="*/ 552340 w 568197"/>
              <a:gd name="connsiteY13" fmla="*/ 325061 h 1876370"/>
              <a:gd name="connsiteX14" fmla="*/ 565554 w 568197"/>
              <a:gd name="connsiteY14" fmla="*/ 303919 h 1876370"/>
              <a:gd name="connsiteX15" fmla="*/ 568197 w 568197"/>
              <a:gd name="connsiteY15" fmla="*/ 285420 h 1876370"/>
              <a:gd name="connsiteX16" fmla="*/ 562911 w 568197"/>
              <a:gd name="connsiteY16" fmla="*/ 261635 h 1876370"/>
              <a:gd name="connsiteX17" fmla="*/ 541769 w 568197"/>
              <a:gd name="connsiteY17" fmla="*/ 229921 h 1876370"/>
              <a:gd name="connsiteX18" fmla="*/ 520627 w 568197"/>
              <a:gd name="connsiteY18" fmla="*/ 206136 h 1876370"/>
              <a:gd name="connsiteX19" fmla="*/ 499485 w 568197"/>
              <a:gd name="connsiteY19" fmla="*/ 187637 h 1876370"/>
              <a:gd name="connsiteX20" fmla="*/ 470414 w 568197"/>
              <a:gd name="connsiteY20" fmla="*/ 166495 h 1876370"/>
              <a:gd name="connsiteX21" fmla="*/ 436058 w 568197"/>
              <a:gd name="connsiteY21" fmla="*/ 145353 h 1876370"/>
              <a:gd name="connsiteX22" fmla="*/ 393774 w 568197"/>
              <a:gd name="connsiteY22" fmla="*/ 121568 h 1876370"/>
              <a:gd name="connsiteX23" fmla="*/ 332990 w 568197"/>
              <a:gd name="connsiteY23" fmla="*/ 92497 h 1876370"/>
              <a:gd name="connsiteX24" fmla="*/ 280134 w 568197"/>
              <a:gd name="connsiteY24" fmla="*/ 71355 h 1876370"/>
              <a:gd name="connsiteX25" fmla="*/ 203494 w 568197"/>
              <a:gd name="connsiteY25" fmla="*/ 50213 h 1876370"/>
              <a:gd name="connsiteX26" fmla="*/ 108354 w 568197"/>
              <a:gd name="connsiteY26" fmla="*/ 23785 h 1876370"/>
              <a:gd name="connsiteX27" fmla="*/ 63427 w 568197"/>
              <a:gd name="connsiteY27" fmla="*/ 13214 h 1876370"/>
              <a:gd name="connsiteX28" fmla="*/ 47570 w 568197"/>
              <a:gd name="connsiteY28" fmla="*/ 7928 h 1876370"/>
              <a:gd name="connsiteX29" fmla="*/ 18500 w 568197"/>
              <a:gd name="connsiteY29" fmla="*/ 0 h 1876370"/>
              <a:gd name="connsiteX30" fmla="*/ 2643 w 568197"/>
              <a:gd name="connsiteY30" fmla="*/ 2643 h 1876370"/>
              <a:gd name="connsiteX31" fmla="*/ 0 w 568197"/>
              <a:gd name="connsiteY31" fmla="*/ 18499 h 1876370"/>
              <a:gd name="connsiteX32" fmla="*/ 7929 w 568197"/>
              <a:gd name="connsiteY32" fmla="*/ 47570 h 1876370"/>
              <a:gd name="connsiteX33" fmla="*/ 23785 w 568197"/>
              <a:gd name="connsiteY33" fmla="*/ 66069 h 1876370"/>
              <a:gd name="connsiteX34" fmla="*/ 63427 w 568197"/>
              <a:gd name="connsiteY34" fmla="*/ 89854 h 1876370"/>
              <a:gd name="connsiteX35" fmla="*/ 95140 w 568197"/>
              <a:gd name="connsiteY35" fmla="*/ 113639 h 1876370"/>
              <a:gd name="connsiteX36" fmla="*/ 140067 w 568197"/>
              <a:gd name="connsiteY36" fmla="*/ 153281 h 1876370"/>
              <a:gd name="connsiteX37" fmla="*/ 169138 w 568197"/>
              <a:gd name="connsiteY37" fmla="*/ 184994 h 1876370"/>
              <a:gd name="connsiteX38" fmla="*/ 182352 w 568197"/>
              <a:gd name="connsiteY38" fmla="*/ 208779 h 1876370"/>
              <a:gd name="connsiteX39" fmla="*/ 198208 w 568197"/>
              <a:gd name="connsiteY39" fmla="*/ 243135 h 1876370"/>
              <a:gd name="connsiteX40" fmla="*/ 208779 w 568197"/>
              <a:gd name="connsiteY40" fmla="*/ 272206 h 1876370"/>
              <a:gd name="connsiteX41" fmla="*/ 214065 w 568197"/>
              <a:gd name="connsiteY41" fmla="*/ 303919 h 1876370"/>
              <a:gd name="connsiteX42" fmla="*/ 214065 w 568197"/>
              <a:gd name="connsiteY42" fmla="*/ 568196 h 1876370"/>
              <a:gd name="connsiteX43" fmla="*/ 214065 w 568197"/>
              <a:gd name="connsiteY43" fmla="*/ 811332 h 1876370"/>
              <a:gd name="connsiteX44" fmla="*/ 214065 w 568197"/>
              <a:gd name="connsiteY44" fmla="*/ 1260603 h 187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8197" h="1876370">
                <a:moveTo>
                  <a:pt x="214065" y="1260603"/>
                </a:moveTo>
                <a:lnTo>
                  <a:pt x="216708" y="1876370"/>
                </a:lnTo>
                <a:lnTo>
                  <a:pt x="436058" y="1852585"/>
                </a:lnTo>
                <a:lnTo>
                  <a:pt x="443986" y="1585665"/>
                </a:lnTo>
                <a:lnTo>
                  <a:pt x="449272" y="1331958"/>
                </a:lnTo>
                <a:lnTo>
                  <a:pt x="459843" y="893258"/>
                </a:lnTo>
                <a:lnTo>
                  <a:pt x="459843" y="642194"/>
                </a:lnTo>
                <a:lnTo>
                  <a:pt x="465129" y="557625"/>
                </a:lnTo>
                <a:lnTo>
                  <a:pt x="478342" y="475699"/>
                </a:lnTo>
                <a:lnTo>
                  <a:pt x="483628" y="443986"/>
                </a:lnTo>
                <a:lnTo>
                  <a:pt x="491556" y="414916"/>
                </a:lnTo>
                <a:lnTo>
                  <a:pt x="507413" y="388488"/>
                </a:lnTo>
                <a:lnTo>
                  <a:pt x="531198" y="351489"/>
                </a:lnTo>
                <a:lnTo>
                  <a:pt x="552340" y="325061"/>
                </a:lnTo>
                <a:lnTo>
                  <a:pt x="565554" y="303919"/>
                </a:lnTo>
                <a:lnTo>
                  <a:pt x="568197" y="285420"/>
                </a:lnTo>
                <a:lnTo>
                  <a:pt x="562911" y="261635"/>
                </a:lnTo>
                <a:lnTo>
                  <a:pt x="541769" y="229921"/>
                </a:lnTo>
                <a:lnTo>
                  <a:pt x="520627" y="206136"/>
                </a:lnTo>
                <a:lnTo>
                  <a:pt x="499485" y="187637"/>
                </a:lnTo>
                <a:lnTo>
                  <a:pt x="470414" y="166495"/>
                </a:lnTo>
                <a:lnTo>
                  <a:pt x="436058" y="145353"/>
                </a:lnTo>
                <a:lnTo>
                  <a:pt x="393774" y="121568"/>
                </a:lnTo>
                <a:lnTo>
                  <a:pt x="332990" y="92497"/>
                </a:lnTo>
                <a:lnTo>
                  <a:pt x="280134" y="71355"/>
                </a:lnTo>
                <a:lnTo>
                  <a:pt x="203494" y="50213"/>
                </a:lnTo>
                <a:lnTo>
                  <a:pt x="108354" y="23785"/>
                </a:lnTo>
                <a:lnTo>
                  <a:pt x="63427" y="13214"/>
                </a:lnTo>
                <a:lnTo>
                  <a:pt x="47570" y="7928"/>
                </a:lnTo>
                <a:lnTo>
                  <a:pt x="18500" y="0"/>
                </a:lnTo>
                <a:lnTo>
                  <a:pt x="2643" y="2643"/>
                </a:lnTo>
                <a:lnTo>
                  <a:pt x="0" y="18499"/>
                </a:lnTo>
                <a:lnTo>
                  <a:pt x="7929" y="47570"/>
                </a:lnTo>
                <a:lnTo>
                  <a:pt x="23785" y="66069"/>
                </a:lnTo>
                <a:lnTo>
                  <a:pt x="63427" y="89854"/>
                </a:lnTo>
                <a:lnTo>
                  <a:pt x="95140" y="113639"/>
                </a:lnTo>
                <a:lnTo>
                  <a:pt x="140067" y="153281"/>
                </a:lnTo>
                <a:lnTo>
                  <a:pt x="169138" y="184994"/>
                </a:lnTo>
                <a:lnTo>
                  <a:pt x="182352" y="208779"/>
                </a:lnTo>
                <a:lnTo>
                  <a:pt x="198208" y="243135"/>
                </a:lnTo>
                <a:lnTo>
                  <a:pt x="208779" y="272206"/>
                </a:lnTo>
                <a:lnTo>
                  <a:pt x="214065" y="303919"/>
                </a:lnTo>
                <a:lnTo>
                  <a:pt x="214065" y="568196"/>
                </a:lnTo>
                <a:lnTo>
                  <a:pt x="214065" y="811332"/>
                </a:lnTo>
                <a:lnTo>
                  <a:pt x="214065" y="12606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8E496818-9295-4406-A4AA-6C11D3CBD8F7}"/>
              </a:ext>
            </a:extLst>
          </p:cNvPr>
          <p:cNvSpPr/>
          <p:nvPr/>
        </p:nvSpPr>
        <p:spPr>
          <a:xfrm>
            <a:off x="4032250" y="5127625"/>
            <a:ext cx="3267075" cy="514350"/>
          </a:xfrm>
          <a:custGeom>
            <a:avLst/>
            <a:gdLst>
              <a:gd name="connsiteX0" fmla="*/ 1128465 w 3266469"/>
              <a:gd name="connsiteY0" fmla="*/ 187637 h 515341"/>
              <a:gd name="connsiteX1" fmla="*/ 1400671 w 3266469"/>
              <a:gd name="connsiteY1" fmla="*/ 155923 h 515341"/>
              <a:gd name="connsiteX2" fmla="*/ 1622664 w 3266469"/>
              <a:gd name="connsiteY2" fmla="*/ 129496 h 515341"/>
              <a:gd name="connsiteX3" fmla="*/ 1807658 w 3266469"/>
              <a:gd name="connsiteY3" fmla="*/ 108353 h 515341"/>
              <a:gd name="connsiteX4" fmla="*/ 2048150 w 3266469"/>
              <a:gd name="connsiteY4" fmla="*/ 92497 h 515341"/>
              <a:gd name="connsiteX5" fmla="*/ 2389068 w 3266469"/>
              <a:gd name="connsiteY5" fmla="*/ 71355 h 515341"/>
              <a:gd name="connsiteX6" fmla="*/ 2558206 w 3266469"/>
              <a:gd name="connsiteY6" fmla="*/ 63426 h 515341"/>
              <a:gd name="connsiteX7" fmla="*/ 2621632 w 3266469"/>
              <a:gd name="connsiteY7" fmla="*/ 52855 h 515341"/>
              <a:gd name="connsiteX8" fmla="*/ 2743200 w 3266469"/>
              <a:gd name="connsiteY8" fmla="*/ 23785 h 515341"/>
              <a:gd name="connsiteX9" fmla="*/ 2825126 w 3266469"/>
              <a:gd name="connsiteY9" fmla="*/ 0 h 515341"/>
              <a:gd name="connsiteX10" fmla="*/ 2867410 w 3266469"/>
              <a:gd name="connsiteY10" fmla="*/ 2642 h 515341"/>
              <a:gd name="connsiteX11" fmla="*/ 2938765 w 3266469"/>
              <a:gd name="connsiteY11" fmla="*/ 21142 h 515341"/>
              <a:gd name="connsiteX12" fmla="*/ 3002192 w 3266469"/>
              <a:gd name="connsiteY12" fmla="*/ 39641 h 515341"/>
              <a:gd name="connsiteX13" fmla="*/ 3052405 w 3266469"/>
              <a:gd name="connsiteY13" fmla="*/ 63426 h 515341"/>
              <a:gd name="connsiteX14" fmla="*/ 3115831 w 3266469"/>
              <a:gd name="connsiteY14" fmla="*/ 95140 h 515341"/>
              <a:gd name="connsiteX15" fmla="*/ 3158116 w 3266469"/>
              <a:gd name="connsiteY15" fmla="*/ 113639 h 515341"/>
              <a:gd name="connsiteX16" fmla="*/ 3195114 w 3266469"/>
              <a:gd name="connsiteY16" fmla="*/ 137424 h 515341"/>
              <a:gd name="connsiteX17" fmla="*/ 3224185 w 3266469"/>
              <a:gd name="connsiteY17" fmla="*/ 163852 h 515341"/>
              <a:gd name="connsiteX18" fmla="*/ 3240042 w 3266469"/>
              <a:gd name="connsiteY18" fmla="*/ 184994 h 515341"/>
              <a:gd name="connsiteX19" fmla="*/ 3253255 w 3266469"/>
              <a:gd name="connsiteY19" fmla="*/ 208779 h 515341"/>
              <a:gd name="connsiteX20" fmla="*/ 3263827 w 3266469"/>
              <a:gd name="connsiteY20" fmla="*/ 235207 h 515341"/>
              <a:gd name="connsiteX21" fmla="*/ 3266469 w 3266469"/>
              <a:gd name="connsiteY21" fmla="*/ 261634 h 515341"/>
              <a:gd name="connsiteX22" fmla="*/ 3258541 w 3266469"/>
              <a:gd name="connsiteY22" fmla="*/ 288062 h 515341"/>
              <a:gd name="connsiteX23" fmla="*/ 3237399 w 3266469"/>
              <a:gd name="connsiteY23" fmla="*/ 309204 h 515341"/>
              <a:gd name="connsiteX24" fmla="*/ 3205686 w 3266469"/>
              <a:gd name="connsiteY24" fmla="*/ 322418 h 515341"/>
              <a:gd name="connsiteX25" fmla="*/ 3158116 w 3266469"/>
              <a:gd name="connsiteY25" fmla="*/ 332989 h 515341"/>
              <a:gd name="connsiteX26" fmla="*/ 3123760 w 3266469"/>
              <a:gd name="connsiteY26" fmla="*/ 330346 h 515341"/>
              <a:gd name="connsiteX27" fmla="*/ 2988978 w 3266469"/>
              <a:gd name="connsiteY27" fmla="*/ 319775 h 515341"/>
              <a:gd name="connsiteX28" fmla="*/ 2780199 w 3266469"/>
              <a:gd name="connsiteY28" fmla="*/ 306562 h 515341"/>
              <a:gd name="connsiteX29" fmla="*/ 2550277 w 3266469"/>
              <a:gd name="connsiteY29" fmla="*/ 293348 h 515341"/>
              <a:gd name="connsiteX30" fmla="*/ 2286000 w 3266469"/>
              <a:gd name="connsiteY30" fmla="*/ 288062 h 515341"/>
              <a:gd name="connsiteX31" fmla="*/ 2013794 w 3266469"/>
              <a:gd name="connsiteY31" fmla="*/ 290705 h 515341"/>
              <a:gd name="connsiteX32" fmla="*/ 1783873 w 3266469"/>
              <a:gd name="connsiteY32" fmla="*/ 301276 h 515341"/>
              <a:gd name="connsiteX33" fmla="*/ 1472025 w 3266469"/>
              <a:gd name="connsiteY33" fmla="*/ 319775 h 515341"/>
              <a:gd name="connsiteX34" fmla="*/ 1247390 w 3266469"/>
              <a:gd name="connsiteY34" fmla="*/ 340918 h 515341"/>
              <a:gd name="connsiteX35" fmla="*/ 1054467 w 3266469"/>
              <a:gd name="connsiteY35" fmla="*/ 369988 h 515341"/>
              <a:gd name="connsiteX36" fmla="*/ 919686 w 3266469"/>
              <a:gd name="connsiteY36" fmla="*/ 396416 h 515341"/>
              <a:gd name="connsiteX37" fmla="*/ 729406 w 3266469"/>
              <a:gd name="connsiteY37" fmla="*/ 443986 h 515341"/>
              <a:gd name="connsiteX38" fmla="*/ 589339 w 3266469"/>
              <a:gd name="connsiteY38" fmla="*/ 496841 h 515341"/>
              <a:gd name="connsiteX39" fmla="*/ 528555 w 3266469"/>
              <a:gd name="connsiteY39" fmla="*/ 515341 h 515341"/>
              <a:gd name="connsiteX40" fmla="*/ 480985 w 3266469"/>
              <a:gd name="connsiteY40" fmla="*/ 510055 h 515341"/>
              <a:gd name="connsiteX41" fmla="*/ 428129 w 3266469"/>
              <a:gd name="connsiteY41" fmla="*/ 494199 h 515341"/>
              <a:gd name="connsiteX42" fmla="*/ 377917 w 3266469"/>
              <a:gd name="connsiteY42" fmla="*/ 470414 h 515341"/>
              <a:gd name="connsiteX43" fmla="*/ 306562 w 3266469"/>
              <a:gd name="connsiteY43" fmla="*/ 430772 h 515341"/>
              <a:gd name="connsiteX44" fmla="*/ 261635 w 3266469"/>
              <a:gd name="connsiteY44" fmla="*/ 399059 h 515341"/>
              <a:gd name="connsiteX45" fmla="*/ 184994 w 3266469"/>
              <a:gd name="connsiteY45" fmla="*/ 335632 h 515341"/>
              <a:gd name="connsiteX46" fmla="*/ 116282 w 3266469"/>
              <a:gd name="connsiteY46" fmla="*/ 269563 h 515341"/>
              <a:gd name="connsiteX47" fmla="*/ 29071 w 3266469"/>
              <a:gd name="connsiteY47" fmla="*/ 171780 h 515341"/>
              <a:gd name="connsiteX48" fmla="*/ 5286 w 3266469"/>
              <a:gd name="connsiteY48" fmla="*/ 145352 h 515341"/>
              <a:gd name="connsiteX49" fmla="*/ 0 w 3266469"/>
              <a:gd name="connsiteY49" fmla="*/ 129496 h 515341"/>
              <a:gd name="connsiteX50" fmla="*/ 2643 w 3266469"/>
              <a:gd name="connsiteY50" fmla="*/ 113639 h 515341"/>
              <a:gd name="connsiteX51" fmla="*/ 7928 w 3266469"/>
              <a:gd name="connsiteY51" fmla="*/ 105711 h 515341"/>
              <a:gd name="connsiteX52" fmla="*/ 18499 w 3266469"/>
              <a:gd name="connsiteY52" fmla="*/ 100425 h 515341"/>
              <a:gd name="connsiteX53" fmla="*/ 31713 w 3266469"/>
              <a:gd name="connsiteY53" fmla="*/ 97782 h 515341"/>
              <a:gd name="connsiteX54" fmla="*/ 47570 w 3266469"/>
              <a:gd name="connsiteY54" fmla="*/ 97782 h 515341"/>
              <a:gd name="connsiteX55" fmla="*/ 63427 w 3266469"/>
              <a:gd name="connsiteY55" fmla="*/ 105711 h 515341"/>
              <a:gd name="connsiteX56" fmla="*/ 89854 w 3266469"/>
              <a:gd name="connsiteY56" fmla="*/ 132138 h 515341"/>
              <a:gd name="connsiteX57" fmla="*/ 129496 w 3266469"/>
              <a:gd name="connsiteY57" fmla="*/ 163852 h 515341"/>
              <a:gd name="connsiteX58" fmla="*/ 174423 w 3266469"/>
              <a:gd name="connsiteY58" fmla="*/ 190279 h 515341"/>
              <a:gd name="connsiteX59" fmla="*/ 224636 w 3266469"/>
              <a:gd name="connsiteY59" fmla="*/ 208779 h 515341"/>
              <a:gd name="connsiteX60" fmla="*/ 317133 w 3266469"/>
              <a:gd name="connsiteY60" fmla="*/ 235207 h 515341"/>
              <a:gd name="connsiteX61" fmla="*/ 399059 w 3266469"/>
              <a:gd name="connsiteY61" fmla="*/ 253706 h 515341"/>
              <a:gd name="connsiteX62" fmla="*/ 486271 w 3266469"/>
              <a:gd name="connsiteY62" fmla="*/ 266920 h 515341"/>
              <a:gd name="connsiteX63" fmla="*/ 605195 w 3266469"/>
              <a:gd name="connsiteY63" fmla="*/ 251063 h 515341"/>
              <a:gd name="connsiteX64" fmla="*/ 832474 w 3266469"/>
              <a:gd name="connsiteY64" fmla="*/ 221993 h 515341"/>
              <a:gd name="connsiteX65" fmla="*/ 1128465 w 3266469"/>
              <a:gd name="connsiteY65" fmla="*/ 187637 h 5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6469" h="515341">
                <a:moveTo>
                  <a:pt x="1128465" y="187637"/>
                </a:moveTo>
                <a:lnTo>
                  <a:pt x="1400671" y="155923"/>
                </a:lnTo>
                <a:lnTo>
                  <a:pt x="1622664" y="129496"/>
                </a:lnTo>
                <a:lnTo>
                  <a:pt x="1807658" y="108353"/>
                </a:lnTo>
                <a:lnTo>
                  <a:pt x="2048150" y="92497"/>
                </a:lnTo>
                <a:lnTo>
                  <a:pt x="2389068" y="71355"/>
                </a:lnTo>
                <a:lnTo>
                  <a:pt x="2558206" y="63426"/>
                </a:lnTo>
                <a:lnTo>
                  <a:pt x="2621632" y="52855"/>
                </a:lnTo>
                <a:lnTo>
                  <a:pt x="2743200" y="23785"/>
                </a:lnTo>
                <a:lnTo>
                  <a:pt x="2825126" y="0"/>
                </a:lnTo>
                <a:lnTo>
                  <a:pt x="2867410" y="2642"/>
                </a:lnTo>
                <a:lnTo>
                  <a:pt x="2938765" y="21142"/>
                </a:lnTo>
                <a:lnTo>
                  <a:pt x="3002192" y="39641"/>
                </a:lnTo>
                <a:lnTo>
                  <a:pt x="3052405" y="63426"/>
                </a:lnTo>
                <a:lnTo>
                  <a:pt x="3115831" y="95140"/>
                </a:lnTo>
                <a:lnTo>
                  <a:pt x="3158116" y="113639"/>
                </a:lnTo>
                <a:lnTo>
                  <a:pt x="3195114" y="137424"/>
                </a:lnTo>
                <a:lnTo>
                  <a:pt x="3224185" y="163852"/>
                </a:lnTo>
                <a:lnTo>
                  <a:pt x="3240042" y="184994"/>
                </a:lnTo>
                <a:lnTo>
                  <a:pt x="3253255" y="208779"/>
                </a:lnTo>
                <a:lnTo>
                  <a:pt x="3263827" y="235207"/>
                </a:lnTo>
                <a:lnTo>
                  <a:pt x="3266469" y="261634"/>
                </a:lnTo>
                <a:lnTo>
                  <a:pt x="3258541" y="288062"/>
                </a:lnTo>
                <a:lnTo>
                  <a:pt x="3237399" y="309204"/>
                </a:lnTo>
                <a:lnTo>
                  <a:pt x="3205686" y="322418"/>
                </a:lnTo>
                <a:lnTo>
                  <a:pt x="3158116" y="332989"/>
                </a:lnTo>
                <a:lnTo>
                  <a:pt x="3123760" y="330346"/>
                </a:lnTo>
                <a:lnTo>
                  <a:pt x="2988978" y="319775"/>
                </a:lnTo>
                <a:lnTo>
                  <a:pt x="2780199" y="306562"/>
                </a:lnTo>
                <a:lnTo>
                  <a:pt x="2550277" y="293348"/>
                </a:lnTo>
                <a:lnTo>
                  <a:pt x="2286000" y="288062"/>
                </a:lnTo>
                <a:lnTo>
                  <a:pt x="2013794" y="290705"/>
                </a:lnTo>
                <a:lnTo>
                  <a:pt x="1783873" y="301276"/>
                </a:lnTo>
                <a:lnTo>
                  <a:pt x="1472025" y="319775"/>
                </a:lnTo>
                <a:lnTo>
                  <a:pt x="1247390" y="340918"/>
                </a:lnTo>
                <a:lnTo>
                  <a:pt x="1054467" y="369988"/>
                </a:lnTo>
                <a:lnTo>
                  <a:pt x="919686" y="396416"/>
                </a:lnTo>
                <a:lnTo>
                  <a:pt x="729406" y="443986"/>
                </a:lnTo>
                <a:lnTo>
                  <a:pt x="589339" y="496841"/>
                </a:lnTo>
                <a:lnTo>
                  <a:pt x="528555" y="515341"/>
                </a:lnTo>
                <a:lnTo>
                  <a:pt x="480985" y="510055"/>
                </a:lnTo>
                <a:lnTo>
                  <a:pt x="428129" y="494199"/>
                </a:lnTo>
                <a:lnTo>
                  <a:pt x="377917" y="470414"/>
                </a:lnTo>
                <a:lnTo>
                  <a:pt x="306562" y="430772"/>
                </a:lnTo>
                <a:lnTo>
                  <a:pt x="261635" y="399059"/>
                </a:lnTo>
                <a:lnTo>
                  <a:pt x="184994" y="335632"/>
                </a:lnTo>
                <a:lnTo>
                  <a:pt x="116282" y="269563"/>
                </a:lnTo>
                <a:lnTo>
                  <a:pt x="29071" y="171780"/>
                </a:lnTo>
                <a:lnTo>
                  <a:pt x="5286" y="145352"/>
                </a:lnTo>
                <a:lnTo>
                  <a:pt x="0" y="129496"/>
                </a:lnTo>
                <a:lnTo>
                  <a:pt x="2643" y="113639"/>
                </a:lnTo>
                <a:lnTo>
                  <a:pt x="7928" y="105711"/>
                </a:lnTo>
                <a:lnTo>
                  <a:pt x="18499" y="100425"/>
                </a:lnTo>
                <a:lnTo>
                  <a:pt x="31713" y="97782"/>
                </a:lnTo>
                <a:lnTo>
                  <a:pt x="47570" y="97782"/>
                </a:lnTo>
                <a:lnTo>
                  <a:pt x="63427" y="105711"/>
                </a:lnTo>
                <a:lnTo>
                  <a:pt x="89854" y="132138"/>
                </a:lnTo>
                <a:lnTo>
                  <a:pt x="129496" y="163852"/>
                </a:lnTo>
                <a:lnTo>
                  <a:pt x="174423" y="190279"/>
                </a:lnTo>
                <a:lnTo>
                  <a:pt x="224636" y="208779"/>
                </a:lnTo>
                <a:lnTo>
                  <a:pt x="317133" y="235207"/>
                </a:lnTo>
                <a:lnTo>
                  <a:pt x="399059" y="253706"/>
                </a:lnTo>
                <a:lnTo>
                  <a:pt x="486271" y="266920"/>
                </a:lnTo>
                <a:lnTo>
                  <a:pt x="605195" y="251063"/>
                </a:lnTo>
                <a:lnTo>
                  <a:pt x="832474" y="221993"/>
                </a:lnTo>
                <a:lnTo>
                  <a:pt x="1128465" y="18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B24875-9F2B-4445-A37B-19727FB6714D}"/>
              </a:ext>
            </a:extLst>
          </p:cNvPr>
          <p:cNvGrpSpPr>
            <a:grpSpLocks/>
          </p:cNvGrpSpPr>
          <p:nvPr/>
        </p:nvGrpSpPr>
        <p:grpSpPr bwMode="auto">
          <a:xfrm>
            <a:off x="2801938" y="1522413"/>
            <a:ext cx="4497387" cy="4202112"/>
            <a:chOff x="2957513" y="1665288"/>
            <a:chExt cx="4497387" cy="4202112"/>
          </a:xfrm>
        </p:grpSpPr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F27CF48F-EF78-48E5-B6B6-2896107173DC}"/>
                </a:ext>
              </a:extLst>
            </p:cNvPr>
            <p:cNvSpPr/>
            <p:nvPr/>
          </p:nvSpPr>
          <p:spPr>
            <a:xfrm>
              <a:off x="3192463" y="18145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0D23F792-E484-4319-A760-BD068F2FF9EB}"/>
                </a:ext>
              </a:extLst>
            </p:cNvPr>
            <p:cNvSpPr/>
            <p:nvPr/>
          </p:nvSpPr>
          <p:spPr>
            <a:xfrm>
              <a:off x="3732213" y="20288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57B6D06F-2BBC-447C-99B9-A31116200F83}"/>
                </a:ext>
              </a:extLst>
            </p:cNvPr>
            <p:cNvSpPr/>
            <p:nvPr/>
          </p:nvSpPr>
          <p:spPr>
            <a:xfrm>
              <a:off x="3727450" y="29194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AF023536-AE79-41E7-B52D-ABC6999505CC}"/>
                </a:ext>
              </a:extLst>
            </p:cNvPr>
            <p:cNvSpPr/>
            <p:nvPr/>
          </p:nvSpPr>
          <p:spPr>
            <a:xfrm>
              <a:off x="3714750" y="37417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F608EDCB-8EFC-4044-AA28-0B61434ECF03}"/>
                </a:ext>
              </a:extLst>
            </p:cNvPr>
            <p:cNvSpPr/>
            <p:nvPr/>
          </p:nvSpPr>
          <p:spPr>
            <a:xfrm>
              <a:off x="3429000" y="40433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8">
              <a:extLst>
                <a:ext uri="{FF2B5EF4-FFF2-40B4-BE49-F238E27FC236}">
                  <a16:creationId xmlns:a16="http://schemas.microsoft.com/office/drawing/2014/main" id="{1C9A50FE-8938-4BC5-BC72-B71186914169}"/>
                </a:ext>
              </a:extLst>
            </p:cNvPr>
            <p:cNvSpPr/>
            <p:nvPr/>
          </p:nvSpPr>
          <p:spPr>
            <a:xfrm rot="16200000">
              <a:off x="1145382" y="36996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8">
              <a:extLst>
                <a:ext uri="{FF2B5EF4-FFF2-40B4-BE49-F238E27FC236}">
                  <a16:creationId xmlns:a16="http://schemas.microsoft.com/office/drawing/2014/main" id="{94826891-FEA2-4DFA-BDBB-41678CE97C7C}"/>
                </a:ext>
              </a:extLst>
            </p:cNvPr>
            <p:cNvSpPr/>
            <p:nvPr/>
          </p:nvSpPr>
          <p:spPr>
            <a:xfrm>
              <a:off x="4867275" y="23987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9">
              <a:extLst>
                <a:ext uri="{FF2B5EF4-FFF2-40B4-BE49-F238E27FC236}">
                  <a16:creationId xmlns:a16="http://schemas.microsoft.com/office/drawing/2014/main" id="{7F570F70-3AEE-4FD0-A16B-456A1313BF92}"/>
                </a:ext>
              </a:extLst>
            </p:cNvPr>
            <p:cNvSpPr/>
            <p:nvPr/>
          </p:nvSpPr>
          <p:spPr>
            <a:xfrm>
              <a:off x="4537075" y="17907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0">
              <a:extLst>
                <a:ext uri="{FF2B5EF4-FFF2-40B4-BE49-F238E27FC236}">
                  <a16:creationId xmlns:a16="http://schemas.microsoft.com/office/drawing/2014/main" id="{7727139C-62A4-497D-A66E-6F86B7E8DBA2}"/>
                </a:ext>
              </a:extLst>
            </p:cNvPr>
            <p:cNvSpPr/>
            <p:nvPr/>
          </p:nvSpPr>
          <p:spPr>
            <a:xfrm>
              <a:off x="4776788" y="29559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1">
              <a:extLst>
                <a:ext uri="{FF2B5EF4-FFF2-40B4-BE49-F238E27FC236}">
                  <a16:creationId xmlns:a16="http://schemas.microsoft.com/office/drawing/2014/main" id="{1F992FC4-2FC8-4EA2-A058-E23F7235A5B6}"/>
                </a:ext>
              </a:extLst>
            </p:cNvPr>
            <p:cNvSpPr/>
            <p:nvPr/>
          </p:nvSpPr>
          <p:spPr>
            <a:xfrm>
              <a:off x="6122988" y="19732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8966BE48-AE13-4592-86D8-E7A72B95E821}"/>
                </a:ext>
              </a:extLst>
            </p:cNvPr>
            <p:cNvSpPr/>
            <p:nvPr/>
          </p:nvSpPr>
          <p:spPr>
            <a:xfrm>
              <a:off x="5781675" y="16652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8CAC2CDF-B01B-44B0-9733-59EF427A36B3}"/>
                </a:ext>
              </a:extLst>
            </p:cNvPr>
            <p:cNvSpPr/>
            <p:nvPr/>
          </p:nvSpPr>
          <p:spPr>
            <a:xfrm>
              <a:off x="6980238" y="26114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4C80BEA9-14C1-4DF3-8186-065E89DE0D09}"/>
                </a:ext>
              </a:extLst>
            </p:cNvPr>
            <p:cNvSpPr/>
            <p:nvPr/>
          </p:nvSpPr>
          <p:spPr>
            <a:xfrm>
              <a:off x="4638675" y="42275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64310C71-81F0-44F5-8C6E-27B7686CBEFB}"/>
                </a:ext>
              </a:extLst>
            </p:cNvPr>
            <p:cNvSpPr/>
            <p:nvPr/>
          </p:nvSpPr>
          <p:spPr>
            <a:xfrm>
              <a:off x="5554663" y="36115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BC4D1C01-8976-46F1-ADFF-D4B26529A9B6}"/>
                </a:ext>
              </a:extLst>
            </p:cNvPr>
            <p:cNvSpPr/>
            <p:nvPr/>
          </p:nvSpPr>
          <p:spPr>
            <a:xfrm>
              <a:off x="4184650" y="52800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2236C75E-E69F-4AFA-932C-DDDFCB99801C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9A6A170E-C0C4-4036-AC2D-B32A94B3FACA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0439D3A0-5A28-45B7-995B-B69A0E7237E6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A5141796-17F2-44BB-B1D8-954EC484B351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6D5F28F5-6E62-47D5-B69D-DEC2A9C9C43A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30296F14-BEA5-4A18-99CA-40E0C755A061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8">
              <a:extLst>
                <a:ext uri="{FF2B5EF4-FFF2-40B4-BE49-F238E27FC236}">
                  <a16:creationId xmlns:a16="http://schemas.microsoft.com/office/drawing/2014/main" id="{6E71045D-592A-4D17-89E1-F18323EC660D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39B8B30A-A2D7-44F6-BA44-0EE8884301A5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E4A1F9DE-B132-4331-B5CC-E6F5E1D4B0C0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D8931606-A9F8-4249-8424-C7050194B070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63D69DE7-0D59-4636-9A29-543CF72956FB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132841DB-65D9-4878-BE21-6F9FE5101A63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69A6C943-1434-4173-9E34-0041D322B41B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52868303-5E60-4003-9710-37511016F586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6">
              <a:extLst>
                <a:ext uri="{FF2B5EF4-FFF2-40B4-BE49-F238E27FC236}">
                  <a16:creationId xmlns:a16="http://schemas.microsoft.com/office/drawing/2014/main" id="{5610B440-BBCF-408C-8648-E7A8F376221F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5">
              <a:extLst>
                <a:ext uri="{FF2B5EF4-FFF2-40B4-BE49-F238E27FC236}">
                  <a16:creationId xmlns:a16="http://schemas.microsoft.com/office/drawing/2014/main" id="{DB1FD944-7351-4987-94F6-0518BFBBE0BE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386" name="グループ化 1">
            <a:extLst>
              <a:ext uri="{FF2B5EF4-FFF2-40B4-BE49-F238E27FC236}">
                <a16:creationId xmlns:a16="http://schemas.microsoft.com/office/drawing/2014/main" id="{CC3B52FE-A57B-49E3-9D76-DCFD670BE911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BE7A0CE8-0391-4A50-B5DA-C5D20C9B4FCD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B1F68E10-B464-4993-B52E-9B4CDDFECDC3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8E8ACD08-29C7-44A0-8243-DA2213299C33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FDA6BE60-CA39-40C2-8274-0E12983139DC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BA9D6E5-CFD2-433D-BC30-1E9CA284A0B6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EBA4D338-BCCB-483D-9921-86951C0D0DFA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DCB338E8-13F8-4083-BBE4-A2C2AA27F107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7F0EF4C-3D52-4CEB-83BF-B0C0C337615F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F89CD986-0A91-4C94-8550-83544104D1BD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2093A7F-32CC-4790-9496-43045521894E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C8BB83CF-248B-46C3-87D6-74E958CEE787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42C9C08E-AFC5-4C31-8260-C7B60AFBEA09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64D9576-2923-4039-86AC-81A9D4AAE980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2C31D2F1-7777-4602-8AD0-A4F9234F5D0C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A8670C9A-7CC5-41C6-BBE7-9FEA537649B8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AD2CC3B-3A48-47FA-9E7F-0B4096586853}"/>
              </a:ext>
            </a:extLst>
          </p:cNvPr>
          <p:cNvSpPr/>
          <p:nvPr/>
        </p:nvSpPr>
        <p:spPr>
          <a:xfrm>
            <a:off x="3929063" y="1309688"/>
            <a:ext cx="1203325" cy="1108075"/>
          </a:xfrm>
          <a:custGeom>
            <a:avLst/>
            <a:gdLst>
              <a:gd name="connsiteX0" fmla="*/ 888206 w 1202531"/>
              <a:gd name="connsiteY0" fmla="*/ 528637 h 1107281"/>
              <a:gd name="connsiteX1" fmla="*/ 695325 w 1202531"/>
              <a:gd name="connsiteY1" fmla="*/ 685800 h 1107281"/>
              <a:gd name="connsiteX2" fmla="*/ 485775 w 1202531"/>
              <a:gd name="connsiteY2" fmla="*/ 845343 h 1107281"/>
              <a:gd name="connsiteX3" fmla="*/ 259556 w 1202531"/>
              <a:gd name="connsiteY3" fmla="*/ 1014412 h 1107281"/>
              <a:gd name="connsiteX4" fmla="*/ 142875 w 1202531"/>
              <a:gd name="connsiteY4" fmla="*/ 1092993 h 1107281"/>
              <a:gd name="connsiteX5" fmla="*/ 0 w 1202531"/>
              <a:gd name="connsiteY5" fmla="*/ 1107281 h 1107281"/>
              <a:gd name="connsiteX6" fmla="*/ 88106 w 1202531"/>
              <a:gd name="connsiteY6" fmla="*/ 976312 h 1107281"/>
              <a:gd name="connsiteX7" fmla="*/ 154781 w 1202531"/>
              <a:gd name="connsiteY7" fmla="*/ 921543 h 1107281"/>
              <a:gd name="connsiteX8" fmla="*/ 319087 w 1202531"/>
              <a:gd name="connsiteY8" fmla="*/ 778668 h 1107281"/>
              <a:gd name="connsiteX9" fmla="*/ 495300 w 1202531"/>
              <a:gd name="connsiteY9" fmla="*/ 602456 h 1107281"/>
              <a:gd name="connsiteX10" fmla="*/ 604837 w 1202531"/>
              <a:gd name="connsiteY10" fmla="*/ 478631 h 1107281"/>
              <a:gd name="connsiteX11" fmla="*/ 697706 w 1202531"/>
              <a:gd name="connsiteY11" fmla="*/ 359568 h 1107281"/>
              <a:gd name="connsiteX12" fmla="*/ 728662 w 1202531"/>
              <a:gd name="connsiteY12" fmla="*/ 321468 h 1107281"/>
              <a:gd name="connsiteX13" fmla="*/ 754856 w 1202531"/>
              <a:gd name="connsiteY13" fmla="*/ 283368 h 1107281"/>
              <a:gd name="connsiteX14" fmla="*/ 766762 w 1202531"/>
              <a:gd name="connsiteY14" fmla="*/ 252412 h 1107281"/>
              <a:gd name="connsiteX15" fmla="*/ 771525 w 1202531"/>
              <a:gd name="connsiteY15" fmla="*/ 226218 h 1107281"/>
              <a:gd name="connsiteX16" fmla="*/ 771525 w 1202531"/>
              <a:gd name="connsiteY16" fmla="*/ 202406 h 1107281"/>
              <a:gd name="connsiteX17" fmla="*/ 764381 w 1202531"/>
              <a:gd name="connsiteY17" fmla="*/ 178593 h 1107281"/>
              <a:gd name="connsiteX18" fmla="*/ 747712 w 1202531"/>
              <a:gd name="connsiteY18" fmla="*/ 147637 h 1107281"/>
              <a:gd name="connsiteX19" fmla="*/ 721518 w 1202531"/>
              <a:gd name="connsiteY19" fmla="*/ 119062 h 1107281"/>
              <a:gd name="connsiteX20" fmla="*/ 685800 w 1202531"/>
              <a:gd name="connsiteY20" fmla="*/ 92868 h 1107281"/>
              <a:gd name="connsiteX21" fmla="*/ 659606 w 1202531"/>
              <a:gd name="connsiteY21" fmla="*/ 71437 h 1107281"/>
              <a:gd name="connsiteX22" fmla="*/ 638175 w 1202531"/>
              <a:gd name="connsiteY22" fmla="*/ 47625 h 1107281"/>
              <a:gd name="connsiteX23" fmla="*/ 631031 w 1202531"/>
              <a:gd name="connsiteY23" fmla="*/ 30956 h 1107281"/>
              <a:gd name="connsiteX24" fmla="*/ 631031 w 1202531"/>
              <a:gd name="connsiteY24" fmla="*/ 23812 h 1107281"/>
              <a:gd name="connsiteX25" fmla="*/ 635793 w 1202531"/>
              <a:gd name="connsiteY25" fmla="*/ 14287 h 1107281"/>
              <a:gd name="connsiteX26" fmla="*/ 659606 w 1202531"/>
              <a:gd name="connsiteY26" fmla="*/ 2381 h 1107281"/>
              <a:gd name="connsiteX27" fmla="*/ 702468 w 1202531"/>
              <a:gd name="connsiteY27" fmla="*/ 0 h 1107281"/>
              <a:gd name="connsiteX28" fmla="*/ 776287 w 1202531"/>
              <a:gd name="connsiteY28" fmla="*/ 16668 h 1107281"/>
              <a:gd name="connsiteX29" fmla="*/ 876300 w 1202531"/>
              <a:gd name="connsiteY29" fmla="*/ 45243 h 1107281"/>
              <a:gd name="connsiteX30" fmla="*/ 950118 w 1202531"/>
              <a:gd name="connsiteY30" fmla="*/ 73818 h 1107281"/>
              <a:gd name="connsiteX31" fmla="*/ 1009650 w 1202531"/>
              <a:gd name="connsiteY31" fmla="*/ 100012 h 1107281"/>
              <a:gd name="connsiteX32" fmla="*/ 1062037 w 1202531"/>
              <a:gd name="connsiteY32" fmla="*/ 130968 h 1107281"/>
              <a:gd name="connsiteX33" fmla="*/ 1104900 w 1202531"/>
              <a:gd name="connsiteY33" fmla="*/ 157162 h 1107281"/>
              <a:gd name="connsiteX34" fmla="*/ 1147762 w 1202531"/>
              <a:gd name="connsiteY34" fmla="*/ 195262 h 1107281"/>
              <a:gd name="connsiteX35" fmla="*/ 1176337 w 1202531"/>
              <a:gd name="connsiteY35" fmla="*/ 223837 h 1107281"/>
              <a:gd name="connsiteX36" fmla="*/ 1190625 w 1202531"/>
              <a:gd name="connsiteY36" fmla="*/ 245268 h 1107281"/>
              <a:gd name="connsiteX37" fmla="*/ 1200150 w 1202531"/>
              <a:gd name="connsiteY37" fmla="*/ 271462 h 1107281"/>
              <a:gd name="connsiteX38" fmla="*/ 1202531 w 1202531"/>
              <a:gd name="connsiteY38" fmla="*/ 285750 h 1107281"/>
              <a:gd name="connsiteX39" fmla="*/ 1197768 w 1202531"/>
              <a:gd name="connsiteY39" fmla="*/ 304800 h 1107281"/>
              <a:gd name="connsiteX40" fmla="*/ 1185862 w 1202531"/>
              <a:gd name="connsiteY40" fmla="*/ 323850 h 1107281"/>
              <a:gd name="connsiteX41" fmla="*/ 1154906 w 1202531"/>
              <a:gd name="connsiteY41" fmla="*/ 342900 h 1107281"/>
              <a:gd name="connsiteX42" fmla="*/ 1109662 w 1202531"/>
              <a:gd name="connsiteY42" fmla="*/ 361950 h 1107281"/>
              <a:gd name="connsiteX43" fmla="*/ 1057275 w 1202531"/>
              <a:gd name="connsiteY43" fmla="*/ 390525 h 1107281"/>
              <a:gd name="connsiteX44" fmla="*/ 1012031 w 1202531"/>
              <a:gd name="connsiteY44" fmla="*/ 431006 h 1107281"/>
              <a:gd name="connsiteX45" fmla="*/ 973931 w 1202531"/>
              <a:gd name="connsiteY45" fmla="*/ 464343 h 1107281"/>
              <a:gd name="connsiteX46" fmla="*/ 888206 w 1202531"/>
              <a:gd name="connsiteY46" fmla="*/ 528637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2531" h="1107281">
                <a:moveTo>
                  <a:pt x="888206" y="528637"/>
                </a:moveTo>
                <a:lnTo>
                  <a:pt x="695325" y="685800"/>
                </a:lnTo>
                <a:lnTo>
                  <a:pt x="485775" y="845343"/>
                </a:lnTo>
                <a:lnTo>
                  <a:pt x="259556" y="1014412"/>
                </a:lnTo>
                <a:lnTo>
                  <a:pt x="142875" y="1092993"/>
                </a:lnTo>
                <a:lnTo>
                  <a:pt x="0" y="1107281"/>
                </a:lnTo>
                <a:lnTo>
                  <a:pt x="88106" y="976312"/>
                </a:lnTo>
                <a:lnTo>
                  <a:pt x="154781" y="921543"/>
                </a:lnTo>
                <a:lnTo>
                  <a:pt x="319087" y="778668"/>
                </a:lnTo>
                <a:lnTo>
                  <a:pt x="495300" y="602456"/>
                </a:lnTo>
                <a:lnTo>
                  <a:pt x="604837" y="478631"/>
                </a:lnTo>
                <a:lnTo>
                  <a:pt x="697706" y="359568"/>
                </a:lnTo>
                <a:lnTo>
                  <a:pt x="728662" y="321468"/>
                </a:lnTo>
                <a:lnTo>
                  <a:pt x="754856" y="283368"/>
                </a:lnTo>
                <a:lnTo>
                  <a:pt x="766762" y="252412"/>
                </a:lnTo>
                <a:lnTo>
                  <a:pt x="771525" y="226218"/>
                </a:lnTo>
                <a:lnTo>
                  <a:pt x="771525" y="202406"/>
                </a:lnTo>
                <a:lnTo>
                  <a:pt x="764381" y="178593"/>
                </a:lnTo>
                <a:lnTo>
                  <a:pt x="747712" y="147637"/>
                </a:lnTo>
                <a:lnTo>
                  <a:pt x="721518" y="119062"/>
                </a:lnTo>
                <a:lnTo>
                  <a:pt x="685800" y="92868"/>
                </a:lnTo>
                <a:lnTo>
                  <a:pt x="659606" y="71437"/>
                </a:lnTo>
                <a:lnTo>
                  <a:pt x="638175" y="47625"/>
                </a:lnTo>
                <a:lnTo>
                  <a:pt x="631031" y="30956"/>
                </a:lnTo>
                <a:lnTo>
                  <a:pt x="631031" y="23812"/>
                </a:lnTo>
                <a:lnTo>
                  <a:pt x="635793" y="14287"/>
                </a:lnTo>
                <a:lnTo>
                  <a:pt x="659606" y="2381"/>
                </a:lnTo>
                <a:lnTo>
                  <a:pt x="702468" y="0"/>
                </a:lnTo>
                <a:lnTo>
                  <a:pt x="776287" y="16668"/>
                </a:lnTo>
                <a:lnTo>
                  <a:pt x="876300" y="45243"/>
                </a:lnTo>
                <a:lnTo>
                  <a:pt x="950118" y="73818"/>
                </a:lnTo>
                <a:lnTo>
                  <a:pt x="1009650" y="100012"/>
                </a:lnTo>
                <a:lnTo>
                  <a:pt x="1062037" y="130968"/>
                </a:lnTo>
                <a:lnTo>
                  <a:pt x="1104900" y="157162"/>
                </a:lnTo>
                <a:lnTo>
                  <a:pt x="1147762" y="195262"/>
                </a:lnTo>
                <a:lnTo>
                  <a:pt x="1176337" y="223837"/>
                </a:lnTo>
                <a:lnTo>
                  <a:pt x="1190625" y="245268"/>
                </a:lnTo>
                <a:lnTo>
                  <a:pt x="1200150" y="271462"/>
                </a:lnTo>
                <a:lnTo>
                  <a:pt x="1202531" y="285750"/>
                </a:lnTo>
                <a:lnTo>
                  <a:pt x="1197768" y="304800"/>
                </a:lnTo>
                <a:lnTo>
                  <a:pt x="1185862" y="323850"/>
                </a:lnTo>
                <a:lnTo>
                  <a:pt x="1154906" y="342900"/>
                </a:lnTo>
                <a:lnTo>
                  <a:pt x="1109662" y="361950"/>
                </a:lnTo>
                <a:lnTo>
                  <a:pt x="1057275" y="390525"/>
                </a:lnTo>
                <a:lnTo>
                  <a:pt x="1012031" y="431006"/>
                </a:lnTo>
                <a:lnTo>
                  <a:pt x="973931" y="464343"/>
                </a:lnTo>
                <a:lnTo>
                  <a:pt x="888206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8427B5C-E435-4C25-8450-D589EBFEE16B}"/>
              </a:ext>
            </a:extLst>
          </p:cNvPr>
          <p:cNvSpPr/>
          <p:nvPr/>
        </p:nvSpPr>
        <p:spPr>
          <a:xfrm>
            <a:off x="3240088" y="2246313"/>
            <a:ext cx="679450" cy="1649412"/>
          </a:xfrm>
          <a:custGeom>
            <a:avLst/>
            <a:gdLst>
              <a:gd name="connsiteX0" fmla="*/ 307182 w 678657"/>
              <a:gd name="connsiteY0" fmla="*/ 640556 h 1650206"/>
              <a:gd name="connsiteX1" fmla="*/ 280988 w 678657"/>
              <a:gd name="connsiteY1" fmla="*/ 502444 h 1650206"/>
              <a:gd name="connsiteX2" fmla="*/ 254794 w 678657"/>
              <a:gd name="connsiteY2" fmla="*/ 378619 h 1650206"/>
              <a:gd name="connsiteX3" fmla="*/ 230982 w 678657"/>
              <a:gd name="connsiteY3" fmla="*/ 266700 h 1650206"/>
              <a:gd name="connsiteX4" fmla="*/ 219075 w 678657"/>
              <a:gd name="connsiteY4" fmla="*/ 230981 h 1650206"/>
              <a:gd name="connsiteX5" fmla="*/ 202407 w 678657"/>
              <a:gd name="connsiteY5" fmla="*/ 202406 h 1650206"/>
              <a:gd name="connsiteX6" fmla="*/ 178594 w 678657"/>
              <a:gd name="connsiteY6" fmla="*/ 171450 h 1650206"/>
              <a:gd name="connsiteX7" fmla="*/ 152400 w 678657"/>
              <a:gd name="connsiteY7" fmla="*/ 147637 h 1650206"/>
              <a:gd name="connsiteX8" fmla="*/ 111919 w 678657"/>
              <a:gd name="connsiteY8" fmla="*/ 116681 h 1650206"/>
              <a:gd name="connsiteX9" fmla="*/ 64294 w 678657"/>
              <a:gd name="connsiteY9" fmla="*/ 85725 h 1650206"/>
              <a:gd name="connsiteX10" fmla="*/ 42863 w 678657"/>
              <a:gd name="connsiteY10" fmla="*/ 76200 h 1650206"/>
              <a:gd name="connsiteX11" fmla="*/ 26194 w 678657"/>
              <a:gd name="connsiteY11" fmla="*/ 64294 h 1650206"/>
              <a:gd name="connsiteX12" fmla="*/ 7144 w 678657"/>
              <a:gd name="connsiteY12" fmla="*/ 42862 h 1650206"/>
              <a:gd name="connsiteX13" fmla="*/ 0 w 678657"/>
              <a:gd name="connsiteY13" fmla="*/ 23812 h 1650206"/>
              <a:gd name="connsiteX14" fmla="*/ 4763 w 678657"/>
              <a:gd name="connsiteY14" fmla="*/ 14287 h 1650206"/>
              <a:gd name="connsiteX15" fmla="*/ 19050 w 678657"/>
              <a:gd name="connsiteY15" fmla="*/ 4762 h 1650206"/>
              <a:gd name="connsiteX16" fmla="*/ 47625 w 678657"/>
              <a:gd name="connsiteY16" fmla="*/ 0 h 1650206"/>
              <a:gd name="connsiteX17" fmla="*/ 126207 w 678657"/>
              <a:gd name="connsiteY17" fmla="*/ 11906 h 1650206"/>
              <a:gd name="connsiteX18" fmla="*/ 223838 w 678657"/>
              <a:gd name="connsiteY18" fmla="*/ 33337 h 1650206"/>
              <a:gd name="connsiteX19" fmla="*/ 285750 w 678657"/>
              <a:gd name="connsiteY19" fmla="*/ 52387 h 1650206"/>
              <a:gd name="connsiteX20" fmla="*/ 371475 w 678657"/>
              <a:gd name="connsiteY20" fmla="*/ 83344 h 1650206"/>
              <a:gd name="connsiteX21" fmla="*/ 385763 w 678657"/>
              <a:gd name="connsiteY21" fmla="*/ 88106 h 1650206"/>
              <a:gd name="connsiteX22" fmla="*/ 450057 w 678657"/>
              <a:gd name="connsiteY22" fmla="*/ 242887 h 1650206"/>
              <a:gd name="connsiteX23" fmla="*/ 483394 w 678657"/>
              <a:gd name="connsiteY23" fmla="*/ 385762 h 1650206"/>
              <a:gd name="connsiteX24" fmla="*/ 519113 w 678657"/>
              <a:gd name="connsiteY24" fmla="*/ 547687 h 1650206"/>
              <a:gd name="connsiteX25" fmla="*/ 552450 w 678657"/>
              <a:gd name="connsiteY25" fmla="*/ 719137 h 1650206"/>
              <a:gd name="connsiteX26" fmla="*/ 583407 w 678657"/>
              <a:gd name="connsiteY26" fmla="*/ 842962 h 1650206"/>
              <a:gd name="connsiteX27" fmla="*/ 607219 w 678657"/>
              <a:gd name="connsiteY27" fmla="*/ 1007269 h 1650206"/>
              <a:gd name="connsiteX28" fmla="*/ 642938 w 678657"/>
              <a:gd name="connsiteY28" fmla="*/ 1250156 h 1650206"/>
              <a:gd name="connsiteX29" fmla="*/ 661988 w 678657"/>
              <a:gd name="connsiteY29" fmla="*/ 1378744 h 1650206"/>
              <a:gd name="connsiteX30" fmla="*/ 678657 w 678657"/>
              <a:gd name="connsiteY30" fmla="*/ 1500187 h 1650206"/>
              <a:gd name="connsiteX31" fmla="*/ 676275 w 678657"/>
              <a:gd name="connsiteY31" fmla="*/ 1574006 h 1650206"/>
              <a:gd name="connsiteX32" fmla="*/ 666750 w 678657"/>
              <a:gd name="connsiteY32" fmla="*/ 1612106 h 1650206"/>
              <a:gd name="connsiteX33" fmla="*/ 647700 w 678657"/>
              <a:gd name="connsiteY33" fmla="*/ 1640681 h 1650206"/>
              <a:gd name="connsiteX34" fmla="*/ 626269 w 678657"/>
              <a:gd name="connsiteY34" fmla="*/ 1650206 h 1650206"/>
              <a:gd name="connsiteX35" fmla="*/ 595313 w 678657"/>
              <a:gd name="connsiteY35" fmla="*/ 1647825 h 1650206"/>
              <a:gd name="connsiteX36" fmla="*/ 559594 w 678657"/>
              <a:gd name="connsiteY36" fmla="*/ 1626394 h 1650206"/>
              <a:gd name="connsiteX37" fmla="*/ 526257 w 678657"/>
              <a:gd name="connsiteY37" fmla="*/ 1590675 h 1650206"/>
              <a:gd name="connsiteX38" fmla="*/ 481013 w 678657"/>
              <a:gd name="connsiteY38" fmla="*/ 1526381 h 1650206"/>
              <a:gd name="connsiteX39" fmla="*/ 440532 w 678657"/>
              <a:gd name="connsiteY39" fmla="*/ 1469231 h 1650206"/>
              <a:gd name="connsiteX40" fmla="*/ 397669 w 678657"/>
              <a:gd name="connsiteY40" fmla="*/ 1383506 h 1650206"/>
              <a:gd name="connsiteX41" fmla="*/ 369094 w 678657"/>
              <a:gd name="connsiteY41" fmla="*/ 1302544 h 1650206"/>
              <a:gd name="connsiteX42" fmla="*/ 369094 w 678657"/>
              <a:gd name="connsiteY42" fmla="*/ 1285875 h 1650206"/>
              <a:gd name="connsiteX43" fmla="*/ 373857 w 678657"/>
              <a:gd name="connsiteY43" fmla="*/ 1250156 h 1650206"/>
              <a:gd name="connsiteX44" fmla="*/ 376238 w 678657"/>
              <a:gd name="connsiteY44" fmla="*/ 1193006 h 1650206"/>
              <a:gd name="connsiteX45" fmla="*/ 373857 w 678657"/>
              <a:gd name="connsiteY45" fmla="*/ 1123950 h 1650206"/>
              <a:gd name="connsiteX46" fmla="*/ 369094 w 678657"/>
              <a:gd name="connsiteY46" fmla="*/ 1052512 h 1650206"/>
              <a:gd name="connsiteX47" fmla="*/ 359569 w 678657"/>
              <a:gd name="connsiteY47" fmla="*/ 971550 h 1650206"/>
              <a:gd name="connsiteX48" fmla="*/ 347663 w 678657"/>
              <a:gd name="connsiteY48" fmla="*/ 878681 h 1650206"/>
              <a:gd name="connsiteX49" fmla="*/ 307182 w 678657"/>
              <a:gd name="connsiteY49" fmla="*/ 640556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8657" h="1650206">
                <a:moveTo>
                  <a:pt x="307182" y="640556"/>
                </a:moveTo>
                <a:lnTo>
                  <a:pt x="280988" y="502444"/>
                </a:lnTo>
                <a:lnTo>
                  <a:pt x="254794" y="378619"/>
                </a:lnTo>
                <a:lnTo>
                  <a:pt x="230982" y="266700"/>
                </a:lnTo>
                <a:lnTo>
                  <a:pt x="219075" y="230981"/>
                </a:lnTo>
                <a:lnTo>
                  <a:pt x="202407" y="202406"/>
                </a:lnTo>
                <a:lnTo>
                  <a:pt x="178594" y="171450"/>
                </a:lnTo>
                <a:lnTo>
                  <a:pt x="152400" y="147637"/>
                </a:lnTo>
                <a:lnTo>
                  <a:pt x="111919" y="116681"/>
                </a:lnTo>
                <a:lnTo>
                  <a:pt x="64294" y="85725"/>
                </a:lnTo>
                <a:lnTo>
                  <a:pt x="42863" y="76200"/>
                </a:lnTo>
                <a:lnTo>
                  <a:pt x="26194" y="64294"/>
                </a:lnTo>
                <a:lnTo>
                  <a:pt x="7144" y="42862"/>
                </a:lnTo>
                <a:lnTo>
                  <a:pt x="0" y="23812"/>
                </a:lnTo>
                <a:lnTo>
                  <a:pt x="4763" y="14287"/>
                </a:lnTo>
                <a:lnTo>
                  <a:pt x="19050" y="4762"/>
                </a:lnTo>
                <a:lnTo>
                  <a:pt x="47625" y="0"/>
                </a:lnTo>
                <a:lnTo>
                  <a:pt x="126207" y="11906"/>
                </a:lnTo>
                <a:lnTo>
                  <a:pt x="223838" y="33337"/>
                </a:lnTo>
                <a:lnTo>
                  <a:pt x="285750" y="52387"/>
                </a:lnTo>
                <a:lnTo>
                  <a:pt x="371475" y="83344"/>
                </a:lnTo>
                <a:lnTo>
                  <a:pt x="385763" y="88106"/>
                </a:lnTo>
                <a:lnTo>
                  <a:pt x="450057" y="242887"/>
                </a:lnTo>
                <a:lnTo>
                  <a:pt x="483394" y="385762"/>
                </a:lnTo>
                <a:lnTo>
                  <a:pt x="519113" y="547687"/>
                </a:lnTo>
                <a:lnTo>
                  <a:pt x="552450" y="719137"/>
                </a:lnTo>
                <a:lnTo>
                  <a:pt x="583407" y="842962"/>
                </a:lnTo>
                <a:lnTo>
                  <a:pt x="607219" y="1007269"/>
                </a:lnTo>
                <a:lnTo>
                  <a:pt x="642938" y="1250156"/>
                </a:lnTo>
                <a:lnTo>
                  <a:pt x="661988" y="1378744"/>
                </a:lnTo>
                <a:lnTo>
                  <a:pt x="678657" y="1500187"/>
                </a:lnTo>
                <a:lnTo>
                  <a:pt x="676275" y="1574006"/>
                </a:lnTo>
                <a:lnTo>
                  <a:pt x="666750" y="1612106"/>
                </a:lnTo>
                <a:lnTo>
                  <a:pt x="647700" y="1640681"/>
                </a:lnTo>
                <a:lnTo>
                  <a:pt x="626269" y="1650206"/>
                </a:lnTo>
                <a:lnTo>
                  <a:pt x="595313" y="1647825"/>
                </a:lnTo>
                <a:lnTo>
                  <a:pt x="559594" y="1626394"/>
                </a:lnTo>
                <a:lnTo>
                  <a:pt x="526257" y="1590675"/>
                </a:lnTo>
                <a:lnTo>
                  <a:pt x="481013" y="1526381"/>
                </a:lnTo>
                <a:lnTo>
                  <a:pt x="440532" y="1469231"/>
                </a:lnTo>
                <a:lnTo>
                  <a:pt x="397669" y="1383506"/>
                </a:lnTo>
                <a:lnTo>
                  <a:pt x="369094" y="1302544"/>
                </a:lnTo>
                <a:lnTo>
                  <a:pt x="369094" y="1285875"/>
                </a:lnTo>
                <a:lnTo>
                  <a:pt x="373857" y="1250156"/>
                </a:lnTo>
                <a:cubicBezTo>
                  <a:pt x="374651" y="1231106"/>
                  <a:pt x="375444" y="1212056"/>
                  <a:pt x="376238" y="1193006"/>
                </a:cubicBezTo>
                <a:cubicBezTo>
                  <a:pt x="375444" y="1169987"/>
                  <a:pt x="374651" y="1146969"/>
                  <a:pt x="373857" y="1123950"/>
                </a:cubicBezTo>
                <a:lnTo>
                  <a:pt x="369094" y="1052512"/>
                </a:lnTo>
                <a:lnTo>
                  <a:pt x="359569" y="971550"/>
                </a:lnTo>
                <a:lnTo>
                  <a:pt x="347663" y="878681"/>
                </a:lnTo>
                <a:lnTo>
                  <a:pt x="3071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2AB8D3E-E6E8-41B7-9AA8-6726A4A5ECAD}"/>
              </a:ext>
            </a:extLst>
          </p:cNvPr>
          <p:cNvSpPr/>
          <p:nvPr/>
        </p:nvSpPr>
        <p:spPr>
          <a:xfrm>
            <a:off x="3540125" y="2124075"/>
            <a:ext cx="2976563" cy="1620838"/>
          </a:xfrm>
          <a:custGeom>
            <a:avLst/>
            <a:gdLst>
              <a:gd name="connsiteX0" fmla="*/ 1573269 w 2976184"/>
              <a:gd name="connsiteY0" fmla="*/ 77662 h 1620868"/>
              <a:gd name="connsiteX1" fmla="*/ 1302707 w 2976184"/>
              <a:gd name="connsiteY1" fmla="*/ 97703 h 1620868"/>
              <a:gd name="connsiteX2" fmla="*/ 1054692 w 2976184"/>
              <a:gd name="connsiteY2" fmla="*/ 117745 h 1620868"/>
              <a:gd name="connsiteX3" fmla="*/ 801666 w 2976184"/>
              <a:gd name="connsiteY3" fmla="*/ 137787 h 1620868"/>
              <a:gd name="connsiteX4" fmla="*/ 681416 w 2976184"/>
              <a:gd name="connsiteY4" fmla="*/ 147807 h 1620868"/>
              <a:gd name="connsiteX5" fmla="*/ 425885 w 2976184"/>
              <a:gd name="connsiteY5" fmla="*/ 175365 h 1620868"/>
              <a:gd name="connsiteX6" fmla="*/ 290604 w 2976184"/>
              <a:gd name="connsiteY6" fmla="*/ 192901 h 1620868"/>
              <a:gd name="connsiteX7" fmla="*/ 197912 w 2976184"/>
              <a:gd name="connsiteY7" fmla="*/ 202922 h 1620868"/>
              <a:gd name="connsiteX8" fmla="*/ 0 w 2976184"/>
              <a:gd name="connsiteY8" fmla="*/ 215448 h 1620868"/>
              <a:gd name="connsiteX9" fmla="*/ 77662 w 2976184"/>
              <a:gd name="connsiteY9" fmla="*/ 403338 h 1620868"/>
              <a:gd name="connsiteX10" fmla="*/ 288099 w 2976184"/>
              <a:gd name="connsiteY10" fmla="*/ 370771 h 1620868"/>
              <a:gd name="connsiteX11" fmla="*/ 473484 w 2976184"/>
              <a:gd name="connsiteY11" fmla="*/ 343213 h 1620868"/>
              <a:gd name="connsiteX12" fmla="*/ 686427 w 2976184"/>
              <a:gd name="connsiteY12" fmla="*/ 315656 h 1620868"/>
              <a:gd name="connsiteX13" fmla="*/ 839244 w 2976184"/>
              <a:gd name="connsiteY13" fmla="*/ 298120 h 1620868"/>
              <a:gd name="connsiteX14" fmla="*/ 1057197 w 2976184"/>
              <a:gd name="connsiteY14" fmla="*/ 275573 h 1620868"/>
              <a:gd name="connsiteX15" fmla="*/ 1345296 w 2976184"/>
              <a:gd name="connsiteY15" fmla="*/ 255531 h 1620868"/>
              <a:gd name="connsiteX16" fmla="*/ 1560743 w 2976184"/>
              <a:gd name="connsiteY16" fmla="*/ 240500 h 1620868"/>
              <a:gd name="connsiteX17" fmla="*/ 1918988 w 2976184"/>
              <a:gd name="connsiteY17" fmla="*/ 225469 h 1620868"/>
              <a:gd name="connsiteX18" fmla="*/ 2189550 w 2976184"/>
              <a:gd name="connsiteY18" fmla="*/ 217953 h 1620868"/>
              <a:gd name="connsiteX19" fmla="*/ 2389966 w 2976184"/>
              <a:gd name="connsiteY19" fmla="*/ 212943 h 1620868"/>
              <a:gd name="connsiteX20" fmla="*/ 2447586 w 2976184"/>
              <a:gd name="connsiteY20" fmla="*/ 215448 h 1620868"/>
              <a:gd name="connsiteX21" fmla="*/ 2477649 w 2976184"/>
              <a:gd name="connsiteY21" fmla="*/ 225469 h 1620868"/>
              <a:gd name="connsiteX22" fmla="*/ 2502701 w 2976184"/>
              <a:gd name="connsiteY22" fmla="*/ 240500 h 1620868"/>
              <a:gd name="connsiteX23" fmla="*/ 2522742 w 2976184"/>
              <a:gd name="connsiteY23" fmla="*/ 263047 h 1620868"/>
              <a:gd name="connsiteX24" fmla="*/ 2535268 w 2976184"/>
              <a:gd name="connsiteY24" fmla="*/ 293109 h 1620868"/>
              <a:gd name="connsiteX25" fmla="*/ 2542784 w 2976184"/>
              <a:gd name="connsiteY25" fmla="*/ 335698 h 1620868"/>
              <a:gd name="connsiteX26" fmla="*/ 2542784 w 2976184"/>
              <a:gd name="connsiteY26" fmla="*/ 375781 h 1620868"/>
              <a:gd name="connsiteX27" fmla="*/ 2517732 w 2976184"/>
              <a:gd name="connsiteY27" fmla="*/ 541125 h 1620868"/>
              <a:gd name="connsiteX28" fmla="*/ 2495185 w 2976184"/>
              <a:gd name="connsiteY28" fmla="*/ 696447 h 1620868"/>
              <a:gd name="connsiteX29" fmla="*/ 2467628 w 2976184"/>
              <a:gd name="connsiteY29" fmla="*/ 894359 h 1620868"/>
              <a:gd name="connsiteX30" fmla="*/ 2420029 w 2976184"/>
              <a:gd name="connsiteY30" fmla="*/ 1154900 h 1620868"/>
              <a:gd name="connsiteX31" fmla="*/ 2384956 w 2976184"/>
              <a:gd name="connsiteY31" fmla="*/ 1365337 h 1620868"/>
              <a:gd name="connsiteX32" fmla="*/ 2347378 w 2976184"/>
              <a:gd name="connsiteY32" fmla="*/ 1495608 h 1620868"/>
              <a:gd name="connsiteX33" fmla="*/ 2347378 w 2976184"/>
              <a:gd name="connsiteY33" fmla="*/ 1538196 h 1620868"/>
              <a:gd name="connsiteX34" fmla="*/ 2357399 w 2976184"/>
              <a:gd name="connsiteY34" fmla="*/ 1585795 h 1620868"/>
              <a:gd name="connsiteX35" fmla="*/ 2369925 w 2976184"/>
              <a:gd name="connsiteY35" fmla="*/ 1603332 h 1620868"/>
              <a:gd name="connsiteX36" fmla="*/ 2397482 w 2976184"/>
              <a:gd name="connsiteY36" fmla="*/ 1615858 h 1620868"/>
              <a:gd name="connsiteX37" fmla="*/ 2430050 w 2976184"/>
              <a:gd name="connsiteY37" fmla="*/ 1620868 h 1620868"/>
              <a:gd name="connsiteX38" fmla="*/ 2465123 w 2976184"/>
              <a:gd name="connsiteY38" fmla="*/ 1620868 h 1620868"/>
              <a:gd name="connsiteX39" fmla="*/ 2487669 w 2976184"/>
              <a:gd name="connsiteY39" fmla="*/ 1613353 h 1620868"/>
              <a:gd name="connsiteX40" fmla="*/ 2522742 w 2976184"/>
              <a:gd name="connsiteY40" fmla="*/ 1593311 h 1620868"/>
              <a:gd name="connsiteX41" fmla="*/ 2547794 w 2976184"/>
              <a:gd name="connsiteY41" fmla="*/ 1563248 h 1620868"/>
              <a:gd name="connsiteX42" fmla="*/ 2565331 w 2976184"/>
              <a:gd name="connsiteY42" fmla="*/ 1530681 h 1620868"/>
              <a:gd name="connsiteX43" fmla="*/ 2577857 w 2976184"/>
              <a:gd name="connsiteY43" fmla="*/ 1498113 h 1620868"/>
              <a:gd name="connsiteX44" fmla="*/ 2615435 w 2976184"/>
              <a:gd name="connsiteY44" fmla="*/ 1362832 h 1620868"/>
              <a:gd name="connsiteX45" fmla="*/ 2675560 w 2976184"/>
              <a:gd name="connsiteY45" fmla="*/ 1134858 h 1620868"/>
              <a:gd name="connsiteX46" fmla="*/ 2718148 w 2976184"/>
              <a:gd name="connsiteY46" fmla="*/ 974525 h 1620868"/>
              <a:gd name="connsiteX47" fmla="*/ 2788294 w 2976184"/>
              <a:gd name="connsiteY47" fmla="*/ 716489 h 1620868"/>
              <a:gd name="connsiteX48" fmla="*/ 2853429 w 2976184"/>
              <a:gd name="connsiteY48" fmla="*/ 465968 h 1620868"/>
              <a:gd name="connsiteX49" fmla="*/ 2870966 w 2976184"/>
              <a:gd name="connsiteY49" fmla="*/ 405844 h 1620868"/>
              <a:gd name="connsiteX50" fmla="*/ 2880987 w 2976184"/>
              <a:gd name="connsiteY50" fmla="*/ 388307 h 1620868"/>
              <a:gd name="connsiteX51" fmla="*/ 2901028 w 2976184"/>
              <a:gd name="connsiteY51" fmla="*/ 363255 h 1620868"/>
              <a:gd name="connsiteX52" fmla="*/ 2921070 w 2976184"/>
              <a:gd name="connsiteY52" fmla="*/ 350729 h 1620868"/>
              <a:gd name="connsiteX53" fmla="*/ 2948627 w 2976184"/>
              <a:gd name="connsiteY53" fmla="*/ 333193 h 1620868"/>
              <a:gd name="connsiteX54" fmla="*/ 2968669 w 2976184"/>
              <a:gd name="connsiteY54" fmla="*/ 308141 h 1620868"/>
              <a:gd name="connsiteX55" fmla="*/ 2976184 w 2976184"/>
              <a:gd name="connsiteY55" fmla="*/ 288099 h 1620868"/>
              <a:gd name="connsiteX56" fmla="*/ 2976184 w 2976184"/>
              <a:gd name="connsiteY56" fmla="*/ 270562 h 1620868"/>
              <a:gd name="connsiteX57" fmla="*/ 2968669 w 2976184"/>
              <a:gd name="connsiteY57" fmla="*/ 248016 h 1620868"/>
              <a:gd name="connsiteX58" fmla="*/ 2931091 w 2976184"/>
              <a:gd name="connsiteY58" fmla="*/ 210438 h 1620868"/>
              <a:gd name="connsiteX59" fmla="*/ 2885997 w 2976184"/>
              <a:gd name="connsiteY59" fmla="*/ 177870 h 1620868"/>
              <a:gd name="connsiteX60" fmla="*/ 2798315 w 2976184"/>
              <a:gd name="connsiteY60" fmla="*/ 110229 h 1620868"/>
              <a:gd name="connsiteX61" fmla="*/ 2693096 w 2976184"/>
              <a:gd name="connsiteY61" fmla="*/ 42589 h 1620868"/>
              <a:gd name="connsiteX62" fmla="*/ 2622950 w 2976184"/>
              <a:gd name="connsiteY62" fmla="*/ 7516 h 1620868"/>
              <a:gd name="connsiteX63" fmla="*/ 2590383 w 2976184"/>
              <a:gd name="connsiteY63" fmla="*/ 0 h 1620868"/>
              <a:gd name="connsiteX64" fmla="*/ 2542784 w 2976184"/>
              <a:gd name="connsiteY64" fmla="*/ 15031 h 1620868"/>
              <a:gd name="connsiteX65" fmla="*/ 2497690 w 2976184"/>
              <a:gd name="connsiteY65" fmla="*/ 35073 h 1620868"/>
              <a:gd name="connsiteX66" fmla="*/ 2292263 w 2976184"/>
              <a:gd name="connsiteY66" fmla="*/ 37578 h 1620868"/>
              <a:gd name="connsiteX67" fmla="*/ 2089342 w 2976184"/>
              <a:gd name="connsiteY67" fmla="*/ 45094 h 1620868"/>
              <a:gd name="connsiteX68" fmla="*/ 1761160 w 2976184"/>
              <a:gd name="connsiteY68" fmla="*/ 65136 h 1620868"/>
              <a:gd name="connsiteX69" fmla="*/ 1573269 w 2976184"/>
              <a:gd name="connsiteY69" fmla="*/ 77662 h 162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976184" h="1620868">
                <a:moveTo>
                  <a:pt x="1573269" y="77662"/>
                </a:moveTo>
                <a:lnTo>
                  <a:pt x="1302707" y="97703"/>
                </a:lnTo>
                <a:lnTo>
                  <a:pt x="1054692" y="117745"/>
                </a:lnTo>
                <a:lnTo>
                  <a:pt x="801666" y="137787"/>
                </a:lnTo>
                <a:lnTo>
                  <a:pt x="681416" y="147807"/>
                </a:lnTo>
                <a:lnTo>
                  <a:pt x="425885" y="175365"/>
                </a:lnTo>
                <a:lnTo>
                  <a:pt x="290604" y="192901"/>
                </a:lnTo>
                <a:lnTo>
                  <a:pt x="197912" y="202922"/>
                </a:lnTo>
                <a:lnTo>
                  <a:pt x="0" y="215448"/>
                </a:lnTo>
                <a:lnTo>
                  <a:pt x="77662" y="403338"/>
                </a:lnTo>
                <a:lnTo>
                  <a:pt x="288099" y="370771"/>
                </a:lnTo>
                <a:lnTo>
                  <a:pt x="473484" y="343213"/>
                </a:lnTo>
                <a:lnTo>
                  <a:pt x="686427" y="315656"/>
                </a:lnTo>
                <a:lnTo>
                  <a:pt x="839244" y="298120"/>
                </a:lnTo>
                <a:lnTo>
                  <a:pt x="1057197" y="275573"/>
                </a:lnTo>
                <a:lnTo>
                  <a:pt x="1345296" y="255531"/>
                </a:lnTo>
                <a:lnTo>
                  <a:pt x="1560743" y="240500"/>
                </a:lnTo>
                <a:lnTo>
                  <a:pt x="1918988" y="225469"/>
                </a:lnTo>
                <a:lnTo>
                  <a:pt x="2189550" y="217953"/>
                </a:lnTo>
                <a:lnTo>
                  <a:pt x="2389966" y="212943"/>
                </a:lnTo>
                <a:lnTo>
                  <a:pt x="2447586" y="215448"/>
                </a:lnTo>
                <a:lnTo>
                  <a:pt x="2477649" y="225469"/>
                </a:lnTo>
                <a:lnTo>
                  <a:pt x="2502701" y="240500"/>
                </a:lnTo>
                <a:lnTo>
                  <a:pt x="2522742" y="263047"/>
                </a:lnTo>
                <a:lnTo>
                  <a:pt x="2535268" y="293109"/>
                </a:lnTo>
                <a:lnTo>
                  <a:pt x="2542784" y="335698"/>
                </a:lnTo>
                <a:lnTo>
                  <a:pt x="2542784" y="375781"/>
                </a:lnTo>
                <a:lnTo>
                  <a:pt x="2517732" y="541125"/>
                </a:lnTo>
                <a:lnTo>
                  <a:pt x="2495185" y="696447"/>
                </a:lnTo>
                <a:lnTo>
                  <a:pt x="2467628" y="894359"/>
                </a:lnTo>
                <a:lnTo>
                  <a:pt x="2420029" y="1154900"/>
                </a:lnTo>
                <a:lnTo>
                  <a:pt x="2384956" y="1365337"/>
                </a:lnTo>
                <a:lnTo>
                  <a:pt x="2347378" y="1495608"/>
                </a:lnTo>
                <a:lnTo>
                  <a:pt x="2347378" y="1538196"/>
                </a:lnTo>
                <a:lnTo>
                  <a:pt x="2357399" y="1585795"/>
                </a:lnTo>
                <a:lnTo>
                  <a:pt x="2369925" y="1603332"/>
                </a:lnTo>
                <a:lnTo>
                  <a:pt x="2397482" y="1615858"/>
                </a:lnTo>
                <a:lnTo>
                  <a:pt x="2430050" y="1620868"/>
                </a:lnTo>
                <a:lnTo>
                  <a:pt x="2465123" y="1620868"/>
                </a:lnTo>
                <a:lnTo>
                  <a:pt x="2487669" y="1613353"/>
                </a:lnTo>
                <a:lnTo>
                  <a:pt x="2522742" y="1593311"/>
                </a:lnTo>
                <a:lnTo>
                  <a:pt x="2547794" y="1563248"/>
                </a:lnTo>
                <a:lnTo>
                  <a:pt x="2565331" y="1530681"/>
                </a:lnTo>
                <a:lnTo>
                  <a:pt x="2577857" y="1498113"/>
                </a:lnTo>
                <a:lnTo>
                  <a:pt x="2615435" y="1362832"/>
                </a:lnTo>
                <a:lnTo>
                  <a:pt x="2675560" y="1134858"/>
                </a:lnTo>
                <a:lnTo>
                  <a:pt x="2718148" y="974525"/>
                </a:lnTo>
                <a:lnTo>
                  <a:pt x="2788294" y="716489"/>
                </a:lnTo>
                <a:lnTo>
                  <a:pt x="2853429" y="465968"/>
                </a:lnTo>
                <a:lnTo>
                  <a:pt x="2870966" y="405844"/>
                </a:lnTo>
                <a:lnTo>
                  <a:pt x="2880987" y="388307"/>
                </a:lnTo>
                <a:lnTo>
                  <a:pt x="2901028" y="363255"/>
                </a:lnTo>
                <a:lnTo>
                  <a:pt x="2921070" y="350729"/>
                </a:lnTo>
                <a:lnTo>
                  <a:pt x="2948627" y="333193"/>
                </a:lnTo>
                <a:lnTo>
                  <a:pt x="2968669" y="308141"/>
                </a:lnTo>
                <a:lnTo>
                  <a:pt x="2976184" y="288099"/>
                </a:lnTo>
                <a:lnTo>
                  <a:pt x="2976184" y="270562"/>
                </a:lnTo>
                <a:lnTo>
                  <a:pt x="2968669" y="248016"/>
                </a:lnTo>
                <a:lnTo>
                  <a:pt x="2931091" y="210438"/>
                </a:lnTo>
                <a:lnTo>
                  <a:pt x="2885997" y="177870"/>
                </a:lnTo>
                <a:lnTo>
                  <a:pt x="2798315" y="110229"/>
                </a:lnTo>
                <a:lnTo>
                  <a:pt x="2693096" y="42589"/>
                </a:lnTo>
                <a:lnTo>
                  <a:pt x="2622950" y="7516"/>
                </a:lnTo>
                <a:lnTo>
                  <a:pt x="2590383" y="0"/>
                </a:lnTo>
                <a:lnTo>
                  <a:pt x="2542784" y="15031"/>
                </a:lnTo>
                <a:lnTo>
                  <a:pt x="2497690" y="35073"/>
                </a:lnTo>
                <a:lnTo>
                  <a:pt x="2292263" y="37578"/>
                </a:lnTo>
                <a:lnTo>
                  <a:pt x="2089342" y="45094"/>
                </a:lnTo>
                <a:lnTo>
                  <a:pt x="1761160" y="65136"/>
                </a:lnTo>
                <a:lnTo>
                  <a:pt x="1573269" y="7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96CACAD-A42F-4DC9-99C2-01299BB1D2E1}"/>
              </a:ext>
            </a:extLst>
          </p:cNvPr>
          <p:cNvSpPr/>
          <p:nvPr/>
        </p:nvSpPr>
        <p:spPr>
          <a:xfrm>
            <a:off x="3700463" y="2782888"/>
            <a:ext cx="2444750" cy="341312"/>
          </a:xfrm>
          <a:custGeom>
            <a:avLst/>
            <a:gdLst>
              <a:gd name="connsiteX0" fmla="*/ 1195387 w 2445543"/>
              <a:gd name="connsiteY0" fmla="*/ 64294 h 340519"/>
              <a:gd name="connsiteX1" fmla="*/ 892968 w 2445543"/>
              <a:gd name="connsiteY1" fmla="*/ 85725 h 340519"/>
              <a:gd name="connsiteX2" fmla="*/ 573881 w 2445543"/>
              <a:gd name="connsiteY2" fmla="*/ 111919 h 340519"/>
              <a:gd name="connsiteX3" fmla="*/ 333375 w 2445543"/>
              <a:gd name="connsiteY3" fmla="*/ 130969 h 340519"/>
              <a:gd name="connsiteX4" fmla="*/ 0 w 2445543"/>
              <a:gd name="connsiteY4" fmla="*/ 161925 h 340519"/>
              <a:gd name="connsiteX5" fmla="*/ 59531 w 2445543"/>
              <a:gd name="connsiteY5" fmla="*/ 340519 h 340519"/>
              <a:gd name="connsiteX6" fmla="*/ 247650 w 2445543"/>
              <a:gd name="connsiteY6" fmla="*/ 319088 h 340519"/>
              <a:gd name="connsiteX7" fmla="*/ 502443 w 2445543"/>
              <a:gd name="connsiteY7" fmla="*/ 290513 h 340519"/>
              <a:gd name="connsiteX8" fmla="*/ 752475 w 2445543"/>
              <a:gd name="connsiteY8" fmla="*/ 264319 h 340519"/>
              <a:gd name="connsiteX9" fmla="*/ 1019175 w 2445543"/>
              <a:gd name="connsiteY9" fmla="*/ 240507 h 340519"/>
              <a:gd name="connsiteX10" fmla="*/ 1252537 w 2445543"/>
              <a:gd name="connsiteY10" fmla="*/ 221457 h 340519"/>
              <a:gd name="connsiteX11" fmla="*/ 1559718 w 2445543"/>
              <a:gd name="connsiteY11" fmla="*/ 200025 h 340519"/>
              <a:gd name="connsiteX12" fmla="*/ 1814512 w 2445543"/>
              <a:gd name="connsiteY12" fmla="*/ 185738 h 340519"/>
              <a:gd name="connsiteX13" fmla="*/ 2009775 w 2445543"/>
              <a:gd name="connsiteY13" fmla="*/ 180975 h 340519"/>
              <a:gd name="connsiteX14" fmla="*/ 2266950 w 2445543"/>
              <a:gd name="connsiteY14" fmla="*/ 176213 h 340519"/>
              <a:gd name="connsiteX15" fmla="*/ 2445543 w 2445543"/>
              <a:gd name="connsiteY15" fmla="*/ 180975 h 340519"/>
              <a:gd name="connsiteX16" fmla="*/ 2438400 w 2445543"/>
              <a:gd name="connsiteY16" fmla="*/ 0 h 340519"/>
              <a:gd name="connsiteX17" fmla="*/ 2274093 w 2445543"/>
              <a:gd name="connsiteY17" fmla="*/ 2382 h 340519"/>
              <a:gd name="connsiteX18" fmla="*/ 2066925 w 2445543"/>
              <a:gd name="connsiteY18" fmla="*/ 7144 h 340519"/>
              <a:gd name="connsiteX19" fmla="*/ 1821656 w 2445543"/>
              <a:gd name="connsiteY19" fmla="*/ 21432 h 340519"/>
              <a:gd name="connsiteX20" fmla="*/ 1483518 w 2445543"/>
              <a:gd name="connsiteY20" fmla="*/ 40482 h 340519"/>
              <a:gd name="connsiteX21" fmla="*/ 1195387 w 2445543"/>
              <a:gd name="connsiteY21" fmla="*/ 642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45543" h="340519">
                <a:moveTo>
                  <a:pt x="1195387" y="64294"/>
                </a:moveTo>
                <a:lnTo>
                  <a:pt x="892968" y="85725"/>
                </a:lnTo>
                <a:lnTo>
                  <a:pt x="573881" y="111919"/>
                </a:lnTo>
                <a:lnTo>
                  <a:pt x="333375" y="130969"/>
                </a:lnTo>
                <a:lnTo>
                  <a:pt x="0" y="161925"/>
                </a:lnTo>
                <a:lnTo>
                  <a:pt x="59531" y="340519"/>
                </a:lnTo>
                <a:lnTo>
                  <a:pt x="247650" y="319088"/>
                </a:lnTo>
                <a:lnTo>
                  <a:pt x="502443" y="290513"/>
                </a:lnTo>
                <a:lnTo>
                  <a:pt x="752475" y="264319"/>
                </a:lnTo>
                <a:lnTo>
                  <a:pt x="1019175" y="240507"/>
                </a:lnTo>
                <a:lnTo>
                  <a:pt x="1252537" y="221457"/>
                </a:lnTo>
                <a:lnTo>
                  <a:pt x="1559718" y="200025"/>
                </a:lnTo>
                <a:lnTo>
                  <a:pt x="1814512" y="185738"/>
                </a:lnTo>
                <a:lnTo>
                  <a:pt x="2009775" y="180975"/>
                </a:lnTo>
                <a:lnTo>
                  <a:pt x="2266950" y="176213"/>
                </a:lnTo>
                <a:lnTo>
                  <a:pt x="2445543" y="180975"/>
                </a:lnTo>
                <a:lnTo>
                  <a:pt x="2438400" y="0"/>
                </a:lnTo>
                <a:lnTo>
                  <a:pt x="2274093" y="2382"/>
                </a:lnTo>
                <a:lnTo>
                  <a:pt x="2066925" y="7144"/>
                </a:lnTo>
                <a:lnTo>
                  <a:pt x="1821656" y="21432"/>
                </a:lnTo>
                <a:lnTo>
                  <a:pt x="1483518" y="40482"/>
                </a:lnTo>
                <a:lnTo>
                  <a:pt x="1195387" y="642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3FC6B50-F517-44AA-81B3-50CEEB9C7192}"/>
              </a:ext>
            </a:extLst>
          </p:cNvPr>
          <p:cNvSpPr/>
          <p:nvPr/>
        </p:nvSpPr>
        <p:spPr>
          <a:xfrm>
            <a:off x="3805238" y="3449638"/>
            <a:ext cx="2195512" cy="322262"/>
          </a:xfrm>
          <a:custGeom>
            <a:avLst/>
            <a:gdLst>
              <a:gd name="connsiteX0" fmla="*/ 1009650 w 2195512"/>
              <a:gd name="connsiteY0" fmla="*/ 42863 h 321469"/>
              <a:gd name="connsiteX1" fmla="*/ 688181 w 2195512"/>
              <a:gd name="connsiteY1" fmla="*/ 73819 h 321469"/>
              <a:gd name="connsiteX2" fmla="*/ 347662 w 2195512"/>
              <a:gd name="connsiteY2" fmla="*/ 107157 h 321469"/>
              <a:gd name="connsiteX3" fmla="*/ 0 w 2195512"/>
              <a:gd name="connsiteY3" fmla="*/ 145257 h 321469"/>
              <a:gd name="connsiteX4" fmla="*/ 38100 w 2195512"/>
              <a:gd name="connsiteY4" fmla="*/ 321469 h 321469"/>
              <a:gd name="connsiteX5" fmla="*/ 219075 w 2195512"/>
              <a:gd name="connsiteY5" fmla="*/ 295275 h 321469"/>
              <a:gd name="connsiteX6" fmla="*/ 447675 w 2195512"/>
              <a:gd name="connsiteY6" fmla="*/ 266700 h 321469"/>
              <a:gd name="connsiteX7" fmla="*/ 666750 w 2195512"/>
              <a:gd name="connsiteY7" fmla="*/ 240507 h 321469"/>
              <a:gd name="connsiteX8" fmla="*/ 888206 w 2195512"/>
              <a:gd name="connsiteY8" fmla="*/ 219075 h 321469"/>
              <a:gd name="connsiteX9" fmla="*/ 1200150 w 2195512"/>
              <a:gd name="connsiteY9" fmla="*/ 195263 h 321469"/>
              <a:gd name="connsiteX10" fmla="*/ 1343025 w 2195512"/>
              <a:gd name="connsiteY10" fmla="*/ 188119 h 321469"/>
              <a:gd name="connsiteX11" fmla="*/ 1576387 w 2195512"/>
              <a:gd name="connsiteY11" fmla="*/ 178594 h 321469"/>
              <a:gd name="connsiteX12" fmla="*/ 1847850 w 2195512"/>
              <a:gd name="connsiteY12" fmla="*/ 176213 h 321469"/>
              <a:gd name="connsiteX13" fmla="*/ 2157412 w 2195512"/>
              <a:gd name="connsiteY13" fmla="*/ 183357 h 321469"/>
              <a:gd name="connsiteX14" fmla="*/ 2195512 w 2195512"/>
              <a:gd name="connsiteY14" fmla="*/ 7144 h 321469"/>
              <a:gd name="connsiteX15" fmla="*/ 2083593 w 2195512"/>
              <a:gd name="connsiteY15" fmla="*/ 2382 h 321469"/>
              <a:gd name="connsiteX16" fmla="*/ 1976437 w 2195512"/>
              <a:gd name="connsiteY16" fmla="*/ 0 h 321469"/>
              <a:gd name="connsiteX17" fmla="*/ 1819275 w 2195512"/>
              <a:gd name="connsiteY17" fmla="*/ 0 h 321469"/>
              <a:gd name="connsiteX18" fmla="*/ 1576387 w 2195512"/>
              <a:gd name="connsiteY18" fmla="*/ 7144 h 321469"/>
              <a:gd name="connsiteX19" fmla="*/ 1240631 w 2195512"/>
              <a:gd name="connsiteY19" fmla="*/ 26194 h 321469"/>
              <a:gd name="connsiteX20" fmla="*/ 1009650 w 2195512"/>
              <a:gd name="connsiteY20" fmla="*/ 4286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95512" h="321469">
                <a:moveTo>
                  <a:pt x="1009650" y="42863"/>
                </a:moveTo>
                <a:lnTo>
                  <a:pt x="688181" y="73819"/>
                </a:lnTo>
                <a:lnTo>
                  <a:pt x="347662" y="107157"/>
                </a:lnTo>
                <a:lnTo>
                  <a:pt x="0" y="145257"/>
                </a:lnTo>
                <a:lnTo>
                  <a:pt x="38100" y="321469"/>
                </a:lnTo>
                <a:lnTo>
                  <a:pt x="219075" y="295275"/>
                </a:lnTo>
                <a:lnTo>
                  <a:pt x="447675" y="266700"/>
                </a:lnTo>
                <a:lnTo>
                  <a:pt x="666750" y="240507"/>
                </a:lnTo>
                <a:lnTo>
                  <a:pt x="888206" y="219075"/>
                </a:lnTo>
                <a:lnTo>
                  <a:pt x="1200150" y="195263"/>
                </a:lnTo>
                <a:lnTo>
                  <a:pt x="1343025" y="188119"/>
                </a:lnTo>
                <a:lnTo>
                  <a:pt x="1576387" y="178594"/>
                </a:lnTo>
                <a:lnTo>
                  <a:pt x="1847850" y="176213"/>
                </a:lnTo>
                <a:lnTo>
                  <a:pt x="2157412" y="183357"/>
                </a:lnTo>
                <a:lnTo>
                  <a:pt x="2195512" y="7144"/>
                </a:lnTo>
                <a:lnTo>
                  <a:pt x="2083593" y="2382"/>
                </a:lnTo>
                <a:lnTo>
                  <a:pt x="1976437" y="0"/>
                </a:lnTo>
                <a:lnTo>
                  <a:pt x="1819275" y="0"/>
                </a:lnTo>
                <a:lnTo>
                  <a:pt x="1576387" y="7144"/>
                </a:lnTo>
                <a:lnTo>
                  <a:pt x="1240631" y="26194"/>
                </a:lnTo>
                <a:lnTo>
                  <a:pt x="1009650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0A59DC0-709A-496B-A07F-E69492ABD548}"/>
              </a:ext>
            </a:extLst>
          </p:cNvPr>
          <p:cNvSpPr/>
          <p:nvPr/>
        </p:nvSpPr>
        <p:spPr>
          <a:xfrm>
            <a:off x="3589338" y="3967163"/>
            <a:ext cx="2654300" cy="368300"/>
          </a:xfrm>
          <a:custGeom>
            <a:avLst/>
            <a:gdLst>
              <a:gd name="connsiteX0" fmla="*/ 1109662 w 2655094"/>
              <a:gd name="connsiteY0" fmla="*/ 116681 h 369093"/>
              <a:gd name="connsiteX1" fmla="*/ 895350 w 2655094"/>
              <a:gd name="connsiteY1" fmla="*/ 128587 h 369093"/>
              <a:gd name="connsiteX2" fmla="*/ 742950 w 2655094"/>
              <a:gd name="connsiteY2" fmla="*/ 138112 h 369093"/>
              <a:gd name="connsiteX3" fmla="*/ 609600 w 2655094"/>
              <a:gd name="connsiteY3" fmla="*/ 145256 h 369093"/>
              <a:gd name="connsiteX4" fmla="*/ 445294 w 2655094"/>
              <a:gd name="connsiteY4" fmla="*/ 152400 h 369093"/>
              <a:gd name="connsiteX5" fmla="*/ 350044 w 2655094"/>
              <a:gd name="connsiteY5" fmla="*/ 154781 h 369093"/>
              <a:gd name="connsiteX6" fmla="*/ 323850 w 2655094"/>
              <a:gd name="connsiteY6" fmla="*/ 154781 h 369093"/>
              <a:gd name="connsiteX7" fmla="*/ 280987 w 2655094"/>
              <a:gd name="connsiteY7" fmla="*/ 152400 h 369093"/>
              <a:gd name="connsiteX8" fmla="*/ 202406 w 2655094"/>
              <a:gd name="connsiteY8" fmla="*/ 133350 h 369093"/>
              <a:gd name="connsiteX9" fmla="*/ 133350 w 2655094"/>
              <a:gd name="connsiteY9" fmla="*/ 111918 h 369093"/>
              <a:gd name="connsiteX10" fmla="*/ 47625 w 2655094"/>
              <a:gd name="connsiteY10" fmla="*/ 80962 h 369093"/>
              <a:gd name="connsiteX11" fmla="*/ 21431 w 2655094"/>
              <a:gd name="connsiteY11" fmla="*/ 73818 h 369093"/>
              <a:gd name="connsiteX12" fmla="*/ 4762 w 2655094"/>
              <a:gd name="connsiteY12" fmla="*/ 76200 h 369093"/>
              <a:gd name="connsiteX13" fmla="*/ 0 w 2655094"/>
              <a:gd name="connsiteY13" fmla="*/ 88106 h 369093"/>
              <a:gd name="connsiteX14" fmla="*/ 11906 w 2655094"/>
              <a:gd name="connsiteY14" fmla="*/ 123825 h 369093"/>
              <a:gd name="connsiteX15" fmla="*/ 33337 w 2655094"/>
              <a:gd name="connsiteY15" fmla="*/ 147637 h 369093"/>
              <a:gd name="connsiteX16" fmla="*/ 100012 w 2655094"/>
              <a:gd name="connsiteY16" fmla="*/ 209550 h 369093"/>
              <a:gd name="connsiteX17" fmla="*/ 214312 w 2655094"/>
              <a:gd name="connsiteY17" fmla="*/ 292893 h 369093"/>
              <a:gd name="connsiteX18" fmla="*/ 269081 w 2655094"/>
              <a:gd name="connsiteY18" fmla="*/ 323850 h 369093"/>
              <a:gd name="connsiteX19" fmla="*/ 335756 w 2655094"/>
              <a:gd name="connsiteY19" fmla="*/ 350043 h 369093"/>
              <a:gd name="connsiteX20" fmla="*/ 378619 w 2655094"/>
              <a:gd name="connsiteY20" fmla="*/ 361950 h 369093"/>
              <a:gd name="connsiteX21" fmla="*/ 435769 w 2655094"/>
              <a:gd name="connsiteY21" fmla="*/ 366712 h 369093"/>
              <a:gd name="connsiteX22" fmla="*/ 476250 w 2655094"/>
              <a:gd name="connsiteY22" fmla="*/ 369093 h 369093"/>
              <a:gd name="connsiteX23" fmla="*/ 571500 w 2655094"/>
              <a:gd name="connsiteY23" fmla="*/ 347662 h 369093"/>
              <a:gd name="connsiteX24" fmla="*/ 692944 w 2655094"/>
              <a:gd name="connsiteY24" fmla="*/ 323850 h 369093"/>
              <a:gd name="connsiteX25" fmla="*/ 771525 w 2655094"/>
              <a:gd name="connsiteY25" fmla="*/ 309562 h 369093"/>
              <a:gd name="connsiteX26" fmla="*/ 940594 w 2655094"/>
              <a:gd name="connsiteY26" fmla="*/ 290512 h 369093"/>
              <a:gd name="connsiteX27" fmla="*/ 1019175 w 2655094"/>
              <a:gd name="connsiteY27" fmla="*/ 285750 h 369093"/>
              <a:gd name="connsiteX28" fmla="*/ 1138237 w 2655094"/>
              <a:gd name="connsiteY28" fmla="*/ 288131 h 369093"/>
              <a:gd name="connsiteX29" fmla="*/ 1214437 w 2655094"/>
              <a:gd name="connsiteY29" fmla="*/ 290512 h 369093"/>
              <a:gd name="connsiteX30" fmla="*/ 1414462 w 2655094"/>
              <a:gd name="connsiteY30" fmla="*/ 266700 h 369093"/>
              <a:gd name="connsiteX31" fmla="*/ 1640681 w 2655094"/>
              <a:gd name="connsiteY31" fmla="*/ 252412 h 369093"/>
              <a:gd name="connsiteX32" fmla="*/ 1921669 w 2655094"/>
              <a:gd name="connsiteY32" fmla="*/ 238125 h 369093"/>
              <a:gd name="connsiteX33" fmla="*/ 2207419 w 2655094"/>
              <a:gd name="connsiteY33" fmla="*/ 228600 h 369093"/>
              <a:gd name="connsiteX34" fmla="*/ 2552700 w 2655094"/>
              <a:gd name="connsiteY34" fmla="*/ 219075 h 369093"/>
              <a:gd name="connsiteX35" fmla="*/ 2590800 w 2655094"/>
              <a:gd name="connsiteY35" fmla="*/ 216693 h 369093"/>
              <a:gd name="connsiteX36" fmla="*/ 2614612 w 2655094"/>
              <a:gd name="connsiteY36" fmla="*/ 209550 h 369093"/>
              <a:gd name="connsiteX37" fmla="*/ 2638425 w 2655094"/>
              <a:gd name="connsiteY37" fmla="*/ 197643 h 369093"/>
              <a:gd name="connsiteX38" fmla="*/ 2652712 w 2655094"/>
              <a:gd name="connsiteY38" fmla="*/ 185737 h 369093"/>
              <a:gd name="connsiteX39" fmla="*/ 2655094 w 2655094"/>
              <a:gd name="connsiteY39" fmla="*/ 171450 h 369093"/>
              <a:gd name="connsiteX40" fmla="*/ 2650331 w 2655094"/>
              <a:gd name="connsiteY40" fmla="*/ 152400 h 369093"/>
              <a:gd name="connsiteX41" fmla="*/ 2628900 w 2655094"/>
              <a:gd name="connsiteY41" fmla="*/ 128587 h 369093"/>
              <a:gd name="connsiteX42" fmla="*/ 2586037 w 2655094"/>
              <a:gd name="connsiteY42" fmla="*/ 97631 h 369093"/>
              <a:gd name="connsiteX43" fmla="*/ 2512219 w 2655094"/>
              <a:gd name="connsiteY43" fmla="*/ 57150 h 369093"/>
              <a:gd name="connsiteX44" fmla="*/ 2436019 w 2655094"/>
              <a:gd name="connsiteY44" fmla="*/ 26193 h 369093"/>
              <a:gd name="connsiteX45" fmla="*/ 2352675 w 2655094"/>
              <a:gd name="connsiteY45" fmla="*/ 4762 h 369093"/>
              <a:gd name="connsiteX46" fmla="*/ 2297906 w 2655094"/>
              <a:gd name="connsiteY46" fmla="*/ 0 h 369093"/>
              <a:gd name="connsiteX47" fmla="*/ 2276475 w 2655094"/>
              <a:gd name="connsiteY47" fmla="*/ 0 h 369093"/>
              <a:gd name="connsiteX48" fmla="*/ 2212181 w 2655094"/>
              <a:gd name="connsiteY48" fmla="*/ 14287 h 369093"/>
              <a:gd name="connsiteX49" fmla="*/ 2119312 w 2655094"/>
              <a:gd name="connsiteY49" fmla="*/ 38100 h 369093"/>
              <a:gd name="connsiteX50" fmla="*/ 2083594 w 2655094"/>
              <a:gd name="connsiteY50" fmla="*/ 45243 h 369093"/>
              <a:gd name="connsiteX51" fmla="*/ 1885950 w 2655094"/>
              <a:gd name="connsiteY51" fmla="*/ 59531 h 369093"/>
              <a:gd name="connsiteX52" fmla="*/ 1600200 w 2655094"/>
              <a:gd name="connsiteY52" fmla="*/ 83343 h 369093"/>
              <a:gd name="connsiteX53" fmla="*/ 1243012 w 2655094"/>
              <a:gd name="connsiteY53" fmla="*/ 107156 h 369093"/>
              <a:gd name="connsiteX54" fmla="*/ 1109662 w 2655094"/>
              <a:gd name="connsiteY54" fmla="*/ 116681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55094" h="369093">
                <a:moveTo>
                  <a:pt x="1109662" y="116681"/>
                </a:moveTo>
                <a:lnTo>
                  <a:pt x="895350" y="128587"/>
                </a:lnTo>
                <a:lnTo>
                  <a:pt x="742950" y="138112"/>
                </a:lnTo>
                <a:lnTo>
                  <a:pt x="609600" y="145256"/>
                </a:lnTo>
                <a:lnTo>
                  <a:pt x="445294" y="152400"/>
                </a:lnTo>
                <a:lnTo>
                  <a:pt x="350044" y="154781"/>
                </a:lnTo>
                <a:lnTo>
                  <a:pt x="323850" y="154781"/>
                </a:lnTo>
                <a:lnTo>
                  <a:pt x="280987" y="152400"/>
                </a:lnTo>
                <a:lnTo>
                  <a:pt x="202406" y="133350"/>
                </a:lnTo>
                <a:lnTo>
                  <a:pt x="133350" y="111918"/>
                </a:lnTo>
                <a:lnTo>
                  <a:pt x="47625" y="80962"/>
                </a:lnTo>
                <a:lnTo>
                  <a:pt x="21431" y="73818"/>
                </a:lnTo>
                <a:lnTo>
                  <a:pt x="4762" y="76200"/>
                </a:lnTo>
                <a:lnTo>
                  <a:pt x="0" y="88106"/>
                </a:lnTo>
                <a:lnTo>
                  <a:pt x="11906" y="123825"/>
                </a:lnTo>
                <a:lnTo>
                  <a:pt x="33337" y="147637"/>
                </a:lnTo>
                <a:lnTo>
                  <a:pt x="100012" y="209550"/>
                </a:lnTo>
                <a:lnTo>
                  <a:pt x="214312" y="292893"/>
                </a:lnTo>
                <a:lnTo>
                  <a:pt x="269081" y="323850"/>
                </a:lnTo>
                <a:lnTo>
                  <a:pt x="335756" y="350043"/>
                </a:lnTo>
                <a:lnTo>
                  <a:pt x="378619" y="361950"/>
                </a:lnTo>
                <a:lnTo>
                  <a:pt x="435769" y="366712"/>
                </a:lnTo>
                <a:lnTo>
                  <a:pt x="476250" y="369093"/>
                </a:lnTo>
                <a:lnTo>
                  <a:pt x="571500" y="347662"/>
                </a:lnTo>
                <a:lnTo>
                  <a:pt x="692944" y="323850"/>
                </a:lnTo>
                <a:lnTo>
                  <a:pt x="771525" y="309562"/>
                </a:lnTo>
                <a:lnTo>
                  <a:pt x="940594" y="290512"/>
                </a:lnTo>
                <a:lnTo>
                  <a:pt x="1019175" y="285750"/>
                </a:lnTo>
                <a:lnTo>
                  <a:pt x="1138237" y="288131"/>
                </a:lnTo>
                <a:lnTo>
                  <a:pt x="1214437" y="290512"/>
                </a:lnTo>
                <a:lnTo>
                  <a:pt x="1414462" y="266700"/>
                </a:lnTo>
                <a:lnTo>
                  <a:pt x="1640681" y="252412"/>
                </a:lnTo>
                <a:lnTo>
                  <a:pt x="1921669" y="238125"/>
                </a:lnTo>
                <a:lnTo>
                  <a:pt x="2207419" y="228600"/>
                </a:lnTo>
                <a:lnTo>
                  <a:pt x="2552700" y="219075"/>
                </a:lnTo>
                <a:lnTo>
                  <a:pt x="2590800" y="216693"/>
                </a:lnTo>
                <a:lnTo>
                  <a:pt x="2614612" y="209550"/>
                </a:lnTo>
                <a:lnTo>
                  <a:pt x="2638425" y="197643"/>
                </a:lnTo>
                <a:lnTo>
                  <a:pt x="2652712" y="185737"/>
                </a:lnTo>
                <a:lnTo>
                  <a:pt x="2655094" y="171450"/>
                </a:lnTo>
                <a:lnTo>
                  <a:pt x="2650331" y="152400"/>
                </a:lnTo>
                <a:lnTo>
                  <a:pt x="2628900" y="128587"/>
                </a:lnTo>
                <a:lnTo>
                  <a:pt x="2586037" y="97631"/>
                </a:lnTo>
                <a:lnTo>
                  <a:pt x="2512219" y="57150"/>
                </a:lnTo>
                <a:lnTo>
                  <a:pt x="2436019" y="26193"/>
                </a:lnTo>
                <a:lnTo>
                  <a:pt x="2352675" y="4762"/>
                </a:lnTo>
                <a:lnTo>
                  <a:pt x="2297906" y="0"/>
                </a:lnTo>
                <a:lnTo>
                  <a:pt x="2276475" y="0"/>
                </a:lnTo>
                <a:lnTo>
                  <a:pt x="2212181" y="14287"/>
                </a:lnTo>
                <a:lnTo>
                  <a:pt x="2119312" y="38100"/>
                </a:lnTo>
                <a:lnTo>
                  <a:pt x="2083594" y="45243"/>
                </a:lnTo>
                <a:lnTo>
                  <a:pt x="1885950" y="59531"/>
                </a:lnTo>
                <a:lnTo>
                  <a:pt x="1600200" y="83343"/>
                </a:lnTo>
                <a:lnTo>
                  <a:pt x="1243012" y="107156"/>
                </a:lnTo>
                <a:lnTo>
                  <a:pt x="110966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DF6BFE7-562B-4B38-87D6-BC5BE2D87730}"/>
              </a:ext>
            </a:extLst>
          </p:cNvPr>
          <p:cNvSpPr/>
          <p:nvPr/>
        </p:nvSpPr>
        <p:spPr>
          <a:xfrm>
            <a:off x="4767263" y="4181475"/>
            <a:ext cx="307975" cy="1395413"/>
          </a:xfrm>
          <a:custGeom>
            <a:avLst/>
            <a:gdLst>
              <a:gd name="connsiteX0" fmla="*/ 0 w 307181"/>
              <a:gd name="connsiteY0" fmla="*/ 280988 h 1395413"/>
              <a:gd name="connsiteX1" fmla="*/ 0 w 307181"/>
              <a:gd name="connsiteY1" fmla="*/ 9525 h 1395413"/>
              <a:gd name="connsiteX2" fmla="*/ 219075 w 307181"/>
              <a:gd name="connsiteY2" fmla="*/ 0 h 1395413"/>
              <a:gd name="connsiteX3" fmla="*/ 269081 w 307181"/>
              <a:gd name="connsiteY3" fmla="*/ 69056 h 1395413"/>
              <a:gd name="connsiteX4" fmla="*/ 288131 w 307181"/>
              <a:gd name="connsiteY4" fmla="*/ 100013 h 1395413"/>
              <a:gd name="connsiteX5" fmla="*/ 295275 w 307181"/>
              <a:gd name="connsiteY5" fmla="*/ 116681 h 1395413"/>
              <a:gd name="connsiteX6" fmla="*/ 302418 w 307181"/>
              <a:gd name="connsiteY6" fmla="*/ 135731 h 1395413"/>
              <a:gd name="connsiteX7" fmla="*/ 307181 w 307181"/>
              <a:gd name="connsiteY7" fmla="*/ 159544 h 1395413"/>
              <a:gd name="connsiteX8" fmla="*/ 300037 w 307181"/>
              <a:gd name="connsiteY8" fmla="*/ 185738 h 1395413"/>
              <a:gd name="connsiteX9" fmla="*/ 285750 w 307181"/>
              <a:gd name="connsiteY9" fmla="*/ 226219 h 1395413"/>
              <a:gd name="connsiteX10" fmla="*/ 269081 w 307181"/>
              <a:gd name="connsiteY10" fmla="*/ 283369 h 1395413"/>
              <a:gd name="connsiteX11" fmla="*/ 257175 w 307181"/>
              <a:gd name="connsiteY11" fmla="*/ 364331 h 1395413"/>
              <a:gd name="connsiteX12" fmla="*/ 247650 w 307181"/>
              <a:gd name="connsiteY12" fmla="*/ 450056 h 1395413"/>
              <a:gd name="connsiteX13" fmla="*/ 245268 w 307181"/>
              <a:gd name="connsiteY13" fmla="*/ 600075 h 1395413"/>
              <a:gd name="connsiteX14" fmla="*/ 242887 w 307181"/>
              <a:gd name="connsiteY14" fmla="*/ 845344 h 1395413"/>
              <a:gd name="connsiteX15" fmla="*/ 228600 w 307181"/>
              <a:gd name="connsiteY15" fmla="*/ 1147763 h 1395413"/>
              <a:gd name="connsiteX16" fmla="*/ 219075 w 307181"/>
              <a:gd name="connsiteY16" fmla="*/ 1385888 h 1395413"/>
              <a:gd name="connsiteX17" fmla="*/ 0 w 307181"/>
              <a:gd name="connsiteY17" fmla="*/ 1395413 h 1395413"/>
              <a:gd name="connsiteX18" fmla="*/ 0 w 307181"/>
              <a:gd name="connsiteY18" fmla="*/ 1188244 h 1395413"/>
              <a:gd name="connsiteX19" fmla="*/ 0 w 307181"/>
              <a:gd name="connsiteY19" fmla="*/ 742950 h 1395413"/>
              <a:gd name="connsiteX20" fmla="*/ 0 w 307181"/>
              <a:gd name="connsiteY20" fmla="*/ 280988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7181" h="1395413">
                <a:moveTo>
                  <a:pt x="0" y="280988"/>
                </a:moveTo>
                <a:lnTo>
                  <a:pt x="0" y="9525"/>
                </a:lnTo>
                <a:lnTo>
                  <a:pt x="219075" y="0"/>
                </a:lnTo>
                <a:lnTo>
                  <a:pt x="269081" y="69056"/>
                </a:lnTo>
                <a:lnTo>
                  <a:pt x="288131" y="100013"/>
                </a:lnTo>
                <a:lnTo>
                  <a:pt x="295275" y="116681"/>
                </a:lnTo>
                <a:lnTo>
                  <a:pt x="302418" y="135731"/>
                </a:lnTo>
                <a:lnTo>
                  <a:pt x="307181" y="159544"/>
                </a:lnTo>
                <a:lnTo>
                  <a:pt x="300037" y="185738"/>
                </a:lnTo>
                <a:lnTo>
                  <a:pt x="285750" y="226219"/>
                </a:lnTo>
                <a:lnTo>
                  <a:pt x="269081" y="283369"/>
                </a:lnTo>
                <a:lnTo>
                  <a:pt x="257175" y="364331"/>
                </a:lnTo>
                <a:lnTo>
                  <a:pt x="247650" y="450056"/>
                </a:lnTo>
                <a:lnTo>
                  <a:pt x="245268" y="600075"/>
                </a:lnTo>
                <a:cubicBezTo>
                  <a:pt x="244474" y="681831"/>
                  <a:pt x="243681" y="763588"/>
                  <a:pt x="242887" y="845344"/>
                </a:cubicBezTo>
                <a:lnTo>
                  <a:pt x="228600" y="1147763"/>
                </a:lnTo>
                <a:lnTo>
                  <a:pt x="219075" y="1385888"/>
                </a:lnTo>
                <a:lnTo>
                  <a:pt x="0" y="1395413"/>
                </a:lnTo>
                <a:lnTo>
                  <a:pt x="0" y="1188244"/>
                </a:lnTo>
                <a:lnTo>
                  <a:pt x="0" y="742950"/>
                </a:lnTo>
                <a:lnTo>
                  <a:pt x="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B07285E-97C1-4709-A907-48B38AF973CE}"/>
              </a:ext>
            </a:extLst>
          </p:cNvPr>
          <p:cNvSpPr/>
          <p:nvPr/>
        </p:nvSpPr>
        <p:spPr>
          <a:xfrm>
            <a:off x="3614738" y="4678363"/>
            <a:ext cx="2600325" cy="339725"/>
          </a:xfrm>
          <a:custGeom>
            <a:avLst/>
            <a:gdLst>
              <a:gd name="connsiteX0" fmla="*/ 785812 w 2600325"/>
              <a:gd name="connsiteY0" fmla="*/ 126207 h 338138"/>
              <a:gd name="connsiteX1" fmla="*/ 1176337 w 2600325"/>
              <a:gd name="connsiteY1" fmla="*/ 88107 h 338138"/>
              <a:gd name="connsiteX2" fmla="*/ 1385887 w 2600325"/>
              <a:gd name="connsiteY2" fmla="*/ 66675 h 338138"/>
              <a:gd name="connsiteX3" fmla="*/ 1583531 w 2600325"/>
              <a:gd name="connsiteY3" fmla="*/ 59532 h 338138"/>
              <a:gd name="connsiteX4" fmla="*/ 1919287 w 2600325"/>
              <a:gd name="connsiteY4" fmla="*/ 47625 h 338138"/>
              <a:gd name="connsiteX5" fmla="*/ 2043112 w 2600325"/>
              <a:gd name="connsiteY5" fmla="*/ 42863 h 338138"/>
              <a:gd name="connsiteX6" fmla="*/ 2135981 w 2600325"/>
              <a:gd name="connsiteY6" fmla="*/ 26194 h 338138"/>
              <a:gd name="connsiteX7" fmla="*/ 2259806 w 2600325"/>
              <a:gd name="connsiteY7" fmla="*/ 4763 h 338138"/>
              <a:gd name="connsiteX8" fmla="*/ 2297906 w 2600325"/>
              <a:gd name="connsiteY8" fmla="*/ 0 h 338138"/>
              <a:gd name="connsiteX9" fmla="*/ 2324100 w 2600325"/>
              <a:gd name="connsiteY9" fmla="*/ 2382 h 338138"/>
              <a:gd name="connsiteX10" fmla="*/ 2376487 w 2600325"/>
              <a:gd name="connsiteY10" fmla="*/ 14288 h 338138"/>
              <a:gd name="connsiteX11" fmla="*/ 2443162 w 2600325"/>
              <a:gd name="connsiteY11" fmla="*/ 40482 h 338138"/>
              <a:gd name="connsiteX12" fmla="*/ 2516981 w 2600325"/>
              <a:gd name="connsiteY12" fmla="*/ 80963 h 338138"/>
              <a:gd name="connsiteX13" fmla="*/ 2564606 w 2600325"/>
              <a:gd name="connsiteY13" fmla="*/ 114300 h 338138"/>
              <a:gd name="connsiteX14" fmla="*/ 2586037 w 2600325"/>
              <a:gd name="connsiteY14" fmla="*/ 133350 h 338138"/>
              <a:gd name="connsiteX15" fmla="*/ 2597943 w 2600325"/>
              <a:gd name="connsiteY15" fmla="*/ 154782 h 338138"/>
              <a:gd name="connsiteX16" fmla="*/ 2600325 w 2600325"/>
              <a:gd name="connsiteY16" fmla="*/ 166688 h 338138"/>
              <a:gd name="connsiteX17" fmla="*/ 2600325 w 2600325"/>
              <a:gd name="connsiteY17" fmla="*/ 178594 h 338138"/>
              <a:gd name="connsiteX18" fmla="*/ 2586037 w 2600325"/>
              <a:gd name="connsiteY18" fmla="*/ 197644 h 338138"/>
              <a:gd name="connsiteX19" fmla="*/ 2564606 w 2600325"/>
              <a:gd name="connsiteY19" fmla="*/ 214313 h 338138"/>
              <a:gd name="connsiteX20" fmla="*/ 2524125 w 2600325"/>
              <a:gd name="connsiteY20" fmla="*/ 233363 h 338138"/>
              <a:gd name="connsiteX21" fmla="*/ 2481262 w 2600325"/>
              <a:gd name="connsiteY21" fmla="*/ 247650 h 338138"/>
              <a:gd name="connsiteX22" fmla="*/ 2424112 w 2600325"/>
              <a:gd name="connsiteY22" fmla="*/ 245269 h 338138"/>
              <a:gd name="connsiteX23" fmla="*/ 2243137 w 2600325"/>
              <a:gd name="connsiteY23" fmla="*/ 228600 h 338138"/>
              <a:gd name="connsiteX24" fmla="*/ 2083593 w 2600325"/>
              <a:gd name="connsiteY24" fmla="*/ 223838 h 338138"/>
              <a:gd name="connsiteX25" fmla="*/ 1935956 w 2600325"/>
              <a:gd name="connsiteY25" fmla="*/ 223838 h 338138"/>
              <a:gd name="connsiteX26" fmla="*/ 1759743 w 2600325"/>
              <a:gd name="connsiteY26" fmla="*/ 226219 h 338138"/>
              <a:gd name="connsiteX27" fmla="*/ 1512093 w 2600325"/>
              <a:gd name="connsiteY27" fmla="*/ 238125 h 338138"/>
              <a:gd name="connsiteX28" fmla="*/ 1378743 w 2600325"/>
              <a:gd name="connsiteY28" fmla="*/ 247650 h 338138"/>
              <a:gd name="connsiteX29" fmla="*/ 1164431 w 2600325"/>
              <a:gd name="connsiteY29" fmla="*/ 269082 h 338138"/>
              <a:gd name="connsiteX30" fmla="*/ 990600 w 2600325"/>
              <a:gd name="connsiteY30" fmla="*/ 280988 h 338138"/>
              <a:gd name="connsiteX31" fmla="*/ 769143 w 2600325"/>
              <a:gd name="connsiteY31" fmla="*/ 302419 h 338138"/>
              <a:gd name="connsiteX32" fmla="*/ 552450 w 2600325"/>
              <a:gd name="connsiteY32" fmla="*/ 323850 h 338138"/>
              <a:gd name="connsiteX33" fmla="*/ 357187 w 2600325"/>
              <a:gd name="connsiteY33" fmla="*/ 338138 h 338138"/>
              <a:gd name="connsiteX34" fmla="*/ 285750 w 2600325"/>
              <a:gd name="connsiteY34" fmla="*/ 333375 h 338138"/>
              <a:gd name="connsiteX35" fmla="*/ 242887 w 2600325"/>
              <a:gd name="connsiteY35" fmla="*/ 321469 h 338138"/>
              <a:gd name="connsiteX36" fmla="*/ 188118 w 2600325"/>
              <a:gd name="connsiteY36" fmla="*/ 297657 h 338138"/>
              <a:gd name="connsiteX37" fmla="*/ 133350 w 2600325"/>
              <a:gd name="connsiteY37" fmla="*/ 259557 h 338138"/>
              <a:gd name="connsiteX38" fmla="*/ 90487 w 2600325"/>
              <a:gd name="connsiteY38" fmla="*/ 219075 h 338138"/>
              <a:gd name="connsiteX39" fmla="*/ 47625 w 2600325"/>
              <a:gd name="connsiteY39" fmla="*/ 166688 h 338138"/>
              <a:gd name="connsiteX40" fmla="*/ 14287 w 2600325"/>
              <a:gd name="connsiteY40" fmla="*/ 114300 h 338138"/>
              <a:gd name="connsiteX41" fmla="*/ 2381 w 2600325"/>
              <a:gd name="connsiteY41" fmla="*/ 88107 h 338138"/>
              <a:gd name="connsiteX42" fmla="*/ 0 w 2600325"/>
              <a:gd name="connsiteY42" fmla="*/ 64294 h 338138"/>
              <a:gd name="connsiteX43" fmla="*/ 2381 w 2600325"/>
              <a:gd name="connsiteY43" fmla="*/ 50007 h 338138"/>
              <a:gd name="connsiteX44" fmla="*/ 11906 w 2600325"/>
              <a:gd name="connsiteY44" fmla="*/ 45244 h 338138"/>
              <a:gd name="connsiteX45" fmla="*/ 30956 w 2600325"/>
              <a:gd name="connsiteY45" fmla="*/ 50007 h 338138"/>
              <a:gd name="connsiteX46" fmla="*/ 66675 w 2600325"/>
              <a:gd name="connsiteY46" fmla="*/ 71438 h 338138"/>
              <a:gd name="connsiteX47" fmla="*/ 109537 w 2600325"/>
              <a:gd name="connsiteY47" fmla="*/ 100013 h 338138"/>
              <a:gd name="connsiteX48" fmla="*/ 147637 w 2600325"/>
              <a:gd name="connsiteY48" fmla="*/ 126207 h 338138"/>
              <a:gd name="connsiteX49" fmla="*/ 180975 w 2600325"/>
              <a:gd name="connsiteY49" fmla="*/ 140494 h 338138"/>
              <a:gd name="connsiteX50" fmla="*/ 228600 w 2600325"/>
              <a:gd name="connsiteY50" fmla="*/ 150019 h 338138"/>
              <a:gd name="connsiteX51" fmla="*/ 266700 w 2600325"/>
              <a:gd name="connsiteY51" fmla="*/ 157163 h 338138"/>
              <a:gd name="connsiteX52" fmla="*/ 421481 w 2600325"/>
              <a:gd name="connsiteY52" fmla="*/ 152400 h 338138"/>
              <a:gd name="connsiteX53" fmla="*/ 785812 w 2600325"/>
              <a:gd name="connsiteY53" fmla="*/ 126207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0325" h="338138">
                <a:moveTo>
                  <a:pt x="785812" y="126207"/>
                </a:moveTo>
                <a:lnTo>
                  <a:pt x="1176337" y="88107"/>
                </a:lnTo>
                <a:lnTo>
                  <a:pt x="1385887" y="66675"/>
                </a:lnTo>
                <a:lnTo>
                  <a:pt x="1583531" y="59532"/>
                </a:lnTo>
                <a:lnTo>
                  <a:pt x="1919287" y="47625"/>
                </a:lnTo>
                <a:lnTo>
                  <a:pt x="2043112" y="42863"/>
                </a:lnTo>
                <a:lnTo>
                  <a:pt x="2135981" y="26194"/>
                </a:lnTo>
                <a:lnTo>
                  <a:pt x="2259806" y="4763"/>
                </a:lnTo>
                <a:lnTo>
                  <a:pt x="2297906" y="0"/>
                </a:lnTo>
                <a:lnTo>
                  <a:pt x="2324100" y="2382"/>
                </a:lnTo>
                <a:lnTo>
                  <a:pt x="2376487" y="14288"/>
                </a:lnTo>
                <a:lnTo>
                  <a:pt x="2443162" y="40482"/>
                </a:lnTo>
                <a:lnTo>
                  <a:pt x="2516981" y="80963"/>
                </a:lnTo>
                <a:lnTo>
                  <a:pt x="2564606" y="114300"/>
                </a:lnTo>
                <a:lnTo>
                  <a:pt x="2586037" y="133350"/>
                </a:lnTo>
                <a:lnTo>
                  <a:pt x="2597943" y="154782"/>
                </a:lnTo>
                <a:lnTo>
                  <a:pt x="2600325" y="166688"/>
                </a:lnTo>
                <a:lnTo>
                  <a:pt x="2600325" y="178594"/>
                </a:lnTo>
                <a:lnTo>
                  <a:pt x="2586037" y="197644"/>
                </a:lnTo>
                <a:lnTo>
                  <a:pt x="2564606" y="214313"/>
                </a:lnTo>
                <a:lnTo>
                  <a:pt x="2524125" y="233363"/>
                </a:lnTo>
                <a:lnTo>
                  <a:pt x="2481262" y="247650"/>
                </a:lnTo>
                <a:lnTo>
                  <a:pt x="2424112" y="245269"/>
                </a:lnTo>
                <a:lnTo>
                  <a:pt x="2243137" y="228600"/>
                </a:lnTo>
                <a:lnTo>
                  <a:pt x="2083593" y="223838"/>
                </a:lnTo>
                <a:lnTo>
                  <a:pt x="1935956" y="223838"/>
                </a:lnTo>
                <a:lnTo>
                  <a:pt x="1759743" y="226219"/>
                </a:lnTo>
                <a:lnTo>
                  <a:pt x="1512093" y="238125"/>
                </a:lnTo>
                <a:lnTo>
                  <a:pt x="1378743" y="247650"/>
                </a:lnTo>
                <a:lnTo>
                  <a:pt x="1164431" y="269082"/>
                </a:lnTo>
                <a:lnTo>
                  <a:pt x="990600" y="280988"/>
                </a:lnTo>
                <a:lnTo>
                  <a:pt x="769143" y="302419"/>
                </a:lnTo>
                <a:lnTo>
                  <a:pt x="552450" y="323850"/>
                </a:lnTo>
                <a:lnTo>
                  <a:pt x="357187" y="338138"/>
                </a:lnTo>
                <a:lnTo>
                  <a:pt x="285750" y="333375"/>
                </a:lnTo>
                <a:lnTo>
                  <a:pt x="242887" y="321469"/>
                </a:lnTo>
                <a:lnTo>
                  <a:pt x="188118" y="297657"/>
                </a:lnTo>
                <a:lnTo>
                  <a:pt x="133350" y="259557"/>
                </a:lnTo>
                <a:lnTo>
                  <a:pt x="90487" y="219075"/>
                </a:lnTo>
                <a:lnTo>
                  <a:pt x="47625" y="166688"/>
                </a:lnTo>
                <a:lnTo>
                  <a:pt x="14287" y="114300"/>
                </a:lnTo>
                <a:lnTo>
                  <a:pt x="2381" y="88107"/>
                </a:lnTo>
                <a:lnTo>
                  <a:pt x="0" y="64294"/>
                </a:lnTo>
                <a:lnTo>
                  <a:pt x="2381" y="50007"/>
                </a:lnTo>
                <a:lnTo>
                  <a:pt x="11906" y="45244"/>
                </a:lnTo>
                <a:lnTo>
                  <a:pt x="30956" y="50007"/>
                </a:lnTo>
                <a:lnTo>
                  <a:pt x="66675" y="71438"/>
                </a:lnTo>
                <a:lnTo>
                  <a:pt x="109537" y="100013"/>
                </a:lnTo>
                <a:lnTo>
                  <a:pt x="147637" y="126207"/>
                </a:lnTo>
                <a:lnTo>
                  <a:pt x="180975" y="140494"/>
                </a:lnTo>
                <a:lnTo>
                  <a:pt x="228600" y="150019"/>
                </a:lnTo>
                <a:lnTo>
                  <a:pt x="266700" y="157163"/>
                </a:lnTo>
                <a:lnTo>
                  <a:pt x="421481" y="152400"/>
                </a:lnTo>
                <a:lnTo>
                  <a:pt x="785812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FE4B02C-37B0-4DEC-BFFE-D8374031E4FB}"/>
              </a:ext>
            </a:extLst>
          </p:cNvPr>
          <p:cNvSpPr/>
          <p:nvPr/>
        </p:nvSpPr>
        <p:spPr>
          <a:xfrm>
            <a:off x="2667000" y="5429250"/>
            <a:ext cx="4384675" cy="490538"/>
          </a:xfrm>
          <a:custGeom>
            <a:avLst/>
            <a:gdLst>
              <a:gd name="connsiteX0" fmla="*/ 1659336 w 4384884"/>
              <a:gd name="connsiteY0" fmla="*/ 81202 h 490740"/>
              <a:gd name="connsiteX1" fmla="*/ 1945307 w 4384884"/>
              <a:gd name="connsiteY1" fmla="*/ 56488 h 490740"/>
              <a:gd name="connsiteX2" fmla="*/ 2100649 w 4384884"/>
              <a:gd name="connsiteY2" fmla="*/ 42366 h 490740"/>
              <a:gd name="connsiteX3" fmla="*/ 2432516 w 4384884"/>
              <a:gd name="connsiteY3" fmla="*/ 38835 h 490740"/>
              <a:gd name="connsiteX4" fmla="*/ 2679651 w 4384884"/>
              <a:gd name="connsiteY4" fmla="*/ 35305 h 490740"/>
              <a:gd name="connsiteX5" fmla="*/ 3011519 w 4384884"/>
              <a:gd name="connsiteY5" fmla="*/ 31774 h 490740"/>
              <a:gd name="connsiteX6" fmla="*/ 3244532 w 4384884"/>
              <a:gd name="connsiteY6" fmla="*/ 35305 h 490740"/>
              <a:gd name="connsiteX7" fmla="*/ 3558746 w 4384884"/>
              <a:gd name="connsiteY7" fmla="*/ 38835 h 490740"/>
              <a:gd name="connsiteX8" fmla="*/ 3629356 w 4384884"/>
              <a:gd name="connsiteY8" fmla="*/ 42366 h 490740"/>
              <a:gd name="connsiteX9" fmla="*/ 3767046 w 4384884"/>
              <a:gd name="connsiteY9" fmla="*/ 24713 h 490740"/>
              <a:gd name="connsiteX10" fmla="*/ 3901205 w 4384884"/>
              <a:gd name="connsiteY10" fmla="*/ 0 h 490740"/>
              <a:gd name="connsiteX11" fmla="*/ 3936510 w 4384884"/>
              <a:gd name="connsiteY11" fmla="*/ 0 h 490740"/>
              <a:gd name="connsiteX12" fmla="*/ 4007120 w 4384884"/>
              <a:gd name="connsiteY12" fmla="*/ 10591 h 490740"/>
              <a:gd name="connsiteX13" fmla="*/ 4081261 w 4384884"/>
              <a:gd name="connsiteY13" fmla="*/ 35305 h 490740"/>
              <a:gd name="connsiteX14" fmla="*/ 4180115 w 4384884"/>
              <a:gd name="connsiteY14" fmla="*/ 77671 h 490740"/>
              <a:gd name="connsiteX15" fmla="*/ 4268377 w 4384884"/>
              <a:gd name="connsiteY15" fmla="*/ 123568 h 490740"/>
              <a:gd name="connsiteX16" fmla="*/ 4328396 w 4384884"/>
              <a:gd name="connsiteY16" fmla="*/ 155342 h 490740"/>
              <a:gd name="connsiteX17" fmla="*/ 4353109 w 4384884"/>
              <a:gd name="connsiteY17" fmla="*/ 183586 h 490740"/>
              <a:gd name="connsiteX18" fmla="*/ 4370762 w 4384884"/>
              <a:gd name="connsiteY18" fmla="*/ 208300 h 490740"/>
              <a:gd name="connsiteX19" fmla="*/ 4384884 w 4384884"/>
              <a:gd name="connsiteY19" fmla="*/ 243605 h 490740"/>
              <a:gd name="connsiteX20" fmla="*/ 4381353 w 4384884"/>
              <a:gd name="connsiteY20" fmla="*/ 264788 h 490740"/>
              <a:gd name="connsiteX21" fmla="*/ 4367231 w 4384884"/>
              <a:gd name="connsiteY21" fmla="*/ 285971 h 490740"/>
              <a:gd name="connsiteX22" fmla="*/ 4346048 w 4384884"/>
              <a:gd name="connsiteY22" fmla="*/ 303623 h 490740"/>
              <a:gd name="connsiteX23" fmla="*/ 4317804 w 4384884"/>
              <a:gd name="connsiteY23" fmla="*/ 317745 h 490740"/>
              <a:gd name="connsiteX24" fmla="*/ 4257786 w 4384884"/>
              <a:gd name="connsiteY24" fmla="*/ 321276 h 490740"/>
              <a:gd name="connsiteX25" fmla="*/ 4102444 w 4384884"/>
              <a:gd name="connsiteY25" fmla="*/ 307154 h 490740"/>
              <a:gd name="connsiteX26" fmla="*/ 3954163 w 4384884"/>
              <a:gd name="connsiteY26" fmla="*/ 285971 h 490740"/>
              <a:gd name="connsiteX27" fmla="*/ 3834126 w 4384884"/>
              <a:gd name="connsiteY27" fmla="*/ 271849 h 490740"/>
              <a:gd name="connsiteX28" fmla="*/ 3661131 w 4384884"/>
              <a:gd name="connsiteY28" fmla="*/ 254196 h 490740"/>
              <a:gd name="connsiteX29" fmla="*/ 3428118 w 4384884"/>
              <a:gd name="connsiteY29" fmla="*/ 243605 h 490740"/>
              <a:gd name="connsiteX30" fmla="*/ 3004458 w 4384884"/>
              <a:gd name="connsiteY30" fmla="*/ 229483 h 490740"/>
              <a:gd name="connsiteX31" fmla="*/ 2704365 w 4384884"/>
              <a:gd name="connsiteY31" fmla="*/ 225952 h 490740"/>
              <a:gd name="connsiteX32" fmla="*/ 2241869 w 4384884"/>
              <a:gd name="connsiteY32" fmla="*/ 222422 h 490740"/>
              <a:gd name="connsiteX33" fmla="*/ 2072405 w 4384884"/>
              <a:gd name="connsiteY33" fmla="*/ 233013 h 490740"/>
              <a:gd name="connsiteX34" fmla="*/ 1867636 w 4384884"/>
              <a:gd name="connsiteY34" fmla="*/ 250666 h 490740"/>
              <a:gd name="connsiteX35" fmla="*/ 1578135 w 4384884"/>
              <a:gd name="connsiteY35" fmla="*/ 275379 h 490740"/>
              <a:gd name="connsiteX36" fmla="*/ 1338061 w 4384884"/>
              <a:gd name="connsiteY36" fmla="*/ 300093 h 490740"/>
              <a:gd name="connsiteX37" fmla="*/ 1101517 w 4384884"/>
              <a:gd name="connsiteY37" fmla="*/ 331867 h 490740"/>
              <a:gd name="connsiteX38" fmla="*/ 893217 w 4384884"/>
              <a:gd name="connsiteY38" fmla="*/ 363642 h 490740"/>
              <a:gd name="connsiteX39" fmla="*/ 787302 w 4384884"/>
              <a:gd name="connsiteY39" fmla="*/ 384825 h 490740"/>
              <a:gd name="connsiteX40" fmla="*/ 593125 w 4384884"/>
              <a:gd name="connsiteY40" fmla="*/ 441313 h 490740"/>
              <a:gd name="connsiteX41" fmla="*/ 437783 w 4384884"/>
              <a:gd name="connsiteY41" fmla="*/ 490740 h 490740"/>
              <a:gd name="connsiteX42" fmla="*/ 413069 w 4384884"/>
              <a:gd name="connsiteY42" fmla="*/ 483679 h 490740"/>
              <a:gd name="connsiteX43" fmla="*/ 342459 w 4384884"/>
              <a:gd name="connsiteY43" fmla="*/ 448374 h 490740"/>
              <a:gd name="connsiteX44" fmla="*/ 275380 w 4384884"/>
              <a:gd name="connsiteY44" fmla="*/ 406008 h 490740"/>
              <a:gd name="connsiteX45" fmla="*/ 197709 w 4384884"/>
              <a:gd name="connsiteY45" fmla="*/ 345989 h 490740"/>
              <a:gd name="connsiteX46" fmla="*/ 127099 w 4384884"/>
              <a:gd name="connsiteY46" fmla="*/ 278910 h 490740"/>
              <a:gd name="connsiteX47" fmla="*/ 60019 w 4384884"/>
              <a:gd name="connsiteY47" fmla="*/ 197708 h 490740"/>
              <a:gd name="connsiteX48" fmla="*/ 24714 w 4384884"/>
              <a:gd name="connsiteY48" fmla="*/ 148281 h 490740"/>
              <a:gd name="connsiteX49" fmla="*/ 10592 w 4384884"/>
              <a:gd name="connsiteY49" fmla="*/ 123568 h 490740"/>
              <a:gd name="connsiteX50" fmla="*/ 0 w 4384884"/>
              <a:gd name="connsiteY50" fmla="*/ 95324 h 490740"/>
              <a:gd name="connsiteX51" fmla="*/ 0 w 4384884"/>
              <a:gd name="connsiteY51" fmla="*/ 84732 h 490740"/>
              <a:gd name="connsiteX52" fmla="*/ 10592 w 4384884"/>
              <a:gd name="connsiteY52" fmla="*/ 74141 h 490740"/>
              <a:gd name="connsiteX53" fmla="*/ 31775 w 4384884"/>
              <a:gd name="connsiteY53" fmla="*/ 77671 h 490740"/>
              <a:gd name="connsiteX54" fmla="*/ 98855 w 4384884"/>
              <a:gd name="connsiteY54" fmla="*/ 109446 h 490740"/>
              <a:gd name="connsiteX55" fmla="*/ 194178 w 4384884"/>
              <a:gd name="connsiteY55" fmla="*/ 169464 h 490740"/>
              <a:gd name="connsiteX56" fmla="*/ 233014 w 4384884"/>
              <a:gd name="connsiteY56" fmla="*/ 187117 h 490740"/>
              <a:gd name="connsiteX57" fmla="*/ 314215 w 4384884"/>
              <a:gd name="connsiteY57" fmla="*/ 204769 h 490740"/>
              <a:gd name="connsiteX58" fmla="*/ 473088 w 4384884"/>
              <a:gd name="connsiteY58" fmla="*/ 208300 h 490740"/>
              <a:gd name="connsiteX59" fmla="*/ 628430 w 4384884"/>
              <a:gd name="connsiteY59" fmla="*/ 190647 h 490740"/>
              <a:gd name="connsiteX60" fmla="*/ 977950 w 4384884"/>
              <a:gd name="connsiteY60" fmla="*/ 144751 h 490740"/>
              <a:gd name="connsiteX61" fmla="*/ 1659336 w 4384884"/>
              <a:gd name="connsiteY61" fmla="*/ 81202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4884" h="490740">
                <a:moveTo>
                  <a:pt x="1659336" y="81202"/>
                </a:moveTo>
                <a:lnTo>
                  <a:pt x="1945307" y="56488"/>
                </a:lnTo>
                <a:lnTo>
                  <a:pt x="2100649" y="42366"/>
                </a:lnTo>
                <a:lnTo>
                  <a:pt x="2432516" y="38835"/>
                </a:lnTo>
                <a:lnTo>
                  <a:pt x="2679651" y="35305"/>
                </a:lnTo>
                <a:lnTo>
                  <a:pt x="3011519" y="31774"/>
                </a:lnTo>
                <a:lnTo>
                  <a:pt x="3244532" y="35305"/>
                </a:lnTo>
                <a:lnTo>
                  <a:pt x="3558746" y="38835"/>
                </a:lnTo>
                <a:lnTo>
                  <a:pt x="3629356" y="42366"/>
                </a:lnTo>
                <a:lnTo>
                  <a:pt x="3767046" y="24713"/>
                </a:lnTo>
                <a:lnTo>
                  <a:pt x="3901205" y="0"/>
                </a:lnTo>
                <a:lnTo>
                  <a:pt x="3936510" y="0"/>
                </a:lnTo>
                <a:lnTo>
                  <a:pt x="4007120" y="10591"/>
                </a:lnTo>
                <a:lnTo>
                  <a:pt x="4081261" y="35305"/>
                </a:lnTo>
                <a:lnTo>
                  <a:pt x="4180115" y="77671"/>
                </a:lnTo>
                <a:lnTo>
                  <a:pt x="4268377" y="123568"/>
                </a:lnTo>
                <a:lnTo>
                  <a:pt x="4328396" y="155342"/>
                </a:lnTo>
                <a:lnTo>
                  <a:pt x="4353109" y="183586"/>
                </a:lnTo>
                <a:lnTo>
                  <a:pt x="4370762" y="208300"/>
                </a:lnTo>
                <a:lnTo>
                  <a:pt x="4384884" y="243605"/>
                </a:lnTo>
                <a:lnTo>
                  <a:pt x="4381353" y="264788"/>
                </a:lnTo>
                <a:lnTo>
                  <a:pt x="4367231" y="285971"/>
                </a:lnTo>
                <a:lnTo>
                  <a:pt x="4346048" y="303623"/>
                </a:lnTo>
                <a:lnTo>
                  <a:pt x="4317804" y="317745"/>
                </a:lnTo>
                <a:lnTo>
                  <a:pt x="4257786" y="321276"/>
                </a:lnTo>
                <a:lnTo>
                  <a:pt x="4102444" y="307154"/>
                </a:lnTo>
                <a:lnTo>
                  <a:pt x="3954163" y="285971"/>
                </a:lnTo>
                <a:lnTo>
                  <a:pt x="3834126" y="271849"/>
                </a:lnTo>
                <a:lnTo>
                  <a:pt x="3661131" y="254196"/>
                </a:lnTo>
                <a:lnTo>
                  <a:pt x="3428118" y="243605"/>
                </a:lnTo>
                <a:lnTo>
                  <a:pt x="3004458" y="229483"/>
                </a:lnTo>
                <a:lnTo>
                  <a:pt x="2704365" y="225952"/>
                </a:lnTo>
                <a:lnTo>
                  <a:pt x="2241869" y="222422"/>
                </a:lnTo>
                <a:lnTo>
                  <a:pt x="2072405" y="233013"/>
                </a:lnTo>
                <a:lnTo>
                  <a:pt x="1867636" y="250666"/>
                </a:lnTo>
                <a:lnTo>
                  <a:pt x="1578135" y="275379"/>
                </a:lnTo>
                <a:lnTo>
                  <a:pt x="1338061" y="300093"/>
                </a:lnTo>
                <a:lnTo>
                  <a:pt x="1101517" y="331867"/>
                </a:lnTo>
                <a:lnTo>
                  <a:pt x="893217" y="363642"/>
                </a:lnTo>
                <a:lnTo>
                  <a:pt x="787302" y="384825"/>
                </a:lnTo>
                <a:lnTo>
                  <a:pt x="593125" y="441313"/>
                </a:lnTo>
                <a:lnTo>
                  <a:pt x="437783" y="490740"/>
                </a:lnTo>
                <a:lnTo>
                  <a:pt x="413069" y="483679"/>
                </a:lnTo>
                <a:lnTo>
                  <a:pt x="342459" y="448374"/>
                </a:lnTo>
                <a:lnTo>
                  <a:pt x="275380" y="406008"/>
                </a:lnTo>
                <a:lnTo>
                  <a:pt x="197709" y="345989"/>
                </a:lnTo>
                <a:lnTo>
                  <a:pt x="127099" y="278910"/>
                </a:lnTo>
                <a:lnTo>
                  <a:pt x="60019" y="197708"/>
                </a:lnTo>
                <a:lnTo>
                  <a:pt x="24714" y="148281"/>
                </a:lnTo>
                <a:lnTo>
                  <a:pt x="10592" y="123568"/>
                </a:lnTo>
                <a:lnTo>
                  <a:pt x="0" y="95324"/>
                </a:lnTo>
                <a:lnTo>
                  <a:pt x="0" y="84732"/>
                </a:lnTo>
                <a:lnTo>
                  <a:pt x="10592" y="74141"/>
                </a:lnTo>
                <a:lnTo>
                  <a:pt x="31775" y="77671"/>
                </a:lnTo>
                <a:lnTo>
                  <a:pt x="98855" y="109446"/>
                </a:lnTo>
                <a:lnTo>
                  <a:pt x="194178" y="169464"/>
                </a:lnTo>
                <a:lnTo>
                  <a:pt x="233014" y="187117"/>
                </a:lnTo>
                <a:lnTo>
                  <a:pt x="314215" y="204769"/>
                </a:lnTo>
                <a:lnTo>
                  <a:pt x="473088" y="208300"/>
                </a:lnTo>
                <a:lnTo>
                  <a:pt x="628430" y="190647"/>
                </a:lnTo>
                <a:lnTo>
                  <a:pt x="977950" y="144751"/>
                </a:lnTo>
                <a:lnTo>
                  <a:pt x="1659336" y="812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F4EEA5-CE64-4E47-B68A-3AD0000BFCF7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1322388"/>
            <a:ext cx="4384675" cy="4610100"/>
            <a:chOff x="2819400" y="1462088"/>
            <a:chExt cx="4384675" cy="4610100"/>
          </a:xfrm>
        </p:grpSpPr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90EF5D8-C7C1-4585-8A76-672859B65B7B}"/>
                </a:ext>
              </a:extLst>
            </p:cNvPr>
            <p:cNvSpPr/>
            <p:nvPr/>
          </p:nvSpPr>
          <p:spPr>
            <a:xfrm>
              <a:off x="4081462" y="14620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43415008-7FA3-40D0-A26A-521E0C3020BA}"/>
                </a:ext>
              </a:extLst>
            </p:cNvPr>
            <p:cNvSpPr/>
            <p:nvPr/>
          </p:nvSpPr>
          <p:spPr>
            <a:xfrm>
              <a:off x="3392487" y="23987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B6553E63-1F32-4F12-8E07-A58F0329664A}"/>
                </a:ext>
              </a:extLst>
            </p:cNvPr>
            <p:cNvSpPr/>
            <p:nvPr/>
          </p:nvSpPr>
          <p:spPr>
            <a:xfrm>
              <a:off x="3692525" y="2276475"/>
              <a:ext cx="2976562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9E5D5EB5-48E6-4579-B546-025117E0C477}"/>
                </a:ext>
              </a:extLst>
            </p:cNvPr>
            <p:cNvSpPr/>
            <p:nvPr/>
          </p:nvSpPr>
          <p:spPr>
            <a:xfrm>
              <a:off x="3852862" y="29352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3B6EC4A8-F653-4A10-9CAA-C750618B05D4}"/>
                </a:ext>
              </a:extLst>
            </p:cNvPr>
            <p:cNvSpPr/>
            <p:nvPr/>
          </p:nvSpPr>
          <p:spPr>
            <a:xfrm>
              <a:off x="3957637" y="3602038"/>
              <a:ext cx="2195513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E0E04126-9943-4218-A13B-5A6C056A1023}"/>
                </a:ext>
              </a:extLst>
            </p:cNvPr>
            <p:cNvSpPr/>
            <p:nvPr/>
          </p:nvSpPr>
          <p:spPr>
            <a:xfrm>
              <a:off x="3741737" y="41195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CAA64450-A1D9-4542-9144-DD4B1DB79EFE}"/>
                </a:ext>
              </a:extLst>
            </p:cNvPr>
            <p:cNvSpPr/>
            <p:nvPr/>
          </p:nvSpPr>
          <p:spPr>
            <a:xfrm>
              <a:off x="4919662" y="43338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E7124A37-F698-4B48-BE62-2AC840EA105A}"/>
                </a:ext>
              </a:extLst>
            </p:cNvPr>
            <p:cNvSpPr/>
            <p:nvPr/>
          </p:nvSpPr>
          <p:spPr>
            <a:xfrm>
              <a:off x="3767137" y="48307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ACE1FACC-BA6A-4CAA-98D7-4B52FA86ACB2}"/>
                </a:ext>
              </a:extLst>
            </p:cNvPr>
            <p:cNvSpPr/>
            <p:nvPr/>
          </p:nvSpPr>
          <p:spPr>
            <a:xfrm>
              <a:off x="2819400" y="55816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53A74AB6-113E-41A6-BF47-00A196969EA7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55741C0A-32BC-40A4-8462-4D1DC6BE1C06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52E033E3-7574-44B2-9E74-398ED8AF53B3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56A4EE75-E7B0-4432-BBBF-EDB85CEF672A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7C68BAA9-DE59-4E7E-9A04-49CCDA54D45F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80877EE-6D04-43A4-B001-F6F678B58DB1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C8E8BF36-1397-44E1-B28D-D26862B4E15B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55D571A9-46BE-4552-A6D5-B1785F263F8D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D964F92B-7521-4D97-800E-29860E40B7D7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AF8269C6-4797-40E6-A7AD-F6FAB3C69374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482" name="グループ化 1">
            <a:extLst>
              <a:ext uri="{FF2B5EF4-FFF2-40B4-BE49-F238E27FC236}">
                <a16:creationId xmlns:a16="http://schemas.microsoft.com/office/drawing/2014/main" id="{349C8202-84F8-43EE-B91F-3CBDDD7A92A0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224E4B6-EC00-4B45-885D-E54B02382CEA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C64E6E30-B338-473C-8E84-08F0DB1BC12F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6541C21-4ECC-4459-BE09-801D882FEA48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0F6D60E-44BC-4AD1-B58F-FBC0F4AFBE64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A41DD7F-FF5E-4635-B096-1F74AD298C9F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7D3A03A-E0AC-48A4-B957-325EEC7CC810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E0D96B9-C7A8-4054-828F-C933CBC44B79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352B2C7-A45B-4B52-87CE-D9F522D56E5C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A64FFCB-7CD3-4234-B043-6D8A98BE44CF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89CA22-8F98-4378-8D0E-927AE7DBF2A4}"/>
              </a:ext>
            </a:extLst>
          </p:cNvPr>
          <p:cNvSpPr/>
          <p:nvPr/>
        </p:nvSpPr>
        <p:spPr>
          <a:xfrm>
            <a:off x="3652838" y="1506538"/>
            <a:ext cx="2446337" cy="955675"/>
          </a:xfrm>
          <a:custGeom>
            <a:avLst/>
            <a:gdLst>
              <a:gd name="connsiteX0" fmla="*/ 1171575 w 2445543"/>
              <a:gd name="connsiteY0" fmla="*/ 735807 h 954882"/>
              <a:gd name="connsiteX1" fmla="*/ 954881 w 2445543"/>
              <a:gd name="connsiteY1" fmla="*/ 788194 h 954882"/>
              <a:gd name="connsiteX2" fmla="*/ 771525 w 2445543"/>
              <a:gd name="connsiteY2" fmla="*/ 828675 h 954882"/>
              <a:gd name="connsiteX3" fmla="*/ 569118 w 2445543"/>
              <a:gd name="connsiteY3" fmla="*/ 871538 h 954882"/>
              <a:gd name="connsiteX4" fmla="*/ 366712 w 2445543"/>
              <a:gd name="connsiteY4" fmla="*/ 909638 h 954882"/>
              <a:gd name="connsiteX5" fmla="*/ 202406 w 2445543"/>
              <a:gd name="connsiteY5" fmla="*/ 931069 h 954882"/>
              <a:gd name="connsiteX6" fmla="*/ 47625 w 2445543"/>
              <a:gd name="connsiteY6" fmla="*/ 954882 h 954882"/>
              <a:gd name="connsiteX7" fmla="*/ 0 w 2445543"/>
              <a:gd name="connsiteY7" fmla="*/ 807244 h 954882"/>
              <a:gd name="connsiteX8" fmla="*/ 142875 w 2445543"/>
              <a:gd name="connsiteY8" fmla="*/ 807244 h 954882"/>
              <a:gd name="connsiteX9" fmla="*/ 197643 w 2445543"/>
              <a:gd name="connsiteY9" fmla="*/ 804863 h 954882"/>
              <a:gd name="connsiteX10" fmla="*/ 283368 w 2445543"/>
              <a:gd name="connsiteY10" fmla="*/ 790575 h 954882"/>
              <a:gd name="connsiteX11" fmla="*/ 476250 w 2445543"/>
              <a:gd name="connsiteY11" fmla="*/ 745332 h 954882"/>
              <a:gd name="connsiteX12" fmla="*/ 704850 w 2445543"/>
              <a:gd name="connsiteY12" fmla="*/ 685800 h 954882"/>
              <a:gd name="connsiteX13" fmla="*/ 883443 w 2445543"/>
              <a:gd name="connsiteY13" fmla="*/ 638175 h 954882"/>
              <a:gd name="connsiteX14" fmla="*/ 1121568 w 2445543"/>
              <a:gd name="connsiteY14" fmla="*/ 564357 h 954882"/>
              <a:gd name="connsiteX15" fmla="*/ 1340643 w 2445543"/>
              <a:gd name="connsiteY15" fmla="*/ 488157 h 954882"/>
              <a:gd name="connsiteX16" fmla="*/ 1500187 w 2445543"/>
              <a:gd name="connsiteY16" fmla="*/ 428625 h 954882"/>
              <a:gd name="connsiteX17" fmla="*/ 1690687 w 2445543"/>
              <a:gd name="connsiteY17" fmla="*/ 350044 h 954882"/>
              <a:gd name="connsiteX18" fmla="*/ 1814512 w 2445543"/>
              <a:gd name="connsiteY18" fmla="*/ 292894 h 954882"/>
              <a:gd name="connsiteX19" fmla="*/ 1885950 w 2445543"/>
              <a:gd name="connsiteY19" fmla="*/ 252413 h 954882"/>
              <a:gd name="connsiteX20" fmla="*/ 1907381 w 2445543"/>
              <a:gd name="connsiteY20" fmla="*/ 230982 h 954882"/>
              <a:gd name="connsiteX21" fmla="*/ 1919287 w 2445543"/>
              <a:gd name="connsiteY21" fmla="*/ 202407 h 954882"/>
              <a:gd name="connsiteX22" fmla="*/ 1916906 w 2445543"/>
              <a:gd name="connsiteY22" fmla="*/ 180975 h 954882"/>
              <a:gd name="connsiteX23" fmla="*/ 1900237 w 2445543"/>
              <a:gd name="connsiteY23" fmla="*/ 135732 h 954882"/>
              <a:gd name="connsiteX24" fmla="*/ 1866900 w 2445543"/>
              <a:gd name="connsiteY24" fmla="*/ 85725 h 954882"/>
              <a:gd name="connsiteX25" fmla="*/ 1854993 w 2445543"/>
              <a:gd name="connsiteY25" fmla="*/ 64294 h 954882"/>
              <a:gd name="connsiteX26" fmla="*/ 1847850 w 2445543"/>
              <a:gd name="connsiteY26" fmla="*/ 38100 h 954882"/>
              <a:gd name="connsiteX27" fmla="*/ 1850231 w 2445543"/>
              <a:gd name="connsiteY27" fmla="*/ 23813 h 954882"/>
              <a:gd name="connsiteX28" fmla="*/ 1857375 w 2445543"/>
              <a:gd name="connsiteY28" fmla="*/ 11907 h 954882"/>
              <a:gd name="connsiteX29" fmla="*/ 1876425 w 2445543"/>
              <a:gd name="connsiteY29" fmla="*/ 2382 h 954882"/>
              <a:gd name="connsiteX30" fmla="*/ 1907381 w 2445543"/>
              <a:gd name="connsiteY30" fmla="*/ 0 h 954882"/>
              <a:gd name="connsiteX31" fmla="*/ 1959768 w 2445543"/>
              <a:gd name="connsiteY31" fmla="*/ 9525 h 954882"/>
              <a:gd name="connsiteX32" fmla="*/ 2074068 w 2445543"/>
              <a:gd name="connsiteY32" fmla="*/ 47625 h 954882"/>
              <a:gd name="connsiteX33" fmla="*/ 2183606 w 2445543"/>
              <a:gd name="connsiteY33" fmla="*/ 95250 h 954882"/>
              <a:gd name="connsiteX34" fmla="*/ 2250281 w 2445543"/>
              <a:gd name="connsiteY34" fmla="*/ 135732 h 954882"/>
              <a:gd name="connsiteX35" fmla="*/ 2324100 w 2445543"/>
              <a:gd name="connsiteY35" fmla="*/ 183357 h 954882"/>
              <a:gd name="connsiteX36" fmla="*/ 2364581 w 2445543"/>
              <a:gd name="connsiteY36" fmla="*/ 221457 h 954882"/>
              <a:gd name="connsiteX37" fmla="*/ 2402681 w 2445543"/>
              <a:gd name="connsiteY37" fmla="*/ 266700 h 954882"/>
              <a:gd name="connsiteX38" fmla="*/ 2421731 w 2445543"/>
              <a:gd name="connsiteY38" fmla="*/ 290513 h 954882"/>
              <a:gd name="connsiteX39" fmla="*/ 2438400 w 2445543"/>
              <a:gd name="connsiteY39" fmla="*/ 321469 h 954882"/>
              <a:gd name="connsiteX40" fmla="*/ 2445543 w 2445543"/>
              <a:gd name="connsiteY40" fmla="*/ 350044 h 954882"/>
              <a:gd name="connsiteX41" fmla="*/ 2443162 w 2445543"/>
              <a:gd name="connsiteY41" fmla="*/ 376238 h 954882"/>
              <a:gd name="connsiteX42" fmla="*/ 2431256 w 2445543"/>
              <a:gd name="connsiteY42" fmla="*/ 397669 h 954882"/>
              <a:gd name="connsiteX43" fmla="*/ 2402681 w 2445543"/>
              <a:gd name="connsiteY43" fmla="*/ 414338 h 954882"/>
              <a:gd name="connsiteX44" fmla="*/ 2331243 w 2445543"/>
              <a:gd name="connsiteY44" fmla="*/ 426244 h 954882"/>
              <a:gd name="connsiteX45" fmla="*/ 2202656 w 2445543"/>
              <a:gd name="connsiteY45" fmla="*/ 452438 h 954882"/>
              <a:gd name="connsiteX46" fmla="*/ 2074068 w 2445543"/>
              <a:gd name="connsiteY46" fmla="*/ 490538 h 954882"/>
              <a:gd name="connsiteX47" fmla="*/ 1909762 w 2445543"/>
              <a:gd name="connsiteY47" fmla="*/ 538163 h 954882"/>
              <a:gd name="connsiteX48" fmla="*/ 1707356 w 2445543"/>
              <a:gd name="connsiteY48" fmla="*/ 592932 h 954882"/>
              <a:gd name="connsiteX49" fmla="*/ 1445418 w 2445543"/>
              <a:gd name="connsiteY49" fmla="*/ 664369 h 954882"/>
              <a:gd name="connsiteX50" fmla="*/ 1171575 w 2445543"/>
              <a:gd name="connsiteY50" fmla="*/ 735807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954882">
                <a:moveTo>
                  <a:pt x="1171575" y="735807"/>
                </a:moveTo>
                <a:lnTo>
                  <a:pt x="954881" y="788194"/>
                </a:lnTo>
                <a:lnTo>
                  <a:pt x="771525" y="828675"/>
                </a:lnTo>
                <a:lnTo>
                  <a:pt x="569118" y="871538"/>
                </a:lnTo>
                <a:lnTo>
                  <a:pt x="366712" y="909638"/>
                </a:lnTo>
                <a:lnTo>
                  <a:pt x="202406" y="931069"/>
                </a:lnTo>
                <a:lnTo>
                  <a:pt x="47625" y="954882"/>
                </a:lnTo>
                <a:lnTo>
                  <a:pt x="0" y="807244"/>
                </a:lnTo>
                <a:lnTo>
                  <a:pt x="142875" y="807244"/>
                </a:lnTo>
                <a:lnTo>
                  <a:pt x="197643" y="804863"/>
                </a:lnTo>
                <a:lnTo>
                  <a:pt x="283368" y="790575"/>
                </a:lnTo>
                <a:lnTo>
                  <a:pt x="476250" y="745332"/>
                </a:lnTo>
                <a:lnTo>
                  <a:pt x="704850" y="685800"/>
                </a:lnTo>
                <a:lnTo>
                  <a:pt x="883443" y="638175"/>
                </a:lnTo>
                <a:lnTo>
                  <a:pt x="1121568" y="564357"/>
                </a:lnTo>
                <a:lnTo>
                  <a:pt x="1340643" y="488157"/>
                </a:lnTo>
                <a:lnTo>
                  <a:pt x="1500187" y="428625"/>
                </a:lnTo>
                <a:lnTo>
                  <a:pt x="1690687" y="350044"/>
                </a:lnTo>
                <a:lnTo>
                  <a:pt x="1814512" y="292894"/>
                </a:lnTo>
                <a:lnTo>
                  <a:pt x="1885950" y="252413"/>
                </a:lnTo>
                <a:lnTo>
                  <a:pt x="1907381" y="230982"/>
                </a:lnTo>
                <a:lnTo>
                  <a:pt x="1919287" y="202407"/>
                </a:lnTo>
                <a:lnTo>
                  <a:pt x="1916906" y="180975"/>
                </a:lnTo>
                <a:lnTo>
                  <a:pt x="1900237" y="135732"/>
                </a:lnTo>
                <a:lnTo>
                  <a:pt x="1866900" y="85725"/>
                </a:lnTo>
                <a:lnTo>
                  <a:pt x="1854993" y="64294"/>
                </a:lnTo>
                <a:lnTo>
                  <a:pt x="1847850" y="38100"/>
                </a:lnTo>
                <a:lnTo>
                  <a:pt x="1850231" y="23813"/>
                </a:lnTo>
                <a:lnTo>
                  <a:pt x="1857375" y="11907"/>
                </a:lnTo>
                <a:lnTo>
                  <a:pt x="1876425" y="2382"/>
                </a:lnTo>
                <a:lnTo>
                  <a:pt x="1907381" y="0"/>
                </a:lnTo>
                <a:lnTo>
                  <a:pt x="1959768" y="9525"/>
                </a:lnTo>
                <a:lnTo>
                  <a:pt x="2074068" y="47625"/>
                </a:lnTo>
                <a:lnTo>
                  <a:pt x="2183606" y="95250"/>
                </a:lnTo>
                <a:lnTo>
                  <a:pt x="2250281" y="135732"/>
                </a:lnTo>
                <a:lnTo>
                  <a:pt x="2324100" y="183357"/>
                </a:lnTo>
                <a:lnTo>
                  <a:pt x="2364581" y="221457"/>
                </a:lnTo>
                <a:lnTo>
                  <a:pt x="2402681" y="266700"/>
                </a:lnTo>
                <a:lnTo>
                  <a:pt x="2421731" y="290513"/>
                </a:lnTo>
                <a:lnTo>
                  <a:pt x="2438400" y="321469"/>
                </a:lnTo>
                <a:lnTo>
                  <a:pt x="2445543" y="350044"/>
                </a:lnTo>
                <a:lnTo>
                  <a:pt x="2443162" y="376238"/>
                </a:lnTo>
                <a:lnTo>
                  <a:pt x="2431256" y="397669"/>
                </a:lnTo>
                <a:lnTo>
                  <a:pt x="2402681" y="414338"/>
                </a:lnTo>
                <a:lnTo>
                  <a:pt x="2331243" y="426244"/>
                </a:lnTo>
                <a:lnTo>
                  <a:pt x="2202656" y="452438"/>
                </a:lnTo>
                <a:lnTo>
                  <a:pt x="2074068" y="490538"/>
                </a:lnTo>
                <a:lnTo>
                  <a:pt x="1909762" y="538163"/>
                </a:lnTo>
                <a:lnTo>
                  <a:pt x="1707356" y="592932"/>
                </a:lnTo>
                <a:lnTo>
                  <a:pt x="1445418" y="664369"/>
                </a:lnTo>
                <a:lnTo>
                  <a:pt x="1171575" y="735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8AC317D-6ED6-449B-82C3-194688E39BAD}"/>
              </a:ext>
            </a:extLst>
          </p:cNvPr>
          <p:cNvSpPr/>
          <p:nvPr/>
        </p:nvSpPr>
        <p:spPr>
          <a:xfrm>
            <a:off x="3890963" y="4338638"/>
            <a:ext cx="571500" cy="1620837"/>
          </a:xfrm>
          <a:custGeom>
            <a:avLst/>
            <a:gdLst>
              <a:gd name="connsiteX0" fmla="*/ 280307 w 571500"/>
              <a:gd name="connsiteY0" fmla="*/ 783772 h 1621972"/>
              <a:gd name="connsiteX1" fmla="*/ 253093 w 571500"/>
              <a:gd name="connsiteY1" fmla="*/ 568779 h 1621972"/>
              <a:gd name="connsiteX2" fmla="*/ 231321 w 571500"/>
              <a:gd name="connsiteY2" fmla="*/ 435429 h 1621972"/>
              <a:gd name="connsiteX3" fmla="*/ 204107 w 571500"/>
              <a:gd name="connsiteY3" fmla="*/ 323850 h 1621972"/>
              <a:gd name="connsiteX4" fmla="*/ 171450 w 571500"/>
              <a:gd name="connsiteY4" fmla="*/ 244929 h 1621972"/>
              <a:gd name="connsiteX5" fmla="*/ 122464 w 571500"/>
              <a:gd name="connsiteY5" fmla="*/ 166007 h 1621972"/>
              <a:gd name="connsiteX6" fmla="*/ 92528 w 571500"/>
              <a:gd name="connsiteY6" fmla="*/ 125186 h 1621972"/>
              <a:gd name="connsiteX7" fmla="*/ 59871 w 571500"/>
              <a:gd name="connsiteY7" fmla="*/ 97972 h 1621972"/>
              <a:gd name="connsiteX8" fmla="*/ 29936 w 571500"/>
              <a:gd name="connsiteY8" fmla="*/ 84364 h 1621972"/>
              <a:gd name="connsiteX9" fmla="*/ 16328 w 571500"/>
              <a:gd name="connsiteY9" fmla="*/ 70757 h 1621972"/>
              <a:gd name="connsiteX10" fmla="*/ 2721 w 571500"/>
              <a:gd name="connsiteY10" fmla="*/ 46264 h 1621972"/>
              <a:gd name="connsiteX11" fmla="*/ 0 w 571500"/>
              <a:gd name="connsiteY11" fmla="*/ 19050 h 1621972"/>
              <a:gd name="connsiteX12" fmla="*/ 8164 w 571500"/>
              <a:gd name="connsiteY12" fmla="*/ 5443 h 1621972"/>
              <a:gd name="connsiteX13" fmla="*/ 21771 w 571500"/>
              <a:gd name="connsiteY13" fmla="*/ 0 h 1621972"/>
              <a:gd name="connsiteX14" fmla="*/ 57150 w 571500"/>
              <a:gd name="connsiteY14" fmla="*/ 5443 h 1621972"/>
              <a:gd name="connsiteX15" fmla="*/ 111578 w 571500"/>
              <a:gd name="connsiteY15" fmla="*/ 10886 h 1621972"/>
              <a:gd name="connsiteX16" fmla="*/ 163286 w 571500"/>
              <a:gd name="connsiteY16" fmla="*/ 19050 h 1621972"/>
              <a:gd name="connsiteX17" fmla="*/ 236764 w 571500"/>
              <a:gd name="connsiteY17" fmla="*/ 40822 h 1621972"/>
              <a:gd name="connsiteX18" fmla="*/ 302078 w 571500"/>
              <a:gd name="connsiteY18" fmla="*/ 65314 h 1621972"/>
              <a:gd name="connsiteX19" fmla="*/ 361950 w 571500"/>
              <a:gd name="connsiteY19" fmla="*/ 97972 h 1621972"/>
              <a:gd name="connsiteX20" fmla="*/ 397328 w 571500"/>
              <a:gd name="connsiteY20" fmla="*/ 119743 h 1621972"/>
              <a:gd name="connsiteX21" fmla="*/ 424543 w 571500"/>
              <a:gd name="connsiteY21" fmla="*/ 223157 h 1621972"/>
              <a:gd name="connsiteX22" fmla="*/ 459921 w 571500"/>
              <a:gd name="connsiteY22" fmla="*/ 416379 h 1621972"/>
              <a:gd name="connsiteX23" fmla="*/ 484414 w 571500"/>
              <a:gd name="connsiteY23" fmla="*/ 568779 h 1621972"/>
              <a:gd name="connsiteX24" fmla="*/ 511628 w 571500"/>
              <a:gd name="connsiteY24" fmla="*/ 745672 h 1621972"/>
              <a:gd name="connsiteX25" fmla="*/ 530678 w 571500"/>
              <a:gd name="connsiteY25" fmla="*/ 898072 h 1621972"/>
              <a:gd name="connsiteX26" fmla="*/ 547007 w 571500"/>
              <a:gd name="connsiteY26" fmla="*/ 1025979 h 1621972"/>
              <a:gd name="connsiteX27" fmla="*/ 566057 w 571500"/>
              <a:gd name="connsiteY27" fmla="*/ 1230086 h 1621972"/>
              <a:gd name="connsiteX28" fmla="*/ 568778 w 571500"/>
              <a:gd name="connsiteY28" fmla="*/ 1368879 h 1621972"/>
              <a:gd name="connsiteX29" fmla="*/ 571500 w 571500"/>
              <a:gd name="connsiteY29" fmla="*/ 1434193 h 1621972"/>
              <a:gd name="connsiteX30" fmla="*/ 571500 w 571500"/>
              <a:gd name="connsiteY30" fmla="*/ 1494064 h 1621972"/>
              <a:gd name="connsiteX31" fmla="*/ 563336 w 571500"/>
              <a:gd name="connsiteY31" fmla="*/ 1543050 h 1621972"/>
              <a:gd name="connsiteX32" fmla="*/ 544286 w 571500"/>
              <a:gd name="connsiteY32" fmla="*/ 1592036 h 1621972"/>
              <a:gd name="connsiteX33" fmla="*/ 519793 w 571500"/>
              <a:gd name="connsiteY33" fmla="*/ 1619250 h 1621972"/>
              <a:gd name="connsiteX34" fmla="*/ 500743 w 571500"/>
              <a:gd name="connsiteY34" fmla="*/ 1621972 h 1621972"/>
              <a:gd name="connsiteX35" fmla="*/ 476250 w 571500"/>
              <a:gd name="connsiteY35" fmla="*/ 1619250 h 1621972"/>
              <a:gd name="connsiteX36" fmla="*/ 457200 w 571500"/>
              <a:gd name="connsiteY36" fmla="*/ 1602922 h 1621972"/>
              <a:gd name="connsiteX37" fmla="*/ 416378 w 571500"/>
              <a:gd name="connsiteY37" fmla="*/ 1559379 h 1621972"/>
              <a:gd name="connsiteX38" fmla="*/ 372836 w 571500"/>
              <a:gd name="connsiteY38" fmla="*/ 1499507 h 1621972"/>
              <a:gd name="connsiteX39" fmla="*/ 342900 w 571500"/>
              <a:gd name="connsiteY39" fmla="*/ 1442357 h 1621972"/>
              <a:gd name="connsiteX40" fmla="*/ 304800 w 571500"/>
              <a:gd name="connsiteY40" fmla="*/ 1341664 h 1621972"/>
              <a:gd name="connsiteX41" fmla="*/ 293914 w 571500"/>
              <a:gd name="connsiteY41" fmla="*/ 1298122 h 1621972"/>
              <a:gd name="connsiteX42" fmla="*/ 299357 w 571500"/>
              <a:gd name="connsiteY42" fmla="*/ 1262743 h 1621972"/>
              <a:gd name="connsiteX43" fmla="*/ 307521 w 571500"/>
              <a:gd name="connsiteY43" fmla="*/ 1202872 h 1621972"/>
              <a:gd name="connsiteX44" fmla="*/ 310243 w 571500"/>
              <a:gd name="connsiteY44" fmla="*/ 1140279 h 1621972"/>
              <a:gd name="connsiteX45" fmla="*/ 299357 w 571500"/>
              <a:gd name="connsiteY45" fmla="*/ 976993 h 1621972"/>
              <a:gd name="connsiteX46" fmla="*/ 280307 w 571500"/>
              <a:gd name="connsiteY46" fmla="*/ 783772 h 1621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621972">
                <a:moveTo>
                  <a:pt x="280307" y="783772"/>
                </a:moveTo>
                <a:lnTo>
                  <a:pt x="253093" y="568779"/>
                </a:lnTo>
                <a:lnTo>
                  <a:pt x="231321" y="435429"/>
                </a:lnTo>
                <a:lnTo>
                  <a:pt x="204107" y="323850"/>
                </a:lnTo>
                <a:lnTo>
                  <a:pt x="171450" y="244929"/>
                </a:lnTo>
                <a:lnTo>
                  <a:pt x="122464" y="166007"/>
                </a:lnTo>
                <a:lnTo>
                  <a:pt x="92528" y="125186"/>
                </a:lnTo>
                <a:lnTo>
                  <a:pt x="59871" y="97972"/>
                </a:lnTo>
                <a:lnTo>
                  <a:pt x="29936" y="84364"/>
                </a:lnTo>
                <a:lnTo>
                  <a:pt x="16328" y="70757"/>
                </a:lnTo>
                <a:lnTo>
                  <a:pt x="2721" y="46264"/>
                </a:lnTo>
                <a:lnTo>
                  <a:pt x="0" y="19050"/>
                </a:lnTo>
                <a:lnTo>
                  <a:pt x="8164" y="5443"/>
                </a:lnTo>
                <a:lnTo>
                  <a:pt x="21771" y="0"/>
                </a:lnTo>
                <a:lnTo>
                  <a:pt x="57150" y="5443"/>
                </a:lnTo>
                <a:lnTo>
                  <a:pt x="111578" y="10886"/>
                </a:lnTo>
                <a:lnTo>
                  <a:pt x="163286" y="19050"/>
                </a:lnTo>
                <a:lnTo>
                  <a:pt x="236764" y="40822"/>
                </a:lnTo>
                <a:lnTo>
                  <a:pt x="302078" y="65314"/>
                </a:lnTo>
                <a:lnTo>
                  <a:pt x="361950" y="97972"/>
                </a:lnTo>
                <a:lnTo>
                  <a:pt x="397328" y="119743"/>
                </a:lnTo>
                <a:lnTo>
                  <a:pt x="424543" y="223157"/>
                </a:lnTo>
                <a:lnTo>
                  <a:pt x="459921" y="416379"/>
                </a:lnTo>
                <a:lnTo>
                  <a:pt x="484414" y="568779"/>
                </a:lnTo>
                <a:lnTo>
                  <a:pt x="511628" y="745672"/>
                </a:lnTo>
                <a:lnTo>
                  <a:pt x="530678" y="898072"/>
                </a:lnTo>
                <a:lnTo>
                  <a:pt x="547007" y="1025979"/>
                </a:lnTo>
                <a:lnTo>
                  <a:pt x="566057" y="1230086"/>
                </a:lnTo>
                <a:lnTo>
                  <a:pt x="568778" y="1368879"/>
                </a:lnTo>
                <a:lnTo>
                  <a:pt x="571500" y="1434193"/>
                </a:lnTo>
                <a:lnTo>
                  <a:pt x="571500" y="1494064"/>
                </a:lnTo>
                <a:lnTo>
                  <a:pt x="563336" y="1543050"/>
                </a:lnTo>
                <a:lnTo>
                  <a:pt x="544286" y="1592036"/>
                </a:lnTo>
                <a:lnTo>
                  <a:pt x="519793" y="1619250"/>
                </a:lnTo>
                <a:lnTo>
                  <a:pt x="500743" y="1621972"/>
                </a:lnTo>
                <a:lnTo>
                  <a:pt x="476250" y="1619250"/>
                </a:lnTo>
                <a:lnTo>
                  <a:pt x="457200" y="1602922"/>
                </a:lnTo>
                <a:lnTo>
                  <a:pt x="416378" y="1559379"/>
                </a:lnTo>
                <a:lnTo>
                  <a:pt x="372836" y="1499507"/>
                </a:lnTo>
                <a:lnTo>
                  <a:pt x="342900" y="1442357"/>
                </a:lnTo>
                <a:lnTo>
                  <a:pt x="304800" y="1341664"/>
                </a:lnTo>
                <a:lnTo>
                  <a:pt x="293914" y="1298122"/>
                </a:lnTo>
                <a:lnTo>
                  <a:pt x="299357" y="1262743"/>
                </a:lnTo>
                <a:lnTo>
                  <a:pt x="307521" y="1202872"/>
                </a:lnTo>
                <a:lnTo>
                  <a:pt x="310243" y="1140279"/>
                </a:lnTo>
                <a:lnTo>
                  <a:pt x="299357" y="976993"/>
                </a:lnTo>
                <a:lnTo>
                  <a:pt x="280307" y="783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2B67B15-AF9D-418A-B004-2E3F400E7908}"/>
              </a:ext>
            </a:extLst>
          </p:cNvPr>
          <p:cNvSpPr/>
          <p:nvPr/>
        </p:nvSpPr>
        <p:spPr>
          <a:xfrm rot="16200000">
            <a:off x="1539876" y="3190875"/>
            <a:ext cx="3359150" cy="1133475"/>
          </a:xfrm>
          <a:custGeom>
            <a:avLst/>
            <a:gdLst>
              <a:gd name="connsiteX0" fmla="*/ 1676400 w 3359150"/>
              <a:gd name="connsiteY0" fmla="*/ 949325 h 1133475"/>
              <a:gd name="connsiteX1" fmla="*/ 1397000 w 3359150"/>
              <a:gd name="connsiteY1" fmla="*/ 863600 h 1133475"/>
              <a:gd name="connsiteX2" fmla="*/ 1273175 w 3359150"/>
              <a:gd name="connsiteY2" fmla="*/ 822325 h 1133475"/>
              <a:gd name="connsiteX3" fmla="*/ 1120775 w 3359150"/>
              <a:gd name="connsiteY3" fmla="*/ 765175 h 1133475"/>
              <a:gd name="connsiteX4" fmla="*/ 946150 w 3359150"/>
              <a:gd name="connsiteY4" fmla="*/ 695325 h 1133475"/>
              <a:gd name="connsiteX5" fmla="*/ 765175 w 3359150"/>
              <a:gd name="connsiteY5" fmla="*/ 612775 h 1133475"/>
              <a:gd name="connsiteX6" fmla="*/ 625475 w 3359150"/>
              <a:gd name="connsiteY6" fmla="*/ 539750 h 1133475"/>
              <a:gd name="connsiteX7" fmla="*/ 488950 w 3359150"/>
              <a:gd name="connsiteY7" fmla="*/ 450850 h 1133475"/>
              <a:gd name="connsiteX8" fmla="*/ 358775 w 3359150"/>
              <a:gd name="connsiteY8" fmla="*/ 358775 h 1133475"/>
              <a:gd name="connsiteX9" fmla="*/ 241300 w 3359150"/>
              <a:gd name="connsiteY9" fmla="*/ 263525 h 1133475"/>
              <a:gd name="connsiteX10" fmla="*/ 136525 w 3359150"/>
              <a:gd name="connsiteY10" fmla="*/ 171450 h 1133475"/>
              <a:gd name="connsiteX11" fmla="*/ 57150 w 3359150"/>
              <a:gd name="connsiteY11" fmla="*/ 98425 h 1133475"/>
              <a:gd name="connsiteX12" fmla="*/ 12700 w 3359150"/>
              <a:gd name="connsiteY12" fmla="*/ 57150 h 1133475"/>
              <a:gd name="connsiteX13" fmla="*/ 0 w 3359150"/>
              <a:gd name="connsiteY13" fmla="*/ 38100 h 1133475"/>
              <a:gd name="connsiteX14" fmla="*/ 0 w 3359150"/>
              <a:gd name="connsiteY14" fmla="*/ 19050 h 1133475"/>
              <a:gd name="connsiteX15" fmla="*/ 3175 w 3359150"/>
              <a:gd name="connsiteY15" fmla="*/ 6350 h 1133475"/>
              <a:gd name="connsiteX16" fmla="*/ 15875 w 3359150"/>
              <a:gd name="connsiteY16" fmla="*/ 0 h 1133475"/>
              <a:gd name="connsiteX17" fmla="*/ 31750 w 3359150"/>
              <a:gd name="connsiteY17" fmla="*/ 0 h 1133475"/>
              <a:gd name="connsiteX18" fmla="*/ 53975 w 3359150"/>
              <a:gd name="connsiteY18" fmla="*/ 12700 h 1133475"/>
              <a:gd name="connsiteX19" fmla="*/ 158750 w 3359150"/>
              <a:gd name="connsiteY19" fmla="*/ 88900 h 1133475"/>
              <a:gd name="connsiteX20" fmla="*/ 269875 w 3359150"/>
              <a:gd name="connsiteY20" fmla="*/ 155575 h 1133475"/>
              <a:gd name="connsiteX21" fmla="*/ 419100 w 3359150"/>
              <a:gd name="connsiteY21" fmla="*/ 244475 h 1133475"/>
              <a:gd name="connsiteX22" fmla="*/ 549275 w 3359150"/>
              <a:gd name="connsiteY22" fmla="*/ 314325 h 1133475"/>
              <a:gd name="connsiteX23" fmla="*/ 666750 w 3359150"/>
              <a:gd name="connsiteY23" fmla="*/ 371475 h 1133475"/>
              <a:gd name="connsiteX24" fmla="*/ 800100 w 3359150"/>
              <a:gd name="connsiteY24" fmla="*/ 434975 h 1133475"/>
              <a:gd name="connsiteX25" fmla="*/ 933450 w 3359150"/>
              <a:gd name="connsiteY25" fmla="*/ 488950 h 1133475"/>
              <a:gd name="connsiteX26" fmla="*/ 1076325 w 3359150"/>
              <a:gd name="connsiteY26" fmla="*/ 546100 h 1133475"/>
              <a:gd name="connsiteX27" fmla="*/ 1212850 w 3359150"/>
              <a:gd name="connsiteY27" fmla="*/ 590550 h 1133475"/>
              <a:gd name="connsiteX28" fmla="*/ 1365250 w 3359150"/>
              <a:gd name="connsiteY28" fmla="*/ 638175 h 1133475"/>
              <a:gd name="connsiteX29" fmla="*/ 1520825 w 3359150"/>
              <a:gd name="connsiteY29" fmla="*/ 679450 h 1133475"/>
              <a:gd name="connsiteX30" fmla="*/ 1654175 w 3359150"/>
              <a:gd name="connsiteY30" fmla="*/ 714375 h 1133475"/>
              <a:gd name="connsiteX31" fmla="*/ 1749425 w 3359150"/>
              <a:gd name="connsiteY31" fmla="*/ 733425 h 1133475"/>
              <a:gd name="connsiteX32" fmla="*/ 1917700 w 3359150"/>
              <a:gd name="connsiteY32" fmla="*/ 765175 h 1133475"/>
              <a:gd name="connsiteX33" fmla="*/ 2120900 w 3359150"/>
              <a:gd name="connsiteY33" fmla="*/ 796925 h 1133475"/>
              <a:gd name="connsiteX34" fmla="*/ 2260600 w 3359150"/>
              <a:gd name="connsiteY34" fmla="*/ 812800 h 1133475"/>
              <a:gd name="connsiteX35" fmla="*/ 2397125 w 3359150"/>
              <a:gd name="connsiteY35" fmla="*/ 822325 h 1133475"/>
              <a:gd name="connsiteX36" fmla="*/ 2587625 w 3359150"/>
              <a:gd name="connsiteY36" fmla="*/ 838200 h 1133475"/>
              <a:gd name="connsiteX37" fmla="*/ 2794000 w 3359150"/>
              <a:gd name="connsiteY37" fmla="*/ 841375 h 1133475"/>
              <a:gd name="connsiteX38" fmla="*/ 2962275 w 3359150"/>
              <a:gd name="connsiteY38" fmla="*/ 841375 h 1133475"/>
              <a:gd name="connsiteX39" fmla="*/ 3060700 w 3359150"/>
              <a:gd name="connsiteY39" fmla="*/ 831850 h 1133475"/>
              <a:gd name="connsiteX40" fmla="*/ 3117850 w 3359150"/>
              <a:gd name="connsiteY40" fmla="*/ 815975 h 1133475"/>
              <a:gd name="connsiteX41" fmla="*/ 3159125 w 3359150"/>
              <a:gd name="connsiteY41" fmla="*/ 793750 h 1133475"/>
              <a:gd name="connsiteX42" fmla="*/ 3238500 w 3359150"/>
              <a:gd name="connsiteY42" fmla="*/ 727075 h 1133475"/>
              <a:gd name="connsiteX43" fmla="*/ 3279775 w 3359150"/>
              <a:gd name="connsiteY43" fmla="*/ 685800 h 1133475"/>
              <a:gd name="connsiteX44" fmla="*/ 3305175 w 3359150"/>
              <a:gd name="connsiteY44" fmla="*/ 660400 h 1133475"/>
              <a:gd name="connsiteX45" fmla="*/ 3324225 w 3359150"/>
              <a:gd name="connsiteY45" fmla="*/ 647700 h 1133475"/>
              <a:gd name="connsiteX46" fmla="*/ 3349625 w 3359150"/>
              <a:gd name="connsiteY46" fmla="*/ 650875 h 1133475"/>
              <a:gd name="connsiteX47" fmla="*/ 3359150 w 3359150"/>
              <a:gd name="connsiteY47" fmla="*/ 663575 h 1133475"/>
              <a:gd name="connsiteX48" fmla="*/ 3349625 w 3359150"/>
              <a:gd name="connsiteY48" fmla="*/ 711200 h 1133475"/>
              <a:gd name="connsiteX49" fmla="*/ 3317875 w 3359150"/>
              <a:gd name="connsiteY49" fmla="*/ 796925 h 1133475"/>
              <a:gd name="connsiteX50" fmla="*/ 3263900 w 3359150"/>
              <a:gd name="connsiteY50" fmla="*/ 895350 h 1133475"/>
              <a:gd name="connsiteX51" fmla="*/ 3209925 w 3359150"/>
              <a:gd name="connsiteY51" fmla="*/ 981075 h 1133475"/>
              <a:gd name="connsiteX52" fmla="*/ 3140075 w 3359150"/>
              <a:gd name="connsiteY52" fmla="*/ 1069975 h 1133475"/>
              <a:gd name="connsiteX53" fmla="*/ 3098800 w 3359150"/>
              <a:gd name="connsiteY53" fmla="*/ 1127125 h 1133475"/>
              <a:gd name="connsiteX54" fmla="*/ 2987675 w 3359150"/>
              <a:gd name="connsiteY54" fmla="*/ 1133475 h 1133475"/>
              <a:gd name="connsiteX55" fmla="*/ 2749550 w 3359150"/>
              <a:gd name="connsiteY55" fmla="*/ 1130300 h 1133475"/>
              <a:gd name="connsiteX56" fmla="*/ 2635250 w 3359150"/>
              <a:gd name="connsiteY56" fmla="*/ 1127125 h 1133475"/>
              <a:gd name="connsiteX57" fmla="*/ 2517775 w 3359150"/>
              <a:gd name="connsiteY57" fmla="*/ 1117600 h 1133475"/>
              <a:gd name="connsiteX58" fmla="*/ 2406650 w 3359150"/>
              <a:gd name="connsiteY58" fmla="*/ 1104900 h 1133475"/>
              <a:gd name="connsiteX59" fmla="*/ 2308225 w 3359150"/>
              <a:gd name="connsiteY59" fmla="*/ 1092200 h 1133475"/>
              <a:gd name="connsiteX60" fmla="*/ 2184400 w 3359150"/>
              <a:gd name="connsiteY60" fmla="*/ 1069975 h 1133475"/>
              <a:gd name="connsiteX61" fmla="*/ 2044700 w 3359150"/>
              <a:gd name="connsiteY61" fmla="*/ 1050925 h 1133475"/>
              <a:gd name="connsiteX62" fmla="*/ 1920875 w 3359150"/>
              <a:gd name="connsiteY62" fmla="*/ 1016000 h 1133475"/>
              <a:gd name="connsiteX63" fmla="*/ 1676400 w 3359150"/>
              <a:gd name="connsiteY63" fmla="*/ 94932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59150" h="1133475">
                <a:moveTo>
                  <a:pt x="1676400" y="949325"/>
                </a:moveTo>
                <a:lnTo>
                  <a:pt x="1397000" y="863600"/>
                </a:lnTo>
                <a:lnTo>
                  <a:pt x="1273175" y="822325"/>
                </a:lnTo>
                <a:lnTo>
                  <a:pt x="1120775" y="765175"/>
                </a:lnTo>
                <a:lnTo>
                  <a:pt x="946150" y="695325"/>
                </a:lnTo>
                <a:lnTo>
                  <a:pt x="765175" y="612775"/>
                </a:lnTo>
                <a:lnTo>
                  <a:pt x="625475" y="539750"/>
                </a:lnTo>
                <a:lnTo>
                  <a:pt x="488950" y="450850"/>
                </a:lnTo>
                <a:lnTo>
                  <a:pt x="358775" y="358775"/>
                </a:lnTo>
                <a:lnTo>
                  <a:pt x="241300" y="263525"/>
                </a:lnTo>
                <a:lnTo>
                  <a:pt x="136525" y="171450"/>
                </a:lnTo>
                <a:lnTo>
                  <a:pt x="57150" y="98425"/>
                </a:lnTo>
                <a:lnTo>
                  <a:pt x="12700" y="57150"/>
                </a:lnTo>
                <a:lnTo>
                  <a:pt x="0" y="38100"/>
                </a:lnTo>
                <a:lnTo>
                  <a:pt x="0" y="1905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53975" y="12700"/>
                </a:lnTo>
                <a:lnTo>
                  <a:pt x="158750" y="88900"/>
                </a:lnTo>
                <a:lnTo>
                  <a:pt x="269875" y="155575"/>
                </a:lnTo>
                <a:lnTo>
                  <a:pt x="419100" y="244475"/>
                </a:lnTo>
                <a:lnTo>
                  <a:pt x="549275" y="314325"/>
                </a:lnTo>
                <a:lnTo>
                  <a:pt x="666750" y="371475"/>
                </a:lnTo>
                <a:lnTo>
                  <a:pt x="800100" y="434975"/>
                </a:lnTo>
                <a:lnTo>
                  <a:pt x="933450" y="488950"/>
                </a:lnTo>
                <a:lnTo>
                  <a:pt x="1076325" y="546100"/>
                </a:lnTo>
                <a:lnTo>
                  <a:pt x="1212850" y="590550"/>
                </a:lnTo>
                <a:lnTo>
                  <a:pt x="1365250" y="638175"/>
                </a:lnTo>
                <a:lnTo>
                  <a:pt x="1520825" y="679450"/>
                </a:lnTo>
                <a:lnTo>
                  <a:pt x="1654175" y="714375"/>
                </a:lnTo>
                <a:lnTo>
                  <a:pt x="1749425" y="733425"/>
                </a:lnTo>
                <a:lnTo>
                  <a:pt x="1917700" y="765175"/>
                </a:lnTo>
                <a:lnTo>
                  <a:pt x="2120900" y="796925"/>
                </a:lnTo>
                <a:lnTo>
                  <a:pt x="2260600" y="812800"/>
                </a:lnTo>
                <a:lnTo>
                  <a:pt x="2397125" y="822325"/>
                </a:lnTo>
                <a:lnTo>
                  <a:pt x="2587625" y="838200"/>
                </a:lnTo>
                <a:lnTo>
                  <a:pt x="2794000" y="841375"/>
                </a:lnTo>
                <a:lnTo>
                  <a:pt x="2962275" y="841375"/>
                </a:lnTo>
                <a:lnTo>
                  <a:pt x="3060700" y="831850"/>
                </a:lnTo>
                <a:lnTo>
                  <a:pt x="3117850" y="815975"/>
                </a:lnTo>
                <a:lnTo>
                  <a:pt x="3159125" y="793750"/>
                </a:lnTo>
                <a:lnTo>
                  <a:pt x="3238500" y="727075"/>
                </a:lnTo>
                <a:lnTo>
                  <a:pt x="3279775" y="685800"/>
                </a:lnTo>
                <a:lnTo>
                  <a:pt x="3305175" y="660400"/>
                </a:lnTo>
                <a:lnTo>
                  <a:pt x="3324225" y="647700"/>
                </a:lnTo>
                <a:lnTo>
                  <a:pt x="3349625" y="650875"/>
                </a:lnTo>
                <a:lnTo>
                  <a:pt x="3359150" y="663575"/>
                </a:lnTo>
                <a:lnTo>
                  <a:pt x="3349625" y="711200"/>
                </a:lnTo>
                <a:lnTo>
                  <a:pt x="3317875" y="796925"/>
                </a:lnTo>
                <a:lnTo>
                  <a:pt x="3263900" y="895350"/>
                </a:lnTo>
                <a:lnTo>
                  <a:pt x="3209925" y="981075"/>
                </a:lnTo>
                <a:lnTo>
                  <a:pt x="3140075" y="1069975"/>
                </a:lnTo>
                <a:lnTo>
                  <a:pt x="3098800" y="1127125"/>
                </a:lnTo>
                <a:lnTo>
                  <a:pt x="2987675" y="1133475"/>
                </a:lnTo>
                <a:lnTo>
                  <a:pt x="2749550" y="1130300"/>
                </a:lnTo>
                <a:lnTo>
                  <a:pt x="2635250" y="1127125"/>
                </a:lnTo>
                <a:lnTo>
                  <a:pt x="2517775" y="1117600"/>
                </a:lnTo>
                <a:lnTo>
                  <a:pt x="2406650" y="1104900"/>
                </a:lnTo>
                <a:lnTo>
                  <a:pt x="2308225" y="1092200"/>
                </a:lnTo>
                <a:lnTo>
                  <a:pt x="2184400" y="1069975"/>
                </a:lnTo>
                <a:lnTo>
                  <a:pt x="2044700" y="1050925"/>
                </a:lnTo>
                <a:lnTo>
                  <a:pt x="1920875" y="1016000"/>
                </a:lnTo>
                <a:lnTo>
                  <a:pt x="1676400" y="949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7ED701-050E-496B-BE9D-B17C83AD3BA7}"/>
              </a:ext>
            </a:extLst>
          </p:cNvPr>
          <p:cNvSpPr/>
          <p:nvPr/>
        </p:nvSpPr>
        <p:spPr>
          <a:xfrm>
            <a:off x="3608388" y="2824163"/>
            <a:ext cx="3484562" cy="649287"/>
          </a:xfrm>
          <a:custGeom>
            <a:avLst/>
            <a:gdLst>
              <a:gd name="connsiteX0" fmla="*/ 1680519 w 3484605"/>
              <a:gd name="connsiteY0" fmla="*/ 476617 h 649612"/>
              <a:gd name="connsiteX1" fmla="*/ 1267450 w 3484605"/>
              <a:gd name="connsiteY1" fmla="*/ 526044 h 649612"/>
              <a:gd name="connsiteX2" fmla="*/ 942644 w 3484605"/>
              <a:gd name="connsiteY2" fmla="*/ 568410 h 649612"/>
              <a:gd name="connsiteX3" fmla="*/ 783771 w 3484605"/>
              <a:gd name="connsiteY3" fmla="*/ 593124 h 649612"/>
              <a:gd name="connsiteX4" fmla="*/ 515453 w 3484605"/>
              <a:gd name="connsiteY4" fmla="*/ 631959 h 649612"/>
              <a:gd name="connsiteX5" fmla="*/ 391886 w 3484605"/>
              <a:gd name="connsiteY5" fmla="*/ 646081 h 649612"/>
              <a:gd name="connsiteX6" fmla="*/ 349520 w 3484605"/>
              <a:gd name="connsiteY6" fmla="*/ 649612 h 649612"/>
              <a:gd name="connsiteX7" fmla="*/ 310684 w 3484605"/>
              <a:gd name="connsiteY7" fmla="*/ 646081 h 649612"/>
              <a:gd name="connsiteX8" fmla="*/ 180056 w 3484605"/>
              <a:gd name="connsiteY8" fmla="*/ 617837 h 649612"/>
              <a:gd name="connsiteX9" fmla="*/ 0 w 3484605"/>
              <a:gd name="connsiteY9" fmla="*/ 561349 h 649612"/>
              <a:gd name="connsiteX10" fmla="*/ 31774 w 3484605"/>
              <a:gd name="connsiteY10" fmla="*/ 409538 h 649612"/>
              <a:gd name="connsiteX11" fmla="*/ 176525 w 3484605"/>
              <a:gd name="connsiteY11" fmla="*/ 434251 h 649612"/>
              <a:gd name="connsiteX12" fmla="*/ 310684 w 3484605"/>
              <a:gd name="connsiteY12" fmla="*/ 448373 h 649612"/>
              <a:gd name="connsiteX13" fmla="*/ 430721 w 3484605"/>
              <a:gd name="connsiteY13" fmla="*/ 448373 h 649612"/>
              <a:gd name="connsiteX14" fmla="*/ 621368 w 3484605"/>
              <a:gd name="connsiteY14" fmla="*/ 430721 h 649612"/>
              <a:gd name="connsiteX15" fmla="*/ 935583 w 3484605"/>
              <a:gd name="connsiteY15" fmla="*/ 391885 h 649612"/>
              <a:gd name="connsiteX16" fmla="*/ 1376896 w 3484605"/>
              <a:gd name="connsiteY16" fmla="*/ 335397 h 649612"/>
              <a:gd name="connsiteX17" fmla="*/ 1924124 w 3484605"/>
              <a:gd name="connsiteY17" fmla="*/ 261257 h 649612"/>
              <a:gd name="connsiteX18" fmla="*/ 2323070 w 3484605"/>
              <a:gd name="connsiteY18" fmla="*/ 201238 h 649612"/>
              <a:gd name="connsiteX19" fmla="*/ 2644346 w 3484605"/>
              <a:gd name="connsiteY19" fmla="*/ 141220 h 649612"/>
              <a:gd name="connsiteX20" fmla="*/ 2767913 w 3484605"/>
              <a:gd name="connsiteY20" fmla="*/ 112976 h 649612"/>
              <a:gd name="connsiteX21" fmla="*/ 2852646 w 3484605"/>
              <a:gd name="connsiteY21" fmla="*/ 70610 h 649612"/>
              <a:gd name="connsiteX22" fmla="*/ 2933847 w 3484605"/>
              <a:gd name="connsiteY22" fmla="*/ 35305 h 649612"/>
              <a:gd name="connsiteX23" fmla="*/ 3000927 w 3484605"/>
              <a:gd name="connsiteY23" fmla="*/ 10591 h 649612"/>
              <a:gd name="connsiteX24" fmla="*/ 3039762 w 3484605"/>
              <a:gd name="connsiteY24" fmla="*/ 0 h 649612"/>
              <a:gd name="connsiteX25" fmla="*/ 3078598 w 3484605"/>
              <a:gd name="connsiteY25" fmla="*/ 0 h 649612"/>
              <a:gd name="connsiteX26" fmla="*/ 3145677 w 3484605"/>
              <a:gd name="connsiteY26" fmla="*/ 7061 h 649612"/>
              <a:gd name="connsiteX27" fmla="*/ 3244531 w 3484605"/>
              <a:gd name="connsiteY27" fmla="*/ 28244 h 649612"/>
              <a:gd name="connsiteX28" fmla="*/ 3311611 w 3484605"/>
              <a:gd name="connsiteY28" fmla="*/ 45896 h 649612"/>
              <a:gd name="connsiteX29" fmla="*/ 3375160 w 3484605"/>
              <a:gd name="connsiteY29" fmla="*/ 70610 h 649612"/>
              <a:gd name="connsiteX30" fmla="*/ 3435178 w 3484605"/>
              <a:gd name="connsiteY30" fmla="*/ 105915 h 649612"/>
              <a:gd name="connsiteX31" fmla="*/ 3459892 w 3484605"/>
              <a:gd name="connsiteY31" fmla="*/ 127098 h 649612"/>
              <a:gd name="connsiteX32" fmla="*/ 3477544 w 3484605"/>
              <a:gd name="connsiteY32" fmla="*/ 148281 h 649612"/>
              <a:gd name="connsiteX33" fmla="*/ 3484605 w 3484605"/>
              <a:gd name="connsiteY33" fmla="*/ 169464 h 649612"/>
              <a:gd name="connsiteX34" fmla="*/ 3484605 w 3484605"/>
              <a:gd name="connsiteY34" fmla="*/ 201238 h 649612"/>
              <a:gd name="connsiteX35" fmla="*/ 3470483 w 3484605"/>
              <a:gd name="connsiteY35" fmla="*/ 225952 h 649612"/>
              <a:gd name="connsiteX36" fmla="*/ 3428117 w 3484605"/>
              <a:gd name="connsiteY36" fmla="*/ 268318 h 649612"/>
              <a:gd name="connsiteX37" fmla="*/ 3385751 w 3484605"/>
              <a:gd name="connsiteY37" fmla="*/ 293031 h 649612"/>
              <a:gd name="connsiteX38" fmla="*/ 3216287 w 3484605"/>
              <a:gd name="connsiteY38" fmla="*/ 300092 h 649612"/>
              <a:gd name="connsiteX39" fmla="*/ 3032701 w 3484605"/>
              <a:gd name="connsiteY39" fmla="*/ 314214 h 649612"/>
              <a:gd name="connsiteX40" fmla="*/ 2803219 w 3484605"/>
              <a:gd name="connsiteY40" fmla="*/ 342458 h 649612"/>
              <a:gd name="connsiteX41" fmla="*/ 2538431 w 3484605"/>
              <a:gd name="connsiteY41" fmla="*/ 370702 h 649612"/>
              <a:gd name="connsiteX42" fmla="*/ 2259521 w 3484605"/>
              <a:gd name="connsiteY42" fmla="*/ 406007 h 649612"/>
              <a:gd name="connsiteX43" fmla="*/ 1680519 w 3484605"/>
              <a:gd name="connsiteY43" fmla="*/ 476617 h 64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84605" h="649612">
                <a:moveTo>
                  <a:pt x="1680519" y="476617"/>
                </a:moveTo>
                <a:lnTo>
                  <a:pt x="1267450" y="526044"/>
                </a:lnTo>
                <a:lnTo>
                  <a:pt x="942644" y="568410"/>
                </a:lnTo>
                <a:lnTo>
                  <a:pt x="783771" y="593124"/>
                </a:lnTo>
                <a:lnTo>
                  <a:pt x="515453" y="631959"/>
                </a:lnTo>
                <a:lnTo>
                  <a:pt x="391886" y="646081"/>
                </a:lnTo>
                <a:lnTo>
                  <a:pt x="349520" y="649612"/>
                </a:lnTo>
                <a:lnTo>
                  <a:pt x="310684" y="646081"/>
                </a:lnTo>
                <a:lnTo>
                  <a:pt x="180056" y="617837"/>
                </a:lnTo>
                <a:lnTo>
                  <a:pt x="0" y="561349"/>
                </a:lnTo>
                <a:lnTo>
                  <a:pt x="31774" y="409538"/>
                </a:lnTo>
                <a:lnTo>
                  <a:pt x="176525" y="434251"/>
                </a:lnTo>
                <a:lnTo>
                  <a:pt x="310684" y="448373"/>
                </a:lnTo>
                <a:lnTo>
                  <a:pt x="430721" y="448373"/>
                </a:lnTo>
                <a:lnTo>
                  <a:pt x="621368" y="430721"/>
                </a:lnTo>
                <a:lnTo>
                  <a:pt x="935583" y="391885"/>
                </a:lnTo>
                <a:lnTo>
                  <a:pt x="1376896" y="335397"/>
                </a:lnTo>
                <a:lnTo>
                  <a:pt x="1924124" y="261257"/>
                </a:lnTo>
                <a:lnTo>
                  <a:pt x="2323070" y="201238"/>
                </a:lnTo>
                <a:lnTo>
                  <a:pt x="2644346" y="141220"/>
                </a:lnTo>
                <a:lnTo>
                  <a:pt x="2767913" y="112976"/>
                </a:lnTo>
                <a:lnTo>
                  <a:pt x="2852646" y="70610"/>
                </a:lnTo>
                <a:lnTo>
                  <a:pt x="2933847" y="35305"/>
                </a:lnTo>
                <a:lnTo>
                  <a:pt x="3000927" y="10591"/>
                </a:lnTo>
                <a:lnTo>
                  <a:pt x="3039762" y="0"/>
                </a:lnTo>
                <a:lnTo>
                  <a:pt x="3078598" y="0"/>
                </a:lnTo>
                <a:lnTo>
                  <a:pt x="3145677" y="7061"/>
                </a:lnTo>
                <a:lnTo>
                  <a:pt x="3244531" y="28244"/>
                </a:lnTo>
                <a:lnTo>
                  <a:pt x="3311611" y="45896"/>
                </a:lnTo>
                <a:lnTo>
                  <a:pt x="3375160" y="70610"/>
                </a:lnTo>
                <a:lnTo>
                  <a:pt x="3435178" y="105915"/>
                </a:lnTo>
                <a:lnTo>
                  <a:pt x="3459892" y="127098"/>
                </a:lnTo>
                <a:lnTo>
                  <a:pt x="3477544" y="148281"/>
                </a:lnTo>
                <a:lnTo>
                  <a:pt x="3484605" y="169464"/>
                </a:lnTo>
                <a:lnTo>
                  <a:pt x="3484605" y="201238"/>
                </a:lnTo>
                <a:lnTo>
                  <a:pt x="3470483" y="225952"/>
                </a:lnTo>
                <a:lnTo>
                  <a:pt x="3428117" y="268318"/>
                </a:lnTo>
                <a:lnTo>
                  <a:pt x="3385751" y="293031"/>
                </a:lnTo>
                <a:lnTo>
                  <a:pt x="3216287" y="300092"/>
                </a:lnTo>
                <a:lnTo>
                  <a:pt x="3032701" y="314214"/>
                </a:lnTo>
                <a:lnTo>
                  <a:pt x="2803219" y="342458"/>
                </a:lnTo>
                <a:lnTo>
                  <a:pt x="2538431" y="370702"/>
                </a:lnTo>
                <a:lnTo>
                  <a:pt x="2259521" y="406007"/>
                </a:lnTo>
                <a:lnTo>
                  <a:pt x="1680519" y="47661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C518625-3059-4937-AB3C-0F0D0B0F3070}"/>
              </a:ext>
            </a:extLst>
          </p:cNvPr>
          <p:cNvSpPr/>
          <p:nvPr/>
        </p:nvSpPr>
        <p:spPr>
          <a:xfrm>
            <a:off x="4176713" y="4191000"/>
            <a:ext cx="2498725" cy="1281113"/>
          </a:xfrm>
          <a:custGeom>
            <a:avLst/>
            <a:gdLst>
              <a:gd name="connsiteX0" fmla="*/ 1069521 w 2498271"/>
              <a:gd name="connsiteY0" fmla="*/ 299357 h 1281793"/>
              <a:gd name="connsiteX1" fmla="*/ 704850 w 2498271"/>
              <a:gd name="connsiteY1" fmla="*/ 334736 h 1281793"/>
              <a:gd name="connsiteX2" fmla="*/ 470807 w 2498271"/>
              <a:gd name="connsiteY2" fmla="*/ 361950 h 1281793"/>
              <a:gd name="connsiteX3" fmla="*/ 302078 w 2498271"/>
              <a:gd name="connsiteY3" fmla="*/ 381000 h 1281793"/>
              <a:gd name="connsiteX4" fmla="*/ 84364 w 2498271"/>
              <a:gd name="connsiteY4" fmla="*/ 410936 h 1281793"/>
              <a:gd name="connsiteX5" fmla="*/ 0 w 2498271"/>
              <a:gd name="connsiteY5" fmla="*/ 258536 h 1281793"/>
              <a:gd name="connsiteX6" fmla="*/ 141514 w 2498271"/>
              <a:gd name="connsiteY6" fmla="*/ 236764 h 1281793"/>
              <a:gd name="connsiteX7" fmla="*/ 438150 w 2498271"/>
              <a:gd name="connsiteY7" fmla="*/ 195943 h 1281793"/>
              <a:gd name="connsiteX8" fmla="*/ 707571 w 2498271"/>
              <a:gd name="connsiteY8" fmla="*/ 163286 h 1281793"/>
              <a:gd name="connsiteX9" fmla="*/ 1012371 w 2498271"/>
              <a:gd name="connsiteY9" fmla="*/ 133350 h 1281793"/>
              <a:gd name="connsiteX10" fmla="*/ 1279071 w 2498271"/>
              <a:gd name="connsiteY10" fmla="*/ 111579 h 1281793"/>
              <a:gd name="connsiteX11" fmla="*/ 1431471 w 2498271"/>
              <a:gd name="connsiteY11" fmla="*/ 97971 h 1281793"/>
              <a:gd name="connsiteX12" fmla="*/ 1646464 w 2498271"/>
              <a:gd name="connsiteY12" fmla="*/ 87086 h 1281793"/>
              <a:gd name="connsiteX13" fmla="*/ 1994807 w 2498271"/>
              <a:gd name="connsiteY13" fmla="*/ 68036 h 1281793"/>
              <a:gd name="connsiteX14" fmla="*/ 2038350 w 2498271"/>
              <a:gd name="connsiteY14" fmla="*/ 48986 h 1281793"/>
              <a:gd name="connsiteX15" fmla="*/ 2147207 w 2498271"/>
              <a:gd name="connsiteY15" fmla="*/ 0 h 1281793"/>
              <a:gd name="connsiteX16" fmla="*/ 2174421 w 2498271"/>
              <a:gd name="connsiteY16" fmla="*/ 8164 h 1281793"/>
              <a:gd name="connsiteX17" fmla="*/ 2231571 w 2498271"/>
              <a:gd name="connsiteY17" fmla="*/ 40821 h 1281793"/>
              <a:gd name="connsiteX18" fmla="*/ 2291443 w 2498271"/>
              <a:gd name="connsiteY18" fmla="*/ 81643 h 1281793"/>
              <a:gd name="connsiteX19" fmla="*/ 2370364 w 2498271"/>
              <a:gd name="connsiteY19" fmla="*/ 146957 h 1281793"/>
              <a:gd name="connsiteX20" fmla="*/ 2465614 w 2498271"/>
              <a:gd name="connsiteY20" fmla="*/ 239486 h 1281793"/>
              <a:gd name="connsiteX21" fmla="*/ 2487386 w 2498271"/>
              <a:gd name="connsiteY21" fmla="*/ 277586 h 1281793"/>
              <a:gd name="connsiteX22" fmla="*/ 2498271 w 2498271"/>
              <a:gd name="connsiteY22" fmla="*/ 304800 h 1281793"/>
              <a:gd name="connsiteX23" fmla="*/ 2498271 w 2498271"/>
              <a:gd name="connsiteY23" fmla="*/ 326571 h 1281793"/>
              <a:gd name="connsiteX24" fmla="*/ 2490107 w 2498271"/>
              <a:gd name="connsiteY24" fmla="*/ 348343 h 1281793"/>
              <a:gd name="connsiteX25" fmla="*/ 2476500 w 2498271"/>
              <a:gd name="connsiteY25" fmla="*/ 370114 h 1281793"/>
              <a:gd name="connsiteX26" fmla="*/ 2435678 w 2498271"/>
              <a:gd name="connsiteY26" fmla="*/ 394607 h 1281793"/>
              <a:gd name="connsiteX27" fmla="*/ 2403021 w 2498271"/>
              <a:gd name="connsiteY27" fmla="*/ 427264 h 1281793"/>
              <a:gd name="connsiteX28" fmla="*/ 2378528 w 2498271"/>
              <a:gd name="connsiteY28" fmla="*/ 457200 h 1281793"/>
              <a:gd name="connsiteX29" fmla="*/ 2348593 w 2498271"/>
              <a:gd name="connsiteY29" fmla="*/ 533400 h 1281793"/>
              <a:gd name="connsiteX30" fmla="*/ 2264228 w 2498271"/>
              <a:gd name="connsiteY30" fmla="*/ 753836 h 1281793"/>
              <a:gd name="connsiteX31" fmla="*/ 2220686 w 2498271"/>
              <a:gd name="connsiteY31" fmla="*/ 865414 h 1281793"/>
              <a:gd name="connsiteX32" fmla="*/ 2171700 w 2498271"/>
              <a:gd name="connsiteY32" fmla="*/ 1012371 h 1281793"/>
              <a:gd name="connsiteX33" fmla="*/ 2071007 w 2498271"/>
              <a:gd name="connsiteY33" fmla="*/ 1281793 h 1281793"/>
              <a:gd name="connsiteX34" fmla="*/ 1861457 w 2498271"/>
              <a:gd name="connsiteY34" fmla="*/ 1273629 h 1281793"/>
              <a:gd name="connsiteX35" fmla="*/ 1891393 w 2498271"/>
              <a:gd name="connsiteY35" fmla="*/ 1159329 h 1281793"/>
              <a:gd name="connsiteX36" fmla="*/ 1981200 w 2498271"/>
              <a:gd name="connsiteY36" fmla="*/ 816429 h 1281793"/>
              <a:gd name="connsiteX37" fmla="*/ 2043793 w 2498271"/>
              <a:gd name="connsiteY37" fmla="*/ 555171 h 1281793"/>
              <a:gd name="connsiteX38" fmla="*/ 2079171 w 2498271"/>
              <a:gd name="connsiteY38" fmla="*/ 386443 h 1281793"/>
              <a:gd name="connsiteX39" fmla="*/ 2084614 w 2498271"/>
              <a:gd name="connsiteY39" fmla="*/ 332014 h 1281793"/>
              <a:gd name="connsiteX40" fmla="*/ 2084614 w 2498271"/>
              <a:gd name="connsiteY40" fmla="*/ 307521 h 1281793"/>
              <a:gd name="connsiteX41" fmla="*/ 2084614 w 2498271"/>
              <a:gd name="connsiteY41" fmla="*/ 288471 h 1281793"/>
              <a:gd name="connsiteX42" fmla="*/ 2081893 w 2498271"/>
              <a:gd name="connsiteY42" fmla="*/ 274864 h 1281793"/>
              <a:gd name="connsiteX43" fmla="*/ 2073728 w 2498271"/>
              <a:gd name="connsiteY43" fmla="*/ 263979 h 1281793"/>
              <a:gd name="connsiteX44" fmla="*/ 2060121 w 2498271"/>
              <a:gd name="connsiteY44" fmla="*/ 253093 h 1281793"/>
              <a:gd name="connsiteX45" fmla="*/ 2038350 w 2498271"/>
              <a:gd name="connsiteY45" fmla="*/ 244929 h 1281793"/>
              <a:gd name="connsiteX46" fmla="*/ 1962150 w 2498271"/>
              <a:gd name="connsiteY46" fmla="*/ 244929 h 1281793"/>
              <a:gd name="connsiteX47" fmla="*/ 1700893 w 2498271"/>
              <a:gd name="connsiteY47" fmla="*/ 255814 h 1281793"/>
              <a:gd name="connsiteX48" fmla="*/ 1374321 w 2498271"/>
              <a:gd name="connsiteY48" fmla="*/ 274864 h 1281793"/>
              <a:gd name="connsiteX49" fmla="*/ 1069521 w 2498271"/>
              <a:gd name="connsiteY49" fmla="*/ 299357 h 12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98271" h="1281793">
                <a:moveTo>
                  <a:pt x="1069521" y="299357"/>
                </a:moveTo>
                <a:lnTo>
                  <a:pt x="704850" y="334736"/>
                </a:lnTo>
                <a:lnTo>
                  <a:pt x="470807" y="361950"/>
                </a:lnTo>
                <a:lnTo>
                  <a:pt x="302078" y="381000"/>
                </a:lnTo>
                <a:lnTo>
                  <a:pt x="84364" y="410936"/>
                </a:lnTo>
                <a:lnTo>
                  <a:pt x="0" y="258536"/>
                </a:lnTo>
                <a:lnTo>
                  <a:pt x="141514" y="236764"/>
                </a:lnTo>
                <a:lnTo>
                  <a:pt x="438150" y="195943"/>
                </a:lnTo>
                <a:lnTo>
                  <a:pt x="707571" y="163286"/>
                </a:lnTo>
                <a:lnTo>
                  <a:pt x="1012371" y="133350"/>
                </a:lnTo>
                <a:lnTo>
                  <a:pt x="1279071" y="111579"/>
                </a:lnTo>
                <a:lnTo>
                  <a:pt x="1431471" y="97971"/>
                </a:lnTo>
                <a:lnTo>
                  <a:pt x="1646464" y="87086"/>
                </a:lnTo>
                <a:lnTo>
                  <a:pt x="1994807" y="68036"/>
                </a:lnTo>
                <a:lnTo>
                  <a:pt x="2038350" y="48986"/>
                </a:lnTo>
                <a:lnTo>
                  <a:pt x="2147207" y="0"/>
                </a:lnTo>
                <a:lnTo>
                  <a:pt x="2174421" y="8164"/>
                </a:lnTo>
                <a:lnTo>
                  <a:pt x="2231571" y="40821"/>
                </a:lnTo>
                <a:lnTo>
                  <a:pt x="2291443" y="81643"/>
                </a:lnTo>
                <a:lnTo>
                  <a:pt x="2370364" y="146957"/>
                </a:lnTo>
                <a:lnTo>
                  <a:pt x="2465614" y="239486"/>
                </a:lnTo>
                <a:lnTo>
                  <a:pt x="2487386" y="277586"/>
                </a:lnTo>
                <a:lnTo>
                  <a:pt x="2498271" y="304800"/>
                </a:lnTo>
                <a:lnTo>
                  <a:pt x="2498271" y="326571"/>
                </a:lnTo>
                <a:lnTo>
                  <a:pt x="2490107" y="348343"/>
                </a:lnTo>
                <a:lnTo>
                  <a:pt x="2476500" y="370114"/>
                </a:lnTo>
                <a:lnTo>
                  <a:pt x="2435678" y="394607"/>
                </a:lnTo>
                <a:lnTo>
                  <a:pt x="2403021" y="427264"/>
                </a:lnTo>
                <a:lnTo>
                  <a:pt x="2378528" y="457200"/>
                </a:lnTo>
                <a:lnTo>
                  <a:pt x="2348593" y="533400"/>
                </a:lnTo>
                <a:lnTo>
                  <a:pt x="2264228" y="753836"/>
                </a:lnTo>
                <a:lnTo>
                  <a:pt x="2220686" y="865414"/>
                </a:lnTo>
                <a:lnTo>
                  <a:pt x="2171700" y="1012371"/>
                </a:lnTo>
                <a:lnTo>
                  <a:pt x="2071007" y="1281793"/>
                </a:lnTo>
                <a:lnTo>
                  <a:pt x="1861457" y="1273629"/>
                </a:lnTo>
                <a:lnTo>
                  <a:pt x="1891393" y="1159329"/>
                </a:lnTo>
                <a:lnTo>
                  <a:pt x="1981200" y="816429"/>
                </a:lnTo>
                <a:lnTo>
                  <a:pt x="2043793" y="555171"/>
                </a:lnTo>
                <a:lnTo>
                  <a:pt x="2079171" y="386443"/>
                </a:lnTo>
                <a:lnTo>
                  <a:pt x="2084614" y="332014"/>
                </a:lnTo>
                <a:lnTo>
                  <a:pt x="2084614" y="307521"/>
                </a:lnTo>
                <a:lnTo>
                  <a:pt x="2084614" y="288471"/>
                </a:lnTo>
                <a:lnTo>
                  <a:pt x="2081893" y="274864"/>
                </a:lnTo>
                <a:lnTo>
                  <a:pt x="2073728" y="263979"/>
                </a:lnTo>
                <a:lnTo>
                  <a:pt x="2060121" y="253093"/>
                </a:lnTo>
                <a:lnTo>
                  <a:pt x="2038350" y="244929"/>
                </a:lnTo>
                <a:lnTo>
                  <a:pt x="1962150" y="244929"/>
                </a:lnTo>
                <a:lnTo>
                  <a:pt x="1700893" y="255814"/>
                </a:lnTo>
                <a:lnTo>
                  <a:pt x="1374321" y="274864"/>
                </a:lnTo>
                <a:lnTo>
                  <a:pt x="1069521" y="2993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FD78162-6D0F-4334-B7C3-374FDA1A0FC7}"/>
              </a:ext>
            </a:extLst>
          </p:cNvPr>
          <p:cNvSpPr/>
          <p:nvPr/>
        </p:nvSpPr>
        <p:spPr>
          <a:xfrm>
            <a:off x="4357688" y="5370513"/>
            <a:ext cx="2038350" cy="365125"/>
          </a:xfrm>
          <a:custGeom>
            <a:avLst/>
            <a:gdLst>
              <a:gd name="connsiteX0" fmla="*/ 847725 w 2038350"/>
              <a:gd name="connsiteY0" fmla="*/ 273844 h 366712"/>
              <a:gd name="connsiteX1" fmla="*/ 500062 w 2038350"/>
              <a:gd name="connsiteY1" fmla="*/ 307181 h 366712"/>
              <a:gd name="connsiteX2" fmla="*/ 285750 w 2038350"/>
              <a:gd name="connsiteY2" fmla="*/ 335756 h 366712"/>
              <a:gd name="connsiteX3" fmla="*/ 45243 w 2038350"/>
              <a:gd name="connsiteY3" fmla="*/ 366712 h 366712"/>
              <a:gd name="connsiteX4" fmla="*/ 0 w 2038350"/>
              <a:gd name="connsiteY4" fmla="*/ 188119 h 366712"/>
              <a:gd name="connsiteX5" fmla="*/ 233362 w 2038350"/>
              <a:gd name="connsiteY5" fmla="*/ 166687 h 366712"/>
              <a:gd name="connsiteX6" fmla="*/ 659606 w 2038350"/>
              <a:gd name="connsiteY6" fmla="*/ 119062 h 366712"/>
              <a:gd name="connsiteX7" fmla="*/ 1166812 w 2038350"/>
              <a:gd name="connsiteY7" fmla="*/ 64294 h 366712"/>
              <a:gd name="connsiteX8" fmla="*/ 1714500 w 2038350"/>
              <a:gd name="connsiteY8" fmla="*/ 0 h 366712"/>
              <a:gd name="connsiteX9" fmla="*/ 1928812 w 2038350"/>
              <a:gd name="connsiteY9" fmla="*/ 0 h 366712"/>
              <a:gd name="connsiteX10" fmla="*/ 1964531 w 2038350"/>
              <a:gd name="connsiteY10" fmla="*/ 28575 h 366712"/>
              <a:gd name="connsiteX11" fmla="*/ 2005012 w 2038350"/>
              <a:gd name="connsiteY11" fmla="*/ 61912 h 366712"/>
              <a:gd name="connsiteX12" fmla="*/ 2024062 w 2038350"/>
              <a:gd name="connsiteY12" fmla="*/ 83344 h 366712"/>
              <a:gd name="connsiteX13" fmla="*/ 2038350 w 2038350"/>
              <a:gd name="connsiteY13" fmla="*/ 109537 h 366712"/>
              <a:gd name="connsiteX14" fmla="*/ 2038350 w 2038350"/>
              <a:gd name="connsiteY14" fmla="*/ 128587 h 366712"/>
              <a:gd name="connsiteX15" fmla="*/ 2038350 w 2038350"/>
              <a:gd name="connsiteY15" fmla="*/ 152400 h 366712"/>
              <a:gd name="connsiteX16" fmla="*/ 2016918 w 2038350"/>
              <a:gd name="connsiteY16" fmla="*/ 180975 h 366712"/>
              <a:gd name="connsiteX17" fmla="*/ 1983581 w 2038350"/>
              <a:gd name="connsiteY17" fmla="*/ 204787 h 366712"/>
              <a:gd name="connsiteX18" fmla="*/ 1938337 w 2038350"/>
              <a:gd name="connsiteY18" fmla="*/ 223837 h 366712"/>
              <a:gd name="connsiteX19" fmla="*/ 1883568 w 2038350"/>
              <a:gd name="connsiteY19" fmla="*/ 228600 h 366712"/>
              <a:gd name="connsiteX20" fmla="*/ 1693068 w 2038350"/>
              <a:gd name="connsiteY20" fmla="*/ 226219 h 366712"/>
              <a:gd name="connsiteX21" fmla="*/ 1512093 w 2038350"/>
              <a:gd name="connsiteY21" fmla="*/ 235744 h 366712"/>
              <a:gd name="connsiteX22" fmla="*/ 1297781 w 2038350"/>
              <a:gd name="connsiteY22" fmla="*/ 242887 h 366712"/>
              <a:gd name="connsiteX23" fmla="*/ 1052512 w 2038350"/>
              <a:gd name="connsiteY23" fmla="*/ 259556 h 366712"/>
              <a:gd name="connsiteX24" fmla="*/ 847725 w 2038350"/>
              <a:gd name="connsiteY24" fmla="*/ 27384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38350" h="366712">
                <a:moveTo>
                  <a:pt x="847725" y="273844"/>
                </a:moveTo>
                <a:lnTo>
                  <a:pt x="500062" y="307181"/>
                </a:lnTo>
                <a:lnTo>
                  <a:pt x="285750" y="335756"/>
                </a:lnTo>
                <a:lnTo>
                  <a:pt x="45243" y="366712"/>
                </a:lnTo>
                <a:lnTo>
                  <a:pt x="0" y="188119"/>
                </a:lnTo>
                <a:lnTo>
                  <a:pt x="233362" y="166687"/>
                </a:lnTo>
                <a:lnTo>
                  <a:pt x="659606" y="119062"/>
                </a:lnTo>
                <a:lnTo>
                  <a:pt x="1166812" y="64294"/>
                </a:lnTo>
                <a:lnTo>
                  <a:pt x="1714500" y="0"/>
                </a:lnTo>
                <a:lnTo>
                  <a:pt x="1928812" y="0"/>
                </a:lnTo>
                <a:lnTo>
                  <a:pt x="1964531" y="28575"/>
                </a:lnTo>
                <a:lnTo>
                  <a:pt x="2005012" y="61912"/>
                </a:lnTo>
                <a:lnTo>
                  <a:pt x="2024062" y="83344"/>
                </a:lnTo>
                <a:lnTo>
                  <a:pt x="2038350" y="109537"/>
                </a:lnTo>
                <a:lnTo>
                  <a:pt x="2038350" y="128587"/>
                </a:lnTo>
                <a:lnTo>
                  <a:pt x="2038350" y="152400"/>
                </a:lnTo>
                <a:lnTo>
                  <a:pt x="2016918" y="180975"/>
                </a:lnTo>
                <a:lnTo>
                  <a:pt x="1983581" y="204787"/>
                </a:lnTo>
                <a:lnTo>
                  <a:pt x="1938337" y="223837"/>
                </a:lnTo>
                <a:lnTo>
                  <a:pt x="1883568" y="228600"/>
                </a:lnTo>
                <a:lnTo>
                  <a:pt x="1693068" y="226219"/>
                </a:lnTo>
                <a:lnTo>
                  <a:pt x="1512093" y="235744"/>
                </a:lnTo>
                <a:lnTo>
                  <a:pt x="1297781" y="242887"/>
                </a:lnTo>
                <a:lnTo>
                  <a:pt x="1052512" y="259556"/>
                </a:lnTo>
                <a:lnTo>
                  <a:pt x="847725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593534-17F5-4696-B115-79E21D008671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06538"/>
            <a:ext cx="4440237" cy="4452937"/>
            <a:chOff x="2805113" y="1658938"/>
            <a:chExt cx="4440237" cy="44529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FD3C1457-AA4C-4DE9-A8FB-D12E49093F54}"/>
                </a:ext>
              </a:extLst>
            </p:cNvPr>
            <p:cNvSpPr/>
            <p:nvPr/>
          </p:nvSpPr>
          <p:spPr>
            <a:xfrm>
              <a:off x="3805238" y="16589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C99A3D71-4A2D-47E2-94BA-94D7846FCB72}"/>
                </a:ext>
              </a:extLst>
            </p:cNvPr>
            <p:cNvSpPr/>
            <p:nvPr/>
          </p:nvSpPr>
          <p:spPr>
            <a:xfrm>
              <a:off x="4043363" y="44910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E812AFD6-3295-4CF9-B815-F36781A8A84E}"/>
                </a:ext>
              </a:extLst>
            </p:cNvPr>
            <p:cNvSpPr/>
            <p:nvPr/>
          </p:nvSpPr>
          <p:spPr>
            <a:xfrm rot="16200000">
              <a:off x="1692276" y="33432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FB334FE7-C2B2-4E07-A4D1-ED9184D9420F}"/>
                </a:ext>
              </a:extLst>
            </p:cNvPr>
            <p:cNvSpPr/>
            <p:nvPr/>
          </p:nvSpPr>
          <p:spPr>
            <a:xfrm>
              <a:off x="3760788" y="29765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E6FC9FB3-83DE-43CA-88A3-1150549A6E5A}"/>
                </a:ext>
              </a:extLst>
            </p:cNvPr>
            <p:cNvSpPr/>
            <p:nvPr/>
          </p:nvSpPr>
          <p:spPr>
            <a:xfrm>
              <a:off x="4329113" y="43434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4C29B12-39FF-4D1B-9AEE-FBA061FB8A35}"/>
                </a:ext>
              </a:extLst>
            </p:cNvPr>
            <p:cNvSpPr/>
            <p:nvPr/>
          </p:nvSpPr>
          <p:spPr>
            <a:xfrm>
              <a:off x="4510088" y="55229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FEF9F65-C665-474F-A038-DFC3ADD2F575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5B83FB13-4F38-4FFC-8209-A533297B1EF6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BBFF450-18B7-4835-83E1-B52F953BB7DC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621EDD2C-5A0D-40CB-8D9D-BF536D1F9DA6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EDCAF722-D5B1-48B7-93E7-9505B75CE471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8F5AE4C9-3D59-43AD-A995-36D289A64671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ECD79F6A-70FD-418D-A176-8DF1BD4D59EB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578" name="グループ化 1">
            <a:extLst>
              <a:ext uri="{FF2B5EF4-FFF2-40B4-BE49-F238E27FC236}">
                <a16:creationId xmlns:a16="http://schemas.microsoft.com/office/drawing/2014/main" id="{EAC68216-D8A4-485B-A83B-2E8FF5DFADB4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2C1F9A-A77F-419B-820B-2082699BFBFC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056B153-8490-4B0C-8588-B19C8759536F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F31A69A-8D24-4CE2-A5B2-BC8F66EBDC07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E7EECF-EBA4-40B9-BC0A-96DB3CF9DA82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5C206D1-6832-49CD-B5D5-68FE4C625D6E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74ACAAD-FFC2-441B-8FFB-A312AECE4117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心が動いたことを十七音で表そう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俳 探 装 諸 孝 干 衆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4153178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064BD0F6-53DA-4820-BAC5-A2C6BA73387D}"/>
              </a:ext>
            </a:extLst>
          </p:cNvPr>
          <p:cNvSpPr/>
          <p:nvPr/>
        </p:nvSpPr>
        <p:spPr>
          <a:xfrm>
            <a:off x="2520950" y="1570038"/>
            <a:ext cx="1519238" cy="2563812"/>
          </a:xfrm>
          <a:custGeom>
            <a:avLst/>
            <a:gdLst>
              <a:gd name="connsiteX0" fmla="*/ 824622 w 1519566"/>
              <a:gd name="connsiteY0" fmla="*/ 1107255 h 2563645"/>
              <a:gd name="connsiteX1" fmla="*/ 764771 w 1519566"/>
              <a:gd name="connsiteY1" fmla="*/ 1223633 h 2563645"/>
              <a:gd name="connsiteX2" fmla="*/ 701594 w 1519566"/>
              <a:gd name="connsiteY2" fmla="*/ 1349987 h 2563645"/>
              <a:gd name="connsiteX3" fmla="*/ 621792 w 1519566"/>
              <a:gd name="connsiteY3" fmla="*/ 1496291 h 2563645"/>
              <a:gd name="connsiteX4" fmla="*/ 515389 w 1519566"/>
              <a:gd name="connsiteY4" fmla="*/ 1689146 h 2563645"/>
              <a:gd name="connsiteX5" fmla="*/ 392361 w 1519566"/>
              <a:gd name="connsiteY5" fmla="*/ 1901952 h 2563645"/>
              <a:gd name="connsiteX6" fmla="*/ 262682 w 1519566"/>
              <a:gd name="connsiteY6" fmla="*/ 2111433 h 2563645"/>
              <a:gd name="connsiteX7" fmla="*/ 119703 w 1519566"/>
              <a:gd name="connsiteY7" fmla="*/ 2340864 h 2563645"/>
              <a:gd name="connsiteX8" fmla="*/ 36576 w 1519566"/>
              <a:gd name="connsiteY8" fmla="*/ 2470542 h 2563645"/>
              <a:gd name="connsiteX9" fmla="*/ 6650 w 1519566"/>
              <a:gd name="connsiteY9" fmla="*/ 2520419 h 2563645"/>
              <a:gd name="connsiteX10" fmla="*/ 0 w 1519566"/>
              <a:gd name="connsiteY10" fmla="*/ 2550345 h 2563645"/>
              <a:gd name="connsiteX11" fmla="*/ 9975 w 1519566"/>
              <a:gd name="connsiteY11" fmla="*/ 2563645 h 2563645"/>
              <a:gd name="connsiteX12" fmla="*/ 13300 w 1519566"/>
              <a:gd name="connsiteY12" fmla="*/ 2563645 h 2563645"/>
              <a:gd name="connsiteX13" fmla="*/ 36576 w 1519566"/>
              <a:gd name="connsiteY13" fmla="*/ 2560320 h 2563645"/>
              <a:gd name="connsiteX14" fmla="*/ 63177 w 1519566"/>
              <a:gd name="connsiteY14" fmla="*/ 2547020 h 2563645"/>
              <a:gd name="connsiteX15" fmla="*/ 139654 w 1519566"/>
              <a:gd name="connsiteY15" fmla="*/ 2473868 h 2563645"/>
              <a:gd name="connsiteX16" fmla="*/ 259357 w 1519566"/>
              <a:gd name="connsiteY16" fmla="*/ 2344189 h 2563645"/>
              <a:gd name="connsiteX17" fmla="*/ 405661 w 1519566"/>
              <a:gd name="connsiteY17" fmla="*/ 2174609 h 2563645"/>
              <a:gd name="connsiteX18" fmla="*/ 548640 w 1519566"/>
              <a:gd name="connsiteY18" fmla="*/ 1991729 h 2563645"/>
              <a:gd name="connsiteX19" fmla="*/ 648393 w 1519566"/>
              <a:gd name="connsiteY19" fmla="*/ 1852076 h 2563645"/>
              <a:gd name="connsiteX20" fmla="*/ 764771 w 1519566"/>
              <a:gd name="connsiteY20" fmla="*/ 1685821 h 2563645"/>
              <a:gd name="connsiteX21" fmla="*/ 811322 w 1519566"/>
              <a:gd name="connsiteY21" fmla="*/ 1609344 h 2563645"/>
              <a:gd name="connsiteX22" fmla="*/ 957626 w 1519566"/>
              <a:gd name="connsiteY22" fmla="*/ 1340012 h 2563645"/>
              <a:gd name="connsiteX23" fmla="*/ 1060704 w 1519566"/>
              <a:gd name="connsiteY23" fmla="*/ 1143831 h 2563645"/>
              <a:gd name="connsiteX24" fmla="*/ 1203683 w 1519566"/>
              <a:gd name="connsiteY24" fmla="*/ 851223 h 2563645"/>
              <a:gd name="connsiteX25" fmla="*/ 1286810 w 1519566"/>
              <a:gd name="connsiteY25" fmla="*/ 681644 h 2563645"/>
              <a:gd name="connsiteX26" fmla="*/ 1363287 w 1519566"/>
              <a:gd name="connsiteY26" fmla="*/ 525364 h 2563645"/>
              <a:gd name="connsiteX27" fmla="*/ 1373262 w 1519566"/>
              <a:gd name="connsiteY27" fmla="*/ 502089 h 2563645"/>
              <a:gd name="connsiteX28" fmla="*/ 1393213 w 1519566"/>
              <a:gd name="connsiteY28" fmla="*/ 478813 h 2563645"/>
              <a:gd name="connsiteX29" fmla="*/ 1393213 w 1519566"/>
              <a:gd name="connsiteY29" fmla="*/ 478813 h 2563645"/>
              <a:gd name="connsiteX30" fmla="*/ 1436439 w 1519566"/>
              <a:gd name="connsiteY30" fmla="*/ 448887 h 2563645"/>
              <a:gd name="connsiteX31" fmla="*/ 1482990 w 1519566"/>
              <a:gd name="connsiteY31" fmla="*/ 418961 h 2563645"/>
              <a:gd name="connsiteX32" fmla="*/ 1506266 w 1519566"/>
              <a:gd name="connsiteY32" fmla="*/ 395686 h 2563645"/>
              <a:gd name="connsiteX33" fmla="*/ 1516241 w 1519566"/>
              <a:gd name="connsiteY33" fmla="*/ 375735 h 2563645"/>
              <a:gd name="connsiteX34" fmla="*/ 1519566 w 1519566"/>
              <a:gd name="connsiteY34" fmla="*/ 349134 h 2563645"/>
              <a:gd name="connsiteX35" fmla="*/ 1512916 w 1519566"/>
              <a:gd name="connsiteY35" fmla="*/ 319209 h 2563645"/>
              <a:gd name="connsiteX36" fmla="*/ 1489641 w 1519566"/>
              <a:gd name="connsiteY36" fmla="*/ 269332 h 2563645"/>
              <a:gd name="connsiteX37" fmla="*/ 1466365 w 1519566"/>
              <a:gd name="connsiteY37" fmla="*/ 229431 h 2563645"/>
              <a:gd name="connsiteX38" fmla="*/ 1433114 w 1519566"/>
              <a:gd name="connsiteY38" fmla="*/ 186205 h 2563645"/>
              <a:gd name="connsiteX39" fmla="*/ 1389888 w 1519566"/>
              <a:gd name="connsiteY39" fmla="*/ 146304 h 2563645"/>
              <a:gd name="connsiteX40" fmla="*/ 1353312 w 1519566"/>
              <a:gd name="connsiteY40" fmla="*/ 123028 h 2563645"/>
              <a:gd name="connsiteX41" fmla="*/ 1300110 w 1519566"/>
              <a:gd name="connsiteY41" fmla="*/ 93102 h 2563645"/>
              <a:gd name="connsiteX42" fmla="*/ 1233609 w 1519566"/>
              <a:gd name="connsiteY42" fmla="*/ 59852 h 2563645"/>
              <a:gd name="connsiteX43" fmla="*/ 1147156 w 1519566"/>
              <a:gd name="connsiteY43" fmla="*/ 26601 h 2563645"/>
              <a:gd name="connsiteX44" fmla="*/ 1070679 w 1519566"/>
              <a:gd name="connsiteY44" fmla="*/ 3325 h 2563645"/>
              <a:gd name="connsiteX45" fmla="*/ 1050729 w 1519566"/>
              <a:gd name="connsiteY45" fmla="*/ 0 h 2563645"/>
              <a:gd name="connsiteX46" fmla="*/ 1030778 w 1519566"/>
              <a:gd name="connsiteY46" fmla="*/ 6650 h 2563645"/>
              <a:gd name="connsiteX47" fmla="*/ 1027453 w 1519566"/>
              <a:gd name="connsiteY47" fmla="*/ 16625 h 2563645"/>
              <a:gd name="connsiteX48" fmla="*/ 1030778 w 1519566"/>
              <a:gd name="connsiteY48" fmla="*/ 33251 h 2563645"/>
              <a:gd name="connsiteX49" fmla="*/ 1067354 w 1519566"/>
              <a:gd name="connsiteY49" fmla="*/ 79802 h 2563645"/>
              <a:gd name="connsiteX50" fmla="*/ 1087305 w 1519566"/>
              <a:gd name="connsiteY50" fmla="*/ 116378 h 2563645"/>
              <a:gd name="connsiteX51" fmla="*/ 1107255 w 1519566"/>
              <a:gd name="connsiteY51" fmla="*/ 152954 h 2563645"/>
              <a:gd name="connsiteX52" fmla="*/ 1123881 w 1519566"/>
              <a:gd name="connsiteY52" fmla="*/ 186205 h 2563645"/>
              <a:gd name="connsiteX53" fmla="*/ 1127206 w 1519566"/>
              <a:gd name="connsiteY53" fmla="*/ 209481 h 2563645"/>
              <a:gd name="connsiteX54" fmla="*/ 1130531 w 1519566"/>
              <a:gd name="connsiteY54" fmla="*/ 262682 h 2563645"/>
              <a:gd name="connsiteX55" fmla="*/ 1113905 w 1519566"/>
              <a:gd name="connsiteY55" fmla="*/ 349134 h 2563645"/>
              <a:gd name="connsiteX56" fmla="*/ 1077329 w 1519566"/>
              <a:gd name="connsiteY56" fmla="*/ 482138 h 2563645"/>
              <a:gd name="connsiteX57" fmla="*/ 1027453 w 1519566"/>
              <a:gd name="connsiteY57" fmla="*/ 621792 h 2563645"/>
              <a:gd name="connsiteX58" fmla="*/ 941001 w 1519566"/>
              <a:gd name="connsiteY58" fmla="*/ 844573 h 2563645"/>
              <a:gd name="connsiteX59" fmla="*/ 824622 w 1519566"/>
              <a:gd name="connsiteY59" fmla="*/ 1107255 h 2563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9566" h="2563645">
                <a:moveTo>
                  <a:pt x="824622" y="1107255"/>
                </a:moveTo>
                <a:lnTo>
                  <a:pt x="764771" y="1223633"/>
                </a:lnTo>
                <a:lnTo>
                  <a:pt x="701594" y="1349987"/>
                </a:lnTo>
                <a:lnTo>
                  <a:pt x="621792" y="1496291"/>
                </a:lnTo>
                <a:lnTo>
                  <a:pt x="515389" y="1689146"/>
                </a:lnTo>
                <a:lnTo>
                  <a:pt x="392361" y="1901952"/>
                </a:lnTo>
                <a:lnTo>
                  <a:pt x="262682" y="2111433"/>
                </a:lnTo>
                <a:lnTo>
                  <a:pt x="119703" y="2340864"/>
                </a:lnTo>
                <a:lnTo>
                  <a:pt x="36576" y="2470542"/>
                </a:lnTo>
                <a:lnTo>
                  <a:pt x="6650" y="2520419"/>
                </a:lnTo>
                <a:lnTo>
                  <a:pt x="0" y="2550345"/>
                </a:lnTo>
                <a:lnTo>
                  <a:pt x="9975" y="2563645"/>
                </a:lnTo>
                <a:lnTo>
                  <a:pt x="13300" y="2563645"/>
                </a:lnTo>
                <a:lnTo>
                  <a:pt x="36576" y="2560320"/>
                </a:lnTo>
                <a:lnTo>
                  <a:pt x="63177" y="2547020"/>
                </a:lnTo>
                <a:lnTo>
                  <a:pt x="139654" y="2473868"/>
                </a:lnTo>
                <a:lnTo>
                  <a:pt x="259357" y="2344189"/>
                </a:lnTo>
                <a:lnTo>
                  <a:pt x="405661" y="2174609"/>
                </a:lnTo>
                <a:lnTo>
                  <a:pt x="548640" y="1991729"/>
                </a:lnTo>
                <a:lnTo>
                  <a:pt x="648393" y="1852076"/>
                </a:lnTo>
                <a:lnTo>
                  <a:pt x="764771" y="1685821"/>
                </a:lnTo>
                <a:lnTo>
                  <a:pt x="811322" y="1609344"/>
                </a:lnTo>
                <a:lnTo>
                  <a:pt x="957626" y="1340012"/>
                </a:lnTo>
                <a:lnTo>
                  <a:pt x="1060704" y="1143831"/>
                </a:lnTo>
                <a:lnTo>
                  <a:pt x="1203683" y="851223"/>
                </a:lnTo>
                <a:lnTo>
                  <a:pt x="1286810" y="681644"/>
                </a:lnTo>
                <a:lnTo>
                  <a:pt x="1363287" y="525364"/>
                </a:lnTo>
                <a:lnTo>
                  <a:pt x="1373262" y="502089"/>
                </a:lnTo>
                <a:lnTo>
                  <a:pt x="1393213" y="478813"/>
                </a:lnTo>
                <a:lnTo>
                  <a:pt x="1393213" y="478813"/>
                </a:lnTo>
                <a:lnTo>
                  <a:pt x="1436439" y="448887"/>
                </a:lnTo>
                <a:lnTo>
                  <a:pt x="1482990" y="418961"/>
                </a:lnTo>
                <a:lnTo>
                  <a:pt x="1506266" y="395686"/>
                </a:lnTo>
                <a:lnTo>
                  <a:pt x="1516241" y="375735"/>
                </a:lnTo>
                <a:lnTo>
                  <a:pt x="1519566" y="349134"/>
                </a:lnTo>
                <a:lnTo>
                  <a:pt x="1512916" y="319209"/>
                </a:lnTo>
                <a:lnTo>
                  <a:pt x="1489641" y="269332"/>
                </a:lnTo>
                <a:lnTo>
                  <a:pt x="1466365" y="229431"/>
                </a:lnTo>
                <a:lnTo>
                  <a:pt x="1433114" y="186205"/>
                </a:lnTo>
                <a:lnTo>
                  <a:pt x="1389888" y="146304"/>
                </a:lnTo>
                <a:lnTo>
                  <a:pt x="1353312" y="123028"/>
                </a:lnTo>
                <a:lnTo>
                  <a:pt x="1300110" y="93102"/>
                </a:lnTo>
                <a:lnTo>
                  <a:pt x="1233609" y="59852"/>
                </a:lnTo>
                <a:lnTo>
                  <a:pt x="1147156" y="26601"/>
                </a:lnTo>
                <a:lnTo>
                  <a:pt x="1070679" y="3325"/>
                </a:lnTo>
                <a:lnTo>
                  <a:pt x="1050729" y="0"/>
                </a:lnTo>
                <a:lnTo>
                  <a:pt x="1030778" y="6650"/>
                </a:lnTo>
                <a:lnTo>
                  <a:pt x="1027453" y="16625"/>
                </a:lnTo>
                <a:lnTo>
                  <a:pt x="1030778" y="33251"/>
                </a:lnTo>
                <a:lnTo>
                  <a:pt x="1067354" y="79802"/>
                </a:lnTo>
                <a:lnTo>
                  <a:pt x="1087305" y="116378"/>
                </a:lnTo>
                <a:lnTo>
                  <a:pt x="1107255" y="152954"/>
                </a:lnTo>
                <a:lnTo>
                  <a:pt x="1123881" y="186205"/>
                </a:lnTo>
                <a:lnTo>
                  <a:pt x="1127206" y="209481"/>
                </a:lnTo>
                <a:lnTo>
                  <a:pt x="1130531" y="262682"/>
                </a:lnTo>
                <a:lnTo>
                  <a:pt x="1113905" y="349134"/>
                </a:lnTo>
                <a:lnTo>
                  <a:pt x="1077329" y="482138"/>
                </a:lnTo>
                <a:lnTo>
                  <a:pt x="1027453" y="621792"/>
                </a:lnTo>
                <a:lnTo>
                  <a:pt x="941001" y="844573"/>
                </a:lnTo>
                <a:lnTo>
                  <a:pt x="824622" y="1107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FC51B52-10B1-4A94-A6D1-98C7FADBFD3E}"/>
              </a:ext>
            </a:extLst>
          </p:cNvPr>
          <p:cNvSpPr/>
          <p:nvPr/>
        </p:nvSpPr>
        <p:spPr>
          <a:xfrm rot="16800000">
            <a:off x="1898651" y="4106862"/>
            <a:ext cx="3009900" cy="714375"/>
          </a:xfrm>
          <a:custGeom>
            <a:avLst/>
            <a:gdLst>
              <a:gd name="connsiteX0" fmla="*/ 1485240 w 3010121"/>
              <a:gd name="connsiteY0" fmla="*/ 288063 h 713549"/>
              <a:gd name="connsiteX1" fmla="*/ 1886941 w 3010121"/>
              <a:gd name="connsiteY1" fmla="*/ 235207 h 713549"/>
              <a:gd name="connsiteX2" fmla="*/ 2304500 w 3010121"/>
              <a:gd name="connsiteY2" fmla="*/ 179709 h 713549"/>
              <a:gd name="connsiteX3" fmla="*/ 2703559 w 3010121"/>
              <a:gd name="connsiteY3" fmla="*/ 124211 h 713549"/>
              <a:gd name="connsiteX4" fmla="*/ 2714130 w 3010121"/>
              <a:gd name="connsiteY4" fmla="*/ 118925 h 713549"/>
              <a:gd name="connsiteX5" fmla="*/ 2722058 w 3010121"/>
              <a:gd name="connsiteY5" fmla="*/ 108354 h 713549"/>
              <a:gd name="connsiteX6" fmla="*/ 2729986 w 3010121"/>
              <a:gd name="connsiteY6" fmla="*/ 0 h 713549"/>
              <a:gd name="connsiteX7" fmla="*/ 3010121 w 3010121"/>
              <a:gd name="connsiteY7" fmla="*/ 84569 h 713549"/>
              <a:gd name="connsiteX8" fmla="*/ 2986336 w 3010121"/>
              <a:gd name="connsiteY8" fmla="*/ 161209 h 713549"/>
              <a:gd name="connsiteX9" fmla="*/ 2954622 w 3010121"/>
              <a:gd name="connsiteY9" fmla="*/ 235207 h 713549"/>
              <a:gd name="connsiteX10" fmla="*/ 2922909 w 3010121"/>
              <a:gd name="connsiteY10" fmla="*/ 285420 h 713549"/>
              <a:gd name="connsiteX11" fmla="*/ 2893838 w 3010121"/>
              <a:gd name="connsiteY11" fmla="*/ 314490 h 713549"/>
              <a:gd name="connsiteX12" fmla="*/ 2862125 w 3010121"/>
              <a:gd name="connsiteY12" fmla="*/ 325061 h 713549"/>
              <a:gd name="connsiteX13" fmla="*/ 2722058 w 3010121"/>
              <a:gd name="connsiteY13" fmla="*/ 335633 h 713549"/>
              <a:gd name="connsiteX14" fmla="*/ 2618990 w 3010121"/>
              <a:gd name="connsiteY14" fmla="*/ 346204 h 713549"/>
              <a:gd name="connsiteX15" fmla="*/ 2415496 w 3010121"/>
              <a:gd name="connsiteY15" fmla="*/ 375274 h 713549"/>
              <a:gd name="connsiteX16" fmla="*/ 2045508 w 3010121"/>
              <a:gd name="connsiteY16" fmla="*/ 430772 h 713549"/>
              <a:gd name="connsiteX17" fmla="*/ 1575094 w 3010121"/>
              <a:gd name="connsiteY17" fmla="*/ 502127 h 713549"/>
              <a:gd name="connsiteX18" fmla="*/ 1131108 w 3010121"/>
              <a:gd name="connsiteY18" fmla="*/ 568197 h 713549"/>
              <a:gd name="connsiteX19" fmla="*/ 729406 w 3010121"/>
              <a:gd name="connsiteY19" fmla="*/ 634266 h 713549"/>
              <a:gd name="connsiteX20" fmla="*/ 515341 w 3010121"/>
              <a:gd name="connsiteY20" fmla="*/ 671265 h 713549"/>
              <a:gd name="connsiteX21" fmla="*/ 356775 w 3010121"/>
              <a:gd name="connsiteY21" fmla="*/ 697693 h 713549"/>
              <a:gd name="connsiteX22" fmla="*/ 240493 w 3010121"/>
              <a:gd name="connsiteY22" fmla="*/ 710907 h 713549"/>
              <a:gd name="connsiteX23" fmla="*/ 150638 w 3010121"/>
              <a:gd name="connsiteY23" fmla="*/ 713549 h 713549"/>
              <a:gd name="connsiteX24" fmla="*/ 79284 w 3010121"/>
              <a:gd name="connsiteY24" fmla="*/ 710907 h 713549"/>
              <a:gd name="connsiteX25" fmla="*/ 42285 w 3010121"/>
              <a:gd name="connsiteY25" fmla="*/ 700335 h 713549"/>
              <a:gd name="connsiteX26" fmla="*/ 21143 w 3010121"/>
              <a:gd name="connsiteY26" fmla="*/ 689764 h 713549"/>
              <a:gd name="connsiteX27" fmla="*/ 5286 w 3010121"/>
              <a:gd name="connsiteY27" fmla="*/ 679193 h 713549"/>
              <a:gd name="connsiteX28" fmla="*/ 0 w 3010121"/>
              <a:gd name="connsiteY28" fmla="*/ 663337 h 713549"/>
              <a:gd name="connsiteX29" fmla="*/ 0 w 3010121"/>
              <a:gd name="connsiteY29" fmla="*/ 642194 h 713549"/>
              <a:gd name="connsiteX30" fmla="*/ 5286 w 3010121"/>
              <a:gd name="connsiteY30" fmla="*/ 610481 h 713549"/>
              <a:gd name="connsiteX31" fmla="*/ 18500 w 3010121"/>
              <a:gd name="connsiteY31" fmla="*/ 573482 h 713549"/>
              <a:gd name="connsiteX32" fmla="*/ 34356 w 3010121"/>
              <a:gd name="connsiteY32" fmla="*/ 549697 h 713549"/>
              <a:gd name="connsiteX33" fmla="*/ 60784 w 3010121"/>
              <a:gd name="connsiteY33" fmla="*/ 515341 h 713549"/>
              <a:gd name="connsiteX34" fmla="*/ 100426 w 3010121"/>
              <a:gd name="connsiteY34" fmla="*/ 480985 h 713549"/>
              <a:gd name="connsiteX35" fmla="*/ 163852 w 3010121"/>
              <a:gd name="connsiteY35" fmla="*/ 438701 h 713549"/>
              <a:gd name="connsiteX36" fmla="*/ 237850 w 3010121"/>
              <a:gd name="connsiteY36" fmla="*/ 404345 h 713549"/>
              <a:gd name="connsiteX37" fmla="*/ 332990 w 3010121"/>
              <a:gd name="connsiteY37" fmla="*/ 367346 h 713549"/>
              <a:gd name="connsiteX38" fmla="*/ 417559 w 3010121"/>
              <a:gd name="connsiteY38" fmla="*/ 346204 h 713549"/>
              <a:gd name="connsiteX39" fmla="*/ 438701 w 3010121"/>
              <a:gd name="connsiteY39" fmla="*/ 351489 h 713549"/>
              <a:gd name="connsiteX40" fmla="*/ 502127 w 3010121"/>
              <a:gd name="connsiteY40" fmla="*/ 362060 h 713549"/>
              <a:gd name="connsiteX41" fmla="*/ 597267 w 3010121"/>
              <a:gd name="connsiteY41" fmla="*/ 372631 h 713549"/>
              <a:gd name="connsiteX42" fmla="*/ 742620 w 3010121"/>
              <a:gd name="connsiteY42" fmla="*/ 369989 h 713549"/>
              <a:gd name="connsiteX43" fmla="*/ 895901 w 3010121"/>
              <a:gd name="connsiteY43" fmla="*/ 359418 h 713549"/>
              <a:gd name="connsiteX44" fmla="*/ 1059753 w 3010121"/>
              <a:gd name="connsiteY44" fmla="*/ 343561 h 713549"/>
              <a:gd name="connsiteX45" fmla="*/ 1485240 w 3010121"/>
              <a:gd name="connsiteY45" fmla="*/ 288063 h 713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0121" h="713549">
                <a:moveTo>
                  <a:pt x="1485240" y="288063"/>
                </a:moveTo>
                <a:lnTo>
                  <a:pt x="1886941" y="235207"/>
                </a:lnTo>
                <a:lnTo>
                  <a:pt x="2304500" y="179709"/>
                </a:lnTo>
                <a:lnTo>
                  <a:pt x="2703559" y="124211"/>
                </a:lnTo>
                <a:lnTo>
                  <a:pt x="2714130" y="118925"/>
                </a:lnTo>
                <a:lnTo>
                  <a:pt x="2722058" y="108354"/>
                </a:lnTo>
                <a:lnTo>
                  <a:pt x="2729986" y="0"/>
                </a:lnTo>
                <a:lnTo>
                  <a:pt x="3010121" y="84569"/>
                </a:lnTo>
                <a:lnTo>
                  <a:pt x="2986336" y="161209"/>
                </a:lnTo>
                <a:lnTo>
                  <a:pt x="2954622" y="235207"/>
                </a:lnTo>
                <a:lnTo>
                  <a:pt x="2922909" y="285420"/>
                </a:lnTo>
                <a:lnTo>
                  <a:pt x="2893838" y="314490"/>
                </a:lnTo>
                <a:lnTo>
                  <a:pt x="2862125" y="325061"/>
                </a:lnTo>
                <a:lnTo>
                  <a:pt x="2722058" y="335633"/>
                </a:lnTo>
                <a:lnTo>
                  <a:pt x="2618990" y="346204"/>
                </a:lnTo>
                <a:lnTo>
                  <a:pt x="2415496" y="375274"/>
                </a:lnTo>
                <a:lnTo>
                  <a:pt x="2045508" y="430772"/>
                </a:lnTo>
                <a:lnTo>
                  <a:pt x="1575094" y="502127"/>
                </a:lnTo>
                <a:lnTo>
                  <a:pt x="1131108" y="568197"/>
                </a:lnTo>
                <a:lnTo>
                  <a:pt x="729406" y="634266"/>
                </a:lnTo>
                <a:lnTo>
                  <a:pt x="515341" y="671265"/>
                </a:lnTo>
                <a:lnTo>
                  <a:pt x="356775" y="697693"/>
                </a:lnTo>
                <a:lnTo>
                  <a:pt x="240493" y="710907"/>
                </a:lnTo>
                <a:lnTo>
                  <a:pt x="150638" y="713549"/>
                </a:lnTo>
                <a:lnTo>
                  <a:pt x="79284" y="710907"/>
                </a:lnTo>
                <a:lnTo>
                  <a:pt x="42285" y="700335"/>
                </a:lnTo>
                <a:lnTo>
                  <a:pt x="21143" y="689764"/>
                </a:lnTo>
                <a:lnTo>
                  <a:pt x="5286" y="679193"/>
                </a:lnTo>
                <a:lnTo>
                  <a:pt x="0" y="663337"/>
                </a:lnTo>
                <a:lnTo>
                  <a:pt x="0" y="642194"/>
                </a:lnTo>
                <a:lnTo>
                  <a:pt x="5286" y="610481"/>
                </a:lnTo>
                <a:lnTo>
                  <a:pt x="18500" y="573482"/>
                </a:lnTo>
                <a:lnTo>
                  <a:pt x="34356" y="549697"/>
                </a:lnTo>
                <a:lnTo>
                  <a:pt x="60784" y="515341"/>
                </a:lnTo>
                <a:lnTo>
                  <a:pt x="100426" y="480985"/>
                </a:lnTo>
                <a:lnTo>
                  <a:pt x="163852" y="438701"/>
                </a:lnTo>
                <a:lnTo>
                  <a:pt x="237850" y="404345"/>
                </a:lnTo>
                <a:lnTo>
                  <a:pt x="332990" y="367346"/>
                </a:lnTo>
                <a:lnTo>
                  <a:pt x="417559" y="346204"/>
                </a:lnTo>
                <a:lnTo>
                  <a:pt x="438701" y="351489"/>
                </a:lnTo>
                <a:lnTo>
                  <a:pt x="502127" y="362060"/>
                </a:lnTo>
                <a:lnTo>
                  <a:pt x="597267" y="372631"/>
                </a:lnTo>
                <a:lnTo>
                  <a:pt x="742620" y="369989"/>
                </a:lnTo>
                <a:lnTo>
                  <a:pt x="895901" y="359418"/>
                </a:lnTo>
                <a:lnTo>
                  <a:pt x="1059753" y="343561"/>
                </a:lnTo>
                <a:lnTo>
                  <a:pt x="1485240" y="288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628A96F-21AE-4C26-8F84-4020670F179D}"/>
              </a:ext>
            </a:extLst>
          </p:cNvPr>
          <p:cNvSpPr/>
          <p:nvPr/>
        </p:nvSpPr>
        <p:spPr>
          <a:xfrm rot="16800000">
            <a:off x="2531269" y="3431381"/>
            <a:ext cx="4403725" cy="931863"/>
          </a:xfrm>
          <a:custGeom>
            <a:avLst/>
            <a:gdLst>
              <a:gd name="connsiteX0" fmla="*/ 3202165 w 4402536"/>
              <a:gd name="connsiteY0" fmla="*/ 483679 h 932053"/>
              <a:gd name="connsiteX1" fmla="*/ 2771444 w 4402536"/>
              <a:gd name="connsiteY1" fmla="*/ 557819 h 932053"/>
              <a:gd name="connsiteX2" fmla="*/ 2661998 w 4402536"/>
              <a:gd name="connsiteY2" fmla="*/ 579002 h 932053"/>
              <a:gd name="connsiteX3" fmla="*/ 2485473 w 4402536"/>
              <a:gd name="connsiteY3" fmla="*/ 610777 h 932053"/>
              <a:gd name="connsiteX4" fmla="*/ 2294826 w 4402536"/>
              <a:gd name="connsiteY4" fmla="*/ 639021 h 932053"/>
              <a:gd name="connsiteX5" fmla="*/ 2164197 w 4402536"/>
              <a:gd name="connsiteY5" fmla="*/ 656673 h 932053"/>
              <a:gd name="connsiteX6" fmla="*/ 2051221 w 4402536"/>
              <a:gd name="connsiteY6" fmla="*/ 670795 h 932053"/>
              <a:gd name="connsiteX7" fmla="*/ 1920593 w 4402536"/>
              <a:gd name="connsiteY7" fmla="*/ 684917 h 932053"/>
              <a:gd name="connsiteX8" fmla="*/ 1811147 w 4402536"/>
              <a:gd name="connsiteY8" fmla="*/ 706100 h 932053"/>
              <a:gd name="connsiteX9" fmla="*/ 1645214 w 4402536"/>
              <a:gd name="connsiteY9" fmla="*/ 713161 h 932053"/>
              <a:gd name="connsiteX10" fmla="*/ 1489872 w 4402536"/>
              <a:gd name="connsiteY10" fmla="*/ 709631 h 932053"/>
              <a:gd name="connsiteX11" fmla="*/ 1355712 w 4402536"/>
              <a:gd name="connsiteY11" fmla="*/ 699039 h 932053"/>
              <a:gd name="connsiteX12" fmla="*/ 1260389 w 4402536"/>
              <a:gd name="connsiteY12" fmla="*/ 688448 h 932053"/>
              <a:gd name="connsiteX13" fmla="*/ 1150943 w 4402536"/>
              <a:gd name="connsiteY13" fmla="*/ 670795 h 932053"/>
              <a:gd name="connsiteX14" fmla="*/ 1020315 w 4402536"/>
              <a:gd name="connsiteY14" fmla="*/ 649612 h 932053"/>
              <a:gd name="connsiteX15" fmla="*/ 889686 w 4402536"/>
              <a:gd name="connsiteY15" fmla="*/ 621368 h 932053"/>
              <a:gd name="connsiteX16" fmla="*/ 759058 w 4402536"/>
              <a:gd name="connsiteY16" fmla="*/ 586063 h 932053"/>
              <a:gd name="connsiteX17" fmla="*/ 614307 w 4402536"/>
              <a:gd name="connsiteY17" fmla="*/ 540167 h 932053"/>
              <a:gd name="connsiteX18" fmla="*/ 518983 w 4402536"/>
              <a:gd name="connsiteY18" fmla="*/ 504862 h 932053"/>
              <a:gd name="connsiteX19" fmla="*/ 353050 w 4402536"/>
              <a:gd name="connsiteY19" fmla="*/ 434252 h 932053"/>
              <a:gd name="connsiteX20" fmla="*/ 176525 w 4402536"/>
              <a:gd name="connsiteY20" fmla="*/ 353050 h 932053"/>
              <a:gd name="connsiteX21" fmla="*/ 74140 w 4402536"/>
              <a:gd name="connsiteY21" fmla="*/ 296562 h 932053"/>
              <a:gd name="connsiteX22" fmla="*/ 45896 w 4402536"/>
              <a:gd name="connsiteY22" fmla="*/ 285971 h 932053"/>
              <a:gd name="connsiteX23" fmla="*/ 17652 w 4402536"/>
              <a:gd name="connsiteY23" fmla="*/ 285971 h 932053"/>
              <a:gd name="connsiteX24" fmla="*/ 0 w 4402536"/>
              <a:gd name="connsiteY24" fmla="*/ 289501 h 932053"/>
              <a:gd name="connsiteX25" fmla="*/ 0 w 4402536"/>
              <a:gd name="connsiteY25" fmla="*/ 300093 h 932053"/>
              <a:gd name="connsiteX26" fmla="*/ 10591 w 4402536"/>
              <a:gd name="connsiteY26" fmla="*/ 324806 h 932053"/>
              <a:gd name="connsiteX27" fmla="*/ 63549 w 4402536"/>
              <a:gd name="connsiteY27" fmla="*/ 374233 h 932053"/>
              <a:gd name="connsiteX28" fmla="*/ 194177 w 4402536"/>
              <a:gd name="connsiteY28" fmla="*/ 469557 h 932053"/>
              <a:gd name="connsiteX29" fmla="*/ 335397 w 4402536"/>
              <a:gd name="connsiteY29" fmla="*/ 557819 h 932053"/>
              <a:gd name="connsiteX30" fmla="*/ 466026 w 4402536"/>
              <a:gd name="connsiteY30" fmla="*/ 631960 h 932053"/>
              <a:gd name="connsiteX31" fmla="*/ 561350 w 4402536"/>
              <a:gd name="connsiteY31" fmla="*/ 681387 h 932053"/>
              <a:gd name="connsiteX32" fmla="*/ 670795 w 4402536"/>
              <a:gd name="connsiteY32" fmla="*/ 730814 h 932053"/>
              <a:gd name="connsiteX33" fmla="*/ 790832 w 4402536"/>
              <a:gd name="connsiteY33" fmla="*/ 780241 h 932053"/>
              <a:gd name="connsiteX34" fmla="*/ 953235 w 4402536"/>
              <a:gd name="connsiteY34" fmla="*/ 833198 h 932053"/>
              <a:gd name="connsiteX35" fmla="*/ 1083864 w 4402536"/>
              <a:gd name="connsiteY35" fmla="*/ 868503 h 932053"/>
              <a:gd name="connsiteX36" fmla="*/ 1256858 w 4402536"/>
              <a:gd name="connsiteY36" fmla="*/ 900278 h 932053"/>
              <a:gd name="connsiteX37" fmla="*/ 1401609 w 4402536"/>
              <a:gd name="connsiteY37" fmla="*/ 921461 h 932053"/>
              <a:gd name="connsiteX38" fmla="*/ 1553421 w 4402536"/>
              <a:gd name="connsiteY38" fmla="*/ 932053 h 932053"/>
              <a:gd name="connsiteX39" fmla="*/ 1737007 w 4402536"/>
              <a:gd name="connsiteY39" fmla="*/ 932053 h 932053"/>
              <a:gd name="connsiteX40" fmla="*/ 1885288 w 4402536"/>
              <a:gd name="connsiteY40" fmla="*/ 928522 h 932053"/>
              <a:gd name="connsiteX41" fmla="*/ 2082996 w 4402536"/>
              <a:gd name="connsiteY41" fmla="*/ 914400 h 932053"/>
              <a:gd name="connsiteX42" fmla="*/ 2305417 w 4402536"/>
              <a:gd name="connsiteY42" fmla="*/ 886156 h 932053"/>
              <a:gd name="connsiteX43" fmla="*/ 2577266 w 4402536"/>
              <a:gd name="connsiteY43" fmla="*/ 843790 h 932053"/>
              <a:gd name="connsiteX44" fmla="*/ 2870298 w 4402536"/>
              <a:gd name="connsiteY44" fmla="*/ 794363 h 932053"/>
              <a:gd name="connsiteX45" fmla="*/ 3262183 w 4402536"/>
              <a:gd name="connsiteY45" fmla="*/ 727283 h 932053"/>
              <a:gd name="connsiteX46" fmla="*/ 3745862 w 4402536"/>
              <a:gd name="connsiteY46" fmla="*/ 649612 h 932053"/>
              <a:gd name="connsiteX47" fmla="*/ 4045955 w 4402536"/>
              <a:gd name="connsiteY47" fmla="*/ 603716 h 932053"/>
              <a:gd name="connsiteX48" fmla="*/ 4144809 w 4402536"/>
              <a:gd name="connsiteY48" fmla="*/ 593124 h 932053"/>
              <a:gd name="connsiteX49" fmla="*/ 4222480 w 4402536"/>
              <a:gd name="connsiteY49" fmla="*/ 593124 h 932053"/>
              <a:gd name="connsiteX50" fmla="*/ 4261316 w 4402536"/>
              <a:gd name="connsiteY50" fmla="*/ 589594 h 932053"/>
              <a:gd name="connsiteX51" fmla="*/ 4293090 w 4402536"/>
              <a:gd name="connsiteY51" fmla="*/ 575472 h 932053"/>
              <a:gd name="connsiteX52" fmla="*/ 4317804 w 4402536"/>
              <a:gd name="connsiteY52" fmla="*/ 557819 h 932053"/>
              <a:gd name="connsiteX53" fmla="*/ 4342517 w 4402536"/>
              <a:gd name="connsiteY53" fmla="*/ 529575 h 932053"/>
              <a:gd name="connsiteX54" fmla="*/ 4353109 w 4402536"/>
              <a:gd name="connsiteY54" fmla="*/ 497801 h 932053"/>
              <a:gd name="connsiteX55" fmla="*/ 4370761 w 4402536"/>
              <a:gd name="connsiteY55" fmla="*/ 430721 h 932053"/>
              <a:gd name="connsiteX56" fmla="*/ 4388414 w 4402536"/>
              <a:gd name="connsiteY56" fmla="*/ 338928 h 932053"/>
              <a:gd name="connsiteX57" fmla="*/ 4399005 w 4402536"/>
              <a:gd name="connsiteY57" fmla="*/ 243605 h 932053"/>
              <a:gd name="connsiteX58" fmla="*/ 4402536 w 4402536"/>
              <a:gd name="connsiteY58" fmla="*/ 148281 h 932053"/>
              <a:gd name="connsiteX59" fmla="*/ 4402536 w 4402536"/>
              <a:gd name="connsiteY59" fmla="*/ 88263 h 932053"/>
              <a:gd name="connsiteX60" fmla="*/ 4395475 w 4402536"/>
              <a:gd name="connsiteY60" fmla="*/ 38836 h 932053"/>
              <a:gd name="connsiteX61" fmla="*/ 4384883 w 4402536"/>
              <a:gd name="connsiteY61" fmla="*/ 10592 h 932053"/>
              <a:gd name="connsiteX62" fmla="*/ 4370761 w 4402536"/>
              <a:gd name="connsiteY62" fmla="*/ 0 h 932053"/>
              <a:gd name="connsiteX63" fmla="*/ 4360170 w 4402536"/>
              <a:gd name="connsiteY63" fmla="*/ 0 h 932053"/>
              <a:gd name="connsiteX64" fmla="*/ 4342517 w 4402536"/>
              <a:gd name="connsiteY64" fmla="*/ 10592 h 932053"/>
              <a:gd name="connsiteX65" fmla="*/ 4328395 w 4402536"/>
              <a:gd name="connsiteY65" fmla="*/ 24714 h 932053"/>
              <a:gd name="connsiteX66" fmla="*/ 4321334 w 4402536"/>
              <a:gd name="connsiteY66" fmla="*/ 52958 h 932053"/>
              <a:gd name="connsiteX67" fmla="*/ 4310743 w 4402536"/>
              <a:gd name="connsiteY67" fmla="*/ 95324 h 932053"/>
              <a:gd name="connsiteX68" fmla="*/ 4289560 w 4402536"/>
              <a:gd name="connsiteY68" fmla="*/ 144751 h 932053"/>
              <a:gd name="connsiteX69" fmla="*/ 4254255 w 4402536"/>
              <a:gd name="connsiteY69" fmla="*/ 194178 h 932053"/>
              <a:gd name="connsiteX70" fmla="*/ 4218950 w 4402536"/>
              <a:gd name="connsiteY70" fmla="*/ 225952 h 932053"/>
              <a:gd name="connsiteX71" fmla="*/ 4173053 w 4402536"/>
              <a:gd name="connsiteY71" fmla="*/ 254196 h 932053"/>
              <a:gd name="connsiteX72" fmla="*/ 4130687 w 4402536"/>
              <a:gd name="connsiteY72" fmla="*/ 275379 h 932053"/>
              <a:gd name="connsiteX73" fmla="*/ 3947101 w 4402536"/>
              <a:gd name="connsiteY73" fmla="*/ 317745 h 932053"/>
              <a:gd name="connsiteX74" fmla="*/ 3632886 w 4402536"/>
              <a:gd name="connsiteY74" fmla="*/ 395416 h 932053"/>
              <a:gd name="connsiteX75" fmla="*/ 3424587 w 4402536"/>
              <a:gd name="connsiteY75" fmla="*/ 444843 h 932053"/>
              <a:gd name="connsiteX76" fmla="*/ 3202165 w 4402536"/>
              <a:gd name="connsiteY76" fmla="*/ 483679 h 93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02536" h="932053">
                <a:moveTo>
                  <a:pt x="3202165" y="483679"/>
                </a:moveTo>
                <a:lnTo>
                  <a:pt x="2771444" y="557819"/>
                </a:lnTo>
                <a:lnTo>
                  <a:pt x="2661998" y="579002"/>
                </a:lnTo>
                <a:lnTo>
                  <a:pt x="2485473" y="610777"/>
                </a:lnTo>
                <a:lnTo>
                  <a:pt x="2294826" y="639021"/>
                </a:lnTo>
                <a:lnTo>
                  <a:pt x="2164197" y="656673"/>
                </a:lnTo>
                <a:lnTo>
                  <a:pt x="2051221" y="670795"/>
                </a:lnTo>
                <a:lnTo>
                  <a:pt x="1920593" y="684917"/>
                </a:lnTo>
                <a:lnTo>
                  <a:pt x="1811147" y="706100"/>
                </a:lnTo>
                <a:lnTo>
                  <a:pt x="1645214" y="713161"/>
                </a:lnTo>
                <a:lnTo>
                  <a:pt x="1489872" y="709631"/>
                </a:lnTo>
                <a:lnTo>
                  <a:pt x="1355712" y="699039"/>
                </a:lnTo>
                <a:lnTo>
                  <a:pt x="1260389" y="688448"/>
                </a:lnTo>
                <a:lnTo>
                  <a:pt x="1150943" y="670795"/>
                </a:lnTo>
                <a:lnTo>
                  <a:pt x="1020315" y="649612"/>
                </a:lnTo>
                <a:lnTo>
                  <a:pt x="889686" y="621368"/>
                </a:lnTo>
                <a:lnTo>
                  <a:pt x="759058" y="586063"/>
                </a:lnTo>
                <a:lnTo>
                  <a:pt x="614307" y="540167"/>
                </a:lnTo>
                <a:lnTo>
                  <a:pt x="518983" y="504862"/>
                </a:lnTo>
                <a:lnTo>
                  <a:pt x="353050" y="434252"/>
                </a:lnTo>
                <a:lnTo>
                  <a:pt x="176525" y="353050"/>
                </a:lnTo>
                <a:lnTo>
                  <a:pt x="74140" y="296562"/>
                </a:lnTo>
                <a:lnTo>
                  <a:pt x="45896" y="285971"/>
                </a:lnTo>
                <a:lnTo>
                  <a:pt x="17652" y="285971"/>
                </a:lnTo>
                <a:lnTo>
                  <a:pt x="0" y="289501"/>
                </a:lnTo>
                <a:lnTo>
                  <a:pt x="0" y="300093"/>
                </a:lnTo>
                <a:lnTo>
                  <a:pt x="10591" y="324806"/>
                </a:lnTo>
                <a:lnTo>
                  <a:pt x="63549" y="374233"/>
                </a:lnTo>
                <a:lnTo>
                  <a:pt x="194177" y="469557"/>
                </a:lnTo>
                <a:lnTo>
                  <a:pt x="335397" y="557819"/>
                </a:lnTo>
                <a:lnTo>
                  <a:pt x="466026" y="631960"/>
                </a:lnTo>
                <a:lnTo>
                  <a:pt x="561350" y="681387"/>
                </a:lnTo>
                <a:lnTo>
                  <a:pt x="670795" y="730814"/>
                </a:lnTo>
                <a:lnTo>
                  <a:pt x="790832" y="780241"/>
                </a:lnTo>
                <a:lnTo>
                  <a:pt x="953235" y="833198"/>
                </a:lnTo>
                <a:lnTo>
                  <a:pt x="1083864" y="868503"/>
                </a:lnTo>
                <a:lnTo>
                  <a:pt x="1256858" y="900278"/>
                </a:lnTo>
                <a:lnTo>
                  <a:pt x="1401609" y="921461"/>
                </a:lnTo>
                <a:lnTo>
                  <a:pt x="1553421" y="932053"/>
                </a:lnTo>
                <a:lnTo>
                  <a:pt x="1737007" y="932053"/>
                </a:lnTo>
                <a:lnTo>
                  <a:pt x="1885288" y="928522"/>
                </a:lnTo>
                <a:lnTo>
                  <a:pt x="2082996" y="914400"/>
                </a:lnTo>
                <a:lnTo>
                  <a:pt x="2305417" y="886156"/>
                </a:lnTo>
                <a:lnTo>
                  <a:pt x="2577266" y="843790"/>
                </a:lnTo>
                <a:lnTo>
                  <a:pt x="2870298" y="794363"/>
                </a:lnTo>
                <a:lnTo>
                  <a:pt x="3262183" y="727283"/>
                </a:lnTo>
                <a:lnTo>
                  <a:pt x="3745862" y="649612"/>
                </a:lnTo>
                <a:lnTo>
                  <a:pt x="4045955" y="603716"/>
                </a:lnTo>
                <a:lnTo>
                  <a:pt x="4144809" y="593124"/>
                </a:lnTo>
                <a:lnTo>
                  <a:pt x="4222480" y="593124"/>
                </a:lnTo>
                <a:lnTo>
                  <a:pt x="4261316" y="589594"/>
                </a:lnTo>
                <a:lnTo>
                  <a:pt x="4293090" y="575472"/>
                </a:lnTo>
                <a:lnTo>
                  <a:pt x="4317804" y="557819"/>
                </a:lnTo>
                <a:lnTo>
                  <a:pt x="4342517" y="529575"/>
                </a:lnTo>
                <a:lnTo>
                  <a:pt x="4353109" y="497801"/>
                </a:lnTo>
                <a:lnTo>
                  <a:pt x="4370761" y="430721"/>
                </a:lnTo>
                <a:lnTo>
                  <a:pt x="4388414" y="338928"/>
                </a:lnTo>
                <a:lnTo>
                  <a:pt x="4399005" y="243605"/>
                </a:lnTo>
                <a:lnTo>
                  <a:pt x="4402536" y="148281"/>
                </a:lnTo>
                <a:lnTo>
                  <a:pt x="4402536" y="88263"/>
                </a:lnTo>
                <a:lnTo>
                  <a:pt x="4395475" y="38836"/>
                </a:lnTo>
                <a:lnTo>
                  <a:pt x="4384883" y="10592"/>
                </a:lnTo>
                <a:lnTo>
                  <a:pt x="4370761" y="0"/>
                </a:lnTo>
                <a:lnTo>
                  <a:pt x="4360170" y="0"/>
                </a:lnTo>
                <a:lnTo>
                  <a:pt x="4342517" y="10592"/>
                </a:lnTo>
                <a:lnTo>
                  <a:pt x="4328395" y="24714"/>
                </a:lnTo>
                <a:lnTo>
                  <a:pt x="4321334" y="52958"/>
                </a:lnTo>
                <a:lnTo>
                  <a:pt x="4310743" y="95324"/>
                </a:lnTo>
                <a:lnTo>
                  <a:pt x="4289560" y="144751"/>
                </a:lnTo>
                <a:lnTo>
                  <a:pt x="4254255" y="194178"/>
                </a:lnTo>
                <a:lnTo>
                  <a:pt x="4218950" y="225952"/>
                </a:lnTo>
                <a:lnTo>
                  <a:pt x="4173053" y="254196"/>
                </a:lnTo>
                <a:lnTo>
                  <a:pt x="4130687" y="275379"/>
                </a:lnTo>
                <a:lnTo>
                  <a:pt x="3947101" y="317745"/>
                </a:lnTo>
                <a:lnTo>
                  <a:pt x="3632886" y="395416"/>
                </a:lnTo>
                <a:lnTo>
                  <a:pt x="3424587" y="444843"/>
                </a:lnTo>
                <a:lnTo>
                  <a:pt x="3202165" y="483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534E15E7-166B-454F-88BF-E5363A795136}"/>
              </a:ext>
            </a:extLst>
          </p:cNvPr>
          <p:cNvSpPr/>
          <p:nvPr/>
        </p:nvSpPr>
        <p:spPr>
          <a:xfrm rot="16800000">
            <a:off x="4229894" y="2228057"/>
            <a:ext cx="441325" cy="1119187"/>
          </a:xfrm>
          <a:custGeom>
            <a:avLst/>
            <a:gdLst>
              <a:gd name="connsiteX0" fmla="*/ 307181 w 440531"/>
              <a:gd name="connsiteY0" fmla="*/ 640556 h 1119188"/>
              <a:gd name="connsiteX1" fmla="*/ 252412 w 440531"/>
              <a:gd name="connsiteY1" fmla="*/ 461963 h 1119188"/>
              <a:gd name="connsiteX2" fmla="*/ 235743 w 440531"/>
              <a:gd name="connsiteY2" fmla="*/ 395288 h 1119188"/>
              <a:gd name="connsiteX3" fmla="*/ 226218 w 440531"/>
              <a:gd name="connsiteY3" fmla="*/ 321469 h 1119188"/>
              <a:gd name="connsiteX4" fmla="*/ 223837 w 440531"/>
              <a:gd name="connsiteY4" fmla="*/ 269081 h 1119188"/>
              <a:gd name="connsiteX5" fmla="*/ 223837 w 440531"/>
              <a:gd name="connsiteY5" fmla="*/ 211931 h 1119188"/>
              <a:gd name="connsiteX6" fmla="*/ 228600 w 440531"/>
              <a:gd name="connsiteY6" fmla="*/ 161925 h 1119188"/>
              <a:gd name="connsiteX7" fmla="*/ 240506 w 440531"/>
              <a:gd name="connsiteY7" fmla="*/ 95250 h 1119188"/>
              <a:gd name="connsiteX8" fmla="*/ 252412 w 440531"/>
              <a:gd name="connsiteY8" fmla="*/ 54769 h 1119188"/>
              <a:gd name="connsiteX9" fmla="*/ 259556 w 440531"/>
              <a:gd name="connsiteY9" fmla="*/ 19050 h 1119188"/>
              <a:gd name="connsiteX10" fmla="*/ 254793 w 440531"/>
              <a:gd name="connsiteY10" fmla="*/ 2381 h 1119188"/>
              <a:gd name="connsiteX11" fmla="*/ 240506 w 440531"/>
              <a:gd name="connsiteY11" fmla="*/ 0 h 1119188"/>
              <a:gd name="connsiteX12" fmla="*/ 197643 w 440531"/>
              <a:gd name="connsiteY12" fmla="*/ 26194 h 1119188"/>
              <a:gd name="connsiteX13" fmla="*/ 130968 w 440531"/>
              <a:gd name="connsiteY13" fmla="*/ 66675 h 1119188"/>
              <a:gd name="connsiteX14" fmla="*/ 95250 w 440531"/>
              <a:gd name="connsiteY14" fmla="*/ 97631 h 1119188"/>
              <a:gd name="connsiteX15" fmla="*/ 64293 w 440531"/>
              <a:gd name="connsiteY15" fmla="*/ 130969 h 1119188"/>
              <a:gd name="connsiteX16" fmla="*/ 33337 w 440531"/>
              <a:gd name="connsiteY16" fmla="*/ 173831 h 1119188"/>
              <a:gd name="connsiteX17" fmla="*/ 16668 w 440531"/>
              <a:gd name="connsiteY17" fmla="*/ 211931 h 1119188"/>
              <a:gd name="connsiteX18" fmla="*/ 7143 w 440531"/>
              <a:gd name="connsiteY18" fmla="*/ 242888 h 1119188"/>
              <a:gd name="connsiteX19" fmla="*/ 2381 w 440531"/>
              <a:gd name="connsiteY19" fmla="*/ 276225 h 1119188"/>
              <a:gd name="connsiteX20" fmla="*/ 0 w 440531"/>
              <a:gd name="connsiteY20" fmla="*/ 319088 h 1119188"/>
              <a:gd name="connsiteX21" fmla="*/ 7143 w 440531"/>
              <a:gd name="connsiteY21" fmla="*/ 357188 h 1119188"/>
              <a:gd name="connsiteX22" fmla="*/ 80962 w 440531"/>
              <a:gd name="connsiteY22" fmla="*/ 542925 h 1119188"/>
              <a:gd name="connsiteX23" fmla="*/ 169068 w 440531"/>
              <a:gd name="connsiteY23" fmla="*/ 778669 h 1119188"/>
              <a:gd name="connsiteX24" fmla="*/ 295275 w 440531"/>
              <a:gd name="connsiteY24" fmla="*/ 1119188 h 1119188"/>
              <a:gd name="connsiteX25" fmla="*/ 440531 w 440531"/>
              <a:gd name="connsiteY25" fmla="*/ 1076325 h 1119188"/>
              <a:gd name="connsiteX26" fmla="*/ 400050 w 440531"/>
              <a:gd name="connsiteY26" fmla="*/ 947738 h 1119188"/>
              <a:gd name="connsiteX27" fmla="*/ 307181 w 440531"/>
              <a:gd name="connsiteY27" fmla="*/ 640556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0531" h="1119188">
                <a:moveTo>
                  <a:pt x="307181" y="640556"/>
                </a:moveTo>
                <a:lnTo>
                  <a:pt x="252412" y="461963"/>
                </a:lnTo>
                <a:lnTo>
                  <a:pt x="235743" y="395288"/>
                </a:lnTo>
                <a:lnTo>
                  <a:pt x="226218" y="321469"/>
                </a:lnTo>
                <a:lnTo>
                  <a:pt x="223837" y="269081"/>
                </a:lnTo>
                <a:lnTo>
                  <a:pt x="223837" y="211931"/>
                </a:lnTo>
                <a:lnTo>
                  <a:pt x="228600" y="161925"/>
                </a:lnTo>
                <a:lnTo>
                  <a:pt x="240506" y="95250"/>
                </a:lnTo>
                <a:lnTo>
                  <a:pt x="252412" y="54769"/>
                </a:lnTo>
                <a:lnTo>
                  <a:pt x="259556" y="19050"/>
                </a:lnTo>
                <a:lnTo>
                  <a:pt x="254793" y="2381"/>
                </a:lnTo>
                <a:lnTo>
                  <a:pt x="240506" y="0"/>
                </a:lnTo>
                <a:lnTo>
                  <a:pt x="197643" y="26194"/>
                </a:lnTo>
                <a:lnTo>
                  <a:pt x="130968" y="66675"/>
                </a:lnTo>
                <a:lnTo>
                  <a:pt x="95250" y="97631"/>
                </a:lnTo>
                <a:lnTo>
                  <a:pt x="64293" y="130969"/>
                </a:lnTo>
                <a:lnTo>
                  <a:pt x="33337" y="173831"/>
                </a:lnTo>
                <a:lnTo>
                  <a:pt x="16668" y="211931"/>
                </a:lnTo>
                <a:lnTo>
                  <a:pt x="7143" y="242888"/>
                </a:lnTo>
                <a:lnTo>
                  <a:pt x="2381" y="276225"/>
                </a:lnTo>
                <a:lnTo>
                  <a:pt x="0" y="319088"/>
                </a:lnTo>
                <a:lnTo>
                  <a:pt x="7143" y="357188"/>
                </a:lnTo>
                <a:lnTo>
                  <a:pt x="80962" y="542925"/>
                </a:lnTo>
                <a:lnTo>
                  <a:pt x="169068" y="778669"/>
                </a:lnTo>
                <a:lnTo>
                  <a:pt x="295275" y="1119188"/>
                </a:lnTo>
                <a:lnTo>
                  <a:pt x="440531" y="1076325"/>
                </a:lnTo>
                <a:lnTo>
                  <a:pt x="400050" y="947738"/>
                </a:lnTo>
                <a:lnTo>
                  <a:pt x="307181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4488814C-FC02-4760-BAE3-18ED46186BBA}"/>
              </a:ext>
            </a:extLst>
          </p:cNvPr>
          <p:cNvSpPr/>
          <p:nvPr/>
        </p:nvSpPr>
        <p:spPr>
          <a:xfrm rot="16800000">
            <a:off x="4183856" y="3066257"/>
            <a:ext cx="503237" cy="1066800"/>
          </a:xfrm>
          <a:custGeom>
            <a:avLst/>
            <a:gdLst>
              <a:gd name="connsiteX0" fmla="*/ 342900 w 502444"/>
              <a:gd name="connsiteY0" fmla="*/ 621506 h 1066800"/>
              <a:gd name="connsiteX1" fmla="*/ 416719 w 502444"/>
              <a:gd name="connsiteY1" fmla="*/ 812006 h 1066800"/>
              <a:gd name="connsiteX2" fmla="*/ 502444 w 502444"/>
              <a:gd name="connsiteY2" fmla="*/ 1052513 h 1066800"/>
              <a:gd name="connsiteX3" fmla="*/ 400050 w 502444"/>
              <a:gd name="connsiteY3" fmla="*/ 1066800 h 1066800"/>
              <a:gd name="connsiteX4" fmla="*/ 347663 w 502444"/>
              <a:gd name="connsiteY4" fmla="*/ 969169 h 1066800"/>
              <a:gd name="connsiteX5" fmla="*/ 280988 w 502444"/>
              <a:gd name="connsiteY5" fmla="*/ 862013 h 1066800"/>
              <a:gd name="connsiteX6" fmla="*/ 216694 w 502444"/>
              <a:gd name="connsiteY6" fmla="*/ 759619 h 1066800"/>
              <a:gd name="connsiteX7" fmla="*/ 145256 w 502444"/>
              <a:gd name="connsiteY7" fmla="*/ 638175 h 1066800"/>
              <a:gd name="connsiteX8" fmla="*/ 80963 w 502444"/>
              <a:gd name="connsiteY8" fmla="*/ 533400 h 1066800"/>
              <a:gd name="connsiteX9" fmla="*/ 42863 w 502444"/>
              <a:gd name="connsiteY9" fmla="*/ 469106 h 1066800"/>
              <a:gd name="connsiteX10" fmla="*/ 16669 w 502444"/>
              <a:gd name="connsiteY10" fmla="*/ 407194 h 1066800"/>
              <a:gd name="connsiteX11" fmla="*/ 0 w 502444"/>
              <a:gd name="connsiteY11" fmla="*/ 354806 h 1066800"/>
              <a:gd name="connsiteX12" fmla="*/ 0 w 502444"/>
              <a:gd name="connsiteY12" fmla="*/ 333375 h 1066800"/>
              <a:gd name="connsiteX13" fmla="*/ 7144 w 502444"/>
              <a:gd name="connsiteY13" fmla="*/ 307181 h 1066800"/>
              <a:gd name="connsiteX14" fmla="*/ 54769 w 502444"/>
              <a:gd name="connsiteY14" fmla="*/ 204788 h 1066800"/>
              <a:gd name="connsiteX15" fmla="*/ 107156 w 502444"/>
              <a:gd name="connsiteY15" fmla="*/ 119063 h 1066800"/>
              <a:gd name="connsiteX16" fmla="*/ 154781 w 502444"/>
              <a:gd name="connsiteY16" fmla="*/ 45244 h 1066800"/>
              <a:gd name="connsiteX17" fmla="*/ 171450 w 502444"/>
              <a:gd name="connsiteY17" fmla="*/ 21431 h 1066800"/>
              <a:gd name="connsiteX18" fmla="*/ 197644 w 502444"/>
              <a:gd name="connsiteY18" fmla="*/ 4763 h 1066800"/>
              <a:gd name="connsiteX19" fmla="*/ 214313 w 502444"/>
              <a:gd name="connsiteY19" fmla="*/ 0 h 1066800"/>
              <a:gd name="connsiteX20" fmla="*/ 226219 w 502444"/>
              <a:gd name="connsiteY20" fmla="*/ 0 h 1066800"/>
              <a:gd name="connsiteX21" fmla="*/ 230981 w 502444"/>
              <a:gd name="connsiteY21" fmla="*/ 11906 h 1066800"/>
              <a:gd name="connsiteX22" fmla="*/ 226219 w 502444"/>
              <a:gd name="connsiteY22" fmla="*/ 45244 h 1066800"/>
              <a:gd name="connsiteX23" fmla="*/ 219075 w 502444"/>
              <a:gd name="connsiteY23" fmla="*/ 119063 h 1066800"/>
              <a:gd name="connsiteX24" fmla="*/ 216694 w 502444"/>
              <a:gd name="connsiteY24" fmla="*/ 190500 h 1066800"/>
              <a:gd name="connsiteX25" fmla="*/ 221456 w 502444"/>
              <a:gd name="connsiteY25" fmla="*/ 273844 h 1066800"/>
              <a:gd name="connsiteX26" fmla="*/ 238125 w 502444"/>
              <a:gd name="connsiteY26" fmla="*/ 352425 h 1066800"/>
              <a:gd name="connsiteX27" fmla="*/ 304800 w 502444"/>
              <a:gd name="connsiteY27" fmla="*/ 523875 h 1066800"/>
              <a:gd name="connsiteX28" fmla="*/ 342900 w 502444"/>
              <a:gd name="connsiteY28" fmla="*/ 6215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444" h="1066800">
                <a:moveTo>
                  <a:pt x="342900" y="621506"/>
                </a:moveTo>
                <a:lnTo>
                  <a:pt x="416719" y="812006"/>
                </a:lnTo>
                <a:lnTo>
                  <a:pt x="502444" y="1052513"/>
                </a:lnTo>
                <a:lnTo>
                  <a:pt x="400050" y="1066800"/>
                </a:lnTo>
                <a:lnTo>
                  <a:pt x="347663" y="969169"/>
                </a:lnTo>
                <a:lnTo>
                  <a:pt x="280988" y="862013"/>
                </a:lnTo>
                <a:lnTo>
                  <a:pt x="216694" y="759619"/>
                </a:lnTo>
                <a:lnTo>
                  <a:pt x="145256" y="638175"/>
                </a:lnTo>
                <a:lnTo>
                  <a:pt x="80963" y="533400"/>
                </a:lnTo>
                <a:lnTo>
                  <a:pt x="42863" y="469106"/>
                </a:lnTo>
                <a:lnTo>
                  <a:pt x="16669" y="407194"/>
                </a:lnTo>
                <a:lnTo>
                  <a:pt x="0" y="354806"/>
                </a:lnTo>
                <a:lnTo>
                  <a:pt x="0" y="333375"/>
                </a:lnTo>
                <a:lnTo>
                  <a:pt x="7144" y="307181"/>
                </a:lnTo>
                <a:lnTo>
                  <a:pt x="54769" y="204788"/>
                </a:lnTo>
                <a:lnTo>
                  <a:pt x="107156" y="119063"/>
                </a:lnTo>
                <a:lnTo>
                  <a:pt x="154781" y="45244"/>
                </a:lnTo>
                <a:lnTo>
                  <a:pt x="171450" y="21431"/>
                </a:lnTo>
                <a:lnTo>
                  <a:pt x="197644" y="4763"/>
                </a:lnTo>
                <a:lnTo>
                  <a:pt x="214313" y="0"/>
                </a:lnTo>
                <a:lnTo>
                  <a:pt x="226219" y="0"/>
                </a:lnTo>
                <a:lnTo>
                  <a:pt x="230981" y="11906"/>
                </a:lnTo>
                <a:lnTo>
                  <a:pt x="226219" y="45244"/>
                </a:lnTo>
                <a:lnTo>
                  <a:pt x="219075" y="119063"/>
                </a:lnTo>
                <a:cubicBezTo>
                  <a:pt x="218281" y="142875"/>
                  <a:pt x="217488" y="166688"/>
                  <a:pt x="216694" y="190500"/>
                </a:cubicBezTo>
                <a:lnTo>
                  <a:pt x="221456" y="273844"/>
                </a:lnTo>
                <a:lnTo>
                  <a:pt x="238125" y="352425"/>
                </a:lnTo>
                <a:lnTo>
                  <a:pt x="304800" y="523875"/>
                </a:lnTo>
                <a:lnTo>
                  <a:pt x="342900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CB9580E9-9EFA-4C1C-9AA8-3FC4E1C0BD82}"/>
              </a:ext>
            </a:extLst>
          </p:cNvPr>
          <p:cNvSpPr/>
          <p:nvPr/>
        </p:nvSpPr>
        <p:spPr>
          <a:xfrm rot="16800000">
            <a:off x="3883025" y="3827463"/>
            <a:ext cx="817563" cy="1277937"/>
          </a:xfrm>
          <a:custGeom>
            <a:avLst/>
            <a:gdLst>
              <a:gd name="connsiteX0" fmla="*/ 540544 w 816769"/>
              <a:gd name="connsiteY0" fmla="*/ 766762 h 1278731"/>
              <a:gd name="connsiteX1" fmla="*/ 719138 w 816769"/>
              <a:gd name="connsiteY1" fmla="*/ 1071562 h 1278731"/>
              <a:gd name="connsiteX2" fmla="*/ 816769 w 816769"/>
              <a:gd name="connsiteY2" fmla="*/ 1245394 h 1278731"/>
              <a:gd name="connsiteX3" fmla="*/ 721519 w 816769"/>
              <a:gd name="connsiteY3" fmla="*/ 1278731 h 1278731"/>
              <a:gd name="connsiteX4" fmla="*/ 647700 w 816769"/>
              <a:gd name="connsiteY4" fmla="*/ 1176337 h 1278731"/>
              <a:gd name="connsiteX5" fmla="*/ 571500 w 816769"/>
              <a:gd name="connsiteY5" fmla="*/ 1083469 h 1278731"/>
              <a:gd name="connsiteX6" fmla="*/ 483394 w 816769"/>
              <a:gd name="connsiteY6" fmla="*/ 976312 h 1278731"/>
              <a:gd name="connsiteX7" fmla="*/ 388144 w 816769"/>
              <a:gd name="connsiteY7" fmla="*/ 859631 h 1278731"/>
              <a:gd name="connsiteX8" fmla="*/ 304800 w 816769"/>
              <a:gd name="connsiteY8" fmla="*/ 757237 h 1278731"/>
              <a:gd name="connsiteX9" fmla="*/ 214313 w 816769"/>
              <a:gd name="connsiteY9" fmla="*/ 645319 h 1278731"/>
              <a:gd name="connsiteX10" fmla="*/ 145257 w 816769"/>
              <a:gd name="connsiteY10" fmla="*/ 561975 h 1278731"/>
              <a:gd name="connsiteX11" fmla="*/ 130969 w 816769"/>
              <a:gd name="connsiteY11" fmla="*/ 545306 h 1278731"/>
              <a:gd name="connsiteX12" fmla="*/ 119063 w 816769"/>
              <a:gd name="connsiteY12" fmla="*/ 531019 h 1278731"/>
              <a:gd name="connsiteX13" fmla="*/ 78582 w 816769"/>
              <a:gd name="connsiteY13" fmla="*/ 507206 h 1278731"/>
              <a:gd name="connsiteX14" fmla="*/ 21432 w 816769"/>
              <a:gd name="connsiteY14" fmla="*/ 466725 h 1278731"/>
              <a:gd name="connsiteX15" fmla="*/ 2382 w 816769"/>
              <a:gd name="connsiteY15" fmla="*/ 450056 h 1278731"/>
              <a:gd name="connsiteX16" fmla="*/ 0 w 816769"/>
              <a:gd name="connsiteY16" fmla="*/ 438150 h 1278731"/>
              <a:gd name="connsiteX17" fmla="*/ 0 w 816769"/>
              <a:gd name="connsiteY17" fmla="*/ 400050 h 1278731"/>
              <a:gd name="connsiteX18" fmla="*/ 7144 w 816769"/>
              <a:gd name="connsiteY18" fmla="*/ 330994 h 1278731"/>
              <a:gd name="connsiteX19" fmla="*/ 26194 w 816769"/>
              <a:gd name="connsiteY19" fmla="*/ 264319 h 1278731"/>
              <a:gd name="connsiteX20" fmla="*/ 52388 w 816769"/>
              <a:gd name="connsiteY20" fmla="*/ 197644 h 1278731"/>
              <a:gd name="connsiteX21" fmla="*/ 83344 w 816769"/>
              <a:gd name="connsiteY21" fmla="*/ 150019 h 1278731"/>
              <a:gd name="connsiteX22" fmla="*/ 116682 w 816769"/>
              <a:gd name="connsiteY22" fmla="*/ 107156 h 1278731"/>
              <a:gd name="connsiteX23" fmla="*/ 147638 w 816769"/>
              <a:gd name="connsiteY23" fmla="*/ 76200 h 1278731"/>
              <a:gd name="connsiteX24" fmla="*/ 197644 w 816769"/>
              <a:gd name="connsiteY24" fmla="*/ 33337 h 1278731"/>
              <a:gd name="connsiteX25" fmla="*/ 223838 w 816769"/>
              <a:gd name="connsiteY25" fmla="*/ 14287 h 1278731"/>
              <a:gd name="connsiteX26" fmla="*/ 252413 w 816769"/>
              <a:gd name="connsiteY26" fmla="*/ 0 h 1278731"/>
              <a:gd name="connsiteX27" fmla="*/ 264319 w 816769"/>
              <a:gd name="connsiteY27" fmla="*/ 0 h 1278731"/>
              <a:gd name="connsiteX28" fmla="*/ 271463 w 816769"/>
              <a:gd name="connsiteY28" fmla="*/ 0 h 1278731"/>
              <a:gd name="connsiteX29" fmla="*/ 276225 w 816769"/>
              <a:gd name="connsiteY29" fmla="*/ 7144 h 1278731"/>
              <a:gd name="connsiteX30" fmla="*/ 276225 w 816769"/>
              <a:gd name="connsiteY30" fmla="*/ 26194 h 1278731"/>
              <a:gd name="connsiteX31" fmla="*/ 266700 w 816769"/>
              <a:gd name="connsiteY31" fmla="*/ 57150 h 1278731"/>
              <a:gd name="connsiteX32" fmla="*/ 252413 w 816769"/>
              <a:gd name="connsiteY32" fmla="*/ 95250 h 1278731"/>
              <a:gd name="connsiteX33" fmla="*/ 238125 w 816769"/>
              <a:gd name="connsiteY33" fmla="*/ 130969 h 1278731"/>
              <a:gd name="connsiteX34" fmla="*/ 233363 w 816769"/>
              <a:gd name="connsiteY34" fmla="*/ 173831 h 1278731"/>
              <a:gd name="connsiteX35" fmla="*/ 235744 w 816769"/>
              <a:gd name="connsiteY35" fmla="*/ 223837 h 1278731"/>
              <a:gd name="connsiteX36" fmla="*/ 252413 w 816769"/>
              <a:gd name="connsiteY36" fmla="*/ 261937 h 1278731"/>
              <a:gd name="connsiteX37" fmla="*/ 347663 w 816769"/>
              <a:gd name="connsiteY37" fmla="*/ 428625 h 1278731"/>
              <a:gd name="connsiteX38" fmla="*/ 540544 w 816769"/>
              <a:gd name="connsiteY38" fmla="*/ 76676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16769" h="1278731">
                <a:moveTo>
                  <a:pt x="540544" y="766762"/>
                </a:moveTo>
                <a:lnTo>
                  <a:pt x="719138" y="1071562"/>
                </a:lnTo>
                <a:lnTo>
                  <a:pt x="816769" y="1245394"/>
                </a:lnTo>
                <a:lnTo>
                  <a:pt x="721519" y="1278731"/>
                </a:lnTo>
                <a:lnTo>
                  <a:pt x="647700" y="1176337"/>
                </a:lnTo>
                <a:lnTo>
                  <a:pt x="571500" y="1083469"/>
                </a:lnTo>
                <a:lnTo>
                  <a:pt x="483394" y="976312"/>
                </a:lnTo>
                <a:lnTo>
                  <a:pt x="388144" y="859631"/>
                </a:lnTo>
                <a:lnTo>
                  <a:pt x="304800" y="757237"/>
                </a:lnTo>
                <a:lnTo>
                  <a:pt x="214313" y="645319"/>
                </a:lnTo>
                <a:lnTo>
                  <a:pt x="145257" y="561975"/>
                </a:lnTo>
                <a:lnTo>
                  <a:pt x="130969" y="545306"/>
                </a:lnTo>
                <a:lnTo>
                  <a:pt x="119063" y="531019"/>
                </a:lnTo>
                <a:lnTo>
                  <a:pt x="78582" y="507206"/>
                </a:lnTo>
                <a:lnTo>
                  <a:pt x="21432" y="466725"/>
                </a:lnTo>
                <a:lnTo>
                  <a:pt x="2382" y="450056"/>
                </a:lnTo>
                <a:lnTo>
                  <a:pt x="0" y="438150"/>
                </a:lnTo>
                <a:lnTo>
                  <a:pt x="0" y="400050"/>
                </a:lnTo>
                <a:lnTo>
                  <a:pt x="7144" y="330994"/>
                </a:lnTo>
                <a:lnTo>
                  <a:pt x="26194" y="264319"/>
                </a:lnTo>
                <a:lnTo>
                  <a:pt x="52388" y="197644"/>
                </a:lnTo>
                <a:lnTo>
                  <a:pt x="83344" y="150019"/>
                </a:lnTo>
                <a:lnTo>
                  <a:pt x="116682" y="107156"/>
                </a:lnTo>
                <a:lnTo>
                  <a:pt x="147638" y="76200"/>
                </a:lnTo>
                <a:lnTo>
                  <a:pt x="197644" y="33337"/>
                </a:lnTo>
                <a:lnTo>
                  <a:pt x="223838" y="14287"/>
                </a:lnTo>
                <a:lnTo>
                  <a:pt x="252413" y="0"/>
                </a:lnTo>
                <a:lnTo>
                  <a:pt x="264319" y="0"/>
                </a:lnTo>
                <a:lnTo>
                  <a:pt x="271463" y="0"/>
                </a:lnTo>
                <a:lnTo>
                  <a:pt x="276225" y="7144"/>
                </a:lnTo>
                <a:lnTo>
                  <a:pt x="276225" y="26194"/>
                </a:lnTo>
                <a:lnTo>
                  <a:pt x="266700" y="57150"/>
                </a:lnTo>
                <a:lnTo>
                  <a:pt x="252413" y="95250"/>
                </a:lnTo>
                <a:lnTo>
                  <a:pt x="238125" y="130969"/>
                </a:lnTo>
                <a:lnTo>
                  <a:pt x="233363" y="173831"/>
                </a:lnTo>
                <a:lnTo>
                  <a:pt x="235744" y="223837"/>
                </a:lnTo>
                <a:lnTo>
                  <a:pt x="252413" y="261937"/>
                </a:lnTo>
                <a:lnTo>
                  <a:pt x="347663" y="428625"/>
                </a:lnTo>
                <a:lnTo>
                  <a:pt x="540544" y="766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23F135D4-EBB8-48A7-8EDC-ACEEB1B4CFF6}"/>
              </a:ext>
            </a:extLst>
          </p:cNvPr>
          <p:cNvSpPr/>
          <p:nvPr/>
        </p:nvSpPr>
        <p:spPr>
          <a:xfrm rot="16800000">
            <a:off x="3559175" y="3187701"/>
            <a:ext cx="4516437" cy="1243012"/>
          </a:xfrm>
          <a:custGeom>
            <a:avLst/>
            <a:gdLst>
              <a:gd name="connsiteX0" fmla="*/ 2388412 w 4517136"/>
              <a:gd name="connsiteY0" fmla="*/ 607161 h 1243584"/>
              <a:gd name="connsiteX1" fmla="*/ 2699308 w 4517136"/>
              <a:gd name="connsiteY1" fmla="*/ 555955 h 1243584"/>
              <a:gd name="connsiteX2" fmla="*/ 3189427 w 4517136"/>
              <a:gd name="connsiteY2" fmla="*/ 471830 h 1243584"/>
              <a:gd name="connsiteX3" fmla="*/ 3558844 w 4517136"/>
              <a:gd name="connsiteY3" fmla="*/ 409651 h 1243584"/>
              <a:gd name="connsiteX4" fmla="*/ 3869740 w 4517136"/>
              <a:gd name="connsiteY4" fmla="*/ 358444 h 1243584"/>
              <a:gd name="connsiteX5" fmla="*/ 4191609 w 4517136"/>
              <a:gd name="connsiteY5" fmla="*/ 303580 h 1243584"/>
              <a:gd name="connsiteX6" fmla="*/ 4224528 w 4517136"/>
              <a:gd name="connsiteY6" fmla="*/ 292608 h 1243584"/>
              <a:gd name="connsiteX7" fmla="*/ 4264761 w 4517136"/>
              <a:gd name="connsiteY7" fmla="*/ 270662 h 1243584"/>
              <a:gd name="connsiteX8" fmla="*/ 4308652 w 4517136"/>
              <a:gd name="connsiteY8" fmla="*/ 226771 h 1243584"/>
              <a:gd name="connsiteX9" fmla="*/ 4341571 w 4517136"/>
              <a:gd name="connsiteY9" fmla="*/ 182880 h 1243584"/>
              <a:gd name="connsiteX10" fmla="*/ 4370832 w 4517136"/>
              <a:gd name="connsiteY10" fmla="*/ 128016 h 1243584"/>
              <a:gd name="connsiteX11" fmla="*/ 4392777 w 4517136"/>
              <a:gd name="connsiteY11" fmla="*/ 58521 h 1243584"/>
              <a:gd name="connsiteX12" fmla="*/ 4414723 w 4517136"/>
              <a:gd name="connsiteY12" fmla="*/ 14630 h 1243584"/>
              <a:gd name="connsiteX13" fmla="*/ 4433011 w 4517136"/>
              <a:gd name="connsiteY13" fmla="*/ 0 h 1243584"/>
              <a:gd name="connsiteX14" fmla="*/ 4447641 w 4517136"/>
              <a:gd name="connsiteY14" fmla="*/ 0 h 1243584"/>
              <a:gd name="connsiteX15" fmla="*/ 4458614 w 4517136"/>
              <a:gd name="connsiteY15" fmla="*/ 14630 h 1243584"/>
              <a:gd name="connsiteX16" fmla="*/ 4480560 w 4517136"/>
              <a:gd name="connsiteY16" fmla="*/ 51206 h 1243584"/>
              <a:gd name="connsiteX17" fmla="*/ 4498848 w 4517136"/>
              <a:gd name="connsiteY17" fmla="*/ 91440 h 1243584"/>
              <a:gd name="connsiteX18" fmla="*/ 4513478 w 4517136"/>
              <a:gd name="connsiteY18" fmla="*/ 153619 h 1243584"/>
              <a:gd name="connsiteX19" fmla="*/ 4517136 w 4517136"/>
              <a:gd name="connsiteY19" fmla="*/ 208483 h 1243584"/>
              <a:gd name="connsiteX20" fmla="*/ 4513478 w 4517136"/>
              <a:gd name="connsiteY20" fmla="*/ 281635 h 1243584"/>
              <a:gd name="connsiteX21" fmla="*/ 4498848 w 4517136"/>
              <a:gd name="connsiteY21" fmla="*/ 376732 h 1243584"/>
              <a:gd name="connsiteX22" fmla="*/ 4476902 w 4517136"/>
              <a:gd name="connsiteY22" fmla="*/ 482803 h 1243584"/>
              <a:gd name="connsiteX23" fmla="*/ 4462272 w 4517136"/>
              <a:gd name="connsiteY23" fmla="*/ 541324 h 1243584"/>
              <a:gd name="connsiteX24" fmla="*/ 4451299 w 4517136"/>
              <a:gd name="connsiteY24" fmla="*/ 563270 h 1243584"/>
              <a:gd name="connsiteX25" fmla="*/ 4429353 w 4517136"/>
              <a:gd name="connsiteY25" fmla="*/ 588873 h 1243584"/>
              <a:gd name="connsiteX26" fmla="*/ 4396435 w 4517136"/>
              <a:gd name="connsiteY26" fmla="*/ 599846 h 1243584"/>
              <a:gd name="connsiteX27" fmla="*/ 4356201 w 4517136"/>
              <a:gd name="connsiteY27" fmla="*/ 596188 h 1243584"/>
              <a:gd name="connsiteX28" fmla="*/ 4308652 w 4517136"/>
              <a:gd name="connsiteY28" fmla="*/ 581558 h 1243584"/>
              <a:gd name="connsiteX29" fmla="*/ 4264761 w 4517136"/>
              <a:gd name="connsiteY29" fmla="*/ 566928 h 1243584"/>
              <a:gd name="connsiteX30" fmla="*/ 4122115 w 4517136"/>
              <a:gd name="connsiteY30" fmla="*/ 585216 h 1243584"/>
              <a:gd name="connsiteX31" fmla="*/ 3551529 w 4517136"/>
              <a:gd name="connsiteY31" fmla="*/ 669340 h 1243584"/>
              <a:gd name="connsiteX32" fmla="*/ 3288182 w 4517136"/>
              <a:gd name="connsiteY32" fmla="*/ 709574 h 1243584"/>
              <a:gd name="connsiteX33" fmla="*/ 2929737 w 4517136"/>
              <a:gd name="connsiteY33" fmla="*/ 775411 h 1243584"/>
              <a:gd name="connsiteX34" fmla="*/ 2659075 w 4517136"/>
              <a:gd name="connsiteY34" fmla="*/ 822960 h 1243584"/>
              <a:gd name="connsiteX35" fmla="*/ 2417673 w 4517136"/>
              <a:gd name="connsiteY35" fmla="*/ 863193 h 1243584"/>
              <a:gd name="connsiteX36" fmla="*/ 1945843 w 4517136"/>
              <a:gd name="connsiteY36" fmla="*/ 932688 h 1243584"/>
              <a:gd name="connsiteX37" fmla="*/ 1726387 w 4517136"/>
              <a:gd name="connsiteY37" fmla="*/ 965606 h 1243584"/>
              <a:gd name="connsiteX38" fmla="*/ 1517904 w 4517136"/>
              <a:gd name="connsiteY38" fmla="*/ 1002182 h 1243584"/>
              <a:gd name="connsiteX39" fmla="*/ 1225296 w 4517136"/>
              <a:gd name="connsiteY39" fmla="*/ 1053388 h 1243584"/>
              <a:gd name="connsiteX40" fmla="*/ 892454 w 4517136"/>
              <a:gd name="connsiteY40" fmla="*/ 1111910 h 1243584"/>
              <a:gd name="connsiteX41" fmla="*/ 724204 w 4517136"/>
              <a:gd name="connsiteY41" fmla="*/ 1148486 h 1243584"/>
              <a:gd name="connsiteX42" fmla="*/ 526694 w 4517136"/>
              <a:gd name="connsiteY42" fmla="*/ 1196035 h 1243584"/>
              <a:gd name="connsiteX43" fmla="*/ 457200 w 4517136"/>
              <a:gd name="connsiteY43" fmla="*/ 1210665 h 1243584"/>
              <a:gd name="connsiteX44" fmla="*/ 351129 w 4517136"/>
              <a:gd name="connsiteY44" fmla="*/ 1228953 h 1243584"/>
              <a:gd name="connsiteX45" fmla="*/ 230428 w 4517136"/>
              <a:gd name="connsiteY45" fmla="*/ 1243584 h 1243584"/>
              <a:gd name="connsiteX46" fmla="*/ 135331 w 4517136"/>
              <a:gd name="connsiteY46" fmla="*/ 1243584 h 1243584"/>
              <a:gd name="connsiteX47" fmla="*/ 91440 w 4517136"/>
              <a:gd name="connsiteY47" fmla="*/ 1243584 h 1243584"/>
              <a:gd name="connsiteX48" fmla="*/ 62179 w 4517136"/>
              <a:gd name="connsiteY48" fmla="*/ 1239926 h 1243584"/>
              <a:gd name="connsiteX49" fmla="*/ 40233 w 4517136"/>
              <a:gd name="connsiteY49" fmla="*/ 1225296 h 1243584"/>
              <a:gd name="connsiteX50" fmla="*/ 21945 w 4517136"/>
              <a:gd name="connsiteY50" fmla="*/ 1203350 h 1243584"/>
              <a:gd name="connsiteX51" fmla="*/ 7315 w 4517136"/>
              <a:gd name="connsiteY51" fmla="*/ 1177747 h 1243584"/>
              <a:gd name="connsiteX52" fmla="*/ 0 w 4517136"/>
              <a:gd name="connsiteY52" fmla="*/ 1152144 h 1243584"/>
              <a:gd name="connsiteX53" fmla="*/ 3657 w 4517136"/>
              <a:gd name="connsiteY53" fmla="*/ 1126540 h 1243584"/>
              <a:gd name="connsiteX54" fmla="*/ 18288 w 4517136"/>
              <a:gd name="connsiteY54" fmla="*/ 1093622 h 1243584"/>
              <a:gd name="connsiteX55" fmla="*/ 43891 w 4517136"/>
              <a:gd name="connsiteY55" fmla="*/ 1057046 h 1243584"/>
              <a:gd name="connsiteX56" fmla="*/ 84124 w 4517136"/>
              <a:gd name="connsiteY56" fmla="*/ 1031443 h 1243584"/>
              <a:gd name="connsiteX57" fmla="*/ 153619 w 4517136"/>
              <a:gd name="connsiteY57" fmla="*/ 994867 h 1243584"/>
              <a:gd name="connsiteX58" fmla="*/ 230428 w 4517136"/>
              <a:gd name="connsiteY58" fmla="*/ 958291 h 1243584"/>
              <a:gd name="connsiteX59" fmla="*/ 358444 w 4517136"/>
              <a:gd name="connsiteY59" fmla="*/ 921715 h 1243584"/>
              <a:gd name="connsiteX60" fmla="*/ 475488 w 4517136"/>
              <a:gd name="connsiteY60" fmla="*/ 892454 h 1243584"/>
              <a:gd name="connsiteX61" fmla="*/ 588873 w 4517136"/>
              <a:gd name="connsiteY61" fmla="*/ 870508 h 1243584"/>
              <a:gd name="connsiteX62" fmla="*/ 651052 w 4517136"/>
              <a:gd name="connsiteY62" fmla="*/ 870508 h 1243584"/>
              <a:gd name="connsiteX63" fmla="*/ 746150 w 4517136"/>
              <a:gd name="connsiteY63" fmla="*/ 870508 h 1243584"/>
              <a:gd name="connsiteX64" fmla="*/ 998524 w 4517136"/>
              <a:gd name="connsiteY64" fmla="*/ 841248 h 1243584"/>
              <a:gd name="connsiteX65" fmla="*/ 1294790 w 4517136"/>
              <a:gd name="connsiteY65" fmla="*/ 793699 h 1243584"/>
              <a:gd name="connsiteX66" fmla="*/ 1627632 w 4517136"/>
              <a:gd name="connsiteY66" fmla="*/ 735177 h 1243584"/>
              <a:gd name="connsiteX67" fmla="*/ 2388412 w 4517136"/>
              <a:gd name="connsiteY67" fmla="*/ 607161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17136" h="1243584">
                <a:moveTo>
                  <a:pt x="2388412" y="607161"/>
                </a:moveTo>
                <a:lnTo>
                  <a:pt x="2699308" y="555955"/>
                </a:lnTo>
                <a:lnTo>
                  <a:pt x="3189427" y="471830"/>
                </a:lnTo>
                <a:lnTo>
                  <a:pt x="3558844" y="409651"/>
                </a:lnTo>
                <a:lnTo>
                  <a:pt x="3869740" y="358444"/>
                </a:lnTo>
                <a:lnTo>
                  <a:pt x="4191609" y="303580"/>
                </a:lnTo>
                <a:lnTo>
                  <a:pt x="4224528" y="292608"/>
                </a:lnTo>
                <a:lnTo>
                  <a:pt x="4264761" y="270662"/>
                </a:lnTo>
                <a:lnTo>
                  <a:pt x="4308652" y="226771"/>
                </a:lnTo>
                <a:lnTo>
                  <a:pt x="4341571" y="182880"/>
                </a:lnTo>
                <a:lnTo>
                  <a:pt x="4370832" y="128016"/>
                </a:lnTo>
                <a:lnTo>
                  <a:pt x="4392777" y="58521"/>
                </a:lnTo>
                <a:lnTo>
                  <a:pt x="4414723" y="14630"/>
                </a:lnTo>
                <a:lnTo>
                  <a:pt x="4433011" y="0"/>
                </a:lnTo>
                <a:lnTo>
                  <a:pt x="4447641" y="0"/>
                </a:lnTo>
                <a:lnTo>
                  <a:pt x="4458614" y="14630"/>
                </a:lnTo>
                <a:lnTo>
                  <a:pt x="4480560" y="51206"/>
                </a:lnTo>
                <a:lnTo>
                  <a:pt x="4498848" y="91440"/>
                </a:lnTo>
                <a:lnTo>
                  <a:pt x="4513478" y="153619"/>
                </a:lnTo>
                <a:lnTo>
                  <a:pt x="4517136" y="208483"/>
                </a:lnTo>
                <a:lnTo>
                  <a:pt x="4513478" y="281635"/>
                </a:lnTo>
                <a:lnTo>
                  <a:pt x="4498848" y="376732"/>
                </a:lnTo>
                <a:lnTo>
                  <a:pt x="4476902" y="482803"/>
                </a:lnTo>
                <a:lnTo>
                  <a:pt x="4462272" y="541324"/>
                </a:lnTo>
                <a:lnTo>
                  <a:pt x="4451299" y="563270"/>
                </a:lnTo>
                <a:lnTo>
                  <a:pt x="4429353" y="588873"/>
                </a:lnTo>
                <a:lnTo>
                  <a:pt x="4396435" y="599846"/>
                </a:lnTo>
                <a:lnTo>
                  <a:pt x="4356201" y="596188"/>
                </a:lnTo>
                <a:lnTo>
                  <a:pt x="4308652" y="581558"/>
                </a:lnTo>
                <a:lnTo>
                  <a:pt x="4264761" y="566928"/>
                </a:lnTo>
                <a:lnTo>
                  <a:pt x="4122115" y="585216"/>
                </a:lnTo>
                <a:lnTo>
                  <a:pt x="3551529" y="669340"/>
                </a:lnTo>
                <a:lnTo>
                  <a:pt x="3288182" y="709574"/>
                </a:lnTo>
                <a:lnTo>
                  <a:pt x="2929737" y="775411"/>
                </a:lnTo>
                <a:lnTo>
                  <a:pt x="2659075" y="822960"/>
                </a:lnTo>
                <a:lnTo>
                  <a:pt x="2417673" y="863193"/>
                </a:lnTo>
                <a:lnTo>
                  <a:pt x="1945843" y="932688"/>
                </a:lnTo>
                <a:lnTo>
                  <a:pt x="1726387" y="965606"/>
                </a:lnTo>
                <a:lnTo>
                  <a:pt x="1517904" y="1002182"/>
                </a:lnTo>
                <a:lnTo>
                  <a:pt x="1225296" y="1053388"/>
                </a:lnTo>
                <a:lnTo>
                  <a:pt x="892454" y="1111910"/>
                </a:lnTo>
                <a:lnTo>
                  <a:pt x="724204" y="1148486"/>
                </a:lnTo>
                <a:lnTo>
                  <a:pt x="526694" y="1196035"/>
                </a:lnTo>
                <a:lnTo>
                  <a:pt x="457200" y="1210665"/>
                </a:lnTo>
                <a:lnTo>
                  <a:pt x="351129" y="1228953"/>
                </a:lnTo>
                <a:lnTo>
                  <a:pt x="230428" y="1243584"/>
                </a:lnTo>
                <a:lnTo>
                  <a:pt x="135331" y="1243584"/>
                </a:lnTo>
                <a:lnTo>
                  <a:pt x="91440" y="1243584"/>
                </a:lnTo>
                <a:lnTo>
                  <a:pt x="62179" y="1239926"/>
                </a:lnTo>
                <a:lnTo>
                  <a:pt x="40233" y="1225296"/>
                </a:lnTo>
                <a:lnTo>
                  <a:pt x="21945" y="1203350"/>
                </a:lnTo>
                <a:lnTo>
                  <a:pt x="7315" y="1177747"/>
                </a:lnTo>
                <a:lnTo>
                  <a:pt x="0" y="1152144"/>
                </a:lnTo>
                <a:lnTo>
                  <a:pt x="3657" y="1126540"/>
                </a:lnTo>
                <a:lnTo>
                  <a:pt x="18288" y="1093622"/>
                </a:lnTo>
                <a:lnTo>
                  <a:pt x="43891" y="1057046"/>
                </a:lnTo>
                <a:lnTo>
                  <a:pt x="84124" y="1031443"/>
                </a:lnTo>
                <a:lnTo>
                  <a:pt x="153619" y="994867"/>
                </a:lnTo>
                <a:lnTo>
                  <a:pt x="230428" y="958291"/>
                </a:lnTo>
                <a:lnTo>
                  <a:pt x="358444" y="921715"/>
                </a:lnTo>
                <a:lnTo>
                  <a:pt x="475488" y="892454"/>
                </a:lnTo>
                <a:lnTo>
                  <a:pt x="588873" y="870508"/>
                </a:lnTo>
                <a:lnTo>
                  <a:pt x="651052" y="870508"/>
                </a:lnTo>
                <a:lnTo>
                  <a:pt x="746150" y="870508"/>
                </a:lnTo>
                <a:lnTo>
                  <a:pt x="998524" y="841248"/>
                </a:lnTo>
                <a:lnTo>
                  <a:pt x="1294790" y="793699"/>
                </a:lnTo>
                <a:lnTo>
                  <a:pt x="1627632" y="735177"/>
                </a:lnTo>
                <a:lnTo>
                  <a:pt x="2388412" y="607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813E1AC8-4430-44A6-B110-5556FCF2A8EC}"/>
              </a:ext>
            </a:extLst>
          </p:cNvPr>
          <p:cNvSpPr/>
          <p:nvPr/>
        </p:nvSpPr>
        <p:spPr>
          <a:xfrm rot="16800000">
            <a:off x="6361907" y="2043906"/>
            <a:ext cx="461962" cy="1146175"/>
          </a:xfrm>
          <a:custGeom>
            <a:avLst/>
            <a:gdLst>
              <a:gd name="connsiteX0" fmla="*/ 316706 w 461963"/>
              <a:gd name="connsiteY0" fmla="*/ 526256 h 1145381"/>
              <a:gd name="connsiteX1" fmla="*/ 273844 w 461963"/>
              <a:gd name="connsiteY1" fmla="*/ 435769 h 1145381"/>
              <a:gd name="connsiteX2" fmla="*/ 214313 w 461963"/>
              <a:gd name="connsiteY2" fmla="*/ 295275 h 1145381"/>
              <a:gd name="connsiteX3" fmla="*/ 171450 w 461963"/>
              <a:gd name="connsiteY3" fmla="*/ 147638 h 1145381"/>
              <a:gd name="connsiteX4" fmla="*/ 142875 w 461963"/>
              <a:gd name="connsiteY4" fmla="*/ 0 h 1145381"/>
              <a:gd name="connsiteX5" fmla="*/ 2381 w 461963"/>
              <a:gd name="connsiteY5" fmla="*/ 19050 h 1145381"/>
              <a:gd name="connsiteX6" fmla="*/ 0 w 461963"/>
              <a:gd name="connsiteY6" fmla="*/ 152400 h 1145381"/>
              <a:gd name="connsiteX7" fmla="*/ 0 w 461963"/>
              <a:gd name="connsiteY7" fmla="*/ 209550 h 1145381"/>
              <a:gd name="connsiteX8" fmla="*/ 23813 w 461963"/>
              <a:gd name="connsiteY8" fmla="*/ 292894 h 1145381"/>
              <a:gd name="connsiteX9" fmla="*/ 90488 w 461963"/>
              <a:gd name="connsiteY9" fmla="*/ 509588 h 1145381"/>
              <a:gd name="connsiteX10" fmla="*/ 159544 w 461963"/>
              <a:gd name="connsiteY10" fmla="*/ 735806 h 1145381"/>
              <a:gd name="connsiteX11" fmla="*/ 233363 w 461963"/>
              <a:gd name="connsiteY11" fmla="*/ 978694 h 1145381"/>
              <a:gd name="connsiteX12" fmla="*/ 269081 w 461963"/>
              <a:gd name="connsiteY12" fmla="*/ 1081088 h 1145381"/>
              <a:gd name="connsiteX13" fmla="*/ 285750 w 461963"/>
              <a:gd name="connsiteY13" fmla="*/ 1104900 h 1145381"/>
              <a:gd name="connsiteX14" fmla="*/ 304800 w 461963"/>
              <a:gd name="connsiteY14" fmla="*/ 1128713 h 1145381"/>
              <a:gd name="connsiteX15" fmla="*/ 321469 w 461963"/>
              <a:gd name="connsiteY15" fmla="*/ 1140619 h 1145381"/>
              <a:gd name="connsiteX16" fmla="*/ 333375 w 461963"/>
              <a:gd name="connsiteY16" fmla="*/ 1145381 h 1145381"/>
              <a:gd name="connsiteX17" fmla="*/ 350044 w 461963"/>
              <a:gd name="connsiteY17" fmla="*/ 1145381 h 1145381"/>
              <a:gd name="connsiteX18" fmla="*/ 369094 w 461963"/>
              <a:gd name="connsiteY18" fmla="*/ 1133475 h 1145381"/>
              <a:gd name="connsiteX19" fmla="*/ 392906 w 461963"/>
              <a:gd name="connsiteY19" fmla="*/ 1104900 h 1145381"/>
              <a:gd name="connsiteX20" fmla="*/ 409575 w 461963"/>
              <a:gd name="connsiteY20" fmla="*/ 1071563 h 1145381"/>
              <a:gd name="connsiteX21" fmla="*/ 426244 w 461963"/>
              <a:gd name="connsiteY21" fmla="*/ 1016794 h 1145381"/>
              <a:gd name="connsiteX22" fmla="*/ 447675 w 461963"/>
              <a:gd name="connsiteY22" fmla="*/ 931069 h 1145381"/>
              <a:gd name="connsiteX23" fmla="*/ 459581 w 461963"/>
              <a:gd name="connsiteY23" fmla="*/ 840581 h 1145381"/>
              <a:gd name="connsiteX24" fmla="*/ 461963 w 461963"/>
              <a:gd name="connsiteY24" fmla="*/ 790575 h 1145381"/>
              <a:gd name="connsiteX25" fmla="*/ 452438 w 461963"/>
              <a:gd name="connsiteY25" fmla="*/ 766763 h 1145381"/>
              <a:gd name="connsiteX26" fmla="*/ 409575 w 461963"/>
              <a:gd name="connsiteY26" fmla="*/ 685800 h 1145381"/>
              <a:gd name="connsiteX27" fmla="*/ 361950 w 461963"/>
              <a:gd name="connsiteY27" fmla="*/ 609600 h 1145381"/>
              <a:gd name="connsiteX28" fmla="*/ 316706 w 461963"/>
              <a:gd name="connsiteY28" fmla="*/ 5262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61963" h="1145381">
                <a:moveTo>
                  <a:pt x="316706" y="526256"/>
                </a:moveTo>
                <a:lnTo>
                  <a:pt x="273844" y="435769"/>
                </a:lnTo>
                <a:lnTo>
                  <a:pt x="214313" y="295275"/>
                </a:lnTo>
                <a:lnTo>
                  <a:pt x="171450" y="147638"/>
                </a:lnTo>
                <a:lnTo>
                  <a:pt x="142875" y="0"/>
                </a:lnTo>
                <a:lnTo>
                  <a:pt x="2381" y="19050"/>
                </a:lnTo>
                <a:cubicBezTo>
                  <a:pt x="1587" y="63500"/>
                  <a:pt x="794" y="107950"/>
                  <a:pt x="0" y="152400"/>
                </a:cubicBezTo>
                <a:lnTo>
                  <a:pt x="0" y="209550"/>
                </a:lnTo>
                <a:lnTo>
                  <a:pt x="23813" y="292894"/>
                </a:lnTo>
                <a:lnTo>
                  <a:pt x="90488" y="509588"/>
                </a:lnTo>
                <a:lnTo>
                  <a:pt x="159544" y="735806"/>
                </a:lnTo>
                <a:lnTo>
                  <a:pt x="233363" y="978694"/>
                </a:lnTo>
                <a:lnTo>
                  <a:pt x="269081" y="1081088"/>
                </a:lnTo>
                <a:lnTo>
                  <a:pt x="285750" y="1104900"/>
                </a:lnTo>
                <a:lnTo>
                  <a:pt x="304800" y="1128713"/>
                </a:lnTo>
                <a:lnTo>
                  <a:pt x="321469" y="1140619"/>
                </a:lnTo>
                <a:lnTo>
                  <a:pt x="333375" y="1145381"/>
                </a:lnTo>
                <a:lnTo>
                  <a:pt x="350044" y="1145381"/>
                </a:lnTo>
                <a:lnTo>
                  <a:pt x="369094" y="1133475"/>
                </a:lnTo>
                <a:lnTo>
                  <a:pt x="392906" y="1104900"/>
                </a:lnTo>
                <a:lnTo>
                  <a:pt x="409575" y="1071563"/>
                </a:lnTo>
                <a:lnTo>
                  <a:pt x="426244" y="1016794"/>
                </a:lnTo>
                <a:lnTo>
                  <a:pt x="447675" y="931069"/>
                </a:lnTo>
                <a:lnTo>
                  <a:pt x="459581" y="840581"/>
                </a:lnTo>
                <a:lnTo>
                  <a:pt x="461963" y="790575"/>
                </a:lnTo>
                <a:lnTo>
                  <a:pt x="452438" y="766763"/>
                </a:lnTo>
                <a:lnTo>
                  <a:pt x="409575" y="685800"/>
                </a:lnTo>
                <a:lnTo>
                  <a:pt x="361950" y="609600"/>
                </a:lnTo>
                <a:lnTo>
                  <a:pt x="316706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8358510C-A8EC-4CDB-9940-809FC50522ED}"/>
              </a:ext>
            </a:extLst>
          </p:cNvPr>
          <p:cNvSpPr/>
          <p:nvPr/>
        </p:nvSpPr>
        <p:spPr>
          <a:xfrm rot="16800000">
            <a:off x="6277769" y="2959894"/>
            <a:ext cx="442913" cy="930275"/>
          </a:xfrm>
          <a:custGeom>
            <a:avLst/>
            <a:gdLst>
              <a:gd name="connsiteX0" fmla="*/ 121444 w 442912"/>
              <a:gd name="connsiteY0" fmla="*/ 528638 h 931069"/>
              <a:gd name="connsiteX1" fmla="*/ 90487 w 442912"/>
              <a:gd name="connsiteY1" fmla="*/ 431007 h 931069"/>
              <a:gd name="connsiteX2" fmla="*/ 66675 w 442912"/>
              <a:gd name="connsiteY2" fmla="*/ 340519 h 931069"/>
              <a:gd name="connsiteX3" fmla="*/ 42862 w 442912"/>
              <a:gd name="connsiteY3" fmla="*/ 238125 h 931069"/>
              <a:gd name="connsiteX4" fmla="*/ 21431 w 442912"/>
              <a:gd name="connsiteY4" fmla="*/ 135732 h 931069"/>
              <a:gd name="connsiteX5" fmla="*/ 0 w 442912"/>
              <a:gd name="connsiteY5" fmla="*/ 4763 h 931069"/>
              <a:gd name="connsiteX6" fmla="*/ 123825 w 442912"/>
              <a:gd name="connsiteY6" fmla="*/ 0 h 931069"/>
              <a:gd name="connsiteX7" fmla="*/ 166687 w 442912"/>
              <a:gd name="connsiteY7" fmla="*/ 130969 h 931069"/>
              <a:gd name="connsiteX8" fmla="*/ 238125 w 442912"/>
              <a:gd name="connsiteY8" fmla="*/ 292894 h 931069"/>
              <a:gd name="connsiteX9" fmla="*/ 314325 w 442912"/>
              <a:gd name="connsiteY9" fmla="*/ 431007 h 931069"/>
              <a:gd name="connsiteX10" fmla="*/ 359569 w 442912"/>
              <a:gd name="connsiteY10" fmla="*/ 504825 h 931069"/>
              <a:gd name="connsiteX11" fmla="*/ 409575 w 442912"/>
              <a:gd name="connsiteY11" fmla="*/ 569119 h 931069"/>
              <a:gd name="connsiteX12" fmla="*/ 423862 w 442912"/>
              <a:gd name="connsiteY12" fmla="*/ 581025 h 931069"/>
              <a:gd name="connsiteX13" fmla="*/ 433387 w 442912"/>
              <a:gd name="connsiteY13" fmla="*/ 602457 h 931069"/>
              <a:gd name="connsiteX14" fmla="*/ 440531 w 442912"/>
              <a:gd name="connsiteY14" fmla="*/ 647700 h 931069"/>
              <a:gd name="connsiteX15" fmla="*/ 442912 w 442912"/>
              <a:gd name="connsiteY15" fmla="*/ 688182 h 931069"/>
              <a:gd name="connsiteX16" fmla="*/ 438150 w 442912"/>
              <a:gd name="connsiteY16" fmla="*/ 750094 h 931069"/>
              <a:gd name="connsiteX17" fmla="*/ 431006 w 442912"/>
              <a:gd name="connsiteY17" fmla="*/ 800100 h 931069"/>
              <a:gd name="connsiteX18" fmla="*/ 414337 w 442912"/>
              <a:gd name="connsiteY18" fmla="*/ 866775 h 931069"/>
              <a:gd name="connsiteX19" fmla="*/ 395287 w 442912"/>
              <a:gd name="connsiteY19" fmla="*/ 902494 h 931069"/>
              <a:gd name="connsiteX20" fmla="*/ 371475 w 442912"/>
              <a:gd name="connsiteY20" fmla="*/ 926307 h 931069"/>
              <a:gd name="connsiteX21" fmla="*/ 350044 w 442912"/>
              <a:gd name="connsiteY21" fmla="*/ 931069 h 931069"/>
              <a:gd name="connsiteX22" fmla="*/ 328612 w 442912"/>
              <a:gd name="connsiteY22" fmla="*/ 923925 h 931069"/>
              <a:gd name="connsiteX23" fmla="*/ 307181 w 442912"/>
              <a:gd name="connsiteY23" fmla="*/ 907257 h 931069"/>
              <a:gd name="connsiteX24" fmla="*/ 278606 w 442912"/>
              <a:gd name="connsiteY24" fmla="*/ 878682 h 931069"/>
              <a:gd name="connsiteX25" fmla="*/ 245269 w 442912"/>
              <a:gd name="connsiteY25" fmla="*/ 826294 h 931069"/>
              <a:gd name="connsiteX26" fmla="*/ 221456 w 442912"/>
              <a:gd name="connsiteY26" fmla="*/ 781050 h 931069"/>
              <a:gd name="connsiteX27" fmla="*/ 190500 w 442912"/>
              <a:gd name="connsiteY27" fmla="*/ 721519 h 931069"/>
              <a:gd name="connsiteX28" fmla="*/ 157162 w 442912"/>
              <a:gd name="connsiteY28" fmla="*/ 638175 h 931069"/>
              <a:gd name="connsiteX29" fmla="*/ 121444 w 442912"/>
              <a:gd name="connsiteY29" fmla="*/ 528638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2912" h="931069">
                <a:moveTo>
                  <a:pt x="121444" y="528638"/>
                </a:moveTo>
                <a:lnTo>
                  <a:pt x="90487" y="431007"/>
                </a:lnTo>
                <a:lnTo>
                  <a:pt x="66675" y="340519"/>
                </a:lnTo>
                <a:lnTo>
                  <a:pt x="42862" y="238125"/>
                </a:lnTo>
                <a:lnTo>
                  <a:pt x="21431" y="135732"/>
                </a:lnTo>
                <a:lnTo>
                  <a:pt x="0" y="4763"/>
                </a:lnTo>
                <a:lnTo>
                  <a:pt x="123825" y="0"/>
                </a:lnTo>
                <a:lnTo>
                  <a:pt x="166687" y="130969"/>
                </a:lnTo>
                <a:lnTo>
                  <a:pt x="238125" y="292894"/>
                </a:lnTo>
                <a:lnTo>
                  <a:pt x="314325" y="431007"/>
                </a:lnTo>
                <a:lnTo>
                  <a:pt x="359569" y="504825"/>
                </a:lnTo>
                <a:lnTo>
                  <a:pt x="409575" y="569119"/>
                </a:lnTo>
                <a:lnTo>
                  <a:pt x="423862" y="581025"/>
                </a:lnTo>
                <a:lnTo>
                  <a:pt x="433387" y="602457"/>
                </a:lnTo>
                <a:lnTo>
                  <a:pt x="440531" y="647700"/>
                </a:lnTo>
                <a:lnTo>
                  <a:pt x="442912" y="688182"/>
                </a:lnTo>
                <a:lnTo>
                  <a:pt x="438150" y="750094"/>
                </a:lnTo>
                <a:lnTo>
                  <a:pt x="431006" y="800100"/>
                </a:lnTo>
                <a:lnTo>
                  <a:pt x="414337" y="866775"/>
                </a:lnTo>
                <a:lnTo>
                  <a:pt x="395287" y="902494"/>
                </a:lnTo>
                <a:lnTo>
                  <a:pt x="371475" y="926307"/>
                </a:lnTo>
                <a:lnTo>
                  <a:pt x="350044" y="931069"/>
                </a:lnTo>
                <a:lnTo>
                  <a:pt x="328612" y="923925"/>
                </a:lnTo>
                <a:lnTo>
                  <a:pt x="307181" y="907257"/>
                </a:lnTo>
                <a:lnTo>
                  <a:pt x="278606" y="878682"/>
                </a:lnTo>
                <a:lnTo>
                  <a:pt x="245269" y="826294"/>
                </a:lnTo>
                <a:lnTo>
                  <a:pt x="221456" y="781050"/>
                </a:lnTo>
                <a:lnTo>
                  <a:pt x="190500" y="721519"/>
                </a:lnTo>
                <a:lnTo>
                  <a:pt x="157162" y="638175"/>
                </a:lnTo>
                <a:lnTo>
                  <a:pt x="121444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CDE04A0D-073C-4739-980F-103F51762BD2}"/>
              </a:ext>
            </a:extLst>
          </p:cNvPr>
          <p:cNvSpPr/>
          <p:nvPr/>
        </p:nvSpPr>
        <p:spPr>
          <a:xfrm rot="16800000">
            <a:off x="6415881" y="3750469"/>
            <a:ext cx="484188" cy="1314450"/>
          </a:xfrm>
          <a:custGeom>
            <a:avLst/>
            <a:gdLst>
              <a:gd name="connsiteX0" fmla="*/ 261938 w 483394"/>
              <a:gd name="connsiteY0" fmla="*/ 428625 h 1314450"/>
              <a:gd name="connsiteX1" fmla="*/ 238125 w 483394"/>
              <a:gd name="connsiteY1" fmla="*/ 342900 h 1314450"/>
              <a:gd name="connsiteX2" fmla="*/ 211931 w 483394"/>
              <a:gd name="connsiteY2" fmla="*/ 238125 h 1314450"/>
              <a:gd name="connsiteX3" fmla="*/ 185738 w 483394"/>
              <a:gd name="connsiteY3" fmla="*/ 119062 h 1314450"/>
              <a:gd name="connsiteX4" fmla="*/ 164306 w 483394"/>
              <a:gd name="connsiteY4" fmla="*/ 0 h 1314450"/>
              <a:gd name="connsiteX5" fmla="*/ 4763 w 483394"/>
              <a:gd name="connsiteY5" fmla="*/ 26193 h 1314450"/>
              <a:gd name="connsiteX6" fmla="*/ 0 w 483394"/>
              <a:gd name="connsiteY6" fmla="*/ 123825 h 1314450"/>
              <a:gd name="connsiteX7" fmla="*/ 0 w 483394"/>
              <a:gd name="connsiteY7" fmla="*/ 173831 h 1314450"/>
              <a:gd name="connsiteX8" fmla="*/ 4763 w 483394"/>
              <a:gd name="connsiteY8" fmla="*/ 240506 h 1314450"/>
              <a:gd name="connsiteX9" fmla="*/ 16669 w 483394"/>
              <a:gd name="connsiteY9" fmla="*/ 321468 h 1314450"/>
              <a:gd name="connsiteX10" fmla="*/ 50006 w 483394"/>
              <a:gd name="connsiteY10" fmla="*/ 454818 h 1314450"/>
              <a:gd name="connsiteX11" fmla="*/ 88106 w 483394"/>
              <a:gd name="connsiteY11" fmla="*/ 607218 h 1314450"/>
              <a:gd name="connsiteX12" fmla="*/ 147638 w 483394"/>
              <a:gd name="connsiteY12" fmla="*/ 821531 h 1314450"/>
              <a:gd name="connsiteX13" fmla="*/ 228600 w 483394"/>
              <a:gd name="connsiteY13" fmla="*/ 1097756 h 1314450"/>
              <a:gd name="connsiteX14" fmla="*/ 261938 w 483394"/>
              <a:gd name="connsiteY14" fmla="*/ 1209675 h 1314450"/>
              <a:gd name="connsiteX15" fmla="*/ 273844 w 483394"/>
              <a:gd name="connsiteY15" fmla="*/ 1238250 h 1314450"/>
              <a:gd name="connsiteX16" fmla="*/ 300038 w 483394"/>
              <a:gd name="connsiteY16" fmla="*/ 1283493 h 1314450"/>
              <a:gd name="connsiteX17" fmla="*/ 319088 w 483394"/>
              <a:gd name="connsiteY17" fmla="*/ 1302543 h 1314450"/>
              <a:gd name="connsiteX18" fmla="*/ 333375 w 483394"/>
              <a:gd name="connsiteY18" fmla="*/ 1309687 h 1314450"/>
              <a:gd name="connsiteX19" fmla="*/ 347663 w 483394"/>
              <a:gd name="connsiteY19" fmla="*/ 1314450 h 1314450"/>
              <a:gd name="connsiteX20" fmla="*/ 371475 w 483394"/>
              <a:gd name="connsiteY20" fmla="*/ 1307306 h 1314450"/>
              <a:gd name="connsiteX21" fmla="*/ 400050 w 483394"/>
              <a:gd name="connsiteY21" fmla="*/ 1288256 h 1314450"/>
              <a:gd name="connsiteX22" fmla="*/ 421481 w 483394"/>
              <a:gd name="connsiteY22" fmla="*/ 1259681 h 1314450"/>
              <a:gd name="connsiteX23" fmla="*/ 442913 w 483394"/>
              <a:gd name="connsiteY23" fmla="*/ 1219200 h 1314450"/>
              <a:gd name="connsiteX24" fmla="*/ 461963 w 483394"/>
              <a:gd name="connsiteY24" fmla="*/ 1166812 h 1314450"/>
              <a:gd name="connsiteX25" fmla="*/ 476250 w 483394"/>
              <a:gd name="connsiteY25" fmla="*/ 1107281 h 1314450"/>
              <a:gd name="connsiteX26" fmla="*/ 483394 w 483394"/>
              <a:gd name="connsiteY26" fmla="*/ 1050131 h 1314450"/>
              <a:gd name="connsiteX27" fmla="*/ 483394 w 483394"/>
              <a:gd name="connsiteY27" fmla="*/ 988218 h 1314450"/>
              <a:gd name="connsiteX28" fmla="*/ 476250 w 483394"/>
              <a:gd name="connsiteY28" fmla="*/ 928687 h 1314450"/>
              <a:gd name="connsiteX29" fmla="*/ 464344 w 483394"/>
              <a:gd name="connsiteY29" fmla="*/ 904875 h 1314450"/>
              <a:gd name="connsiteX30" fmla="*/ 416719 w 483394"/>
              <a:gd name="connsiteY30" fmla="*/ 835818 h 1314450"/>
              <a:gd name="connsiteX31" fmla="*/ 371475 w 483394"/>
              <a:gd name="connsiteY31" fmla="*/ 750093 h 1314450"/>
              <a:gd name="connsiteX32" fmla="*/ 342900 w 483394"/>
              <a:gd name="connsiteY32" fmla="*/ 681037 h 1314450"/>
              <a:gd name="connsiteX33" fmla="*/ 261938 w 483394"/>
              <a:gd name="connsiteY33" fmla="*/ 428625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4" h="1314450">
                <a:moveTo>
                  <a:pt x="261938" y="428625"/>
                </a:moveTo>
                <a:lnTo>
                  <a:pt x="238125" y="342900"/>
                </a:lnTo>
                <a:lnTo>
                  <a:pt x="211931" y="238125"/>
                </a:lnTo>
                <a:lnTo>
                  <a:pt x="185738" y="119062"/>
                </a:lnTo>
                <a:lnTo>
                  <a:pt x="164306" y="0"/>
                </a:lnTo>
                <a:lnTo>
                  <a:pt x="4763" y="26193"/>
                </a:lnTo>
                <a:lnTo>
                  <a:pt x="0" y="123825"/>
                </a:lnTo>
                <a:lnTo>
                  <a:pt x="0" y="173831"/>
                </a:lnTo>
                <a:lnTo>
                  <a:pt x="4763" y="240506"/>
                </a:lnTo>
                <a:lnTo>
                  <a:pt x="16669" y="321468"/>
                </a:lnTo>
                <a:lnTo>
                  <a:pt x="50006" y="454818"/>
                </a:lnTo>
                <a:lnTo>
                  <a:pt x="88106" y="607218"/>
                </a:lnTo>
                <a:lnTo>
                  <a:pt x="147638" y="821531"/>
                </a:lnTo>
                <a:lnTo>
                  <a:pt x="228600" y="1097756"/>
                </a:lnTo>
                <a:lnTo>
                  <a:pt x="261938" y="1209675"/>
                </a:lnTo>
                <a:lnTo>
                  <a:pt x="273844" y="1238250"/>
                </a:lnTo>
                <a:lnTo>
                  <a:pt x="300038" y="1283493"/>
                </a:lnTo>
                <a:lnTo>
                  <a:pt x="319088" y="1302543"/>
                </a:lnTo>
                <a:lnTo>
                  <a:pt x="333375" y="1309687"/>
                </a:lnTo>
                <a:lnTo>
                  <a:pt x="347663" y="1314450"/>
                </a:lnTo>
                <a:lnTo>
                  <a:pt x="371475" y="1307306"/>
                </a:lnTo>
                <a:lnTo>
                  <a:pt x="400050" y="1288256"/>
                </a:lnTo>
                <a:lnTo>
                  <a:pt x="421481" y="1259681"/>
                </a:lnTo>
                <a:lnTo>
                  <a:pt x="442913" y="1219200"/>
                </a:lnTo>
                <a:lnTo>
                  <a:pt x="461963" y="1166812"/>
                </a:lnTo>
                <a:lnTo>
                  <a:pt x="476250" y="1107281"/>
                </a:lnTo>
                <a:lnTo>
                  <a:pt x="483394" y="1050131"/>
                </a:lnTo>
                <a:lnTo>
                  <a:pt x="483394" y="988218"/>
                </a:lnTo>
                <a:lnTo>
                  <a:pt x="476250" y="928687"/>
                </a:lnTo>
                <a:lnTo>
                  <a:pt x="464344" y="904875"/>
                </a:lnTo>
                <a:lnTo>
                  <a:pt x="416719" y="835818"/>
                </a:lnTo>
                <a:lnTo>
                  <a:pt x="371475" y="750093"/>
                </a:lnTo>
                <a:lnTo>
                  <a:pt x="342900" y="681037"/>
                </a:lnTo>
                <a:lnTo>
                  <a:pt x="2619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D67EEE-0AFC-47D3-82E0-481E36B8ED5C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35113"/>
            <a:ext cx="4794250" cy="4548187"/>
            <a:chOff x="2673350" y="1703388"/>
            <a:chExt cx="4794250" cy="4548187"/>
          </a:xfrm>
        </p:grpSpPr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D706CA9F-4B6D-4038-B8FB-60E8F91D7622}"/>
                </a:ext>
              </a:extLst>
            </p:cNvPr>
            <p:cNvSpPr/>
            <p:nvPr/>
          </p:nvSpPr>
          <p:spPr>
            <a:xfrm>
              <a:off x="2673350" y="17224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4">
              <a:extLst>
                <a:ext uri="{FF2B5EF4-FFF2-40B4-BE49-F238E27FC236}">
                  <a16:creationId xmlns:a16="http://schemas.microsoft.com/office/drawing/2014/main" id="{6601ED02-5930-46E2-B741-9B8B598884FF}"/>
                </a:ext>
              </a:extLst>
            </p:cNvPr>
            <p:cNvSpPr/>
            <p:nvPr/>
          </p:nvSpPr>
          <p:spPr>
            <a:xfrm rot="16800000">
              <a:off x="2051051" y="42592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5">
              <a:extLst>
                <a:ext uri="{FF2B5EF4-FFF2-40B4-BE49-F238E27FC236}">
                  <a16:creationId xmlns:a16="http://schemas.microsoft.com/office/drawing/2014/main" id="{5F24E1F2-2938-4913-9269-73726619E371}"/>
                </a:ext>
              </a:extLst>
            </p:cNvPr>
            <p:cNvSpPr/>
            <p:nvPr/>
          </p:nvSpPr>
          <p:spPr>
            <a:xfrm rot="16800000">
              <a:off x="2683669" y="35837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323BCC8F-C803-4530-A350-689A8AAE9D39}"/>
                </a:ext>
              </a:extLst>
            </p:cNvPr>
            <p:cNvSpPr/>
            <p:nvPr/>
          </p:nvSpPr>
          <p:spPr>
            <a:xfrm rot="16800000">
              <a:off x="4382294" y="23804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1">
              <a:extLst>
                <a:ext uri="{FF2B5EF4-FFF2-40B4-BE49-F238E27FC236}">
                  <a16:creationId xmlns:a16="http://schemas.microsoft.com/office/drawing/2014/main" id="{D7549E65-E6C3-4635-B211-96CD3688FA03}"/>
                </a:ext>
              </a:extLst>
            </p:cNvPr>
            <p:cNvSpPr/>
            <p:nvPr/>
          </p:nvSpPr>
          <p:spPr>
            <a:xfrm rot="16800000">
              <a:off x="4336256" y="32186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2">
              <a:extLst>
                <a:ext uri="{FF2B5EF4-FFF2-40B4-BE49-F238E27FC236}">
                  <a16:creationId xmlns:a16="http://schemas.microsoft.com/office/drawing/2014/main" id="{761930DC-DB2A-44DB-8953-DE13FC867A5A}"/>
                </a:ext>
              </a:extLst>
            </p:cNvPr>
            <p:cNvSpPr/>
            <p:nvPr/>
          </p:nvSpPr>
          <p:spPr>
            <a:xfrm rot="16800000">
              <a:off x="4035425" y="39798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5E7B9186-3D9D-4AE6-AA12-84268B924A08}"/>
                </a:ext>
              </a:extLst>
            </p:cNvPr>
            <p:cNvSpPr/>
            <p:nvPr/>
          </p:nvSpPr>
          <p:spPr>
            <a:xfrm rot="16800000">
              <a:off x="3711575" y="33401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BA6D759A-4229-4553-89A9-AA3442A45203}"/>
                </a:ext>
              </a:extLst>
            </p:cNvPr>
            <p:cNvSpPr/>
            <p:nvPr/>
          </p:nvSpPr>
          <p:spPr>
            <a:xfrm rot="16800000">
              <a:off x="6514307" y="21963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4158D9E1-4FD4-4EA3-BB48-D13B976D39FE}"/>
                </a:ext>
              </a:extLst>
            </p:cNvPr>
            <p:cNvSpPr/>
            <p:nvPr/>
          </p:nvSpPr>
          <p:spPr>
            <a:xfrm rot="16800000">
              <a:off x="6430169" y="31122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7">
              <a:extLst>
                <a:ext uri="{FF2B5EF4-FFF2-40B4-BE49-F238E27FC236}">
                  <a16:creationId xmlns:a16="http://schemas.microsoft.com/office/drawing/2014/main" id="{77830F7C-52BE-4954-B15A-096663916AEB}"/>
                </a:ext>
              </a:extLst>
            </p:cNvPr>
            <p:cNvSpPr/>
            <p:nvPr/>
          </p:nvSpPr>
          <p:spPr>
            <a:xfrm rot="16800000">
              <a:off x="6568281" y="39028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5913E5A8-A7BD-4FB2-950B-F94E60656008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24" name="フリーフォーム 112">
              <a:extLst>
                <a:ext uri="{FF2B5EF4-FFF2-40B4-BE49-F238E27FC236}">
                  <a16:creationId xmlns:a16="http://schemas.microsoft.com/office/drawing/2014/main" id="{06D66A22-9C01-44C3-9D6A-267B14DB16ED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4">
              <a:extLst>
                <a:ext uri="{FF2B5EF4-FFF2-40B4-BE49-F238E27FC236}">
                  <a16:creationId xmlns:a16="http://schemas.microsoft.com/office/drawing/2014/main" id="{9894A87A-867B-45D7-854E-52A4D0D2B65F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5">
              <a:extLst>
                <a:ext uri="{FF2B5EF4-FFF2-40B4-BE49-F238E27FC236}">
                  <a16:creationId xmlns:a16="http://schemas.microsoft.com/office/drawing/2014/main" id="{295B7295-444B-44C0-9703-AA229EFCCFEE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DA948C1E-3BEA-469C-9A4A-1FF9917C5E6F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1">
              <a:extLst>
                <a:ext uri="{FF2B5EF4-FFF2-40B4-BE49-F238E27FC236}">
                  <a16:creationId xmlns:a16="http://schemas.microsoft.com/office/drawing/2014/main" id="{9073F332-A125-4850-A2A7-3E1CAE779134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2">
              <a:extLst>
                <a:ext uri="{FF2B5EF4-FFF2-40B4-BE49-F238E27FC236}">
                  <a16:creationId xmlns:a16="http://schemas.microsoft.com/office/drawing/2014/main" id="{58ECF7CA-73A5-4FE9-B4D9-B0CE3190E74A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470B0B3E-003E-4543-9C7F-D5418775D650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9">
              <a:extLst>
                <a:ext uri="{FF2B5EF4-FFF2-40B4-BE49-F238E27FC236}">
                  <a16:creationId xmlns:a16="http://schemas.microsoft.com/office/drawing/2014/main" id="{7501FEBF-8458-4E09-B1D4-BA810EDA6F2E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C21C75C1-FC47-40AD-AC1A-5FE791AA463C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A5346917-FCDA-40C7-8033-4301508613D7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674" name="グループ化 1">
            <a:extLst>
              <a:ext uri="{FF2B5EF4-FFF2-40B4-BE49-F238E27FC236}">
                <a16:creationId xmlns:a16="http://schemas.microsoft.com/office/drawing/2014/main" id="{B136D995-A4D0-43B5-9484-F52AE889A54C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DF5F2B5-8333-4DB3-98FB-3128C3F004B0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2C01699A-D57B-4828-A6E9-DDEDBE7C7E9C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E557A9B9-2EE6-49FB-96BF-74B8BE27FD02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7B9E1336-586F-456B-9051-3AEAAA8D4175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21EC327B-0DF6-42F3-847C-BDA69F09B1B2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765638FF-D822-43CD-98D3-8DFFF52BDFC0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AD1C81C-7E98-4A2A-ABAD-90092BA9AC92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D5B9154B-57F7-4428-9F5A-C936235A32CB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1C40582-CE0F-4B29-B3C7-BF7B629B2A73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92D411DF-E821-45CF-A52A-C57B45B5BF4D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84D84DDD-86E5-48CB-9BFD-CD441DA8D377}"/>
              </a:ext>
            </a:extLst>
          </p:cNvPr>
          <p:cNvSpPr/>
          <p:nvPr/>
        </p:nvSpPr>
        <p:spPr>
          <a:xfrm>
            <a:off x="2474913" y="2471738"/>
            <a:ext cx="1857375" cy="533400"/>
          </a:xfrm>
          <a:custGeom>
            <a:avLst/>
            <a:gdLst>
              <a:gd name="connsiteX0" fmla="*/ 1340644 w 1857375"/>
              <a:gd name="connsiteY0" fmla="*/ 104775 h 533400"/>
              <a:gd name="connsiteX1" fmla="*/ 1207294 w 1857375"/>
              <a:gd name="connsiteY1" fmla="*/ 126206 h 533400"/>
              <a:gd name="connsiteX2" fmla="*/ 1150144 w 1857375"/>
              <a:gd name="connsiteY2" fmla="*/ 135731 h 533400"/>
              <a:gd name="connsiteX3" fmla="*/ 973931 w 1857375"/>
              <a:gd name="connsiteY3" fmla="*/ 192881 h 533400"/>
              <a:gd name="connsiteX4" fmla="*/ 845344 w 1857375"/>
              <a:gd name="connsiteY4" fmla="*/ 221456 h 533400"/>
              <a:gd name="connsiteX5" fmla="*/ 733425 w 1857375"/>
              <a:gd name="connsiteY5" fmla="*/ 242887 h 533400"/>
              <a:gd name="connsiteX6" fmla="*/ 640556 w 1857375"/>
              <a:gd name="connsiteY6" fmla="*/ 259556 h 533400"/>
              <a:gd name="connsiteX7" fmla="*/ 578644 w 1857375"/>
              <a:gd name="connsiteY7" fmla="*/ 269081 h 533400"/>
              <a:gd name="connsiteX8" fmla="*/ 497681 w 1857375"/>
              <a:gd name="connsiteY8" fmla="*/ 280987 h 533400"/>
              <a:gd name="connsiteX9" fmla="*/ 442912 w 1857375"/>
              <a:gd name="connsiteY9" fmla="*/ 285750 h 533400"/>
              <a:gd name="connsiteX10" fmla="*/ 404812 w 1857375"/>
              <a:gd name="connsiteY10" fmla="*/ 288131 h 533400"/>
              <a:gd name="connsiteX11" fmla="*/ 354806 w 1857375"/>
              <a:gd name="connsiteY11" fmla="*/ 283368 h 533400"/>
              <a:gd name="connsiteX12" fmla="*/ 288131 w 1857375"/>
              <a:gd name="connsiteY12" fmla="*/ 273843 h 533400"/>
              <a:gd name="connsiteX13" fmla="*/ 226219 w 1857375"/>
              <a:gd name="connsiteY13" fmla="*/ 259556 h 533400"/>
              <a:gd name="connsiteX14" fmla="*/ 173831 w 1857375"/>
              <a:gd name="connsiteY14" fmla="*/ 242887 h 533400"/>
              <a:gd name="connsiteX15" fmla="*/ 140494 w 1857375"/>
              <a:gd name="connsiteY15" fmla="*/ 230981 h 533400"/>
              <a:gd name="connsiteX16" fmla="*/ 102394 w 1857375"/>
              <a:gd name="connsiteY16" fmla="*/ 209550 h 533400"/>
              <a:gd name="connsiteX17" fmla="*/ 78581 w 1857375"/>
              <a:gd name="connsiteY17" fmla="*/ 190500 h 533400"/>
              <a:gd name="connsiteX18" fmla="*/ 54769 w 1857375"/>
              <a:gd name="connsiteY18" fmla="*/ 171450 h 533400"/>
              <a:gd name="connsiteX19" fmla="*/ 33337 w 1857375"/>
              <a:gd name="connsiteY19" fmla="*/ 164306 h 533400"/>
              <a:gd name="connsiteX20" fmla="*/ 16669 w 1857375"/>
              <a:gd name="connsiteY20" fmla="*/ 161925 h 533400"/>
              <a:gd name="connsiteX21" fmla="*/ 4762 w 1857375"/>
              <a:gd name="connsiteY21" fmla="*/ 164306 h 533400"/>
              <a:gd name="connsiteX22" fmla="*/ 0 w 1857375"/>
              <a:gd name="connsiteY22" fmla="*/ 171450 h 533400"/>
              <a:gd name="connsiteX23" fmla="*/ 0 w 1857375"/>
              <a:gd name="connsiteY23" fmla="*/ 180975 h 533400"/>
              <a:gd name="connsiteX24" fmla="*/ 7144 w 1857375"/>
              <a:gd name="connsiteY24" fmla="*/ 209550 h 533400"/>
              <a:gd name="connsiteX25" fmla="*/ 30956 w 1857375"/>
              <a:gd name="connsiteY25" fmla="*/ 257175 h 533400"/>
              <a:gd name="connsiteX26" fmla="*/ 59531 w 1857375"/>
              <a:gd name="connsiteY26" fmla="*/ 304800 h 533400"/>
              <a:gd name="connsiteX27" fmla="*/ 92869 w 1857375"/>
              <a:gd name="connsiteY27" fmla="*/ 350043 h 533400"/>
              <a:gd name="connsiteX28" fmla="*/ 123825 w 1857375"/>
              <a:gd name="connsiteY28" fmla="*/ 385762 h 533400"/>
              <a:gd name="connsiteX29" fmla="*/ 161925 w 1857375"/>
              <a:gd name="connsiteY29" fmla="*/ 423862 h 533400"/>
              <a:gd name="connsiteX30" fmla="*/ 192881 w 1857375"/>
              <a:gd name="connsiteY30" fmla="*/ 450056 h 533400"/>
              <a:gd name="connsiteX31" fmla="*/ 238125 w 1857375"/>
              <a:gd name="connsiteY31" fmla="*/ 478631 h 533400"/>
              <a:gd name="connsiteX32" fmla="*/ 285750 w 1857375"/>
              <a:gd name="connsiteY32" fmla="*/ 502443 h 533400"/>
              <a:gd name="connsiteX33" fmla="*/ 333375 w 1857375"/>
              <a:gd name="connsiteY33" fmla="*/ 521493 h 533400"/>
              <a:gd name="connsiteX34" fmla="*/ 373856 w 1857375"/>
              <a:gd name="connsiteY34" fmla="*/ 531018 h 533400"/>
              <a:gd name="connsiteX35" fmla="*/ 397669 w 1857375"/>
              <a:gd name="connsiteY35" fmla="*/ 533400 h 533400"/>
              <a:gd name="connsiteX36" fmla="*/ 457200 w 1857375"/>
              <a:gd name="connsiteY36" fmla="*/ 516731 h 533400"/>
              <a:gd name="connsiteX37" fmla="*/ 573881 w 1857375"/>
              <a:gd name="connsiteY37" fmla="*/ 481012 h 533400"/>
              <a:gd name="connsiteX38" fmla="*/ 723900 w 1857375"/>
              <a:gd name="connsiteY38" fmla="*/ 440531 h 533400"/>
              <a:gd name="connsiteX39" fmla="*/ 881062 w 1857375"/>
              <a:gd name="connsiteY39" fmla="*/ 397668 h 533400"/>
              <a:gd name="connsiteX40" fmla="*/ 971550 w 1857375"/>
              <a:gd name="connsiteY40" fmla="*/ 373856 h 533400"/>
              <a:gd name="connsiteX41" fmla="*/ 1259681 w 1857375"/>
              <a:gd name="connsiteY41" fmla="*/ 316706 h 533400"/>
              <a:gd name="connsiteX42" fmla="*/ 1381125 w 1857375"/>
              <a:gd name="connsiteY42" fmla="*/ 295275 h 533400"/>
              <a:gd name="connsiteX43" fmla="*/ 1485900 w 1857375"/>
              <a:gd name="connsiteY43" fmla="*/ 276225 h 533400"/>
              <a:gd name="connsiteX44" fmla="*/ 1593056 w 1857375"/>
              <a:gd name="connsiteY44" fmla="*/ 261937 h 533400"/>
              <a:gd name="connsiteX45" fmla="*/ 1707356 w 1857375"/>
              <a:gd name="connsiteY45" fmla="*/ 247650 h 533400"/>
              <a:gd name="connsiteX46" fmla="*/ 1785937 w 1857375"/>
              <a:gd name="connsiteY46" fmla="*/ 240506 h 533400"/>
              <a:gd name="connsiteX47" fmla="*/ 1807369 w 1857375"/>
              <a:gd name="connsiteY47" fmla="*/ 233362 h 533400"/>
              <a:gd name="connsiteX48" fmla="*/ 1835944 w 1857375"/>
              <a:gd name="connsiteY48" fmla="*/ 216693 h 533400"/>
              <a:gd name="connsiteX49" fmla="*/ 1847850 w 1857375"/>
              <a:gd name="connsiteY49" fmla="*/ 204787 h 533400"/>
              <a:gd name="connsiteX50" fmla="*/ 1854994 w 1857375"/>
              <a:gd name="connsiteY50" fmla="*/ 190500 h 533400"/>
              <a:gd name="connsiteX51" fmla="*/ 1857375 w 1857375"/>
              <a:gd name="connsiteY51" fmla="*/ 178593 h 533400"/>
              <a:gd name="connsiteX52" fmla="*/ 1857375 w 1857375"/>
              <a:gd name="connsiteY52" fmla="*/ 166687 h 533400"/>
              <a:gd name="connsiteX53" fmla="*/ 1854994 w 1857375"/>
              <a:gd name="connsiteY53" fmla="*/ 154781 h 533400"/>
              <a:gd name="connsiteX54" fmla="*/ 1847850 w 1857375"/>
              <a:gd name="connsiteY54" fmla="*/ 138112 h 533400"/>
              <a:gd name="connsiteX55" fmla="*/ 1835944 w 1857375"/>
              <a:gd name="connsiteY55" fmla="*/ 121443 h 533400"/>
              <a:gd name="connsiteX56" fmla="*/ 1816894 w 1857375"/>
              <a:gd name="connsiteY56" fmla="*/ 102393 h 533400"/>
              <a:gd name="connsiteX57" fmla="*/ 1774031 w 1857375"/>
              <a:gd name="connsiteY57" fmla="*/ 73818 h 533400"/>
              <a:gd name="connsiteX58" fmla="*/ 1731169 w 1857375"/>
              <a:gd name="connsiteY58" fmla="*/ 50006 h 533400"/>
              <a:gd name="connsiteX59" fmla="*/ 1690687 w 1857375"/>
              <a:gd name="connsiteY59" fmla="*/ 30956 h 533400"/>
              <a:gd name="connsiteX60" fmla="*/ 1633537 w 1857375"/>
              <a:gd name="connsiteY60" fmla="*/ 9525 h 533400"/>
              <a:gd name="connsiteX61" fmla="*/ 1588294 w 1857375"/>
              <a:gd name="connsiteY61" fmla="*/ 0 h 533400"/>
              <a:gd name="connsiteX62" fmla="*/ 1576387 w 1857375"/>
              <a:gd name="connsiteY62" fmla="*/ 0 h 533400"/>
              <a:gd name="connsiteX63" fmla="*/ 1550194 w 1857375"/>
              <a:gd name="connsiteY63" fmla="*/ 16668 h 533400"/>
              <a:gd name="connsiteX64" fmla="*/ 1493044 w 1857375"/>
              <a:gd name="connsiteY64" fmla="*/ 54768 h 533400"/>
              <a:gd name="connsiteX65" fmla="*/ 1440656 w 1857375"/>
              <a:gd name="connsiteY65" fmla="*/ 88106 h 533400"/>
              <a:gd name="connsiteX66" fmla="*/ 1340644 w 1857375"/>
              <a:gd name="connsiteY66" fmla="*/ 1047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7375" h="533400">
                <a:moveTo>
                  <a:pt x="1340644" y="104775"/>
                </a:moveTo>
                <a:lnTo>
                  <a:pt x="1207294" y="126206"/>
                </a:lnTo>
                <a:lnTo>
                  <a:pt x="1150144" y="135731"/>
                </a:lnTo>
                <a:lnTo>
                  <a:pt x="973931" y="192881"/>
                </a:lnTo>
                <a:lnTo>
                  <a:pt x="845344" y="221456"/>
                </a:lnTo>
                <a:lnTo>
                  <a:pt x="733425" y="242887"/>
                </a:lnTo>
                <a:lnTo>
                  <a:pt x="640556" y="259556"/>
                </a:lnTo>
                <a:lnTo>
                  <a:pt x="578644" y="269081"/>
                </a:lnTo>
                <a:lnTo>
                  <a:pt x="497681" y="280987"/>
                </a:lnTo>
                <a:lnTo>
                  <a:pt x="442912" y="285750"/>
                </a:lnTo>
                <a:lnTo>
                  <a:pt x="404812" y="288131"/>
                </a:lnTo>
                <a:lnTo>
                  <a:pt x="354806" y="283368"/>
                </a:lnTo>
                <a:lnTo>
                  <a:pt x="288131" y="273843"/>
                </a:lnTo>
                <a:lnTo>
                  <a:pt x="226219" y="259556"/>
                </a:lnTo>
                <a:lnTo>
                  <a:pt x="173831" y="242887"/>
                </a:lnTo>
                <a:lnTo>
                  <a:pt x="140494" y="230981"/>
                </a:lnTo>
                <a:lnTo>
                  <a:pt x="102394" y="209550"/>
                </a:lnTo>
                <a:lnTo>
                  <a:pt x="78581" y="190500"/>
                </a:lnTo>
                <a:lnTo>
                  <a:pt x="54769" y="171450"/>
                </a:lnTo>
                <a:lnTo>
                  <a:pt x="33337" y="164306"/>
                </a:lnTo>
                <a:lnTo>
                  <a:pt x="16669" y="161925"/>
                </a:lnTo>
                <a:lnTo>
                  <a:pt x="4762" y="164306"/>
                </a:lnTo>
                <a:lnTo>
                  <a:pt x="0" y="171450"/>
                </a:lnTo>
                <a:lnTo>
                  <a:pt x="0" y="180975"/>
                </a:lnTo>
                <a:lnTo>
                  <a:pt x="7144" y="209550"/>
                </a:lnTo>
                <a:lnTo>
                  <a:pt x="30956" y="257175"/>
                </a:lnTo>
                <a:lnTo>
                  <a:pt x="59531" y="304800"/>
                </a:lnTo>
                <a:lnTo>
                  <a:pt x="92869" y="350043"/>
                </a:lnTo>
                <a:lnTo>
                  <a:pt x="123825" y="385762"/>
                </a:lnTo>
                <a:lnTo>
                  <a:pt x="161925" y="423862"/>
                </a:lnTo>
                <a:lnTo>
                  <a:pt x="192881" y="450056"/>
                </a:lnTo>
                <a:lnTo>
                  <a:pt x="238125" y="478631"/>
                </a:lnTo>
                <a:lnTo>
                  <a:pt x="285750" y="502443"/>
                </a:lnTo>
                <a:lnTo>
                  <a:pt x="333375" y="521493"/>
                </a:lnTo>
                <a:lnTo>
                  <a:pt x="373856" y="531018"/>
                </a:lnTo>
                <a:lnTo>
                  <a:pt x="397669" y="533400"/>
                </a:lnTo>
                <a:lnTo>
                  <a:pt x="457200" y="516731"/>
                </a:lnTo>
                <a:lnTo>
                  <a:pt x="573881" y="481012"/>
                </a:lnTo>
                <a:lnTo>
                  <a:pt x="723900" y="440531"/>
                </a:lnTo>
                <a:lnTo>
                  <a:pt x="881062" y="397668"/>
                </a:lnTo>
                <a:lnTo>
                  <a:pt x="971550" y="373856"/>
                </a:lnTo>
                <a:lnTo>
                  <a:pt x="1259681" y="316706"/>
                </a:lnTo>
                <a:lnTo>
                  <a:pt x="1381125" y="295275"/>
                </a:lnTo>
                <a:lnTo>
                  <a:pt x="1485900" y="276225"/>
                </a:lnTo>
                <a:lnTo>
                  <a:pt x="1593056" y="261937"/>
                </a:lnTo>
                <a:lnTo>
                  <a:pt x="1707356" y="247650"/>
                </a:lnTo>
                <a:lnTo>
                  <a:pt x="1785937" y="240506"/>
                </a:lnTo>
                <a:lnTo>
                  <a:pt x="1807369" y="233362"/>
                </a:lnTo>
                <a:lnTo>
                  <a:pt x="1835944" y="216693"/>
                </a:lnTo>
                <a:lnTo>
                  <a:pt x="1847850" y="204787"/>
                </a:lnTo>
                <a:lnTo>
                  <a:pt x="1854994" y="190500"/>
                </a:lnTo>
                <a:lnTo>
                  <a:pt x="1857375" y="178593"/>
                </a:lnTo>
                <a:lnTo>
                  <a:pt x="1857375" y="166687"/>
                </a:lnTo>
                <a:lnTo>
                  <a:pt x="1854994" y="154781"/>
                </a:lnTo>
                <a:lnTo>
                  <a:pt x="1847850" y="138112"/>
                </a:lnTo>
                <a:lnTo>
                  <a:pt x="1835944" y="121443"/>
                </a:lnTo>
                <a:lnTo>
                  <a:pt x="1816894" y="102393"/>
                </a:lnTo>
                <a:lnTo>
                  <a:pt x="1774031" y="73818"/>
                </a:lnTo>
                <a:lnTo>
                  <a:pt x="1731169" y="50006"/>
                </a:lnTo>
                <a:lnTo>
                  <a:pt x="1690687" y="30956"/>
                </a:lnTo>
                <a:lnTo>
                  <a:pt x="1633537" y="9525"/>
                </a:lnTo>
                <a:lnTo>
                  <a:pt x="1588294" y="0"/>
                </a:lnTo>
                <a:lnTo>
                  <a:pt x="1576387" y="0"/>
                </a:lnTo>
                <a:lnTo>
                  <a:pt x="1550194" y="16668"/>
                </a:lnTo>
                <a:lnTo>
                  <a:pt x="1493044" y="54768"/>
                </a:lnTo>
                <a:lnTo>
                  <a:pt x="1440656" y="88106"/>
                </a:lnTo>
                <a:lnTo>
                  <a:pt x="1340644" y="104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26B5874-CC2A-4B9A-A773-4246BEA68D95}"/>
              </a:ext>
            </a:extLst>
          </p:cNvPr>
          <p:cNvSpPr/>
          <p:nvPr/>
        </p:nvSpPr>
        <p:spPr>
          <a:xfrm rot="16200000">
            <a:off x="1264444" y="3383757"/>
            <a:ext cx="4400550" cy="595312"/>
          </a:xfrm>
          <a:custGeom>
            <a:avLst/>
            <a:gdLst>
              <a:gd name="connsiteX0" fmla="*/ 2764548 w 4401217"/>
              <a:gd name="connsiteY0" fmla="*/ 259732 h 594182"/>
              <a:gd name="connsiteX1" fmla="*/ 2415866 w 4401217"/>
              <a:gd name="connsiteY1" fmla="*/ 259732 h 594182"/>
              <a:gd name="connsiteX2" fmla="*/ 2131228 w 4401217"/>
              <a:gd name="connsiteY2" fmla="*/ 259732 h 594182"/>
              <a:gd name="connsiteX3" fmla="*/ 1821684 w 4401217"/>
              <a:gd name="connsiteY3" fmla="*/ 259732 h 594182"/>
              <a:gd name="connsiteX4" fmla="*/ 1352031 w 4401217"/>
              <a:gd name="connsiteY4" fmla="*/ 259732 h 594182"/>
              <a:gd name="connsiteX5" fmla="*/ 967770 w 4401217"/>
              <a:gd name="connsiteY5" fmla="*/ 259732 h 594182"/>
              <a:gd name="connsiteX6" fmla="*/ 693805 w 4401217"/>
              <a:gd name="connsiteY6" fmla="*/ 259732 h 594182"/>
              <a:gd name="connsiteX7" fmla="*/ 640436 w 4401217"/>
              <a:gd name="connsiteY7" fmla="*/ 259732 h 594182"/>
              <a:gd name="connsiteX8" fmla="*/ 39138 w 4401217"/>
              <a:gd name="connsiteY8" fmla="*/ 252616 h 594182"/>
              <a:gd name="connsiteX9" fmla="*/ 14232 w 4401217"/>
              <a:gd name="connsiteY9" fmla="*/ 266848 h 594182"/>
              <a:gd name="connsiteX10" fmla="*/ 0 w 4401217"/>
              <a:gd name="connsiteY10" fmla="*/ 291754 h 594182"/>
              <a:gd name="connsiteX11" fmla="*/ 0 w 4401217"/>
              <a:gd name="connsiteY11" fmla="*/ 316660 h 594182"/>
              <a:gd name="connsiteX12" fmla="*/ 10674 w 4401217"/>
              <a:gd name="connsiteY12" fmla="*/ 341565 h 594182"/>
              <a:gd name="connsiteX13" fmla="*/ 28464 w 4401217"/>
              <a:gd name="connsiteY13" fmla="*/ 359355 h 594182"/>
              <a:gd name="connsiteX14" fmla="*/ 60486 w 4401217"/>
              <a:gd name="connsiteY14" fmla="*/ 380703 h 594182"/>
              <a:gd name="connsiteX15" fmla="*/ 120971 w 4401217"/>
              <a:gd name="connsiteY15" fmla="*/ 409167 h 594182"/>
              <a:gd name="connsiteX16" fmla="*/ 199247 w 4401217"/>
              <a:gd name="connsiteY16" fmla="*/ 437631 h 594182"/>
              <a:gd name="connsiteX17" fmla="*/ 313102 w 4401217"/>
              <a:gd name="connsiteY17" fmla="*/ 476769 h 594182"/>
              <a:gd name="connsiteX18" fmla="*/ 330892 w 4401217"/>
              <a:gd name="connsiteY18" fmla="*/ 480327 h 594182"/>
              <a:gd name="connsiteX19" fmla="*/ 402051 w 4401217"/>
              <a:gd name="connsiteY19" fmla="*/ 483885 h 594182"/>
              <a:gd name="connsiteX20" fmla="*/ 558602 w 4401217"/>
              <a:gd name="connsiteY20" fmla="*/ 483885 h 594182"/>
              <a:gd name="connsiteX21" fmla="*/ 715153 w 4401217"/>
              <a:gd name="connsiteY21" fmla="*/ 483885 h 594182"/>
              <a:gd name="connsiteX22" fmla="*/ 978444 w 4401217"/>
              <a:gd name="connsiteY22" fmla="*/ 483885 h 594182"/>
              <a:gd name="connsiteX23" fmla="*/ 1270198 w 4401217"/>
              <a:gd name="connsiteY23" fmla="*/ 483885 h 594182"/>
              <a:gd name="connsiteX24" fmla="*/ 1590416 w 4401217"/>
              <a:gd name="connsiteY24" fmla="*/ 483885 h 594182"/>
              <a:gd name="connsiteX25" fmla="*/ 1903517 w 4401217"/>
              <a:gd name="connsiteY25" fmla="*/ 483885 h 594182"/>
              <a:gd name="connsiteX26" fmla="*/ 2074300 w 4401217"/>
              <a:gd name="connsiteY26" fmla="*/ 483885 h 594182"/>
              <a:gd name="connsiteX27" fmla="*/ 2490584 w 4401217"/>
              <a:gd name="connsiteY27" fmla="*/ 483885 h 594182"/>
              <a:gd name="connsiteX28" fmla="*/ 2700504 w 4401217"/>
              <a:gd name="connsiteY28" fmla="*/ 483885 h 594182"/>
              <a:gd name="connsiteX29" fmla="*/ 2896193 w 4401217"/>
              <a:gd name="connsiteY29" fmla="*/ 483885 h 594182"/>
              <a:gd name="connsiteX30" fmla="*/ 3098998 w 4401217"/>
              <a:gd name="connsiteY30" fmla="*/ 483885 h 594182"/>
              <a:gd name="connsiteX31" fmla="*/ 3319592 w 4401217"/>
              <a:gd name="connsiteY31" fmla="*/ 487443 h 594182"/>
              <a:gd name="connsiteX32" fmla="*/ 3504607 w 4401217"/>
              <a:gd name="connsiteY32" fmla="*/ 501674 h 594182"/>
              <a:gd name="connsiteX33" fmla="*/ 3732317 w 4401217"/>
              <a:gd name="connsiteY33" fmla="*/ 519464 h 594182"/>
              <a:gd name="connsiteX34" fmla="*/ 3867521 w 4401217"/>
              <a:gd name="connsiteY34" fmla="*/ 530138 h 594182"/>
              <a:gd name="connsiteX35" fmla="*/ 3938680 w 4401217"/>
              <a:gd name="connsiteY35" fmla="*/ 544370 h 594182"/>
              <a:gd name="connsiteX36" fmla="*/ 4041861 w 4401217"/>
              <a:gd name="connsiteY36" fmla="*/ 576392 h 594182"/>
              <a:gd name="connsiteX37" fmla="*/ 4066767 w 4401217"/>
              <a:gd name="connsiteY37" fmla="*/ 587066 h 594182"/>
              <a:gd name="connsiteX38" fmla="*/ 4095231 w 4401217"/>
              <a:gd name="connsiteY38" fmla="*/ 594182 h 594182"/>
              <a:gd name="connsiteX39" fmla="*/ 4113021 w 4401217"/>
              <a:gd name="connsiteY39" fmla="*/ 594182 h 594182"/>
              <a:gd name="connsiteX40" fmla="*/ 4145043 w 4401217"/>
              <a:gd name="connsiteY40" fmla="*/ 587066 h 594182"/>
              <a:gd name="connsiteX41" fmla="*/ 4166391 w 4401217"/>
              <a:gd name="connsiteY41" fmla="*/ 572834 h 594182"/>
              <a:gd name="connsiteX42" fmla="*/ 4194854 w 4401217"/>
              <a:gd name="connsiteY42" fmla="*/ 544370 h 594182"/>
              <a:gd name="connsiteX43" fmla="*/ 4223318 w 4401217"/>
              <a:gd name="connsiteY43" fmla="*/ 508790 h 594182"/>
              <a:gd name="connsiteX44" fmla="*/ 4251782 w 4401217"/>
              <a:gd name="connsiteY44" fmla="*/ 455421 h 594182"/>
              <a:gd name="connsiteX45" fmla="*/ 4298036 w 4401217"/>
              <a:gd name="connsiteY45" fmla="*/ 359355 h 594182"/>
              <a:gd name="connsiteX46" fmla="*/ 4326500 w 4401217"/>
              <a:gd name="connsiteY46" fmla="*/ 281080 h 594182"/>
              <a:gd name="connsiteX47" fmla="*/ 4347847 w 4401217"/>
              <a:gd name="connsiteY47" fmla="*/ 224152 h 594182"/>
              <a:gd name="connsiteX48" fmla="*/ 4369195 w 4401217"/>
              <a:gd name="connsiteY48" fmla="*/ 160109 h 594182"/>
              <a:gd name="connsiteX49" fmla="*/ 4397659 w 4401217"/>
              <a:gd name="connsiteY49" fmla="*/ 56927 h 594182"/>
              <a:gd name="connsiteX50" fmla="*/ 4401217 w 4401217"/>
              <a:gd name="connsiteY50" fmla="*/ 32021 h 594182"/>
              <a:gd name="connsiteX51" fmla="*/ 4401217 w 4401217"/>
              <a:gd name="connsiteY51" fmla="*/ 17790 h 594182"/>
              <a:gd name="connsiteX52" fmla="*/ 4394101 w 4401217"/>
              <a:gd name="connsiteY52" fmla="*/ 0 h 594182"/>
              <a:gd name="connsiteX53" fmla="*/ 4383427 w 4401217"/>
              <a:gd name="connsiteY53" fmla="*/ 0 h 594182"/>
              <a:gd name="connsiteX54" fmla="*/ 4365637 w 4401217"/>
              <a:gd name="connsiteY54" fmla="*/ 3558 h 594182"/>
              <a:gd name="connsiteX55" fmla="*/ 4358521 w 4401217"/>
              <a:gd name="connsiteY55" fmla="*/ 10674 h 594182"/>
              <a:gd name="connsiteX56" fmla="*/ 4344289 w 4401217"/>
              <a:gd name="connsiteY56" fmla="*/ 28464 h 594182"/>
              <a:gd name="connsiteX57" fmla="*/ 4315826 w 4401217"/>
              <a:gd name="connsiteY57" fmla="*/ 67601 h 594182"/>
              <a:gd name="connsiteX58" fmla="*/ 4280246 w 4401217"/>
              <a:gd name="connsiteY58" fmla="*/ 110297 h 594182"/>
              <a:gd name="connsiteX59" fmla="*/ 4251782 w 4401217"/>
              <a:gd name="connsiteY59" fmla="*/ 145877 h 594182"/>
              <a:gd name="connsiteX60" fmla="*/ 4205528 w 4401217"/>
              <a:gd name="connsiteY60" fmla="*/ 185014 h 594182"/>
              <a:gd name="connsiteX61" fmla="*/ 4177065 w 4401217"/>
              <a:gd name="connsiteY61" fmla="*/ 206362 h 594182"/>
              <a:gd name="connsiteX62" fmla="*/ 4141485 w 4401217"/>
              <a:gd name="connsiteY62" fmla="*/ 227710 h 594182"/>
              <a:gd name="connsiteX63" fmla="*/ 4109463 w 4401217"/>
              <a:gd name="connsiteY63" fmla="*/ 241942 h 594182"/>
              <a:gd name="connsiteX64" fmla="*/ 4077441 w 4401217"/>
              <a:gd name="connsiteY64" fmla="*/ 252616 h 594182"/>
              <a:gd name="connsiteX65" fmla="*/ 4056093 w 4401217"/>
              <a:gd name="connsiteY65" fmla="*/ 256174 h 594182"/>
              <a:gd name="connsiteX66" fmla="*/ 3992050 w 4401217"/>
              <a:gd name="connsiteY66" fmla="*/ 259732 h 594182"/>
              <a:gd name="connsiteX67" fmla="*/ 3849731 w 4401217"/>
              <a:gd name="connsiteY67" fmla="*/ 259732 h 594182"/>
              <a:gd name="connsiteX68" fmla="*/ 3622020 w 4401217"/>
              <a:gd name="connsiteY68" fmla="*/ 259732 h 594182"/>
              <a:gd name="connsiteX69" fmla="*/ 3355172 w 4401217"/>
              <a:gd name="connsiteY69" fmla="*/ 259732 h 594182"/>
              <a:gd name="connsiteX70" fmla="*/ 2981584 w 4401217"/>
              <a:gd name="connsiteY70" fmla="*/ 259732 h 594182"/>
              <a:gd name="connsiteX71" fmla="*/ 2817917 w 4401217"/>
              <a:gd name="connsiteY71" fmla="*/ 259732 h 594182"/>
              <a:gd name="connsiteX72" fmla="*/ 2764548 w 4401217"/>
              <a:gd name="connsiteY72" fmla="*/ 259732 h 594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401217" h="594182">
                <a:moveTo>
                  <a:pt x="2764548" y="259732"/>
                </a:moveTo>
                <a:lnTo>
                  <a:pt x="2415866" y="259732"/>
                </a:lnTo>
                <a:lnTo>
                  <a:pt x="2131228" y="259732"/>
                </a:lnTo>
                <a:lnTo>
                  <a:pt x="1821684" y="259732"/>
                </a:lnTo>
                <a:lnTo>
                  <a:pt x="1352031" y="259732"/>
                </a:lnTo>
                <a:lnTo>
                  <a:pt x="967770" y="259732"/>
                </a:lnTo>
                <a:lnTo>
                  <a:pt x="693805" y="259732"/>
                </a:lnTo>
                <a:lnTo>
                  <a:pt x="640436" y="259732"/>
                </a:lnTo>
                <a:lnTo>
                  <a:pt x="39138" y="252616"/>
                </a:lnTo>
                <a:lnTo>
                  <a:pt x="14232" y="266848"/>
                </a:lnTo>
                <a:lnTo>
                  <a:pt x="0" y="291754"/>
                </a:lnTo>
                <a:lnTo>
                  <a:pt x="0" y="316660"/>
                </a:lnTo>
                <a:lnTo>
                  <a:pt x="10674" y="341565"/>
                </a:lnTo>
                <a:lnTo>
                  <a:pt x="28464" y="359355"/>
                </a:lnTo>
                <a:lnTo>
                  <a:pt x="60486" y="380703"/>
                </a:lnTo>
                <a:lnTo>
                  <a:pt x="120971" y="409167"/>
                </a:lnTo>
                <a:lnTo>
                  <a:pt x="199247" y="437631"/>
                </a:lnTo>
                <a:lnTo>
                  <a:pt x="313102" y="476769"/>
                </a:lnTo>
                <a:lnTo>
                  <a:pt x="330892" y="480327"/>
                </a:lnTo>
                <a:lnTo>
                  <a:pt x="402051" y="483885"/>
                </a:lnTo>
                <a:lnTo>
                  <a:pt x="558602" y="483885"/>
                </a:lnTo>
                <a:lnTo>
                  <a:pt x="715153" y="483885"/>
                </a:lnTo>
                <a:lnTo>
                  <a:pt x="978444" y="483885"/>
                </a:lnTo>
                <a:lnTo>
                  <a:pt x="1270198" y="483885"/>
                </a:lnTo>
                <a:lnTo>
                  <a:pt x="1590416" y="483885"/>
                </a:lnTo>
                <a:lnTo>
                  <a:pt x="1903517" y="483885"/>
                </a:lnTo>
                <a:lnTo>
                  <a:pt x="2074300" y="483885"/>
                </a:lnTo>
                <a:lnTo>
                  <a:pt x="2490584" y="483885"/>
                </a:lnTo>
                <a:lnTo>
                  <a:pt x="2700504" y="483885"/>
                </a:lnTo>
                <a:lnTo>
                  <a:pt x="2896193" y="483885"/>
                </a:lnTo>
                <a:lnTo>
                  <a:pt x="3098998" y="483885"/>
                </a:lnTo>
                <a:lnTo>
                  <a:pt x="3319592" y="487443"/>
                </a:lnTo>
                <a:lnTo>
                  <a:pt x="3504607" y="501674"/>
                </a:lnTo>
                <a:lnTo>
                  <a:pt x="3732317" y="519464"/>
                </a:lnTo>
                <a:lnTo>
                  <a:pt x="3867521" y="530138"/>
                </a:lnTo>
                <a:lnTo>
                  <a:pt x="3938680" y="544370"/>
                </a:lnTo>
                <a:lnTo>
                  <a:pt x="4041861" y="576392"/>
                </a:lnTo>
                <a:lnTo>
                  <a:pt x="4066767" y="587066"/>
                </a:lnTo>
                <a:lnTo>
                  <a:pt x="4095231" y="594182"/>
                </a:lnTo>
                <a:lnTo>
                  <a:pt x="4113021" y="594182"/>
                </a:lnTo>
                <a:lnTo>
                  <a:pt x="4145043" y="587066"/>
                </a:lnTo>
                <a:lnTo>
                  <a:pt x="4166391" y="572834"/>
                </a:lnTo>
                <a:lnTo>
                  <a:pt x="4194854" y="544370"/>
                </a:lnTo>
                <a:lnTo>
                  <a:pt x="4223318" y="508790"/>
                </a:lnTo>
                <a:lnTo>
                  <a:pt x="4251782" y="455421"/>
                </a:lnTo>
                <a:lnTo>
                  <a:pt x="4298036" y="359355"/>
                </a:lnTo>
                <a:lnTo>
                  <a:pt x="4326500" y="281080"/>
                </a:lnTo>
                <a:lnTo>
                  <a:pt x="4347847" y="224152"/>
                </a:lnTo>
                <a:lnTo>
                  <a:pt x="4369195" y="160109"/>
                </a:lnTo>
                <a:lnTo>
                  <a:pt x="4397659" y="56927"/>
                </a:lnTo>
                <a:lnTo>
                  <a:pt x="4401217" y="32021"/>
                </a:lnTo>
                <a:lnTo>
                  <a:pt x="4401217" y="17790"/>
                </a:lnTo>
                <a:lnTo>
                  <a:pt x="4394101" y="0"/>
                </a:lnTo>
                <a:lnTo>
                  <a:pt x="4383427" y="0"/>
                </a:lnTo>
                <a:lnTo>
                  <a:pt x="4365637" y="3558"/>
                </a:lnTo>
                <a:lnTo>
                  <a:pt x="4358521" y="10674"/>
                </a:lnTo>
                <a:lnTo>
                  <a:pt x="4344289" y="28464"/>
                </a:lnTo>
                <a:lnTo>
                  <a:pt x="4315826" y="67601"/>
                </a:lnTo>
                <a:lnTo>
                  <a:pt x="4280246" y="110297"/>
                </a:lnTo>
                <a:lnTo>
                  <a:pt x="4251782" y="145877"/>
                </a:lnTo>
                <a:lnTo>
                  <a:pt x="4205528" y="185014"/>
                </a:lnTo>
                <a:lnTo>
                  <a:pt x="4177065" y="206362"/>
                </a:lnTo>
                <a:lnTo>
                  <a:pt x="4141485" y="227710"/>
                </a:lnTo>
                <a:lnTo>
                  <a:pt x="4109463" y="241942"/>
                </a:lnTo>
                <a:lnTo>
                  <a:pt x="4077441" y="252616"/>
                </a:lnTo>
                <a:lnTo>
                  <a:pt x="4056093" y="256174"/>
                </a:lnTo>
                <a:lnTo>
                  <a:pt x="3992050" y="259732"/>
                </a:lnTo>
                <a:lnTo>
                  <a:pt x="3849731" y="259732"/>
                </a:lnTo>
                <a:lnTo>
                  <a:pt x="3622020" y="259732"/>
                </a:lnTo>
                <a:lnTo>
                  <a:pt x="3355172" y="259732"/>
                </a:lnTo>
                <a:lnTo>
                  <a:pt x="2981584" y="259732"/>
                </a:lnTo>
                <a:lnTo>
                  <a:pt x="2817917" y="259732"/>
                </a:lnTo>
                <a:lnTo>
                  <a:pt x="2764548" y="259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0D1DFB4F-250D-4D32-BC2E-94F444539B4E}"/>
              </a:ext>
            </a:extLst>
          </p:cNvPr>
          <p:cNvSpPr/>
          <p:nvPr/>
        </p:nvSpPr>
        <p:spPr>
          <a:xfrm>
            <a:off x="2876550" y="5105400"/>
            <a:ext cx="609600" cy="771525"/>
          </a:xfrm>
          <a:custGeom>
            <a:avLst/>
            <a:gdLst>
              <a:gd name="connsiteX0" fmla="*/ 164306 w 609600"/>
              <a:gd name="connsiteY0" fmla="*/ 152400 h 771525"/>
              <a:gd name="connsiteX1" fmla="*/ 328613 w 609600"/>
              <a:gd name="connsiteY1" fmla="*/ 216694 h 771525"/>
              <a:gd name="connsiteX2" fmla="*/ 416719 w 609600"/>
              <a:gd name="connsiteY2" fmla="*/ 250031 h 771525"/>
              <a:gd name="connsiteX3" fmla="*/ 440531 w 609600"/>
              <a:gd name="connsiteY3" fmla="*/ 252413 h 771525"/>
              <a:gd name="connsiteX4" fmla="*/ 454819 w 609600"/>
              <a:gd name="connsiteY4" fmla="*/ 252413 h 771525"/>
              <a:gd name="connsiteX5" fmla="*/ 478631 w 609600"/>
              <a:gd name="connsiteY5" fmla="*/ 245269 h 771525"/>
              <a:gd name="connsiteX6" fmla="*/ 497681 w 609600"/>
              <a:gd name="connsiteY6" fmla="*/ 233363 h 771525"/>
              <a:gd name="connsiteX7" fmla="*/ 516731 w 609600"/>
              <a:gd name="connsiteY7" fmla="*/ 214313 h 771525"/>
              <a:gd name="connsiteX8" fmla="*/ 535781 w 609600"/>
              <a:gd name="connsiteY8" fmla="*/ 183356 h 771525"/>
              <a:gd name="connsiteX9" fmla="*/ 547688 w 609600"/>
              <a:gd name="connsiteY9" fmla="*/ 150019 h 771525"/>
              <a:gd name="connsiteX10" fmla="*/ 552450 w 609600"/>
              <a:gd name="connsiteY10" fmla="*/ 107156 h 771525"/>
              <a:gd name="connsiteX11" fmla="*/ 557213 w 609600"/>
              <a:gd name="connsiteY11" fmla="*/ 0 h 771525"/>
              <a:gd name="connsiteX12" fmla="*/ 609600 w 609600"/>
              <a:gd name="connsiteY12" fmla="*/ 771525 h 771525"/>
              <a:gd name="connsiteX13" fmla="*/ 583406 w 609600"/>
              <a:gd name="connsiteY13" fmla="*/ 771525 h 771525"/>
              <a:gd name="connsiteX14" fmla="*/ 559594 w 609600"/>
              <a:gd name="connsiteY14" fmla="*/ 762000 h 771525"/>
              <a:gd name="connsiteX15" fmla="*/ 538163 w 609600"/>
              <a:gd name="connsiteY15" fmla="*/ 731044 h 771525"/>
              <a:gd name="connsiteX16" fmla="*/ 519113 w 609600"/>
              <a:gd name="connsiteY16" fmla="*/ 707231 h 771525"/>
              <a:gd name="connsiteX17" fmla="*/ 495300 w 609600"/>
              <a:gd name="connsiteY17" fmla="*/ 666750 h 771525"/>
              <a:gd name="connsiteX18" fmla="*/ 469106 w 609600"/>
              <a:gd name="connsiteY18" fmla="*/ 616744 h 771525"/>
              <a:gd name="connsiteX19" fmla="*/ 447675 w 609600"/>
              <a:gd name="connsiteY19" fmla="*/ 583406 h 771525"/>
              <a:gd name="connsiteX20" fmla="*/ 419100 w 609600"/>
              <a:gd name="connsiteY20" fmla="*/ 545306 h 771525"/>
              <a:gd name="connsiteX21" fmla="*/ 388144 w 609600"/>
              <a:gd name="connsiteY21" fmla="*/ 507206 h 771525"/>
              <a:gd name="connsiteX22" fmla="*/ 328613 w 609600"/>
              <a:gd name="connsiteY22" fmla="*/ 442913 h 771525"/>
              <a:gd name="connsiteX23" fmla="*/ 290513 w 609600"/>
              <a:gd name="connsiteY23" fmla="*/ 400050 h 771525"/>
              <a:gd name="connsiteX24" fmla="*/ 233363 w 609600"/>
              <a:gd name="connsiteY24" fmla="*/ 342900 h 771525"/>
              <a:gd name="connsiteX25" fmla="*/ 180975 w 609600"/>
              <a:gd name="connsiteY25" fmla="*/ 292894 h 771525"/>
              <a:gd name="connsiteX26" fmla="*/ 152400 w 609600"/>
              <a:gd name="connsiteY26" fmla="*/ 266700 h 771525"/>
              <a:gd name="connsiteX27" fmla="*/ 109538 w 609600"/>
              <a:gd name="connsiteY27" fmla="*/ 230981 h 771525"/>
              <a:gd name="connsiteX28" fmla="*/ 61913 w 609600"/>
              <a:gd name="connsiteY28" fmla="*/ 190500 h 771525"/>
              <a:gd name="connsiteX29" fmla="*/ 23813 w 609600"/>
              <a:gd name="connsiteY29" fmla="*/ 161925 h 771525"/>
              <a:gd name="connsiteX30" fmla="*/ 9525 w 609600"/>
              <a:gd name="connsiteY30" fmla="*/ 147638 h 771525"/>
              <a:gd name="connsiteX31" fmla="*/ 0 w 609600"/>
              <a:gd name="connsiteY31" fmla="*/ 123825 h 771525"/>
              <a:gd name="connsiteX32" fmla="*/ 0 w 609600"/>
              <a:gd name="connsiteY32" fmla="*/ 104775 h 771525"/>
              <a:gd name="connsiteX33" fmla="*/ 4763 w 609600"/>
              <a:gd name="connsiteY33" fmla="*/ 95250 h 771525"/>
              <a:gd name="connsiteX34" fmla="*/ 19050 w 609600"/>
              <a:gd name="connsiteY34" fmla="*/ 92869 h 771525"/>
              <a:gd name="connsiteX35" fmla="*/ 42863 w 609600"/>
              <a:gd name="connsiteY35" fmla="*/ 100013 h 771525"/>
              <a:gd name="connsiteX36" fmla="*/ 164306 w 609600"/>
              <a:gd name="connsiteY36" fmla="*/ 1524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9600" h="771525">
                <a:moveTo>
                  <a:pt x="164306" y="152400"/>
                </a:moveTo>
                <a:lnTo>
                  <a:pt x="328613" y="216694"/>
                </a:lnTo>
                <a:lnTo>
                  <a:pt x="416719" y="250031"/>
                </a:lnTo>
                <a:lnTo>
                  <a:pt x="440531" y="252413"/>
                </a:lnTo>
                <a:lnTo>
                  <a:pt x="454819" y="252413"/>
                </a:lnTo>
                <a:lnTo>
                  <a:pt x="478631" y="245269"/>
                </a:lnTo>
                <a:lnTo>
                  <a:pt x="497681" y="233363"/>
                </a:lnTo>
                <a:lnTo>
                  <a:pt x="516731" y="214313"/>
                </a:lnTo>
                <a:lnTo>
                  <a:pt x="535781" y="183356"/>
                </a:lnTo>
                <a:lnTo>
                  <a:pt x="547688" y="150019"/>
                </a:lnTo>
                <a:lnTo>
                  <a:pt x="552450" y="107156"/>
                </a:lnTo>
                <a:lnTo>
                  <a:pt x="557213" y="0"/>
                </a:lnTo>
                <a:lnTo>
                  <a:pt x="609600" y="771525"/>
                </a:lnTo>
                <a:lnTo>
                  <a:pt x="583406" y="771525"/>
                </a:lnTo>
                <a:lnTo>
                  <a:pt x="559594" y="762000"/>
                </a:lnTo>
                <a:lnTo>
                  <a:pt x="538163" y="731044"/>
                </a:lnTo>
                <a:lnTo>
                  <a:pt x="519113" y="707231"/>
                </a:lnTo>
                <a:lnTo>
                  <a:pt x="495300" y="666750"/>
                </a:lnTo>
                <a:lnTo>
                  <a:pt x="469106" y="616744"/>
                </a:lnTo>
                <a:lnTo>
                  <a:pt x="447675" y="583406"/>
                </a:lnTo>
                <a:lnTo>
                  <a:pt x="419100" y="545306"/>
                </a:lnTo>
                <a:lnTo>
                  <a:pt x="388144" y="507206"/>
                </a:lnTo>
                <a:lnTo>
                  <a:pt x="328613" y="442913"/>
                </a:lnTo>
                <a:lnTo>
                  <a:pt x="290513" y="400050"/>
                </a:lnTo>
                <a:lnTo>
                  <a:pt x="233363" y="342900"/>
                </a:lnTo>
                <a:lnTo>
                  <a:pt x="180975" y="292894"/>
                </a:lnTo>
                <a:lnTo>
                  <a:pt x="152400" y="266700"/>
                </a:lnTo>
                <a:lnTo>
                  <a:pt x="109538" y="230981"/>
                </a:lnTo>
                <a:lnTo>
                  <a:pt x="61913" y="190500"/>
                </a:lnTo>
                <a:lnTo>
                  <a:pt x="23813" y="161925"/>
                </a:lnTo>
                <a:lnTo>
                  <a:pt x="9525" y="147638"/>
                </a:lnTo>
                <a:lnTo>
                  <a:pt x="0" y="123825"/>
                </a:lnTo>
                <a:lnTo>
                  <a:pt x="0" y="104775"/>
                </a:lnTo>
                <a:lnTo>
                  <a:pt x="4763" y="95250"/>
                </a:lnTo>
                <a:lnTo>
                  <a:pt x="19050" y="92869"/>
                </a:lnTo>
                <a:lnTo>
                  <a:pt x="42863" y="100013"/>
                </a:lnTo>
                <a:lnTo>
                  <a:pt x="164306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783E8E2-999B-457C-B19F-6D28044548C0}"/>
              </a:ext>
            </a:extLst>
          </p:cNvPr>
          <p:cNvSpPr/>
          <p:nvPr/>
        </p:nvSpPr>
        <p:spPr>
          <a:xfrm>
            <a:off x="2525713" y="3319463"/>
            <a:ext cx="1631950" cy="1250950"/>
          </a:xfrm>
          <a:custGeom>
            <a:avLst/>
            <a:gdLst>
              <a:gd name="connsiteX0" fmla="*/ 1502569 w 1631157"/>
              <a:gd name="connsiteY0" fmla="*/ 45243 h 1250156"/>
              <a:gd name="connsiteX1" fmla="*/ 1300163 w 1631157"/>
              <a:gd name="connsiteY1" fmla="*/ 178593 h 1250156"/>
              <a:gd name="connsiteX2" fmla="*/ 1140619 w 1631157"/>
              <a:gd name="connsiteY2" fmla="*/ 278606 h 1250156"/>
              <a:gd name="connsiteX3" fmla="*/ 1092994 w 1631157"/>
              <a:gd name="connsiteY3" fmla="*/ 307181 h 1250156"/>
              <a:gd name="connsiteX4" fmla="*/ 907257 w 1631157"/>
              <a:gd name="connsiteY4" fmla="*/ 442912 h 1250156"/>
              <a:gd name="connsiteX5" fmla="*/ 726282 w 1631157"/>
              <a:gd name="connsiteY5" fmla="*/ 557212 h 1250156"/>
              <a:gd name="connsiteX6" fmla="*/ 423863 w 1631157"/>
              <a:gd name="connsiteY6" fmla="*/ 740568 h 1250156"/>
              <a:gd name="connsiteX7" fmla="*/ 278607 w 1631157"/>
              <a:gd name="connsiteY7" fmla="*/ 823912 h 1250156"/>
              <a:gd name="connsiteX8" fmla="*/ 242888 w 1631157"/>
              <a:gd name="connsiteY8" fmla="*/ 845343 h 1250156"/>
              <a:gd name="connsiteX9" fmla="*/ 223838 w 1631157"/>
              <a:gd name="connsiteY9" fmla="*/ 852487 h 1250156"/>
              <a:gd name="connsiteX10" fmla="*/ 197644 w 1631157"/>
              <a:gd name="connsiteY10" fmla="*/ 857250 h 1250156"/>
              <a:gd name="connsiteX11" fmla="*/ 173832 w 1631157"/>
              <a:gd name="connsiteY11" fmla="*/ 857250 h 1250156"/>
              <a:gd name="connsiteX12" fmla="*/ 154782 w 1631157"/>
              <a:gd name="connsiteY12" fmla="*/ 852487 h 1250156"/>
              <a:gd name="connsiteX13" fmla="*/ 133350 w 1631157"/>
              <a:gd name="connsiteY13" fmla="*/ 838200 h 1250156"/>
              <a:gd name="connsiteX14" fmla="*/ 119063 w 1631157"/>
              <a:gd name="connsiteY14" fmla="*/ 821531 h 1250156"/>
              <a:gd name="connsiteX15" fmla="*/ 90488 w 1631157"/>
              <a:gd name="connsiteY15" fmla="*/ 762000 h 1250156"/>
              <a:gd name="connsiteX16" fmla="*/ 73819 w 1631157"/>
              <a:gd name="connsiteY16" fmla="*/ 731043 h 1250156"/>
              <a:gd name="connsiteX17" fmla="*/ 61913 w 1631157"/>
              <a:gd name="connsiteY17" fmla="*/ 716756 h 1250156"/>
              <a:gd name="connsiteX18" fmla="*/ 45244 w 1631157"/>
              <a:gd name="connsiteY18" fmla="*/ 704850 h 1250156"/>
              <a:gd name="connsiteX19" fmla="*/ 38100 w 1631157"/>
              <a:gd name="connsiteY19" fmla="*/ 702468 h 1250156"/>
              <a:gd name="connsiteX20" fmla="*/ 26194 w 1631157"/>
              <a:gd name="connsiteY20" fmla="*/ 702468 h 1250156"/>
              <a:gd name="connsiteX21" fmla="*/ 14288 w 1631157"/>
              <a:gd name="connsiteY21" fmla="*/ 714375 h 1250156"/>
              <a:gd name="connsiteX22" fmla="*/ 7144 w 1631157"/>
              <a:gd name="connsiteY22" fmla="*/ 735806 h 1250156"/>
              <a:gd name="connsiteX23" fmla="*/ 2382 w 1631157"/>
              <a:gd name="connsiteY23" fmla="*/ 785812 h 1250156"/>
              <a:gd name="connsiteX24" fmla="*/ 0 w 1631157"/>
              <a:gd name="connsiteY24" fmla="*/ 840581 h 1250156"/>
              <a:gd name="connsiteX25" fmla="*/ 0 w 1631157"/>
              <a:gd name="connsiteY25" fmla="*/ 890587 h 1250156"/>
              <a:gd name="connsiteX26" fmla="*/ 4763 w 1631157"/>
              <a:gd name="connsiteY26" fmla="*/ 942975 h 1250156"/>
              <a:gd name="connsiteX27" fmla="*/ 14288 w 1631157"/>
              <a:gd name="connsiteY27" fmla="*/ 992981 h 1250156"/>
              <a:gd name="connsiteX28" fmla="*/ 28575 w 1631157"/>
              <a:gd name="connsiteY28" fmla="*/ 1042987 h 1250156"/>
              <a:gd name="connsiteX29" fmla="*/ 54769 w 1631157"/>
              <a:gd name="connsiteY29" fmla="*/ 1107281 h 1250156"/>
              <a:gd name="connsiteX30" fmla="*/ 88107 w 1631157"/>
              <a:gd name="connsiteY30" fmla="*/ 1169193 h 1250156"/>
              <a:gd name="connsiteX31" fmla="*/ 119063 w 1631157"/>
              <a:gd name="connsiteY31" fmla="*/ 1214437 h 1250156"/>
              <a:gd name="connsiteX32" fmla="*/ 135732 w 1631157"/>
              <a:gd name="connsiteY32" fmla="*/ 1231106 h 1250156"/>
              <a:gd name="connsiteX33" fmla="*/ 152400 w 1631157"/>
              <a:gd name="connsiteY33" fmla="*/ 1240631 h 1250156"/>
              <a:gd name="connsiteX34" fmla="*/ 169069 w 1631157"/>
              <a:gd name="connsiteY34" fmla="*/ 1247775 h 1250156"/>
              <a:gd name="connsiteX35" fmla="*/ 180975 w 1631157"/>
              <a:gd name="connsiteY35" fmla="*/ 1250156 h 1250156"/>
              <a:gd name="connsiteX36" fmla="*/ 204788 w 1631157"/>
              <a:gd name="connsiteY36" fmla="*/ 1245393 h 1250156"/>
              <a:gd name="connsiteX37" fmla="*/ 230982 w 1631157"/>
              <a:gd name="connsiteY37" fmla="*/ 1228725 h 1250156"/>
              <a:gd name="connsiteX38" fmla="*/ 247650 w 1631157"/>
              <a:gd name="connsiteY38" fmla="*/ 1207293 h 1250156"/>
              <a:gd name="connsiteX39" fmla="*/ 264319 w 1631157"/>
              <a:gd name="connsiteY39" fmla="*/ 1185862 h 1250156"/>
              <a:gd name="connsiteX40" fmla="*/ 290513 w 1631157"/>
              <a:gd name="connsiteY40" fmla="*/ 1159668 h 1250156"/>
              <a:gd name="connsiteX41" fmla="*/ 354807 w 1631157"/>
              <a:gd name="connsiteY41" fmla="*/ 1100137 h 1250156"/>
              <a:gd name="connsiteX42" fmla="*/ 461963 w 1631157"/>
              <a:gd name="connsiteY42" fmla="*/ 1009650 h 1250156"/>
              <a:gd name="connsiteX43" fmla="*/ 607219 w 1631157"/>
              <a:gd name="connsiteY43" fmla="*/ 892968 h 1250156"/>
              <a:gd name="connsiteX44" fmla="*/ 742950 w 1631157"/>
              <a:gd name="connsiteY44" fmla="*/ 783431 h 1250156"/>
              <a:gd name="connsiteX45" fmla="*/ 890588 w 1631157"/>
              <a:gd name="connsiteY45" fmla="*/ 676275 h 1250156"/>
              <a:gd name="connsiteX46" fmla="*/ 931069 w 1631157"/>
              <a:gd name="connsiteY46" fmla="*/ 650081 h 1250156"/>
              <a:gd name="connsiteX47" fmla="*/ 1119188 w 1631157"/>
              <a:gd name="connsiteY47" fmla="*/ 514350 h 1250156"/>
              <a:gd name="connsiteX48" fmla="*/ 1276350 w 1631157"/>
              <a:gd name="connsiteY48" fmla="*/ 373856 h 1250156"/>
              <a:gd name="connsiteX49" fmla="*/ 1404938 w 1631157"/>
              <a:gd name="connsiteY49" fmla="*/ 257175 h 1250156"/>
              <a:gd name="connsiteX50" fmla="*/ 1493044 w 1631157"/>
              <a:gd name="connsiteY50" fmla="*/ 178593 h 1250156"/>
              <a:gd name="connsiteX51" fmla="*/ 1590675 w 1631157"/>
              <a:gd name="connsiteY51" fmla="*/ 88106 h 1250156"/>
              <a:gd name="connsiteX52" fmla="*/ 1621632 w 1631157"/>
              <a:gd name="connsiteY52" fmla="*/ 61912 h 1250156"/>
              <a:gd name="connsiteX53" fmla="*/ 1628775 w 1631157"/>
              <a:gd name="connsiteY53" fmla="*/ 45243 h 1250156"/>
              <a:gd name="connsiteX54" fmla="*/ 1631157 w 1631157"/>
              <a:gd name="connsiteY54" fmla="*/ 28575 h 1250156"/>
              <a:gd name="connsiteX55" fmla="*/ 1631157 w 1631157"/>
              <a:gd name="connsiteY55" fmla="*/ 19050 h 1250156"/>
              <a:gd name="connsiteX56" fmla="*/ 1626394 w 1631157"/>
              <a:gd name="connsiteY56" fmla="*/ 7143 h 1250156"/>
              <a:gd name="connsiteX57" fmla="*/ 1607344 w 1631157"/>
              <a:gd name="connsiteY57" fmla="*/ 0 h 1250156"/>
              <a:gd name="connsiteX58" fmla="*/ 1578769 w 1631157"/>
              <a:gd name="connsiteY58" fmla="*/ 0 h 1250156"/>
              <a:gd name="connsiteX59" fmla="*/ 1559719 w 1631157"/>
              <a:gd name="connsiteY59" fmla="*/ 7143 h 1250156"/>
              <a:gd name="connsiteX60" fmla="*/ 1502569 w 1631157"/>
              <a:gd name="connsiteY60" fmla="*/ 45243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631157" h="1250156">
                <a:moveTo>
                  <a:pt x="1502569" y="45243"/>
                </a:moveTo>
                <a:lnTo>
                  <a:pt x="1300163" y="178593"/>
                </a:lnTo>
                <a:lnTo>
                  <a:pt x="1140619" y="278606"/>
                </a:lnTo>
                <a:lnTo>
                  <a:pt x="1092994" y="307181"/>
                </a:lnTo>
                <a:lnTo>
                  <a:pt x="907257" y="442912"/>
                </a:lnTo>
                <a:lnTo>
                  <a:pt x="726282" y="557212"/>
                </a:lnTo>
                <a:lnTo>
                  <a:pt x="423863" y="740568"/>
                </a:lnTo>
                <a:lnTo>
                  <a:pt x="278607" y="823912"/>
                </a:lnTo>
                <a:lnTo>
                  <a:pt x="242888" y="845343"/>
                </a:lnTo>
                <a:lnTo>
                  <a:pt x="223838" y="852487"/>
                </a:lnTo>
                <a:lnTo>
                  <a:pt x="197644" y="857250"/>
                </a:lnTo>
                <a:lnTo>
                  <a:pt x="173832" y="857250"/>
                </a:lnTo>
                <a:lnTo>
                  <a:pt x="154782" y="852487"/>
                </a:lnTo>
                <a:lnTo>
                  <a:pt x="133350" y="838200"/>
                </a:lnTo>
                <a:lnTo>
                  <a:pt x="119063" y="821531"/>
                </a:lnTo>
                <a:lnTo>
                  <a:pt x="90488" y="762000"/>
                </a:lnTo>
                <a:lnTo>
                  <a:pt x="73819" y="731043"/>
                </a:lnTo>
                <a:lnTo>
                  <a:pt x="61913" y="716756"/>
                </a:lnTo>
                <a:lnTo>
                  <a:pt x="45244" y="704850"/>
                </a:lnTo>
                <a:lnTo>
                  <a:pt x="38100" y="702468"/>
                </a:lnTo>
                <a:lnTo>
                  <a:pt x="26194" y="702468"/>
                </a:lnTo>
                <a:lnTo>
                  <a:pt x="14288" y="714375"/>
                </a:lnTo>
                <a:lnTo>
                  <a:pt x="7144" y="735806"/>
                </a:lnTo>
                <a:lnTo>
                  <a:pt x="2382" y="785812"/>
                </a:lnTo>
                <a:lnTo>
                  <a:pt x="0" y="840581"/>
                </a:lnTo>
                <a:lnTo>
                  <a:pt x="0" y="890587"/>
                </a:lnTo>
                <a:lnTo>
                  <a:pt x="4763" y="942975"/>
                </a:lnTo>
                <a:lnTo>
                  <a:pt x="14288" y="992981"/>
                </a:lnTo>
                <a:lnTo>
                  <a:pt x="28575" y="1042987"/>
                </a:lnTo>
                <a:lnTo>
                  <a:pt x="54769" y="1107281"/>
                </a:lnTo>
                <a:lnTo>
                  <a:pt x="88107" y="1169193"/>
                </a:lnTo>
                <a:lnTo>
                  <a:pt x="119063" y="1214437"/>
                </a:lnTo>
                <a:lnTo>
                  <a:pt x="135732" y="1231106"/>
                </a:lnTo>
                <a:lnTo>
                  <a:pt x="152400" y="1240631"/>
                </a:lnTo>
                <a:lnTo>
                  <a:pt x="169069" y="1247775"/>
                </a:lnTo>
                <a:lnTo>
                  <a:pt x="180975" y="1250156"/>
                </a:lnTo>
                <a:lnTo>
                  <a:pt x="204788" y="1245393"/>
                </a:lnTo>
                <a:lnTo>
                  <a:pt x="230982" y="1228725"/>
                </a:lnTo>
                <a:lnTo>
                  <a:pt x="247650" y="1207293"/>
                </a:lnTo>
                <a:lnTo>
                  <a:pt x="264319" y="1185862"/>
                </a:lnTo>
                <a:lnTo>
                  <a:pt x="290513" y="1159668"/>
                </a:lnTo>
                <a:lnTo>
                  <a:pt x="354807" y="1100137"/>
                </a:lnTo>
                <a:lnTo>
                  <a:pt x="461963" y="1009650"/>
                </a:lnTo>
                <a:lnTo>
                  <a:pt x="607219" y="892968"/>
                </a:lnTo>
                <a:lnTo>
                  <a:pt x="742950" y="783431"/>
                </a:lnTo>
                <a:lnTo>
                  <a:pt x="890588" y="676275"/>
                </a:lnTo>
                <a:lnTo>
                  <a:pt x="931069" y="650081"/>
                </a:lnTo>
                <a:lnTo>
                  <a:pt x="1119188" y="514350"/>
                </a:lnTo>
                <a:lnTo>
                  <a:pt x="1276350" y="373856"/>
                </a:lnTo>
                <a:lnTo>
                  <a:pt x="1404938" y="257175"/>
                </a:lnTo>
                <a:lnTo>
                  <a:pt x="1493044" y="178593"/>
                </a:lnTo>
                <a:lnTo>
                  <a:pt x="1590675" y="88106"/>
                </a:lnTo>
                <a:lnTo>
                  <a:pt x="1621632" y="61912"/>
                </a:lnTo>
                <a:lnTo>
                  <a:pt x="1628775" y="45243"/>
                </a:lnTo>
                <a:lnTo>
                  <a:pt x="1631157" y="28575"/>
                </a:lnTo>
                <a:lnTo>
                  <a:pt x="1631157" y="19050"/>
                </a:lnTo>
                <a:lnTo>
                  <a:pt x="1626394" y="7143"/>
                </a:lnTo>
                <a:lnTo>
                  <a:pt x="1607344" y="0"/>
                </a:lnTo>
                <a:lnTo>
                  <a:pt x="1578769" y="0"/>
                </a:lnTo>
                <a:lnTo>
                  <a:pt x="1559719" y="7143"/>
                </a:lnTo>
                <a:lnTo>
                  <a:pt x="1502569" y="45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71723C8-5CDC-4F54-AEF1-2F1CC1B42524}"/>
              </a:ext>
            </a:extLst>
          </p:cNvPr>
          <p:cNvSpPr/>
          <p:nvPr/>
        </p:nvSpPr>
        <p:spPr>
          <a:xfrm>
            <a:off x="4276725" y="1609725"/>
            <a:ext cx="381000" cy="925513"/>
          </a:xfrm>
          <a:custGeom>
            <a:avLst/>
            <a:gdLst>
              <a:gd name="connsiteX0" fmla="*/ 347663 w 381000"/>
              <a:gd name="connsiteY0" fmla="*/ 604838 h 926306"/>
              <a:gd name="connsiteX1" fmla="*/ 307181 w 381000"/>
              <a:gd name="connsiteY1" fmla="*/ 709613 h 926306"/>
              <a:gd name="connsiteX2" fmla="*/ 271463 w 381000"/>
              <a:gd name="connsiteY2" fmla="*/ 788194 h 926306"/>
              <a:gd name="connsiteX3" fmla="*/ 238125 w 381000"/>
              <a:gd name="connsiteY3" fmla="*/ 845344 h 926306"/>
              <a:gd name="connsiteX4" fmla="*/ 207169 w 381000"/>
              <a:gd name="connsiteY4" fmla="*/ 885825 h 926306"/>
              <a:gd name="connsiteX5" fmla="*/ 176213 w 381000"/>
              <a:gd name="connsiteY5" fmla="*/ 912019 h 926306"/>
              <a:gd name="connsiteX6" fmla="*/ 147638 w 381000"/>
              <a:gd name="connsiteY6" fmla="*/ 923925 h 926306"/>
              <a:gd name="connsiteX7" fmla="*/ 130969 w 381000"/>
              <a:gd name="connsiteY7" fmla="*/ 926306 h 926306"/>
              <a:gd name="connsiteX8" fmla="*/ 116681 w 381000"/>
              <a:gd name="connsiteY8" fmla="*/ 926306 h 926306"/>
              <a:gd name="connsiteX9" fmla="*/ 97631 w 381000"/>
              <a:gd name="connsiteY9" fmla="*/ 921544 h 926306"/>
              <a:gd name="connsiteX10" fmla="*/ 76200 w 381000"/>
              <a:gd name="connsiteY10" fmla="*/ 909638 h 926306"/>
              <a:gd name="connsiteX11" fmla="*/ 57150 w 381000"/>
              <a:gd name="connsiteY11" fmla="*/ 892969 h 926306"/>
              <a:gd name="connsiteX12" fmla="*/ 42863 w 381000"/>
              <a:gd name="connsiteY12" fmla="*/ 876300 h 926306"/>
              <a:gd name="connsiteX13" fmla="*/ 26194 w 381000"/>
              <a:gd name="connsiteY13" fmla="*/ 847725 h 926306"/>
              <a:gd name="connsiteX14" fmla="*/ 14288 w 381000"/>
              <a:gd name="connsiteY14" fmla="*/ 804863 h 926306"/>
              <a:gd name="connsiteX15" fmla="*/ 4763 w 381000"/>
              <a:gd name="connsiteY15" fmla="*/ 759619 h 926306"/>
              <a:gd name="connsiteX16" fmla="*/ 0 w 381000"/>
              <a:gd name="connsiteY16" fmla="*/ 695325 h 926306"/>
              <a:gd name="connsiteX17" fmla="*/ 0 w 381000"/>
              <a:gd name="connsiteY17" fmla="*/ 640556 h 926306"/>
              <a:gd name="connsiteX18" fmla="*/ 4763 w 381000"/>
              <a:gd name="connsiteY18" fmla="*/ 600075 h 926306"/>
              <a:gd name="connsiteX19" fmla="*/ 11906 w 381000"/>
              <a:gd name="connsiteY19" fmla="*/ 566738 h 926306"/>
              <a:gd name="connsiteX20" fmla="*/ 26194 w 381000"/>
              <a:gd name="connsiteY20" fmla="*/ 538163 h 926306"/>
              <a:gd name="connsiteX21" fmla="*/ 40481 w 381000"/>
              <a:gd name="connsiteY21" fmla="*/ 514350 h 926306"/>
              <a:gd name="connsiteX22" fmla="*/ 61913 w 381000"/>
              <a:gd name="connsiteY22" fmla="*/ 497681 h 926306"/>
              <a:gd name="connsiteX23" fmla="*/ 80963 w 381000"/>
              <a:gd name="connsiteY23" fmla="*/ 483394 h 926306"/>
              <a:gd name="connsiteX24" fmla="*/ 88106 w 381000"/>
              <a:gd name="connsiteY24" fmla="*/ 478631 h 926306"/>
              <a:gd name="connsiteX25" fmla="*/ 119063 w 381000"/>
              <a:gd name="connsiteY25" fmla="*/ 440531 h 926306"/>
              <a:gd name="connsiteX26" fmla="*/ 157163 w 381000"/>
              <a:gd name="connsiteY26" fmla="*/ 378619 h 926306"/>
              <a:gd name="connsiteX27" fmla="*/ 180975 w 381000"/>
              <a:gd name="connsiteY27" fmla="*/ 326231 h 926306"/>
              <a:gd name="connsiteX28" fmla="*/ 204788 w 381000"/>
              <a:gd name="connsiteY28" fmla="*/ 261938 h 926306"/>
              <a:gd name="connsiteX29" fmla="*/ 223838 w 381000"/>
              <a:gd name="connsiteY29" fmla="*/ 204788 h 926306"/>
              <a:gd name="connsiteX30" fmla="*/ 233363 w 381000"/>
              <a:gd name="connsiteY30" fmla="*/ 164306 h 926306"/>
              <a:gd name="connsiteX31" fmla="*/ 238125 w 381000"/>
              <a:gd name="connsiteY31" fmla="*/ 133350 h 926306"/>
              <a:gd name="connsiteX32" fmla="*/ 242888 w 381000"/>
              <a:gd name="connsiteY32" fmla="*/ 85725 h 926306"/>
              <a:gd name="connsiteX33" fmla="*/ 245269 w 381000"/>
              <a:gd name="connsiteY33" fmla="*/ 33338 h 926306"/>
              <a:gd name="connsiteX34" fmla="*/ 245269 w 381000"/>
              <a:gd name="connsiteY34" fmla="*/ 21431 h 926306"/>
              <a:gd name="connsiteX35" fmla="*/ 250031 w 381000"/>
              <a:gd name="connsiteY35" fmla="*/ 7144 h 926306"/>
              <a:gd name="connsiteX36" fmla="*/ 261938 w 381000"/>
              <a:gd name="connsiteY36" fmla="*/ 0 h 926306"/>
              <a:gd name="connsiteX37" fmla="*/ 266700 w 381000"/>
              <a:gd name="connsiteY37" fmla="*/ 0 h 926306"/>
              <a:gd name="connsiteX38" fmla="*/ 278606 w 381000"/>
              <a:gd name="connsiteY38" fmla="*/ 2381 h 926306"/>
              <a:gd name="connsiteX39" fmla="*/ 297656 w 381000"/>
              <a:gd name="connsiteY39" fmla="*/ 14288 h 926306"/>
              <a:gd name="connsiteX40" fmla="*/ 316706 w 381000"/>
              <a:gd name="connsiteY40" fmla="*/ 42863 h 926306"/>
              <a:gd name="connsiteX41" fmla="*/ 335756 w 381000"/>
              <a:gd name="connsiteY41" fmla="*/ 85725 h 926306"/>
              <a:gd name="connsiteX42" fmla="*/ 352425 w 381000"/>
              <a:gd name="connsiteY42" fmla="*/ 128588 h 926306"/>
              <a:gd name="connsiteX43" fmla="*/ 371475 w 381000"/>
              <a:gd name="connsiteY43" fmla="*/ 195263 h 926306"/>
              <a:gd name="connsiteX44" fmla="*/ 381000 w 381000"/>
              <a:gd name="connsiteY44" fmla="*/ 257175 h 926306"/>
              <a:gd name="connsiteX45" fmla="*/ 378619 w 381000"/>
              <a:gd name="connsiteY45" fmla="*/ 452438 h 926306"/>
              <a:gd name="connsiteX46" fmla="*/ 371475 w 381000"/>
              <a:gd name="connsiteY46" fmla="*/ 511969 h 926306"/>
              <a:gd name="connsiteX47" fmla="*/ 347663 w 381000"/>
              <a:gd name="connsiteY47" fmla="*/ 604838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1000" h="926306">
                <a:moveTo>
                  <a:pt x="347663" y="604838"/>
                </a:moveTo>
                <a:lnTo>
                  <a:pt x="307181" y="709613"/>
                </a:lnTo>
                <a:lnTo>
                  <a:pt x="271463" y="788194"/>
                </a:lnTo>
                <a:lnTo>
                  <a:pt x="238125" y="845344"/>
                </a:lnTo>
                <a:lnTo>
                  <a:pt x="207169" y="885825"/>
                </a:lnTo>
                <a:lnTo>
                  <a:pt x="176213" y="912019"/>
                </a:lnTo>
                <a:lnTo>
                  <a:pt x="147638" y="923925"/>
                </a:lnTo>
                <a:lnTo>
                  <a:pt x="130969" y="926306"/>
                </a:lnTo>
                <a:lnTo>
                  <a:pt x="116681" y="926306"/>
                </a:lnTo>
                <a:lnTo>
                  <a:pt x="97631" y="921544"/>
                </a:lnTo>
                <a:lnTo>
                  <a:pt x="76200" y="909638"/>
                </a:lnTo>
                <a:lnTo>
                  <a:pt x="57150" y="892969"/>
                </a:lnTo>
                <a:lnTo>
                  <a:pt x="42863" y="876300"/>
                </a:lnTo>
                <a:lnTo>
                  <a:pt x="26194" y="847725"/>
                </a:lnTo>
                <a:lnTo>
                  <a:pt x="14288" y="804863"/>
                </a:lnTo>
                <a:lnTo>
                  <a:pt x="4763" y="759619"/>
                </a:lnTo>
                <a:lnTo>
                  <a:pt x="0" y="695325"/>
                </a:lnTo>
                <a:lnTo>
                  <a:pt x="0" y="640556"/>
                </a:lnTo>
                <a:lnTo>
                  <a:pt x="4763" y="600075"/>
                </a:lnTo>
                <a:lnTo>
                  <a:pt x="11906" y="566738"/>
                </a:lnTo>
                <a:lnTo>
                  <a:pt x="26194" y="538163"/>
                </a:lnTo>
                <a:lnTo>
                  <a:pt x="40481" y="514350"/>
                </a:lnTo>
                <a:lnTo>
                  <a:pt x="61913" y="497681"/>
                </a:lnTo>
                <a:lnTo>
                  <a:pt x="80963" y="483394"/>
                </a:lnTo>
                <a:lnTo>
                  <a:pt x="88106" y="478631"/>
                </a:lnTo>
                <a:lnTo>
                  <a:pt x="119063" y="440531"/>
                </a:lnTo>
                <a:lnTo>
                  <a:pt x="157163" y="378619"/>
                </a:lnTo>
                <a:lnTo>
                  <a:pt x="180975" y="326231"/>
                </a:lnTo>
                <a:lnTo>
                  <a:pt x="204788" y="261938"/>
                </a:lnTo>
                <a:lnTo>
                  <a:pt x="223838" y="204788"/>
                </a:lnTo>
                <a:lnTo>
                  <a:pt x="233363" y="164306"/>
                </a:lnTo>
                <a:lnTo>
                  <a:pt x="238125" y="133350"/>
                </a:lnTo>
                <a:lnTo>
                  <a:pt x="242888" y="85725"/>
                </a:lnTo>
                <a:lnTo>
                  <a:pt x="245269" y="33338"/>
                </a:lnTo>
                <a:lnTo>
                  <a:pt x="245269" y="21431"/>
                </a:lnTo>
                <a:lnTo>
                  <a:pt x="250031" y="7144"/>
                </a:lnTo>
                <a:lnTo>
                  <a:pt x="261938" y="0"/>
                </a:lnTo>
                <a:lnTo>
                  <a:pt x="266700" y="0"/>
                </a:lnTo>
                <a:lnTo>
                  <a:pt x="278606" y="2381"/>
                </a:lnTo>
                <a:lnTo>
                  <a:pt x="297656" y="14288"/>
                </a:lnTo>
                <a:lnTo>
                  <a:pt x="316706" y="42863"/>
                </a:lnTo>
                <a:lnTo>
                  <a:pt x="335756" y="85725"/>
                </a:lnTo>
                <a:lnTo>
                  <a:pt x="352425" y="128588"/>
                </a:lnTo>
                <a:lnTo>
                  <a:pt x="371475" y="195263"/>
                </a:lnTo>
                <a:lnTo>
                  <a:pt x="381000" y="257175"/>
                </a:lnTo>
                <a:cubicBezTo>
                  <a:pt x="380206" y="322263"/>
                  <a:pt x="379413" y="387350"/>
                  <a:pt x="378619" y="452438"/>
                </a:cubicBezTo>
                <a:lnTo>
                  <a:pt x="371475" y="511969"/>
                </a:lnTo>
                <a:lnTo>
                  <a:pt x="347663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A855F0A-66AF-48F7-80E9-2F93F8520C5D}"/>
              </a:ext>
            </a:extLst>
          </p:cNvPr>
          <p:cNvSpPr/>
          <p:nvPr/>
        </p:nvSpPr>
        <p:spPr>
          <a:xfrm>
            <a:off x="4557713" y="1557338"/>
            <a:ext cx="2581275" cy="501650"/>
          </a:xfrm>
          <a:custGeom>
            <a:avLst/>
            <a:gdLst>
              <a:gd name="connsiteX0" fmla="*/ 1769268 w 2581275"/>
              <a:gd name="connsiteY0" fmla="*/ 97631 h 502443"/>
              <a:gd name="connsiteX1" fmla="*/ 1988343 w 2581275"/>
              <a:gd name="connsiteY1" fmla="*/ 64293 h 502443"/>
              <a:gd name="connsiteX2" fmla="*/ 2000250 w 2581275"/>
              <a:gd name="connsiteY2" fmla="*/ 59531 h 502443"/>
              <a:gd name="connsiteX3" fmla="*/ 2031206 w 2581275"/>
              <a:gd name="connsiteY3" fmla="*/ 42862 h 502443"/>
              <a:gd name="connsiteX4" fmla="*/ 2066925 w 2581275"/>
              <a:gd name="connsiteY4" fmla="*/ 26193 h 502443"/>
              <a:gd name="connsiteX5" fmla="*/ 2116931 w 2581275"/>
              <a:gd name="connsiteY5" fmla="*/ 9525 h 502443"/>
              <a:gd name="connsiteX6" fmla="*/ 2162175 w 2581275"/>
              <a:gd name="connsiteY6" fmla="*/ 0 h 502443"/>
              <a:gd name="connsiteX7" fmla="*/ 2193131 w 2581275"/>
              <a:gd name="connsiteY7" fmla="*/ 0 h 502443"/>
              <a:gd name="connsiteX8" fmla="*/ 2200275 w 2581275"/>
              <a:gd name="connsiteY8" fmla="*/ 0 h 502443"/>
              <a:gd name="connsiteX9" fmla="*/ 2247900 w 2581275"/>
              <a:gd name="connsiteY9" fmla="*/ 28575 h 502443"/>
              <a:gd name="connsiteX10" fmla="*/ 2331243 w 2581275"/>
              <a:gd name="connsiteY10" fmla="*/ 88106 h 502443"/>
              <a:gd name="connsiteX11" fmla="*/ 2424112 w 2581275"/>
              <a:gd name="connsiteY11" fmla="*/ 164306 h 502443"/>
              <a:gd name="connsiteX12" fmla="*/ 2481262 w 2581275"/>
              <a:gd name="connsiteY12" fmla="*/ 214312 h 502443"/>
              <a:gd name="connsiteX13" fmla="*/ 2547937 w 2581275"/>
              <a:gd name="connsiteY13" fmla="*/ 276225 h 502443"/>
              <a:gd name="connsiteX14" fmla="*/ 2562225 w 2581275"/>
              <a:gd name="connsiteY14" fmla="*/ 295275 h 502443"/>
              <a:gd name="connsiteX15" fmla="*/ 2576512 w 2581275"/>
              <a:gd name="connsiteY15" fmla="*/ 326231 h 502443"/>
              <a:gd name="connsiteX16" fmla="*/ 2581275 w 2581275"/>
              <a:gd name="connsiteY16" fmla="*/ 345281 h 502443"/>
              <a:gd name="connsiteX17" fmla="*/ 2581275 w 2581275"/>
              <a:gd name="connsiteY17" fmla="*/ 364331 h 502443"/>
              <a:gd name="connsiteX18" fmla="*/ 2571750 w 2581275"/>
              <a:gd name="connsiteY18" fmla="*/ 381000 h 502443"/>
              <a:gd name="connsiteX19" fmla="*/ 2557462 w 2581275"/>
              <a:gd name="connsiteY19" fmla="*/ 390525 h 502443"/>
              <a:gd name="connsiteX20" fmla="*/ 2536031 w 2581275"/>
              <a:gd name="connsiteY20" fmla="*/ 397668 h 502443"/>
              <a:gd name="connsiteX21" fmla="*/ 2495550 w 2581275"/>
              <a:gd name="connsiteY21" fmla="*/ 397668 h 502443"/>
              <a:gd name="connsiteX22" fmla="*/ 2076450 w 2581275"/>
              <a:gd name="connsiteY22" fmla="*/ 226218 h 502443"/>
              <a:gd name="connsiteX23" fmla="*/ 2052637 w 2581275"/>
              <a:gd name="connsiteY23" fmla="*/ 226218 h 502443"/>
              <a:gd name="connsiteX24" fmla="*/ 2002631 w 2581275"/>
              <a:gd name="connsiteY24" fmla="*/ 230981 h 502443"/>
              <a:gd name="connsiteX25" fmla="*/ 1795462 w 2581275"/>
              <a:gd name="connsiteY25" fmla="*/ 257175 h 502443"/>
              <a:gd name="connsiteX26" fmla="*/ 1490662 w 2581275"/>
              <a:gd name="connsiteY26" fmla="*/ 297656 h 502443"/>
              <a:gd name="connsiteX27" fmla="*/ 1078706 w 2581275"/>
              <a:gd name="connsiteY27" fmla="*/ 354806 h 502443"/>
              <a:gd name="connsiteX28" fmla="*/ 788193 w 2581275"/>
              <a:gd name="connsiteY28" fmla="*/ 392906 h 502443"/>
              <a:gd name="connsiteX29" fmla="*/ 473868 w 2581275"/>
              <a:gd name="connsiteY29" fmla="*/ 435768 h 502443"/>
              <a:gd name="connsiteX30" fmla="*/ 290512 w 2581275"/>
              <a:gd name="connsiteY30" fmla="*/ 461962 h 502443"/>
              <a:gd name="connsiteX31" fmla="*/ 0 w 2581275"/>
              <a:gd name="connsiteY31" fmla="*/ 502443 h 502443"/>
              <a:gd name="connsiteX32" fmla="*/ 9525 w 2581275"/>
              <a:gd name="connsiteY32" fmla="*/ 276225 h 502443"/>
              <a:gd name="connsiteX33" fmla="*/ 195262 w 2581275"/>
              <a:gd name="connsiteY33" fmla="*/ 302418 h 502443"/>
              <a:gd name="connsiteX34" fmla="*/ 295275 w 2581275"/>
              <a:gd name="connsiteY34" fmla="*/ 309562 h 502443"/>
              <a:gd name="connsiteX35" fmla="*/ 438150 w 2581275"/>
              <a:gd name="connsiteY35" fmla="*/ 290512 h 502443"/>
              <a:gd name="connsiteX36" fmla="*/ 790575 w 2581275"/>
              <a:gd name="connsiteY36" fmla="*/ 242887 h 502443"/>
              <a:gd name="connsiteX37" fmla="*/ 1159668 w 2581275"/>
              <a:gd name="connsiteY37" fmla="*/ 190500 h 502443"/>
              <a:gd name="connsiteX38" fmla="*/ 1769268 w 2581275"/>
              <a:gd name="connsiteY38" fmla="*/ 97631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81275" h="502443">
                <a:moveTo>
                  <a:pt x="1769268" y="97631"/>
                </a:moveTo>
                <a:lnTo>
                  <a:pt x="1988343" y="64293"/>
                </a:lnTo>
                <a:lnTo>
                  <a:pt x="2000250" y="59531"/>
                </a:lnTo>
                <a:lnTo>
                  <a:pt x="2031206" y="42862"/>
                </a:lnTo>
                <a:lnTo>
                  <a:pt x="2066925" y="26193"/>
                </a:lnTo>
                <a:lnTo>
                  <a:pt x="2116931" y="9525"/>
                </a:lnTo>
                <a:lnTo>
                  <a:pt x="2162175" y="0"/>
                </a:lnTo>
                <a:lnTo>
                  <a:pt x="2193131" y="0"/>
                </a:lnTo>
                <a:lnTo>
                  <a:pt x="2200275" y="0"/>
                </a:lnTo>
                <a:lnTo>
                  <a:pt x="2247900" y="28575"/>
                </a:lnTo>
                <a:lnTo>
                  <a:pt x="2331243" y="88106"/>
                </a:lnTo>
                <a:lnTo>
                  <a:pt x="2424112" y="164306"/>
                </a:lnTo>
                <a:lnTo>
                  <a:pt x="2481262" y="214312"/>
                </a:lnTo>
                <a:lnTo>
                  <a:pt x="2547937" y="276225"/>
                </a:lnTo>
                <a:lnTo>
                  <a:pt x="2562225" y="295275"/>
                </a:lnTo>
                <a:lnTo>
                  <a:pt x="2576512" y="326231"/>
                </a:lnTo>
                <a:lnTo>
                  <a:pt x="2581275" y="345281"/>
                </a:lnTo>
                <a:lnTo>
                  <a:pt x="2581275" y="364331"/>
                </a:lnTo>
                <a:lnTo>
                  <a:pt x="2571750" y="381000"/>
                </a:lnTo>
                <a:lnTo>
                  <a:pt x="2557462" y="390525"/>
                </a:lnTo>
                <a:lnTo>
                  <a:pt x="2536031" y="397668"/>
                </a:lnTo>
                <a:lnTo>
                  <a:pt x="2495550" y="397668"/>
                </a:lnTo>
                <a:lnTo>
                  <a:pt x="2076450" y="226218"/>
                </a:lnTo>
                <a:lnTo>
                  <a:pt x="2052637" y="226218"/>
                </a:lnTo>
                <a:lnTo>
                  <a:pt x="2002631" y="230981"/>
                </a:lnTo>
                <a:lnTo>
                  <a:pt x="1795462" y="257175"/>
                </a:lnTo>
                <a:lnTo>
                  <a:pt x="1490662" y="297656"/>
                </a:lnTo>
                <a:lnTo>
                  <a:pt x="1078706" y="354806"/>
                </a:lnTo>
                <a:lnTo>
                  <a:pt x="788193" y="392906"/>
                </a:lnTo>
                <a:lnTo>
                  <a:pt x="473868" y="435768"/>
                </a:lnTo>
                <a:lnTo>
                  <a:pt x="290512" y="461962"/>
                </a:lnTo>
                <a:lnTo>
                  <a:pt x="0" y="502443"/>
                </a:lnTo>
                <a:lnTo>
                  <a:pt x="9525" y="276225"/>
                </a:lnTo>
                <a:lnTo>
                  <a:pt x="195262" y="302418"/>
                </a:lnTo>
                <a:lnTo>
                  <a:pt x="295275" y="309562"/>
                </a:lnTo>
                <a:lnTo>
                  <a:pt x="438150" y="290512"/>
                </a:lnTo>
                <a:lnTo>
                  <a:pt x="790575" y="242887"/>
                </a:lnTo>
                <a:lnTo>
                  <a:pt x="1159668" y="190500"/>
                </a:lnTo>
                <a:lnTo>
                  <a:pt x="1769268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49BBA46F-542F-40CD-9485-FC15FE4FF1C6}"/>
              </a:ext>
            </a:extLst>
          </p:cNvPr>
          <p:cNvSpPr/>
          <p:nvPr/>
        </p:nvSpPr>
        <p:spPr>
          <a:xfrm>
            <a:off x="6362700" y="1752600"/>
            <a:ext cx="771525" cy="685800"/>
          </a:xfrm>
          <a:custGeom>
            <a:avLst/>
            <a:gdLst>
              <a:gd name="connsiteX0" fmla="*/ 261938 w 771525"/>
              <a:gd name="connsiteY0" fmla="*/ 183356 h 685800"/>
              <a:gd name="connsiteX1" fmla="*/ 142875 w 771525"/>
              <a:gd name="connsiteY1" fmla="*/ 395288 h 685800"/>
              <a:gd name="connsiteX2" fmla="*/ 50006 w 771525"/>
              <a:gd name="connsiteY2" fmla="*/ 557213 h 685800"/>
              <a:gd name="connsiteX3" fmla="*/ 14288 w 771525"/>
              <a:gd name="connsiteY3" fmla="*/ 626269 h 685800"/>
              <a:gd name="connsiteX4" fmla="*/ 2381 w 771525"/>
              <a:gd name="connsiteY4" fmla="*/ 657225 h 685800"/>
              <a:gd name="connsiteX5" fmla="*/ 0 w 771525"/>
              <a:gd name="connsiteY5" fmla="*/ 671513 h 685800"/>
              <a:gd name="connsiteX6" fmla="*/ 2381 w 771525"/>
              <a:gd name="connsiteY6" fmla="*/ 681038 h 685800"/>
              <a:gd name="connsiteX7" fmla="*/ 11906 w 771525"/>
              <a:gd name="connsiteY7" fmla="*/ 685800 h 685800"/>
              <a:gd name="connsiteX8" fmla="*/ 21431 w 771525"/>
              <a:gd name="connsiteY8" fmla="*/ 685800 h 685800"/>
              <a:gd name="connsiteX9" fmla="*/ 50006 w 771525"/>
              <a:gd name="connsiteY9" fmla="*/ 678656 h 685800"/>
              <a:gd name="connsiteX10" fmla="*/ 80963 w 771525"/>
              <a:gd name="connsiteY10" fmla="*/ 652463 h 685800"/>
              <a:gd name="connsiteX11" fmla="*/ 161925 w 771525"/>
              <a:gd name="connsiteY11" fmla="*/ 581025 h 685800"/>
              <a:gd name="connsiteX12" fmla="*/ 252413 w 771525"/>
              <a:gd name="connsiteY12" fmla="*/ 502444 h 685800"/>
              <a:gd name="connsiteX13" fmla="*/ 345281 w 771525"/>
              <a:gd name="connsiteY13" fmla="*/ 423863 h 685800"/>
              <a:gd name="connsiteX14" fmla="*/ 421481 w 771525"/>
              <a:gd name="connsiteY14" fmla="*/ 359569 h 685800"/>
              <a:gd name="connsiteX15" fmla="*/ 485775 w 771525"/>
              <a:gd name="connsiteY15" fmla="*/ 302419 h 685800"/>
              <a:gd name="connsiteX16" fmla="*/ 516731 w 771525"/>
              <a:gd name="connsiteY16" fmla="*/ 278606 h 685800"/>
              <a:gd name="connsiteX17" fmla="*/ 547688 w 771525"/>
              <a:gd name="connsiteY17" fmla="*/ 254794 h 685800"/>
              <a:gd name="connsiteX18" fmla="*/ 581025 w 771525"/>
              <a:gd name="connsiteY18" fmla="*/ 235744 h 685800"/>
              <a:gd name="connsiteX19" fmla="*/ 611981 w 771525"/>
              <a:gd name="connsiteY19" fmla="*/ 221456 h 685800"/>
              <a:gd name="connsiteX20" fmla="*/ 638175 w 771525"/>
              <a:gd name="connsiteY20" fmla="*/ 211931 h 685800"/>
              <a:gd name="connsiteX21" fmla="*/ 673894 w 771525"/>
              <a:gd name="connsiteY21" fmla="*/ 204788 h 685800"/>
              <a:gd name="connsiteX22" fmla="*/ 692944 w 771525"/>
              <a:gd name="connsiteY22" fmla="*/ 202406 h 685800"/>
              <a:gd name="connsiteX23" fmla="*/ 740569 w 771525"/>
              <a:gd name="connsiteY23" fmla="*/ 197644 h 685800"/>
              <a:gd name="connsiteX24" fmla="*/ 766763 w 771525"/>
              <a:gd name="connsiteY24" fmla="*/ 173831 h 685800"/>
              <a:gd name="connsiteX25" fmla="*/ 771525 w 771525"/>
              <a:gd name="connsiteY25" fmla="*/ 152400 h 685800"/>
              <a:gd name="connsiteX26" fmla="*/ 273844 w 771525"/>
              <a:gd name="connsiteY26" fmla="*/ 0 h 685800"/>
              <a:gd name="connsiteX27" fmla="*/ 302419 w 771525"/>
              <a:gd name="connsiteY27" fmla="*/ 54769 h 685800"/>
              <a:gd name="connsiteX28" fmla="*/ 307181 w 771525"/>
              <a:gd name="connsiteY28" fmla="*/ 78581 h 685800"/>
              <a:gd name="connsiteX29" fmla="*/ 304800 w 771525"/>
              <a:gd name="connsiteY29" fmla="*/ 102394 h 685800"/>
              <a:gd name="connsiteX30" fmla="*/ 297656 w 771525"/>
              <a:gd name="connsiteY30" fmla="*/ 121444 h 685800"/>
              <a:gd name="connsiteX31" fmla="*/ 261938 w 771525"/>
              <a:gd name="connsiteY31" fmla="*/ 1833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1525" h="685800">
                <a:moveTo>
                  <a:pt x="261938" y="183356"/>
                </a:moveTo>
                <a:lnTo>
                  <a:pt x="142875" y="395288"/>
                </a:lnTo>
                <a:lnTo>
                  <a:pt x="50006" y="557213"/>
                </a:lnTo>
                <a:lnTo>
                  <a:pt x="14288" y="626269"/>
                </a:lnTo>
                <a:lnTo>
                  <a:pt x="2381" y="657225"/>
                </a:lnTo>
                <a:lnTo>
                  <a:pt x="0" y="671513"/>
                </a:lnTo>
                <a:lnTo>
                  <a:pt x="2381" y="681038"/>
                </a:lnTo>
                <a:lnTo>
                  <a:pt x="11906" y="685800"/>
                </a:lnTo>
                <a:lnTo>
                  <a:pt x="21431" y="685800"/>
                </a:lnTo>
                <a:lnTo>
                  <a:pt x="50006" y="678656"/>
                </a:lnTo>
                <a:lnTo>
                  <a:pt x="80963" y="652463"/>
                </a:lnTo>
                <a:lnTo>
                  <a:pt x="161925" y="581025"/>
                </a:lnTo>
                <a:lnTo>
                  <a:pt x="252413" y="502444"/>
                </a:lnTo>
                <a:lnTo>
                  <a:pt x="345281" y="423863"/>
                </a:lnTo>
                <a:lnTo>
                  <a:pt x="421481" y="359569"/>
                </a:lnTo>
                <a:lnTo>
                  <a:pt x="485775" y="302419"/>
                </a:lnTo>
                <a:lnTo>
                  <a:pt x="516731" y="278606"/>
                </a:lnTo>
                <a:lnTo>
                  <a:pt x="547688" y="254794"/>
                </a:lnTo>
                <a:lnTo>
                  <a:pt x="581025" y="235744"/>
                </a:lnTo>
                <a:lnTo>
                  <a:pt x="611981" y="221456"/>
                </a:lnTo>
                <a:lnTo>
                  <a:pt x="638175" y="211931"/>
                </a:lnTo>
                <a:lnTo>
                  <a:pt x="673894" y="204788"/>
                </a:lnTo>
                <a:lnTo>
                  <a:pt x="692944" y="202406"/>
                </a:lnTo>
                <a:lnTo>
                  <a:pt x="740569" y="197644"/>
                </a:lnTo>
                <a:lnTo>
                  <a:pt x="766763" y="173831"/>
                </a:lnTo>
                <a:lnTo>
                  <a:pt x="771525" y="152400"/>
                </a:lnTo>
                <a:lnTo>
                  <a:pt x="273844" y="0"/>
                </a:lnTo>
                <a:lnTo>
                  <a:pt x="302419" y="54769"/>
                </a:lnTo>
                <a:lnTo>
                  <a:pt x="307181" y="78581"/>
                </a:lnTo>
                <a:lnTo>
                  <a:pt x="304800" y="102394"/>
                </a:lnTo>
                <a:lnTo>
                  <a:pt x="297656" y="121444"/>
                </a:lnTo>
                <a:lnTo>
                  <a:pt x="261938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81BC9A7C-097B-4F4A-84B7-8BC018D28AF1}"/>
              </a:ext>
            </a:extLst>
          </p:cNvPr>
          <p:cNvSpPr/>
          <p:nvPr/>
        </p:nvSpPr>
        <p:spPr>
          <a:xfrm>
            <a:off x="4325938" y="2090738"/>
            <a:ext cx="1055687" cy="1282700"/>
          </a:xfrm>
          <a:custGeom>
            <a:avLst/>
            <a:gdLst>
              <a:gd name="connsiteX0" fmla="*/ 797719 w 1054894"/>
              <a:gd name="connsiteY0" fmla="*/ 590550 h 1283493"/>
              <a:gd name="connsiteX1" fmla="*/ 733425 w 1054894"/>
              <a:gd name="connsiteY1" fmla="*/ 683418 h 1283493"/>
              <a:gd name="connsiteX2" fmla="*/ 666750 w 1054894"/>
              <a:gd name="connsiteY2" fmla="*/ 769143 h 1283493"/>
              <a:gd name="connsiteX3" fmla="*/ 600075 w 1054894"/>
              <a:gd name="connsiteY3" fmla="*/ 842962 h 1283493"/>
              <a:gd name="connsiteX4" fmla="*/ 514350 w 1054894"/>
              <a:gd name="connsiteY4" fmla="*/ 931068 h 1283493"/>
              <a:gd name="connsiteX5" fmla="*/ 438150 w 1054894"/>
              <a:gd name="connsiteY5" fmla="*/ 1002506 h 1283493"/>
              <a:gd name="connsiteX6" fmla="*/ 342900 w 1054894"/>
              <a:gd name="connsiteY6" fmla="*/ 1083468 h 1283493"/>
              <a:gd name="connsiteX7" fmla="*/ 242888 w 1054894"/>
              <a:gd name="connsiteY7" fmla="*/ 1157287 h 1283493"/>
              <a:gd name="connsiteX8" fmla="*/ 164307 w 1054894"/>
              <a:gd name="connsiteY8" fmla="*/ 1212056 h 1283493"/>
              <a:gd name="connsiteX9" fmla="*/ 88107 w 1054894"/>
              <a:gd name="connsiteY9" fmla="*/ 1257300 h 1283493"/>
              <a:gd name="connsiteX10" fmla="*/ 38100 w 1054894"/>
              <a:gd name="connsiteY10" fmla="*/ 1281112 h 1283493"/>
              <a:gd name="connsiteX11" fmla="*/ 14288 w 1054894"/>
              <a:gd name="connsiteY11" fmla="*/ 1283493 h 1283493"/>
              <a:gd name="connsiteX12" fmla="*/ 4763 w 1054894"/>
              <a:gd name="connsiteY12" fmla="*/ 1278731 h 1283493"/>
              <a:gd name="connsiteX13" fmla="*/ 0 w 1054894"/>
              <a:gd name="connsiteY13" fmla="*/ 1266825 h 1283493"/>
              <a:gd name="connsiteX14" fmla="*/ 4763 w 1054894"/>
              <a:gd name="connsiteY14" fmla="*/ 1245393 h 1283493"/>
              <a:gd name="connsiteX15" fmla="*/ 16669 w 1054894"/>
              <a:gd name="connsiteY15" fmla="*/ 1226343 h 1283493"/>
              <a:gd name="connsiteX16" fmla="*/ 73819 w 1054894"/>
              <a:gd name="connsiteY16" fmla="*/ 1176337 h 1283493"/>
              <a:gd name="connsiteX17" fmla="*/ 185738 w 1054894"/>
              <a:gd name="connsiteY17" fmla="*/ 1066800 h 1283493"/>
              <a:gd name="connsiteX18" fmla="*/ 259557 w 1054894"/>
              <a:gd name="connsiteY18" fmla="*/ 990600 h 1283493"/>
              <a:gd name="connsiteX19" fmla="*/ 321469 w 1054894"/>
              <a:gd name="connsiteY19" fmla="*/ 916781 h 1283493"/>
              <a:gd name="connsiteX20" fmla="*/ 371475 w 1054894"/>
              <a:gd name="connsiteY20" fmla="*/ 852487 h 1283493"/>
              <a:gd name="connsiteX21" fmla="*/ 433388 w 1054894"/>
              <a:gd name="connsiteY21" fmla="*/ 771525 h 1283493"/>
              <a:gd name="connsiteX22" fmla="*/ 488157 w 1054894"/>
              <a:gd name="connsiteY22" fmla="*/ 690562 h 1283493"/>
              <a:gd name="connsiteX23" fmla="*/ 531019 w 1054894"/>
              <a:gd name="connsiteY23" fmla="*/ 621506 h 1283493"/>
              <a:gd name="connsiteX24" fmla="*/ 569119 w 1054894"/>
              <a:gd name="connsiteY24" fmla="*/ 559593 h 1283493"/>
              <a:gd name="connsiteX25" fmla="*/ 609600 w 1054894"/>
              <a:gd name="connsiteY25" fmla="*/ 488156 h 1283493"/>
              <a:gd name="connsiteX26" fmla="*/ 642938 w 1054894"/>
              <a:gd name="connsiteY26" fmla="*/ 428625 h 1283493"/>
              <a:gd name="connsiteX27" fmla="*/ 673894 w 1054894"/>
              <a:gd name="connsiteY27" fmla="*/ 361950 h 1283493"/>
              <a:gd name="connsiteX28" fmla="*/ 695325 w 1054894"/>
              <a:gd name="connsiteY28" fmla="*/ 300037 h 1283493"/>
              <a:gd name="connsiteX29" fmla="*/ 702469 w 1054894"/>
              <a:gd name="connsiteY29" fmla="*/ 269081 h 1283493"/>
              <a:gd name="connsiteX30" fmla="*/ 707232 w 1054894"/>
              <a:gd name="connsiteY30" fmla="*/ 242887 h 1283493"/>
              <a:gd name="connsiteX31" fmla="*/ 707232 w 1054894"/>
              <a:gd name="connsiteY31" fmla="*/ 219075 h 1283493"/>
              <a:gd name="connsiteX32" fmla="*/ 704850 w 1054894"/>
              <a:gd name="connsiteY32" fmla="*/ 197643 h 1283493"/>
              <a:gd name="connsiteX33" fmla="*/ 697707 w 1054894"/>
              <a:gd name="connsiteY33" fmla="*/ 171450 h 1283493"/>
              <a:gd name="connsiteX34" fmla="*/ 681038 w 1054894"/>
              <a:gd name="connsiteY34" fmla="*/ 142875 h 1283493"/>
              <a:gd name="connsiteX35" fmla="*/ 669132 w 1054894"/>
              <a:gd name="connsiteY35" fmla="*/ 130968 h 1283493"/>
              <a:gd name="connsiteX36" fmla="*/ 647700 w 1054894"/>
              <a:gd name="connsiteY36" fmla="*/ 111918 h 1283493"/>
              <a:gd name="connsiteX37" fmla="*/ 623888 w 1054894"/>
              <a:gd name="connsiteY37" fmla="*/ 95250 h 1283493"/>
              <a:gd name="connsiteX38" fmla="*/ 592932 w 1054894"/>
              <a:gd name="connsiteY38" fmla="*/ 76200 h 1283493"/>
              <a:gd name="connsiteX39" fmla="*/ 573882 w 1054894"/>
              <a:gd name="connsiteY39" fmla="*/ 64293 h 1283493"/>
              <a:gd name="connsiteX40" fmla="*/ 561975 w 1054894"/>
              <a:gd name="connsiteY40" fmla="*/ 50006 h 1283493"/>
              <a:gd name="connsiteX41" fmla="*/ 554832 w 1054894"/>
              <a:gd name="connsiteY41" fmla="*/ 30956 h 1283493"/>
              <a:gd name="connsiteX42" fmla="*/ 554832 w 1054894"/>
              <a:gd name="connsiteY42" fmla="*/ 19050 h 1283493"/>
              <a:gd name="connsiteX43" fmla="*/ 559594 w 1054894"/>
              <a:gd name="connsiteY43" fmla="*/ 9525 h 1283493"/>
              <a:gd name="connsiteX44" fmla="*/ 576263 w 1054894"/>
              <a:gd name="connsiteY44" fmla="*/ 2381 h 1283493"/>
              <a:gd name="connsiteX45" fmla="*/ 604838 w 1054894"/>
              <a:gd name="connsiteY45" fmla="*/ 0 h 1283493"/>
              <a:gd name="connsiteX46" fmla="*/ 669132 w 1054894"/>
              <a:gd name="connsiteY46" fmla="*/ 4762 h 1283493"/>
              <a:gd name="connsiteX47" fmla="*/ 735807 w 1054894"/>
              <a:gd name="connsiteY47" fmla="*/ 16668 h 1283493"/>
              <a:gd name="connsiteX48" fmla="*/ 800100 w 1054894"/>
              <a:gd name="connsiteY48" fmla="*/ 35718 h 1283493"/>
              <a:gd name="connsiteX49" fmla="*/ 862013 w 1054894"/>
              <a:gd name="connsiteY49" fmla="*/ 57150 h 1283493"/>
              <a:gd name="connsiteX50" fmla="*/ 921544 w 1054894"/>
              <a:gd name="connsiteY50" fmla="*/ 83343 h 1283493"/>
              <a:gd name="connsiteX51" fmla="*/ 978694 w 1054894"/>
              <a:gd name="connsiteY51" fmla="*/ 111918 h 1283493"/>
              <a:gd name="connsiteX52" fmla="*/ 1009650 w 1054894"/>
              <a:gd name="connsiteY52" fmla="*/ 135731 h 1283493"/>
              <a:gd name="connsiteX53" fmla="*/ 1035844 w 1054894"/>
              <a:gd name="connsiteY53" fmla="*/ 164306 h 1283493"/>
              <a:gd name="connsiteX54" fmla="*/ 1050132 w 1054894"/>
              <a:gd name="connsiteY54" fmla="*/ 188118 h 1283493"/>
              <a:gd name="connsiteX55" fmla="*/ 1054894 w 1054894"/>
              <a:gd name="connsiteY55" fmla="*/ 207168 h 1283493"/>
              <a:gd name="connsiteX56" fmla="*/ 1054894 w 1054894"/>
              <a:gd name="connsiteY56" fmla="*/ 235743 h 1283493"/>
              <a:gd name="connsiteX57" fmla="*/ 1045369 w 1054894"/>
              <a:gd name="connsiteY57" fmla="*/ 259556 h 1283493"/>
              <a:gd name="connsiteX58" fmla="*/ 1028700 w 1054894"/>
              <a:gd name="connsiteY58" fmla="*/ 280987 h 1283493"/>
              <a:gd name="connsiteX59" fmla="*/ 1007269 w 1054894"/>
              <a:gd name="connsiteY59" fmla="*/ 300037 h 1283493"/>
              <a:gd name="connsiteX60" fmla="*/ 978694 w 1054894"/>
              <a:gd name="connsiteY60" fmla="*/ 321468 h 1283493"/>
              <a:gd name="connsiteX61" fmla="*/ 952500 w 1054894"/>
              <a:gd name="connsiteY61" fmla="*/ 345281 h 1283493"/>
              <a:gd name="connsiteX62" fmla="*/ 928688 w 1054894"/>
              <a:gd name="connsiteY62" fmla="*/ 378618 h 1283493"/>
              <a:gd name="connsiteX63" fmla="*/ 897732 w 1054894"/>
              <a:gd name="connsiteY63" fmla="*/ 435768 h 1283493"/>
              <a:gd name="connsiteX64" fmla="*/ 797719 w 1054894"/>
              <a:gd name="connsiteY64" fmla="*/ 590550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054894" h="1283493">
                <a:moveTo>
                  <a:pt x="797719" y="590550"/>
                </a:moveTo>
                <a:lnTo>
                  <a:pt x="733425" y="683418"/>
                </a:lnTo>
                <a:lnTo>
                  <a:pt x="666750" y="769143"/>
                </a:lnTo>
                <a:lnTo>
                  <a:pt x="600075" y="842962"/>
                </a:lnTo>
                <a:lnTo>
                  <a:pt x="514350" y="931068"/>
                </a:lnTo>
                <a:lnTo>
                  <a:pt x="438150" y="1002506"/>
                </a:lnTo>
                <a:lnTo>
                  <a:pt x="342900" y="1083468"/>
                </a:lnTo>
                <a:lnTo>
                  <a:pt x="242888" y="1157287"/>
                </a:lnTo>
                <a:lnTo>
                  <a:pt x="164307" y="1212056"/>
                </a:lnTo>
                <a:lnTo>
                  <a:pt x="88107" y="1257300"/>
                </a:lnTo>
                <a:lnTo>
                  <a:pt x="38100" y="1281112"/>
                </a:lnTo>
                <a:lnTo>
                  <a:pt x="14288" y="1283493"/>
                </a:lnTo>
                <a:lnTo>
                  <a:pt x="4763" y="1278731"/>
                </a:lnTo>
                <a:lnTo>
                  <a:pt x="0" y="1266825"/>
                </a:lnTo>
                <a:lnTo>
                  <a:pt x="4763" y="1245393"/>
                </a:lnTo>
                <a:lnTo>
                  <a:pt x="16669" y="1226343"/>
                </a:lnTo>
                <a:lnTo>
                  <a:pt x="73819" y="1176337"/>
                </a:lnTo>
                <a:lnTo>
                  <a:pt x="185738" y="1066800"/>
                </a:lnTo>
                <a:lnTo>
                  <a:pt x="259557" y="990600"/>
                </a:lnTo>
                <a:lnTo>
                  <a:pt x="321469" y="916781"/>
                </a:lnTo>
                <a:lnTo>
                  <a:pt x="371475" y="852487"/>
                </a:lnTo>
                <a:lnTo>
                  <a:pt x="433388" y="771525"/>
                </a:lnTo>
                <a:lnTo>
                  <a:pt x="488157" y="690562"/>
                </a:lnTo>
                <a:lnTo>
                  <a:pt x="531019" y="621506"/>
                </a:lnTo>
                <a:lnTo>
                  <a:pt x="569119" y="559593"/>
                </a:lnTo>
                <a:lnTo>
                  <a:pt x="609600" y="488156"/>
                </a:lnTo>
                <a:lnTo>
                  <a:pt x="642938" y="428625"/>
                </a:lnTo>
                <a:lnTo>
                  <a:pt x="673894" y="361950"/>
                </a:lnTo>
                <a:lnTo>
                  <a:pt x="695325" y="300037"/>
                </a:lnTo>
                <a:lnTo>
                  <a:pt x="702469" y="269081"/>
                </a:lnTo>
                <a:lnTo>
                  <a:pt x="707232" y="242887"/>
                </a:lnTo>
                <a:lnTo>
                  <a:pt x="707232" y="219075"/>
                </a:lnTo>
                <a:lnTo>
                  <a:pt x="704850" y="197643"/>
                </a:lnTo>
                <a:lnTo>
                  <a:pt x="697707" y="171450"/>
                </a:lnTo>
                <a:lnTo>
                  <a:pt x="681038" y="142875"/>
                </a:lnTo>
                <a:lnTo>
                  <a:pt x="669132" y="130968"/>
                </a:lnTo>
                <a:lnTo>
                  <a:pt x="647700" y="111918"/>
                </a:lnTo>
                <a:lnTo>
                  <a:pt x="623888" y="95250"/>
                </a:lnTo>
                <a:lnTo>
                  <a:pt x="592932" y="76200"/>
                </a:lnTo>
                <a:lnTo>
                  <a:pt x="573882" y="64293"/>
                </a:lnTo>
                <a:lnTo>
                  <a:pt x="561975" y="50006"/>
                </a:lnTo>
                <a:lnTo>
                  <a:pt x="554832" y="30956"/>
                </a:lnTo>
                <a:lnTo>
                  <a:pt x="554832" y="19050"/>
                </a:lnTo>
                <a:lnTo>
                  <a:pt x="559594" y="9525"/>
                </a:lnTo>
                <a:lnTo>
                  <a:pt x="576263" y="2381"/>
                </a:lnTo>
                <a:lnTo>
                  <a:pt x="604838" y="0"/>
                </a:lnTo>
                <a:lnTo>
                  <a:pt x="669132" y="4762"/>
                </a:lnTo>
                <a:lnTo>
                  <a:pt x="735807" y="16668"/>
                </a:lnTo>
                <a:lnTo>
                  <a:pt x="800100" y="35718"/>
                </a:lnTo>
                <a:lnTo>
                  <a:pt x="862013" y="57150"/>
                </a:lnTo>
                <a:lnTo>
                  <a:pt x="921544" y="83343"/>
                </a:lnTo>
                <a:lnTo>
                  <a:pt x="978694" y="111918"/>
                </a:lnTo>
                <a:lnTo>
                  <a:pt x="1009650" y="135731"/>
                </a:lnTo>
                <a:lnTo>
                  <a:pt x="1035844" y="164306"/>
                </a:lnTo>
                <a:lnTo>
                  <a:pt x="1050132" y="188118"/>
                </a:lnTo>
                <a:lnTo>
                  <a:pt x="1054894" y="207168"/>
                </a:lnTo>
                <a:lnTo>
                  <a:pt x="1054894" y="235743"/>
                </a:lnTo>
                <a:lnTo>
                  <a:pt x="1045369" y="259556"/>
                </a:lnTo>
                <a:lnTo>
                  <a:pt x="1028700" y="280987"/>
                </a:lnTo>
                <a:lnTo>
                  <a:pt x="1007269" y="300037"/>
                </a:lnTo>
                <a:lnTo>
                  <a:pt x="978694" y="321468"/>
                </a:lnTo>
                <a:lnTo>
                  <a:pt x="952500" y="345281"/>
                </a:lnTo>
                <a:lnTo>
                  <a:pt x="928688" y="378618"/>
                </a:lnTo>
                <a:lnTo>
                  <a:pt x="897732" y="435768"/>
                </a:lnTo>
                <a:lnTo>
                  <a:pt x="797719" y="590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7558C73-DF43-474B-944B-D26DDB51DADD}"/>
              </a:ext>
            </a:extLst>
          </p:cNvPr>
          <p:cNvSpPr/>
          <p:nvPr/>
        </p:nvSpPr>
        <p:spPr>
          <a:xfrm>
            <a:off x="5640388" y="2017713"/>
            <a:ext cx="1362075" cy="987425"/>
          </a:xfrm>
          <a:custGeom>
            <a:avLst/>
            <a:gdLst>
              <a:gd name="connsiteX0" fmla="*/ 1116807 w 1362075"/>
              <a:gd name="connsiteY0" fmla="*/ 950119 h 988219"/>
              <a:gd name="connsiteX1" fmla="*/ 973932 w 1362075"/>
              <a:gd name="connsiteY1" fmla="*/ 964406 h 988219"/>
              <a:gd name="connsiteX2" fmla="*/ 902494 w 1362075"/>
              <a:gd name="connsiteY2" fmla="*/ 971550 h 988219"/>
              <a:gd name="connsiteX3" fmla="*/ 819150 w 1362075"/>
              <a:gd name="connsiteY3" fmla="*/ 981075 h 988219"/>
              <a:gd name="connsiteX4" fmla="*/ 738188 w 1362075"/>
              <a:gd name="connsiteY4" fmla="*/ 985837 h 988219"/>
              <a:gd name="connsiteX5" fmla="*/ 669132 w 1362075"/>
              <a:gd name="connsiteY5" fmla="*/ 988219 h 988219"/>
              <a:gd name="connsiteX6" fmla="*/ 604838 w 1362075"/>
              <a:gd name="connsiteY6" fmla="*/ 988219 h 988219"/>
              <a:gd name="connsiteX7" fmla="*/ 559594 w 1362075"/>
              <a:gd name="connsiteY7" fmla="*/ 988219 h 988219"/>
              <a:gd name="connsiteX8" fmla="*/ 519113 w 1362075"/>
              <a:gd name="connsiteY8" fmla="*/ 981075 h 988219"/>
              <a:gd name="connsiteX9" fmla="*/ 478632 w 1362075"/>
              <a:gd name="connsiteY9" fmla="*/ 973931 h 988219"/>
              <a:gd name="connsiteX10" fmla="*/ 433388 w 1362075"/>
              <a:gd name="connsiteY10" fmla="*/ 959644 h 988219"/>
              <a:gd name="connsiteX11" fmla="*/ 385763 w 1362075"/>
              <a:gd name="connsiteY11" fmla="*/ 940594 h 988219"/>
              <a:gd name="connsiteX12" fmla="*/ 345282 w 1362075"/>
              <a:gd name="connsiteY12" fmla="*/ 921544 h 988219"/>
              <a:gd name="connsiteX13" fmla="*/ 302419 w 1362075"/>
              <a:gd name="connsiteY13" fmla="*/ 895350 h 988219"/>
              <a:gd name="connsiteX14" fmla="*/ 264319 w 1362075"/>
              <a:gd name="connsiteY14" fmla="*/ 869156 h 988219"/>
              <a:gd name="connsiteX15" fmla="*/ 230982 w 1362075"/>
              <a:gd name="connsiteY15" fmla="*/ 840581 h 988219"/>
              <a:gd name="connsiteX16" fmla="*/ 202407 w 1362075"/>
              <a:gd name="connsiteY16" fmla="*/ 814387 h 988219"/>
              <a:gd name="connsiteX17" fmla="*/ 183357 w 1362075"/>
              <a:gd name="connsiteY17" fmla="*/ 792956 h 988219"/>
              <a:gd name="connsiteX18" fmla="*/ 169069 w 1362075"/>
              <a:gd name="connsiteY18" fmla="*/ 764381 h 988219"/>
              <a:gd name="connsiteX19" fmla="*/ 159544 w 1362075"/>
              <a:gd name="connsiteY19" fmla="*/ 719137 h 988219"/>
              <a:gd name="connsiteX20" fmla="*/ 150019 w 1362075"/>
              <a:gd name="connsiteY20" fmla="*/ 650081 h 988219"/>
              <a:gd name="connsiteX21" fmla="*/ 147638 w 1362075"/>
              <a:gd name="connsiteY21" fmla="*/ 554831 h 988219"/>
              <a:gd name="connsiteX22" fmla="*/ 152400 w 1362075"/>
              <a:gd name="connsiteY22" fmla="*/ 400050 h 988219"/>
              <a:gd name="connsiteX23" fmla="*/ 152400 w 1362075"/>
              <a:gd name="connsiteY23" fmla="*/ 342900 h 988219"/>
              <a:gd name="connsiteX24" fmla="*/ 147638 w 1362075"/>
              <a:gd name="connsiteY24" fmla="*/ 280987 h 988219"/>
              <a:gd name="connsiteX25" fmla="*/ 138113 w 1362075"/>
              <a:gd name="connsiteY25" fmla="*/ 207169 h 988219"/>
              <a:gd name="connsiteX26" fmla="*/ 128588 w 1362075"/>
              <a:gd name="connsiteY26" fmla="*/ 161925 h 988219"/>
              <a:gd name="connsiteX27" fmla="*/ 116682 w 1362075"/>
              <a:gd name="connsiteY27" fmla="*/ 140494 h 988219"/>
              <a:gd name="connsiteX28" fmla="*/ 100013 w 1362075"/>
              <a:gd name="connsiteY28" fmla="*/ 123825 h 988219"/>
              <a:gd name="connsiteX29" fmla="*/ 64294 w 1362075"/>
              <a:gd name="connsiteY29" fmla="*/ 97631 h 988219"/>
              <a:gd name="connsiteX30" fmla="*/ 30957 w 1362075"/>
              <a:gd name="connsiteY30" fmla="*/ 78581 h 988219"/>
              <a:gd name="connsiteX31" fmla="*/ 14288 w 1362075"/>
              <a:gd name="connsiteY31" fmla="*/ 66675 h 988219"/>
              <a:gd name="connsiteX32" fmla="*/ 2382 w 1362075"/>
              <a:gd name="connsiteY32" fmla="*/ 52387 h 988219"/>
              <a:gd name="connsiteX33" fmla="*/ 0 w 1362075"/>
              <a:gd name="connsiteY33" fmla="*/ 42862 h 988219"/>
              <a:gd name="connsiteX34" fmla="*/ 2382 w 1362075"/>
              <a:gd name="connsiteY34" fmla="*/ 30956 h 988219"/>
              <a:gd name="connsiteX35" fmla="*/ 11907 w 1362075"/>
              <a:gd name="connsiteY35" fmla="*/ 19050 h 988219"/>
              <a:gd name="connsiteX36" fmla="*/ 38100 w 1362075"/>
              <a:gd name="connsiteY36" fmla="*/ 4762 h 988219"/>
              <a:gd name="connsiteX37" fmla="*/ 76200 w 1362075"/>
              <a:gd name="connsiteY37" fmla="*/ 0 h 988219"/>
              <a:gd name="connsiteX38" fmla="*/ 123825 w 1362075"/>
              <a:gd name="connsiteY38" fmla="*/ 0 h 988219"/>
              <a:gd name="connsiteX39" fmla="*/ 173832 w 1362075"/>
              <a:gd name="connsiteY39" fmla="*/ 11906 h 988219"/>
              <a:gd name="connsiteX40" fmla="*/ 228600 w 1362075"/>
              <a:gd name="connsiteY40" fmla="*/ 30956 h 988219"/>
              <a:gd name="connsiteX41" fmla="*/ 292894 w 1362075"/>
              <a:gd name="connsiteY41" fmla="*/ 66675 h 988219"/>
              <a:gd name="connsiteX42" fmla="*/ 364332 w 1362075"/>
              <a:gd name="connsiteY42" fmla="*/ 114300 h 988219"/>
              <a:gd name="connsiteX43" fmla="*/ 409575 w 1362075"/>
              <a:gd name="connsiteY43" fmla="*/ 147637 h 988219"/>
              <a:gd name="connsiteX44" fmla="*/ 419100 w 1362075"/>
              <a:gd name="connsiteY44" fmla="*/ 157162 h 988219"/>
              <a:gd name="connsiteX45" fmla="*/ 426244 w 1362075"/>
              <a:gd name="connsiteY45" fmla="*/ 169069 h 988219"/>
              <a:gd name="connsiteX46" fmla="*/ 428625 w 1362075"/>
              <a:gd name="connsiteY46" fmla="*/ 185737 h 988219"/>
              <a:gd name="connsiteX47" fmla="*/ 423863 w 1362075"/>
              <a:gd name="connsiteY47" fmla="*/ 216694 h 988219"/>
              <a:gd name="connsiteX48" fmla="*/ 411957 w 1362075"/>
              <a:gd name="connsiteY48" fmla="*/ 238125 h 988219"/>
              <a:gd name="connsiteX49" fmla="*/ 400050 w 1362075"/>
              <a:gd name="connsiteY49" fmla="*/ 252412 h 988219"/>
              <a:gd name="connsiteX50" fmla="*/ 385763 w 1362075"/>
              <a:gd name="connsiteY50" fmla="*/ 285750 h 988219"/>
              <a:gd name="connsiteX51" fmla="*/ 369094 w 1362075"/>
              <a:gd name="connsiteY51" fmla="*/ 333375 h 988219"/>
              <a:gd name="connsiteX52" fmla="*/ 359569 w 1362075"/>
              <a:gd name="connsiteY52" fmla="*/ 378619 h 988219"/>
              <a:gd name="connsiteX53" fmla="*/ 352425 w 1362075"/>
              <a:gd name="connsiteY53" fmla="*/ 414337 h 988219"/>
              <a:gd name="connsiteX54" fmla="*/ 342900 w 1362075"/>
              <a:gd name="connsiteY54" fmla="*/ 471487 h 988219"/>
              <a:gd name="connsiteX55" fmla="*/ 335757 w 1362075"/>
              <a:gd name="connsiteY55" fmla="*/ 533400 h 988219"/>
              <a:gd name="connsiteX56" fmla="*/ 333375 w 1362075"/>
              <a:gd name="connsiteY56" fmla="*/ 585787 h 988219"/>
              <a:gd name="connsiteX57" fmla="*/ 333375 w 1362075"/>
              <a:gd name="connsiteY57" fmla="*/ 650081 h 988219"/>
              <a:gd name="connsiteX58" fmla="*/ 340519 w 1362075"/>
              <a:gd name="connsiteY58" fmla="*/ 685800 h 988219"/>
              <a:gd name="connsiteX59" fmla="*/ 361950 w 1362075"/>
              <a:gd name="connsiteY59" fmla="*/ 719137 h 988219"/>
              <a:gd name="connsiteX60" fmla="*/ 383382 w 1362075"/>
              <a:gd name="connsiteY60" fmla="*/ 738187 h 988219"/>
              <a:gd name="connsiteX61" fmla="*/ 402432 w 1362075"/>
              <a:gd name="connsiteY61" fmla="*/ 750094 h 988219"/>
              <a:gd name="connsiteX62" fmla="*/ 421482 w 1362075"/>
              <a:gd name="connsiteY62" fmla="*/ 759619 h 988219"/>
              <a:gd name="connsiteX63" fmla="*/ 466725 w 1362075"/>
              <a:gd name="connsiteY63" fmla="*/ 778669 h 988219"/>
              <a:gd name="connsiteX64" fmla="*/ 495300 w 1362075"/>
              <a:gd name="connsiteY64" fmla="*/ 788194 h 988219"/>
              <a:gd name="connsiteX65" fmla="*/ 559594 w 1362075"/>
              <a:gd name="connsiteY65" fmla="*/ 792956 h 988219"/>
              <a:gd name="connsiteX66" fmla="*/ 626269 w 1362075"/>
              <a:gd name="connsiteY66" fmla="*/ 792956 h 988219"/>
              <a:gd name="connsiteX67" fmla="*/ 700088 w 1362075"/>
              <a:gd name="connsiteY67" fmla="*/ 788194 h 988219"/>
              <a:gd name="connsiteX68" fmla="*/ 766763 w 1362075"/>
              <a:gd name="connsiteY68" fmla="*/ 781050 h 988219"/>
              <a:gd name="connsiteX69" fmla="*/ 826294 w 1362075"/>
              <a:gd name="connsiteY69" fmla="*/ 771525 h 988219"/>
              <a:gd name="connsiteX70" fmla="*/ 881063 w 1362075"/>
              <a:gd name="connsiteY70" fmla="*/ 752475 h 988219"/>
              <a:gd name="connsiteX71" fmla="*/ 973932 w 1362075"/>
              <a:gd name="connsiteY71" fmla="*/ 714375 h 988219"/>
              <a:gd name="connsiteX72" fmla="*/ 1062038 w 1362075"/>
              <a:gd name="connsiteY72" fmla="*/ 669131 h 988219"/>
              <a:gd name="connsiteX73" fmla="*/ 1095375 w 1362075"/>
              <a:gd name="connsiteY73" fmla="*/ 654844 h 988219"/>
              <a:gd name="connsiteX74" fmla="*/ 1140619 w 1362075"/>
              <a:gd name="connsiteY74" fmla="*/ 664369 h 988219"/>
              <a:gd name="connsiteX75" fmla="*/ 1195388 w 1362075"/>
              <a:gd name="connsiteY75" fmla="*/ 685800 h 988219"/>
              <a:gd name="connsiteX76" fmla="*/ 1247775 w 1362075"/>
              <a:gd name="connsiteY76" fmla="*/ 714375 h 988219"/>
              <a:gd name="connsiteX77" fmla="*/ 1283494 w 1362075"/>
              <a:gd name="connsiteY77" fmla="*/ 738187 h 988219"/>
              <a:gd name="connsiteX78" fmla="*/ 1323975 w 1362075"/>
              <a:gd name="connsiteY78" fmla="*/ 771525 h 988219"/>
              <a:gd name="connsiteX79" fmla="*/ 1352550 w 1362075"/>
              <a:gd name="connsiteY79" fmla="*/ 800100 h 988219"/>
              <a:gd name="connsiteX80" fmla="*/ 1359694 w 1362075"/>
              <a:gd name="connsiteY80" fmla="*/ 814387 h 988219"/>
              <a:gd name="connsiteX81" fmla="*/ 1362075 w 1362075"/>
              <a:gd name="connsiteY81" fmla="*/ 831056 h 988219"/>
              <a:gd name="connsiteX82" fmla="*/ 1357313 w 1362075"/>
              <a:gd name="connsiteY82" fmla="*/ 857250 h 988219"/>
              <a:gd name="connsiteX83" fmla="*/ 1343025 w 1362075"/>
              <a:gd name="connsiteY83" fmla="*/ 881062 h 988219"/>
              <a:gd name="connsiteX84" fmla="*/ 1312069 w 1362075"/>
              <a:gd name="connsiteY84" fmla="*/ 909637 h 988219"/>
              <a:gd name="connsiteX85" fmla="*/ 1290638 w 1362075"/>
              <a:gd name="connsiteY85" fmla="*/ 921544 h 988219"/>
              <a:gd name="connsiteX86" fmla="*/ 1226344 w 1362075"/>
              <a:gd name="connsiteY86" fmla="*/ 933450 h 988219"/>
              <a:gd name="connsiteX87" fmla="*/ 1116807 w 1362075"/>
              <a:gd name="connsiteY87" fmla="*/ 95011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362075" h="988219">
                <a:moveTo>
                  <a:pt x="1116807" y="950119"/>
                </a:moveTo>
                <a:lnTo>
                  <a:pt x="973932" y="964406"/>
                </a:lnTo>
                <a:lnTo>
                  <a:pt x="902494" y="971550"/>
                </a:lnTo>
                <a:lnTo>
                  <a:pt x="819150" y="981075"/>
                </a:lnTo>
                <a:lnTo>
                  <a:pt x="738188" y="985837"/>
                </a:lnTo>
                <a:lnTo>
                  <a:pt x="669132" y="988219"/>
                </a:lnTo>
                <a:lnTo>
                  <a:pt x="604838" y="988219"/>
                </a:lnTo>
                <a:lnTo>
                  <a:pt x="559594" y="988219"/>
                </a:lnTo>
                <a:lnTo>
                  <a:pt x="519113" y="981075"/>
                </a:lnTo>
                <a:lnTo>
                  <a:pt x="478632" y="973931"/>
                </a:lnTo>
                <a:lnTo>
                  <a:pt x="433388" y="959644"/>
                </a:lnTo>
                <a:lnTo>
                  <a:pt x="385763" y="940594"/>
                </a:lnTo>
                <a:lnTo>
                  <a:pt x="345282" y="921544"/>
                </a:lnTo>
                <a:lnTo>
                  <a:pt x="302419" y="895350"/>
                </a:lnTo>
                <a:lnTo>
                  <a:pt x="264319" y="869156"/>
                </a:lnTo>
                <a:lnTo>
                  <a:pt x="230982" y="840581"/>
                </a:lnTo>
                <a:lnTo>
                  <a:pt x="202407" y="814387"/>
                </a:lnTo>
                <a:lnTo>
                  <a:pt x="183357" y="792956"/>
                </a:lnTo>
                <a:lnTo>
                  <a:pt x="169069" y="764381"/>
                </a:lnTo>
                <a:lnTo>
                  <a:pt x="159544" y="719137"/>
                </a:lnTo>
                <a:lnTo>
                  <a:pt x="150019" y="650081"/>
                </a:lnTo>
                <a:cubicBezTo>
                  <a:pt x="149225" y="618331"/>
                  <a:pt x="148432" y="586581"/>
                  <a:pt x="147638" y="554831"/>
                </a:cubicBezTo>
                <a:lnTo>
                  <a:pt x="152400" y="400050"/>
                </a:lnTo>
                <a:lnTo>
                  <a:pt x="152400" y="342900"/>
                </a:lnTo>
                <a:lnTo>
                  <a:pt x="147638" y="280987"/>
                </a:lnTo>
                <a:lnTo>
                  <a:pt x="138113" y="207169"/>
                </a:lnTo>
                <a:lnTo>
                  <a:pt x="128588" y="161925"/>
                </a:lnTo>
                <a:lnTo>
                  <a:pt x="116682" y="140494"/>
                </a:lnTo>
                <a:lnTo>
                  <a:pt x="100013" y="123825"/>
                </a:lnTo>
                <a:lnTo>
                  <a:pt x="64294" y="97631"/>
                </a:lnTo>
                <a:lnTo>
                  <a:pt x="30957" y="78581"/>
                </a:lnTo>
                <a:lnTo>
                  <a:pt x="14288" y="66675"/>
                </a:lnTo>
                <a:lnTo>
                  <a:pt x="2382" y="52387"/>
                </a:lnTo>
                <a:lnTo>
                  <a:pt x="0" y="42862"/>
                </a:lnTo>
                <a:lnTo>
                  <a:pt x="2382" y="30956"/>
                </a:lnTo>
                <a:lnTo>
                  <a:pt x="11907" y="19050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0"/>
                </a:lnTo>
                <a:lnTo>
                  <a:pt x="173832" y="11906"/>
                </a:lnTo>
                <a:lnTo>
                  <a:pt x="228600" y="30956"/>
                </a:lnTo>
                <a:lnTo>
                  <a:pt x="292894" y="66675"/>
                </a:lnTo>
                <a:lnTo>
                  <a:pt x="364332" y="114300"/>
                </a:lnTo>
                <a:lnTo>
                  <a:pt x="409575" y="147637"/>
                </a:lnTo>
                <a:lnTo>
                  <a:pt x="419100" y="157162"/>
                </a:lnTo>
                <a:lnTo>
                  <a:pt x="426244" y="169069"/>
                </a:lnTo>
                <a:lnTo>
                  <a:pt x="428625" y="185737"/>
                </a:lnTo>
                <a:lnTo>
                  <a:pt x="423863" y="216694"/>
                </a:lnTo>
                <a:lnTo>
                  <a:pt x="411957" y="238125"/>
                </a:lnTo>
                <a:lnTo>
                  <a:pt x="400050" y="252412"/>
                </a:lnTo>
                <a:lnTo>
                  <a:pt x="385763" y="285750"/>
                </a:lnTo>
                <a:lnTo>
                  <a:pt x="369094" y="333375"/>
                </a:lnTo>
                <a:lnTo>
                  <a:pt x="359569" y="378619"/>
                </a:lnTo>
                <a:lnTo>
                  <a:pt x="352425" y="414337"/>
                </a:lnTo>
                <a:lnTo>
                  <a:pt x="342900" y="471487"/>
                </a:lnTo>
                <a:lnTo>
                  <a:pt x="335757" y="533400"/>
                </a:lnTo>
                <a:lnTo>
                  <a:pt x="333375" y="585787"/>
                </a:lnTo>
                <a:lnTo>
                  <a:pt x="333375" y="650081"/>
                </a:lnTo>
                <a:lnTo>
                  <a:pt x="340519" y="685800"/>
                </a:lnTo>
                <a:lnTo>
                  <a:pt x="361950" y="719137"/>
                </a:lnTo>
                <a:cubicBezTo>
                  <a:pt x="369094" y="725487"/>
                  <a:pt x="375789" y="732381"/>
                  <a:pt x="383382" y="738187"/>
                </a:cubicBezTo>
                <a:cubicBezTo>
                  <a:pt x="389330" y="742736"/>
                  <a:pt x="388938" y="743744"/>
                  <a:pt x="402432" y="750094"/>
                </a:cubicBezTo>
                <a:lnTo>
                  <a:pt x="421482" y="759619"/>
                </a:lnTo>
                <a:lnTo>
                  <a:pt x="466725" y="778669"/>
                </a:lnTo>
                <a:lnTo>
                  <a:pt x="495300" y="788194"/>
                </a:lnTo>
                <a:lnTo>
                  <a:pt x="559594" y="792956"/>
                </a:lnTo>
                <a:lnTo>
                  <a:pt x="626269" y="792956"/>
                </a:lnTo>
                <a:lnTo>
                  <a:pt x="700088" y="788194"/>
                </a:lnTo>
                <a:lnTo>
                  <a:pt x="766763" y="781050"/>
                </a:lnTo>
                <a:lnTo>
                  <a:pt x="826294" y="771525"/>
                </a:lnTo>
                <a:lnTo>
                  <a:pt x="881063" y="752475"/>
                </a:lnTo>
                <a:lnTo>
                  <a:pt x="973932" y="714375"/>
                </a:lnTo>
                <a:lnTo>
                  <a:pt x="1062038" y="669131"/>
                </a:lnTo>
                <a:lnTo>
                  <a:pt x="1095375" y="654844"/>
                </a:lnTo>
                <a:lnTo>
                  <a:pt x="1140619" y="664369"/>
                </a:lnTo>
                <a:lnTo>
                  <a:pt x="1195388" y="685800"/>
                </a:lnTo>
                <a:lnTo>
                  <a:pt x="1247775" y="714375"/>
                </a:lnTo>
                <a:lnTo>
                  <a:pt x="1283494" y="738187"/>
                </a:lnTo>
                <a:lnTo>
                  <a:pt x="1323975" y="771525"/>
                </a:lnTo>
                <a:lnTo>
                  <a:pt x="1352550" y="800100"/>
                </a:lnTo>
                <a:lnTo>
                  <a:pt x="1359694" y="814387"/>
                </a:lnTo>
                <a:lnTo>
                  <a:pt x="1362075" y="831056"/>
                </a:lnTo>
                <a:lnTo>
                  <a:pt x="1357313" y="857250"/>
                </a:lnTo>
                <a:lnTo>
                  <a:pt x="1343025" y="881062"/>
                </a:lnTo>
                <a:lnTo>
                  <a:pt x="1312069" y="909637"/>
                </a:lnTo>
                <a:lnTo>
                  <a:pt x="1290638" y="921544"/>
                </a:lnTo>
                <a:lnTo>
                  <a:pt x="1226344" y="933450"/>
                </a:lnTo>
                <a:lnTo>
                  <a:pt x="1116807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4641E3A-BC23-4D21-8EEA-950BF2472D53}"/>
              </a:ext>
            </a:extLst>
          </p:cNvPr>
          <p:cNvSpPr/>
          <p:nvPr/>
        </p:nvSpPr>
        <p:spPr>
          <a:xfrm>
            <a:off x="4246563" y="3408363"/>
            <a:ext cx="2706687" cy="577850"/>
          </a:xfrm>
          <a:custGeom>
            <a:avLst/>
            <a:gdLst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321719 w 2707481"/>
              <a:gd name="connsiteY68" fmla="*/ 295275 h 578644"/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107372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02588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69" fmla="*/ 2226366 w 2707481"/>
              <a:gd name="connsiteY69" fmla="*/ 2905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07481" h="578644">
                <a:moveTo>
                  <a:pt x="2226366" y="290512"/>
                </a:moveTo>
                <a:lnTo>
                  <a:pt x="1902619" y="292894"/>
                </a:lnTo>
                <a:lnTo>
                  <a:pt x="1800225" y="297656"/>
                </a:lnTo>
                <a:lnTo>
                  <a:pt x="1700212" y="307181"/>
                </a:lnTo>
                <a:lnTo>
                  <a:pt x="1602581" y="316706"/>
                </a:lnTo>
                <a:lnTo>
                  <a:pt x="1543050" y="326231"/>
                </a:lnTo>
                <a:lnTo>
                  <a:pt x="1485900" y="335756"/>
                </a:lnTo>
                <a:lnTo>
                  <a:pt x="1114425" y="376237"/>
                </a:lnTo>
                <a:lnTo>
                  <a:pt x="995362" y="404812"/>
                </a:lnTo>
                <a:lnTo>
                  <a:pt x="857250" y="440531"/>
                </a:lnTo>
                <a:lnTo>
                  <a:pt x="733425" y="476250"/>
                </a:lnTo>
                <a:lnTo>
                  <a:pt x="666750" y="495300"/>
                </a:lnTo>
                <a:lnTo>
                  <a:pt x="538162" y="545306"/>
                </a:lnTo>
                <a:lnTo>
                  <a:pt x="457200" y="578644"/>
                </a:lnTo>
                <a:lnTo>
                  <a:pt x="433387" y="576262"/>
                </a:lnTo>
                <a:lnTo>
                  <a:pt x="388144" y="569119"/>
                </a:lnTo>
                <a:lnTo>
                  <a:pt x="330994" y="552450"/>
                </a:lnTo>
                <a:lnTo>
                  <a:pt x="290512" y="535781"/>
                </a:lnTo>
                <a:lnTo>
                  <a:pt x="257175" y="519112"/>
                </a:lnTo>
                <a:lnTo>
                  <a:pt x="219075" y="495300"/>
                </a:lnTo>
                <a:lnTo>
                  <a:pt x="173831" y="464344"/>
                </a:lnTo>
                <a:lnTo>
                  <a:pt x="145256" y="440531"/>
                </a:lnTo>
                <a:lnTo>
                  <a:pt x="111919" y="409575"/>
                </a:lnTo>
                <a:lnTo>
                  <a:pt x="78581" y="376237"/>
                </a:lnTo>
                <a:lnTo>
                  <a:pt x="42862" y="335756"/>
                </a:lnTo>
                <a:lnTo>
                  <a:pt x="9525" y="295275"/>
                </a:lnTo>
                <a:lnTo>
                  <a:pt x="0" y="271462"/>
                </a:lnTo>
                <a:lnTo>
                  <a:pt x="0" y="257175"/>
                </a:lnTo>
                <a:lnTo>
                  <a:pt x="4762" y="245269"/>
                </a:lnTo>
                <a:lnTo>
                  <a:pt x="14287" y="238125"/>
                </a:lnTo>
                <a:lnTo>
                  <a:pt x="33337" y="240506"/>
                </a:lnTo>
                <a:lnTo>
                  <a:pt x="73819" y="257175"/>
                </a:lnTo>
                <a:lnTo>
                  <a:pt x="119062" y="280987"/>
                </a:lnTo>
                <a:lnTo>
                  <a:pt x="188119" y="304800"/>
                </a:lnTo>
                <a:lnTo>
                  <a:pt x="254794" y="321469"/>
                </a:lnTo>
                <a:lnTo>
                  <a:pt x="333375" y="330994"/>
                </a:lnTo>
                <a:lnTo>
                  <a:pt x="409575" y="333375"/>
                </a:lnTo>
                <a:lnTo>
                  <a:pt x="445294" y="333375"/>
                </a:lnTo>
                <a:lnTo>
                  <a:pt x="650081" y="300037"/>
                </a:lnTo>
                <a:lnTo>
                  <a:pt x="935831" y="254794"/>
                </a:lnTo>
                <a:lnTo>
                  <a:pt x="1166812" y="216694"/>
                </a:lnTo>
                <a:lnTo>
                  <a:pt x="1316831" y="195262"/>
                </a:lnTo>
                <a:lnTo>
                  <a:pt x="1514475" y="157162"/>
                </a:lnTo>
                <a:lnTo>
                  <a:pt x="1674019" y="140494"/>
                </a:lnTo>
                <a:lnTo>
                  <a:pt x="1843087" y="119062"/>
                </a:lnTo>
                <a:lnTo>
                  <a:pt x="2014537" y="90487"/>
                </a:lnTo>
                <a:lnTo>
                  <a:pt x="2131219" y="47625"/>
                </a:lnTo>
                <a:lnTo>
                  <a:pt x="2252662" y="0"/>
                </a:lnTo>
                <a:lnTo>
                  <a:pt x="2264569" y="0"/>
                </a:lnTo>
                <a:lnTo>
                  <a:pt x="2333625" y="11906"/>
                </a:lnTo>
                <a:lnTo>
                  <a:pt x="2419350" y="38100"/>
                </a:lnTo>
                <a:lnTo>
                  <a:pt x="2505075" y="66675"/>
                </a:lnTo>
                <a:lnTo>
                  <a:pt x="2569369" y="92869"/>
                </a:lnTo>
                <a:lnTo>
                  <a:pt x="2619375" y="119062"/>
                </a:lnTo>
                <a:lnTo>
                  <a:pt x="2657475" y="142875"/>
                </a:lnTo>
                <a:lnTo>
                  <a:pt x="2669381" y="157162"/>
                </a:lnTo>
                <a:lnTo>
                  <a:pt x="2686050" y="185737"/>
                </a:lnTo>
                <a:lnTo>
                  <a:pt x="2700337" y="223837"/>
                </a:lnTo>
                <a:lnTo>
                  <a:pt x="2705100" y="250031"/>
                </a:lnTo>
                <a:lnTo>
                  <a:pt x="2707481" y="273844"/>
                </a:lnTo>
                <a:lnTo>
                  <a:pt x="2702719" y="292894"/>
                </a:lnTo>
                <a:lnTo>
                  <a:pt x="2688431" y="311944"/>
                </a:lnTo>
                <a:lnTo>
                  <a:pt x="2671762" y="321469"/>
                </a:lnTo>
                <a:lnTo>
                  <a:pt x="2647950" y="328612"/>
                </a:lnTo>
                <a:lnTo>
                  <a:pt x="2609850" y="333375"/>
                </a:lnTo>
                <a:lnTo>
                  <a:pt x="2574131" y="330994"/>
                </a:lnTo>
                <a:lnTo>
                  <a:pt x="2502694" y="319087"/>
                </a:lnTo>
                <a:lnTo>
                  <a:pt x="2416969" y="309562"/>
                </a:lnTo>
                <a:lnTo>
                  <a:pt x="2274059" y="295275"/>
                </a:lnTo>
                <a:lnTo>
                  <a:pt x="2226366" y="2905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F011BC0-6AE6-4E16-B1F8-46BB39A503BF}"/>
              </a:ext>
            </a:extLst>
          </p:cNvPr>
          <p:cNvSpPr/>
          <p:nvPr/>
        </p:nvSpPr>
        <p:spPr>
          <a:xfrm rot="16200000">
            <a:off x="4147345" y="4094956"/>
            <a:ext cx="2894012" cy="523875"/>
          </a:xfrm>
          <a:custGeom>
            <a:avLst/>
            <a:gdLst>
              <a:gd name="connsiteX0" fmla="*/ 1547813 w 2893219"/>
              <a:gd name="connsiteY0" fmla="*/ 195263 h 523875"/>
              <a:gd name="connsiteX1" fmla="*/ 1357313 w 2893219"/>
              <a:gd name="connsiteY1" fmla="*/ 195263 h 523875"/>
              <a:gd name="connsiteX2" fmla="*/ 1178719 w 2893219"/>
              <a:gd name="connsiteY2" fmla="*/ 195263 h 523875"/>
              <a:gd name="connsiteX3" fmla="*/ 1047750 w 2893219"/>
              <a:gd name="connsiteY3" fmla="*/ 195263 h 523875"/>
              <a:gd name="connsiteX4" fmla="*/ 957263 w 2893219"/>
              <a:gd name="connsiteY4" fmla="*/ 195263 h 523875"/>
              <a:gd name="connsiteX5" fmla="*/ 890588 w 2893219"/>
              <a:gd name="connsiteY5" fmla="*/ 195263 h 523875"/>
              <a:gd name="connsiteX6" fmla="*/ 840582 w 2893219"/>
              <a:gd name="connsiteY6" fmla="*/ 192881 h 523875"/>
              <a:gd name="connsiteX7" fmla="*/ 792957 w 2893219"/>
              <a:gd name="connsiteY7" fmla="*/ 188119 h 523875"/>
              <a:gd name="connsiteX8" fmla="*/ 719138 w 2893219"/>
              <a:gd name="connsiteY8" fmla="*/ 180975 h 523875"/>
              <a:gd name="connsiteX9" fmla="*/ 611982 w 2893219"/>
              <a:gd name="connsiteY9" fmla="*/ 164306 h 523875"/>
              <a:gd name="connsiteX10" fmla="*/ 435769 w 2893219"/>
              <a:gd name="connsiteY10" fmla="*/ 138113 h 523875"/>
              <a:gd name="connsiteX11" fmla="*/ 354807 w 2893219"/>
              <a:gd name="connsiteY11" fmla="*/ 128588 h 523875"/>
              <a:gd name="connsiteX12" fmla="*/ 333375 w 2893219"/>
              <a:gd name="connsiteY12" fmla="*/ 128588 h 523875"/>
              <a:gd name="connsiteX13" fmla="*/ 283369 w 2893219"/>
              <a:gd name="connsiteY13" fmla="*/ 138113 h 523875"/>
              <a:gd name="connsiteX14" fmla="*/ 216694 w 2893219"/>
              <a:gd name="connsiteY14" fmla="*/ 152400 h 523875"/>
              <a:gd name="connsiteX15" fmla="*/ 126207 w 2893219"/>
              <a:gd name="connsiteY15" fmla="*/ 178594 h 523875"/>
              <a:gd name="connsiteX16" fmla="*/ 90488 w 2893219"/>
              <a:gd name="connsiteY16" fmla="*/ 192881 h 523875"/>
              <a:gd name="connsiteX17" fmla="*/ 54769 w 2893219"/>
              <a:gd name="connsiteY17" fmla="*/ 211931 h 523875"/>
              <a:gd name="connsiteX18" fmla="*/ 38100 w 2893219"/>
              <a:gd name="connsiteY18" fmla="*/ 221456 h 523875"/>
              <a:gd name="connsiteX19" fmla="*/ 21432 w 2893219"/>
              <a:gd name="connsiteY19" fmla="*/ 235744 h 523875"/>
              <a:gd name="connsiteX20" fmla="*/ 9525 w 2893219"/>
              <a:gd name="connsiteY20" fmla="*/ 250031 h 523875"/>
              <a:gd name="connsiteX21" fmla="*/ 2382 w 2893219"/>
              <a:gd name="connsiteY21" fmla="*/ 269081 h 523875"/>
              <a:gd name="connsiteX22" fmla="*/ 0 w 2893219"/>
              <a:gd name="connsiteY22" fmla="*/ 288131 h 523875"/>
              <a:gd name="connsiteX23" fmla="*/ 7144 w 2893219"/>
              <a:gd name="connsiteY23" fmla="*/ 321469 h 523875"/>
              <a:gd name="connsiteX24" fmla="*/ 16669 w 2893219"/>
              <a:gd name="connsiteY24" fmla="*/ 342900 h 523875"/>
              <a:gd name="connsiteX25" fmla="*/ 33338 w 2893219"/>
              <a:gd name="connsiteY25" fmla="*/ 361950 h 523875"/>
              <a:gd name="connsiteX26" fmla="*/ 52388 w 2893219"/>
              <a:gd name="connsiteY26" fmla="*/ 376238 h 523875"/>
              <a:gd name="connsiteX27" fmla="*/ 78582 w 2893219"/>
              <a:gd name="connsiteY27" fmla="*/ 390525 h 523875"/>
              <a:gd name="connsiteX28" fmla="*/ 116682 w 2893219"/>
              <a:gd name="connsiteY28" fmla="*/ 404813 h 523875"/>
              <a:gd name="connsiteX29" fmla="*/ 161925 w 2893219"/>
              <a:gd name="connsiteY29" fmla="*/ 419100 h 523875"/>
              <a:gd name="connsiteX30" fmla="*/ 204788 w 2893219"/>
              <a:gd name="connsiteY30" fmla="*/ 431006 h 523875"/>
              <a:gd name="connsiteX31" fmla="*/ 230982 w 2893219"/>
              <a:gd name="connsiteY31" fmla="*/ 435769 h 523875"/>
              <a:gd name="connsiteX32" fmla="*/ 276225 w 2893219"/>
              <a:gd name="connsiteY32" fmla="*/ 438150 h 523875"/>
              <a:gd name="connsiteX33" fmla="*/ 369094 w 2893219"/>
              <a:gd name="connsiteY33" fmla="*/ 438150 h 523875"/>
              <a:gd name="connsiteX34" fmla="*/ 569119 w 2893219"/>
              <a:gd name="connsiteY34" fmla="*/ 435769 h 523875"/>
              <a:gd name="connsiteX35" fmla="*/ 892969 w 2893219"/>
              <a:gd name="connsiteY35" fmla="*/ 431006 h 523875"/>
              <a:gd name="connsiteX36" fmla="*/ 1159669 w 2893219"/>
              <a:gd name="connsiteY36" fmla="*/ 426244 h 523875"/>
              <a:gd name="connsiteX37" fmla="*/ 1519238 w 2893219"/>
              <a:gd name="connsiteY37" fmla="*/ 421481 h 523875"/>
              <a:gd name="connsiteX38" fmla="*/ 1816894 w 2893219"/>
              <a:gd name="connsiteY38" fmla="*/ 414338 h 523875"/>
              <a:gd name="connsiteX39" fmla="*/ 1981200 w 2893219"/>
              <a:gd name="connsiteY39" fmla="*/ 416719 h 523875"/>
              <a:gd name="connsiteX40" fmla="*/ 2083594 w 2893219"/>
              <a:gd name="connsiteY40" fmla="*/ 416719 h 523875"/>
              <a:gd name="connsiteX41" fmla="*/ 2219325 w 2893219"/>
              <a:gd name="connsiteY41" fmla="*/ 440531 h 523875"/>
              <a:gd name="connsiteX42" fmla="*/ 2288382 w 2893219"/>
              <a:gd name="connsiteY42" fmla="*/ 440531 h 523875"/>
              <a:gd name="connsiteX43" fmla="*/ 2343150 w 2893219"/>
              <a:gd name="connsiteY43" fmla="*/ 442913 h 523875"/>
              <a:gd name="connsiteX44" fmla="*/ 2378869 w 2893219"/>
              <a:gd name="connsiteY44" fmla="*/ 445294 h 523875"/>
              <a:gd name="connsiteX45" fmla="*/ 2426494 w 2893219"/>
              <a:gd name="connsiteY45" fmla="*/ 452438 h 523875"/>
              <a:gd name="connsiteX46" fmla="*/ 2466975 w 2893219"/>
              <a:gd name="connsiteY46" fmla="*/ 461963 h 523875"/>
              <a:gd name="connsiteX47" fmla="*/ 2507457 w 2893219"/>
              <a:gd name="connsiteY47" fmla="*/ 478631 h 523875"/>
              <a:gd name="connsiteX48" fmla="*/ 2536032 w 2893219"/>
              <a:gd name="connsiteY48" fmla="*/ 490538 h 523875"/>
              <a:gd name="connsiteX49" fmla="*/ 2550319 w 2893219"/>
              <a:gd name="connsiteY49" fmla="*/ 502444 h 523875"/>
              <a:gd name="connsiteX50" fmla="*/ 2566988 w 2893219"/>
              <a:gd name="connsiteY50" fmla="*/ 511969 h 523875"/>
              <a:gd name="connsiteX51" fmla="*/ 2588419 w 2893219"/>
              <a:gd name="connsiteY51" fmla="*/ 519113 h 523875"/>
              <a:gd name="connsiteX52" fmla="*/ 2621757 w 2893219"/>
              <a:gd name="connsiteY52" fmla="*/ 523875 h 523875"/>
              <a:gd name="connsiteX53" fmla="*/ 2652713 w 2893219"/>
              <a:gd name="connsiteY53" fmla="*/ 519113 h 523875"/>
              <a:gd name="connsiteX54" fmla="*/ 2678907 w 2893219"/>
              <a:gd name="connsiteY54" fmla="*/ 507206 h 523875"/>
              <a:gd name="connsiteX55" fmla="*/ 2707482 w 2893219"/>
              <a:gd name="connsiteY55" fmla="*/ 485775 h 523875"/>
              <a:gd name="connsiteX56" fmla="*/ 2740819 w 2893219"/>
              <a:gd name="connsiteY56" fmla="*/ 445294 h 523875"/>
              <a:gd name="connsiteX57" fmla="*/ 2778919 w 2893219"/>
              <a:gd name="connsiteY57" fmla="*/ 397669 h 523875"/>
              <a:gd name="connsiteX58" fmla="*/ 2809875 w 2893219"/>
              <a:gd name="connsiteY58" fmla="*/ 347663 h 523875"/>
              <a:gd name="connsiteX59" fmla="*/ 2828925 w 2893219"/>
              <a:gd name="connsiteY59" fmla="*/ 307181 h 523875"/>
              <a:gd name="connsiteX60" fmla="*/ 2847975 w 2893219"/>
              <a:gd name="connsiteY60" fmla="*/ 264319 h 523875"/>
              <a:gd name="connsiteX61" fmla="*/ 2862263 w 2893219"/>
              <a:gd name="connsiteY61" fmla="*/ 221456 h 523875"/>
              <a:gd name="connsiteX62" fmla="*/ 2871788 w 2893219"/>
              <a:gd name="connsiteY62" fmla="*/ 185738 h 523875"/>
              <a:gd name="connsiteX63" fmla="*/ 2878932 w 2893219"/>
              <a:gd name="connsiteY63" fmla="*/ 142875 h 523875"/>
              <a:gd name="connsiteX64" fmla="*/ 2883694 w 2893219"/>
              <a:gd name="connsiteY64" fmla="*/ 92869 h 523875"/>
              <a:gd name="connsiteX65" fmla="*/ 2888457 w 2893219"/>
              <a:gd name="connsiteY65" fmla="*/ 57150 h 523875"/>
              <a:gd name="connsiteX66" fmla="*/ 2893219 w 2893219"/>
              <a:gd name="connsiteY66" fmla="*/ 33338 h 523875"/>
              <a:gd name="connsiteX67" fmla="*/ 2893219 w 2893219"/>
              <a:gd name="connsiteY67" fmla="*/ 14288 h 523875"/>
              <a:gd name="connsiteX68" fmla="*/ 2888457 w 2893219"/>
              <a:gd name="connsiteY68" fmla="*/ 2381 h 523875"/>
              <a:gd name="connsiteX69" fmla="*/ 2881313 w 2893219"/>
              <a:gd name="connsiteY69" fmla="*/ 0 h 523875"/>
              <a:gd name="connsiteX70" fmla="*/ 2864644 w 2893219"/>
              <a:gd name="connsiteY70" fmla="*/ 0 h 523875"/>
              <a:gd name="connsiteX71" fmla="*/ 2850357 w 2893219"/>
              <a:gd name="connsiteY71" fmla="*/ 4763 h 523875"/>
              <a:gd name="connsiteX72" fmla="*/ 2838450 w 2893219"/>
              <a:gd name="connsiteY72" fmla="*/ 23813 h 523875"/>
              <a:gd name="connsiteX73" fmla="*/ 2819400 w 2893219"/>
              <a:gd name="connsiteY73" fmla="*/ 54769 h 523875"/>
              <a:gd name="connsiteX74" fmla="*/ 2793207 w 2893219"/>
              <a:gd name="connsiteY74" fmla="*/ 90488 h 523875"/>
              <a:gd name="connsiteX75" fmla="*/ 2759869 w 2893219"/>
              <a:gd name="connsiteY75" fmla="*/ 121444 h 523875"/>
              <a:gd name="connsiteX76" fmla="*/ 2731294 w 2893219"/>
              <a:gd name="connsiteY76" fmla="*/ 145256 h 523875"/>
              <a:gd name="connsiteX77" fmla="*/ 2695575 w 2893219"/>
              <a:gd name="connsiteY77" fmla="*/ 166688 h 523875"/>
              <a:gd name="connsiteX78" fmla="*/ 2652713 w 2893219"/>
              <a:gd name="connsiteY78" fmla="*/ 180975 h 523875"/>
              <a:gd name="connsiteX79" fmla="*/ 2590800 w 2893219"/>
              <a:gd name="connsiteY79" fmla="*/ 192881 h 523875"/>
              <a:gd name="connsiteX80" fmla="*/ 2519363 w 2893219"/>
              <a:gd name="connsiteY80" fmla="*/ 195263 h 523875"/>
              <a:gd name="connsiteX81" fmla="*/ 2374107 w 2893219"/>
              <a:gd name="connsiteY81" fmla="*/ 195263 h 523875"/>
              <a:gd name="connsiteX82" fmla="*/ 2166938 w 2893219"/>
              <a:gd name="connsiteY82" fmla="*/ 192881 h 523875"/>
              <a:gd name="connsiteX83" fmla="*/ 1733550 w 2893219"/>
              <a:gd name="connsiteY83" fmla="*/ 195263 h 523875"/>
              <a:gd name="connsiteX84" fmla="*/ 1547813 w 2893219"/>
              <a:gd name="connsiteY84" fmla="*/ 195263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893219" h="523875">
                <a:moveTo>
                  <a:pt x="1547813" y="195263"/>
                </a:moveTo>
                <a:lnTo>
                  <a:pt x="1357313" y="195263"/>
                </a:lnTo>
                <a:lnTo>
                  <a:pt x="1178719" y="195263"/>
                </a:lnTo>
                <a:lnTo>
                  <a:pt x="1047750" y="195263"/>
                </a:lnTo>
                <a:lnTo>
                  <a:pt x="957263" y="195263"/>
                </a:lnTo>
                <a:lnTo>
                  <a:pt x="890588" y="195263"/>
                </a:lnTo>
                <a:lnTo>
                  <a:pt x="840582" y="192881"/>
                </a:lnTo>
                <a:lnTo>
                  <a:pt x="792957" y="188119"/>
                </a:lnTo>
                <a:lnTo>
                  <a:pt x="719138" y="180975"/>
                </a:lnTo>
                <a:lnTo>
                  <a:pt x="611982" y="164306"/>
                </a:lnTo>
                <a:lnTo>
                  <a:pt x="435769" y="138113"/>
                </a:lnTo>
                <a:lnTo>
                  <a:pt x="354807" y="128588"/>
                </a:lnTo>
                <a:lnTo>
                  <a:pt x="333375" y="128588"/>
                </a:lnTo>
                <a:lnTo>
                  <a:pt x="283369" y="138113"/>
                </a:lnTo>
                <a:lnTo>
                  <a:pt x="216694" y="152400"/>
                </a:lnTo>
                <a:lnTo>
                  <a:pt x="126207" y="178594"/>
                </a:lnTo>
                <a:lnTo>
                  <a:pt x="90488" y="192881"/>
                </a:lnTo>
                <a:lnTo>
                  <a:pt x="54769" y="211931"/>
                </a:lnTo>
                <a:lnTo>
                  <a:pt x="38100" y="221456"/>
                </a:lnTo>
                <a:lnTo>
                  <a:pt x="21432" y="235744"/>
                </a:lnTo>
                <a:lnTo>
                  <a:pt x="9525" y="250031"/>
                </a:lnTo>
                <a:lnTo>
                  <a:pt x="2382" y="269081"/>
                </a:lnTo>
                <a:lnTo>
                  <a:pt x="0" y="288131"/>
                </a:lnTo>
                <a:lnTo>
                  <a:pt x="7144" y="321469"/>
                </a:lnTo>
                <a:lnTo>
                  <a:pt x="16669" y="342900"/>
                </a:lnTo>
                <a:lnTo>
                  <a:pt x="33338" y="361950"/>
                </a:lnTo>
                <a:lnTo>
                  <a:pt x="52388" y="376238"/>
                </a:lnTo>
                <a:lnTo>
                  <a:pt x="78582" y="390525"/>
                </a:lnTo>
                <a:lnTo>
                  <a:pt x="116682" y="404813"/>
                </a:lnTo>
                <a:lnTo>
                  <a:pt x="161925" y="419100"/>
                </a:lnTo>
                <a:lnTo>
                  <a:pt x="204788" y="431006"/>
                </a:lnTo>
                <a:lnTo>
                  <a:pt x="230982" y="435769"/>
                </a:lnTo>
                <a:lnTo>
                  <a:pt x="276225" y="438150"/>
                </a:lnTo>
                <a:lnTo>
                  <a:pt x="369094" y="438150"/>
                </a:lnTo>
                <a:lnTo>
                  <a:pt x="569119" y="435769"/>
                </a:lnTo>
                <a:lnTo>
                  <a:pt x="892969" y="431006"/>
                </a:lnTo>
                <a:lnTo>
                  <a:pt x="1159669" y="426244"/>
                </a:lnTo>
                <a:lnTo>
                  <a:pt x="1519238" y="421481"/>
                </a:lnTo>
                <a:lnTo>
                  <a:pt x="1816894" y="414338"/>
                </a:lnTo>
                <a:lnTo>
                  <a:pt x="1981200" y="416719"/>
                </a:lnTo>
                <a:lnTo>
                  <a:pt x="2083594" y="416719"/>
                </a:lnTo>
                <a:lnTo>
                  <a:pt x="2219325" y="440531"/>
                </a:lnTo>
                <a:lnTo>
                  <a:pt x="2288382" y="440531"/>
                </a:lnTo>
                <a:lnTo>
                  <a:pt x="2343150" y="442913"/>
                </a:lnTo>
                <a:lnTo>
                  <a:pt x="2378869" y="445294"/>
                </a:lnTo>
                <a:lnTo>
                  <a:pt x="2426494" y="452438"/>
                </a:lnTo>
                <a:lnTo>
                  <a:pt x="2466975" y="461963"/>
                </a:lnTo>
                <a:lnTo>
                  <a:pt x="2507457" y="478631"/>
                </a:lnTo>
                <a:lnTo>
                  <a:pt x="2536032" y="490538"/>
                </a:lnTo>
                <a:lnTo>
                  <a:pt x="2550319" y="502444"/>
                </a:lnTo>
                <a:lnTo>
                  <a:pt x="2566988" y="511969"/>
                </a:lnTo>
                <a:lnTo>
                  <a:pt x="2588419" y="519113"/>
                </a:lnTo>
                <a:lnTo>
                  <a:pt x="2621757" y="523875"/>
                </a:lnTo>
                <a:lnTo>
                  <a:pt x="2652713" y="519113"/>
                </a:lnTo>
                <a:lnTo>
                  <a:pt x="2678907" y="507206"/>
                </a:lnTo>
                <a:lnTo>
                  <a:pt x="2707482" y="485775"/>
                </a:lnTo>
                <a:lnTo>
                  <a:pt x="2740819" y="445294"/>
                </a:lnTo>
                <a:lnTo>
                  <a:pt x="2778919" y="397669"/>
                </a:lnTo>
                <a:lnTo>
                  <a:pt x="2809875" y="347663"/>
                </a:lnTo>
                <a:lnTo>
                  <a:pt x="2828925" y="307181"/>
                </a:lnTo>
                <a:lnTo>
                  <a:pt x="2847975" y="264319"/>
                </a:lnTo>
                <a:lnTo>
                  <a:pt x="2862263" y="221456"/>
                </a:lnTo>
                <a:lnTo>
                  <a:pt x="2871788" y="185738"/>
                </a:lnTo>
                <a:lnTo>
                  <a:pt x="2878932" y="142875"/>
                </a:lnTo>
                <a:lnTo>
                  <a:pt x="2883694" y="92869"/>
                </a:lnTo>
                <a:lnTo>
                  <a:pt x="2888457" y="57150"/>
                </a:lnTo>
                <a:lnTo>
                  <a:pt x="2893219" y="33338"/>
                </a:lnTo>
                <a:lnTo>
                  <a:pt x="2893219" y="14288"/>
                </a:lnTo>
                <a:lnTo>
                  <a:pt x="2888457" y="2381"/>
                </a:lnTo>
                <a:lnTo>
                  <a:pt x="2881313" y="0"/>
                </a:lnTo>
                <a:lnTo>
                  <a:pt x="2864644" y="0"/>
                </a:lnTo>
                <a:lnTo>
                  <a:pt x="2850357" y="4763"/>
                </a:lnTo>
                <a:lnTo>
                  <a:pt x="2838450" y="23813"/>
                </a:lnTo>
                <a:lnTo>
                  <a:pt x="2819400" y="54769"/>
                </a:lnTo>
                <a:lnTo>
                  <a:pt x="2793207" y="90488"/>
                </a:lnTo>
                <a:lnTo>
                  <a:pt x="2759869" y="121444"/>
                </a:lnTo>
                <a:lnTo>
                  <a:pt x="2731294" y="145256"/>
                </a:lnTo>
                <a:lnTo>
                  <a:pt x="2695575" y="166688"/>
                </a:lnTo>
                <a:lnTo>
                  <a:pt x="2652713" y="180975"/>
                </a:lnTo>
                <a:lnTo>
                  <a:pt x="2590800" y="192881"/>
                </a:lnTo>
                <a:lnTo>
                  <a:pt x="2519363" y="195263"/>
                </a:lnTo>
                <a:lnTo>
                  <a:pt x="2374107" y="195263"/>
                </a:lnTo>
                <a:lnTo>
                  <a:pt x="2166938" y="192881"/>
                </a:lnTo>
                <a:lnTo>
                  <a:pt x="1733550" y="195263"/>
                </a:lnTo>
                <a:lnTo>
                  <a:pt x="1547813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A82F415F-FB3C-4843-9B5F-7EC70485DB94}"/>
              </a:ext>
            </a:extLst>
          </p:cNvPr>
          <p:cNvSpPr/>
          <p:nvPr/>
        </p:nvSpPr>
        <p:spPr>
          <a:xfrm>
            <a:off x="3973513" y="3719513"/>
            <a:ext cx="1606550" cy="1595437"/>
          </a:xfrm>
          <a:custGeom>
            <a:avLst/>
            <a:gdLst>
              <a:gd name="connsiteX0" fmla="*/ 1307307 w 1604963"/>
              <a:gd name="connsiteY0" fmla="*/ 192881 h 1595437"/>
              <a:gd name="connsiteX1" fmla="*/ 1250157 w 1604963"/>
              <a:gd name="connsiteY1" fmla="*/ 288131 h 1595437"/>
              <a:gd name="connsiteX2" fmla="*/ 1200150 w 1604963"/>
              <a:gd name="connsiteY2" fmla="*/ 366712 h 1595437"/>
              <a:gd name="connsiteX3" fmla="*/ 1145382 w 1604963"/>
              <a:gd name="connsiteY3" fmla="*/ 447675 h 1595437"/>
              <a:gd name="connsiteX4" fmla="*/ 1081088 w 1604963"/>
              <a:gd name="connsiteY4" fmla="*/ 535781 h 1595437"/>
              <a:gd name="connsiteX5" fmla="*/ 1014413 w 1604963"/>
              <a:gd name="connsiteY5" fmla="*/ 619125 h 1595437"/>
              <a:gd name="connsiteX6" fmla="*/ 916782 w 1604963"/>
              <a:gd name="connsiteY6" fmla="*/ 735806 h 1595437"/>
              <a:gd name="connsiteX7" fmla="*/ 826294 w 1604963"/>
              <a:gd name="connsiteY7" fmla="*/ 833437 h 1595437"/>
              <a:gd name="connsiteX8" fmla="*/ 731044 w 1604963"/>
              <a:gd name="connsiteY8" fmla="*/ 933450 h 1595437"/>
              <a:gd name="connsiteX9" fmla="*/ 633413 w 1604963"/>
              <a:gd name="connsiteY9" fmla="*/ 1026318 h 1595437"/>
              <a:gd name="connsiteX10" fmla="*/ 511969 w 1604963"/>
              <a:gd name="connsiteY10" fmla="*/ 1135856 h 1595437"/>
              <a:gd name="connsiteX11" fmla="*/ 383382 w 1604963"/>
              <a:gd name="connsiteY11" fmla="*/ 1250156 h 1595437"/>
              <a:gd name="connsiteX12" fmla="*/ 292894 w 1604963"/>
              <a:gd name="connsiteY12" fmla="*/ 1323975 h 1595437"/>
              <a:gd name="connsiteX13" fmla="*/ 171450 w 1604963"/>
              <a:gd name="connsiteY13" fmla="*/ 1419225 h 1595437"/>
              <a:gd name="connsiteX14" fmla="*/ 26194 w 1604963"/>
              <a:gd name="connsiteY14" fmla="*/ 1528762 h 1595437"/>
              <a:gd name="connsiteX15" fmla="*/ 9525 w 1604963"/>
              <a:gd name="connsiteY15" fmla="*/ 1545431 h 1595437"/>
              <a:gd name="connsiteX16" fmla="*/ 0 w 1604963"/>
              <a:gd name="connsiteY16" fmla="*/ 1564481 h 1595437"/>
              <a:gd name="connsiteX17" fmla="*/ 0 w 1604963"/>
              <a:gd name="connsiteY17" fmla="*/ 1578768 h 1595437"/>
              <a:gd name="connsiteX18" fmla="*/ 0 w 1604963"/>
              <a:gd name="connsiteY18" fmla="*/ 1588293 h 1595437"/>
              <a:gd name="connsiteX19" fmla="*/ 4763 w 1604963"/>
              <a:gd name="connsiteY19" fmla="*/ 1595437 h 1595437"/>
              <a:gd name="connsiteX20" fmla="*/ 21432 w 1604963"/>
              <a:gd name="connsiteY20" fmla="*/ 1595437 h 1595437"/>
              <a:gd name="connsiteX21" fmla="*/ 52388 w 1604963"/>
              <a:gd name="connsiteY21" fmla="*/ 1585912 h 1595437"/>
              <a:gd name="connsiteX22" fmla="*/ 138113 w 1604963"/>
              <a:gd name="connsiteY22" fmla="*/ 1543050 h 1595437"/>
              <a:gd name="connsiteX23" fmla="*/ 269082 w 1604963"/>
              <a:gd name="connsiteY23" fmla="*/ 1471612 h 1595437"/>
              <a:gd name="connsiteX24" fmla="*/ 371475 w 1604963"/>
              <a:gd name="connsiteY24" fmla="*/ 1412081 h 1595437"/>
              <a:gd name="connsiteX25" fmla="*/ 507207 w 1604963"/>
              <a:gd name="connsiteY25" fmla="*/ 1326356 h 1595437"/>
              <a:gd name="connsiteX26" fmla="*/ 602457 w 1604963"/>
              <a:gd name="connsiteY26" fmla="*/ 1262062 h 1595437"/>
              <a:gd name="connsiteX27" fmla="*/ 685800 w 1604963"/>
              <a:gd name="connsiteY27" fmla="*/ 1202531 h 1595437"/>
              <a:gd name="connsiteX28" fmla="*/ 778669 w 1604963"/>
              <a:gd name="connsiteY28" fmla="*/ 1126331 h 1595437"/>
              <a:gd name="connsiteX29" fmla="*/ 866775 w 1604963"/>
              <a:gd name="connsiteY29" fmla="*/ 1047750 h 1595437"/>
              <a:gd name="connsiteX30" fmla="*/ 962025 w 1604963"/>
              <a:gd name="connsiteY30" fmla="*/ 959643 h 1595437"/>
              <a:gd name="connsiteX31" fmla="*/ 1054894 w 1604963"/>
              <a:gd name="connsiteY31" fmla="*/ 866775 h 1595437"/>
              <a:gd name="connsiteX32" fmla="*/ 1154907 w 1604963"/>
              <a:gd name="connsiteY32" fmla="*/ 764381 h 1595437"/>
              <a:gd name="connsiteX33" fmla="*/ 1221582 w 1604963"/>
              <a:gd name="connsiteY33" fmla="*/ 692943 h 1595437"/>
              <a:gd name="connsiteX34" fmla="*/ 1285875 w 1604963"/>
              <a:gd name="connsiteY34" fmla="*/ 626268 h 1595437"/>
              <a:gd name="connsiteX35" fmla="*/ 1347788 w 1604963"/>
              <a:gd name="connsiteY35" fmla="*/ 557212 h 1595437"/>
              <a:gd name="connsiteX36" fmla="*/ 1428750 w 1604963"/>
              <a:gd name="connsiteY36" fmla="*/ 471487 h 1595437"/>
              <a:gd name="connsiteX37" fmla="*/ 1504950 w 1604963"/>
              <a:gd name="connsiteY37" fmla="*/ 388143 h 1595437"/>
              <a:gd name="connsiteX38" fmla="*/ 1593057 w 1604963"/>
              <a:gd name="connsiteY38" fmla="*/ 302418 h 1595437"/>
              <a:gd name="connsiteX39" fmla="*/ 1604963 w 1604963"/>
              <a:gd name="connsiteY39" fmla="*/ 0 h 1595437"/>
              <a:gd name="connsiteX40" fmla="*/ 1400175 w 1604963"/>
              <a:gd name="connsiteY40" fmla="*/ 7143 h 1595437"/>
              <a:gd name="connsiteX41" fmla="*/ 1307307 w 1604963"/>
              <a:gd name="connsiteY41" fmla="*/ 192881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963" h="1595437">
                <a:moveTo>
                  <a:pt x="1307307" y="192881"/>
                </a:moveTo>
                <a:lnTo>
                  <a:pt x="1250157" y="288131"/>
                </a:lnTo>
                <a:lnTo>
                  <a:pt x="1200150" y="366712"/>
                </a:lnTo>
                <a:lnTo>
                  <a:pt x="1145382" y="447675"/>
                </a:lnTo>
                <a:lnTo>
                  <a:pt x="1081088" y="535781"/>
                </a:lnTo>
                <a:lnTo>
                  <a:pt x="1014413" y="619125"/>
                </a:lnTo>
                <a:lnTo>
                  <a:pt x="916782" y="735806"/>
                </a:lnTo>
                <a:lnTo>
                  <a:pt x="826294" y="833437"/>
                </a:lnTo>
                <a:lnTo>
                  <a:pt x="731044" y="933450"/>
                </a:lnTo>
                <a:lnTo>
                  <a:pt x="633413" y="1026318"/>
                </a:lnTo>
                <a:lnTo>
                  <a:pt x="511969" y="1135856"/>
                </a:lnTo>
                <a:lnTo>
                  <a:pt x="383382" y="1250156"/>
                </a:lnTo>
                <a:lnTo>
                  <a:pt x="292894" y="1323975"/>
                </a:lnTo>
                <a:lnTo>
                  <a:pt x="171450" y="1419225"/>
                </a:lnTo>
                <a:lnTo>
                  <a:pt x="26194" y="1528762"/>
                </a:lnTo>
                <a:lnTo>
                  <a:pt x="9525" y="1545431"/>
                </a:lnTo>
                <a:lnTo>
                  <a:pt x="0" y="1564481"/>
                </a:lnTo>
                <a:lnTo>
                  <a:pt x="0" y="1578768"/>
                </a:lnTo>
                <a:lnTo>
                  <a:pt x="0" y="1588293"/>
                </a:lnTo>
                <a:lnTo>
                  <a:pt x="4763" y="1595437"/>
                </a:lnTo>
                <a:lnTo>
                  <a:pt x="21432" y="1595437"/>
                </a:lnTo>
                <a:lnTo>
                  <a:pt x="52388" y="1585912"/>
                </a:lnTo>
                <a:lnTo>
                  <a:pt x="138113" y="1543050"/>
                </a:lnTo>
                <a:lnTo>
                  <a:pt x="269082" y="1471612"/>
                </a:lnTo>
                <a:lnTo>
                  <a:pt x="371475" y="1412081"/>
                </a:lnTo>
                <a:lnTo>
                  <a:pt x="507207" y="1326356"/>
                </a:lnTo>
                <a:lnTo>
                  <a:pt x="602457" y="1262062"/>
                </a:lnTo>
                <a:lnTo>
                  <a:pt x="685800" y="1202531"/>
                </a:lnTo>
                <a:lnTo>
                  <a:pt x="778669" y="1126331"/>
                </a:lnTo>
                <a:lnTo>
                  <a:pt x="866775" y="1047750"/>
                </a:lnTo>
                <a:lnTo>
                  <a:pt x="962025" y="959643"/>
                </a:lnTo>
                <a:lnTo>
                  <a:pt x="1054894" y="866775"/>
                </a:lnTo>
                <a:lnTo>
                  <a:pt x="1154907" y="764381"/>
                </a:lnTo>
                <a:lnTo>
                  <a:pt x="1221582" y="692943"/>
                </a:lnTo>
                <a:lnTo>
                  <a:pt x="1285875" y="626268"/>
                </a:lnTo>
                <a:lnTo>
                  <a:pt x="1347788" y="557212"/>
                </a:lnTo>
                <a:lnTo>
                  <a:pt x="1428750" y="471487"/>
                </a:lnTo>
                <a:lnTo>
                  <a:pt x="1504950" y="388143"/>
                </a:lnTo>
                <a:lnTo>
                  <a:pt x="1593057" y="302418"/>
                </a:lnTo>
                <a:lnTo>
                  <a:pt x="1604963" y="0"/>
                </a:lnTo>
                <a:lnTo>
                  <a:pt x="1400175" y="7143"/>
                </a:lnTo>
                <a:lnTo>
                  <a:pt x="1307307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2C751C3-D391-4FD6-A32F-581EFB3824BF}"/>
              </a:ext>
            </a:extLst>
          </p:cNvPr>
          <p:cNvSpPr/>
          <p:nvPr/>
        </p:nvSpPr>
        <p:spPr>
          <a:xfrm>
            <a:off x="5694363" y="3802063"/>
            <a:ext cx="1736725" cy="1457325"/>
          </a:xfrm>
          <a:custGeom>
            <a:avLst/>
            <a:gdLst>
              <a:gd name="connsiteX0" fmla="*/ 533400 w 1738312"/>
              <a:gd name="connsiteY0" fmla="*/ 523875 h 1457325"/>
              <a:gd name="connsiteX1" fmla="*/ 445294 w 1738312"/>
              <a:gd name="connsiteY1" fmla="*/ 440532 h 1457325"/>
              <a:gd name="connsiteX2" fmla="*/ 364331 w 1738312"/>
              <a:gd name="connsiteY2" fmla="*/ 364332 h 1457325"/>
              <a:gd name="connsiteX3" fmla="*/ 280987 w 1738312"/>
              <a:gd name="connsiteY3" fmla="*/ 278607 h 1457325"/>
              <a:gd name="connsiteX4" fmla="*/ 221456 w 1738312"/>
              <a:gd name="connsiteY4" fmla="*/ 219075 h 1457325"/>
              <a:gd name="connsiteX5" fmla="*/ 157162 w 1738312"/>
              <a:gd name="connsiteY5" fmla="*/ 154782 h 1457325"/>
              <a:gd name="connsiteX6" fmla="*/ 97631 w 1738312"/>
              <a:gd name="connsiteY6" fmla="*/ 95250 h 1457325"/>
              <a:gd name="connsiteX7" fmla="*/ 16669 w 1738312"/>
              <a:gd name="connsiteY7" fmla="*/ 9525 h 1457325"/>
              <a:gd name="connsiteX8" fmla="*/ 0 w 1738312"/>
              <a:gd name="connsiteY8" fmla="*/ 0 h 1457325"/>
              <a:gd name="connsiteX9" fmla="*/ 0 w 1738312"/>
              <a:gd name="connsiteY9" fmla="*/ 154782 h 1457325"/>
              <a:gd name="connsiteX10" fmla="*/ 76200 w 1738312"/>
              <a:gd name="connsiteY10" fmla="*/ 230982 h 1457325"/>
              <a:gd name="connsiteX11" fmla="*/ 157162 w 1738312"/>
              <a:gd name="connsiteY11" fmla="*/ 316707 h 1457325"/>
              <a:gd name="connsiteX12" fmla="*/ 276225 w 1738312"/>
              <a:gd name="connsiteY12" fmla="*/ 454819 h 1457325"/>
              <a:gd name="connsiteX13" fmla="*/ 376237 w 1738312"/>
              <a:gd name="connsiteY13" fmla="*/ 571500 h 1457325"/>
              <a:gd name="connsiteX14" fmla="*/ 447675 w 1738312"/>
              <a:gd name="connsiteY14" fmla="*/ 654844 h 1457325"/>
              <a:gd name="connsiteX15" fmla="*/ 495300 w 1738312"/>
              <a:gd name="connsiteY15" fmla="*/ 716757 h 1457325"/>
              <a:gd name="connsiteX16" fmla="*/ 554831 w 1738312"/>
              <a:gd name="connsiteY16" fmla="*/ 792957 h 1457325"/>
              <a:gd name="connsiteX17" fmla="*/ 614362 w 1738312"/>
              <a:gd name="connsiteY17" fmla="*/ 869157 h 1457325"/>
              <a:gd name="connsiteX18" fmla="*/ 676275 w 1738312"/>
              <a:gd name="connsiteY18" fmla="*/ 959644 h 1457325"/>
              <a:gd name="connsiteX19" fmla="*/ 728662 w 1738312"/>
              <a:gd name="connsiteY19" fmla="*/ 1033463 h 1457325"/>
              <a:gd name="connsiteX20" fmla="*/ 773906 w 1738312"/>
              <a:gd name="connsiteY20" fmla="*/ 1107282 h 1457325"/>
              <a:gd name="connsiteX21" fmla="*/ 828675 w 1738312"/>
              <a:gd name="connsiteY21" fmla="*/ 1188244 h 1457325"/>
              <a:gd name="connsiteX22" fmla="*/ 869156 w 1738312"/>
              <a:gd name="connsiteY22" fmla="*/ 1245394 h 1457325"/>
              <a:gd name="connsiteX23" fmla="*/ 909637 w 1738312"/>
              <a:gd name="connsiteY23" fmla="*/ 1297782 h 1457325"/>
              <a:gd name="connsiteX24" fmla="*/ 959644 w 1738312"/>
              <a:gd name="connsiteY24" fmla="*/ 1350169 h 1457325"/>
              <a:gd name="connsiteX25" fmla="*/ 990600 w 1738312"/>
              <a:gd name="connsiteY25" fmla="*/ 1378744 h 1457325"/>
              <a:gd name="connsiteX26" fmla="*/ 1019175 w 1738312"/>
              <a:gd name="connsiteY26" fmla="*/ 1402557 h 1457325"/>
              <a:gd name="connsiteX27" fmla="*/ 1045369 w 1738312"/>
              <a:gd name="connsiteY27" fmla="*/ 1421607 h 1457325"/>
              <a:gd name="connsiteX28" fmla="*/ 1073944 w 1738312"/>
              <a:gd name="connsiteY28" fmla="*/ 1438275 h 1457325"/>
              <a:gd name="connsiteX29" fmla="*/ 1109662 w 1738312"/>
              <a:gd name="connsiteY29" fmla="*/ 1452563 h 1457325"/>
              <a:gd name="connsiteX30" fmla="*/ 1143000 w 1738312"/>
              <a:gd name="connsiteY30" fmla="*/ 1457325 h 1457325"/>
              <a:gd name="connsiteX31" fmla="*/ 1259681 w 1738312"/>
              <a:gd name="connsiteY31" fmla="*/ 1457325 h 1457325"/>
              <a:gd name="connsiteX32" fmla="*/ 1435894 w 1738312"/>
              <a:gd name="connsiteY32" fmla="*/ 1457325 h 1457325"/>
              <a:gd name="connsiteX33" fmla="*/ 1700212 w 1738312"/>
              <a:gd name="connsiteY33" fmla="*/ 1457325 h 1457325"/>
              <a:gd name="connsiteX34" fmla="*/ 1724025 w 1738312"/>
              <a:gd name="connsiteY34" fmla="*/ 1452563 h 1457325"/>
              <a:gd name="connsiteX35" fmla="*/ 1735931 w 1738312"/>
              <a:gd name="connsiteY35" fmla="*/ 1445419 h 1457325"/>
              <a:gd name="connsiteX36" fmla="*/ 1738312 w 1738312"/>
              <a:gd name="connsiteY36" fmla="*/ 1435894 h 1457325"/>
              <a:gd name="connsiteX37" fmla="*/ 1738312 w 1738312"/>
              <a:gd name="connsiteY37" fmla="*/ 1426369 h 1457325"/>
              <a:gd name="connsiteX38" fmla="*/ 1731169 w 1738312"/>
              <a:gd name="connsiteY38" fmla="*/ 1409700 h 1457325"/>
              <a:gd name="connsiteX39" fmla="*/ 1719262 w 1738312"/>
              <a:gd name="connsiteY39" fmla="*/ 1397794 h 1457325"/>
              <a:gd name="connsiteX40" fmla="*/ 1690687 w 1738312"/>
              <a:gd name="connsiteY40" fmla="*/ 1385888 h 1457325"/>
              <a:gd name="connsiteX41" fmla="*/ 1619250 w 1738312"/>
              <a:gd name="connsiteY41" fmla="*/ 1359694 h 1457325"/>
              <a:gd name="connsiteX42" fmla="*/ 1557337 w 1738312"/>
              <a:gd name="connsiteY42" fmla="*/ 1331119 h 1457325"/>
              <a:gd name="connsiteX43" fmla="*/ 1490662 w 1738312"/>
              <a:gd name="connsiteY43" fmla="*/ 1297782 h 1457325"/>
              <a:gd name="connsiteX44" fmla="*/ 1409700 w 1738312"/>
              <a:gd name="connsiteY44" fmla="*/ 1250157 h 1457325"/>
              <a:gd name="connsiteX45" fmla="*/ 1333500 w 1738312"/>
              <a:gd name="connsiteY45" fmla="*/ 1200150 h 1457325"/>
              <a:gd name="connsiteX46" fmla="*/ 1254919 w 1738312"/>
              <a:gd name="connsiteY46" fmla="*/ 1143000 h 1457325"/>
              <a:gd name="connsiteX47" fmla="*/ 1169194 w 1738312"/>
              <a:gd name="connsiteY47" fmla="*/ 1081088 h 1457325"/>
              <a:gd name="connsiteX48" fmla="*/ 1121569 w 1738312"/>
              <a:gd name="connsiteY48" fmla="*/ 1040607 h 1457325"/>
              <a:gd name="connsiteX49" fmla="*/ 1042987 w 1738312"/>
              <a:gd name="connsiteY49" fmla="*/ 978694 h 1457325"/>
              <a:gd name="connsiteX50" fmla="*/ 931069 w 1738312"/>
              <a:gd name="connsiteY50" fmla="*/ 883444 h 1457325"/>
              <a:gd name="connsiteX51" fmla="*/ 783431 w 1738312"/>
              <a:gd name="connsiteY51" fmla="*/ 754857 h 1457325"/>
              <a:gd name="connsiteX52" fmla="*/ 533400 w 1738312"/>
              <a:gd name="connsiteY52" fmla="*/ 5238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38312" h="1457325">
                <a:moveTo>
                  <a:pt x="533400" y="523875"/>
                </a:moveTo>
                <a:lnTo>
                  <a:pt x="445294" y="440532"/>
                </a:lnTo>
                <a:lnTo>
                  <a:pt x="364331" y="364332"/>
                </a:lnTo>
                <a:lnTo>
                  <a:pt x="280987" y="278607"/>
                </a:lnTo>
                <a:lnTo>
                  <a:pt x="221456" y="219075"/>
                </a:lnTo>
                <a:lnTo>
                  <a:pt x="157162" y="154782"/>
                </a:lnTo>
                <a:lnTo>
                  <a:pt x="97631" y="95250"/>
                </a:lnTo>
                <a:lnTo>
                  <a:pt x="16669" y="9525"/>
                </a:lnTo>
                <a:lnTo>
                  <a:pt x="0" y="0"/>
                </a:lnTo>
                <a:lnTo>
                  <a:pt x="0" y="154782"/>
                </a:lnTo>
                <a:lnTo>
                  <a:pt x="76200" y="230982"/>
                </a:lnTo>
                <a:lnTo>
                  <a:pt x="157162" y="316707"/>
                </a:lnTo>
                <a:lnTo>
                  <a:pt x="276225" y="454819"/>
                </a:lnTo>
                <a:lnTo>
                  <a:pt x="376237" y="571500"/>
                </a:lnTo>
                <a:lnTo>
                  <a:pt x="447675" y="654844"/>
                </a:lnTo>
                <a:lnTo>
                  <a:pt x="495300" y="716757"/>
                </a:lnTo>
                <a:lnTo>
                  <a:pt x="554831" y="792957"/>
                </a:lnTo>
                <a:lnTo>
                  <a:pt x="614362" y="869157"/>
                </a:lnTo>
                <a:lnTo>
                  <a:pt x="676275" y="959644"/>
                </a:lnTo>
                <a:lnTo>
                  <a:pt x="728662" y="1033463"/>
                </a:lnTo>
                <a:lnTo>
                  <a:pt x="773906" y="1107282"/>
                </a:lnTo>
                <a:lnTo>
                  <a:pt x="828675" y="1188244"/>
                </a:lnTo>
                <a:lnTo>
                  <a:pt x="869156" y="1245394"/>
                </a:lnTo>
                <a:lnTo>
                  <a:pt x="909637" y="1297782"/>
                </a:lnTo>
                <a:lnTo>
                  <a:pt x="959644" y="1350169"/>
                </a:lnTo>
                <a:lnTo>
                  <a:pt x="990600" y="1378744"/>
                </a:lnTo>
                <a:lnTo>
                  <a:pt x="1019175" y="1402557"/>
                </a:lnTo>
                <a:lnTo>
                  <a:pt x="1045369" y="1421607"/>
                </a:lnTo>
                <a:lnTo>
                  <a:pt x="1073944" y="1438275"/>
                </a:lnTo>
                <a:lnTo>
                  <a:pt x="1109662" y="1452563"/>
                </a:lnTo>
                <a:lnTo>
                  <a:pt x="1143000" y="1457325"/>
                </a:lnTo>
                <a:lnTo>
                  <a:pt x="1259681" y="1457325"/>
                </a:lnTo>
                <a:lnTo>
                  <a:pt x="1435894" y="1457325"/>
                </a:lnTo>
                <a:lnTo>
                  <a:pt x="1700212" y="1457325"/>
                </a:lnTo>
                <a:lnTo>
                  <a:pt x="1724025" y="1452563"/>
                </a:lnTo>
                <a:lnTo>
                  <a:pt x="1735931" y="1445419"/>
                </a:lnTo>
                <a:lnTo>
                  <a:pt x="1738312" y="1435894"/>
                </a:lnTo>
                <a:lnTo>
                  <a:pt x="1738312" y="1426369"/>
                </a:lnTo>
                <a:lnTo>
                  <a:pt x="1731169" y="1409700"/>
                </a:lnTo>
                <a:lnTo>
                  <a:pt x="1719262" y="1397794"/>
                </a:lnTo>
                <a:lnTo>
                  <a:pt x="1690687" y="1385888"/>
                </a:lnTo>
                <a:lnTo>
                  <a:pt x="1619250" y="1359694"/>
                </a:lnTo>
                <a:lnTo>
                  <a:pt x="1557337" y="1331119"/>
                </a:lnTo>
                <a:lnTo>
                  <a:pt x="1490662" y="1297782"/>
                </a:lnTo>
                <a:lnTo>
                  <a:pt x="1409700" y="1250157"/>
                </a:lnTo>
                <a:lnTo>
                  <a:pt x="1333500" y="1200150"/>
                </a:lnTo>
                <a:lnTo>
                  <a:pt x="1254919" y="1143000"/>
                </a:lnTo>
                <a:lnTo>
                  <a:pt x="1169194" y="1081088"/>
                </a:lnTo>
                <a:lnTo>
                  <a:pt x="1121569" y="1040607"/>
                </a:lnTo>
                <a:lnTo>
                  <a:pt x="1042987" y="978694"/>
                </a:lnTo>
                <a:lnTo>
                  <a:pt x="931069" y="883444"/>
                </a:lnTo>
                <a:lnTo>
                  <a:pt x="783431" y="754857"/>
                </a:lnTo>
                <a:lnTo>
                  <a:pt x="533400" y="523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B0EBD8-8D01-4415-BC00-17F34E0FC5B2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76375"/>
            <a:ext cx="4956175" cy="4400550"/>
            <a:chOff x="2627313" y="1633538"/>
            <a:chExt cx="4956175" cy="4400550"/>
          </a:xfrm>
        </p:grpSpPr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1C92E99C-45DC-4116-86EF-85E96CA4B8F9}"/>
                </a:ext>
              </a:extLst>
            </p:cNvPr>
            <p:cNvSpPr/>
            <p:nvPr/>
          </p:nvSpPr>
          <p:spPr>
            <a:xfrm>
              <a:off x="2627313" y="26241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A5199741-399B-4178-B13F-68268B0E3C21}"/>
                </a:ext>
              </a:extLst>
            </p:cNvPr>
            <p:cNvSpPr/>
            <p:nvPr/>
          </p:nvSpPr>
          <p:spPr>
            <a:xfrm rot="16200000">
              <a:off x="1416844" y="35361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152CA593-467C-4837-B90C-52742F4085DA}"/>
                </a:ext>
              </a:extLst>
            </p:cNvPr>
            <p:cNvSpPr/>
            <p:nvPr/>
          </p:nvSpPr>
          <p:spPr>
            <a:xfrm>
              <a:off x="3028950" y="5257801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4">
              <a:extLst>
                <a:ext uri="{FF2B5EF4-FFF2-40B4-BE49-F238E27FC236}">
                  <a16:creationId xmlns:a16="http://schemas.microsoft.com/office/drawing/2014/main" id="{D2B40C00-C6C2-4AE5-92A6-B500003F5722}"/>
                </a:ext>
              </a:extLst>
            </p:cNvPr>
            <p:cNvSpPr/>
            <p:nvPr/>
          </p:nvSpPr>
          <p:spPr>
            <a:xfrm>
              <a:off x="2678113" y="34718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170C0867-86EE-4A81-A9A4-DB76F758FD36}"/>
                </a:ext>
              </a:extLst>
            </p:cNvPr>
            <p:cNvSpPr/>
            <p:nvPr/>
          </p:nvSpPr>
          <p:spPr>
            <a:xfrm>
              <a:off x="4429125" y="1762126"/>
              <a:ext cx="381000" cy="925512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7">
              <a:extLst>
                <a:ext uri="{FF2B5EF4-FFF2-40B4-BE49-F238E27FC236}">
                  <a16:creationId xmlns:a16="http://schemas.microsoft.com/office/drawing/2014/main" id="{31BA5BAE-DDE3-45A3-BF64-6736197A23D0}"/>
                </a:ext>
              </a:extLst>
            </p:cNvPr>
            <p:cNvSpPr/>
            <p:nvPr/>
          </p:nvSpPr>
          <p:spPr>
            <a:xfrm>
              <a:off x="4710113" y="17097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8">
              <a:extLst>
                <a:ext uri="{FF2B5EF4-FFF2-40B4-BE49-F238E27FC236}">
                  <a16:creationId xmlns:a16="http://schemas.microsoft.com/office/drawing/2014/main" id="{0662500F-F7B5-471F-91E3-9F7E6BF33472}"/>
                </a:ext>
              </a:extLst>
            </p:cNvPr>
            <p:cNvSpPr/>
            <p:nvPr/>
          </p:nvSpPr>
          <p:spPr>
            <a:xfrm>
              <a:off x="6515100" y="1905001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9">
              <a:extLst>
                <a:ext uri="{FF2B5EF4-FFF2-40B4-BE49-F238E27FC236}">
                  <a16:creationId xmlns:a16="http://schemas.microsoft.com/office/drawing/2014/main" id="{FACEBBE3-1670-4D5A-A1E0-E16502B8E808}"/>
                </a:ext>
              </a:extLst>
            </p:cNvPr>
            <p:cNvSpPr/>
            <p:nvPr/>
          </p:nvSpPr>
          <p:spPr>
            <a:xfrm>
              <a:off x="4478338" y="22431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0">
              <a:extLst>
                <a:ext uri="{FF2B5EF4-FFF2-40B4-BE49-F238E27FC236}">
                  <a16:creationId xmlns:a16="http://schemas.microsoft.com/office/drawing/2014/main" id="{40036C9C-69C3-4784-9648-28227D8736B3}"/>
                </a:ext>
              </a:extLst>
            </p:cNvPr>
            <p:cNvSpPr/>
            <p:nvPr/>
          </p:nvSpPr>
          <p:spPr>
            <a:xfrm>
              <a:off x="5792788" y="21701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1">
              <a:extLst>
                <a:ext uri="{FF2B5EF4-FFF2-40B4-BE49-F238E27FC236}">
                  <a16:creationId xmlns:a16="http://schemas.microsoft.com/office/drawing/2014/main" id="{4954C869-30C5-4F9B-BD0B-C5593856F4E4}"/>
                </a:ext>
              </a:extLst>
            </p:cNvPr>
            <p:cNvSpPr/>
            <p:nvPr/>
          </p:nvSpPr>
          <p:spPr>
            <a:xfrm>
              <a:off x="4398963" y="35607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18405DB2-908C-44C8-9474-073CDF78DA67}"/>
                </a:ext>
              </a:extLst>
            </p:cNvPr>
            <p:cNvSpPr/>
            <p:nvPr/>
          </p:nvSpPr>
          <p:spPr>
            <a:xfrm rot="16200000">
              <a:off x="4299744" y="4247357"/>
              <a:ext cx="2894013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2">
              <a:extLst>
                <a:ext uri="{FF2B5EF4-FFF2-40B4-BE49-F238E27FC236}">
                  <a16:creationId xmlns:a16="http://schemas.microsoft.com/office/drawing/2014/main" id="{6DC82847-4C8A-45B8-BA31-3578F59067D8}"/>
                </a:ext>
              </a:extLst>
            </p:cNvPr>
            <p:cNvSpPr/>
            <p:nvPr/>
          </p:nvSpPr>
          <p:spPr>
            <a:xfrm>
              <a:off x="4125913" y="3871913"/>
              <a:ext cx="1606550" cy="1595438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3">
              <a:extLst>
                <a:ext uri="{FF2B5EF4-FFF2-40B4-BE49-F238E27FC236}">
                  <a16:creationId xmlns:a16="http://schemas.microsoft.com/office/drawing/2014/main" id="{B5666B46-DCFD-4343-96FB-71A1AC3AD9BC}"/>
                </a:ext>
              </a:extLst>
            </p:cNvPr>
            <p:cNvSpPr/>
            <p:nvPr/>
          </p:nvSpPr>
          <p:spPr>
            <a:xfrm>
              <a:off x="5846763" y="39544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CB0C9708-FDE6-444F-9F3A-6F013AC4E991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113435A4-AF4A-48F3-9C33-30CAA05C74EE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80B79AB4-4EE1-470B-80BA-95B0E1459700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5">
              <a:extLst>
                <a:ext uri="{FF2B5EF4-FFF2-40B4-BE49-F238E27FC236}">
                  <a16:creationId xmlns:a16="http://schemas.microsoft.com/office/drawing/2014/main" id="{45E2B764-DF90-4074-AB8F-777EE4B9F7EC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E29BD467-268B-4B2E-937E-AEF47691359C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6">
              <a:extLst>
                <a:ext uri="{FF2B5EF4-FFF2-40B4-BE49-F238E27FC236}">
                  <a16:creationId xmlns:a16="http://schemas.microsoft.com/office/drawing/2014/main" id="{3F1AC2E0-69D4-4DD0-A0E1-1BABFF388D2B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22D26E5E-6284-404E-BB98-1AEC9777FB62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F3B9C123-49C1-4AC0-A286-1EDCFED8C510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2B6C8A51-C816-4541-A4A8-5DC0197BA936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0">
              <a:extLst>
                <a:ext uri="{FF2B5EF4-FFF2-40B4-BE49-F238E27FC236}">
                  <a16:creationId xmlns:a16="http://schemas.microsoft.com/office/drawing/2014/main" id="{8C130260-8D8F-4DA2-BFCD-5F0E925E10B5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1">
              <a:extLst>
                <a:ext uri="{FF2B5EF4-FFF2-40B4-BE49-F238E27FC236}">
                  <a16:creationId xmlns:a16="http://schemas.microsoft.com/office/drawing/2014/main" id="{62F27B91-898A-46D6-A8A2-E0DBFD6E1589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1">
              <a:extLst>
                <a:ext uri="{FF2B5EF4-FFF2-40B4-BE49-F238E27FC236}">
                  <a16:creationId xmlns:a16="http://schemas.microsoft.com/office/drawing/2014/main" id="{9C0783BB-70C2-4609-8AD5-1A49D911B08A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2">
              <a:extLst>
                <a:ext uri="{FF2B5EF4-FFF2-40B4-BE49-F238E27FC236}">
                  <a16:creationId xmlns:a16="http://schemas.microsoft.com/office/drawing/2014/main" id="{F9CC35A4-BBBF-48EB-911B-805EF7AB9D0B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3">
              <a:extLst>
                <a:ext uri="{FF2B5EF4-FFF2-40B4-BE49-F238E27FC236}">
                  <a16:creationId xmlns:a16="http://schemas.microsoft.com/office/drawing/2014/main" id="{6703B6BE-2589-4E84-9323-3829B43B884F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122" name="グループ化 1">
            <a:extLst>
              <a:ext uri="{FF2B5EF4-FFF2-40B4-BE49-F238E27FC236}">
                <a16:creationId xmlns:a16="http://schemas.microsoft.com/office/drawing/2014/main" id="{1A1AAA40-DBBE-4D27-9E9C-C8C923B5F84B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1CEAF2F9-DB7E-4227-BAE7-1BDF230AD08A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67DEFD7-998B-4518-A128-74462640C9A1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5208ABC-FCE5-4780-90D5-EC96D7CC0802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BBA758C-2D37-4477-9146-EFA65A0453F0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356BC3D-DD84-416B-9738-6590FDA51F5D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588D24E0-912D-417E-930B-24B6D6C61E95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1789777-4C38-44B0-9491-6BED5975E737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2541BE41-8FE8-4B6F-B169-16A29B815177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3C90B2D4-0E62-453E-B0C2-99C854E663D3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F155A4B2-EC82-4DD5-A11E-754435164788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45424B62-4B2D-4F21-AB27-8ACC1546AAC4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01E8FC4C-D3B2-47D1-A212-6521807F50D5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351B8768-53BF-4D25-B077-2708CF95BA66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8E73C1DC-600A-4625-9483-126444A8EE47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770" name="グループ化 1">
            <a:extLst>
              <a:ext uri="{FF2B5EF4-FFF2-40B4-BE49-F238E27FC236}">
                <a16:creationId xmlns:a16="http://schemas.microsoft.com/office/drawing/2014/main" id="{6CF0D7E0-2070-4EF3-8FEE-3F06F47498D1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29C0B7F0-00B1-48B6-9C6D-57152079FFF9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E8E60CF0-F1B1-45F8-9B65-0C60A883D600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18229752-3C3D-4EBB-934F-011B03787206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83C53CB-C698-4CB9-BC20-E92E2EF93B26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7A5E250-2CF7-460E-8FCC-5F46B94FC6EE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62768B0-6B06-4577-ADA7-38989193F469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D751AE7-7FAE-420D-8952-9A3EF8785B91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9CEEFCB3-5CF1-476A-A123-D834472BC7F2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E815752-FB75-495C-A965-5C1B86371628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6484A38-7FF8-4216-B17B-21EC24F75CA8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8DF21636-8B75-4C18-B0E3-C418937E64AA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029DED4-8422-47D6-A664-E5EA452FADFE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5341D11E-22FE-4693-BC09-527FC3664C63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B20C26A-B926-4320-8F1A-8FDB7C46DAA4}"/>
              </a:ext>
            </a:extLst>
          </p:cNvPr>
          <p:cNvSpPr/>
          <p:nvPr/>
        </p:nvSpPr>
        <p:spPr>
          <a:xfrm>
            <a:off x="3600450" y="1443038"/>
            <a:ext cx="585788" cy="2243137"/>
          </a:xfrm>
          <a:custGeom>
            <a:avLst/>
            <a:gdLst>
              <a:gd name="connsiteX0" fmla="*/ 294223 w 585562"/>
              <a:gd name="connsiteY0" fmla="*/ 790365 h 2244174"/>
              <a:gd name="connsiteX1" fmla="*/ 294223 w 585562"/>
              <a:gd name="connsiteY1" fmla="*/ 1052858 h 2244174"/>
              <a:gd name="connsiteX2" fmla="*/ 297108 w 585562"/>
              <a:gd name="connsiteY2" fmla="*/ 1249007 h 2244174"/>
              <a:gd name="connsiteX3" fmla="*/ 297108 w 585562"/>
              <a:gd name="connsiteY3" fmla="*/ 1387465 h 2244174"/>
              <a:gd name="connsiteX4" fmla="*/ 294223 w 585562"/>
              <a:gd name="connsiteY4" fmla="*/ 1491309 h 2244174"/>
              <a:gd name="connsiteX5" fmla="*/ 294223 w 585562"/>
              <a:gd name="connsiteY5" fmla="*/ 1520154 h 2244174"/>
              <a:gd name="connsiteX6" fmla="*/ 285570 w 585562"/>
              <a:gd name="connsiteY6" fmla="*/ 1572076 h 2244174"/>
              <a:gd name="connsiteX7" fmla="*/ 274032 w 585562"/>
              <a:gd name="connsiteY7" fmla="*/ 1638420 h 2244174"/>
              <a:gd name="connsiteX8" fmla="*/ 259609 w 585562"/>
              <a:gd name="connsiteY8" fmla="*/ 1693227 h 2244174"/>
              <a:gd name="connsiteX9" fmla="*/ 233648 w 585562"/>
              <a:gd name="connsiteY9" fmla="*/ 1768225 h 2244174"/>
              <a:gd name="connsiteX10" fmla="*/ 210572 w 585562"/>
              <a:gd name="connsiteY10" fmla="*/ 1828800 h 2244174"/>
              <a:gd name="connsiteX11" fmla="*/ 210572 w 585562"/>
              <a:gd name="connsiteY11" fmla="*/ 1857646 h 2244174"/>
              <a:gd name="connsiteX12" fmla="*/ 222110 w 585562"/>
              <a:gd name="connsiteY12" fmla="*/ 1923990 h 2244174"/>
              <a:gd name="connsiteX13" fmla="*/ 239417 w 585562"/>
              <a:gd name="connsiteY13" fmla="*/ 2007642 h 2244174"/>
              <a:gd name="connsiteX14" fmla="*/ 268263 w 585562"/>
              <a:gd name="connsiteY14" fmla="*/ 2082640 h 2244174"/>
              <a:gd name="connsiteX15" fmla="*/ 297108 w 585562"/>
              <a:gd name="connsiteY15" fmla="*/ 2131677 h 2244174"/>
              <a:gd name="connsiteX16" fmla="*/ 317300 w 585562"/>
              <a:gd name="connsiteY16" fmla="*/ 2160523 h 2244174"/>
              <a:gd name="connsiteX17" fmla="*/ 343261 w 585562"/>
              <a:gd name="connsiteY17" fmla="*/ 2203791 h 2244174"/>
              <a:gd name="connsiteX18" fmla="*/ 363453 w 585562"/>
              <a:gd name="connsiteY18" fmla="*/ 2226867 h 2244174"/>
              <a:gd name="connsiteX19" fmla="*/ 383644 w 585562"/>
              <a:gd name="connsiteY19" fmla="*/ 2241290 h 2244174"/>
              <a:gd name="connsiteX20" fmla="*/ 403836 w 585562"/>
              <a:gd name="connsiteY20" fmla="*/ 2244174 h 2244174"/>
              <a:gd name="connsiteX21" fmla="*/ 421143 w 585562"/>
              <a:gd name="connsiteY21" fmla="*/ 2238405 h 2244174"/>
              <a:gd name="connsiteX22" fmla="*/ 435566 w 585562"/>
              <a:gd name="connsiteY22" fmla="*/ 2221098 h 2244174"/>
              <a:gd name="connsiteX23" fmla="*/ 455758 w 585562"/>
              <a:gd name="connsiteY23" fmla="*/ 2186484 h 2244174"/>
              <a:gd name="connsiteX24" fmla="*/ 481719 w 585562"/>
              <a:gd name="connsiteY24" fmla="*/ 2117255 h 2244174"/>
              <a:gd name="connsiteX25" fmla="*/ 496141 w 585562"/>
              <a:gd name="connsiteY25" fmla="*/ 2059564 h 2244174"/>
              <a:gd name="connsiteX26" fmla="*/ 496141 w 585562"/>
              <a:gd name="connsiteY26" fmla="*/ 2022065 h 2244174"/>
              <a:gd name="connsiteX27" fmla="*/ 499026 w 585562"/>
              <a:gd name="connsiteY27" fmla="*/ 1860530 h 2244174"/>
              <a:gd name="connsiteX28" fmla="*/ 499026 w 585562"/>
              <a:gd name="connsiteY28" fmla="*/ 1621113 h 2244174"/>
              <a:gd name="connsiteX29" fmla="*/ 499026 w 585562"/>
              <a:gd name="connsiteY29" fmla="*/ 1370158 h 2244174"/>
              <a:gd name="connsiteX30" fmla="*/ 501911 w 585562"/>
              <a:gd name="connsiteY30" fmla="*/ 1182663 h 2244174"/>
              <a:gd name="connsiteX31" fmla="*/ 504795 w 585562"/>
              <a:gd name="connsiteY31" fmla="*/ 1049974 h 2244174"/>
              <a:gd name="connsiteX32" fmla="*/ 510564 w 585562"/>
              <a:gd name="connsiteY32" fmla="*/ 908631 h 2244174"/>
              <a:gd name="connsiteX33" fmla="*/ 524987 w 585562"/>
              <a:gd name="connsiteY33" fmla="*/ 715367 h 2244174"/>
              <a:gd name="connsiteX34" fmla="*/ 539410 w 585562"/>
              <a:gd name="connsiteY34" fmla="*/ 478834 h 2244174"/>
              <a:gd name="connsiteX35" fmla="*/ 542294 w 585562"/>
              <a:gd name="connsiteY35" fmla="*/ 458643 h 2244174"/>
              <a:gd name="connsiteX36" fmla="*/ 556717 w 585562"/>
              <a:gd name="connsiteY36" fmla="*/ 415374 h 2244174"/>
              <a:gd name="connsiteX37" fmla="*/ 582678 w 585562"/>
              <a:gd name="connsiteY37" fmla="*/ 340376 h 2244174"/>
              <a:gd name="connsiteX38" fmla="*/ 585562 w 585562"/>
              <a:gd name="connsiteY38" fmla="*/ 320185 h 2244174"/>
              <a:gd name="connsiteX39" fmla="*/ 585562 w 585562"/>
              <a:gd name="connsiteY39" fmla="*/ 302877 h 2244174"/>
              <a:gd name="connsiteX40" fmla="*/ 582678 w 585562"/>
              <a:gd name="connsiteY40" fmla="*/ 276916 h 2244174"/>
              <a:gd name="connsiteX41" fmla="*/ 571140 w 585562"/>
              <a:gd name="connsiteY41" fmla="*/ 245186 h 2244174"/>
              <a:gd name="connsiteX42" fmla="*/ 556717 w 585562"/>
              <a:gd name="connsiteY42" fmla="*/ 216341 h 2244174"/>
              <a:gd name="connsiteX43" fmla="*/ 530756 w 585562"/>
              <a:gd name="connsiteY43" fmla="*/ 184611 h 2244174"/>
              <a:gd name="connsiteX44" fmla="*/ 501911 w 585562"/>
              <a:gd name="connsiteY44" fmla="*/ 155766 h 2244174"/>
              <a:gd name="connsiteX45" fmla="*/ 475950 w 585562"/>
              <a:gd name="connsiteY45" fmla="*/ 135574 h 2244174"/>
              <a:gd name="connsiteX46" fmla="*/ 452873 w 585562"/>
              <a:gd name="connsiteY46" fmla="*/ 118267 h 2244174"/>
              <a:gd name="connsiteX47" fmla="*/ 409605 w 585562"/>
              <a:gd name="connsiteY47" fmla="*/ 98075 h 2244174"/>
              <a:gd name="connsiteX48" fmla="*/ 354799 w 585562"/>
              <a:gd name="connsiteY48" fmla="*/ 74998 h 2244174"/>
              <a:gd name="connsiteX49" fmla="*/ 268263 w 585562"/>
              <a:gd name="connsiteY49" fmla="*/ 46153 h 2244174"/>
              <a:gd name="connsiteX50" fmla="*/ 190380 w 585562"/>
              <a:gd name="connsiteY50" fmla="*/ 25961 h 2244174"/>
              <a:gd name="connsiteX51" fmla="*/ 86536 w 585562"/>
              <a:gd name="connsiteY51" fmla="*/ 5769 h 2244174"/>
              <a:gd name="connsiteX52" fmla="*/ 51922 w 585562"/>
              <a:gd name="connsiteY52" fmla="*/ 0 h 2244174"/>
              <a:gd name="connsiteX53" fmla="*/ 28846 w 585562"/>
              <a:gd name="connsiteY53" fmla="*/ 0 h 2244174"/>
              <a:gd name="connsiteX54" fmla="*/ 11538 w 585562"/>
              <a:gd name="connsiteY54" fmla="*/ 2885 h 2244174"/>
              <a:gd name="connsiteX55" fmla="*/ 5769 w 585562"/>
              <a:gd name="connsiteY55" fmla="*/ 8654 h 2244174"/>
              <a:gd name="connsiteX56" fmla="*/ 0 w 585562"/>
              <a:gd name="connsiteY56" fmla="*/ 20192 h 2244174"/>
              <a:gd name="connsiteX57" fmla="*/ 5769 w 585562"/>
              <a:gd name="connsiteY57" fmla="*/ 34615 h 2244174"/>
              <a:gd name="connsiteX58" fmla="*/ 20192 w 585562"/>
              <a:gd name="connsiteY58" fmla="*/ 57691 h 2244174"/>
              <a:gd name="connsiteX59" fmla="*/ 43268 w 585562"/>
              <a:gd name="connsiteY59" fmla="*/ 74998 h 2244174"/>
              <a:gd name="connsiteX60" fmla="*/ 115382 w 585562"/>
              <a:gd name="connsiteY60" fmla="*/ 112497 h 2244174"/>
              <a:gd name="connsiteX61" fmla="*/ 178842 w 585562"/>
              <a:gd name="connsiteY61" fmla="*/ 152881 h 2244174"/>
              <a:gd name="connsiteX62" fmla="*/ 210572 w 585562"/>
              <a:gd name="connsiteY62" fmla="*/ 175957 h 2244174"/>
              <a:gd name="connsiteX63" fmla="*/ 242302 w 585562"/>
              <a:gd name="connsiteY63" fmla="*/ 210572 h 2244174"/>
              <a:gd name="connsiteX64" fmla="*/ 265378 w 585562"/>
              <a:gd name="connsiteY64" fmla="*/ 248071 h 2244174"/>
              <a:gd name="connsiteX65" fmla="*/ 274032 w 585562"/>
              <a:gd name="connsiteY65" fmla="*/ 276916 h 2244174"/>
              <a:gd name="connsiteX66" fmla="*/ 282685 w 585562"/>
              <a:gd name="connsiteY66" fmla="*/ 308646 h 2244174"/>
              <a:gd name="connsiteX67" fmla="*/ 291339 w 585562"/>
              <a:gd name="connsiteY67" fmla="*/ 360568 h 2244174"/>
              <a:gd name="connsiteX68" fmla="*/ 294223 w 585562"/>
              <a:gd name="connsiteY68" fmla="*/ 426913 h 2244174"/>
              <a:gd name="connsiteX69" fmla="*/ 294223 w 585562"/>
              <a:gd name="connsiteY69" fmla="*/ 559602 h 2244174"/>
              <a:gd name="connsiteX70" fmla="*/ 294223 w 585562"/>
              <a:gd name="connsiteY70" fmla="*/ 790365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85562" h="2244174">
                <a:moveTo>
                  <a:pt x="294223" y="790365"/>
                </a:moveTo>
                <a:lnTo>
                  <a:pt x="294223" y="1052858"/>
                </a:lnTo>
                <a:cubicBezTo>
                  <a:pt x="295185" y="1118241"/>
                  <a:pt x="296146" y="1183624"/>
                  <a:pt x="297108" y="1249007"/>
                </a:cubicBezTo>
                <a:lnTo>
                  <a:pt x="297108" y="1387465"/>
                </a:lnTo>
                <a:cubicBezTo>
                  <a:pt x="296146" y="1422080"/>
                  <a:pt x="295185" y="1456694"/>
                  <a:pt x="294223" y="1491309"/>
                </a:cubicBezTo>
                <a:lnTo>
                  <a:pt x="294223" y="1520154"/>
                </a:lnTo>
                <a:lnTo>
                  <a:pt x="285570" y="1572076"/>
                </a:lnTo>
                <a:lnTo>
                  <a:pt x="274032" y="1638420"/>
                </a:lnTo>
                <a:lnTo>
                  <a:pt x="259609" y="1693227"/>
                </a:lnTo>
                <a:lnTo>
                  <a:pt x="233648" y="1768225"/>
                </a:lnTo>
                <a:lnTo>
                  <a:pt x="210572" y="1828800"/>
                </a:lnTo>
                <a:lnTo>
                  <a:pt x="210572" y="1857646"/>
                </a:lnTo>
                <a:lnTo>
                  <a:pt x="222110" y="1923990"/>
                </a:lnTo>
                <a:lnTo>
                  <a:pt x="239417" y="2007642"/>
                </a:lnTo>
                <a:lnTo>
                  <a:pt x="268263" y="2082640"/>
                </a:lnTo>
                <a:lnTo>
                  <a:pt x="297108" y="2131677"/>
                </a:lnTo>
                <a:lnTo>
                  <a:pt x="317300" y="2160523"/>
                </a:lnTo>
                <a:lnTo>
                  <a:pt x="343261" y="2203791"/>
                </a:lnTo>
                <a:lnTo>
                  <a:pt x="363453" y="2226867"/>
                </a:lnTo>
                <a:lnTo>
                  <a:pt x="383644" y="2241290"/>
                </a:lnTo>
                <a:lnTo>
                  <a:pt x="403836" y="2244174"/>
                </a:lnTo>
                <a:lnTo>
                  <a:pt x="421143" y="2238405"/>
                </a:lnTo>
                <a:lnTo>
                  <a:pt x="435566" y="2221098"/>
                </a:lnTo>
                <a:lnTo>
                  <a:pt x="455758" y="2186484"/>
                </a:lnTo>
                <a:lnTo>
                  <a:pt x="481719" y="2117255"/>
                </a:lnTo>
                <a:lnTo>
                  <a:pt x="496141" y="2059564"/>
                </a:lnTo>
                <a:lnTo>
                  <a:pt x="496141" y="2022065"/>
                </a:lnTo>
                <a:cubicBezTo>
                  <a:pt x="497103" y="1968220"/>
                  <a:pt x="498064" y="1914375"/>
                  <a:pt x="499026" y="1860530"/>
                </a:cubicBezTo>
                <a:lnTo>
                  <a:pt x="499026" y="1621113"/>
                </a:lnTo>
                <a:lnTo>
                  <a:pt x="499026" y="1370158"/>
                </a:lnTo>
                <a:cubicBezTo>
                  <a:pt x="499988" y="1307660"/>
                  <a:pt x="500949" y="1245161"/>
                  <a:pt x="501911" y="1182663"/>
                </a:cubicBezTo>
                <a:cubicBezTo>
                  <a:pt x="502872" y="1138433"/>
                  <a:pt x="503834" y="1094204"/>
                  <a:pt x="504795" y="1049974"/>
                </a:cubicBezTo>
                <a:lnTo>
                  <a:pt x="510564" y="908631"/>
                </a:lnTo>
                <a:lnTo>
                  <a:pt x="524987" y="715367"/>
                </a:lnTo>
                <a:lnTo>
                  <a:pt x="539410" y="478834"/>
                </a:lnTo>
                <a:lnTo>
                  <a:pt x="542294" y="458643"/>
                </a:lnTo>
                <a:lnTo>
                  <a:pt x="556717" y="415374"/>
                </a:lnTo>
                <a:lnTo>
                  <a:pt x="582678" y="340376"/>
                </a:lnTo>
                <a:lnTo>
                  <a:pt x="585562" y="320185"/>
                </a:lnTo>
                <a:lnTo>
                  <a:pt x="585562" y="302877"/>
                </a:lnTo>
                <a:lnTo>
                  <a:pt x="582678" y="276916"/>
                </a:lnTo>
                <a:lnTo>
                  <a:pt x="571140" y="245186"/>
                </a:lnTo>
                <a:lnTo>
                  <a:pt x="556717" y="216341"/>
                </a:lnTo>
                <a:lnTo>
                  <a:pt x="530756" y="184611"/>
                </a:lnTo>
                <a:lnTo>
                  <a:pt x="501911" y="155766"/>
                </a:lnTo>
                <a:lnTo>
                  <a:pt x="475950" y="135574"/>
                </a:lnTo>
                <a:lnTo>
                  <a:pt x="452873" y="118267"/>
                </a:lnTo>
                <a:lnTo>
                  <a:pt x="409605" y="98075"/>
                </a:lnTo>
                <a:lnTo>
                  <a:pt x="354799" y="74998"/>
                </a:lnTo>
                <a:lnTo>
                  <a:pt x="268263" y="46153"/>
                </a:lnTo>
                <a:lnTo>
                  <a:pt x="190380" y="25961"/>
                </a:lnTo>
                <a:lnTo>
                  <a:pt x="86536" y="5769"/>
                </a:lnTo>
                <a:lnTo>
                  <a:pt x="51922" y="0"/>
                </a:lnTo>
                <a:lnTo>
                  <a:pt x="28846" y="0"/>
                </a:lnTo>
                <a:lnTo>
                  <a:pt x="11538" y="2885"/>
                </a:lnTo>
                <a:lnTo>
                  <a:pt x="5769" y="8654"/>
                </a:lnTo>
                <a:lnTo>
                  <a:pt x="0" y="20192"/>
                </a:lnTo>
                <a:lnTo>
                  <a:pt x="5769" y="34615"/>
                </a:lnTo>
                <a:lnTo>
                  <a:pt x="20192" y="57691"/>
                </a:lnTo>
                <a:lnTo>
                  <a:pt x="43268" y="74998"/>
                </a:lnTo>
                <a:lnTo>
                  <a:pt x="115382" y="112497"/>
                </a:lnTo>
                <a:lnTo>
                  <a:pt x="178842" y="152881"/>
                </a:lnTo>
                <a:lnTo>
                  <a:pt x="210572" y="175957"/>
                </a:lnTo>
                <a:lnTo>
                  <a:pt x="242302" y="210572"/>
                </a:lnTo>
                <a:lnTo>
                  <a:pt x="265378" y="248071"/>
                </a:lnTo>
                <a:lnTo>
                  <a:pt x="274032" y="276916"/>
                </a:lnTo>
                <a:lnTo>
                  <a:pt x="282685" y="308646"/>
                </a:lnTo>
                <a:lnTo>
                  <a:pt x="291339" y="360568"/>
                </a:lnTo>
                <a:lnTo>
                  <a:pt x="294223" y="426913"/>
                </a:lnTo>
                <a:lnTo>
                  <a:pt x="294223" y="559602"/>
                </a:lnTo>
                <a:cubicBezTo>
                  <a:pt x="295185" y="627869"/>
                  <a:pt x="294223" y="708156"/>
                  <a:pt x="294223" y="790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1D769A-4A7C-423A-A41A-A5C8442AA0E8}"/>
              </a:ext>
            </a:extLst>
          </p:cNvPr>
          <p:cNvSpPr/>
          <p:nvPr/>
        </p:nvSpPr>
        <p:spPr>
          <a:xfrm>
            <a:off x="2928938" y="1771650"/>
            <a:ext cx="709612" cy="642938"/>
          </a:xfrm>
          <a:custGeom>
            <a:avLst/>
            <a:gdLst>
              <a:gd name="connsiteX0" fmla="*/ 271462 w 709612"/>
              <a:gd name="connsiteY0" fmla="*/ 97631 h 642938"/>
              <a:gd name="connsiteX1" fmla="*/ 402431 w 709612"/>
              <a:gd name="connsiteY1" fmla="*/ 152400 h 642938"/>
              <a:gd name="connsiteX2" fmla="*/ 561975 w 709612"/>
              <a:gd name="connsiteY2" fmla="*/ 219075 h 642938"/>
              <a:gd name="connsiteX3" fmla="*/ 583406 w 709612"/>
              <a:gd name="connsiteY3" fmla="*/ 226219 h 642938"/>
              <a:gd name="connsiteX4" fmla="*/ 592931 w 709612"/>
              <a:gd name="connsiteY4" fmla="*/ 233363 h 642938"/>
              <a:gd name="connsiteX5" fmla="*/ 616743 w 709612"/>
              <a:gd name="connsiteY5" fmla="*/ 266700 h 642938"/>
              <a:gd name="connsiteX6" fmla="*/ 645318 w 709612"/>
              <a:gd name="connsiteY6" fmla="*/ 309563 h 642938"/>
              <a:gd name="connsiteX7" fmla="*/ 664368 w 709612"/>
              <a:gd name="connsiteY7" fmla="*/ 342900 h 642938"/>
              <a:gd name="connsiteX8" fmla="*/ 678656 w 709612"/>
              <a:gd name="connsiteY8" fmla="*/ 371475 h 642938"/>
              <a:gd name="connsiteX9" fmla="*/ 690562 w 709612"/>
              <a:gd name="connsiteY9" fmla="*/ 400050 h 642938"/>
              <a:gd name="connsiteX10" fmla="*/ 700087 w 709612"/>
              <a:gd name="connsiteY10" fmla="*/ 428625 h 642938"/>
              <a:gd name="connsiteX11" fmla="*/ 704850 w 709612"/>
              <a:gd name="connsiteY11" fmla="*/ 450056 h 642938"/>
              <a:gd name="connsiteX12" fmla="*/ 709612 w 709612"/>
              <a:gd name="connsiteY12" fmla="*/ 476250 h 642938"/>
              <a:gd name="connsiteX13" fmla="*/ 709612 w 709612"/>
              <a:gd name="connsiteY13" fmla="*/ 507206 h 642938"/>
              <a:gd name="connsiteX14" fmla="*/ 704850 w 709612"/>
              <a:gd name="connsiteY14" fmla="*/ 545306 h 642938"/>
              <a:gd name="connsiteX15" fmla="*/ 695325 w 709612"/>
              <a:gd name="connsiteY15" fmla="*/ 581025 h 642938"/>
              <a:gd name="connsiteX16" fmla="*/ 681037 w 709612"/>
              <a:gd name="connsiteY16" fmla="*/ 609600 h 642938"/>
              <a:gd name="connsiteX17" fmla="*/ 666750 w 709612"/>
              <a:gd name="connsiteY17" fmla="*/ 623888 h 642938"/>
              <a:gd name="connsiteX18" fmla="*/ 652462 w 709612"/>
              <a:gd name="connsiteY18" fmla="*/ 633413 h 642938"/>
              <a:gd name="connsiteX19" fmla="*/ 635793 w 709612"/>
              <a:gd name="connsiteY19" fmla="*/ 638175 h 642938"/>
              <a:gd name="connsiteX20" fmla="*/ 614362 w 709612"/>
              <a:gd name="connsiteY20" fmla="*/ 642938 h 642938"/>
              <a:gd name="connsiteX21" fmla="*/ 585787 w 709612"/>
              <a:gd name="connsiteY21" fmla="*/ 642938 h 642938"/>
              <a:gd name="connsiteX22" fmla="*/ 552450 w 709612"/>
              <a:gd name="connsiteY22" fmla="*/ 635794 h 642938"/>
              <a:gd name="connsiteX23" fmla="*/ 538162 w 709612"/>
              <a:gd name="connsiteY23" fmla="*/ 626269 h 642938"/>
              <a:gd name="connsiteX24" fmla="*/ 504825 w 709612"/>
              <a:gd name="connsiteY24" fmla="*/ 590550 h 642938"/>
              <a:gd name="connsiteX25" fmla="*/ 442912 w 709612"/>
              <a:gd name="connsiteY25" fmla="*/ 526256 h 642938"/>
              <a:gd name="connsiteX26" fmla="*/ 347662 w 709612"/>
              <a:gd name="connsiteY26" fmla="*/ 421481 h 642938"/>
              <a:gd name="connsiteX27" fmla="*/ 247650 w 709612"/>
              <a:gd name="connsiteY27" fmla="*/ 311944 h 642938"/>
              <a:gd name="connsiteX28" fmla="*/ 147637 w 709612"/>
              <a:gd name="connsiteY28" fmla="*/ 192881 h 642938"/>
              <a:gd name="connsiteX29" fmla="*/ 66675 w 709612"/>
              <a:gd name="connsiteY29" fmla="*/ 97631 h 642938"/>
              <a:gd name="connsiteX30" fmla="*/ 11906 w 709612"/>
              <a:gd name="connsiteY30" fmla="*/ 35719 h 642938"/>
              <a:gd name="connsiteX31" fmla="*/ 2381 w 709612"/>
              <a:gd name="connsiteY31" fmla="*/ 21431 h 642938"/>
              <a:gd name="connsiteX32" fmla="*/ 0 w 709612"/>
              <a:gd name="connsiteY32" fmla="*/ 9525 h 642938"/>
              <a:gd name="connsiteX33" fmla="*/ 4762 w 709612"/>
              <a:gd name="connsiteY33" fmla="*/ 4763 h 642938"/>
              <a:gd name="connsiteX34" fmla="*/ 9525 w 709612"/>
              <a:gd name="connsiteY34" fmla="*/ 0 h 642938"/>
              <a:gd name="connsiteX35" fmla="*/ 30956 w 709612"/>
              <a:gd name="connsiteY35" fmla="*/ 0 h 642938"/>
              <a:gd name="connsiteX36" fmla="*/ 88106 w 709612"/>
              <a:gd name="connsiteY36" fmla="*/ 21431 h 642938"/>
              <a:gd name="connsiteX37" fmla="*/ 271462 w 709612"/>
              <a:gd name="connsiteY37" fmla="*/ 97631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2" h="642938">
                <a:moveTo>
                  <a:pt x="271462" y="97631"/>
                </a:moveTo>
                <a:lnTo>
                  <a:pt x="402431" y="152400"/>
                </a:lnTo>
                <a:lnTo>
                  <a:pt x="561975" y="219075"/>
                </a:lnTo>
                <a:lnTo>
                  <a:pt x="583406" y="226219"/>
                </a:lnTo>
                <a:lnTo>
                  <a:pt x="592931" y="233363"/>
                </a:lnTo>
                <a:lnTo>
                  <a:pt x="616743" y="266700"/>
                </a:lnTo>
                <a:lnTo>
                  <a:pt x="645318" y="309563"/>
                </a:lnTo>
                <a:lnTo>
                  <a:pt x="664368" y="342900"/>
                </a:lnTo>
                <a:lnTo>
                  <a:pt x="678656" y="371475"/>
                </a:lnTo>
                <a:lnTo>
                  <a:pt x="690562" y="400050"/>
                </a:lnTo>
                <a:lnTo>
                  <a:pt x="700087" y="428625"/>
                </a:lnTo>
                <a:lnTo>
                  <a:pt x="704850" y="450056"/>
                </a:lnTo>
                <a:lnTo>
                  <a:pt x="709612" y="476250"/>
                </a:lnTo>
                <a:lnTo>
                  <a:pt x="709612" y="507206"/>
                </a:lnTo>
                <a:lnTo>
                  <a:pt x="704850" y="545306"/>
                </a:lnTo>
                <a:lnTo>
                  <a:pt x="695325" y="581025"/>
                </a:lnTo>
                <a:lnTo>
                  <a:pt x="681037" y="609600"/>
                </a:lnTo>
                <a:lnTo>
                  <a:pt x="666750" y="623888"/>
                </a:lnTo>
                <a:lnTo>
                  <a:pt x="652462" y="633413"/>
                </a:lnTo>
                <a:lnTo>
                  <a:pt x="635793" y="638175"/>
                </a:lnTo>
                <a:lnTo>
                  <a:pt x="614362" y="642938"/>
                </a:lnTo>
                <a:lnTo>
                  <a:pt x="585787" y="642938"/>
                </a:lnTo>
                <a:lnTo>
                  <a:pt x="552450" y="635794"/>
                </a:lnTo>
                <a:lnTo>
                  <a:pt x="538162" y="626269"/>
                </a:lnTo>
                <a:lnTo>
                  <a:pt x="504825" y="590550"/>
                </a:lnTo>
                <a:lnTo>
                  <a:pt x="442912" y="526256"/>
                </a:lnTo>
                <a:lnTo>
                  <a:pt x="347662" y="421481"/>
                </a:lnTo>
                <a:lnTo>
                  <a:pt x="247650" y="311944"/>
                </a:lnTo>
                <a:lnTo>
                  <a:pt x="147637" y="192881"/>
                </a:lnTo>
                <a:lnTo>
                  <a:pt x="66675" y="97631"/>
                </a:lnTo>
                <a:lnTo>
                  <a:pt x="11906" y="35719"/>
                </a:lnTo>
                <a:lnTo>
                  <a:pt x="2381" y="21431"/>
                </a:lnTo>
                <a:lnTo>
                  <a:pt x="0" y="9525"/>
                </a:lnTo>
                <a:lnTo>
                  <a:pt x="4762" y="4763"/>
                </a:lnTo>
                <a:lnTo>
                  <a:pt x="9525" y="0"/>
                </a:lnTo>
                <a:lnTo>
                  <a:pt x="30956" y="0"/>
                </a:lnTo>
                <a:lnTo>
                  <a:pt x="88106" y="21431"/>
                </a:lnTo>
                <a:lnTo>
                  <a:pt x="27146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1A45F64-14B8-4F9C-B3CB-E83240A8EC98}"/>
              </a:ext>
            </a:extLst>
          </p:cNvPr>
          <p:cNvSpPr/>
          <p:nvPr/>
        </p:nvSpPr>
        <p:spPr>
          <a:xfrm>
            <a:off x="2713038" y="2638425"/>
            <a:ext cx="1276350" cy="742950"/>
          </a:xfrm>
          <a:custGeom>
            <a:avLst/>
            <a:gdLst>
              <a:gd name="connsiteX0" fmla="*/ 1069181 w 1276350"/>
              <a:gd name="connsiteY0" fmla="*/ 92869 h 742950"/>
              <a:gd name="connsiteX1" fmla="*/ 892969 w 1276350"/>
              <a:gd name="connsiteY1" fmla="*/ 183356 h 742950"/>
              <a:gd name="connsiteX2" fmla="*/ 723900 w 1276350"/>
              <a:gd name="connsiteY2" fmla="*/ 269081 h 742950"/>
              <a:gd name="connsiteX3" fmla="*/ 614362 w 1276350"/>
              <a:gd name="connsiteY3" fmla="*/ 321469 h 742950"/>
              <a:gd name="connsiteX4" fmla="*/ 533400 w 1276350"/>
              <a:gd name="connsiteY4" fmla="*/ 359569 h 742950"/>
              <a:gd name="connsiteX5" fmla="*/ 473869 w 1276350"/>
              <a:gd name="connsiteY5" fmla="*/ 385763 h 742950"/>
              <a:gd name="connsiteX6" fmla="*/ 400050 w 1276350"/>
              <a:gd name="connsiteY6" fmla="*/ 416719 h 742950"/>
              <a:gd name="connsiteX7" fmla="*/ 326231 w 1276350"/>
              <a:gd name="connsiteY7" fmla="*/ 442913 h 742950"/>
              <a:gd name="connsiteX8" fmla="*/ 285750 w 1276350"/>
              <a:gd name="connsiteY8" fmla="*/ 454819 h 742950"/>
              <a:gd name="connsiteX9" fmla="*/ 269081 w 1276350"/>
              <a:gd name="connsiteY9" fmla="*/ 454819 h 742950"/>
              <a:gd name="connsiteX10" fmla="*/ 238125 w 1276350"/>
              <a:gd name="connsiteY10" fmla="*/ 454819 h 742950"/>
              <a:gd name="connsiteX11" fmla="*/ 200025 w 1276350"/>
              <a:gd name="connsiteY11" fmla="*/ 445294 h 742950"/>
              <a:gd name="connsiteX12" fmla="*/ 169069 w 1276350"/>
              <a:gd name="connsiteY12" fmla="*/ 431006 h 742950"/>
              <a:gd name="connsiteX13" fmla="*/ 135731 w 1276350"/>
              <a:gd name="connsiteY13" fmla="*/ 409575 h 742950"/>
              <a:gd name="connsiteX14" fmla="*/ 107156 w 1276350"/>
              <a:gd name="connsiteY14" fmla="*/ 385763 h 742950"/>
              <a:gd name="connsiteX15" fmla="*/ 88106 w 1276350"/>
              <a:gd name="connsiteY15" fmla="*/ 369094 h 742950"/>
              <a:gd name="connsiteX16" fmla="*/ 66675 w 1276350"/>
              <a:gd name="connsiteY16" fmla="*/ 345281 h 742950"/>
              <a:gd name="connsiteX17" fmla="*/ 52387 w 1276350"/>
              <a:gd name="connsiteY17" fmla="*/ 333375 h 742950"/>
              <a:gd name="connsiteX18" fmla="*/ 40481 w 1276350"/>
              <a:gd name="connsiteY18" fmla="*/ 328613 h 742950"/>
              <a:gd name="connsiteX19" fmla="*/ 28575 w 1276350"/>
              <a:gd name="connsiteY19" fmla="*/ 328613 h 742950"/>
              <a:gd name="connsiteX20" fmla="*/ 14287 w 1276350"/>
              <a:gd name="connsiteY20" fmla="*/ 333375 h 742950"/>
              <a:gd name="connsiteX21" fmla="*/ 4762 w 1276350"/>
              <a:gd name="connsiteY21" fmla="*/ 350044 h 742950"/>
              <a:gd name="connsiteX22" fmla="*/ 0 w 1276350"/>
              <a:gd name="connsiteY22" fmla="*/ 371475 h 742950"/>
              <a:gd name="connsiteX23" fmla="*/ 2381 w 1276350"/>
              <a:gd name="connsiteY23" fmla="*/ 397669 h 742950"/>
              <a:gd name="connsiteX24" fmla="*/ 7144 w 1276350"/>
              <a:gd name="connsiteY24" fmla="*/ 423863 h 742950"/>
              <a:gd name="connsiteX25" fmla="*/ 21431 w 1276350"/>
              <a:gd name="connsiteY25" fmla="*/ 459581 h 742950"/>
              <a:gd name="connsiteX26" fmla="*/ 42862 w 1276350"/>
              <a:gd name="connsiteY26" fmla="*/ 490538 h 742950"/>
              <a:gd name="connsiteX27" fmla="*/ 71437 w 1276350"/>
              <a:gd name="connsiteY27" fmla="*/ 523875 h 742950"/>
              <a:gd name="connsiteX28" fmla="*/ 114300 w 1276350"/>
              <a:gd name="connsiteY28" fmla="*/ 573881 h 742950"/>
              <a:gd name="connsiteX29" fmla="*/ 164306 w 1276350"/>
              <a:gd name="connsiteY29" fmla="*/ 623888 h 742950"/>
              <a:gd name="connsiteX30" fmla="*/ 216694 w 1276350"/>
              <a:gd name="connsiteY30" fmla="*/ 669131 h 742950"/>
              <a:gd name="connsiteX31" fmla="*/ 283369 w 1276350"/>
              <a:gd name="connsiteY31" fmla="*/ 716756 h 742950"/>
              <a:gd name="connsiteX32" fmla="*/ 307181 w 1276350"/>
              <a:gd name="connsiteY32" fmla="*/ 733425 h 742950"/>
              <a:gd name="connsiteX33" fmla="*/ 323850 w 1276350"/>
              <a:gd name="connsiteY33" fmla="*/ 740569 h 742950"/>
              <a:gd name="connsiteX34" fmla="*/ 338137 w 1276350"/>
              <a:gd name="connsiteY34" fmla="*/ 742950 h 742950"/>
              <a:gd name="connsiteX35" fmla="*/ 354806 w 1276350"/>
              <a:gd name="connsiteY35" fmla="*/ 742950 h 742950"/>
              <a:gd name="connsiteX36" fmla="*/ 381000 w 1276350"/>
              <a:gd name="connsiteY36" fmla="*/ 740569 h 742950"/>
              <a:gd name="connsiteX37" fmla="*/ 416719 w 1276350"/>
              <a:gd name="connsiteY37" fmla="*/ 728663 h 742950"/>
              <a:gd name="connsiteX38" fmla="*/ 461962 w 1276350"/>
              <a:gd name="connsiteY38" fmla="*/ 695325 h 742950"/>
              <a:gd name="connsiteX39" fmla="*/ 559594 w 1276350"/>
              <a:gd name="connsiteY39" fmla="*/ 619125 h 742950"/>
              <a:gd name="connsiteX40" fmla="*/ 709612 w 1276350"/>
              <a:gd name="connsiteY40" fmla="*/ 504825 h 742950"/>
              <a:gd name="connsiteX41" fmla="*/ 869156 w 1276350"/>
              <a:gd name="connsiteY41" fmla="*/ 383381 h 742950"/>
              <a:gd name="connsiteX42" fmla="*/ 1021556 w 1276350"/>
              <a:gd name="connsiteY42" fmla="*/ 266700 h 742950"/>
              <a:gd name="connsiteX43" fmla="*/ 1152525 w 1276350"/>
              <a:gd name="connsiteY43" fmla="*/ 169069 h 742950"/>
              <a:gd name="connsiteX44" fmla="*/ 1276350 w 1276350"/>
              <a:gd name="connsiteY44" fmla="*/ 80963 h 742950"/>
              <a:gd name="connsiteX45" fmla="*/ 1273969 w 1276350"/>
              <a:gd name="connsiteY45" fmla="*/ 0 h 742950"/>
              <a:gd name="connsiteX46" fmla="*/ 1181100 w 1276350"/>
              <a:gd name="connsiteY46" fmla="*/ 38100 h 742950"/>
              <a:gd name="connsiteX47" fmla="*/ 1069181 w 1276350"/>
              <a:gd name="connsiteY47" fmla="*/ 928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6350" h="742950">
                <a:moveTo>
                  <a:pt x="1069181" y="92869"/>
                </a:moveTo>
                <a:lnTo>
                  <a:pt x="892969" y="183356"/>
                </a:lnTo>
                <a:lnTo>
                  <a:pt x="723900" y="269081"/>
                </a:lnTo>
                <a:lnTo>
                  <a:pt x="614362" y="321469"/>
                </a:lnTo>
                <a:lnTo>
                  <a:pt x="533400" y="359569"/>
                </a:lnTo>
                <a:lnTo>
                  <a:pt x="473869" y="385763"/>
                </a:lnTo>
                <a:lnTo>
                  <a:pt x="400050" y="416719"/>
                </a:lnTo>
                <a:lnTo>
                  <a:pt x="326231" y="442913"/>
                </a:lnTo>
                <a:lnTo>
                  <a:pt x="285750" y="454819"/>
                </a:lnTo>
                <a:lnTo>
                  <a:pt x="269081" y="454819"/>
                </a:lnTo>
                <a:lnTo>
                  <a:pt x="238125" y="454819"/>
                </a:lnTo>
                <a:lnTo>
                  <a:pt x="200025" y="445294"/>
                </a:lnTo>
                <a:lnTo>
                  <a:pt x="169069" y="431006"/>
                </a:lnTo>
                <a:lnTo>
                  <a:pt x="135731" y="409575"/>
                </a:lnTo>
                <a:lnTo>
                  <a:pt x="107156" y="385763"/>
                </a:lnTo>
                <a:lnTo>
                  <a:pt x="88106" y="369094"/>
                </a:lnTo>
                <a:lnTo>
                  <a:pt x="66675" y="345281"/>
                </a:lnTo>
                <a:lnTo>
                  <a:pt x="52387" y="333375"/>
                </a:lnTo>
                <a:lnTo>
                  <a:pt x="40481" y="328613"/>
                </a:lnTo>
                <a:lnTo>
                  <a:pt x="28575" y="328613"/>
                </a:lnTo>
                <a:lnTo>
                  <a:pt x="14287" y="333375"/>
                </a:lnTo>
                <a:lnTo>
                  <a:pt x="4762" y="350044"/>
                </a:lnTo>
                <a:lnTo>
                  <a:pt x="0" y="371475"/>
                </a:lnTo>
                <a:lnTo>
                  <a:pt x="2381" y="397669"/>
                </a:lnTo>
                <a:lnTo>
                  <a:pt x="7144" y="423863"/>
                </a:lnTo>
                <a:lnTo>
                  <a:pt x="21431" y="459581"/>
                </a:lnTo>
                <a:lnTo>
                  <a:pt x="42862" y="490538"/>
                </a:lnTo>
                <a:lnTo>
                  <a:pt x="71437" y="523875"/>
                </a:lnTo>
                <a:lnTo>
                  <a:pt x="114300" y="573881"/>
                </a:lnTo>
                <a:lnTo>
                  <a:pt x="164306" y="623888"/>
                </a:lnTo>
                <a:lnTo>
                  <a:pt x="216694" y="669131"/>
                </a:lnTo>
                <a:lnTo>
                  <a:pt x="283369" y="716756"/>
                </a:lnTo>
                <a:lnTo>
                  <a:pt x="307181" y="733425"/>
                </a:lnTo>
                <a:lnTo>
                  <a:pt x="323850" y="740569"/>
                </a:lnTo>
                <a:lnTo>
                  <a:pt x="338137" y="742950"/>
                </a:lnTo>
                <a:lnTo>
                  <a:pt x="354806" y="742950"/>
                </a:lnTo>
                <a:lnTo>
                  <a:pt x="381000" y="740569"/>
                </a:lnTo>
                <a:lnTo>
                  <a:pt x="416719" y="728663"/>
                </a:lnTo>
                <a:lnTo>
                  <a:pt x="461962" y="695325"/>
                </a:lnTo>
                <a:lnTo>
                  <a:pt x="559594" y="619125"/>
                </a:lnTo>
                <a:lnTo>
                  <a:pt x="709612" y="504825"/>
                </a:lnTo>
                <a:lnTo>
                  <a:pt x="869156" y="383381"/>
                </a:lnTo>
                <a:lnTo>
                  <a:pt x="1021556" y="266700"/>
                </a:lnTo>
                <a:lnTo>
                  <a:pt x="1152525" y="169069"/>
                </a:lnTo>
                <a:lnTo>
                  <a:pt x="1276350" y="80963"/>
                </a:lnTo>
                <a:cubicBezTo>
                  <a:pt x="1275556" y="53975"/>
                  <a:pt x="1274763" y="26988"/>
                  <a:pt x="1273969" y="0"/>
                </a:cubicBezTo>
                <a:lnTo>
                  <a:pt x="1181100" y="38100"/>
                </a:lnTo>
                <a:lnTo>
                  <a:pt x="1069181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C81DEF7-6C9D-4461-964F-70857A48520E}"/>
              </a:ext>
            </a:extLst>
          </p:cNvPr>
          <p:cNvSpPr/>
          <p:nvPr/>
        </p:nvSpPr>
        <p:spPr>
          <a:xfrm>
            <a:off x="4295775" y="1935163"/>
            <a:ext cx="2608263" cy="511175"/>
          </a:xfrm>
          <a:custGeom>
            <a:avLst/>
            <a:gdLst>
              <a:gd name="connsiteX0" fmla="*/ 1902619 w 2607469"/>
              <a:gd name="connsiteY0" fmla="*/ 78582 h 509588"/>
              <a:gd name="connsiteX1" fmla="*/ 1764506 w 2607469"/>
              <a:gd name="connsiteY1" fmla="*/ 100013 h 509588"/>
              <a:gd name="connsiteX2" fmla="*/ 1628775 w 2607469"/>
              <a:gd name="connsiteY2" fmla="*/ 116682 h 509588"/>
              <a:gd name="connsiteX3" fmla="*/ 1533525 w 2607469"/>
              <a:gd name="connsiteY3" fmla="*/ 126207 h 509588"/>
              <a:gd name="connsiteX4" fmla="*/ 1450181 w 2607469"/>
              <a:gd name="connsiteY4" fmla="*/ 135732 h 509588"/>
              <a:gd name="connsiteX5" fmla="*/ 1188244 w 2607469"/>
              <a:gd name="connsiteY5" fmla="*/ 178594 h 509588"/>
              <a:gd name="connsiteX6" fmla="*/ 1009650 w 2607469"/>
              <a:gd name="connsiteY6" fmla="*/ 204788 h 509588"/>
              <a:gd name="connsiteX7" fmla="*/ 797719 w 2607469"/>
              <a:gd name="connsiteY7" fmla="*/ 235744 h 509588"/>
              <a:gd name="connsiteX8" fmla="*/ 628650 w 2607469"/>
              <a:gd name="connsiteY8" fmla="*/ 259557 h 509588"/>
              <a:gd name="connsiteX9" fmla="*/ 481013 w 2607469"/>
              <a:gd name="connsiteY9" fmla="*/ 283369 h 509588"/>
              <a:gd name="connsiteX10" fmla="*/ 447675 w 2607469"/>
              <a:gd name="connsiteY10" fmla="*/ 288132 h 509588"/>
              <a:gd name="connsiteX11" fmla="*/ 371475 w 2607469"/>
              <a:gd name="connsiteY11" fmla="*/ 288132 h 509588"/>
              <a:gd name="connsiteX12" fmla="*/ 300038 w 2607469"/>
              <a:gd name="connsiteY12" fmla="*/ 285750 h 509588"/>
              <a:gd name="connsiteX13" fmla="*/ 257175 w 2607469"/>
              <a:gd name="connsiteY13" fmla="*/ 278607 h 509588"/>
              <a:gd name="connsiteX14" fmla="*/ 216694 w 2607469"/>
              <a:gd name="connsiteY14" fmla="*/ 264319 h 509588"/>
              <a:gd name="connsiteX15" fmla="*/ 159544 w 2607469"/>
              <a:gd name="connsiteY15" fmla="*/ 238125 h 509588"/>
              <a:gd name="connsiteX16" fmla="*/ 100013 w 2607469"/>
              <a:gd name="connsiteY16" fmla="*/ 207169 h 509588"/>
              <a:gd name="connsiteX17" fmla="*/ 54769 w 2607469"/>
              <a:gd name="connsiteY17" fmla="*/ 180975 h 509588"/>
              <a:gd name="connsiteX18" fmla="*/ 38100 w 2607469"/>
              <a:gd name="connsiteY18" fmla="*/ 176213 h 509588"/>
              <a:gd name="connsiteX19" fmla="*/ 26194 w 2607469"/>
              <a:gd name="connsiteY19" fmla="*/ 178594 h 509588"/>
              <a:gd name="connsiteX20" fmla="*/ 14288 w 2607469"/>
              <a:gd name="connsiteY20" fmla="*/ 180975 h 509588"/>
              <a:gd name="connsiteX21" fmla="*/ 2381 w 2607469"/>
              <a:gd name="connsiteY21" fmla="*/ 185738 h 509588"/>
              <a:gd name="connsiteX22" fmla="*/ 0 w 2607469"/>
              <a:gd name="connsiteY22" fmla="*/ 195263 h 509588"/>
              <a:gd name="connsiteX23" fmla="*/ 0 w 2607469"/>
              <a:gd name="connsiteY23" fmla="*/ 207169 h 509588"/>
              <a:gd name="connsiteX24" fmla="*/ 4763 w 2607469"/>
              <a:gd name="connsiteY24" fmla="*/ 219075 h 509588"/>
              <a:gd name="connsiteX25" fmla="*/ 33338 w 2607469"/>
              <a:gd name="connsiteY25" fmla="*/ 254794 h 509588"/>
              <a:gd name="connsiteX26" fmla="*/ 76200 w 2607469"/>
              <a:gd name="connsiteY26" fmla="*/ 309563 h 509588"/>
              <a:gd name="connsiteX27" fmla="*/ 130969 w 2607469"/>
              <a:gd name="connsiteY27" fmla="*/ 369094 h 509588"/>
              <a:gd name="connsiteX28" fmla="*/ 173831 w 2607469"/>
              <a:gd name="connsiteY28" fmla="*/ 414338 h 509588"/>
              <a:gd name="connsiteX29" fmla="*/ 207169 w 2607469"/>
              <a:gd name="connsiteY29" fmla="*/ 445294 h 509588"/>
              <a:gd name="connsiteX30" fmla="*/ 247650 w 2607469"/>
              <a:gd name="connsiteY30" fmla="*/ 473869 h 509588"/>
              <a:gd name="connsiteX31" fmla="*/ 285750 w 2607469"/>
              <a:gd name="connsiteY31" fmla="*/ 495300 h 509588"/>
              <a:gd name="connsiteX32" fmla="*/ 333375 w 2607469"/>
              <a:gd name="connsiteY32" fmla="*/ 509588 h 509588"/>
              <a:gd name="connsiteX33" fmla="*/ 340519 w 2607469"/>
              <a:gd name="connsiteY33" fmla="*/ 509588 h 509588"/>
              <a:gd name="connsiteX34" fmla="*/ 421481 w 2607469"/>
              <a:gd name="connsiteY34" fmla="*/ 495300 h 509588"/>
              <a:gd name="connsiteX35" fmla="*/ 550069 w 2607469"/>
              <a:gd name="connsiteY35" fmla="*/ 466725 h 509588"/>
              <a:gd name="connsiteX36" fmla="*/ 621506 w 2607469"/>
              <a:gd name="connsiteY36" fmla="*/ 447675 h 509588"/>
              <a:gd name="connsiteX37" fmla="*/ 685800 w 2607469"/>
              <a:gd name="connsiteY37" fmla="*/ 433388 h 509588"/>
              <a:gd name="connsiteX38" fmla="*/ 814388 w 2607469"/>
              <a:gd name="connsiteY38" fmla="*/ 411957 h 509588"/>
              <a:gd name="connsiteX39" fmla="*/ 978694 w 2607469"/>
              <a:gd name="connsiteY39" fmla="*/ 385763 h 509588"/>
              <a:gd name="connsiteX40" fmla="*/ 1100138 w 2607469"/>
              <a:gd name="connsiteY40" fmla="*/ 369094 h 509588"/>
              <a:gd name="connsiteX41" fmla="*/ 1228725 w 2607469"/>
              <a:gd name="connsiteY41" fmla="*/ 352425 h 509588"/>
              <a:gd name="connsiteX42" fmla="*/ 1459706 w 2607469"/>
              <a:gd name="connsiteY42" fmla="*/ 333375 h 509588"/>
              <a:gd name="connsiteX43" fmla="*/ 1628775 w 2607469"/>
              <a:gd name="connsiteY43" fmla="*/ 314325 h 509588"/>
              <a:gd name="connsiteX44" fmla="*/ 1916906 w 2607469"/>
              <a:gd name="connsiteY44" fmla="*/ 285750 h 509588"/>
              <a:gd name="connsiteX45" fmla="*/ 2209800 w 2607469"/>
              <a:gd name="connsiteY45" fmla="*/ 261938 h 509588"/>
              <a:gd name="connsiteX46" fmla="*/ 2419350 w 2607469"/>
              <a:gd name="connsiteY46" fmla="*/ 247650 h 509588"/>
              <a:gd name="connsiteX47" fmla="*/ 2538413 w 2607469"/>
              <a:gd name="connsiteY47" fmla="*/ 242888 h 509588"/>
              <a:gd name="connsiteX48" fmla="*/ 2557463 w 2607469"/>
              <a:gd name="connsiteY48" fmla="*/ 238125 h 509588"/>
              <a:gd name="connsiteX49" fmla="*/ 2583656 w 2607469"/>
              <a:gd name="connsiteY49" fmla="*/ 226219 h 509588"/>
              <a:gd name="connsiteX50" fmla="*/ 2602706 w 2607469"/>
              <a:gd name="connsiteY50" fmla="*/ 209550 h 509588"/>
              <a:gd name="connsiteX51" fmla="*/ 2607469 w 2607469"/>
              <a:gd name="connsiteY51" fmla="*/ 192882 h 509588"/>
              <a:gd name="connsiteX52" fmla="*/ 2607469 w 2607469"/>
              <a:gd name="connsiteY52" fmla="*/ 183357 h 509588"/>
              <a:gd name="connsiteX53" fmla="*/ 2602706 w 2607469"/>
              <a:gd name="connsiteY53" fmla="*/ 166688 h 509588"/>
              <a:gd name="connsiteX54" fmla="*/ 2586038 w 2607469"/>
              <a:gd name="connsiteY54" fmla="*/ 145257 h 509588"/>
              <a:gd name="connsiteX55" fmla="*/ 2557463 w 2607469"/>
              <a:gd name="connsiteY55" fmla="*/ 116682 h 509588"/>
              <a:gd name="connsiteX56" fmla="*/ 2519363 w 2607469"/>
              <a:gd name="connsiteY56" fmla="*/ 88107 h 509588"/>
              <a:gd name="connsiteX57" fmla="*/ 2476500 w 2607469"/>
              <a:gd name="connsiteY57" fmla="*/ 69057 h 509588"/>
              <a:gd name="connsiteX58" fmla="*/ 2433638 w 2607469"/>
              <a:gd name="connsiteY58" fmla="*/ 54769 h 509588"/>
              <a:gd name="connsiteX59" fmla="*/ 2390775 w 2607469"/>
              <a:gd name="connsiteY59" fmla="*/ 45244 h 509588"/>
              <a:gd name="connsiteX60" fmla="*/ 2343150 w 2607469"/>
              <a:gd name="connsiteY60" fmla="*/ 35719 h 509588"/>
              <a:gd name="connsiteX61" fmla="*/ 2240756 w 2607469"/>
              <a:gd name="connsiteY61" fmla="*/ 9525 h 509588"/>
              <a:gd name="connsiteX62" fmla="*/ 2202656 w 2607469"/>
              <a:gd name="connsiteY62" fmla="*/ 0 h 509588"/>
              <a:gd name="connsiteX63" fmla="*/ 2193131 w 2607469"/>
              <a:gd name="connsiteY63" fmla="*/ 0 h 509588"/>
              <a:gd name="connsiteX64" fmla="*/ 2185988 w 2607469"/>
              <a:gd name="connsiteY64" fmla="*/ 0 h 509588"/>
              <a:gd name="connsiteX65" fmla="*/ 2164556 w 2607469"/>
              <a:gd name="connsiteY65" fmla="*/ 11907 h 509588"/>
              <a:gd name="connsiteX66" fmla="*/ 2107406 w 2607469"/>
              <a:gd name="connsiteY66" fmla="*/ 35719 h 509588"/>
              <a:gd name="connsiteX67" fmla="*/ 2031206 w 2607469"/>
              <a:gd name="connsiteY67" fmla="*/ 54769 h 509588"/>
              <a:gd name="connsiteX68" fmla="*/ 1902619 w 2607469"/>
              <a:gd name="connsiteY68" fmla="*/ 78582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07469" h="509588">
                <a:moveTo>
                  <a:pt x="1902619" y="78582"/>
                </a:moveTo>
                <a:lnTo>
                  <a:pt x="1764506" y="100013"/>
                </a:lnTo>
                <a:lnTo>
                  <a:pt x="1628775" y="116682"/>
                </a:lnTo>
                <a:lnTo>
                  <a:pt x="1533525" y="126207"/>
                </a:lnTo>
                <a:lnTo>
                  <a:pt x="1450181" y="135732"/>
                </a:lnTo>
                <a:lnTo>
                  <a:pt x="1188244" y="178594"/>
                </a:lnTo>
                <a:lnTo>
                  <a:pt x="1009650" y="204788"/>
                </a:lnTo>
                <a:lnTo>
                  <a:pt x="797719" y="235744"/>
                </a:lnTo>
                <a:lnTo>
                  <a:pt x="628650" y="259557"/>
                </a:lnTo>
                <a:lnTo>
                  <a:pt x="481013" y="283369"/>
                </a:lnTo>
                <a:lnTo>
                  <a:pt x="447675" y="288132"/>
                </a:lnTo>
                <a:lnTo>
                  <a:pt x="371475" y="288132"/>
                </a:lnTo>
                <a:lnTo>
                  <a:pt x="300038" y="285750"/>
                </a:lnTo>
                <a:lnTo>
                  <a:pt x="257175" y="278607"/>
                </a:lnTo>
                <a:lnTo>
                  <a:pt x="216694" y="264319"/>
                </a:lnTo>
                <a:lnTo>
                  <a:pt x="159544" y="238125"/>
                </a:lnTo>
                <a:lnTo>
                  <a:pt x="100013" y="207169"/>
                </a:lnTo>
                <a:lnTo>
                  <a:pt x="54769" y="180975"/>
                </a:lnTo>
                <a:lnTo>
                  <a:pt x="38100" y="176213"/>
                </a:lnTo>
                <a:lnTo>
                  <a:pt x="26194" y="178594"/>
                </a:lnTo>
                <a:lnTo>
                  <a:pt x="14288" y="180975"/>
                </a:lnTo>
                <a:lnTo>
                  <a:pt x="2381" y="185738"/>
                </a:lnTo>
                <a:lnTo>
                  <a:pt x="0" y="195263"/>
                </a:lnTo>
                <a:lnTo>
                  <a:pt x="0" y="207169"/>
                </a:lnTo>
                <a:lnTo>
                  <a:pt x="4763" y="219075"/>
                </a:lnTo>
                <a:lnTo>
                  <a:pt x="33338" y="254794"/>
                </a:lnTo>
                <a:lnTo>
                  <a:pt x="76200" y="309563"/>
                </a:lnTo>
                <a:lnTo>
                  <a:pt x="130969" y="369094"/>
                </a:lnTo>
                <a:lnTo>
                  <a:pt x="173831" y="414338"/>
                </a:lnTo>
                <a:lnTo>
                  <a:pt x="207169" y="445294"/>
                </a:lnTo>
                <a:lnTo>
                  <a:pt x="247650" y="473869"/>
                </a:lnTo>
                <a:lnTo>
                  <a:pt x="285750" y="495300"/>
                </a:lnTo>
                <a:lnTo>
                  <a:pt x="333375" y="509588"/>
                </a:lnTo>
                <a:lnTo>
                  <a:pt x="340519" y="509588"/>
                </a:lnTo>
                <a:lnTo>
                  <a:pt x="421481" y="495300"/>
                </a:lnTo>
                <a:lnTo>
                  <a:pt x="550069" y="466725"/>
                </a:lnTo>
                <a:lnTo>
                  <a:pt x="621506" y="447675"/>
                </a:lnTo>
                <a:lnTo>
                  <a:pt x="685800" y="433388"/>
                </a:lnTo>
                <a:lnTo>
                  <a:pt x="814388" y="411957"/>
                </a:lnTo>
                <a:lnTo>
                  <a:pt x="978694" y="385763"/>
                </a:lnTo>
                <a:lnTo>
                  <a:pt x="1100138" y="369094"/>
                </a:lnTo>
                <a:lnTo>
                  <a:pt x="1228725" y="352425"/>
                </a:lnTo>
                <a:lnTo>
                  <a:pt x="1459706" y="333375"/>
                </a:lnTo>
                <a:lnTo>
                  <a:pt x="1628775" y="314325"/>
                </a:lnTo>
                <a:lnTo>
                  <a:pt x="1916906" y="285750"/>
                </a:lnTo>
                <a:lnTo>
                  <a:pt x="2209800" y="261938"/>
                </a:lnTo>
                <a:lnTo>
                  <a:pt x="2419350" y="247650"/>
                </a:lnTo>
                <a:lnTo>
                  <a:pt x="2538413" y="242888"/>
                </a:lnTo>
                <a:lnTo>
                  <a:pt x="2557463" y="238125"/>
                </a:lnTo>
                <a:lnTo>
                  <a:pt x="2583656" y="226219"/>
                </a:lnTo>
                <a:lnTo>
                  <a:pt x="2602706" y="209550"/>
                </a:lnTo>
                <a:lnTo>
                  <a:pt x="2607469" y="192882"/>
                </a:lnTo>
                <a:lnTo>
                  <a:pt x="2607469" y="183357"/>
                </a:lnTo>
                <a:lnTo>
                  <a:pt x="2602706" y="166688"/>
                </a:lnTo>
                <a:lnTo>
                  <a:pt x="2586038" y="145257"/>
                </a:lnTo>
                <a:lnTo>
                  <a:pt x="2557463" y="116682"/>
                </a:lnTo>
                <a:lnTo>
                  <a:pt x="2519363" y="88107"/>
                </a:lnTo>
                <a:lnTo>
                  <a:pt x="2476500" y="69057"/>
                </a:lnTo>
                <a:lnTo>
                  <a:pt x="2433638" y="54769"/>
                </a:lnTo>
                <a:lnTo>
                  <a:pt x="2390775" y="45244"/>
                </a:lnTo>
                <a:lnTo>
                  <a:pt x="2343150" y="35719"/>
                </a:lnTo>
                <a:lnTo>
                  <a:pt x="2240756" y="9525"/>
                </a:lnTo>
                <a:lnTo>
                  <a:pt x="2202656" y="0"/>
                </a:lnTo>
                <a:lnTo>
                  <a:pt x="2193131" y="0"/>
                </a:lnTo>
                <a:lnTo>
                  <a:pt x="2185988" y="0"/>
                </a:lnTo>
                <a:lnTo>
                  <a:pt x="2164556" y="11907"/>
                </a:lnTo>
                <a:lnTo>
                  <a:pt x="2107406" y="35719"/>
                </a:lnTo>
                <a:lnTo>
                  <a:pt x="2031206" y="54769"/>
                </a:lnTo>
                <a:lnTo>
                  <a:pt x="1902619" y="785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9CAF2A-F969-4BB2-927D-E796263E29D8}"/>
              </a:ext>
            </a:extLst>
          </p:cNvPr>
          <p:cNvSpPr/>
          <p:nvPr/>
        </p:nvSpPr>
        <p:spPr>
          <a:xfrm>
            <a:off x="5276850" y="1443038"/>
            <a:ext cx="573088" cy="1574800"/>
          </a:xfrm>
          <a:custGeom>
            <a:avLst/>
            <a:gdLst>
              <a:gd name="connsiteX0" fmla="*/ 230981 w 573881"/>
              <a:gd name="connsiteY0" fmla="*/ 942975 h 1574006"/>
              <a:gd name="connsiteX1" fmla="*/ 240506 w 573881"/>
              <a:gd name="connsiteY1" fmla="*/ 1185862 h 1574006"/>
              <a:gd name="connsiteX2" fmla="*/ 247650 w 573881"/>
              <a:gd name="connsiteY2" fmla="*/ 1423987 h 1574006"/>
              <a:gd name="connsiteX3" fmla="*/ 257175 w 573881"/>
              <a:gd name="connsiteY3" fmla="*/ 1574006 h 1574006"/>
              <a:gd name="connsiteX4" fmla="*/ 464344 w 573881"/>
              <a:gd name="connsiteY4" fmla="*/ 1550193 h 1574006"/>
              <a:gd name="connsiteX5" fmla="*/ 473869 w 573881"/>
              <a:gd name="connsiteY5" fmla="*/ 1359693 h 1574006"/>
              <a:gd name="connsiteX6" fmla="*/ 481013 w 573881"/>
              <a:gd name="connsiteY6" fmla="*/ 1212056 h 1574006"/>
              <a:gd name="connsiteX7" fmla="*/ 485775 w 573881"/>
              <a:gd name="connsiteY7" fmla="*/ 1104900 h 1574006"/>
              <a:gd name="connsiteX8" fmla="*/ 488156 w 573881"/>
              <a:gd name="connsiteY8" fmla="*/ 1007268 h 1574006"/>
              <a:gd name="connsiteX9" fmla="*/ 490538 w 573881"/>
              <a:gd name="connsiteY9" fmla="*/ 912018 h 1574006"/>
              <a:gd name="connsiteX10" fmla="*/ 495300 w 573881"/>
              <a:gd name="connsiteY10" fmla="*/ 809625 h 1574006"/>
              <a:gd name="connsiteX11" fmla="*/ 490538 w 573881"/>
              <a:gd name="connsiteY11" fmla="*/ 650081 h 1574006"/>
              <a:gd name="connsiteX12" fmla="*/ 521494 w 573881"/>
              <a:gd name="connsiteY12" fmla="*/ 454818 h 1574006"/>
              <a:gd name="connsiteX13" fmla="*/ 542925 w 573881"/>
              <a:gd name="connsiteY13" fmla="*/ 326231 h 1574006"/>
              <a:gd name="connsiteX14" fmla="*/ 561975 w 573881"/>
              <a:gd name="connsiteY14" fmla="*/ 242887 h 1574006"/>
              <a:gd name="connsiteX15" fmla="*/ 566738 w 573881"/>
              <a:gd name="connsiteY15" fmla="*/ 235743 h 1574006"/>
              <a:gd name="connsiteX16" fmla="*/ 571500 w 573881"/>
              <a:gd name="connsiteY16" fmla="*/ 223837 h 1574006"/>
              <a:gd name="connsiteX17" fmla="*/ 573881 w 573881"/>
              <a:gd name="connsiteY17" fmla="*/ 207168 h 1574006"/>
              <a:gd name="connsiteX18" fmla="*/ 571500 w 573881"/>
              <a:gd name="connsiteY18" fmla="*/ 192881 h 1574006"/>
              <a:gd name="connsiteX19" fmla="*/ 561975 w 573881"/>
              <a:gd name="connsiteY19" fmla="*/ 171450 h 1574006"/>
              <a:gd name="connsiteX20" fmla="*/ 538163 w 573881"/>
              <a:gd name="connsiteY20" fmla="*/ 150018 h 1574006"/>
              <a:gd name="connsiteX21" fmla="*/ 502444 w 573881"/>
              <a:gd name="connsiteY21" fmla="*/ 126206 h 1574006"/>
              <a:gd name="connsiteX22" fmla="*/ 452438 w 573881"/>
              <a:gd name="connsiteY22" fmla="*/ 102393 h 1574006"/>
              <a:gd name="connsiteX23" fmla="*/ 378619 w 573881"/>
              <a:gd name="connsiteY23" fmla="*/ 71437 h 1574006"/>
              <a:gd name="connsiteX24" fmla="*/ 307181 w 573881"/>
              <a:gd name="connsiteY24" fmla="*/ 47625 h 1574006"/>
              <a:gd name="connsiteX25" fmla="*/ 233363 w 573881"/>
              <a:gd name="connsiteY25" fmla="*/ 26193 h 1574006"/>
              <a:gd name="connsiteX26" fmla="*/ 152400 w 573881"/>
              <a:gd name="connsiteY26" fmla="*/ 7143 h 1574006"/>
              <a:gd name="connsiteX27" fmla="*/ 78581 w 573881"/>
              <a:gd name="connsiteY27" fmla="*/ 0 h 1574006"/>
              <a:gd name="connsiteX28" fmla="*/ 40481 w 573881"/>
              <a:gd name="connsiteY28" fmla="*/ 0 h 1574006"/>
              <a:gd name="connsiteX29" fmla="*/ 16669 w 573881"/>
              <a:gd name="connsiteY29" fmla="*/ 0 h 1574006"/>
              <a:gd name="connsiteX30" fmla="*/ 4763 w 573881"/>
              <a:gd name="connsiteY30" fmla="*/ 4762 h 1574006"/>
              <a:gd name="connsiteX31" fmla="*/ 0 w 573881"/>
              <a:gd name="connsiteY31" fmla="*/ 11906 h 1574006"/>
              <a:gd name="connsiteX32" fmla="*/ 0 w 573881"/>
              <a:gd name="connsiteY32" fmla="*/ 23812 h 1574006"/>
              <a:gd name="connsiteX33" fmla="*/ 7144 w 573881"/>
              <a:gd name="connsiteY33" fmla="*/ 42862 h 1574006"/>
              <a:gd name="connsiteX34" fmla="*/ 23813 w 573881"/>
              <a:gd name="connsiteY34" fmla="*/ 61912 h 1574006"/>
              <a:gd name="connsiteX35" fmla="*/ 45244 w 573881"/>
              <a:gd name="connsiteY35" fmla="*/ 76200 h 1574006"/>
              <a:gd name="connsiteX36" fmla="*/ 78581 w 573881"/>
              <a:gd name="connsiteY36" fmla="*/ 95250 h 1574006"/>
              <a:gd name="connsiteX37" fmla="*/ 109538 w 573881"/>
              <a:gd name="connsiteY37" fmla="*/ 116681 h 1574006"/>
              <a:gd name="connsiteX38" fmla="*/ 142875 w 573881"/>
              <a:gd name="connsiteY38" fmla="*/ 142875 h 1574006"/>
              <a:gd name="connsiteX39" fmla="*/ 169069 w 573881"/>
              <a:gd name="connsiteY39" fmla="*/ 166687 h 1574006"/>
              <a:gd name="connsiteX40" fmla="*/ 192881 w 573881"/>
              <a:gd name="connsiteY40" fmla="*/ 195262 h 1574006"/>
              <a:gd name="connsiteX41" fmla="*/ 202406 w 573881"/>
              <a:gd name="connsiteY41" fmla="*/ 216693 h 1574006"/>
              <a:gd name="connsiteX42" fmla="*/ 209550 w 573881"/>
              <a:gd name="connsiteY42" fmla="*/ 252412 h 1574006"/>
              <a:gd name="connsiteX43" fmla="*/ 216694 w 573881"/>
              <a:gd name="connsiteY43" fmla="*/ 314325 h 1574006"/>
              <a:gd name="connsiteX44" fmla="*/ 223838 w 573881"/>
              <a:gd name="connsiteY44" fmla="*/ 397668 h 1574006"/>
              <a:gd name="connsiteX45" fmla="*/ 226219 w 573881"/>
              <a:gd name="connsiteY45" fmla="*/ 519112 h 1574006"/>
              <a:gd name="connsiteX46" fmla="*/ 226219 w 573881"/>
              <a:gd name="connsiteY46" fmla="*/ 692943 h 1574006"/>
              <a:gd name="connsiteX47" fmla="*/ 226219 w 573881"/>
              <a:gd name="connsiteY47" fmla="*/ 835818 h 1574006"/>
              <a:gd name="connsiteX48" fmla="*/ 230981 w 573881"/>
              <a:gd name="connsiteY48" fmla="*/ 942975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73881" h="1574006">
                <a:moveTo>
                  <a:pt x="230981" y="942975"/>
                </a:moveTo>
                <a:lnTo>
                  <a:pt x="240506" y="1185862"/>
                </a:lnTo>
                <a:lnTo>
                  <a:pt x="247650" y="1423987"/>
                </a:lnTo>
                <a:lnTo>
                  <a:pt x="257175" y="1574006"/>
                </a:lnTo>
                <a:lnTo>
                  <a:pt x="464344" y="1550193"/>
                </a:lnTo>
                <a:lnTo>
                  <a:pt x="473869" y="1359693"/>
                </a:lnTo>
                <a:lnTo>
                  <a:pt x="481013" y="1212056"/>
                </a:lnTo>
                <a:lnTo>
                  <a:pt x="485775" y="1104900"/>
                </a:lnTo>
                <a:cubicBezTo>
                  <a:pt x="486569" y="1072356"/>
                  <a:pt x="487362" y="1039812"/>
                  <a:pt x="488156" y="1007268"/>
                </a:cubicBezTo>
                <a:lnTo>
                  <a:pt x="490538" y="912018"/>
                </a:lnTo>
                <a:lnTo>
                  <a:pt x="495300" y="809625"/>
                </a:lnTo>
                <a:lnTo>
                  <a:pt x="490538" y="650081"/>
                </a:lnTo>
                <a:lnTo>
                  <a:pt x="521494" y="454818"/>
                </a:lnTo>
                <a:lnTo>
                  <a:pt x="542925" y="326231"/>
                </a:lnTo>
                <a:lnTo>
                  <a:pt x="561975" y="242887"/>
                </a:lnTo>
                <a:lnTo>
                  <a:pt x="566738" y="235743"/>
                </a:lnTo>
                <a:lnTo>
                  <a:pt x="571500" y="223837"/>
                </a:lnTo>
                <a:lnTo>
                  <a:pt x="573881" y="207168"/>
                </a:lnTo>
                <a:lnTo>
                  <a:pt x="571500" y="192881"/>
                </a:lnTo>
                <a:lnTo>
                  <a:pt x="561975" y="171450"/>
                </a:lnTo>
                <a:lnTo>
                  <a:pt x="538163" y="150018"/>
                </a:lnTo>
                <a:lnTo>
                  <a:pt x="502444" y="126206"/>
                </a:lnTo>
                <a:lnTo>
                  <a:pt x="452438" y="102393"/>
                </a:lnTo>
                <a:lnTo>
                  <a:pt x="378619" y="71437"/>
                </a:lnTo>
                <a:lnTo>
                  <a:pt x="307181" y="47625"/>
                </a:lnTo>
                <a:lnTo>
                  <a:pt x="233363" y="26193"/>
                </a:lnTo>
                <a:lnTo>
                  <a:pt x="152400" y="7143"/>
                </a:lnTo>
                <a:lnTo>
                  <a:pt x="78581" y="0"/>
                </a:lnTo>
                <a:lnTo>
                  <a:pt x="40481" y="0"/>
                </a:lnTo>
                <a:lnTo>
                  <a:pt x="16669" y="0"/>
                </a:lnTo>
                <a:lnTo>
                  <a:pt x="4763" y="4762"/>
                </a:lnTo>
                <a:lnTo>
                  <a:pt x="0" y="11906"/>
                </a:lnTo>
                <a:lnTo>
                  <a:pt x="0" y="23812"/>
                </a:lnTo>
                <a:lnTo>
                  <a:pt x="7144" y="42862"/>
                </a:lnTo>
                <a:lnTo>
                  <a:pt x="23813" y="61912"/>
                </a:lnTo>
                <a:lnTo>
                  <a:pt x="45244" y="76200"/>
                </a:lnTo>
                <a:lnTo>
                  <a:pt x="78581" y="95250"/>
                </a:lnTo>
                <a:lnTo>
                  <a:pt x="109538" y="116681"/>
                </a:lnTo>
                <a:lnTo>
                  <a:pt x="142875" y="142875"/>
                </a:lnTo>
                <a:lnTo>
                  <a:pt x="169069" y="166687"/>
                </a:lnTo>
                <a:lnTo>
                  <a:pt x="192881" y="195262"/>
                </a:lnTo>
                <a:lnTo>
                  <a:pt x="202406" y="216693"/>
                </a:lnTo>
                <a:lnTo>
                  <a:pt x="209550" y="252412"/>
                </a:lnTo>
                <a:lnTo>
                  <a:pt x="216694" y="314325"/>
                </a:lnTo>
                <a:lnTo>
                  <a:pt x="223838" y="397668"/>
                </a:lnTo>
                <a:cubicBezTo>
                  <a:pt x="224632" y="438149"/>
                  <a:pt x="225425" y="478631"/>
                  <a:pt x="226219" y="519112"/>
                </a:cubicBezTo>
                <a:lnTo>
                  <a:pt x="226219" y="692943"/>
                </a:lnTo>
                <a:lnTo>
                  <a:pt x="226219" y="835818"/>
                </a:lnTo>
                <a:lnTo>
                  <a:pt x="230981" y="942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766A671-FDB8-4506-860D-D52FD7540217}"/>
              </a:ext>
            </a:extLst>
          </p:cNvPr>
          <p:cNvSpPr/>
          <p:nvPr/>
        </p:nvSpPr>
        <p:spPr>
          <a:xfrm>
            <a:off x="4637088" y="2801938"/>
            <a:ext cx="2038350" cy="427037"/>
          </a:xfrm>
          <a:custGeom>
            <a:avLst/>
            <a:gdLst>
              <a:gd name="connsiteX0" fmla="*/ 1454944 w 2038350"/>
              <a:gd name="connsiteY0" fmla="*/ 250032 h 426244"/>
              <a:gd name="connsiteX1" fmla="*/ 1331119 w 2038350"/>
              <a:gd name="connsiteY1" fmla="*/ 252413 h 426244"/>
              <a:gd name="connsiteX2" fmla="*/ 1238250 w 2038350"/>
              <a:gd name="connsiteY2" fmla="*/ 257175 h 426244"/>
              <a:gd name="connsiteX3" fmla="*/ 1164431 w 2038350"/>
              <a:gd name="connsiteY3" fmla="*/ 261938 h 426244"/>
              <a:gd name="connsiteX4" fmla="*/ 1076325 w 2038350"/>
              <a:gd name="connsiteY4" fmla="*/ 269082 h 426244"/>
              <a:gd name="connsiteX5" fmla="*/ 1012031 w 2038350"/>
              <a:gd name="connsiteY5" fmla="*/ 276225 h 426244"/>
              <a:gd name="connsiteX6" fmla="*/ 954881 w 2038350"/>
              <a:gd name="connsiteY6" fmla="*/ 283369 h 426244"/>
              <a:gd name="connsiteX7" fmla="*/ 878681 w 2038350"/>
              <a:gd name="connsiteY7" fmla="*/ 297657 h 426244"/>
              <a:gd name="connsiteX8" fmla="*/ 792956 w 2038350"/>
              <a:gd name="connsiteY8" fmla="*/ 314325 h 426244"/>
              <a:gd name="connsiteX9" fmla="*/ 671512 w 2038350"/>
              <a:gd name="connsiteY9" fmla="*/ 340519 h 426244"/>
              <a:gd name="connsiteX10" fmla="*/ 585787 w 2038350"/>
              <a:gd name="connsiteY10" fmla="*/ 359569 h 426244"/>
              <a:gd name="connsiteX11" fmla="*/ 500062 w 2038350"/>
              <a:gd name="connsiteY11" fmla="*/ 383382 h 426244"/>
              <a:gd name="connsiteX12" fmla="*/ 416719 w 2038350"/>
              <a:gd name="connsiteY12" fmla="*/ 409575 h 426244"/>
              <a:gd name="connsiteX13" fmla="*/ 376237 w 2038350"/>
              <a:gd name="connsiteY13" fmla="*/ 426244 h 426244"/>
              <a:gd name="connsiteX14" fmla="*/ 354806 w 2038350"/>
              <a:gd name="connsiteY14" fmla="*/ 426244 h 426244"/>
              <a:gd name="connsiteX15" fmla="*/ 328612 w 2038350"/>
              <a:gd name="connsiteY15" fmla="*/ 421482 h 426244"/>
              <a:gd name="connsiteX16" fmla="*/ 300037 w 2038350"/>
              <a:gd name="connsiteY16" fmla="*/ 414338 h 426244"/>
              <a:gd name="connsiteX17" fmla="*/ 266700 w 2038350"/>
              <a:gd name="connsiteY17" fmla="*/ 397669 h 426244"/>
              <a:gd name="connsiteX18" fmla="*/ 230981 w 2038350"/>
              <a:gd name="connsiteY18" fmla="*/ 378619 h 426244"/>
              <a:gd name="connsiteX19" fmla="*/ 197644 w 2038350"/>
              <a:gd name="connsiteY19" fmla="*/ 354807 h 426244"/>
              <a:gd name="connsiteX20" fmla="*/ 159544 w 2038350"/>
              <a:gd name="connsiteY20" fmla="*/ 319088 h 426244"/>
              <a:gd name="connsiteX21" fmla="*/ 130969 w 2038350"/>
              <a:gd name="connsiteY21" fmla="*/ 290513 h 426244"/>
              <a:gd name="connsiteX22" fmla="*/ 90487 w 2038350"/>
              <a:gd name="connsiteY22" fmla="*/ 245269 h 426244"/>
              <a:gd name="connsiteX23" fmla="*/ 52387 w 2038350"/>
              <a:gd name="connsiteY23" fmla="*/ 195263 h 426244"/>
              <a:gd name="connsiteX24" fmla="*/ 4762 w 2038350"/>
              <a:gd name="connsiteY24" fmla="*/ 126207 h 426244"/>
              <a:gd name="connsiteX25" fmla="*/ 0 w 2038350"/>
              <a:gd name="connsiteY25" fmla="*/ 111919 h 426244"/>
              <a:gd name="connsiteX26" fmla="*/ 4762 w 2038350"/>
              <a:gd name="connsiteY26" fmla="*/ 100013 h 426244"/>
              <a:gd name="connsiteX27" fmla="*/ 16669 w 2038350"/>
              <a:gd name="connsiteY27" fmla="*/ 92869 h 426244"/>
              <a:gd name="connsiteX28" fmla="*/ 33337 w 2038350"/>
              <a:gd name="connsiteY28" fmla="*/ 90488 h 426244"/>
              <a:gd name="connsiteX29" fmla="*/ 54769 w 2038350"/>
              <a:gd name="connsiteY29" fmla="*/ 97632 h 426244"/>
              <a:gd name="connsiteX30" fmla="*/ 100012 w 2038350"/>
              <a:gd name="connsiteY30" fmla="*/ 119063 h 426244"/>
              <a:gd name="connsiteX31" fmla="*/ 138112 w 2038350"/>
              <a:gd name="connsiteY31" fmla="*/ 135732 h 426244"/>
              <a:gd name="connsiteX32" fmla="*/ 188119 w 2038350"/>
              <a:gd name="connsiteY32" fmla="*/ 152400 h 426244"/>
              <a:gd name="connsiteX33" fmla="*/ 238125 w 2038350"/>
              <a:gd name="connsiteY33" fmla="*/ 164307 h 426244"/>
              <a:gd name="connsiteX34" fmla="*/ 292894 w 2038350"/>
              <a:gd name="connsiteY34" fmla="*/ 173832 h 426244"/>
              <a:gd name="connsiteX35" fmla="*/ 359569 w 2038350"/>
              <a:gd name="connsiteY35" fmla="*/ 180975 h 426244"/>
              <a:gd name="connsiteX36" fmla="*/ 390525 w 2038350"/>
              <a:gd name="connsiteY36" fmla="*/ 180975 h 426244"/>
              <a:gd name="connsiteX37" fmla="*/ 504825 w 2038350"/>
              <a:gd name="connsiteY37" fmla="*/ 164307 h 426244"/>
              <a:gd name="connsiteX38" fmla="*/ 721519 w 2038350"/>
              <a:gd name="connsiteY38" fmla="*/ 135732 h 426244"/>
              <a:gd name="connsiteX39" fmla="*/ 909637 w 2038350"/>
              <a:gd name="connsiteY39" fmla="*/ 111919 h 426244"/>
              <a:gd name="connsiteX40" fmla="*/ 1097756 w 2038350"/>
              <a:gd name="connsiteY40" fmla="*/ 90488 h 426244"/>
              <a:gd name="connsiteX41" fmla="*/ 1202531 w 2038350"/>
              <a:gd name="connsiteY41" fmla="*/ 83344 h 426244"/>
              <a:gd name="connsiteX42" fmla="*/ 1295400 w 2038350"/>
              <a:gd name="connsiteY42" fmla="*/ 73819 h 426244"/>
              <a:gd name="connsiteX43" fmla="*/ 1371600 w 2038350"/>
              <a:gd name="connsiteY43" fmla="*/ 64294 h 426244"/>
              <a:gd name="connsiteX44" fmla="*/ 1421606 w 2038350"/>
              <a:gd name="connsiteY44" fmla="*/ 54769 h 426244"/>
              <a:gd name="connsiteX45" fmla="*/ 1471612 w 2038350"/>
              <a:gd name="connsiteY45" fmla="*/ 42863 h 426244"/>
              <a:gd name="connsiteX46" fmla="*/ 1521619 w 2038350"/>
              <a:gd name="connsiteY46" fmla="*/ 28575 h 426244"/>
              <a:gd name="connsiteX47" fmla="*/ 1564481 w 2038350"/>
              <a:gd name="connsiteY47" fmla="*/ 9525 h 426244"/>
              <a:gd name="connsiteX48" fmla="*/ 1578769 w 2038350"/>
              <a:gd name="connsiteY48" fmla="*/ 2382 h 426244"/>
              <a:gd name="connsiteX49" fmla="*/ 1621631 w 2038350"/>
              <a:gd name="connsiteY49" fmla="*/ 0 h 426244"/>
              <a:gd name="connsiteX50" fmla="*/ 1681162 w 2038350"/>
              <a:gd name="connsiteY50" fmla="*/ 4763 h 426244"/>
              <a:gd name="connsiteX51" fmla="*/ 1764506 w 2038350"/>
              <a:gd name="connsiteY51" fmla="*/ 16669 h 426244"/>
              <a:gd name="connsiteX52" fmla="*/ 1833562 w 2038350"/>
              <a:gd name="connsiteY52" fmla="*/ 33338 h 426244"/>
              <a:gd name="connsiteX53" fmla="*/ 1909762 w 2038350"/>
              <a:gd name="connsiteY53" fmla="*/ 59532 h 426244"/>
              <a:gd name="connsiteX54" fmla="*/ 1981200 w 2038350"/>
              <a:gd name="connsiteY54" fmla="*/ 95250 h 426244"/>
              <a:gd name="connsiteX55" fmla="*/ 2007394 w 2038350"/>
              <a:gd name="connsiteY55" fmla="*/ 114300 h 426244"/>
              <a:gd name="connsiteX56" fmla="*/ 2021681 w 2038350"/>
              <a:gd name="connsiteY56" fmla="*/ 133350 h 426244"/>
              <a:gd name="connsiteX57" fmla="*/ 2033587 w 2038350"/>
              <a:gd name="connsiteY57" fmla="*/ 157163 h 426244"/>
              <a:gd name="connsiteX58" fmla="*/ 2038350 w 2038350"/>
              <a:gd name="connsiteY58" fmla="*/ 178594 h 426244"/>
              <a:gd name="connsiteX59" fmla="*/ 2038350 w 2038350"/>
              <a:gd name="connsiteY59" fmla="*/ 195263 h 426244"/>
              <a:gd name="connsiteX60" fmla="*/ 2031206 w 2038350"/>
              <a:gd name="connsiteY60" fmla="*/ 214313 h 426244"/>
              <a:gd name="connsiteX61" fmla="*/ 2016919 w 2038350"/>
              <a:gd name="connsiteY61" fmla="*/ 228600 h 426244"/>
              <a:gd name="connsiteX62" fmla="*/ 2000250 w 2038350"/>
              <a:gd name="connsiteY62" fmla="*/ 240507 h 426244"/>
              <a:gd name="connsiteX63" fmla="*/ 1957387 w 2038350"/>
              <a:gd name="connsiteY63" fmla="*/ 247650 h 426244"/>
              <a:gd name="connsiteX64" fmla="*/ 1890712 w 2038350"/>
              <a:gd name="connsiteY64" fmla="*/ 247650 h 426244"/>
              <a:gd name="connsiteX65" fmla="*/ 1747837 w 2038350"/>
              <a:gd name="connsiteY65" fmla="*/ 247650 h 426244"/>
              <a:gd name="connsiteX66" fmla="*/ 1569244 w 2038350"/>
              <a:gd name="connsiteY66" fmla="*/ 247650 h 426244"/>
              <a:gd name="connsiteX67" fmla="*/ 1454944 w 2038350"/>
              <a:gd name="connsiteY67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38350" h="426244">
                <a:moveTo>
                  <a:pt x="1454944" y="250032"/>
                </a:moveTo>
                <a:lnTo>
                  <a:pt x="1331119" y="252413"/>
                </a:lnTo>
                <a:lnTo>
                  <a:pt x="1238250" y="257175"/>
                </a:lnTo>
                <a:lnTo>
                  <a:pt x="1164431" y="261938"/>
                </a:lnTo>
                <a:lnTo>
                  <a:pt x="1076325" y="269082"/>
                </a:lnTo>
                <a:lnTo>
                  <a:pt x="1012031" y="276225"/>
                </a:lnTo>
                <a:lnTo>
                  <a:pt x="954881" y="283369"/>
                </a:lnTo>
                <a:lnTo>
                  <a:pt x="878681" y="297657"/>
                </a:lnTo>
                <a:lnTo>
                  <a:pt x="792956" y="314325"/>
                </a:lnTo>
                <a:lnTo>
                  <a:pt x="671512" y="340519"/>
                </a:lnTo>
                <a:lnTo>
                  <a:pt x="585787" y="359569"/>
                </a:lnTo>
                <a:lnTo>
                  <a:pt x="500062" y="383382"/>
                </a:lnTo>
                <a:lnTo>
                  <a:pt x="416719" y="409575"/>
                </a:lnTo>
                <a:lnTo>
                  <a:pt x="376237" y="426244"/>
                </a:lnTo>
                <a:lnTo>
                  <a:pt x="354806" y="426244"/>
                </a:lnTo>
                <a:lnTo>
                  <a:pt x="328612" y="421482"/>
                </a:lnTo>
                <a:lnTo>
                  <a:pt x="300037" y="414338"/>
                </a:lnTo>
                <a:lnTo>
                  <a:pt x="266700" y="397669"/>
                </a:lnTo>
                <a:lnTo>
                  <a:pt x="230981" y="378619"/>
                </a:lnTo>
                <a:lnTo>
                  <a:pt x="197644" y="354807"/>
                </a:lnTo>
                <a:lnTo>
                  <a:pt x="159544" y="319088"/>
                </a:lnTo>
                <a:lnTo>
                  <a:pt x="130969" y="290513"/>
                </a:lnTo>
                <a:lnTo>
                  <a:pt x="90487" y="245269"/>
                </a:lnTo>
                <a:lnTo>
                  <a:pt x="52387" y="195263"/>
                </a:lnTo>
                <a:lnTo>
                  <a:pt x="4762" y="126207"/>
                </a:lnTo>
                <a:lnTo>
                  <a:pt x="0" y="111919"/>
                </a:lnTo>
                <a:lnTo>
                  <a:pt x="4762" y="100013"/>
                </a:lnTo>
                <a:lnTo>
                  <a:pt x="16669" y="92869"/>
                </a:lnTo>
                <a:lnTo>
                  <a:pt x="33337" y="90488"/>
                </a:lnTo>
                <a:lnTo>
                  <a:pt x="54769" y="97632"/>
                </a:lnTo>
                <a:lnTo>
                  <a:pt x="100012" y="119063"/>
                </a:lnTo>
                <a:lnTo>
                  <a:pt x="138112" y="135732"/>
                </a:lnTo>
                <a:lnTo>
                  <a:pt x="188119" y="152400"/>
                </a:lnTo>
                <a:lnTo>
                  <a:pt x="238125" y="164307"/>
                </a:lnTo>
                <a:lnTo>
                  <a:pt x="292894" y="173832"/>
                </a:lnTo>
                <a:lnTo>
                  <a:pt x="359569" y="180975"/>
                </a:lnTo>
                <a:lnTo>
                  <a:pt x="390525" y="180975"/>
                </a:lnTo>
                <a:lnTo>
                  <a:pt x="504825" y="164307"/>
                </a:lnTo>
                <a:lnTo>
                  <a:pt x="721519" y="135732"/>
                </a:lnTo>
                <a:lnTo>
                  <a:pt x="909637" y="111919"/>
                </a:lnTo>
                <a:lnTo>
                  <a:pt x="1097756" y="90488"/>
                </a:lnTo>
                <a:lnTo>
                  <a:pt x="1202531" y="83344"/>
                </a:lnTo>
                <a:lnTo>
                  <a:pt x="1295400" y="73819"/>
                </a:lnTo>
                <a:lnTo>
                  <a:pt x="1371600" y="64294"/>
                </a:lnTo>
                <a:lnTo>
                  <a:pt x="1421606" y="54769"/>
                </a:lnTo>
                <a:lnTo>
                  <a:pt x="1471612" y="42863"/>
                </a:lnTo>
                <a:lnTo>
                  <a:pt x="1521619" y="28575"/>
                </a:lnTo>
                <a:lnTo>
                  <a:pt x="1564481" y="9525"/>
                </a:lnTo>
                <a:lnTo>
                  <a:pt x="1578769" y="2382"/>
                </a:lnTo>
                <a:lnTo>
                  <a:pt x="1621631" y="0"/>
                </a:lnTo>
                <a:lnTo>
                  <a:pt x="1681162" y="4763"/>
                </a:lnTo>
                <a:lnTo>
                  <a:pt x="1764506" y="16669"/>
                </a:lnTo>
                <a:lnTo>
                  <a:pt x="1833562" y="33338"/>
                </a:lnTo>
                <a:lnTo>
                  <a:pt x="1909762" y="59532"/>
                </a:lnTo>
                <a:lnTo>
                  <a:pt x="1981200" y="95250"/>
                </a:lnTo>
                <a:lnTo>
                  <a:pt x="2007394" y="114300"/>
                </a:lnTo>
                <a:lnTo>
                  <a:pt x="2021681" y="133350"/>
                </a:lnTo>
                <a:lnTo>
                  <a:pt x="2033587" y="157163"/>
                </a:lnTo>
                <a:lnTo>
                  <a:pt x="2038350" y="178594"/>
                </a:lnTo>
                <a:lnTo>
                  <a:pt x="2038350" y="195263"/>
                </a:lnTo>
                <a:lnTo>
                  <a:pt x="2031206" y="214313"/>
                </a:lnTo>
                <a:lnTo>
                  <a:pt x="2016919" y="228600"/>
                </a:lnTo>
                <a:lnTo>
                  <a:pt x="2000250" y="240507"/>
                </a:lnTo>
                <a:lnTo>
                  <a:pt x="1957387" y="247650"/>
                </a:lnTo>
                <a:lnTo>
                  <a:pt x="1890712" y="247650"/>
                </a:lnTo>
                <a:lnTo>
                  <a:pt x="1747837" y="247650"/>
                </a:lnTo>
                <a:lnTo>
                  <a:pt x="1569244" y="247650"/>
                </a:lnTo>
                <a:lnTo>
                  <a:pt x="1454944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02634F-1AF9-4BD8-92AB-8B9CD1CBBA9D}"/>
              </a:ext>
            </a:extLst>
          </p:cNvPr>
          <p:cNvSpPr/>
          <p:nvPr/>
        </p:nvSpPr>
        <p:spPr>
          <a:xfrm>
            <a:off x="4376738" y="3195638"/>
            <a:ext cx="482600" cy="762000"/>
          </a:xfrm>
          <a:custGeom>
            <a:avLst/>
            <a:gdLst>
              <a:gd name="connsiteX0" fmla="*/ 145256 w 483393"/>
              <a:gd name="connsiteY0" fmla="*/ 454818 h 762000"/>
              <a:gd name="connsiteX1" fmla="*/ 142875 w 483393"/>
              <a:gd name="connsiteY1" fmla="*/ 321468 h 762000"/>
              <a:gd name="connsiteX2" fmla="*/ 140493 w 483393"/>
              <a:gd name="connsiteY2" fmla="*/ 285750 h 762000"/>
              <a:gd name="connsiteX3" fmla="*/ 138112 w 483393"/>
              <a:gd name="connsiteY3" fmla="*/ 257175 h 762000"/>
              <a:gd name="connsiteX4" fmla="*/ 133350 w 483393"/>
              <a:gd name="connsiteY4" fmla="*/ 221456 h 762000"/>
              <a:gd name="connsiteX5" fmla="*/ 126206 w 483393"/>
              <a:gd name="connsiteY5" fmla="*/ 195262 h 762000"/>
              <a:gd name="connsiteX6" fmla="*/ 104775 w 483393"/>
              <a:gd name="connsiteY6" fmla="*/ 161925 h 762000"/>
              <a:gd name="connsiteX7" fmla="*/ 80962 w 483393"/>
              <a:gd name="connsiteY7" fmla="*/ 126206 h 762000"/>
              <a:gd name="connsiteX8" fmla="*/ 59531 w 483393"/>
              <a:gd name="connsiteY8" fmla="*/ 97631 h 762000"/>
              <a:gd name="connsiteX9" fmla="*/ 35718 w 483393"/>
              <a:gd name="connsiteY9" fmla="*/ 73818 h 762000"/>
              <a:gd name="connsiteX10" fmla="*/ 21431 w 483393"/>
              <a:gd name="connsiteY10" fmla="*/ 61912 h 762000"/>
              <a:gd name="connsiteX11" fmla="*/ 9525 w 483393"/>
              <a:gd name="connsiteY11" fmla="*/ 50006 h 762000"/>
              <a:gd name="connsiteX12" fmla="*/ 0 w 483393"/>
              <a:gd name="connsiteY12" fmla="*/ 26193 h 762000"/>
              <a:gd name="connsiteX13" fmla="*/ 0 w 483393"/>
              <a:gd name="connsiteY13" fmla="*/ 7143 h 762000"/>
              <a:gd name="connsiteX14" fmla="*/ 2381 w 483393"/>
              <a:gd name="connsiteY14" fmla="*/ 2381 h 762000"/>
              <a:gd name="connsiteX15" fmla="*/ 9525 w 483393"/>
              <a:gd name="connsiteY15" fmla="*/ 0 h 762000"/>
              <a:gd name="connsiteX16" fmla="*/ 30956 w 483393"/>
              <a:gd name="connsiteY16" fmla="*/ 0 h 762000"/>
              <a:gd name="connsiteX17" fmla="*/ 97631 w 483393"/>
              <a:gd name="connsiteY17" fmla="*/ 28575 h 762000"/>
              <a:gd name="connsiteX18" fmla="*/ 245268 w 483393"/>
              <a:gd name="connsiteY18" fmla="*/ 92868 h 762000"/>
              <a:gd name="connsiteX19" fmla="*/ 347662 w 483393"/>
              <a:gd name="connsiteY19" fmla="*/ 145256 h 762000"/>
              <a:gd name="connsiteX20" fmla="*/ 400050 w 483393"/>
              <a:gd name="connsiteY20" fmla="*/ 180975 h 762000"/>
              <a:gd name="connsiteX21" fmla="*/ 433387 w 483393"/>
              <a:gd name="connsiteY21" fmla="*/ 204787 h 762000"/>
              <a:gd name="connsiteX22" fmla="*/ 454818 w 483393"/>
              <a:gd name="connsiteY22" fmla="*/ 226218 h 762000"/>
              <a:gd name="connsiteX23" fmla="*/ 471487 w 483393"/>
              <a:gd name="connsiteY23" fmla="*/ 252412 h 762000"/>
              <a:gd name="connsiteX24" fmla="*/ 481012 w 483393"/>
              <a:gd name="connsiteY24" fmla="*/ 278606 h 762000"/>
              <a:gd name="connsiteX25" fmla="*/ 483393 w 483393"/>
              <a:gd name="connsiteY25" fmla="*/ 300037 h 762000"/>
              <a:gd name="connsiteX26" fmla="*/ 478631 w 483393"/>
              <a:gd name="connsiteY26" fmla="*/ 316706 h 762000"/>
              <a:gd name="connsiteX27" fmla="*/ 469106 w 483393"/>
              <a:gd name="connsiteY27" fmla="*/ 330993 h 762000"/>
              <a:gd name="connsiteX28" fmla="*/ 452437 w 483393"/>
              <a:gd name="connsiteY28" fmla="*/ 345281 h 762000"/>
              <a:gd name="connsiteX29" fmla="*/ 433387 w 483393"/>
              <a:gd name="connsiteY29" fmla="*/ 357187 h 762000"/>
              <a:gd name="connsiteX30" fmla="*/ 414337 w 483393"/>
              <a:gd name="connsiteY30" fmla="*/ 366712 h 762000"/>
              <a:gd name="connsiteX31" fmla="*/ 400050 w 483393"/>
              <a:gd name="connsiteY31" fmla="*/ 383381 h 762000"/>
              <a:gd name="connsiteX32" fmla="*/ 381000 w 483393"/>
              <a:gd name="connsiteY32" fmla="*/ 431006 h 762000"/>
              <a:gd name="connsiteX33" fmla="*/ 369093 w 483393"/>
              <a:gd name="connsiteY33" fmla="*/ 466725 h 762000"/>
              <a:gd name="connsiteX34" fmla="*/ 366712 w 483393"/>
              <a:gd name="connsiteY34" fmla="*/ 516731 h 762000"/>
              <a:gd name="connsiteX35" fmla="*/ 371475 w 483393"/>
              <a:gd name="connsiteY35" fmla="*/ 735806 h 762000"/>
              <a:gd name="connsiteX36" fmla="*/ 142875 w 483393"/>
              <a:gd name="connsiteY36" fmla="*/ 762000 h 762000"/>
              <a:gd name="connsiteX37" fmla="*/ 145256 w 483393"/>
              <a:gd name="connsiteY37" fmla="*/ 454818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762000">
                <a:moveTo>
                  <a:pt x="145256" y="454818"/>
                </a:moveTo>
                <a:cubicBezTo>
                  <a:pt x="144462" y="410368"/>
                  <a:pt x="143669" y="365918"/>
                  <a:pt x="142875" y="321468"/>
                </a:cubicBezTo>
                <a:lnTo>
                  <a:pt x="140493" y="285750"/>
                </a:lnTo>
                <a:lnTo>
                  <a:pt x="138112" y="257175"/>
                </a:lnTo>
                <a:lnTo>
                  <a:pt x="133350" y="221456"/>
                </a:lnTo>
                <a:lnTo>
                  <a:pt x="126206" y="195262"/>
                </a:lnTo>
                <a:lnTo>
                  <a:pt x="104775" y="161925"/>
                </a:lnTo>
                <a:lnTo>
                  <a:pt x="80962" y="126206"/>
                </a:lnTo>
                <a:lnTo>
                  <a:pt x="59531" y="97631"/>
                </a:lnTo>
                <a:lnTo>
                  <a:pt x="35718" y="73818"/>
                </a:lnTo>
                <a:lnTo>
                  <a:pt x="21431" y="61912"/>
                </a:lnTo>
                <a:lnTo>
                  <a:pt x="9525" y="50006"/>
                </a:lnTo>
                <a:lnTo>
                  <a:pt x="0" y="26193"/>
                </a:lnTo>
                <a:lnTo>
                  <a:pt x="0" y="7143"/>
                </a:lnTo>
                <a:lnTo>
                  <a:pt x="2381" y="2381"/>
                </a:lnTo>
                <a:lnTo>
                  <a:pt x="9525" y="0"/>
                </a:lnTo>
                <a:lnTo>
                  <a:pt x="30956" y="0"/>
                </a:lnTo>
                <a:lnTo>
                  <a:pt x="97631" y="28575"/>
                </a:lnTo>
                <a:lnTo>
                  <a:pt x="245268" y="92868"/>
                </a:lnTo>
                <a:lnTo>
                  <a:pt x="347662" y="145256"/>
                </a:lnTo>
                <a:lnTo>
                  <a:pt x="400050" y="180975"/>
                </a:lnTo>
                <a:lnTo>
                  <a:pt x="433387" y="204787"/>
                </a:lnTo>
                <a:lnTo>
                  <a:pt x="454818" y="226218"/>
                </a:lnTo>
                <a:lnTo>
                  <a:pt x="471487" y="252412"/>
                </a:lnTo>
                <a:lnTo>
                  <a:pt x="481012" y="278606"/>
                </a:lnTo>
                <a:lnTo>
                  <a:pt x="483393" y="300037"/>
                </a:lnTo>
                <a:lnTo>
                  <a:pt x="478631" y="316706"/>
                </a:lnTo>
                <a:lnTo>
                  <a:pt x="469106" y="330993"/>
                </a:lnTo>
                <a:lnTo>
                  <a:pt x="452437" y="345281"/>
                </a:lnTo>
                <a:lnTo>
                  <a:pt x="433387" y="357187"/>
                </a:lnTo>
                <a:lnTo>
                  <a:pt x="414337" y="366712"/>
                </a:lnTo>
                <a:lnTo>
                  <a:pt x="400050" y="383381"/>
                </a:lnTo>
                <a:lnTo>
                  <a:pt x="381000" y="431006"/>
                </a:lnTo>
                <a:lnTo>
                  <a:pt x="369093" y="466725"/>
                </a:lnTo>
                <a:lnTo>
                  <a:pt x="366712" y="516731"/>
                </a:lnTo>
                <a:lnTo>
                  <a:pt x="371475" y="735806"/>
                </a:lnTo>
                <a:lnTo>
                  <a:pt x="142875" y="762000"/>
                </a:lnTo>
                <a:cubicBezTo>
                  <a:pt x="143669" y="672306"/>
                  <a:pt x="144462" y="582612"/>
                  <a:pt x="145256" y="4548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464DC7E-364B-4F63-8FCB-89ADB9112E70}"/>
              </a:ext>
            </a:extLst>
          </p:cNvPr>
          <p:cNvSpPr/>
          <p:nvPr/>
        </p:nvSpPr>
        <p:spPr>
          <a:xfrm>
            <a:off x="2746375" y="3608388"/>
            <a:ext cx="4122738" cy="701675"/>
          </a:xfrm>
          <a:custGeom>
            <a:avLst/>
            <a:gdLst>
              <a:gd name="connsiteX0" fmla="*/ 2856253 w 4123113"/>
              <a:gd name="connsiteY0" fmla="*/ 142979 h 701594"/>
              <a:gd name="connsiteX1" fmla="*/ 2603546 w 4123113"/>
              <a:gd name="connsiteY1" fmla="*/ 172904 h 701594"/>
              <a:gd name="connsiteX2" fmla="*/ 2347514 w 4123113"/>
              <a:gd name="connsiteY2" fmla="*/ 202830 h 701594"/>
              <a:gd name="connsiteX3" fmla="*/ 2121408 w 4123113"/>
              <a:gd name="connsiteY3" fmla="*/ 229431 h 701594"/>
              <a:gd name="connsiteX4" fmla="*/ 1978429 w 4123113"/>
              <a:gd name="connsiteY4" fmla="*/ 246056 h 701594"/>
              <a:gd name="connsiteX5" fmla="*/ 1778924 w 4123113"/>
              <a:gd name="connsiteY5" fmla="*/ 289283 h 701594"/>
              <a:gd name="connsiteX6" fmla="*/ 1463040 w 4123113"/>
              <a:gd name="connsiteY6" fmla="*/ 329184 h 701594"/>
              <a:gd name="connsiteX7" fmla="*/ 1197033 w 4123113"/>
              <a:gd name="connsiteY7" fmla="*/ 362435 h 701594"/>
              <a:gd name="connsiteX8" fmla="*/ 917725 w 4123113"/>
              <a:gd name="connsiteY8" fmla="*/ 399011 h 701594"/>
              <a:gd name="connsiteX9" fmla="*/ 661693 w 4123113"/>
              <a:gd name="connsiteY9" fmla="*/ 432261 h 701594"/>
              <a:gd name="connsiteX10" fmla="*/ 575241 w 4123113"/>
              <a:gd name="connsiteY10" fmla="*/ 442237 h 701594"/>
              <a:gd name="connsiteX11" fmla="*/ 485463 w 4123113"/>
              <a:gd name="connsiteY11" fmla="*/ 445562 h 701594"/>
              <a:gd name="connsiteX12" fmla="*/ 382386 w 4123113"/>
              <a:gd name="connsiteY12" fmla="*/ 445562 h 701594"/>
              <a:gd name="connsiteX13" fmla="*/ 325859 w 4123113"/>
              <a:gd name="connsiteY13" fmla="*/ 438912 h 701594"/>
              <a:gd name="connsiteX14" fmla="*/ 289283 w 4123113"/>
              <a:gd name="connsiteY14" fmla="*/ 432261 h 701594"/>
              <a:gd name="connsiteX15" fmla="*/ 222781 w 4123113"/>
              <a:gd name="connsiteY15" fmla="*/ 408986 h 701594"/>
              <a:gd name="connsiteX16" fmla="*/ 169580 w 4123113"/>
              <a:gd name="connsiteY16" fmla="*/ 382385 h 701594"/>
              <a:gd name="connsiteX17" fmla="*/ 106403 w 4123113"/>
              <a:gd name="connsiteY17" fmla="*/ 345809 h 701594"/>
              <a:gd name="connsiteX18" fmla="*/ 63177 w 4123113"/>
              <a:gd name="connsiteY18" fmla="*/ 315883 h 701594"/>
              <a:gd name="connsiteX19" fmla="*/ 26601 w 4123113"/>
              <a:gd name="connsiteY19" fmla="*/ 295933 h 701594"/>
              <a:gd name="connsiteX20" fmla="*/ 13300 w 4123113"/>
              <a:gd name="connsiteY20" fmla="*/ 295933 h 701594"/>
              <a:gd name="connsiteX21" fmla="*/ 6650 w 4123113"/>
              <a:gd name="connsiteY21" fmla="*/ 299258 h 701594"/>
              <a:gd name="connsiteX22" fmla="*/ 0 w 4123113"/>
              <a:gd name="connsiteY22" fmla="*/ 325859 h 701594"/>
              <a:gd name="connsiteX23" fmla="*/ 6650 w 4123113"/>
              <a:gd name="connsiteY23" fmla="*/ 365760 h 701594"/>
              <a:gd name="connsiteX24" fmla="*/ 26601 w 4123113"/>
              <a:gd name="connsiteY24" fmla="*/ 399011 h 701594"/>
              <a:gd name="connsiteX25" fmla="*/ 86452 w 4123113"/>
              <a:gd name="connsiteY25" fmla="*/ 468837 h 701594"/>
              <a:gd name="connsiteX26" fmla="*/ 152954 w 4123113"/>
              <a:gd name="connsiteY26" fmla="*/ 532014 h 701594"/>
              <a:gd name="connsiteX27" fmla="*/ 222781 w 4123113"/>
              <a:gd name="connsiteY27" fmla="*/ 595191 h 701594"/>
              <a:gd name="connsiteX28" fmla="*/ 285958 w 4123113"/>
              <a:gd name="connsiteY28" fmla="*/ 638417 h 701594"/>
              <a:gd name="connsiteX29" fmla="*/ 332509 w 4123113"/>
              <a:gd name="connsiteY29" fmla="*/ 671668 h 701594"/>
              <a:gd name="connsiteX30" fmla="*/ 372410 w 4123113"/>
              <a:gd name="connsiteY30" fmla="*/ 691619 h 701594"/>
              <a:gd name="connsiteX31" fmla="*/ 405661 w 4123113"/>
              <a:gd name="connsiteY31" fmla="*/ 698269 h 701594"/>
              <a:gd name="connsiteX32" fmla="*/ 442237 w 4123113"/>
              <a:gd name="connsiteY32" fmla="*/ 701594 h 701594"/>
              <a:gd name="connsiteX33" fmla="*/ 482138 w 4123113"/>
              <a:gd name="connsiteY33" fmla="*/ 701594 h 701594"/>
              <a:gd name="connsiteX34" fmla="*/ 528690 w 4123113"/>
              <a:gd name="connsiteY34" fmla="*/ 694944 h 701594"/>
              <a:gd name="connsiteX35" fmla="*/ 605167 w 4123113"/>
              <a:gd name="connsiteY35" fmla="*/ 674993 h 701594"/>
              <a:gd name="connsiteX36" fmla="*/ 678319 w 4123113"/>
              <a:gd name="connsiteY36" fmla="*/ 651717 h 701594"/>
              <a:gd name="connsiteX37" fmla="*/ 798022 w 4123113"/>
              <a:gd name="connsiteY37" fmla="*/ 621792 h 701594"/>
              <a:gd name="connsiteX38" fmla="*/ 990877 w 4123113"/>
              <a:gd name="connsiteY38" fmla="*/ 575240 h 701594"/>
              <a:gd name="connsiteX39" fmla="*/ 1110580 w 4123113"/>
              <a:gd name="connsiteY39" fmla="*/ 545315 h 701594"/>
              <a:gd name="connsiteX40" fmla="*/ 1270185 w 4123113"/>
              <a:gd name="connsiteY40" fmla="*/ 512064 h 701594"/>
              <a:gd name="connsiteX41" fmla="*/ 1393213 w 4123113"/>
              <a:gd name="connsiteY41" fmla="*/ 485463 h 701594"/>
              <a:gd name="connsiteX42" fmla="*/ 1652570 w 4123113"/>
              <a:gd name="connsiteY42" fmla="*/ 445562 h 701594"/>
              <a:gd name="connsiteX43" fmla="*/ 1938528 w 4123113"/>
              <a:gd name="connsiteY43" fmla="*/ 415636 h 701594"/>
              <a:gd name="connsiteX44" fmla="*/ 2281012 w 4123113"/>
              <a:gd name="connsiteY44" fmla="*/ 379060 h 701594"/>
              <a:gd name="connsiteX45" fmla="*/ 2663398 w 4123113"/>
              <a:gd name="connsiteY45" fmla="*/ 339159 h 701594"/>
              <a:gd name="connsiteX46" fmla="*/ 2819677 w 4123113"/>
              <a:gd name="connsiteY46" fmla="*/ 322533 h 701594"/>
              <a:gd name="connsiteX47" fmla="*/ 3022508 w 4123113"/>
              <a:gd name="connsiteY47" fmla="*/ 305908 h 701594"/>
              <a:gd name="connsiteX48" fmla="*/ 3185437 w 4123113"/>
              <a:gd name="connsiteY48" fmla="*/ 295933 h 701594"/>
              <a:gd name="connsiteX49" fmla="*/ 3361667 w 4123113"/>
              <a:gd name="connsiteY49" fmla="*/ 285957 h 701594"/>
              <a:gd name="connsiteX50" fmla="*/ 3567823 w 4123113"/>
              <a:gd name="connsiteY50" fmla="*/ 282632 h 701594"/>
              <a:gd name="connsiteX51" fmla="*/ 3807229 w 4123113"/>
              <a:gd name="connsiteY51" fmla="*/ 282632 h 701594"/>
              <a:gd name="connsiteX52" fmla="*/ 3980134 w 4123113"/>
              <a:gd name="connsiteY52" fmla="*/ 285957 h 701594"/>
              <a:gd name="connsiteX53" fmla="*/ 4026685 w 4123113"/>
              <a:gd name="connsiteY53" fmla="*/ 289283 h 701594"/>
              <a:gd name="connsiteX54" fmla="*/ 4063261 w 4123113"/>
              <a:gd name="connsiteY54" fmla="*/ 282632 h 701594"/>
              <a:gd name="connsiteX55" fmla="*/ 4093187 w 4123113"/>
              <a:gd name="connsiteY55" fmla="*/ 269332 h 701594"/>
              <a:gd name="connsiteX56" fmla="*/ 4113138 w 4123113"/>
              <a:gd name="connsiteY56" fmla="*/ 256032 h 701594"/>
              <a:gd name="connsiteX57" fmla="*/ 4123113 w 4123113"/>
              <a:gd name="connsiteY57" fmla="*/ 239406 h 701594"/>
              <a:gd name="connsiteX58" fmla="*/ 4123113 w 4123113"/>
              <a:gd name="connsiteY58" fmla="*/ 222781 h 701594"/>
              <a:gd name="connsiteX59" fmla="*/ 4116463 w 4123113"/>
              <a:gd name="connsiteY59" fmla="*/ 196180 h 701594"/>
              <a:gd name="connsiteX60" fmla="*/ 4093187 w 4123113"/>
              <a:gd name="connsiteY60" fmla="*/ 152954 h 701594"/>
              <a:gd name="connsiteX61" fmla="*/ 4079887 w 4123113"/>
              <a:gd name="connsiteY61" fmla="*/ 139653 h 701594"/>
              <a:gd name="connsiteX62" fmla="*/ 4066586 w 4123113"/>
              <a:gd name="connsiteY62" fmla="*/ 129678 h 701594"/>
              <a:gd name="connsiteX63" fmla="*/ 3980134 w 4123113"/>
              <a:gd name="connsiteY63" fmla="*/ 99752 h 701594"/>
              <a:gd name="connsiteX64" fmla="*/ 3860431 w 4123113"/>
              <a:gd name="connsiteY64" fmla="*/ 59851 h 701594"/>
              <a:gd name="connsiteX65" fmla="*/ 3724102 w 4123113"/>
              <a:gd name="connsiteY65" fmla="*/ 23275 h 701594"/>
              <a:gd name="connsiteX66" fmla="*/ 3604399 w 4123113"/>
              <a:gd name="connsiteY66" fmla="*/ 0 h 701594"/>
              <a:gd name="connsiteX67" fmla="*/ 3567823 w 4123113"/>
              <a:gd name="connsiteY67" fmla="*/ 6650 h 701594"/>
              <a:gd name="connsiteX68" fmla="*/ 3438144 w 4123113"/>
              <a:gd name="connsiteY68" fmla="*/ 46551 h 701594"/>
              <a:gd name="connsiteX69" fmla="*/ 3308466 w 4123113"/>
              <a:gd name="connsiteY69" fmla="*/ 89777 h 701594"/>
              <a:gd name="connsiteX70" fmla="*/ 3225338 w 4123113"/>
              <a:gd name="connsiteY70" fmla="*/ 99752 h 701594"/>
              <a:gd name="connsiteX71" fmla="*/ 2856253 w 4123113"/>
              <a:gd name="connsiteY71" fmla="*/ 142979 h 70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23113" h="701594">
                <a:moveTo>
                  <a:pt x="2856253" y="142979"/>
                </a:moveTo>
                <a:lnTo>
                  <a:pt x="2603546" y="172904"/>
                </a:lnTo>
                <a:lnTo>
                  <a:pt x="2347514" y="202830"/>
                </a:lnTo>
                <a:lnTo>
                  <a:pt x="2121408" y="229431"/>
                </a:lnTo>
                <a:lnTo>
                  <a:pt x="1978429" y="246056"/>
                </a:lnTo>
                <a:lnTo>
                  <a:pt x="1778924" y="289283"/>
                </a:lnTo>
                <a:lnTo>
                  <a:pt x="1463040" y="329184"/>
                </a:lnTo>
                <a:lnTo>
                  <a:pt x="1197033" y="362435"/>
                </a:lnTo>
                <a:lnTo>
                  <a:pt x="917725" y="399011"/>
                </a:lnTo>
                <a:lnTo>
                  <a:pt x="661693" y="432261"/>
                </a:lnTo>
                <a:lnTo>
                  <a:pt x="575241" y="442237"/>
                </a:lnTo>
                <a:lnTo>
                  <a:pt x="485463" y="445562"/>
                </a:lnTo>
                <a:lnTo>
                  <a:pt x="382386" y="445562"/>
                </a:lnTo>
                <a:lnTo>
                  <a:pt x="325859" y="438912"/>
                </a:lnTo>
                <a:lnTo>
                  <a:pt x="289283" y="432261"/>
                </a:lnTo>
                <a:lnTo>
                  <a:pt x="222781" y="408986"/>
                </a:lnTo>
                <a:lnTo>
                  <a:pt x="169580" y="382385"/>
                </a:lnTo>
                <a:lnTo>
                  <a:pt x="106403" y="345809"/>
                </a:lnTo>
                <a:lnTo>
                  <a:pt x="63177" y="315883"/>
                </a:lnTo>
                <a:lnTo>
                  <a:pt x="26601" y="295933"/>
                </a:lnTo>
                <a:lnTo>
                  <a:pt x="13300" y="295933"/>
                </a:lnTo>
                <a:lnTo>
                  <a:pt x="6650" y="299258"/>
                </a:lnTo>
                <a:lnTo>
                  <a:pt x="0" y="325859"/>
                </a:lnTo>
                <a:lnTo>
                  <a:pt x="6650" y="365760"/>
                </a:lnTo>
                <a:lnTo>
                  <a:pt x="26601" y="399011"/>
                </a:lnTo>
                <a:lnTo>
                  <a:pt x="86452" y="468837"/>
                </a:lnTo>
                <a:lnTo>
                  <a:pt x="152954" y="532014"/>
                </a:lnTo>
                <a:lnTo>
                  <a:pt x="222781" y="595191"/>
                </a:lnTo>
                <a:lnTo>
                  <a:pt x="285958" y="638417"/>
                </a:lnTo>
                <a:lnTo>
                  <a:pt x="332509" y="671668"/>
                </a:lnTo>
                <a:lnTo>
                  <a:pt x="372410" y="691619"/>
                </a:lnTo>
                <a:lnTo>
                  <a:pt x="405661" y="698269"/>
                </a:lnTo>
                <a:lnTo>
                  <a:pt x="442237" y="701594"/>
                </a:lnTo>
                <a:lnTo>
                  <a:pt x="482138" y="701594"/>
                </a:lnTo>
                <a:lnTo>
                  <a:pt x="528690" y="694944"/>
                </a:lnTo>
                <a:lnTo>
                  <a:pt x="605167" y="674993"/>
                </a:lnTo>
                <a:lnTo>
                  <a:pt x="678319" y="651717"/>
                </a:lnTo>
                <a:lnTo>
                  <a:pt x="798022" y="621792"/>
                </a:lnTo>
                <a:lnTo>
                  <a:pt x="990877" y="575240"/>
                </a:lnTo>
                <a:lnTo>
                  <a:pt x="1110580" y="545315"/>
                </a:lnTo>
                <a:lnTo>
                  <a:pt x="1270185" y="512064"/>
                </a:lnTo>
                <a:lnTo>
                  <a:pt x="1393213" y="485463"/>
                </a:lnTo>
                <a:lnTo>
                  <a:pt x="1652570" y="445562"/>
                </a:lnTo>
                <a:lnTo>
                  <a:pt x="1938528" y="415636"/>
                </a:lnTo>
                <a:lnTo>
                  <a:pt x="2281012" y="379060"/>
                </a:lnTo>
                <a:lnTo>
                  <a:pt x="2663398" y="339159"/>
                </a:lnTo>
                <a:lnTo>
                  <a:pt x="2819677" y="322533"/>
                </a:lnTo>
                <a:lnTo>
                  <a:pt x="3022508" y="305908"/>
                </a:lnTo>
                <a:lnTo>
                  <a:pt x="3185437" y="295933"/>
                </a:lnTo>
                <a:lnTo>
                  <a:pt x="3361667" y="285957"/>
                </a:lnTo>
                <a:lnTo>
                  <a:pt x="3567823" y="282632"/>
                </a:lnTo>
                <a:lnTo>
                  <a:pt x="3807229" y="282632"/>
                </a:lnTo>
                <a:lnTo>
                  <a:pt x="3980134" y="285957"/>
                </a:lnTo>
                <a:lnTo>
                  <a:pt x="4026685" y="289283"/>
                </a:lnTo>
                <a:lnTo>
                  <a:pt x="4063261" y="282632"/>
                </a:lnTo>
                <a:lnTo>
                  <a:pt x="4093187" y="269332"/>
                </a:lnTo>
                <a:lnTo>
                  <a:pt x="4113138" y="256032"/>
                </a:lnTo>
                <a:lnTo>
                  <a:pt x="4123113" y="239406"/>
                </a:lnTo>
                <a:lnTo>
                  <a:pt x="4123113" y="222781"/>
                </a:lnTo>
                <a:lnTo>
                  <a:pt x="4116463" y="196180"/>
                </a:lnTo>
                <a:lnTo>
                  <a:pt x="4093187" y="152954"/>
                </a:lnTo>
                <a:lnTo>
                  <a:pt x="4079887" y="139653"/>
                </a:lnTo>
                <a:lnTo>
                  <a:pt x="4066586" y="129678"/>
                </a:lnTo>
                <a:lnTo>
                  <a:pt x="3980134" y="99752"/>
                </a:lnTo>
                <a:lnTo>
                  <a:pt x="3860431" y="59851"/>
                </a:lnTo>
                <a:lnTo>
                  <a:pt x="3724102" y="23275"/>
                </a:lnTo>
                <a:lnTo>
                  <a:pt x="3604399" y="0"/>
                </a:lnTo>
                <a:lnTo>
                  <a:pt x="3567823" y="6650"/>
                </a:lnTo>
                <a:lnTo>
                  <a:pt x="3438144" y="46551"/>
                </a:lnTo>
                <a:lnTo>
                  <a:pt x="3308466" y="89777"/>
                </a:lnTo>
                <a:lnTo>
                  <a:pt x="3225338" y="99752"/>
                </a:lnTo>
                <a:lnTo>
                  <a:pt x="2856253" y="1429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7AE71A3-D1EA-4DC5-A3A0-8DC917277BFD}"/>
              </a:ext>
            </a:extLst>
          </p:cNvPr>
          <p:cNvSpPr/>
          <p:nvPr/>
        </p:nvSpPr>
        <p:spPr>
          <a:xfrm>
            <a:off x="2655888" y="4002088"/>
            <a:ext cx="1839912" cy="1370012"/>
          </a:xfrm>
          <a:custGeom>
            <a:avLst/>
            <a:gdLst>
              <a:gd name="connsiteX0" fmla="*/ 1383506 w 1840706"/>
              <a:gd name="connsiteY0" fmla="*/ 195263 h 1369219"/>
              <a:gd name="connsiteX1" fmla="*/ 1276350 w 1840706"/>
              <a:gd name="connsiteY1" fmla="*/ 311944 h 1369219"/>
              <a:gd name="connsiteX2" fmla="*/ 1176337 w 1840706"/>
              <a:gd name="connsiteY2" fmla="*/ 411957 h 1369219"/>
              <a:gd name="connsiteX3" fmla="*/ 1071562 w 1840706"/>
              <a:gd name="connsiteY3" fmla="*/ 514350 h 1369219"/>
              <a:gd name="connsiteX4" fmla="*/ 978694 w 1840706"/>
              <a:gd name="connsiteY4" fmla="*/ 597694 h 1369219"/>
              <a:gd name="connsiteX5" fmla="*/ 888206 w 1840706"/>
              <a:gd name="connsiteY5" fmla="*/ 676275 h 1369219"/>
              <a:gd name="connsiteX6" fmla="*/ 802481 w 1840706"/>
              <a:gd name="connsiteY6" fmla="*/ 750094 h 1369219"/>
              <a:gd name="connsiteX7" fmla="*/ 685800 w 1840706"/>
              <a:gd name="connsiteY7" fmla="*/ 842963 h 1369219"/>
              <a:gd name="connsiteX8" fmla="*/ 578644 w 1840706"/>
              <a:gd name="connsiteY8" fmla="*/ 928688 h 1369219"/>
              <a:gd name="connsiteX9" fmla="*/ 459581 w 1840706"/>
              <a:gd name="connsiteY9" fmla="*/ 1016794 h 1369219"/>
              <a:gd name="connsiteX10" fmla="*/ 340519 w 1840706"/>
              <a:gd name="connsiteY10" fmla="*/ 1102519 h 1369219"/>
              <a:gd name="connsiteX11" fmla="*/ 211931 w 1840706"/>
              <a:gd name="connsiteY11" fmla="*/ 1193007 h 1369219"/>
              <a:gd name="connsiteX12" fmla="*/ 47625 w 1840706"/>
              <a:gd name="connsiteY12" fmla="*/ 1302544 h 1369219"/>
              <a:gd name="connsiteX13" fmla="*/ 9525 w 1840706"/>
              <a:gd name="connsiteY13" fmla="*/ 1328738 h 1369219"/>
              <a:gd name="connsiteX14" fmla="*/ 0 w 1840706"/>
              <a:gd name="connsiteY14" fmla="*/ 1345407 h 1369219"/>
              <a:gd name="connsiteX15" fmla="*/ 0 w 1840706"/>
              <a:gd name="connsiteY15" fmla="*/ 1352550 h 1369219"/>
              <a:gd name="connsiteX16" fmla="*/ 0 w 1840706"/>
              <a:gd name="connsiteY16" fmla="*/ 1362075 h 1369219"/>
              <a:gd name="connsiteX17" fmla="*/ 9525 w 1840706"/>
              <a:gd name="connsiteY17" fmla="*/ 1366838 h 1369219"/>
              <a:gd name="connsiteX18" fmla="*/ 23812 w 1840706"/>
              <a:gd name="connsiteY18" fmla="*/ 1369219 h 1369219"/>
              <a:gd name="connsiteX19" fmla="*/ 45244 w 1840706"/>
              <a:gd name="connsiteY19" fmla="*/ 1364457 h 1369219"/>
              <a:gd name="connsiteX20" fmla="*/ 123825 w 1840706"/>
              <a:gd name="connsiteY20" fmla="*/ 1333500 h 1369219"/>
              <a:gd name="connsiteX21" fmla="*/ 259556 w 1840706"/>
              <a:gd name="connsiteY21" fmla="*/ 1273969 h 1369219"/>
              <a:gd name="connsiteX22" fmla="*/ 383381 w 1840706"/>
              <a:gd name="connsiteY22" fmla="*/ 1216819 h 1369219"/>
              <a:gd name="connsiteX23" fmla="*/ 507206 w 1840706"/>
              <a:gd name="connsiteY23" fmla="*/ 1154907 h 1369219"/>
              <a:gd name="connsiteX24" fmla="*/ 664369 w 1840706"/>
              <a:gd name="connsiteY24" fmla="*/ 1066800 h 1369219"/>
              <a:gd name="connsiteX25" fmla="*/ 812006 w 1840706"/>
              <a:gd name="connsiteY25" fmla="*/ 976313 h 1369219"/>
              <a:gd name="connsiteX26" fmla="*/ 952500 w 1840706"/>
              <a:gd name="connsiteY26" fmla="*/ 888207 h 1369219"/>
              <a:gd name="connsiteX27" fmla="*/ 1090612 w 1840706"/>
              <a:gd name="connsiteY27" fmla="*/ 792957 h 1369219"/>
              <a:gd name="connsiteX28" fmla="*/ 1240631 w 1840706"/>
              <a:gd name="connsiteY28" fmla="*/ 683419 h 1369219"/>
              <a:gd name="connsiteX29" fmla="*/ 1459706 w 1840706"/>
              <a:gd name="connsiteY29" fmla="*/ 511969 h 1369219"/>
              <a:gd name="connsiteX30" fmla="*/ 1578769 w 1840706"/>
              <a:gd name="connsiteY30" fmla="*/ 414338 h 1369219"/>
              <a:gd name="connsiteX31" fmla="*/ 1654969 w 1840706"/>
              <a:gd name="connsiteY31" fmla="*/ 347663 h 1369219"/>
              <a:gd name="connsiteX32" fmla="*/ 1726406 w 1840706"/>
              <a:gd name="connsiteY32" fmla="*/ 278607 h 1369219"/>
              <a:gd name="connsiteX33" fmla="*/ 1804987 w 1840706"/>
              <a:gd name="connsiteY33" fmla="*/ 192882 h 1369219"/>
              <a:gd name="connsiteX34" fmla="*/ 1838325 w 1840706"/>
              <a:gd name="connsiteY34" fmla="*/ 150019 h 1369219"/>
              <a:gd name="connsiteX35" fmla="*/ 1840706 w 1840706"/>
              <a:gd name="connsiteY35" fmla="*/ 140494 h 1369219"/>
              <a:gd name="connsiteX36" fmla="*/ 1835944 w 1840706"/>
              <a:gd name="connsiteY36" fmla="*/ 133350 h 1369219"/>
              <a:gd name="connsiteX37" fmla="*/ 1788319 w 1840706"/>
              <a:gd name="connsiteY37" fmla="*/ 85725 h 1369219"/>
              <a:gd name="connsiteX38" fmla="*/ 1764506 w 1840706"/>
              <a:gd name="connsiteY38" fmla="*/ 59532 h 1369219"/>
              <a:gd name="connsiteX39" fmla="*/ 1735931 w 1840706"/>
              <a:gd name="connsiteY39" fmla="*/ 0 h 1369219"/>
              <a:gd name="connsiteX40" fmla="*/ 1509712 w 1840706"/>
              <a:gd name="connsiteY40" fmla="*/ 35719 h 1369219"/>
              <a:gd name="connsiteX41" fmla="*/ 1421606 w 1840706"/>
              <a:gd name="connsiteY41" fmla="*/ 152400 h 1369219"/>
              <a:gd name="connsiteX42" fmla="*/ 1383506 w 1840706"/>
              <a:gd name="connsiteY42" fmla="*/ 195263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0706" h="1369219">
                <a:moveTo>
                  <a:pt x="1383506" y="195263"/>
                </a:moveTo>
                <a:lnTo>
                  <a:pt x="1276350" y="311944"/>
                </a:lnTo>
                <a:lnTo>
                  <a:pt x="1176337" y="411957"/>
                </a:lnTo>
                <a:lnTo>
                  <a:pt x="1071562" y="514350"/>
                </a:lnTo>
                <a:lnTo>
                  <a:pt x="978694" y="597694"/>
                </a:lnTo>
                <a:lnTo>
                  <a:pt x="888206" y="676275"/>
                </a:lnTo>
                <a:lnTo>
                  <a:pt x="802481" y="750094"/>
                </a:lnTo>
                <a:lnTo>
                  <a:pt x="685800" y="842963"/>
                </a:lnTo>
                <a:lnTo>
                  <a:pt x="578644" y="928688"/>
                </a:lnTo>
                <a:lnTo>
                  <a:pt x="459581" y="1016794"/>
                </a:lnTo>
                <a:lnTo>
                  <a:pt x="340519" y="1102519"/>
                </a:lnTo>
                <a:lnTo>
                  <a:pt x="211931" y="1193007"/>
                </a:lnTo>
                <a:lnTo>
                  <a:pt x="47625" y="1302544"/>
                </a:lnTo>
                <a:lnTo>
                  <a:pt x="9525" y="1328738"/>
                </a:lnTo>
                <a:lnTo>
                  <a:pt x="0" y="1345407"/>
                </a:lnTo>
                <a:lnTo>
                  <a:pt x="0" y="1352550"/>
                </a:lnTo>
                <a:lnTo>
                  <a:pt x="0" y="1362075"/>
                </a:lnTo>
                <a:lnTo>
                  <a:pt x="9525" y="1366838"/>
                </a:lnTo>
                <a:lnTo>
                  <a:pt x="23812" y="1369219"/>
                </a:lnTo>
                <a:lnTo>
                  <a:pt x="45244" y="1364457"/>
                </a:lnTo>
                <a:lnTo>
                  <a:pt x="123825" y="1333500"/>
                </a:lnTo>
                <a:lnTo>
                  <a:pt x="259556" y="1273969"/>
                </a:lnTo>
                <a:lnTo>
                  <a:pt x="383381" y="1216819"/>
                </a:lnTo>
                <a:lnTo>
                  <a:pt x="507206" y="1154907"/>
                </a:lnTo>
                <a:lnTo>
                  <a:pt x="664369" y="1066800"/>
                </a:lnTo>
                <a:lnTo>
                  <a:pt x="812006" y="976313"/>
                </a:lnTo>
                <a:lnTo>
                  <a:pt x="952500" y="888207"/>
                </a:lnTo>
                <a:lnTo>
                  <a:pt x="1090612" y="792957"/>
                </a:lnTo>
                <a:lnTo>
                  <a:pt x="1240631" y="683419"/>
                </a:lnTo>
                <a:lnTo>
                  <a:pt x="1459706" y="511969"/>
                </a:lnTo>
                <a:lnTo>
                  <a:pt x="1578769" y="414338"/>
                </a:lnTo>
                <a:lnTo>
                  <a:pt x="1654969" y="347663"/>
                </a:lnTo>
                <a:lnTo>
                  <a:pt x="1726406" y="278607"/>
                </a:lnTo>
                <a:lnTo>
                  <a:pt x="1804987" y="192882"/>
                </a:lnTo>
                <a:lnTo>
                  <a:pt x="1838325" y="150019"/>
                </a:lnTo>
                <a:lnTo>
                  <a:pt x="1840706" y="140494"/>
                </a:lnTo>
                <a:lnTo>
                  <a:pt x="1835944" y="133350"/>
                </a:lnTo>
                <a:lnTo>
                  <a:pt x="1788319" y="85725"/>
                </a:lnTo>
                <a:lnTo>
                  <a:pt x="1764506" y="59532"/>
                </a:lnTo>
                <a:lnTo>
                  <a:pt x="1735931" y="0"/>
                </a:lnTo>
                <a:lnTo>
                  <a:pt x="1509712" y="35719"/>
                </a:lnTo>
                <a:lnTo>
                  <a:pt x="1421606" y="152400"/>
                </a:lnTo>
                <a:lnTo>
                  <a:pt x="1383506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5AA9A04-63C6-410E-9A5C-A7AC69464863}"/>
              </a:ext>
            </a:extLst>
          </p:cNvPr>
          <p:cNvSpPr/>
          <p:nvPr/>
        </p:nvSpPr>
        <p:spPr>
          <a:xfrm>
            <a:off x="3743325" y="4491038"/>
            <a:ext cx="376238" cy="1514475"/>
          </a:xfrm>
          <a:custGeom>
            <a:avLst/>
            <a:gdLst>
              <a:gd name="connsiteX0" fmla="*/ 366713 w 376238"/>
              <a:gd name="connsiteY0" fmla="*/ 342900 h 1514475"/>
              <a:gd name="connsiteX1" fmla="*/ 340519 w 376238"/>
              <a:gd name="connsiteY1" fmla="*/ 692943 h 1514475"/>
              <a:gd name="connsiteX2" fmla="*/ 314325 w 376238"/>
              <a:gd name="connsiteY2" fmla="*/ 1033462 h 1514475"/>
              <a:gd name="connsiteX3" fmla="*/ 307181 w 376238"/>
              <a:gd name="connsiteY3" fmla="*/ 1104900 h 1514475"/>
              <a:gd name="connsiteX4" fmla="*/ 257175 w 376238"/>
              <a:gd name="connsiteY4" fmla="*/ 1414462 h 1514475"/>
              <a:gd name="connsiteX5" fmla="*/ 240506 w 376238"/>
              <a:gd name="connsiteY5" fmla="*/ 1447800 h 1514475"/>
              <a:gd name="connsiteX6" fmla="*/ 214313 w 376238"/>
              <a:gd name="connsiteY6" fmla="*/ 1478756 h 1514475"/>
              <a:gd name="connsiteX7" fmla="*/ 178594 w 376238"/>
              <a:gd name="connsiteY7" fmla="*/ 1504950 h 1514475"/>
              <a:gd name="connsiteX8" fmla="*/ 150019 w 376238"/>
              <a:gd name="connsiteY8" fmla="*/ 1514475 h 1514475"/>
              <a:gd name="connsiteX9" fmla="*/ 135731 w 376238"/>
              <a:gd name="connsiteY9" fmla="*/ 1514475 h 1514475"/>
              <a:gd name="connsiteX10" fmla="*/ 116681 w 376238"/>
              <a:gd name="connsiteY10" fmla="*/ 1509712 h 1514475"/>
              <a:gd name="connsiteX11" fmla="*/ 97631 w 376238"/>
              <a:gd name="connsiteY11" fmla="*/ 1495425 h 1514475"/>
              <a:gd name="connsiteX12" fmla="*/ 85725 w 376238"/>
              <a:gd name="connsiteY12" fmla="*/ 1481137 h 1514475"/>
              <a:gd name="connsiteX13" fmla="*/ 64294 w 376238"/>
              <a:gd name="connsiteY13" fmla="*/ 1445418 h 1514475"/>
              <a:gd name="connsiteX14" fmla="*/ 40481 w 376238"/>
              <a:gd name="connsiteY14" fmla="*/ 1388268 h 1514475"/>
              <a:gd name="connsiteX15" fmla="*/ 23813 w 376238"/>
              <a:gd name="connsiteY15" fmla="*/ 1340643 h 1514475"/>
              <a:gd name="connsiteX16" fmla="*/ 4763 w 376238"/>
              <a:gd name="connsiteY16" fmla="*/ 1266825 h 1514475"/>
              <a:gd name="connsiteX17" fmla="*/ 0 w 376238"/>
              <a:gd name="connsiteY17" fmla="*/ 1221581 h 1514475"/>
              <a:gd name="connsiteX18" fmla="*/ 0 w 376238"/>
              <a:gd name="connsiteY18" fmla="*/ 1207293 h 1514475"/>
              <a:gd name="connsiteX19" fmla="*/ 23813 w 376238"/>
              <a:gd name="connsiteY19" fmla="*/ 1123950 h 1514475"/>
              <a:gd name="connsiteX20" fmla="*/ 52388 w 376238"/>
              <a:gd name="connsiteY20" fmla="*/ 1007268 h 1514475"/>
              <a:gd name="connsiteX21" fmla="*/ 73819 w 376238"/>
              <a:gd name="connsiteY21" fmla="*/ 904875 h 1514475"/>
              <a:gd name="connsiteX22" fmla="*/ 92869 w 376238"/>
              <a:gd name="connsiteY22" fmla="*/ 792956 h 1514475"/>
              <a:gd name="connsiteX23" fmla="*/ 114300 w 376238"/>
              <a:gd name="connsiteY23" fmla="*/ 666750 h 1514475"/>
              <a:gd name="connsiteX24" fmla="*/ 128588 w 376238"/>
              <a:gd name="connsiteY24" fmla="*/ 566737 h 1514475"/>
              <a:gd name="connsiteX25" fmla="*/ 145256 w 376238"/>
              <a:gd name="connsiteY25" fmla="*/ 452437 h 1514475"/>
              <a:gd name="connsiteX26" fmla="*/ 152400 w 376238"/>
              <a:gd name="connsiteY26" fmla="*/ 392906 h 1514475"/>
              <a:gd name="connsiteX27" fmla="*/ 157163 w 376238"/>
              <a:gd name="connsiteY27" fmla="*/ 357187 h 1514475"/>
              <a:gd name="connsiteX28" fmla="*/ 159544 w 376238"/>
              <a:gd name="connsiteY28" fmla="*/ 328612 h 1514475"/>
              <a:gd name="connsiteX29" fmla="*/ 157163 w 376238"/>
              <a:gd name="connsiteY29" fmla="*/ 300037 h 1514475"/>
              <a:gd name="connsiteX30" fmla="*/ 152400 w 376238"/>
              <a:gd name="connsiteY30" fmla="*/ 266700 h 1514475"/>
              <a:gd name="connsiteX31" fmla="*/ 140494 w 376238"/>
              <a:gd name="connsiteY31" fmla="*/ 235743 h 1514475"/>
              <a:gd name="connsiteX32" fmla="*/ 100013 w 376238"/>
              <a:gd name="connsiteY32" fmla="*/ 152400 h 1514475"/>
              <a:gd name="connsiteX33" fmla="*/ 307181 w 376238"/>
              <a:gd name="connsiteY33" fmla="*/ 0 h 1514475"/>
              <a:gd name="connsiteX34" fmla="*/ 347663 w 376238"/>
              <a:gd name="connsiteY34" fmla="*/ 71437 h 1514475"/>
              <a:gd name="connsiteX35" fmla="*/ 359569 w 376238"/>
              <a:gd name="connsiteY35" fmla="*/ 97631 h 1514475"/>
              <a:gd name="connsiteX36" fmla="*/ 366713 w 376238"/>
              <a:gd name="connsiteY36" fmla="*/ 123825 h 1514475"/>
              <a:gd name="connsiteX37" fmla="*/ 373856 w 376238"/>
              <a:gd name="connsiteY37" fmla="*/ 164306 h 1514475"/>
              <a:gd name="connsiteX38" fmla="*/ 376238 w 376238"/>
              <a:gd name="connsiteY38" fmla="*/ 216693 h 1514475"/>
              <a:gd name="connsiteX39" fmla="*/ 366713 w 376238"/>
              <a:gd name="connsiteY39" fmla="*/ 3429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8" h="1514475">
                <a:moveTo>
                  <a:pt x="366713" y="342900"/>
                </a:moveTo>
                <a:lnTo>
                  <a:pt x="340519" y="692943"/>
                </a:lnTo>
                <a:lnTo>
                  <a:pt x="314325" y="1033462"/>
                </a:lnTo>
                <a:lnTo>
                  <a:pt x="307181" y="1104900"/>
                </a:lnTo>
                <a:lnTo>
                  <a:pt x="257175" y="1414462"/>
                </a:lnTo>
                <a:lnTo>
                  <a:pt x="240506" y="1447800"/>
                </a:lnTo>
                <a:lnTo>
                  <a:pt x="214313" y="1478756"/>
                </a:lnTo>
                <a:lnTo>
                  <a:pt x="178594" y="1504950"/>
                </a:lnTo>
                <a:lnTo>
                  <a:pt x="150019" y="1514475"/>
                </a:lnTo>
                <a:lnTo>
                  <a:pt x="135731" y="1514475"/>
                </a:lnTo>
                <a:lnTo>
                  <a:pt x="116681" y="1509712"/>
                </a:lnTo>
                <a:lnTo>
                  <a:pt x="97631" y="1495425"/>
                </a:lnTo>
                <a:lnTo>
                  <a:pt x="85725" y="1481137"/>
                </a:lnTo>
                <a:lnTo>
                  <a:pt x="64294" y="1445418"/>
                </a:lnTo>
                <a:lnTo>
                  <a:pt x="40481" y="1388268"/>
                </a:lnTo>
                <a:lnTo>
                  <a:pt x="23813" y="1340643"/>
                </a:lnTo>
                <a:lnTo>
                  <a:pt x="4763" y="1266825"/>
                </a:lnTo>
                <a:lnTo>
                  <a:pt x="0" y="1221581"/>
                </a:lnTo>
                <a:lnTo>
                  <a:pt x="0" y="1207293"/>
                </a:lnTo>
                <a:lnTo>
                  <a:pt x="23813" y="1123950"/>
                </a:lnTo>
                <a:lnTo>
                  <a:pt x="52388" y="1007268"/>
                </a:lnTo>
                <a:lnTo>
                  <a:pt x="73819" y="904875"/>
                </a:lnTo>
                <a:lnTo>
                  <a:pt x="92869" y="792956"/>
                </a:lnTo>
                <a:lnTo>
                  <a:pt x="114300" y="666750"/>
                </a:lnTo>
                <a:lnTo>
                  <a:pt x="128588" y="566737"/>
                </a:lnTo>
                <a:lnTo>
                  <a:pt x="145256" y="452437"/>
                </a:lnTo>
                <a:lnTo>
                  <a:pt x="152400" y="392906"/>
                </a:lnTo>
                <a:lnTo>
                  <a:pt x="157163" y="357187"/>
                </a:lnTo>
                <a:lnTo>
                  <a:pt x="159544" y="328612"/>
                </a:lnTo>
                <a:lnTo>
                  <a:pt x="157163" y="300037"/>
                </a:lnTo>
                <a:lnTo>
                  <a:pt x="152400" y="266700"/>
                </a:lnTo>
                <a:lnTo>
                  <a:pt x="140494" y="235743"/>
                </a:lnTo>
                <a:lnTo>
                  <a:pt x="100013" y="152400"/>
                </a:lnTo>
                <a:lnTo>
                  <a:pt x="307181" y="0"/>
                </a:lnTo>
                <a:lnTo>
                  <a:pt x="347663" y="71437"/>
                </a:lnTo>
                <a:lnTo>
                  <a:pt x="359569" y="97631"/>
                </a:lnTo>
                <a:lnTo>
                  <a:pt x="366713" y="123825"/>
                </a:lnTo>
                <a:lnTo>
                  <a:pt x="373856" y="164306"/>
                </a:lnTo>
                <a:lnTo>
                  <a:pt x="376238" y="216693"/>
                </a:lnTo>
                <a:lnTo>
                  <a:pt x="366713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223E5CC-CC9D-432B-B29C-71DC3CE05C3A}"/>
              </a:ext>
            </a:extLst>
          </p:cNvPr>
          <p:cNvSpPr/>
          <p:nvPr/>
        </p:nvSpPr>
        <p:spPr>
          <a:xfrm>
            <a:off x="3922713" y="4962525"/>
            <a:ext cx="1635125" cy="1028700"/>
          </a:xfrm>
          <a:custGeom>
            <a:avLst/>
            <a:gdLst>
              <a:gd name="connsiteX0" fmla="*/ 1383506 w 1635919"/>
              <a:gd name="connsiteY0" fmla="*/ 85725 h 1028700"/>
              <a:gd name="connsiteX1" fmla="*/ 1185862 w 1635919"/>
              <a:gd name="connsiteY1" fmla="*/ 169069 h 1028700"/>
              <a:gd name="connsiteX2" fmla="*/ 990600 w 1635919"/>
              <a:gd name="connsiteY2" fmla="*/ 250031 h 1028700"/>
              <a:gd name="connsiteX3" fmla="*/ 809625 w 1635919"/>
              <a:gd name="connsiteY3" fmla="*/ 326231 h 1028700"/>
              <a:gd name="connsiteX4" fmla="*/ 614362 w 1635919"/>
              <a:gd name="connsiteY4" fmla="*/ 407194 h 1028700"/>
              <a:gd name="connsiteX5" fmla="*/ 428625 w 1635919"/>
              <a:gd name="connsiteY5" fmla="*/ 483394 h 1028700"/>
              <a:gd name="connsiteX6" fmla="*/ 266700 w 1635919"/>
              <a:gd name="connsiteY6" fmla="*/ 552450 h 1028700"/>
              <a:gd name="connsiteX7" fmla="*/ 145256 w 1635919"/>
              <a:gd name="connsiteY7" fmla="*/ 602456 h 1028700"/>
              <a:gd name="connsiteX8" fmla="*/ 33337 w 1635919"/>
              <a:gd name="connsiteY8" fmla="*/ 645319 h 1028700"/>
              <a:gd name="connsiteX9" fmla="*/ 0 w 1635919"/>
              <a:gd name="connsiteY9" fmla="*/ 1028700 h 1028700"/>
              <a:gd name="connsiteX10" fmla="*/ 28575 w 1635919"/>
              <a:gd name="connsiteY10" fmla="*/ 1007269 h 1028700"/>
              <a:gd name="connsiteX11" fmla="*/ 57150 w 1635919"/>
              <a:gd name="connsiteY11" fmla="*/ 981075 h 1028700"/>
              <a:gd name="connsiteX12" fmla="*/ 78581 w 1635919"/>
              <a:gd name="connsiteY12" fmla="*/ 950119 h 1028700"/>
              <a:gd name="connsiteX13" fmla="*/ 119062 w 1635919"/>
              <a:gd name="connsiteY13" fmla="*/ 921544 h 1028700"/>
              <a:gd name="connsiteX14" fmla="*/ 254794 w 1635919"/>
              <a:gd name="connsiteY14" fmla="*/ 840581 h 1028700"/>
              <a:gd name="connsiteX15" fmla="*/ 452437 w 1635919"/>
              <a:gd name="connsiteY15" fmla="*/ 723900 h 1028700"/>
              <a:gd name="connsiteX16" fmla="*/ 607219 w 1635919"/>
              <a:gd name="connsiteY16" fmla="*/ 631031 h 1028700"/>
              <a:gd name="connsiteX17" fmla="*/ 800100 w 1635919"/>
              <a:gd name="connsiteY17" fmla="*/ 516731 h 1028700"/>
              <a:gd name="connsiteX18" fmla="*/ 966787 w 1635919"/>
              <a:gd name="connsiteY18" fmla="*/ 421481 h 1028700"/>
              <a:gd name="connsiteX19" fmla="*/ 1169194 w 1635919"/>
              <a:gd name="connsiteY19" fmla="*/ 302419 h 1028700"/>
              <a:gd name="connsiteX20" fmla="*/ 1335881 w 1635919"/>
              <a:gd name="connsiteY20" fmla="*/ 204788 h 1028700"/>
              <a:gd name="connsiteX21" fmla="*/ 1478756 w 1635919"/>
              <a:gd name="connsiteY21" fmla="*/ 121444 h 1028700"/>
              <a:gd name="connsiteX22" fmla="*/ 1635919 w 1635919"/>
              <a:gd name="connsiteY22" fmla="*/ 30956 h 1028700"/>
              <a:gd name="connsiteX23" fmla="*/ 1604962 w 1635919"/>
              <a:gd name="connsiteY23" fmla="*/ 0 h 1028700"/>
              <a:gd name="connsiteX24" fmla="*/ 1504950 w 1635919"/>
              <a:gd name="connsiteY24" fmla="*/ 33338 h 1028700"/>
              <a:gd name="connsiteX25" fmla="*/ 1383506 w 1635919"/>
              <a:gd name="connsiteY25" fmla="*/ 8572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35919" h="1028700">
                <a:moveTo>
                  <a:pt x="1383506" y="85725"/>
                </a:moveTo>
                <a:lnTo>
                  <a:pt x="1185862" y="169069"/>
                </a:lnTo>
                <a:lnTo>
                  <a:pt x="990600" y="250031"/>
                </a:lnTo>
                <a:lnTo>
                  <a:pt x="809625" y="326231"/>
                </a:lnTo>
                <a:lnTo>
                  <a:pt x="614362" y="407194"/>
                </a:lnTo>
                <a:lnTo>
                  <a:pt x="428625" y="483394"/>
                </a:lnTo>
                <a:lnTo>
                  <a:pt x="266700" y="552450"/>
                </a:lnTo>
                <a:lnTo>
                  <a:pt x="145256" y="602456"/>
                </a:lnTo>
                <a:lnTo>
                  <a:pt x="33337" y="645319"/>
                </a:lnTo>
                <a:lnTo>
                  <a:pt x="0" y="1028700"/>
                </a:lnTo>
                <a:lnTo>
                  <a:pt x="28575" y="1007269"/>
                </a:lnTo>
                <a:lnTo>
                  <a:pt x="57150" y="981075"/>
                </a:lnTo>
                <a:lnTo>
                  <a:pt x="78581" y="950119"/>
                </a:lnTo>
                <a:lnTo>
                  <a:pt x="119062" y="921544"/>
                </a:lnTo>
                <a:lnTo>
                  <a:pt x="254794" y="840581"/>
                </a:lnTo>
                <a:lnTo>
                  <a:pt x="452437" y="723900"/>
                </a:lnTo>
                <a:lnTo>
                  <a:pt x="607219" y="631031"/>
                </a:lnTo>
                <a:lnTo>
                  <a:pt x="800100" y="516731"/>
                </a:lnTo>
                <a:lnTo>
                  <a:pt x="966787" y="421481"/>
                </a:lnTo>
                <a:lnTo>
                  <a:pt x="1169194" y="302419"/>
                </a:lnTo>
                <a:lnTo>
                  <a:pt x="1335881" y="204788"/>
                </a:lnTo>
                <a:lnTo>
                  <a:pt x="1478756" y="121444"/>
                </a:lnTo>
                <a:lnTo>
                  <a:pt x="1635919" y="30956"/>
                </a:lnTo>
                <a:lnTo>
                  <a:pt x="1604962" y="0"/>
                </a:lnTo>
                <a:lnTo>
                  <a:pt x="1504950" y="33338"/>
                </a:lnTo>
                <a:lnTo>
                  <a:pt x="1383506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1ADF53D-371C-4CE6-A5FE-E3E44D649ABD}"/>
              </a:ext>
            </a:extLst>
          </p:cNvPr>
          <p:cNvSpPr/>
          <p:nvPr/>
        </p:nvSpPr>
        <p:spPr>
          <a:xfrm>
            <a:off x="5076825" y="4010025"/>
            <a:ext cx="1104900" cy="668338"/>
          </a:xfrm>
          <a:custGeom>
            <a:avLst/>
            <a:gdLst>
              <a:gd name="connsiteX0" fmla="*/ 852488 w 1104900"/>
              <a:gd name="connsiteY0" fmla="*/ 416719 h 669131"/>
              <a:gd name="connsiteX1" fmla="*/ 762000 w 1104900"/>
              <a:gd name="connsiteY1" fmla="*/ 450056 h 669131"/>
              <a:gd name="connsiteX2" fmla="*/ 697706 w 1104900"/>
              <a:gd name="connsiteY2" fmla="*/ 473869 h 669131"/>
              <a:gd name="connsiteX3" fmla="*/ 602456 w 1104900"/>
              <a:gd name="connsiteY3" fmla="*/ 507206 h 669131"/>
              <a:gd name="connsiteX4" fmla="*/ 478631 w 1104900"/>
              <a:gd name="connsiteY4" fmla="*/ 545306 h 669131"/>
              <a:gd name="connsiteX5" fmla="*/ 357188 w 1104900"/>
              <a:gd name="connsiteY5" fmla="*/ 583406 h 669131"/>
              <a:gd name="connsiteX6" fmla="*/ 204788 w 1104900"/>
              <a:gd name="connsiteY6" fmla="*/ 628650 h 669131"/>
              <a:gd name="connsiteX7" fmla="*/ 47625 w 1104900"/>
              <a:gd name="connsiteY7" fmla="*/ 669131 h 669131"/>
              <a:gd name="connsiteX8" fmla="*/ 0 w 1104900"/>
              <a:gd name="connsiteY8" fmla="*/ 638175 h 669131"/>
              <a:gd name="connsiteX9" fmla="*/ 83344 w 1104900"/>
              <a:gd name="connsiteY9" fmla="*/ 597694 h 669131"/>
              <a:gd name="connsiteX10" fmla="*/ 190500 w 1104900"/>
              <a:gd name="connsiteY10" fmla="*/ 547688 h 669131"/>
              <a:gd name="connsiteX11" fmla="*/ 285750 w 1104900"/>
              <a:gd name="connsiteY11" fmla="*/ 500063 h 669131"/>
              <a:gd name="connsiteX12" fmla="*/ 361950 w 1104900"/>
              <a:gd name="connsiteY12" fmla="*/ 457200 h 669131"/>
              <a:gd name="connsiteX13" fmla="*/ 402431 w 1104900"/>
              <a:gd name="connsiteY13" fmla="*/ 433388 h 669131"/>
              <a:gd name="connsiteX14" fmla="*/ 454819 w 1104900"/>
              <a:gd name="connsiteY14" fmla="*/ 400050 h 669131"/>
              <a:gd name="connsiteX15" fmla="*/ 502444 w 1104900"/>
              <a:gd name="connsiteY15" fmla="*/ 366713 h 669131"/>
              <a:gd name="connsiteX16" fmla="*/ 535781 w 1104900"/>
              <a:gd name="connsiteY16" fmla="*/ 335756 h 669131"/>
              <a:gd name="connsiteX17" fmla="*/ 576263 w 1104900"/>
              <a:gd name="connsiteY17" fmla="*/ 292894 h 669131"/>
              <a:gd name="connsiteX18" fmla="*/ 607219 w 1104900"/>
              <a:gd name="connsiteY18" fmla="*/ 257175 h 669131"/>
              <a:gd name="connsiteX19" fmla="*/ 626269 w 1104900"/>
              <a:gd name="connsiteY19" fmla="*/ 223838 h 669131"/>
              <a:gd name="connsiteX20" fmla="*/ 628650 w 1104900"/>
              <a:gd name="connsiteY20" fmla="*/ 207169 h 669131"/>
              <a:gd name="connsiteX21" fmla="*/ 628650 w 1104900"/>
              <a:gd name="connsiteY21" fmla="*/ 188119 h 669131"/>
              <a:gd name="connsiteX22" fmla="*/ 623888 w 1104900"/>
              <a:gd name="connsiteY22" fmla="*/ 157163 h 669131"/>
              <a:gd name="connsiteX23" fmla="*/ 616744 w 1104900"/>
              <a:gd name="connsiteY23" fmla="*/ 135731 h 669131"/>
              <a:gd name="connsiteX24" fmla="*/ 607219 w 1104900"/>
              <a:gd name="connsiteY24" fmla="*/ 119063 h 669131"/>
              <a:gd name="connsiteX25" fmla="*/ 592931 w 1104900"/>
              <a:gd name="connsiteY25" fmla="*/ 102394 h 669131"/>
              <a:gd name="connsiteX26" fmla="*/ 576263 w 1104900"/>
              <a:gd name="connsiteY26" fmla="*/ 90488 h 669131"/>
              <a:gd name="connsiteX27" fmla="*/ 552450 w 1104900"/>
              <a:gd name="connsiteY27" fmla="*/ 80963 h 669131"/>
              <a:gd name="connsiteX28" fmla="*/ 528638 w 1104900"/>
              <a:gd name="connsiteY28" fmla="*/ 73819 h 669131"/>
              <a:gd name="connsiteX29" fmla="*/ 514350 w 1104900"/>
              <a:gd name="connsiteY29" fmla="*/ 66675 h 669131"/>
              <a:gd name="connsiteX30" fmla="*/ 497681 w 1104900"/>
              <a:gd name="connsiteY30" fmla="*/ 52388 h 669131"/>
              <a:gd name="connsiteX31" fmla="*/ 488156 w 1104900"/>
              <a:gd name="connsiteY31" fmla="*/ 33338 h 669131"/>
              <a:gd name="connsiteX32" fmla="*/ 488156 w 1104900"/>
              <a:gd name="connsiteY32" fmla="*/ 16669 h 669131"/>
              <a:gd name="connsiteX33" fmla="*/ 492919 w 1104900"/>
              <a:gd name="connsiteY33" fmla="*/ 7144 h 669131"/>
              <a:gd name="connsiteX34" fmla="*/ 514350 w 1104900"/>
              <a:gd name="connsiteY34" fmla="*/ 0 h 669131"/>
              <a:gd name="connsiteX35" fmla="*/ 550069 w 1104900"/>
              <a:gd name="connsiteY35" fmla="*/ 2381 h 669131"/>
              <a:gd name="connsiteX36" fmla="*/ 592931 w 1104900"/>
              <a:gd name="connsiteY36" fmla="*/ 9525 h 669131"/>
              <a:gd name="connsiteX37" fmla="*/ 671513 w 1104900"/>
              <a:gd name="connsiteY37" fmla="*/ 33338 h 669131"/>
              <a:gd name="connsiteX38" fmla="*/ 750094 w 1104900"/>
              <a:gd name="connsiteY38" fmla="*/ 64294 h 669131"/>
              <a:gd name="connsiteX39" fmla="*/ 823913 w 1104900"/>
              <a:gd name="connsiteY39" fmla="*/ 97631 h 669131"/>
              <a:gd name="connsiteX40" fmla="*/ 878681 w 1104900"/>
              <a:gd name="connsiteY40" fmla="*/ 121444 h 669131"/>
              <a:gd name="connsiteX41" fmla="*/ 938213 w 1104900"/>
              <a:gd name="connsiteY41" fmla="*/ 154781 h 669131"/>
              <a:gd name="connsiteX42" fmla="*/ 976313 w 1104900"/>
              <a:gd name="connsiteY42" fmla="*/ 180975 h 669131"/>
              <a:gd name="connsiteX43" fmla="*/ 1009650 w 1104900"/>
              <a:gd name="connsiteY43" fmla="*/ 207169 h 669131"/>
              <a:gd name="connsiteX44" fmla="*/ 1045369 w 1104900"/>
              <a:gd name="connsiteY44" fmla="*/ 242888 h 669131"/>
              <a:gd name="connsiteX45" fmla="*/ 1081088 w 1104900"/>
              <a:gd name="connsiteY45" fmla="*/ 283369 h 669131"/>
              <a:gd name="connsiteX46" fmla="*/ 1097756 w 1104900"/>
              <a:gd name="connsiteY46" fmla="*/ 307181 h 669131"/>
              <a:gd name="connsiteX47" fmla="*/ 1102519 w 1104900"/>
              <a:gd name="connsiteY47" fmla="*/ 321469 h 669131"/>
              <a:gd name="connsiteX48" fmla="*/ 1104900 w 1104900"/>
              <a:gd name="connsiteY48" fmla="*/ 335756 h 669131"/>
              <a:gd name="connsiteX49" fmla="*/ 1100138 w 1104900"/>
              <a:gd name="connsiteY49" fmla="*/ 347663 h 669131"/>
              <a:gd name="connsiteX50" fmla="*/ 1090613 w 1104900"/>
              <a:gd name="connsiteY50" fmla="*/ 357188 h 669131"/>
              <a:gd name="connsiteX51" fmla="*/ 1069181 w 1104900"/>
              <a:gd name="connsiteY51" fmla="*/ 369094 h 669131"/>
              <a:gd name="connsiteX52" fmla="*/ 1033463 w 1104900"/>
              <a:gd name="connsiteY52" fmla="*/ 381000 h 669131"/>
              <a:gd name="connsiteX53" fmla="*/ 983456 w 1104900"/>
              <a:gd name="connsiteY53" fmla="*/ 390525 h 669131"/>
              <a:gd name="connsiteX54" fmla="*/ 931069 w 1104900"/>
              <a:gd name="connsiteY54" fmla="*/ 397669 h 669131"/>
              <a:gd name="connsiteX55" fmla="*/ 852488 w 1104900"/>
              <a:gd name="connsiteY55" fmla="*/ 416719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04900" h="669131">
                <a:moveTo>
                  <a:pt x="852488" y="416719"/>
                </a:moveTo>
                <a:lnTo>
                  <a:pt x="762000" y="450056"/>
                </a:lnTo>
                <a:lnTo>
                  <a:pt x="697706" y="473869"/>
                </a:lnTo>
                <a:lnTo>
                  <a:pt x="602456" y="507206"/>
                </a:lnTo>
                <a:lnTo>
                  <a:pt x="478631" y="545306"/>
                </a:lnTo>
                <a:lnTo>
                  <a:pt x="357188" y="583406"/>
                </a:lnTo>
                <a:lnTo>
                  <a:pt x="204788" y="628650"/>
                </a:lnTo>
                <a:lnTo>
                  <a:pt x="47625" y="669131"/>
                </a:lnTo>
                <a:lnTo>
                  <a:pt x="0" y="638175"/>
                </a:lnTo>
                <a:lnTo>
                  <a:pt x="83344" y="597694"/>
                </a:lnTo>
                <a:lnTo>
                  <a:pt x="190500" y="547688"/>
                </a:lnTo>
                <a:lnTo>
                  <a:pt x="285750" y="500063"/>
                </a:lnTo>
                <a:lnTo>
                  <a:pt x="361950" y="457200"/>
                </a:lnTo>
                <a:lnTo>
                  <a:pt x="402431" y="433388"/>
                </a:lnTo>
                <a:lnTo>
                  <a:pt x="454819" y="400050"/>
                </a:lnTo>
                <a:lnTo>
                  <a:pt x="502444" y="366713"/>
                </a:lnTo>
                <a:lnTo>
                  <a:pt x="535781" y="335756"/>
                </a:lnTo>
                <a:lnTo>
                  <a:pt x="576263" y="292894"/>
                </a:lnTo>
                <a:lnTo>
                  <a:pt x="607219" y="257175"/>
                </a:lnTo>
                <a:lnTo>
                  <a:pt x="626269" y="223838"/>
                </a:lnTo>
                <a:lnTo>
                  <a:pt x="628650" y="207169"/>
                </a:lnTo>
                <a:lnTo>
                  <a:pt x="628650" y="188119"/>
                </a:lnTo>
                <a:lnTo>
                  <a:pt x="623888" y="157163"/>
                </a:lnTo>
                <a:lnTo>
                  <a:pt x="616744" y="135731"/>
                </a:lnTo>
                <a:lnTo>
                  <a:pt x="607219" y="119063"/>
                </a:lnTo>
                <a:lnTo>
                  <a:pt x="592931" y="102394"/>
                </a:lnTo>
                <a:lnTo>
                  <a:pt x="576263" y="90488"/>
                </a:lnTo>
                <a:lnTo>
                  <a:pt x="552450" y="80963"/>
                </a:lnTo>
                <a:lnTo>
                  <a:pt x="528638" y="73819"/>
                </a:lnTo>
                <a:lnTo>
                  <a:pt x="514350" y="66675"/>
                </a:lnTo>
                <a:lnTo>
                  <a:pt x="497681" y="52388"/>
                </a:lnTo>
                <a:lnTo>
                  <a:pt x="488156" y="33338"/>
                </a:lnTo>
                <a:lnTo>
                  <a:pt x="488156" y="16669"/>
                </a:lnTo>
                <a:lnTo>
                  <a:pt x="492919" y="7144"/>
                </a:lnTo>
                <a:lnTo>
                  <a:pt x="514350" y="0"/>
                </a:lnTo>
                <a:lnTo>
                  <a:pt x="550069" y="2381"/>
                </a:lnTo>
                <a:lnTo>
                  <a:pt x="592931" y="9525"/>
                </a:lnTo>
                <a:lnTo>
                  <a:pt x="671513" y="33338"/>
                </a:lnTo>
                <a:lnTo>
                  <a:pt x="750094" y="64294"/>
                </a:lnTo>
                <a:lnTo>
                  <a:pt x="823913" y="97631"/>
                </a:lnTo>
                <a:lnTo>
                  <a:pt x="878681" y="121444"/>
                </a:lnTo>
                <a:lnTo>
                  <a:pt x="938213" y="154781"/>
                </a:lnTo>
                <a:lnTo>
                  <a:pt x="976313" y="180975"/>
                </a:lnTo>
                <a:lnTo>
                  <a:pt x="1009650" y="207169"/>
                </a:lnTo>
                <a:lnTo>
                  <a:pt x="1045369" y="242888"/>
                </a:lnTo>
                <a:lnTo>
                  <a:pt x="1081088" y="283369"/>
                </a:lnTo>
                <a:lnTo>
                  <a:pt x="1097756" y="307181"/>
                </a:lnTo>
                <a:lnTo>
                  <a:pt x="1102519" y="321469"/>
                </a:lnTo>
                <a:lnTo>
                  <a:pt x="1104900" y="335756"/>
                </a:lnTo>
                <a:lnTo>
                  <a:pt x="1100138" y="347663"/>
                </a:lnTo>
                <a:lnTo>
                  <a:pt x="1090613" y="357188"/>
                </a:lnTo>
                <a:lnTo>
                  <a:pt x="1069181" y="369094"/>
                </a:lnTo>
                <a:lnTo>
                  <a:pt x="1033463" y="381000"/>
                </a:lnTo>
                <a:lnTo>
                  <a:pt x="983456" y="390525"/>
                </a:lnTo>
                <a:lnTo>
                  <a:pt x="931069" y="397669"/>
                </a:lnTo>
                <a:lnTo>
                  <a:pt x="852488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0E80EBA-252F-4C16-9A93-50DAA45A0EEA}"/>
              </a:ext>
            </a:extLst>
          </p:cNvPr>
          <p:cNvSpPr/>
          <p:nvPr/>
        </p:nvSpPr>
        <p:spPr>
          <a:xfrm>
            <a:off x="4516438" y="4410075"/>
            <a:ext cx="2759075" cy="1382713"/>
          </a:xfrm>
          <a:custGeom>
            <a:avLst/>
            <a:gdLst>
              <a:gd name="connsiteX0" fmla="*/ 1340644 w 2757488"/>
              <a:gd name="connsiteY0" fmla="*/ 640556 h 1383506"/>
              <a:gd name="connsiteX1" fmla="*/ 1254919 w 2757488"/>
              <a:gd name="connsiteY1" fmla="*/ 590550 h 1383506"/>
              <a:gd name="connsiteX2" fmla="*/ 1178719 w 2757488"/>
              <a:gd name="connsiteY2" fmla="*/ 545306 h 1383506"/>
              <a:gd name="connsiteX3" fmla="*/ 1104900 w 2757488"/>
              <a:gd name="connsiteY3" fmla="*/ 500063 h 1383506"/>
              <a:gd name="connsiteX4" fmla="*/ 1033463 w 2757488"/>
              <a:gd name="connsiteY4" fmla="*/ 457200 h 1383506"/>
              <a:gd name="connsiteX5" fmla="*/ 933450 w 2757488"/>
              <a:gd name="connsiteY5" fmla="*/ 395288 h 1383506"/>
              <a:gd name="connsiteX6" fmla="*/ 873919 w 2757488"/>
              <a:gd name="connsiteY6" fmla="*/ 357188 h 1383506"/>
              <a:gd name="connsiteX7" fmla="*/ 797719 w 2757488"/>
              <a:gd name="connsiteY7" fmla="*/ 309563 h 1383506"/>
              <a:gd name="connsiteX8" fmla="*/ 726282 w 2757488"/>
              <a:gd name="connsiteY8" fmla="*/ 264319 h 1383506"/>
              <a:gd name="connsiteX9" fmla="*/ 681038 w 2757488"/>
              <a:gd name="connsiteY9" fmla="*/ 238125 h 1383506"/>
              <a:gd name="connsiteX10" fmla="*/ 633413 w 2757488"/>
              <a:gd name="connsiteY10" fmla="*/ 204788 h 1383506"/>
              <a:gd name="connsiteX11" fmla="*/ 578644 w 2757488"/>
              <a:gd name="connsiteY11" fmla="*/ 171450 h 1383506"/>
              <a:gd name="connsiteX12" fmla="*/ 516732 w 2757488"/>
              <a:gd name="connsiteY12" fmla="*/ 135731 h 1383506"/>
              <a:gd name="connsiteX13" fmla="*/ 476250 w 2757488"/>
              <a:gd name="connsiteY13" fmla="*/ 114300 h 1383506"/>
              <a:gd name="connsiteX14" fmla="*/ 435769 w 2757488"/>
              <a:gd name="connsiteY14" fmla="*/ 95250 h 1383506"/>
              <a:gd name="connsiteX15" fmla="*/ 371475 w 2757488"/>
              <a:gd name="connsiteY15" fmla="*/ 69056 h 1383506"/>
              <a:gd name="connsiteX16" fmla="*/ 316707 w 2757488"/>
              <a:gd name="connsiteY16" fmla="*/ 50006 h 1383506"/>
              <a:gd name="connsiteX17" fmla="*/ 242888 w 2757488"/>
              <a:gd name="connsiteY17" fmla="*/ 28575 h 1383506"/>
              <a:gd name="connsiteX18" fmla="*/ 185738 w 2757488"/>
              <a:gd name="connsiteY18" fmla="*/ 16669 h 1383506"/>
              <a:gd name="connsiteX19" fmla="*/ 119063 w 2757488"/>
              <a:gd name="connsiteY19" fmla="*/ 4763 h 1383506"/>
              <a:gd name="connsiteX20" fmla="*/ 73819 w 2757488"/>
              <a:gd name="connsiteY20" fmla="*/ 0 h 1383506"/>
              <a:gd name="connsiteX21" fmla="*/ 30957 w 2757488"/>
              <a:gd name="connsiteY21" fmla="*/ 7144 h 1383506"/>
              <a:gd name="connsiteX22" fmla="*/ 11907 w 2757488"/>
              <a:gd name="connsiteY22" fmla="*/ 14288 h 1383506"/>
              <a:gd name="connsiteX23" fmla="*/ 0 w 2757488"/>
              <a:gd name="connsiteY23" fmla="*/ 21431 h 1383506"/>
              <a:gd name="connsiteX24" fmla="*/ 0 w 2757488"/>
              <a:gd name="connsiteY24" fmla="*/ 33338 h 1383506"/>
              <a:gd name="connsiteX25" fmla="*/ 9525 w 2757488"/>
              <a:gd name="connsiteY25" fmla="*/ 50006 h 1383506"/>
              <a:gd name="connsiteX26" fmla="*/ 40482 w 2757488"/>
              <a:gd name="connsiteY26" fmla="*/ 66675 h 1383506"/>
              <a:gd name="connsiteX27" fmla="*/ 80963 w 2757488"/>
              <a:gd name="connsiteY27" fmla="*/ 73819 h 1383506"/>
              <a:gd name="connsiteX28" fmla="*/ 147638 w 2757488"/>
              <a:gd name="connsiteY28" fmla="*/ 90488 h 1383506"/>
              <a:gd name="connsiteX29" fmla="*/ 221457 w 2757488"/>
              <a:gd name="connsiteY29" fmla="*/ 114300 h 1383506"/>
              <a:gd name="connsiteX30" fmla="*/ 285750 w 2757488"/>
              <a:gd name="connsiteY30" fmla="*/ 140494 h 1383506"/>
              <a:gd name="connsiteX31" fmla="*/ 340519 w 2757488"/>
              <a:gd name="connsiteY31" fmla="*/ 164306 h 1383506"/>
              <a:gd name="connsiteX32" fmla="*/ 407194 w 2757488"/>
              <a:gd name="connsiteY32" fmla="*/ 197644 h 1383506"/>
              <a:gd name="connsiteX33" fmla="*/ 466725 w 2757488"/>
              <a:gd name="connsiteY33" fmla="*/ 233363 h 1383506"/>
              <a:gd name="connsiteX34" fmla="*/ 569119 w 2757488"/>
              <a:gd name="connsiteY34" fmla="*/ 304800 h 1383506"/>
              <a:gd name="connsiteX35" fmla="*/ 704850 w 2757488"/>
              <a:gd name="connsiteY35" fmla="*/ 409575 h 1383506"/>
              <a:gd name="connsiteX36" fmla="*/ 850107 w 2757488"/>
              <a:gd name="connsiteY36" fmla="*/ 523875 h 1383506"/>
              <a:gd name="connsiteX37" fmla="*/ 940594 w 2757488"/>
              <a:gd name="connsiteY37" fmla="*/ 597694 h 1383506"/>
              <a:gd name="connsiteX38" fmla="*/ 959644 w 2757488"/>
              <a:gd name="connsiteY38" fmla="*/ 621506 h 1383506"/>
              <a:gd name="connsiteX39" fmla="*/ 1104900 w 2757488"/>
              <a:gd name="connsiteY39" fmla="*/ 733425 h 1383506"/>
              <a:gd name="connsiteX40" fmla="*/ 1228725 w 2757488"/>
              <a:gd name="connsiteY40" fmla="*/ 835819 h 1383506"/>
              <a:gd name="connsiteX41" fmla="*/ 1378744 w 2757488"/>
              <a:gd name="connsiteY41" fmla="*/ 964406 h 1383506"/>
              <a:gd name="connsiteX42" fmla="*/ 1521619 w 2757488"/>
              <a:gd name="connsiteY42" fmla="*/ 1092994 h 1383506"/>
              <a:gd name="connsiteX43" fmla="*/ 1690688 w 2757488"/>
              <a:gd name="connsiteY43" fmla="*/ 1243013 h 1383506"/>
              <a:gd name="connsiteX44" fmla="*/ 1745457 w 2757488"/>
              <a:gd name="connsiteY44" fmla="*/ 1295400 h 1383506"/>
              <a:gd name="connsiteX45" fmla="*/ 1778794 w 2757488"/>
              <a:gd name="connsiteY45" fmla="*/ 1323975 h 1383506"/>
              <a:gd name="connsiteX46" fmla="*/ 1807369 w 2757488"/>
              <a:gd name="connsiteY46" fmla="*/ 1343025 h 1383506"/>
              <a:gd name="connsiteX47" fmla="*/ 1854994 w 2757488"/>
              <a:gd name="connsiteY47" fmla="*/ 1364456 h 1383506"/>
              <a:gd name="connsiteX48" fmla="*/ 1902619 w 2757488"/>
              <a:gd name="connsiteY48" fmla="*/ 1378744 h 1383506"/>
              <a:gd name="connsiteX49" fmla="*/ 1959769 w 2757488"/>
              <a:gd name="connsiteY49" fmla="*/ 1383506 h 1383506"/>
              <a:gd name="connsiteX50" fmla="*/ 2014538 w 2757488"/>
              <a:gd name="connsiteY50" fmla="*/ 1383506 h 1383506"/>
              <a:gd name="connsiteX51" fmla="*/ 2185988 w 2757488"/>
              <a:gd name="connsiteY51" fmla="*/ 1366838 h 1383506"/>
              <a:gd name="connsiteX52" fmla="*/ 2450307 w 2757488"/>
              <a:gd name="connsiteY52" fmla="*/ 1340644 h 1383506"/>
              <a:gd name="connsiteX53" fmla="*/ 2697957 w 2757488"/>
              <a:gd name="connsiteY53" fmla="*/ 1319213 h 1383506"/>
              <a:gd name="connsiteX54" fmla="*/ 2728913 w 2757488"/>
              <a:gd name="connsiteY54" fmla="*/ 1309688 h 1383506"/>
              <a:gd name="connsiteX55" fmla="*/ 2752725 w 2757488"/>
              <a:gd name="connsiteY55" fmla="*/ 1295400 h 1383506"/>
              <a:gd name="connsiteX56" fmla="*/ 2757488 w 2757488"/>
              <a:gd name="connsiteY56" fmla="*/ 1283494 h 1383506"/>
              <a:gd name="connsiteX57" fmla="*/ 2757488 w 2757488"/>
              <a:gd name="connsiteY57" fmla="*/ 1276350 h 1383506"/>
              <a:gd name="connsiteX58" fmla="*/ 2750344 w 2757488"/>
              <a:gd name="connsiteY58" fmla="*/ 1264444 h 1383506"/>
              <a:gd name="connsiteX59" fmla="*/ 2721769 w 2757488"/>
              <a:gd name="connsiteY59" fmla="*/ 1254919 h 1383506"/>
              <a:gd name="connsiteX60" fmla="*/ 2647950 w 2757488"/>
              <a:gd name="connsiteY60" fmla="*/ 1240631 h 1383506"/>
              <a:gd name="connsiteX61" fmla="*/ 2578894 w 2757488"/>
              <a:gd name="connsiteY61" fmla="*/ 1223963 h 1383506"/>
              <a:gd name="connsiteX62" fmla="*/ 2497932 w 2757488"/>
              <a:gd name="connsiteY62" fmla="*/ 1200150 h 1383506"/>
              <a:gd name="connsiteX63" fmla="*/ 2395538 w 2757488"/>
              <a:gd name="connsiteY63" fmla="*/ 1169194 h 1383506"/>
              <a:gd name="connsiteX64" fmla="*/ 2276475 w 2757488"/>
              <a:gd name="connsiteY64" fmla="*/ 1126331 h 1383506"/>
              <a:gd name="connsiteX65" fmla="*/ 2190750 w 2757488"/>
              <a:gd name="connsiteY65" fmla="*/ 1092994 h 1383506"/>
              <a:gd name="connsiteX66" fmla="*/ 2047875 w 2757488"/>
              <a:gd name="connsiteY66" fmla="*/ 1033463 h 1383506"/>
              <a:gd name="connsiteX67" fmla="*/ 1950244 w 2757488"/>
              <a:gd name="connsiteY67" fmla="*/ 985838 h 1383506"/>
              <a:gd name="connsiteX68" fmla="*/ 1800225 w 2757488"/>
              <a:gd name="connsiteY68" fmla="*/ 904875 h 1383506"/>
              <a:gd name="connsiteX69" fmla="*/ 1666875 w 2757488"/>
              <a:gd name="connsiteY69" fmla="*/ 831056 h 1383506"/>
              <a:gd name="connsiteX70" fmla="*/ 1464469 w 2757488"/>
              <a:gd name="connsiteY70" fmla="*/ 714375 h 1383506"/>
              <a:gd name="connsiteX71" fmla="*/ 1340644 w 2757488"/>
              <a:gd name="connsiteY71" fmla="*/ 640556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757488" h="1383506">
                <a:moveTo>
                  <a:pt x="1340644" y="640556"/>
                </a:moveTo>
                <a:lnTo>
                  <a:pt x="1254919" y="590550"/>
                </a:lnTo>
                <a:lnTo>
                  <a:pt x="1178719" y="545306"/>
                </a:lnTo>
                <a:lnTo>
                  <a:pt x="1104900" y="500063"/>
                </a:lnTo>
                <a:lnTo>
                  <a:pt x="1033463" y="457200"/>
                </a:lnTo>
                <a:lnTo>
                  <a:pt x="933450" y="395288"/>
                </a:lnTo>
                <a:lnTo>
                  <a:pt x="873919" y="357188"/>
                </a:lnTo>
                <a:lnTo>
                  <a:pt x="797719" y="309563"/>
                </a:lnTo>
                <a:lnTo>
                  <a:pt x="726282" y="264319"/>
                </a:lnTo>
                <a:lnTo>
                  <a:pt x="681038" y="238125"/>
                </a:lnTo>
                <a:lnTo>
                  <a:pt x="633413" y="204788"/>
                </a:lnTo>
                <a:lnTo>
                  <a:pt x="578644" y="171450"/>
                </a:lnTo>
                <a:lnTo>
                  <a:pt x="516732" y="135731"/>
                </a:lnTo>
                <a:lnTo>
                  <a:pt x="476250" y="114300"/>
                </a:lnTo>
                <a:lnTo>
                  <a:pt x="435769" y="95250"/>
                </a:lnTo>
                <a:lnTo>
                  <a:pt x="371475" y="69056"/>
                </a:lnTo>
                <a:lnTo>
                  <a:pt x="316707" y="50006"/>
                </a:lnTo>
                <a:lnTo>
                  <a:pt x="242888" y="28575"/>
                </a:lnTo>
                <a:lnTo>
                  <a:pt x="185738" y="16669"/>
                </a:lnTo>
                <a:lnTo>
                  <a:pt x="119063" y="4763"/>
                </a:lnTo>
                <a:lnTo>
                  <a:pt x="73819" y="0"/>
                </a:lnTo>
                <a:lnTo>
                  <a:pt x="30957" y="7144"/>
                </a:lnTo>
                <a:lnTo>
                  <a:pt x="11907" y="14288"/>
                </a:lnTo>
                <a:lnTo>
                  <a:pt x="0" y="21431"/>
                </a:lnTo>
                <a:lnTo>
                  <a:pt x="0" y="33338"/>
                </a:lnTo>
                <a:lnTo>
                  <a:pt x="9525" y="50006"/>
                </a:lnTo>
                <a:lnTo>
                  <a:pt x="40482" y="66675"/>
                </a:lnTo>
                <a:lnTo>
                  <a:pt x="80963" y="73819"/>
                </a:lnTo>
                <a:lnTo>
                  <a:pt x="147638" y="90488"/>
                </a:lnTo>
                <a:lnTo>
                  <a:pt x="221457" y="114300"/>
                </a:lnTo>
                <a:lnTo>
                  <a:pt x="285750" y="140494"/>
                </a:lnTo>
                <a:lnTo>
                  <a:pt x="340519" y="164306"/>
                </a:lnTo>
                <a:lnTo>
                  <a:pt x="407194" y="197644"/>
                </a:lnTo>
                <a:lnTo>
                  <a:pt x="466725" y="233363"/>
                </a:lnTo>
                <a:lnTo>
                  <a:pt x="569119" y="304800"/>
                </a:lnTo>
                <a:lnTo>
                  <a:pt x="704850" y="409575"/>
                </a:lnTo>
                <a:lnTo>
                  <a:pt x="850107" y="523875"/>
                </a:lnTo>
                <a:lnTo>
                  <a:pt x="940594" y="597694"/>
                </a:lnTo>
                <a:lnTo>
                  <a:pt x="959644" y="621506"/>
                </a:lnTo>
                <a:lnTo>
                  <a:pt x="1104900" y="733425"/>
                </a:lnTo>
                <a:lnTo>
                  <a:pt x="1228725" y="835819"/>
                </a:lnTo>
                <a:lnTo>
                  <a:pt x="1378744" y="964406"/>
                </a:lnTo>
                <a:lnTo>
                  <a:pt x="1521619" y="1092994"/>
                </a:lnTo>
                <a:lnTo>
                  <a:pt x="1690688" y="1243013"/>
                </a:lnTo>
                <a:lnTo>
                  <a:pt x="1745457" y="1295400"/>
                </a:lnTo>
                <a:lnTo>
                  <a:pt x="1778794" y="1323975"/>
                </a:lnTo>
                <a:lnTo>
                  <a:pt x="1807369" y="1343025"/>
                </a:lnTo>
                <a:lnTo>
                  <a:pt x="1854994" y="1364456"/>
                </a:lnTo>
                <a:lnTo>
                  <a:pt x="1902619" y="1378744"/>
                </a:lnTo>
                <a:lnTo>
                  <a:pt x="1959769" y="1383506"/>
                </a:lnTo>
                <a:lnTo>
                  <a:pt x="2014538" y="1383506"/>
                </a:lnTo>
                <a:lnTo>
                  <a:pt x="2185988" y="1366838"/>
                </a:lnTo>
                <a:lnTo>
                  <a:pt x="2450307" y="1340644"/>
                </a:lnTo>
                <a:lnTo>
                  <a:pt x="2697957" y="1319213"/>
                </a:lnTo>
                <a:lnTo>
                  <a:pt x="2728913" y="1309688"/>
                </a:lnTo>
                <a:lnTo>
                  <a:pt x="2752725" y="1295400"/>
                </a:lnTo>
                <a:lnTo>
                  <a:pt x="2757488" y="1283494"/>
                </a:lnTo>
                <a:lnTo>
                  <a:pt x="2757488" y="1276350"/>
                </a:lnTo>
                <a:lnTo>
                  <a:pt x="2750344" y="1264444"/>
                </a:lnTo>
                <a:lnTo>
                  <a:pt x="2721769" y="1254919"/>
                </a:lnTo>
                <a:lnTo>
                  <a:pt x="2647950" y="1240631"/>
                </a:lnTo>
                <a:lnTo>
                  <a:pt x="2578894" y="1223963"/>
                </a:lnTo>
                <a:lnTo>
                  <a:pt x="2497932" y="1200150"/>
                </a:lnTo>
                <a:lnTo>
                  <a:pt x="2395538" y="1169194"/>
                </a:lnTo>
                <a:lnTo>
                  <a:pt x="2276475" y="1126331"/>
                </a:lnTo>
                <a:lnTo>
                  <a:pt x="2190750" y="1092994"/>
                </a:lnTo>
                <a:lnTo>
                  <a:pt x="2047875" y="1033463"/>
                </a:lnTo>
                <a:lnTo>
                  <a:pt x="1950244" y="985838"/>
                </a:lnTo>
                <a:lnTo>
                  <a:pt x="1800225" y="904875"/>
                </a:lnTo>
                <a:lnTo>
                  <a:pt x="1666875" y="831056"/>
                </a:lnTo>
                <a:lnTo>
                  <a:pt x="1464469" y="714375"/>
                </a:lnTo>
                <a:lnTo>
                  <a:pt x="1340644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C7F3132-7031-4389-AB98-C11996921EE3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19625" cy="4562475"/>
            <a:chOff x="2808288" y="1595438"/>
            <a:chExt cx="4619625" cy="4562475"/>
          </a:xfrm>
        </p:grpSpPr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3A963A7F-14C7-4677-B6DD-5E8B6FA4DD80}"/>
                </a:ext>
              </a:extLst>
            </p:cNvPr>
            <p:cNvSpPr/>
            <p:nvPr/>
          </p:nvSpPr>
          <p:spPr>
            <a:xfrm>
              <a:off x="3752850" y="1595438"/>
              <a:ext cx="585788" cy="2243137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53AA056D-CF7E-4D40-A654-AD7BA6189EBF}"/>
                </a:ext>
              </a:extLst>
            </p:cNvPr>
            <p:cNvSpPr/>
            <p:nvPr/>
          </p:nvSpPr>
          <p:spPr>
            <a:xfrm>
              <a:off x="3081338" y="1924050"/>
              <a:ext cx="709612" cy="642938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64D010CD-D2BA-4F9A-ACE8-18FF3BFBFA92}"/>
                </a:ext>
              </a:extLst>
            </p:cNvPr>
            <p:cNvSpPr/>
            <p:nvPr/>
          </p:nvSpPr>
          <p:spPr>
            <a:xfrm>
              <a:off x="2865438" y="2790825"/>
              <a:ext cx="1276350" cy="742950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CAD0A7ED-AEC6-49B3-AE31-1BE288A120DD}"/>
                </a:ext>
              </a:extLst>
            </p:cNvPr>
            <p:cNvSpPr/>
            <p:nvPr/>
          </p:nvSpPr>
          <p:spPr>
            <a:xfrm>
              <a:off x="4448175" y="2087563"/>
              <a:ext cx="2608263" cy="511175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DC97969A-DE40-489F-A32B-C9CED0243877}"/>
                </a:ext>
              </a:extLst>
            </p:cNvPr>
            <p:cNvSpPr/>
            <p:nvPr/>
          </p:nvSpPr>
          <p:spPr>
            <a:xfrm>
              <a:off x="5429250" y="1595438"/>
              <a:ext cx="573088" cy="1574800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B00354E-446D-496E-9E16-402AE98B6916}"/>
                </a:ext>
              </a:extLst>
            </p:cNvPr>
            <p:cNvSpPr/>
            <p:nvPr/>
          </p:nvSpPr>
          <p:spPr>
            <a:xfrm>
              <a:off x="4789488" y="2954338"/>
              <a:ext cx="2038350" cy="427037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F000AE0-BF50-401A-9AB6-D15D37E158D4}"/>
                </a:ext>
              </a:extLst>
            </p:cNvPr>
            <p:cNvSpPr/>
            <p:nvPr/>
          </p:nvSpPr>
          <p:spPr>
            <a:xfrm>
              <a:off x="4529138" y="3348038"/>
              <a:ext cx="482600" cy="762000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ADB96E5E-23D9-4215-BD37-AD4EAF95679A}"/>
                </a:ext>
              </a:extLst>
            </p:cNvPr>
            <p:cNvSpPr/>
            <p:nvPr/>
          </p:nvSpPr>
          <p:spPr>
            <a:xfrm>
              <a:off x="2898775" y="3760788"/>
              <a:ext cx="4122738" cy="701675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B2447D9E-1ABF-4522-B4E2-D433E0D9CBA6}"/>
                </a:ext>
              </a:extLst>
            </p:cNvPr>
            <p:cNvSpPr/>
            <p:nvPr/>
          </p:nvSpPr>
          <p:spPr>
            <a:xfrm>
              <a:off x="2808288" y="4154488"/>
              <a:ext cx="1839912" cy="1370012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71FC20AB-B91F-4842-A56B-0BA75EC04514}"/>
                </a:ext>
              </a:extLst>
            </p:cNvPr>
            <p:cNvSpPr/>
            <p:nvPr/>
          </p:nvSpPr>
          <p:spPr>
            <a:xfrm>
              <a:off x="3895725" y="4643438"/>
              <a:ext cx="376238" cy="1514475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7932E460-2DBA-4E81-9234-0766B7A608D2}"/>
                </a:ext>
              </a:extLst>
            </p:cNvPr>
            <p:cNvSpPr/>
            <p:nvPr/>
          </p:nvSpPr>
          <p:spPr>
            <a:xfrm>
              <a:off x="4075113" y="5114925"/>
              <a:ext cx="1635125" cy="1028700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55EEA17A-CC3C-46D6-8949-7BEE890AF35F}"/>
                </a:ext>
              </a:extLst>
            </p:cNvPr>
            <p:cNvSpPr/>
            <p:nvPr/>
          </p:nvSpPr>
          <p:spPr>
            <a:xfrm>
              <a:off x="5229225" y="4162425"/>
              <a:ext cx="1104900" cy="668338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7">
              <a:extLst>
                <a:ext uri="{FF2B5EF4-FFF2-40B4-BE49-F238E27FC236}">
                  <a16:creationId xmlns:a16="http://schemas.microsoft.com/office/drawing/2014/main" id="{81EDF3AE-82E3-430A-8029-E819B2D22E6C}"/>
                </a:ext>
              </a:extLst>
            </p:cNvPr>
            <p:cNvSpPr/>
            <p:nvPr/>
          </p:nvSpPr>
          <p:spPr>
            <a:xfrm>
              <a:off x="4668838" y="4562475"/>
              <a:ext cx="2759075" cy="1382713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5B7C627-E7CA-4D5A-A6FE-5D7691FD7018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CE0F3D57-57DB-413B-BC79-88359B0668C2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65B5CCEE-8849-481F-8831-63CE82D4B232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E438AE6B-76CE-421A-BEA0-CB7FB0D918FB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A82A290C-6ADB-4B4E-813C-8EB6D09F6828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F8A7401B-4C6F-44F9-96D5-29AD64A83F5E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C3BBC6AF-371A-434D-8072-57BDF6E98225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87514AE0-1116-4909-9C7D-A587E02148F8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E18CA19F-B2B9-4448-939E-85DAEFF9C15A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8FB72DAB-D48B-4647-BE6B-A8505A1EFC05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FE6F2FA8-54AA-4151-8582-52421B1881A9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F3CA4F1C-92C6-4AB1-B5E5-78A51D7786A6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EEB43F18-D8B1-4886-B469-013802278123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2F362A16-4170-4866-A243-D905F7FE06FC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B3F62738-3C95-4B1A-9C7E-5AEAFC1AF80B}"/>
                </a:ext>
              </a:extLst>
            </p:cNvPr>
            <p:cNvGrpSpPr/>
            <p:nvPr/>
          </p:nvGrpSpPr>
          <p:grpSpPr>
            <a:xfrm>
              <a:off x="2643187" y="1462339"/>
              <a:ext cx="4619625" cy="4562475"/>
              <a:chOff x="2808288" y="1595438"/>
              <a:chExt cx="4619625" cy="4562475"/>
            </a:xfrm>
            <a:solidFill>
              <a:schemeClr val="tx1"/>
            </a:solidFill>
          </p:grpSpPr>
          <p:sp>
            <p:nvSpPr>
              <p:cNvPr id="56" name="フリーフォーム 16">
                <a:extLst>
                  <a:ext uri="{FF2B5EF4-FFF2-40B4-BE49-F238E27FC236}">
                    <a16:creationId xmlns:a16="http://schemas.microsoft.com/office/drawing/2014/main" id="{C1C0EDD1-80C5-4D8E-B79C-5B9C056E0B81}"/>
                  </a:ext>
                </a:extLst>
              </p:cNvPr>
              <p:cNvSpPr/>
              <p:nvPr/>
            </p:nvSpPr>
            <p:spPr>
              <a:xfrm>
                <a:off x="3752850" y="1595438"/>
                <a:ext cx="585788" cy="2243137"/>
              </a:xfrm>
              <a:custGeom>
                <a:avLst/>
                <a:gdLst>
                  <a:gd name="connsiteX0" fmla="*/ 294223 w 585562"/>
                  <a:gd name="connsiteY0" fmla="*/ 790365 h 2244174"/>
                  <a:gd name="connsiteX1" fmla="*/ 294223 w 585562"/>
                  <a:gd name="connsiteY1" fmla="*/ 1052858 h 2244174"/>
                  <a:gd name="connsiteX2" fmla="*/ 297108 w 585562"/>
                  <a:gd name="connsiteY2" fmla="*/ 1249007 h 2244174"/>
                  <a:gd name="connsiteX3" fmla="*/ 297108 w 585562"/>
                  <a:gd name="connsiteY3" fmla="*/ 1387465 h 2244174"/>
                  <a:gd name="connsiteX4" fmla="*/ 294223 w 585562"/>
                  <a:gd name="connsiteY4" fmla="*/ 1491309 h 2244174"/>
                  <a:gd name="connsiteX5" fmla="*/ 294223 w 585562"/>
                  <a:gd name="connsiteY5" fmla="*/ 1520154 h 2244174"/>
                  <a:gd name="connsiteX6" fmla="*/ 285570 w 585562"/>
                  <a:gd name="connsiteY6" fmla="*/ 1572076 h 2244174"/>
                  <a:gd name="connsiteX7" fmla="*/ 274032 w 585562"/>
                  <a:gd name="connsiteY7" fmla="*/ 1638420 h 2244174"/>
                  <a:gd name="connsiteX8" fmla="*/ 259609 w 585562"/>
                  <a:gd name="connsiteY8" fmla="*/ 1693227 h 2244174"/>
                  <a:gd name="connsiteX9" fmla="*/ 233648 w 585562"/>
                  <a:gd name="connsiteY9" fmla="*/ 1768225 h 2244174"/>
                  <a:gd name="connsiteX10" fmla="*/ 210572 w 585562"/>
                  <a:gd name="connsiteY10" fmla="*/ 1828800 h 2244174"/>
                  <a:gd name="connsiteX11" fmla="*/ 210572 w 585562"/>
                  <a:gd name="connsiteY11" fmla="*/ 1857646 h 2244174"/>
                  <a:gd name="connsiteX12" fmla="*/ 222110 w 585562"/>
                  <a:gd name="connsiteY12" fmla="*/ 1923990 h 2244174"/>
                  <a:gd name="connsiteX13" fmla="*/ 239417 w 585562"/>
                  <a:gd name="connsiteY13" fmla="*/ 2007642 h 2244174"/>
                  <a:gd name="connsiteX14" fmla="*/ 268263 w 585562"/>
                  <a:gd name="connsiteY14" fmla="*/ 2082640 h 2244174"/>
                  <a:gd name="connsiteX15" fmla="*/ 297108 w 585562"/>
                  <a:gd name="connsiteY15" fmla="*/ 2131677 h 2244174"/>
                  <a:gd name="connsiteX16" fmla="*/ 317300 w 585562"/>
                  <a:gd name="connsiteY16" fmla="*/ 2160523 h 2244174"/>
                  <a:gd name="connsiteX17" fmla="*/ 343261 w 585562"/>
                  <a:gd name="connsiteY17" fmla="*/ 2203791 h 2244174"/>
                  <a:gd name="connsiteX18" fmla="*/ 363453 w 585562"/>
                  <a:gd name="connsiteY18" fmla="*/ 2226867 h 2244174"/>
                  <a:gd name="connsiteX19" fmla="*/ 383644 w 585562"/>
                  <a:gd name="connsiteY19" fmla="*/ 2241290 h 2244174"/>
                  <a:gd name="connsiteX20" fmla="*/ 403836 w 585562"/>
                  <a:gd name="connsiteY20" fmla="*/ 2244174 h 2244174"/>
                  <a:gd name="connsiteX21" fmla="*/ 421143 w 585562"/>
                  <a:gd name="connsiteY21" fmla="*/ 2238405 h 2244174"/>
                  <a:gd name="connsiteX22" fmla="*/ 435566 w 585562"/>
                  <a:gd name="connsiteY22" fmla="*/ 2221098 h 2244174"/>
                  <a:gd name="connsiteX23" fmla="*/ 455758 w 585562"/>
                  <a:gd name="connsiteY23" fmla="*/ 2186484 h 2244174"/>
                  <a:gd name="connsiteX24" fmla="*/ 481719 w 585562"/>
                  <a:gd name="connsiteY24" fmla="*/ 2117255 h 2244174"/>
                  <a:gd name="connsiteX25" fmla="*/ 496141 w 585562"/>
                  <a:gd name="connsiteY25" fmla="*/ 2059564 h 2244174"/>
                  <a:gd name="connsiteX26" fmla="*/ 496141 w 585562"/>
                  <a:gd name="connsiteY26" fmla="*/ 2022065 h 2244174"/>
                  <a:gd name="connsiteX27" fmla="*/ 499026 w 585562"/>
                  <a:gd name="connsiteY27" fmla="*/ 1860530 h 2244174"/>
                  <a:gd name="connsiteX28" fmla="*/ 499026 w 585562"/>
                  <a:gd name="connsiteY28" fmla="*/ 1621113 h 2244174"/>
                  <a:gd name="connsiteX29" fmla="*/ 499026 w 585562"/>
                  <a:gd name="connsiteY29" fmla="*/ 1370158 h 2244174"/>
                  <a:gd name="connsiteX30" fmla="*/ 501911 w 585562"/>
                  <a:gd name="connsiteY30" fmla="*/ 1182663 h 2244174"/>
                  <a:gd name="connsiteX31" fmla="*/ 504795 w 585562"/>
                  <a:gd name="connsiteY31" fmla="*/ 1049974 h 2244174"/>
                  <a:gd name="connsiteX32" fmla="*/ 510564 w 585562"/>
                  <a:gd name="connsiteY32" fmla="*/ 908631 h 2244174"/>
                  <a:gd name="connsiteX33" fmla="*/ 524987 w 585562"/>
                  <a:gd name="connsiteY33" fmla="*/ 715367 h 2244174"/>
                  <a:gd name="connsiteX34" fmla="*/ 539410 w 585562"/>
                  <a:gd name="connsiteY34" fmla="*/ 478834 h 2244174"/>
                  <a:gd name="connsiteX35" fmla="*/ 542294 w 585562"/>
                  <a:gd name="connsiteY35" fmla="*/ 458643 h 2244174"/>
                  <a:gd name="connsiteX36" fmla="*/ 556717 w 585562"/>
                  <a:gd name="connsiteY36" fmla="*/ 415374 h 2244174"/>
                  <a:gd name="connsiteX37" fmla="*/ 582678 w 585562"/>
                  <a:gd name="connsiteY37" fmla="*/ 340376 h 2244174"/>
                  <a:gd name="connsiteX38" fmla="*/ 585562 w 585562"/>
                  <a:gd name="connsiteY38" fmla="*/ 320185 h 2244174"/>
                  <a:gd name="connsiteX39" fmla="*/ 585562 w 585562"/>
                  <a:gd name="connsiteY39" fmla="*/ 302877 h 2244174"/>
                  <a:gd name="connsiteX40" fmla="*/ 582678 w 585562"/>
                  <a:gd name="connsiteY40" fmla="*/ 276916 h 2244174"/>
                  <a:gd name="connsiteX41" fmla="*/ 571140 w 585562"/>
                  <a:gd name="connsiteY41" fmla="*/ 245186 h 2244174"/>
                  <a:gd name="connsiteX42" fmla="*/ 556717 w 585562"/>
                  <a:gd name="connsiteY42" fmla="*/ 216341 h 2244174"/>
                  <a:gd name="connsiteX43" fmla="*/ 530756 w 585562"/>
                  <a:gd name="connsiteY43" fmla="*/ 184611 h 2244174"/>
                  <a:gd name="connsiteX44" fmla="*/ 501911 w 585562"/>
                  <a:gd name="connsiteY44" fmla="*/ 155766 h 2244174"/>
                  <a:gd name="connsiteX45" fmla="*/ 475950 w 585562"/>
                  <a:gd name="connsiteY45" fmla="*/ 135574 h 2244174"/>
                  <a:gd name="connsiteX46" fmla="*/ 452873 w 585562"/>
                  <a:gd name="connsiteY46" fmla="*/ 118267 h 2244174"/>
                  <a:gd name="connsiteX47" fmla="*/ 409605 w 585562"/>
                  <a:gd name="connsiteY47" fmla="*/ 98075 h 2244174"/>
                  <a:gd name="connsiteX48" fmla="*/ 354799 w 585562"/>
                  <a:gd name="connsiteY48" fmla="*/ 74998 h 2244174"/>
                  <a:gd name="connsiteX49" fmla="*/ 268263 w 585562"/>
                  <a:gd name="connsiteY49" fmla="*/ 46153 h 2244174"/>
                  <a:gd name="connsiteX50" fmla="*/ 190380 w 585562"/>
                  <a:gd name="connsiteY50" fmla="*/ 25961 h 2244174"/>
                  <a:gd name="connsiteX51" fmla="*/ 86536 w 585562"/>
                  <a:gd name="connsiteY51" fmla="*/ 5769 h 2244174"/>
                  <a:gd name="connsiteX52" fmla="*/ 51922 w 585562"/>
                  <a:gd name="connsiteY52" fmla="*/ 0 h 2244174"/>
                  <a:gd name="connsiteX53" fmla="*/ 28846 w 585562"/>
                  <a:gd name="connsiteY53" fmla="*/ 0 h 2244174"/>
                  <a:gd name="connsiteX54" fmla="*/ 11538 w 585562"/>
                  <a:gd name="connsiteY54" fmla="*/ 2885 h 2244174"/>
                  <a:gd name="connsiteX55" fmla="*/ 5769 w 585562"/>
                  <a:gd name="connsiteY55" fmla="*/ 8654 h 2244174"/>
                  <a:gd name="connsiteX56" fmla="*/ 0 w 585562"/>
                  <a:gd name="connsiteY56" fmla="*/ 20192 h 2244174"/>
                  <a:gd name="connsiteX57" fmla="*/ 5769 w 585562"/>
                  <a:gd name="connsiteY57" fmla="*/ 34615 h 2244174"/>
                  <a:gd name="connsiteX58" fmla="*/ 20192 w 585562"/>
                  <a:gd name="connsiteY58" fmla="*/ 57691 h 2244174"/>
                  <a:gd name="connsiteX59" fmla="*/ 43268 w 585562"/>
                  <a:gd name="connsiteY59" fmla="*/ 74998 h 2244174"/>
                  <a:gd name="connsiteX60" fmla="*/ 115382 w 585562"/>
                  <a:gd name="connsiteY60" fmla="*/ 112497 h 2244174"/>
                  <a:gd name="connsiteX61" fmla="*/ 178842 w 585562"/>
                  <a:gd name="connsiteY61" fmla="*/ 152881 h 2244174"/>
                  <a:gd name="connsiteX62" fmla="*/ 210572 w 585562"/>
                  <a:gd name="connsiteY62" fmla="*/ 175957 h 2244174"/>
                  <a:gd name="connsiteX63" fmla="*/ 242302 w 585562"/>
                  <a:gd name="connsiteY63" fmla="*/ 210572 h 2244174"/>
                  <a:gd name="connsiteX64" fmla="*/ 265378 w 585562"/>
                  <a:gd name="connsiteY64" fmla="*/ 248071 h 2244174"/>
                  <a:gd name="connsiteX65" fmla="*/ 274032 w 585562"/>
                  <a:gd name="connsiteY65" fmla="*/ 276916 h 2244174"/>
                  <a:gd name="connsiteX66" fmla="*/ 282685 w 585562"/>
                  <a:gd name="connsiteY66" fmla="*/ 308646 h 2244174"/>
                  <a:gd name="connsiteX67" fmla="*/ 291339 w 585562"/>
                  <a:gd name="connsiteY67" fmla="*/ 360568 h 2244174"/>
                  <a:gd name="connsiteX68" fmla="*/ 294223 w 585562"/>
                  <a:gd name="connsiteY68" fmla="*/ 426913 h 2244174"/>
                  <a:gd name="connsiteX69" fmla="*/ 294223 w 585562"/>
                  <a:gd name="connsiteY69" fmla="*/ 559602 h 2244174"/>
                  <a:gd name="connsiteX70" fmla="*/ 294223 w 585562"/>
                  <a:gd name="connsiteY70" fmla="*/ 790365 h 22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5562" h="2244174">
                    <a:moveTo>
                      <a:pt x="294223" y="790365"/>
                    </a:moveTo>
                    <a:lnTo>
                      <a:pt x="294223" y="1052858"/>
                    </a:lnTo>
                    <a:cubicBezTo>
                      <a:pt x="295185" y="1118241"/>
                      <a:pt x="296146" y="1183624"/>
                      <a:pt x="297108" y="1249007"/>
                    </a:cubicBezTo>
                    <a:lnTo>
                      <a:pt x="297108" y="1387465"/>
                    </a:lnTo>
                    <a:cubicBezTo>
                      <a:pt x="296146" y="1422080"/>
                      <a:pt x="295185" y="1456694"/>
                      <a:pt x="294223" y="1491309"/>
                    </a:cubicBezTo>
                    <a:lnTo>
                      <a:pt x="294223" y="1520154"/>
                    </a:lnTo>
                    <a:lnTo>
                      <a:pt x="285570" y="1572076"/>
                    </a:lnTo>
                    <a:lnTo>
                      <a:pt x="274032" y="1638420"/>
                    </a:lnTo>
                    <a:lnTo>
                      <a:pt x="259609" y="1693227"/>
                    </a:lnTo>
                    <a:lnTo>
                      <a:pt x="233648" y="1768225"/>
                    </a:lnTo>
                    <a:lnTo>
                      <a:pt x="210572" y="1828800"/>
                    </a:lnTo>
                    <a:lnTo>
                      <a:pt x="210572" y="1857646"/>
                    </a:lnTo>
                    <a:lnTo>
                      <a:pt x="222110" y="1923990"/>
                    </a:lnTo>
                    <a:lnTo>
                      <a:pt x="239417" y="2007642"/>
                    </a:lnTo>
                    <a:lnTo>
                      <a:pt x="268263" y="2082640"/>
                    </a:lnTo>
                    <a:lnTo>
                      <a:pt x="297108" y="2131677"/>
                    </a:lnTo>
                    <a:lnTo>
                      <a:pt x="317300" y="2160523"/>
                    </a:lnTo>
                    <a:lnTo>
                      <a:pt x="343261" y="2203791"/>
                    </a:lnTo>
                    <a:lnTo>
                      <a:pt x="363453" y="2226867"/>
                    </a:lnTo>
                    <a:lnTo>
                      <a:pt x="383644" y="2241290"/>
                    </a:lnTo>
                    <a:lnTo>
                      <a:pt x="403836" y="2244174"/>
                    </a:lnTo>
                    <a:lnTo>
                      <a:pt x="421143" y="2238405"/>
                    </a:lnTo>
                    <a:lnTo>
                      <a:pt x="435566" y="2221098"/>
                    </a:lnTo>
                    <a:lnTo>
                      <a:pt x="455758" y="2186484"/>
                    </a:lnTo>
                    <a:lnTo>
                      <a:pt x="481719" y="2117255"/>
                    </a:lnTo>
                    <a:lnTo>
                      <a:pt x="496141" y="2059564"/>
                    </a:lnTo>
                    <a:lnTo>
                      <a:pt x="496141" y="2022065"/>
                    </a:lnTo>
                    <a:cubicBezTo>
                      <a:pt x="497103" y="1968220"/>
                      <a:pt x="498064" y="1914375"/>
                      <a:pt x="499026" y="1860530"/>
                    </a:cubicBezTo>
                    <a:lnTo>
                      <a:pt x="499026" y="1621113"/>
                    </a:lnTo>
                    <a:lnTo>
                      <a:pt x="499026" y="1370158"/>
                    </a:lnTo>
                    <a:cubicBezTo>
                      <a:pt x="499988" y="1307660"/>
                      <a:pt x="500949" y="1245161"/>
                      <a:pt x="501911" y="1182663"/>
                    </a:cubicBezTo>
                    <a:cubicBezTo>
                      <a:pt x="502872" y="1138433"/>
                      <a:pt x="503834" y="1094204"/>
                      <a:pt x="504795" y="1049974"/>
                    </a:cubicBezTo>
                    <a:lnTo>
                      <a:pt x="510564" y="908631"/>
                    </a:lnTo>
                    <a:lnTo>
                      <a:pt x="524987" y="715367"/>
                    </a:lnTo>
                    <a:lnTo>
                      <a:pt x="539410" y="478834"/>
                    </a:lnTo>
                    <a:lnTo>
                      <a:pt x="542294" y="458643"/>
                    </a:lnTo>
                    <a:lnTo>
                      <a:pt x="556717" y="415374"/>
                    </a:lnTo>
                    <a:lnTo>
                      <a:pt x="582678" y="340376"/>
                    </a:lnTo>
                    <a:lnTo>
                      <a:pt x="585562" y="320185"/>
                    </a:lnTo>
                    <a:lnTo>
                      <a:pt x="585562" y="302877"/>
                    </a:lnTo>
                    <a:lnTo>
                      <a:pt x="582678" y="276916"/>
                    </a:lnTo>
                    <a:lnTo>
                      <a:pt x="571140" y="245186"/>
                    </a:lnTo>
                    <a:lnTo>
                      <a:pt x="556717" y="216341"/>
                    </a:lnTo>
                    <a:lnTo>
                      <a:pt x="530756" y="184611"/>
                    </a:lnTo>
                    <a:lnTo>
                      <a:pt x="501911" y="155766"/>
                    </a:lnTo>
                    <a:lnTo>
                      <a:pt x="475950" y="135574"/>
                    </a:lnTo>
                    <a:lnTo>
                      <a:pt x="452873" y="118267"/>
                    </a:lnTo>
                    <a:lnTo>
                      <a:pt x="409605" y="98075"/>
                    </a:lnTo>
                    <a:lnTo>
                      <a:pt x="354799" y="74998"/>
                    </a:lnTo>
                    <a:lnTo>
                      <a:pt x="268263" y="46153"/>
                    </a:lnTo>
                    <a:lnTo>
                      <a:pt x="190380" y="25961"/>
                    </a:lnTo>
                    <a:lnTo>
                      <a:pt x="86536" y="5769"/>
                    </a:lnTo>
                    <a:lnTo>
                      <a:pt x="51922" y="0"/>
                    </a:lnTo>
                    <a:lnTo>
                      <a:pt x="28846" y="0"/>
                    </a:lnTo>
                    <a:lnTo>
                      <a:pt x="11538" y="2885"/>
                    </a:lnTo>
                    <a:lnTo>
                      <a:pt x="5769" y="8654"/>
                    </a:lnTo>
                    <a:lnTo>
                      <a:pt x="0" y="20192"/>
                    </a:lnTo>
                    <a:lnTo>
                      <a:pt x="5769" y="34615"/>
                    </a:lnTo>
                    <a:lnTo>
                      <a:pt x="20192" y="57691"/>
                    </a:lnTo>
                    <a:lnTo>
                      <a:pt x="43268" y="74998"/>
                    </a:lnTo>
                    <a:lnTo>
                      <a:pt x="115382" y="112497"/>
                    </a:lnTo>
                    <a:lnTo>
                      <a:pt x="178842" y="152881"/>
                    </a:lnTo>
                    <a:lnTo>
                      <a:pt x="210572" y="175957"/>
                    </a:lnTo>
                    <a:lnTo>
                      <a:pt x="242302" y="210572"/>
                    </a:lnTo>
                    <a:lnTo>
                      <a:pt x="265378" y="248071"/>
                    </a:lnTo>
                    <a:lnTo>
                      <a:pt x="274032" y="276916"/>
                    </a:lnTo>
                    <a:lnTo>
                      <a:pt x="282685" y="308646"/>
                    </a:lnTo>
                    <a:lnTo>
                      <a:pt x="291339" y="360568"/>
                    </a:lnTo>
                    <a:lnTo>
                      <a:pt x="294223" y="426913"/>
                    </a:lnTo>
                    <a:lnTo>
                      <a:pt x="294223" y="559602"/>
                    </a:lnTo>
                    <a:cubicBezTo>
                      <a:pt x="295185" y="627869"/>
                      <a:pt x="294223" y="708156"/>
                      <a:pt x="294223" y="79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7" name="フリーフォーム 14">
                <a:extLst>
                  <a:ext uri="{FF2B5EF4-FFF2-40B4-BE49-F238E27FC236}">
                    <a16:creationId xmlns:a16="http://schemas.microsoft.com/office/drawing/2014/main" id="{4FE2E26E-9107-4762-9503-5CE5C424CAFE}"/>
                  </a:ext>
                </a:extLst>
              </p:cNvPr>
              <p:cNvSpPr/>
              <p:nvPr/>
            </p:nvSpPr>
            <p:spPr>
              <a:xfrm>
                <a:off x="3081338" y="1924050"/>
                <a:ext cx="709612" cy="642938"/>
              </a:xfrm>
              <a:custGeom>
                <a:avLst/>
                <a:gdLst>
                  <a:gd name="connsiteX0" fmla="*/ 271462 w 709612"/>
                  <a:gd name="connsiteY0" fmla="*/ 97631 h 642938"/>
                  <a:gd name="connsiteX1" fmla="*/ 402431 w 709612"/>
                  <a:gd name="connsiteY1" fmla="*/ 152400 h 642938"/>
                  <a:gd name="connsiteX2" fmla="*/ 561975 w 709612"/>
                  <a:gd name="connsiteY2" fmla="*/ 219075 h 642938"/>
                  <a:gd name="connsiteX3" fmla="*/ 583406 w 709612"/>
                  <a:gd name="connsiteY3" fmla="*/ 226219 h 642938"/>
                  <a:gd name="connsiteX4" fmla="*/ 592931 w 709612"/>
                  <a:gd name="connsiteY4" fmla="*/ 233363 h 642938"/>
                  <a:gd name="connsiteX5" fmla="*/ 616743 w 709612"/>
                  <a:gd name="connsiteY5" fmla="*/ 266700 h 642938"/>
                  <a:gd name="connsiteX6" fmla="*/ 645318 w 709612"/>
                  <a:gd name="connsiteY6" fmla="*/ 309563 h 642938"/>
                  <a:gd name="connsiteX7" fmla="*/ 664368 w 709612"/>
                  <a:gd name="connsiteY7" fmla="*/ 342900 h 642938"/>
                  <a:gd name="connsiteX8" fmla="*/ 678656 w 709612"/>
                  <a:gd name="connsiteY8" fmla="*/ 371475 h 642938"/>
                  <a:gd name="connsiteX9" fmla="*/ 690562 w 709612"/>
                  <a:gd name="connsiteY9" fmla="*/ 400050 h 642938"/>
                  <a:gd name="connsiteX10" fmla="*/ 700087 w 709612"/>
                  <a:gd name="connsiteY10" fmla="*/ 428625 h 642938"/>
                  <a:gd name="connsiteX11" fmla="*/ 704850 w 709612"/>
                  <a:gd name="connsiteY11" fmla="*/ 450056 h 642938"/>
                  <a:gd name="connsiteX12" fmla="*/ 709612 w 709612"/>
                  <a:gd name="connsiteY12" fmla="*/ 476250 h 642938"/>
                  <a:gd name="connsiteX13" fmla="*/ 709612 w 709612"/>
                  <a:gd name="connsiteY13" fmla="*/ 507206 h 642938"/>
                  <a:gd name="connsiteX14" fmla="*/ 704850 w 709612"/>
                  <a:gd name="connsiteY14" fmla="*/ 545306 h 642938"/>
                  <a:gd name="connsiteX15" fmla="*/ 695325 w 709612"/>
                  <a:gd name="connsiteY15" fmla="*/ 581025 h 642938"/>
                  <a:gd name="connsiteX16" fmla="*/ 681037 w 709612"/>
                  <a:gd name="connsiteY16" fmla="*/ 609600 h 642938"/>
                  <a:gd name="connsiteX17" fmla="*/ 666750 w 709612"/>
                  <a:gd name="connsiteY17" fmla="*/ 623888 h 642938"/>
                  <a:gd name="connsiteX18" fmla="*/ 652462 w 709612"/>
                  <a:gd name="connsiteY18" fmla="*/ 633413 h 642938"/>
                  <a:gd name="connsiteX19" fmla="*/ 635793 w 709612"/>
                  <a:gd name="connsiteY19" fmla="*/ 638175 h 642938"/>
                  <a:gd name="connsiteX20" fmla="*/ 614362 w 709612"/>
                  <a:gd name="connsiteY20" fmla="*/ 642938 h 642938"/>
                  <a:gd name="connsiteX21" fmla="*/ 585787 w 709612"/>
                  <a:gd name="connsiteY21" fmla="*/ 642938 h 642938"/>
                  <a:gd name="connsiteX22" fmla="*/ 552450 w 709612"/>
                  <a:gd name="connsiteY22" fmla="*/ 635794 h 642938"/>
                  <a:gd name="connsiteX23" fmla="*/ 538162 w 709612"/>
                  <a:gd name="connsiteY23" fmla="*/ 626269 h 642938"/>
                  <a:gd name="connsiteX24" fmla="*/ 504825 w 709612"/>
                  <a:gd name="connsiteY24" fmla="*/ 590550 h 642938"/>
                  <a:gd name="connsiteX25" fmla="*/ 442912 w 709612"/>
                  <a:gd name="connsiteY25" fmla="*/ 526256 h 642938"/>
                  <a:gd name="connsiteX26" fmla="*/ 347662 w 709612"/>
                  <a:gd name="connsiteY26" fmla="*/ 421481 h 642938"/>
                  <a:gd name="connsiteX27" fmla="*/ 247650 w 709612"/>
                  <a:gd name="connsiteY27" fmla="*/ 311944 h 642938"/>
                  <a:gd name="connsiteX28" fmla="*/ 147637 w 709612"/>
                  <a:gd name="connsiteY28" fmla="*/ 192881 h 642938"/>
                  <a:gd name="connsiteX29" fmla="*/ 66675 w 709612"/>
                  <a:gd name="connsiteY29" fmla="*/ 97631 h 642938"/>
                  <a:gd name="connsiteX30" fmla="*/ 11906 w 709612"/>
                  <a:gd name="connsiteY30" fmla="*/ 35719 h 642938"/>
                  <a:gd name="connsiteX31" fmla="*/ 2381 w 709612"/>
                  <a:gd name="connsiteY31" fmla="*/ 21431 h 642938"/>
                  <a:gd name="connsiteX32" fmla="*/ 0 w 709612"/>
                  <a:gd name="connsiteY32" fmla="*/ 9525 h 642938"/>
                  <a:gd name="connsiteX33" fmla="*/ 4762 w 709612"/>
                  <a:gd name="connsiteY33" fmla="*/ 4763 h 642938"/>
                  <a:gd name="connsiteX34" fmla="*/ 9525 w 709612"/>
                  <a:gd name="connsiteY34" fmla="*/ 0 h 642938"/>
                  <a:gd name="connsiteX35" fmla="*/ 30956 w 709612"/>
                  <a:gd name="connsiteY35" fmla="*/ 0 h 642938"/>
                  <a:gd name="connsiteX36" fmla="*/ 88106 w 709612"/>
                  <a:gd name="connsiteY36" fmla="*/ 21431 h 642938"/>
                  <a:gd name="connsiteX37" fmla="*/ 271462 w 709612"/>
                  <a:gd name="connsiteY37" fmla="*/ 97631 h 64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09612" h="642938">
                    <a:moveTo>
                      <a:pt x="271462" y="97631"/>
                    </a:moveTo>
                    <a:lnTo>
                      <a:pt x="402431" y="152400"/>
                    </a:lnTo>
                    <a:lnTo>
                      <a:pt x="561975" y="219075"/>
                    </a:lnTo>
                    <a:lnTo>
                      <a:pt x="583406" y="226219"/>
                    </a:lnTo>
                    <a:lnTo>
                      <a:pt x="592931" y="233363"/>
                    </a:lnTo>
                    <a:lnTo>
                      <a:pt x="616743" y="266700"/>
                    </a:lnTo>
                    <a:lnTo>
                      <a:pt x="645318" y="309563"/>
                    </a:lnTo>
                    <a:lnTo>
                      <a:pt x="664368" y="342900"/>
                    </a:lnTo>
                    <a:lnTo>
                      <a:pt x="678656" y="371475"/>
                    </a:lnTo>
                    <a:lnTo>
                      <a:pt x="690562" y="400050"/>
                    </a:lnTo>
                    <a:lnTo>
                      <a:pt x="700087" y="428625"/>
                    </a:lnTo>
                    <a:lnTo>
                      <a:pt x="704850" y="450056"/>
                    </a:lnTo>
                    <a:lnTo>
                      <a:pt x="709612" y="476250"/>
                    </a:lnTo>
                    <a:lnTo>
                      <a:pt x="709612" y="507206"/>
                    </a:lnTo>
                    <a:lnTo>
                      <a:pt x="704850" y="545306"/>
                    </a:lnTo>
                    <a:lnTo>
                      <a:pt x="695325" y="581025"/>
                    </a:lnTo>
                    <a:lnTo>
                      <a:pt x="681037" y="609600"/>
                    </a:lnTo>
                    <a:lnTo>
                      <a:pt x="666750" y="623888"/>
                    </a:lnTo>
                    <a:lnTo>
                      <a:pt x="652462" y="633413"/>
                    </a:lnTo>
                    <a:lnTo>
                      <a:pt x="635793" y="638175"/>
                    </a:lnTo>
                    <a:lnTo>
                      <a:pt x="614362" y="642938"/>
                    </a:lnTo>
                    <a:lnTo>
                      <a:pt x="585787" y="642938"/>
                    </a:lnTo>
                    <a:lnTo>
                      <a:pt x="552450" y="635794"/>
                    </a:lnTo>
                    <a:lnTo>
                      <a:pt x="538162" y="626269"/>
                    </a:lnTo>
                    <a:lnTo>
                      <a:pt x="504825" y="590550"/>
                    </a:lnTo>
                    <a:lnTo>
                      <a:pt x="442912" y="526256"/>
                    </a:lnTo>
                    <a:lnTo>
                      <a:pt x="347662" y="421481"/>
                    </a:lnTo>
                    <a:lnTo>
                      <a:pt x="247650" y="311944"/>
                    </a:lnTo>
                    <a:lnTo>
                      <a:pt x="147637" y="192881"/>
                    </a:lnTo>
                    <a:lnTo>
                      <a:pt x="66675" y="97631"/>
                    </a:lnTo>
                    <a:lnTo>
                      <a:pt x="11906" y="35719"/>
                    </a:lnTo>
                    <a:lnTo>
                      <a:pt x="2381" y="21431"/>
                    </a:lnTo>
                    <a:lnTo>
                      <a:pt x="0" y="9525"/>
                    </a:lnTo>
                    <a:lnTo>
                      <a:pt x="4762" y="4763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88106" y="21431"/>
                    </a:lnTo>
                    <a:lnTo>
                      <a:pt x="271462" y="976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8" name="フリーフォーム 15">
                <a:extLst>
                  <a:ext uri="{FF2B5EF4-FFF2-40B4-BE49-F238E27FC236}">
                    <a16:creationId xmlns:a16="http://schemas.microsoft.com/office/drawing/2014/main" id="{2B48C2F2-6E23-4955-AA23-730A85AB01A9}"/>
                  </a:ext>
                </a:extLst>
              </p:cNvPr>
              <p:cNvSpPr/>
              <p:nvPr/>
            </p:nvSpPr>
            <p:spPr>
              <a:xfrm>
                <a:off x="2865438" y="2790825"/>
                <a:ext cx="1276350" cy="742950"/>
              </a:xfrm>
              <a:custGeom>
                <a:avLst/>
                <a:gdLst>
                  <a:gd name="connsiteX0" fmla="*/ 1069181 w 1276350"/>
                  <a:gd name="connsiteY0" fmla="*/ 92869 h 742950"/>
                  <a:gd name="connsiteX1" fmla="*/ 892969 w 1276350"/>
                  <a:gd name="connsiteY1" fmla="*/ 183356 h 742950"/>
                  <a:gd name="connsiteX2" fmla="*/ 723900 w 1276350"/>
                  <a:gd name="connsiteY2" fmla="*/ 269081 h 742950"/>
                  <a:gd name="connsiteX3" fmla="*/ 614362 w 1276350"/>
                  <a:gd name="connsiteY3" fmla="*/ 321469 h 742950"/>
                  <a:gd name="connsiteX4" fmla="*/ 533400 w 1276350"/>
                  <a:gd name="connsiteY4" fmla="*/ 359569 h 742950"/>
                  <a:gd name="connsiteX5" fmla="*/ 473869 w 1276350"/>
                  <a:gd name="connsiteY5" fmla="*/ 385763 h 742950"/>
                  <a:gd name="connsiteX6" fmla="*/ 400050 w 1276350"/>
                  <a:gd name="connsiteY6" fmla="*/ 416719 h 742950"/>
                  <a:gd name="connsiteX7" fmla="*/ 326231 w 1276350"/>
                  <a:gd name="connsiteY7" fmla="*/ 442913 h 742950"/>
                  <a:gd name="connsiteX8" fmla="*/ 285750 w 1276350"/>
                  <a:gd name="connsiteY8" fmla="*/ 454819 h 742950"/>
                  <a:gd name="connsiteX9" fmla="*/ 269081 w 1276350"/>
                  <a:gd name="connsiteY9" fmla="*/ 454819 h 742950"/>
                  <a:gd name="connsiteX10" fmla="*/ 238125 w 1276350"/>
                  <a:gd name="connsiteY10" fmla="*/ 454819 h 742950"/>
                  <a:gd name="connsiteX11" fmla="*/ 200025 w 1276350"/>
                  <a:gd name="connsiteY11" fmla="*/ 445294 h 742950"/>
                  <a:gd name="connsiteX12" fmla="*/ 169069 w 1276350"/>
                  <a:gd name="connsiteY12" fmla="*/ 431006 h 742950"/>
                  <a:gd name="connsiteX13" fmla="*/ 135731 w 1276350"/>
                  <a:gd name="connsiteY13" fmla="*/ 409575 h 742950"/>
                  <a:gd name="connsiteX14" fmla="*/ 107156 w 1276350"/>
                  <a:gd name="connsiteY14" fmla="*/ 385763 h 742950"/>
                  <a:gd name="connsiteX15" fmla="*/ 88106 w 1276350"/>
                  <a:gd name="connsiteY15" fmla="*/ 369094 h 742950"/>
                  <a:gd name="connsiteX16" fmla="*/ 66675 w 1276350"/>
                  <a:gd name="connsiteY16" fmla="*/ 345281 h 742950"/>
                  <a:gd name="connsiteX17" fmla="*/ 52387 w 1276350"/>
                  <a:gd name="connsiteY17" fmla="*/ 333375 h 742950"/>
                  <a:gd name="connsiteX18" fmla="*/ 40481 w 1276350"/>
                  <a:gd name="connsiteY18" fmla="*/ 328613 h 742950"/>
                  <a:gd name="connsiteX19" fmla="*/ 28575 w 1276350"/>
                  <a:gd name="connsiteY19" fmla="*/ 328613 h 742950"/>
                  <a:gd name="connsiteX20" fmla="*/ 14287 w 1276350"/>
                  <a:gd name="connsiteY20" fmla="*/ 333375 h 742950"/>
                  <a:gd name="connsiteX21" fmla="*/ 4762 w 1276350"/>
                  <a:gd name="connsiteY21" fmla="*/ 350044 h 742950"/>
                  <a:gd name="connsiteX22" fmla="*/ 0 w 1276350"/>
                  <a:gd name="connsiteY22" fmla="*/ 371475 h 742950"/>
                  <a:gd name="connsiteX23" fmla="*/ 2381 w 1276350"/>
                  <a:gd name="connsiteY23" fmla="*/ 397669 h 742950"/>
                  <a:gd name="connsiteX24" fmla="*/ 7144 w 1276350"/>
                  <a:gd name="connsiteY24" fmla="*/ 423863 h 742950"/>
                  <a:gd name="connsiteX25" fmla="*/ 21431 w 1276350"/>
                  <a:gd name="connsiteY25" fmla="*/ 459581 h 742950"/>
                  <a:gd name="connsiteX26" fmla="*/ 42862 w 1276350"/>
                  <a:gd name="connsiteY26" fmla="*/ 490538 h 742950"/>
                  <a:gd name="connsiteX27" fmla="*/ 71437 w 1276350"/>
                  <a:gd name="connsiteY27" fmla="*/ 523875 h 742950"/>
                  <a:gd name="connsiteX28" fmla="*/ 114300 w 1276350"/>
                  <a:gd name="connsiteY28" fmla="*/ 573881 h 742950"/>
                  <a:gd name="connsiteX29" fmla="*/ 164306 w 1276350"/>
                  <a:gd name="connsiteY29" fmla="*/ 623888 h 742950"/>
                  <a:gd name="connsiteX30" fmla="*/ 216694 w 1276350"/>
                  <a:gd name="connsiteY30" fmla="*/ 669131 h 742950"/>
                  <a:gd name="connsiteX31" fmla="*/ 283369 w 1276350"/>
                  <a:gd name="connsiteY31" fmla="*/ 716756 h 742950"/>
                  <a:gd name="connsiteX32" fmla="*/ 307181 w 1276350"/>
                  <a:gd name="connsiteY32" fmla="*/ 733425 h 742950"/>
                  <a:gd name="connsiteX33" fmla="*/ 323850 w 1276350"/>
                  <a:gd name="connsiteY33" fmla="*/ 740569 h 742950"/>
                  <a:gd name="connsiteX34" fmla="*/ 338137 w 1276350"/>
                  <a:gd name="connsiteY34" fmla="*/ 742950 h 742950"/>
                  <a:gd name="connsiteX35" fmla="*/ 354806 w 1276350"/>
                  <a:gd name="connsiteY35" fmla="*/ 742950 h 742950"/>
                  <a:gd name="connsiteX36" fmla="*/ 381000 w 1276350"/>
                  <a:gd name="connsiteY36" fmla="*/ 740569 h 742950"/>
                  <a:gd name="connsiteX37" fmla="*/ 416719 w 1276350"/>
                  <a:gd name="connsiteY37" fmla="*/ 728663 h 742950"/>
                  <a:gd name="connsiteX38" fmla="*/ 461962 w 1276350"/>
                  <a:gd name="connsiteY38" fmla="*/ 695325 h 742950"/>
                  <a:gd name="connsiteX39" fmla="*/ 559594 w 1276350"/>
                  <a:gd name="connsiteY39" fmla="*/ 619125 h 742950"/>
                  <a:gd name="connsiteX40" fmla="*/ 709612 w 1276350"/>
                  <a:gd name="connsiteY40" fmla="*/ 504825 h 742950"/>
                  <a:gd name="connsiteX41" fmla="*/ 869156 w 1276350"/>
                  <a:gd name="connsiteY41" fmla="*/ 383381 h 742950"/>
                  <a:gd name="connsiteX42" fmla="*/ 1021556 w 1276350"/>
                  <a:gd name="connsiteY42" fmla="*/ 266700 h 742950"/>
                  <a:gd name="connsiteX43" fmla="*/ 1152525 w 1276350"/>
                  <a:gd name="connsiteY43" fmla="*/ 169069 h 742950"/>
                  <a:gd name="connsiteX44" fmla="*/ 1276350 w 1276350"/>
                  <a:gd name="connsiteY44" fmla="*/ 80963 h 742950"/>
                  <a:gd name="connsiteX45" fmla="*/ 1273969 w 1276350"/>
                  <a:gd name="connsiteY45" fmla="*/ 0 h 742950"/>
                  <a:gd name="connsiteX46" fmla="*/ 1181100 w 1276350"/>
                  <a:gd name="connsiteY46" fmla="*/ 38100 h 742950"/>
                  <a:gd name="connsiteX47" fmla="*/ 1069181 w 1276350"/>
                  <a:gd name="connsiteY47" fmla="*/ 9286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76350" h="742950">
                    <a:moveTo>
                      <a:pt x="1069181" y="92869"/>
                    </a:moveTo>
                    <a:lnTo>
                      <a:pt x="892969" y="183356"/>
                    </a:lnTo>
                    <a:lnTo>
                      <a:pt x="723900" y="269081"/>
                    </a:lnTo>
                    <a:lnTo>
                      <a:pt x="614362" y="321469"/>
                    </a:lnTo>
                    <a:lnTo>
                      <a:pt x="533400" y="359569"/>
                    </a:lnTo>
                    <a:lnTo>
                      <a:pt x="473869" y="385763"/>
                    </a:lnTo>
                    <a:lnTo>
                      <a:pt x="400050" y="416719"/>
                    </a:lnTo>
                    <a:lnTo>
                      <a:pt x="326231" y="442913"/>
                    </a:lnTo>
                    <a:lnTo>
                      <a:pt x="285750" y="454819"/>
                    </a:lnTo>
                    <a:lnTo>
                      <a:pt x="269081" y="454819"/>
                    </a:lnTo>
                    <a:lnTo>
                      <a:pt x="238125" y="454819"/>
                    </a:lnTo>
                    <a:lnTo>
                      <a:pt x="200025" y="445294"/>
                    </a:lnTo>
                    <a:lnTo>
                      <a:pt x="169069" y="431006"/>
                    </a:lnTo>
                    <a:lnTo>
                      <a:pt x="135731" y="409575"/>
                    </a:lnTo>
                    <a:lnTo>
                      <a:pt x="107156" y="385763"/>
                    </a:lnTo>
                    <a:lnTo>
                      <a:pt x="88106" y="369094"/>
                    </a:lnTo>
                    <a:lnTo>
                      <a:pt x="66675" y="345281"/>
                    </a:lnTo>
                    <a:lnTo>
                      <a:pt x="52387" y="333375"/>
                    </a:lnTo>
                    <a:lnTo>
                      <a:pt x="40481" y="328613"/>
                    </a:lnTo>
                    <a:lnTo>
                      <a:pt x="28575" y="328613"/>
                    </a:lnTo>
                    <a:lnTo>
                      <a:pt x="14287" y="333375"/>
                    </a:lnTo>
                    <a:lnTo>
                      <a:pt x="4762" y="350044"/>
                    </a:lnTo>
                    <a:lnTo>
                      <a:pt x="0" y="371475"/>
                    </a:lnTo>
                    <a:lnTo>
                      <a:pt x="2381" y="397669"/>
                    </a:lnTo>
                    <a:lnTo>
                      <a:pt x="7144" y="423863"/>
                    </a:lnTo>
                    <a:lnTo>
                      <a:pt x="21431" y="459581"/>
                    </a:lnTo>
                    <a:lnTo>
                      <a:pt x="42862" y="490538"/>
                    </a:lnTo>
                    <a:lnTo>
                      <a:pt x="71437" y="523875"/>
                    </a:lnTo>
                    <a:lnTo>
                      <a:pt x="114300" y="573881"/>
                    </a:lnTo>
                    <a:lnTo>
                      <a:pt x="164306" y="623888"/>
                    </a:lnTo>
                    <a:lnTo>
                      <a:pt x="216694" y="669131"/>
                    </a:lnTo>
                    <a:lnTo>
                      <a:pt x="283369" y="716756"/>
                    </a:lnTo>
                    <a:lnTo>
                      <a:pt x="307181" y="733425"/>
                    </a:lnTo>
                    <a:lnTo>
                      <a:pt x="323850" y="740569"/>
                    </a:lnTo>
                    <a:lnTo>
                      <a:pt x="338137" y="742950"/>
                    </a:lnTo>
                    <a:lnTo>
                      <a:pt x="354806" y="742950"/>
                    </a:lnTo>
                    <a:lnTo>
                      <a:pt x="381000" y="740569"/>
                    </a:lnTo>
                    <a:lnTo>
                      <a:pt x="416719" y="728663"/>
                    </a:lnTo>
                    <a:lnTo>
                      <a:pt x="461962" y="695325"/>
                    </a:lnTo>
                    <a:lnTo>
                      <a:pt x="559594" y="619125"/>
                    </a:lnTo>
                    <a:lnTo>
                      <a:pt x="709612" y="504825"/>
                    </a:lnTo>
                    <a:lnTo>
                      <a:pt x="869156" y="383381"/>
                    </a:lnTo>
                    <a:lnTo>
                      <a:pt x="1021556" y="266700"/>
                    </a:lnTo>
                    <a:lnTo>
                      <a:pt x="1152525" y="169069"/>
                    </a:lnTo>
                    <a:lnTo>
                      <a:pt x="1276350" y="80963"/>
                    </a:lnTo>
                    <a:cubicBezTo>
                      <a:pt x="1275556" y="53975"/>
                      <a:pt x="1274763" y="26988"/>
                      <a:pt x="1273969" y="0"/>
                    </a:cubicBezTo>
                    <a:lnTo>
                      <a:pt x="1181100" y="38100"/>
                    </a:lnTo>
                    <a:lnTo>
                      <a:pt x="1069181" y="928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9" name="フリーフォーム 17">
                <a:extLst>
                  <a:ext uri="{FF2B5EF4-FFF2-40B4-BE49-F238E27FC236}">
                    <a16:creationId xmlns:a16="http://schemas.microsoft.com/office/drawing/2014/main" id="{9F3EF30D-2122-455F-AE93-80F6972A7723}"/>
                  </a:ext>
                </a:extLst>
              </p:cNvPr>
              <p:cNvSpPr/>
              <p:nvPr/>
            </p:nvSpPr>
            <p:spPr>
              <a:xfrm>
                <a:off x="4448175" y="2087563"/>
                <a:ext cx="2608263" cy="511175"/>
              </a:xfrm>
              <a:custGeom>
                <a:avLst/>
                <a:gdLst>
                  <a:gd name="connsiteX0" fmla="*/ 1902619 w 2607469"/>
                  <a:gd name="connsiteY0" fmla="*/ 78582 h 509588"/>
                  <a:gd name="connsiteX1" fmla="*/ 1764506 w 2607469"/>
                  <a:gd name="connsiteY1" fmla="*/ 100013 h 509588"/>
                  <a:gd name="connsiteX2" fmla="*/ 1628775 w 2607469"/>
                  <a:gd name="connsiteY2" fmla="*/ 116682 h 509588"/>
                  <a:gd name="connsiteX3" fmla="*/ 1533525 w 2607469"/>
                  <a:gd name="connsiteY3" fmla="*/ 126207 h 509588"/>
                  <a:gd name="connsiteX4" fmla="*/ 1450181 w 2607469"/>
                  <a:gd name="connsiteY4" fmla="*/ 135732 h 509588"/>
                  <a:gd name="connsiteX5" fmla="*/ 1188244 w 2607469"/>
                  <a:gd name="connsiteY5" fmla="*/ 178594 h 509588"/>
                  <a:gd name="connsiteX6" fmla="*/ 1009650 w 2607469"/>
                  <a:gd name="connsiteY6" fmla="*/ 204788 h 509588"/>
                  <a:gd name="connsiteX7" fmla="*/ 797719 w 2607469"/>
                  <a:gd name="connsiteY7" fmla="*/ 235744 h 509588"/>
                  <a:gd name="connsiteX8" fmla="*/ 628650 w 2607469"/>
                  <a:gd name="connsiteY8" fmla="*/ 259557 h 509588"/>
                  <a:gd name="connsiteX9" fmla="*/ 481013 w 2607469"/>
                  <a:gd name="connsiteY9" fmla="*/ 283369 h 509588"/>
                  <a:gd name="connsiteX10" fmla="*/ 447675 w 2607469"/>
                  <a:gd name="connsiteY10" fmla="*/ 288132 h 509588"/>
                  <a:gd name="connsiteX11" fmla="*/ 371475 w 2607469"/>
                  <a:gd name="connsiteY11" fmla="*/ 288132 h 509588"/>
                  <a:gd name="connsiteX12" fmla="*/ 300038 w 2607469"/>
                  <a:gd name="connsiteY12" fmla="*/ 285750 h 509588"/>
                  <a:gd name="connsiteX13" fmla="*/ 257175 w 2607469"/>
                  <a:gd name="connsiteY13" fmla="*/ 278607 h 509588"/>
                  <a:gd name="connsiteX14" fmla="*/ 216694 w 2607469"/>
                  <a:gd name="connsiteY14" fmla="*/ 264319 h 509588"/>
                  <a:gd name="connsiteX15" fmla="*/ 159544 w 2607469"/>
                  <a:gd name="connsiteY15" fmla="*/ 238125 h 509588"/>
                  <a:gd name="connsiteX16" fmla="*/ 100013 w 2607469"/>
                  <a:gd name="connsiteY16" fmla="*/ 207169 h 509588"/>
                  <a:gd name="connsiteX17" fmla="*/ 54769 w 2607469"/>
                  <a:gd name="connsiteY17" fmla="*/ 180975 h 509588"/>
                  <a:gd name="connsiteX18" fmla="*/ 38100 w 2607469"/>
                  <a:gd name="connsiteY18" fmla="*/ 176213 h 509588"/>
                  <a:gd name="connsiteX19" fmla="*/ 26194 w 2607469"/>
                  <a:gd name="connsiteY19" fmla="*/ 178594 h 509588"/>
                  <a:gd name="connsiteX20" fmla="*/ 14288 w 2607469"/>
                  <a:gd name="connsiteY20" fmla="*/ 180975 h 509588"/>
                  <a:gd name="connsiteX21" fmla="*/ 2381 w 2607469"/>
                  <a:gd name="connsiteY21" fmla="*/ 185738 h 509588"/>
                  <a:gd name="connsiteX22" fmla="*/ 0 w 2607469"/>
                  <a:gd name="connsiteY22" fmla="*/ 195263 h 509588"/>
                  <a:gd name="connsiteX23" fmla="*/ 0 w 2607469"/>
                  <a:gd name="connsiteY23" fmla="*/ 207169 h 509588"/>
                  <a:gd name="connsiteX24" fmla="*/ 4763 w 2607469"/>
                  <a:gd name="connsiteY24" fmla="*/ 219075 h 509588"/>
                  <a:gd name="connsiteX25" fmla="*/ 33338 w 2607469"/>
                  <a:gd name="connsiteY25" fmla="*/ 254794 h 509588"/>
                  <a:gd name="connsiteX26" fmla="*/ 76200 w 2607469"/>
                  <a:gd name="connsiteY26" fmla="*/ 309563 h 509588"/>
                  <a:gd name="connsiteX27" fmla="*/ 130969 w 2607469"/>
                  <a:gd name="connsiteY27" fmla="*/ 369094 h 509588"/>
                  <a:gd name="connsiteX28" fmla="*/ 173831 w 2607469"/>
                  <a:gd name="connsiteY28" fmla="*/ 414338 h 509588"/>
                  <a:gd name="connsiteX29" fmla="*/ 207169 w 2607469"/>
                  <a:gd name="connsiteY29" fmla="*/ 445294 h 509588"/>
                  <a:gd name="connsiteX30" fmla="*/ 247650 w 2607469"/>
                  <a:gd name="connsiteY30" fmla="*/ 473869 h 509588"/>
                  <a:gd name="connsiteX31" fmla="*/ 285750 w 2607469"/>
                  <a:gd name="connsiteY31" fmla="*/ 495300 h 509588"/>
                  <a:gd name="connsiteX32" fmla="*/ 333375 w 2607469"/>
                  <a:gd name="connsiteY32" fmla="*/ 509588 h 509588"/>
                  <a:gd name="connsiteX33" fmla="*/ 340519 w 2607469"/>
                  <a:gd name="connsiteY33" fmla="*/ 509588 h 509588"/>
                  <a:gd name="connsiteX34" fmla="*/ 421481 w 2607469"/>
                  <a:gd name="connsiteY34" fmla="*/ 495300 h 509588"/>
                  <a:gd name="connsiteX35" fmla="*/ 550069 w 2607469"/>
                  <a:gd name="connsiteY35" fmla="*/ 466725 h 509588"/>
                  <a:gd name="connsiteX36" fmla="*/ 621506 w 2607469"/>
                  <a:gd name="connsiteY36" fmla="*/ 447675 h 509588"/>
                  <a:gd name="connsiteX37" fmla="*/ 685800 w 2607469"/>
                  <a:gd name="connsiteY37" fmla="*/ 433388 h 509588"/>
                  <a:gd name="connsiteX38" fmla="*/ 814388 w 2607469"/>
                  <a:gd name="connsiteY38" fmla="*/ 411957 h 509588"/>
                  <a:gd name="connsiteX39" fmla="*/ 978694 w 2607469"/>
                  <a:gd name="connsiteY39" fmla="*/ 385763 h 509588"/>
                  <a:gd name="connsiteX40" fmla="*/ 1100138 w 2607469"/>
                  <a:gd name="connsiteY40" fmla="*/ 369094 h 509588"/>
                  <a:gd name="connsiteX41" fmla="*/ 1228725 w 2607469"/>
                  <a:gd name="connsiteY41" fmla="*/ 352425 h 509588"/>
                  <a:gd name="connsiteX42" fmla="*/ 1459706 w 2607469"/>
                  <a:gd name="connsiteY42" fmla="*/ 333375 h 509588"/>
                  <a:gd name="connsiteX43" fmla="*/ 1628775 w 2607469"/>
                  <a:gd name="connsiteY43" fmla="*/ 314325 h 509588"/>
                  <a:gd name="connsiteX44" fmla="*/ 1916906 w 2607469"/>
                  <a:gd name="connsiteY44" fmla="*/ 285750 h 509588"/>
                  <a:gd name="connsiteX45" fmla="*/ 2209800 w 2607469"/>
                  <a:gd name="connsiteY45" fmla="*/ 261938 h 509588"/>
                  <a:gd name="connsiteX46" fmla="*/ 2419350 w 2607469"/>
                  <a:gd name="connsiteY46" fmla="*/ 247650 h 509588"/>
                  <a:gd name="connsiteX47" fmla="*/ 2538413 w 2607469"/>
                  <a:gd name="connsiteY47" fmla="*/ 242888 h 509588"/>
                  <a:gd name="connsiteX48" fmla="*/ 2557463 w 2607469"/>
                  <a:gd name="connsiteY48" fmla="*/ 238125 h 509588"/>
                  <a:gd name="connsiteX49" fmla="*/ 2583656 w 2607469"/>
                  <a:gd name="connsiteY49" fmla="*/ 226219 h 509588"/>
                  <a:gd name="connsiteX50" fmla="*/ 2602706 w 2607469"/>
                  <a:gd name="connsiteY50" fmla="*/ 209550 h 509588"/>
                  <a:gd name="connsiteX51" fmla="*/ 2607469 w 2607469"/>
                  <a:gd name="connsiteY51" fmla="*/ 192882 h 509588"/>
                  <a:gd name="connsiteX52" fmla="*/ 2607469 w 2607469"/>
                  <a:gd name="connsiteY52" fmla="*/ 183357 h 509588"/>
                  <a:gd name="connsiteX53" fmla="*/ 2602706 w 2607469"/>
                  <a:gd name="connsiteY53" fmla="*/ 166688 h 509588"/>
                  <a:gd name="connsiteX54" fmla="*/ 2586038 w 2607469"/>
                  <a:gd name="connsiteY54" fmla="*/ 145257 h 509588"/>
                  <a:gd name="connsiteX55" fmla="*/ 2557463 w 2607469"/>
                  <a:gd name="connsiteY55" fmla="*/ 116682 h 509588"/>
                  <a:gd name="connsiteX56" fmla="*/ 2519363 w 2607469"/>
                  <a:gd name="connsiteY56" fmla="*/ 88107 h 509588"/>
                  <a:gd name="connsiteX57" fmla="*/ 2476500 w 2607469"/>
                  <a:gd name="connsiteY57" fmla="*/ 69057 h 509588"/>
                  <a:gd name="connsiteX58" fmla="*/ 2433638 w 2607469"/>
                  <a:gd name="connsiteY58" fmla="*/ 54769 h 509588"/>
                  <a:gd name="connsiteX59" fmla="*/ 2390775 w 2607469"/>
                  <a:gd name="connsiteY59" fmla="*/ 45244 h 509588"/>
                  <a:gd name="connsiteX60" fmla="*/ 2343150 w 2607469"/>
                  <a:gd name="connsiteY60" fmla="*/ 35719 h 509588"/>
                  <a:gd name="connsiteX61" fmla="*/ 2240756 w 2607469"/>
                  <a:gd name="connsiteY61" fmla="*/ 9525 h 509588"/>
                  <a:gd name="connsiteX62" fmla="*/ 2202656 w 2607469"/>
                  <a:gd name="connsiteY62" fmla="*/ 0 h 509588"/>
                  <a:gd name="connsiteX63" fmla="*/ 2193131 w 2607469"/>
                  <a:gd name="connsiteY63" fmla="*/ 0 h 509588"/>
                  <a:gd name="connsiteX64" fmla="*/ 2185988 w 2607469"/>
                  <a:gd name="connsiteY64" fmla="*/ 0 h 509588"/>
                  <a:gd name="connsiteX65" fmla="*/ 2164556 w 2607469"/>
                  <a:gd name="connsiteY65" fmla="*/ 11907 h 509588"/>
                  <a:gd name="connsiteX66" fmla="*/ 2107406 w 2607469"/>
                  <a:gd name="connsiteY66" fmla="*/ 35719 h 509588"/>
                  <a:gd name="connsiteX67" fmla="*/ 2031206 w 2607469"/>
                  <a:gd name="connsiteY67" fmla="*/ 54769 h 509588"/>
                  <a:gd name="connsiteX68" fmla="*/ 1902619 w 2607469"/>
                  <a:gd name="connsiteY68" fmla="*/ 78582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07469" h="509588">
                    <a:moveTo>
                      <a:pt x="1902619" y="78582"/>
                    </a:moveTo>
                    <a:lnTo>
                      <a:pt x="1764506" y="100013"/>
                    </a:lnTo>
                    <a:lnTo>
                      <a:pt x="1628775" y="116682"/>
                    </a:lnTo>
                    <a:lnTo>
                      <a:pt x="1533525" y="126207"/>
                    </a:lnTo>
                    <a:lnTo>
                      <a:pt x="1450181" y="135732"/>
                    </a:lnTo>
                    <a:lnTo>
                      <a:pt x="1188244" y="178594"/>
                    </a:lnTo>
                    <a:lnTo>
                      <a:pt x="1009650" y="204788"/>
                    </a:lnTo>
                    <a:lnTo>
                      <a:pt x="797719" y="235744"/>
                    </a:lnTo>
                    <a:lnTo>
                      <a:pt x="628650" y="259557"/>
                    </a:lnTo>
                    <a:lnTo>
                      <a:pt x="481013" y="283369"/>
                    </a:lnTo>
                    <a:lnTo>
                      <a:pt x="447675" y="288132"/>
                    </a:lnTo>
                    <a:lnTo>
                      <a:pt x="371475" y="288132"/>
                    </a:lnTo>
                    <a:lnTo>
                      <a:pt x="300038" y="285750"/>
                    </a:lnTo>
                    <a:lnTo>
                      <a:pt x="257175" y="278607"/>
                    </a:lnTo>
                    <a:lnTo>
                      <a:pt x="216694" y="264319"/>
                    </a:lnTo>
                    <a:lnTo>
                      <a:pt x="159544" y="238125"/>
                    </a:lnTo>
                    <a:lnTo>
                      <a:pt x="100013" y="207169"/>
                    </a:lnTo>
                    <a:lnTo>
                      <a:pt x="54769" y="180975"/>
                    </a:lnTo>
                    <a:lnTo>
                      <a:pt x="38100" y="176213"/>
                    </a:lnTo>
                    <a:lnTo>
                      <a:pt x="26194" y="178594"/>
                    </a:lnTo>
                    <a:lnTo>
                      <a:pt x="14288" y="180975"/>
                    </a:lnTo>
                    <a:lnTo>
                      <a:pt x="2381" y="185738"/>
                    </a:lnTo>
                    <a:lnTo>
                      <a:pt x="0" y="195263"/>
                    </a:lnTo>
                    <a:lnTo>
                      <a:pt x="0" y="207169"/>
                    </a:lnTo>
                    <a:lnTo>
                      <a:pt x="4763" y="219075"/>
                    </a:lnTo>
                    <a:lnTo>
                      <a:pt x="33338" y="254794"/>
                    </a:lnTo>
                    <a:lnTo>
                      <a:pt x="76200" y="309563"/>
                    </a:lnTo>
                    <a:lnTo>
                      <a:pt x="130969" y="369094"/>
                    </a:lnTo>
                    <a:lnTo>
                      <a:pt x="173831" y="414338"/>
                    </a:lnTo>
                    <a:lnTo>
                      <a:pt x="207169" y="445294"/>
                    </a:lnTo>
                    <a:lnTo>
                      <a:pt x="247650" y="473869"/>
                    </a:lnTo>
                    <a:lnTo>
                      <a:pt x="285750" y="495300"/>
                    </a:lnTo>
                    <a:lnTo>
                      <a:pt x="333375" y="509588"/>
                    </a:lnTo>
                    <a:lnTo>
                      <a:pt x="340519" y="509588"/>
                    </a:lnTo>
                    <a:lnTo>
                      <a:pt x="421481" y="495300"/>
                    </a:lnTo>
                    <a:lnTo>
                      <a:pt x="550069" y="466725"/>
                    </a:lnTo>
                    <a:lnTo>
                      <a:pt x="621506" y="447675"/>
                    </a:lnTo>
                    <a:lnTo>
                      <a:pt x="685800" y="433388"/>
                    </a:lnTo>
                    <a:lnTo>
                      <a:pt x="814388" y="411957"/>
                    </a:lnTo>
                    <a:lnTo>
                      <a:pt x="978694" y="385763"/>
                    </a:lnTo>
                    <a:lnTo>
                      <a:pt x="1100138" y="369094"/>
                    </a:lnTo>
                    <a:lnTo>
                      <a:pt x="1228725" y="352425"/>
                    </a:lnTo>
                    <a:lnTo>
                      <a:pt x="1459706" y="333375"/>
                    </a:lnTo>
                    <a:lnTo>
                      <a:pt x="1628775" y="314325"/>
                    </a:lnTo>
                    <a:lnTo>
                      <a:pt x="1916906" y="285750"/>
                    </a:lnTo>
                    <a:lnTo>
                      <a:pt x="2209800" y="261938"/>
                    </a:lnTo>
                    <a:lnTo>
                      <a:pt x="2419350" y="247650"/>
                    </a:lnTo>
                    <a:lnTo>
                      <a:pt x="2538413" y="242888"/>
                    </a:lnTo>
                    <a:lnTo>
                      <a:pt x="2557463" y="238125"/>
                    </a:lnTo>
                    <a:lnTo>
                      <a:pt x="2583656" y="226219"/>
                    </a:lnTo>
                    <a:lnTo>
                      <a:pt x="2602706" y="209550"/>
                    </a:lnTo>
                    <a:lnTo>
                      <a:pt x="2607469" y="192882"/>
                    </a:lnTo>
                    <a:lnTo>
                      <a:pt x="2607469" y="183357"/>
                    </a:lnTo>
                    <a:lnTo>
                      <a:pt x="2602706" y="166688"/>
                    </a:lnTo>
                    <a:lnTo>
                      <a:pt x="2586038" y="145257"/>
                    </a:lnTo>
                    <a:lnTo>
                      <a:pt x="2557463" y="116682"/>
                    </a:lnTo>
                    <a:lnTo>
                      <a:pt x="2519363" y="88107"/>
                    </a:lnTo>
                    <a:lnTo>
                      <a:pt x="2476500" y="69057"/>
                    </a:lnTo>
                    <a:lnTo>
                      <a:pt x="2433638" y="54769"/>
                    </a:lnTo>
                    <a:lnTo>
                      <a:pt x="2390775" y="45244"/>
                    </a:lnTo>
                    <a:lnTo>
                      <a:pt x="2343150" y="35719"/>
                    </a:lnTo>
                    <a:lnTo>
                      <a:pt x="2240756" y="9525"/>
                    </a:lnTo>
                    <a:lnTo>
                      <a:pt x="2202656" y="0"/>
                    </a:lnTo>
                    <a:lnTo>
                      <a:pt x="2193131" y="0"/>
                    </a:lnTo>
                    <a:lnTo>
                      <a:pt x="2185988" y="0"/>
                    </a:lnTo>
                    <a:lnTo>
                      <a:pt x="2164556" y="11907"/>
                    </a:lnTo>
                    <a:lnTo>
                      <a:pt x="2107406" y="35719"/>
                    </a:lnTo>
                    <a:lnTo>
                      <a:pt x="2031206" y="54769"/>
                    </a:lnTo>
                    <a:lnTo>
                      <a:pt x="1902619" y="785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0" name="フリーフォーム 18">
                <a:extLst>
                  <a:ext uri="{FF2B5EF4-FFF2-40B4-BE49-F238E27FC236}">
                    <a16:creationId xmlns:a16="http://schemas.microsoft.com/office/drawing/2014/main" id="{B0CA769B-718D-4E2F-B8D6-B1CBD2DB0A8F}"/>
                  </a:ext>
                </a:extLst>
              </p:cNvPr>
              <p:cNvSpPr/>
              <p:nvPr/>
            </p:nvSpPr>
            <p:spPr>
              <a:xfrm>
                <a:off x="5429250" y="1595438"/>
                <a:ext cx="573088" cy="1574800"/>
              </a:xfrm>
              <a:custGeom>
                <a:avLst/>
                <a:gdLst>
                  <a:gd name="connsiteX0" fmla="*/ 230981 w 573881"/>
                  <a:gd name="connsiteY0" fmla="*/ 942975 h 1574006"/>
                  <a:gd name="connsiteX1" fmla="*/ 240506 w 573881"/>
                  <a:gd name="connsiteY1" fmla="*/ 1185862 h 1574006"/>
                  <a:gd name="connsiteX2" fmla="*/ 247650 w 573881"/>
                  <a:gd name="connsiteY2" fmla="*/ 1423987 h 1574006"/>
                  <a:gd name="connsiteX3" fmla="*/ 257175 w 573881"/>
                  <a:gd name="connsiteY3" fmla="*/ 1574006 h 1574006"/>
                  <a:gd name="connsiteX4" fmla="*/ 464344 w 573881"/>
                  <a:gd name="connsiteY4" fmla="*/ 1550193 h 1574006"/>
                  <a:gd name="connsiteX5" fmla="*/ 473869 w 573881"/>
                  <a:gd name="connsiteY5" fmla="*/ 1359693 h 1574006"/>
                  <a:gd name="connsiteX6" fmla="*/ 481013 w 573881"/>
                  <a:gd name="connsiteY6" fmla="*/ 1212056 h 1574006"/>
                  <a:gd name="connsiteX7" fmla="*/ 485775 w 573881"/>
                  <a:gd name="connsiteY7" fmla="*/ 1104900 h 1574006"/>
                  <a:gd name="connsiteX8" fmla="*/ 488156 w 573881"/>
                  <a:gd name="connsiteY8" fmla="*/ 1007268 h 1574006"/>
                  <a:gd name="connsiteX9" fmla="*/ 490538 w 573881"/>
                  <a:gd name="connsiteY9" fmla="*/ 912018 h 1574006"/>
                  <a:gd name="connsiteX10" fmla="*/ 495300 w 573881"/>
                  <a:gd name="connsiteY10" fmla="*/ 809625 h 1574006"/>
                  <a:gd name="connsiteX11" fmla="*/ 490538 w 573881"/>
                  <a:gd name="connsiteY11" fmla="*/ 650081 h 1574006"/>
                  <a:gd name="connsiteX12" fmla="*/ 521494 w 573881"/>
                  <a:gd name="connsiteY12" fmla="*/ 454818 h 1574006"/>
                  <a:gd name="connsiteX13" fmla="*/ 542925 w 573881"/>
                  <a:gd name="connsiteY13" fmla="*/ 326231 h 1574006"/>
                  <a:gd name="connsiteX14" fmla="*/ 561975 w 573881"/>
                  <a:gd name="connsiteY14" fmla="*/ 242887 h 1574006"/>
                  <a:gd name="connsiteX15" fmla="*/ 566738 w 573881"/>
                  <a:gd name="connsiteY15" fmla="*/ 235743 h 1574006"/>
                  <a:gd name="connsiteX16" fmla="*/ 571500 w 573881"/>
                  <a:gd name="connsiteY16" fmla="*/ 223837 h 1574006"/>
                  <a:gd name="connsiteX17" fmla="*/ 573881 w 573881"/>
                  <a:gd name="connsiteY17" fmla="*/ 207168 h 1574006"/>
                  <a:gd name="connsiteX18" fmla="*/ 571500 w 573881"/>
                  <a:gd name="connsiteY18" fmla="*/ 192881 h 1574006"/>
                  <a:gd name="connsiteX19" fmla="*/ 561975 w 573881"/>
                  <a:gd name="connsiteY19" fmla="*/ 171450 h 1574006"/>
                  <a:gd name="connsiteX20" fmla="*/ 538163 w 573881"/>
                  <a:gd name="connsiteY20" fmla="*/ 150018 h 1574006"/>
                  <a:gd name="connsiteX21" fmla="*/ 502444 w 573881"/>
                  <a:gd name="connsiteY21" fmla="*/ 126206 h 1574006"/>
                  <a:gd name="connsiteX22" fmla="*/ 452438 w 573881"/>
                  <a:gd name="connsiteY22" fmla="*/ 102393 h 1574006"/>
                  <a:gd name="connsiteX23" fmla="*/ 378619 w 573881"/>
                  <a:gd name="connsiteY23" fmla="*/ 71437 h 1574006"/>
                  <a:gd name="connsiteX24" fmla="*/ 307181 w 573881"/>
                  <a:gd name="connsiteY24" fmla="*/ 47625 h 1574006"/>
                  <a:gd name="connsiteX25" fmla="*/ 233363 w 573881"/>
                  <a:gd name="connsiteY25" fmla="*/ 26193 h 1574006"/>
                  <a:gd name="connsiteX26" fmla="*/ 152400 w 573881"/>
                  <a:gd name="connsiteY26" fmla="*/ 7143 h 1574006"/>
                  <a:gd name="connsiteX27" fmla="*/ 78581 w 573881"/>
                  <a:gd name="connsiteY27" fmla="*/ 0 h 1574006"/>
                  <a:gd name="connsiteX28" fmla="*/ 40481 w 573881"/>
                  <a:gd name="connsiteY28" fmla="*/ 0 h 1574006"/>
                  <a:gd name="connsiteX29" fmla="*/ 16669 w 573881"/>
                  <a:gd name="connsiteY29" fmla="*/ 0 h 1574006"/>
                  <a:gd name="connsiteX30" fmla="*/ 4763 w 573881"/>
                  <a:gd name="connsiteY30" fmla="*/ 4762 h 1574006"/>
                  <a:gd name="connsiteX31" fmla="*/ 0 w 573881"/>
                  <a:gd name="connsiteY31" fmla="*/ 11906 h 1574006"/>
                  <a:gd name="connsiteX32" fmla="*/ 0 w 573881"/>
                  <a:gd name="connsiteY32" fmla="*/ 23812 h 1574006"/>
                  <a:gd name="connsiteX33" fmla="*/ 7144 w 573881"/>
                  <a:gd name="connsiteY33" fmla="*/ 42862 h 1574006"/>
                  <a:gd name="connsiteX34" fmla="*/ 23813 w 573881"/>
                  <a:gd name="connsiteY34" fmla="*/ 61912 h 1574006"/>
                  <a:gd name="connsiteX35" fmla="*/ 45244 w 573881"/>
                  <a:gd name="connsiteY35" fmla="*/ 76200 h 1574006"/>
                  <a:gd name="connsiteX36" fmla="*/ 78581 w 573881"/>
                  <a:gd name="connsiteY36" fmla="*/ 95250 h 1574006"/>
                  <a:gd name="connsiteX37" fmla="*/ 109538 w 573881"/>
                  <a:gd name="connsiteY37" fmla="*/ 116681 h 1574006"/>
                  <a:gd name="connsiteX38" fmla="*/ 142875 w 573881"/>
                  <a:gd name="connsiteY38" fmla="*/ 142875 h 1574006"/>
                  <a:gd name="connsiteX39" fmla="*/ 169069 w 573881"/>
                  <a:gd name="connsiteY39" fmla="*/ 166687 h 1574006"/>
                  <a:gd name="connsiteX40" fmla="*/ 192881 w 573881"/>
                  <a:gd name="connsiteY40" fmla="*/ 195262 h 1574006"/>
                  <a:gd name="connsiteX41" fmla="*/ 202406 w 573881"/>
                  <a:gd name="connsiteY41" fmla="*/ 216693 h 1574006"/>
                  <a:gd name="connsiteX42" fmla="*/ 209550 w 573881"/>
                  <a:gd name="connsiteY42" fmla="*/ 252412 h 1574006"/>
                  <a:gd name="connsiteX43" fmla="*/ 216694 w 573881"/>
                  <a:gd name="connsiteY43" fmla="*/ 314325 h 1574006"/>
                  <a:gd name="connsiteX44" fmla="*/ 223838 w 573881"/>
                  <a:gd name="connsiteY44" fmla="*/ 397668 h 1574006"/>
                  <a:gd name="connsiteX45" fmla="*/ 226219 w 573881"/>
                  <a:gd name="connsiteY45" fmla="*/ 519112 h 1574006"/>
                  <a:gd name="connsiteX46" fmla="*/ 226219 w 573881"/>
                  <a:gd name="connsiteY46" fmla="*/ 692943 h 1574006"/>
                  <a:gd name="connsiteX47" fmla="*/ 226219 w 573881"/>
                  <a:gd name="connsiteY47" fmla="*/ 835818 h 1574006"/>
                  <a:gd name="connsiteX48" fmla="*/ 230981 w 573881"/>
                  <a:gd name="connsiteY48" fmla="*/ 942975 h 157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73881" h="1574006">
                    <a:moveTo>
                      <a:pt x="230981" y="942975"/>
                    </a:moveTo>
                    <a:lnTo>
                      <a:pt x="240506" y="1185862"/>
                    </a:lnTo>
                    <a:lnTo>
                      <a:pt x="247650" y="1423987"/>
                    </a:lnTo>
                    <a:lnTo>
                      <a:pt x="257175" y="1574006"/>
                    </a:lnTo>
                    <a:lnTo>
                      <a:pt x="464344" y="1550193"/>
                    </a:lnTo>
                    <a:lnTo>
                      <a:pt x="473869" y="1359693"/>
                    </a:lnTo>
                    <a:lnTo>
                      <a:pt x="481013" y="1212056"/>
                    </a:lnTo>
                    <a:lnTo>
                      <a:pt x="485775" y="1104900"/>
                    </a:lnTo>
                    <a:cubicBezTo>
                      <a:pt x="486569" y="1072356"/>
                      <a:pt x="487362" y="1039812"/>
                      <a:pt x="488156" y="1007268"/>
                    </a:cubicBezTo>
                    <a:lnTo>
                      <a:pt x="490538" y="912018"/>
                    </a:lnTo>
                    <a:lnTo>
                      <a:pt x="495300" y="809625"/>
                    </a:lnTo>
                    <a:lnTo>
                      <a:pt x="490538" y="650081"/>
                    </a:lnTo>
                    <a:lnTo>
                      <a:pt x="521494" y="454818"/>
                    </a:lnTo>
                    <a:lnTo>
                      <a:pt x="542925" y="326231"/>
                    </a:lnTo>
                    <a:lnTo>
                      <a:pt x="561975" y="242887"/>
                    </a:lnTo>
                    <a:lnTo>
                      <a:pt x="566738" y="235743"/>
                    </a:lnTo>
                    <a:lnTo>
                      <a:pt x="571500" y="223837"/>
                    </a:lnTo>
                    <a:lnTo>
                      <a:pt x="573881" y="207168"/>
                    </a:lnTo>
                    <a:lnTo>
                      <a:pt x="571500" y="192881"/>
                    </a:lnTo>
                    <a:lnTo>
                      <a:pt x="561975" y="171450"/>
                    </a:lnTo>
                    <a:lnTo>
                      <a:pt x="538163" y="150018"/>
                    </a:lnTo>
                    <a:lnTo>
                      <a:pt x="502444" y="126206"/>
                    </a:lnTo>
                    <a:lnTo>
                      <a:pt x="452438" y="102393"/>
                    </a:lnTo>
                    <a:lnTo>
                      <a:pt x="378619" y="71437"/>
                    </a:lnTo>
                    <a:lnTo>
                      <a:pt x="307181" y="47625"/>
                    </a:lnTo>
                    <a:lnTo>
                      <a:pt x="233363" y="26193"/>
                    </a:lnTo>
                    <a:lnTo>
                      <a:pt x="152400" y="7143"/>
                    </a:lnTo>
                    <a:lnTo>
                      <a:pt x="78581" y="0"/>
                    </a:lnTo>
                    <a:lnTo>
                      <a:pt x="40481" y="0"/>
                    </a:lnTo>
                    <a:lnTo>
                      <a:pt x="16669" y="0"/>
                    </a:lnTo>
                    <a:lnTo>
                      <a:pt x="4763" y="4762"/>
                    </a:lnTo>
                    <a:lnTo>
                      <a:pt x="0" y="11906"/>
                    </a:lnTo>
                    <a:lnTo>
                      <a:pt x="0" y="23812"/>
                    </a:lnTo>
                    <a:lnTo>
                      <a:pt x="7144" y="42862"/>
                    </a:lnTo>
                    <a:lnTo>
                      <a:pt x="23813" y="61912"/>
                    </a:lnTo>
                    <a:lnTo>
                      <a:pt x="45244" y="76200"/>
                    </a:lnTo>
                    <a:lnTo>
                      <a:pt x="78581" y="95250"/>
                    </a:lnTo>
                    <a:lnTo>
                      <a:pt x="109538" y="116681"/>
                    </a:lnTo>
                    <a:lnTo>
                      <a:pt x="142875" y="142875"/>
                    </a:lnTo>
                    <a:lnTo>
                      <a:pt x="169069" y="166687"/>
                    </a:lnTo>
                    <a:lnTo>
                      <a:pt x="192881" y="195262"/>
                    </a:lnTo>
                    <a:lnTo>
                      <a:pt x="202406" y="216693"/>
                    </a:lnTo>
                    <a:lnTo>
                      <a:pt x="209550" y="252412"/>
                    </a:lnTo>
                    <a:lnTo>
                      <a:pt x="216694" y="314325"/>
                    </a:lnTo>
                    <a:lnTo>
                      <a:pt x="223838" y="397668"/>
                    </a:lnTo>
                    <a:cubicBezTo>
                      <a:pt x="224632" y="438149"/>
                      <a:pt x="225425" y="478631"/>
                      <a:pt x="226219" y="519112"/>
                    </a:cubicBezTo>
                    <a:lnTo>
                      <a:pt x="226219" y="692943"/>
                    </a:lnTo>
                    <a:lnTo>
                      <a:pt x="226219" y="835818"/>
                    </a:lnTo>
                    <a:lnTo>
                      <a:pt x="230981" y="942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1" name="フリーフォーム 19">
                <a:extLst>
                  <a:ext uri="{FF2B5EF4-FFF2-40B4-BE49-F238E27FC236}">
                    <a16:creationId xmlns:a16="http://schemas.microsoft.com/office/drawing/2014/main" id="{A97F0862-275F-4FC8-8F39-FF3AEBB51196}"/>
                  </a:ext>
                </a:extLst>
              </p:cNvPr>
              <p:cNvSpPr/>
              <p:nvPr/>
            </p:nvSpPr>
            <p:spPr>
              <a:xfrm>
                <a:off x="4789488" y="2954338"/>
                <a:ext cx="2038350" cy="427037"/>
              </a:xfrm>
              <a:custGeom>
                <a:avLst/>
                <a:gdLst>
                  <a:gd name="connsiteX0" fmla="*/ 1454944 w 2038350"/>
                  <a:gd name="connsiteY0" fmla="*/ 250032 h 426244"/>
                  <a:gd name="connsiteX1" fmla="*/ 1331119 w 2038350"/>
                  <a:gd name="connsiteY1" fmla="*/ 252413 h 426244"/>
                  <a:gd name="connsiteX2" fmla="*/ 1238250 w 2038350"/>
                  <a:gd name="connsiteY2" fmla="*/ 257175 h 426244"/>
                  <a:gd name="connsiteX3" fmla="*/ 1164431 w 2038350"/>
                  <a:gd name="connsiteY3" fmla="*/ 261938 h 426244"/>
                  <a:gd name="connsiteX4" fmla="*/ 1076325 w 2038350"/>
                  <a:gd name="connsiteY4" fmla="*/ 269082 h 426244"/>
                  <a:gd name="connsiteX5" fmla="*/ 1012031 w 2038350"/>
                  <a:gd name="connsiteY5" fmla="*/ 276225 h 426244"/>
                  <a:gd name="connsiteX6" fmla="*/ 954881 w 2038350"/>
                  <a:gd name="connsiteY6" fmla="*/ 283369 h 426244"/>
                  <a:gd name="connsiteX7" fmla="*/ 878681 w 2038350"/>
                  <a:gd name="connsiteY7" fmla="*/ 297657 h 426244"/>
                  <a:gd name="connsiteX8" fmla="*/ 792956 w 2038350"/>
                  <a:gd name="connsiteY8" fmla="*/ 314325 h 426244"/>
                  <a:gd name="connsiteX9" fmla="*/ 671512 w 2038350"/>
                  <a:gd name="connsiteY9" fmla="*/ 340519 h 426244"/>
                  <a:gd name="connsiteX10" fmla="*/ 585787 w 2038350"/>
                  <a:gd name="connsiteY10" fmla="*/ 359569 h 426244"/>
                  <a:gd name="connsiteX11" fmla="*/ 500062 w 2038350"/>
                  <a:gd name="connsiteY11" fmla="*/ 383382 h 426244"/>
                  <a:gd name="connsiteX12" fmla="*/ 416719 w 2038350"/>
                  <a:gd name="connsiteY12" fmla="*/ 409575 h 426244"/>
                  <a:gd name="connsiteX13" fmla="*/ 376237 w 2038350"/>
                  <a:gd name="connsiteY13" fmla="*/ 426244 h 426244"/>
                  <a:gd name="connsiteX14" fmla="*/ 354806 w 2038350"/>
                  <a:gd name="connsiteY14" fmla="*/ 426244 h 426244"/>
                  <a:gd name="connsiteX15" fmla="*/ 328612 w 2038350"/>
                  <a:gd name="connsiteY15" fmla="*/ 421482 h 426244"/>
                  <a:gd name="connsiteX16" fmla="*/ 300037 w 2038350"/>
                  <a:gd name="connsiteY16" fmla="*/ 414338 h 426244"/>
                  <a:gd name="connsiteX17" fmla="*/ 266700 w 2038350"/>
                  <a:gd name="connsiteY17" fmla="*/ 397669 h 426244"/>
                  <a:gd name="connsiteX18" fmla="*/ 230981 w 2038350"/>
                  <a:gd name="connsiteY18" fmla="*/ 378619 h 426244"/>
                  <a:gd name="connsiteX19" fmla="*/ 197644 w 2038350"/>
                  <a:gd name="connsiteY19" fmla="*/ 354807 h 426244"/>
                  <a:gd name="connsiteX20" fmla="*/ 159544 w 2038350"/>
                  <a:gd name="connsiteY20" fmla="*/ 319088 h 426244"/>
                  <a:gd name="connsiteX21" fmla="*/ 130969 w 2038350"/>
                  <a:gd name="connsiteY21" fmla="*/ 290513 h 426244"/>
                  <a:gd name="connsiteX22" fmla="*/ 90487 w 2038350"/>
                  <a:gd name="connsiteY22" fmla="*/ 245269 h 426244"/>
                  <a:gd name="connsiteX23" fmla="*/ 52387 w 2038350"/>
                  <a:gd name="connsiteY23" fmla="*/ 195263 h 426244"/>
                  <a:gd name="connsiteX24" fmla="*/ 4762 w 2038350"/>
                  <a:gd name="connsiteY24" fmla="*/ 126207 h 426244"/>
                  <a:gd name="connsiteX25" fmla="*/ 0 w 2038350"/>
                  <a:gd name="connsiteY25" fmla="*/ 111919 h 426244"/>
                  <a:gd name="connsiteX26" fmla="*/ 4762 w 2038350"/>
                  <a:gd name="connsiteY26" fmla="*/ 100013 h 426244"/>
                  <a:gd name="connsiteX27" fmla="*/ 16669 w 2038350"/>
                  <a:gd name="connsiteY27" fmla="*/ 92869 h 426244"/>
                  <a:gd name="connsiteX28" fmla="*/ 33337 w 2038350"/>
                  <a:gd name="connsiteY28" fmla="*/ 90488 h 426244"/>
                  <a:gd name="connsiteX29" fmla="*/ 54769 w 2038350"/>
                  <a:gd name="connsiteY29" fmla="*/ 97632 h 426244"/>
                  <a:gd name="connsiteX30" fmla="*/ 100012 w 2038350"/>
                  <a:gd name="connsiteY30" fmla="*/ 119063 h 426244"/>
                  <a:gd name="connsiteX31" fmla="*/ 138112 w 2038350"/>
                  <a:gd name="connsiteY31" fmla="*/ 135732 h 426244"/>
                  <a:gd name="connsiteX32" fmla="*/ 188119 w 2038350"/>
                  <a:gd name="connsiteY32" fmla="*/ 152400 h 426244"/>
                  <a:gd name="connsiteX33" fmla="*/ 238125 w 2038350"/>
                  <a:gd name="connsiteY33" fmla="*/ 164307 h 426244"/>
                  <a:gd name="connsiteX34" fmla="*/ 292894 w 2038350"/>
                  <a:gd name="connsiteY34" fmla="*/ 173832 h 426244"/>
                  <a:gd name="connsiteX35" fmla="*/ 359569 w 2038350"/>
                  <a:gd name="connsiteY35" fmla="*/ 180975 h 426244"/>
                  <a:gd name="connsiteX36" fmla="*/ 390525 w 2038350"/>
                  <a:gd name="connsiteY36" fmla="*/ 180975 h 426244"/>
                  <a:gd name="connsiteX37" fmla="*/ 504825 w 2038350"/>
                  <a:gd name="connsiteY37" fmla="*/ 164307 h 426244"/>
                  <a:gd name="connsiteX38" fmla="*/ 721519 w 2038350"/>
                  <a:gd name="connsiteY38" fmla="*/ 135732 h 426244"/>
                  <a:gd name="connsiteX39" fmla="*/ 909637 w 2038350"/>
                  <a:gd name="connsiteY39" fmla="*/ 111919 h 426244"/>
                  <a:gd name="connsiteX40" fmla="*/ 1097756 w 2038350"/>
                  <a:gd name="connsiteY40" fmla="*/ 90488 h 426244"/>
                  <a:gd name="connsiteX41" fmla="*/ 1202531 w 2038350"/>
                  <a:gd name="connsiteY41" fmla="*/ 83344 h 426244"/>
                  <a:gd name="connsiteX42" fmla="*/ 1295400 w 2038350"/>
                  <a:gd name="connsiteY42" fmla="*/ 73819 h 426244"/>
                  <a:gd name="connsiteX43" fmla="*/ 1371600 w 2038350"/>
                  <a:gd name="connsiteY43" fmla="*/ 64294 h 426244"/>
                  <a:gd name="connsiteX44" fmla="*/ 1421606 w 2038350"/>
                  <a:gd name="connsiteY44" fmla="*/ 54769 h 426244"/>
                  <a:gd name="connsiteX45" fmla="*/ 1471612 w 2038350"/>
                  <a:gd name="connsiteY45" fmla="*/ 42863 h 426244"/>
                  <a:gd name="connsiteX46" fmla="*/ 1521619 w 2038350"/>
                  <a:gd name="connsiteY46" fmla="*/ 28575 h 426244"/>
                  <a:gd name="connsiteX47" fmla="*/ 1564481 w 2038350"/>
                  <a:gd name="connsiteY47" fmla="*/ 9525 h 426244"/>
                  <a:gd name="connsiteX48" fmla="*/ 1578769 w 2038350"/>
                  <a:gd name="connsiteY48" fmla="*/ 2382 h 426244"/>
                  <a:gd name="connsiteX49" fmla="*/ 1621631 w 2038350"/>
                  <a:gd name="connsiteY49" fmla="*/ 0 h 426244"/>
                  <a:gd name="connsiteX50" fmla="*/ 1681162 w 2038350"/>
                  <a:gd name="connsiteY50" fmla="*/ 4763 h 426244"/>
                  <a:gd name="connsiteX51" fmla="*/ 1764506 w 2038350"/>
                  <a:gd name="connsiteY51" fmla="*/ 16669 h 426244"/>
                  <a:gd name="connsiteX52" fmla="*/ 1833562 w 2038350"/>
                  <a:gd name="connsiteY52" fmla="*/ 33338 h 426244"/>
                  <a:gd name="connsiteX53" fmla="*/ 1909762 w 2038350"/>
                  <a:gd name="connsiteY53" fmla="*/ 59532 h 426244"/>
                  <a:gd name="connsiteX54" fmla="*/ 1981200 w 2038350"/>
                  <a:gd name="connsiteY54" fmla="*/ 95250 h 426244"/>
                  <a:gd name="connsiteX55" fmla="*/ 2007394 w 2038350"/>
                  <a:gd name="connsiteY55" fmla="*/ 114300 h 426244"/>
                  <a:gd name="connsiteX56" fmla="*/ 2021681 w 2038350"/>
                  <a:gd name="connsiteY56" fmla="*/ 133350 h 426244"/>
                  <a:gd name="connsiteX57" fmla="*/ 2033587 w 2038350"/>
                  <a:gd name="connsiteY57" fmla="*/ 157163 h 426244"/>
                  <a:gd name="connsiteX58" fmla="*/ 2038350 w 2038350"/>
                  <a:gd name="connsiteY58" fmla="*/ 178594 h 426244"/>
                  <a:gd name="connsiteX59" fmla="*/ 2038350 w 2038350"/>
                  <a:gd name="connsiteY59" fmla="*/ 195263 h 426244"/>
                  <a:gd name="connsiteX60" fmla="*/ 2031206 w 2038350"/>
                  <a:gd name="connsiteY60" fmla="*/ 214313 h 426244"/>
                  <a:gd name="connsiteX61" fmla="*/ 2016919 w 2038350"/>
                  <a:gd name="connsiteY61" fmla="*/ 228600 h 426244"/>
                  <a:gd name="connsiteX62" fmla="*/ 2000250 w 2038350"/>
                  <a:gd name="connsiteY62" fmla="*/ 240507 h 426244"/>
                  <a:gd name="connsiteX63" fmla="*/ 1957387 w 2038350"/>
                  <a:gd name="connsiteY63" fmla="*/ 247650 h 426244"/>
                  <a:gd name="connsiteX64" fmla="*/ 1890712 w 2038350"/>
                  <a:gd name="connsiteY64" fmla="*/ 247650 h 426244"/>
                  <a:gd name="connsiteX65" fmla="*/ 1747837 w 2038350"/>
                  <a:gd name="connsiteY65" fmla="*/ 247650 h 426244"/>
                  <a:gd name="connsiteX66" fmla="*/ 1569244 w 2038350"/>
                  <a:gd name="connsiteY66" fmla="*/ 247650 h 426244"/>
                  <a:gd name="connsiteX67" fmla="*/ 1454944 w 2038350"/>
                  <a:gd name="connsiteY67" fmla="*/ 250032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038350" h="426244">
                    <a:moveTo>
                      <a:pt x="1454944" y="250032"/>
                    </a:moveTo>
                    <a:lnTo>
                      <a:pt x="1331119" y="252413"/>
                    </a:lnTo>
                    <a:lnTo>
                      <a:pt x="1238250" y="257175"/>
                    </a:lnTo>
                    <a:lnTo>
                      <a:pt x="1164431" y="261938"/>
                    </a:lnTo>
                    <a:lnTo>
                      <a:pt x="1076325" y="269082"/>
                    </a:lnTo>
                    <a:lnTo>
                      <a:pt x="1012031" y="276225"/>
                    </a:lnTo>
                    <a:lnTo>
                      <a:pt x="954881" y="283369"/>
                    </a:lnTo>
                    <a:lnTo>
                      <a:pt x="878681" y="297657"/>
                    </a:lnTo>
                    <a:lnTo>
                      <a:pt x="792956" y="314325"/>
                    </a:lnTo>
                    <a:lnTo>
                      <a:pt x="671512" y="340519"/>
                    </a:lnTo>
                    <a:lnTo>
                      <a:pt x="585787" y="359569"/>
                    </a:lnTo>
                    <a:lnTo>
                      <a:pt x="500062" y="383382"/>
                    </a:lnTo>
                    <a:lnTo>
                      <a:pt x="416719" y="409575"/>
                    </a:lnTo>
                    <a:lnTo>
                      <a:pt x="376237" y="426244"/>
                    </a:lnTo>
                    <a:lnTo>
                      <a:pt x="354806" y="426244"/>
                    </a:lnTo>
                    <a:lnTo>
                      <a:pt x="328612" y="421482"/>
                    </a:lnTo>
                    <a:lnTo>
                      <a:pt x="300037" y="414338"/>
                    </a:lnTo>
                    <a:lnTo>
                      <a:pt x="266700" y="397669"/>
                    </a:lnTo>
                    <a:lnTo>
                      <a:pt x="230981" y="378619"/>
                    </a:lnTo>
                    <a:lnTo>
                      <a:pt x="197644" y="354807"/>
                    </a:lnTo>
                    <a:lnTo>
                      <a:pt x="159544" y="319088"/>
                    </a:lnTo>
                    <a:lnTo>
                      <a:pt x="130969" y="290513"/>
                    </a:lnTo>
                    <a:lnTo>
                      <a:pt x="90487" y="245269"/>
                    </a:lnTo>
                    <a:lnTo>
                      <a:pt x="52387" y="195263"/>
                    </a:lnTo>
                    <a:lnTo>
                      <a:pt x="4762" y="126207"/>
                    </a:lnTo>
                    <a:lnTo>
                      <a:pt x="0" y="111919"/>
                    </a:lnTo>
                    <a:lnTo>
                      <a:pt x="4762" y="100013"/>
                    </a:lnTo>
                    <a:lnTo>
                      <a:pt x="16669" y="92869"/>
                    </a:lnTo>
                    <a:lnTo>
                      <a:pt x="33337" y="90488"/>
                    </a:lnTo>
                    <a:lnTo>
                      <a:pt x="54769" y="97632"/>
                    </a:lnTo>
                    <a:lnTo>
                      <a:pt x="100012" y="119063"/>
                    </a:lnTo>
                    <a:lnTo>
                      <a:pt x="138112" y="135732"/>
                    </a:lnTo>
                    <a:lnTo>
                      <a:pt x="188119" y="152400"/>
                    </a:lnTo>
                    <a:lnTo>
                      <a:pt x="238125" y="164307"/>
                    </a:lnTo>
                    <a:lnTo>
                      <a:pt x="292894" y="173832"/>
                    </a:lnTo>
                    <a:lnTo>
                      <a:pt x="359569" y="180975"/>
                    </a:lnTo>
                    <a:lnTo>
                      <a:pt x="390525" y="180975"/>
                    </a:lnTo>
                    <a:lnTo>
                      <a:pt x="504825" y="164307"/>
                    </a:lnTo>
                    <a:lnTo>
                      <a:pt x="721519" y="135732"/>
                    </a:lnTo>
                    <a:lnTo>
                      <a:pt x="909637" y="111919"/>
                    </a:lnTo>
                    <a:lnTo>
                      <a:pt x="1097756" y="90488"/>
                    </a:lnTo>
                    <a:lnTo>
                      <a:pt x="1202531" y="83344"/>
                    </a:lnTo>
                    <a:lnTo>
                      <a:pt x="1295400" y="73819"/>
                    </a:lnTo>
                    <a:lnTo>
                      <a:pt x="1371600" y="64294"/>
                    </a:lnTo>
                    <a:lnTo>
                      <a:pt x="1421606" y="54769"/>
                    </a:lnTo>
                    <a:lnTo>
                      <a:pt x="1471612" y="42863"/>
                    </a:lnTo>
                    <a:lnTo>
                      <a:pt x="1521619" y="28575"/>
                    </a:lnTo>
                    <a:lnTo>
                      <a:pt x="1564481" y="9525"/>
                    </a:lnTo>
                    <a:lnTo>
                      <a:pt x="1578769" y="2382"/>
                    </a:lnTo>
                    <a:lnTo>
                      <a:pt x="1621631" y="0"/>
                    </a:lnTo>
                    <a:lnTo>
                      <a:pt x="1681162" y="4763"/>
                    </a:lnTo>
                    <a:lnTo>
                      <a:pt x="1764506" y="16669"/>
                    </a:lnTo>
                    <a:lnTo>
                      <a:pt x="1833562" y="33338"/>
                    </a:lnTo>
                    <a:lnTo>
                      <a:pt x="1909762" y="59532"/>
                    </a:lnTo>
                    <a:lnTo>
                      <a:pt x="1981200" y="95250"/>
                    </a:lnTo>
                    <a:lnTo>
                      <a:pt x="2007394" y="114300"/>
                    </a:lnTo>
                    <a:lnTo>
                      <a:pt x="2021681" y="133350"/>
                    </a:lnTo>
                    <a:lnTo>
                      <a:pt x="2033587" y="157163"/>
                    </a:lnTo>
                    <a:lnTo>
                      <a:pt x="2038350" y="178594"/>
                    </a:lnTo>
                    <a:lnTo>
                      <a:pt x="2038350" y="195263"/>
                    </a:lnTo>
                    <a:lnTo>
                      <a:pt x="2031206" y="214313"/>
                    </a:lnTo>
                    <a:lnTo>
                      <a:pt x="2016919" y="228600"/>
                    </a:lnTo>
                    <a:lnTo>
                      <a:pt x="2000250" y="240507"/>
                    </a:lnTo>
                    <a:lnTo>
                      <a:pt x="1957387" y="247650"/>
                    </a:lnTo>
                    <a:lnTo>
                      <a:pt x="1890712" y="247650"/>
                    </a:lnTo>
                    <a:lnTo>
                      <a:pt x="1747837" y="247650"/>
                    </a:lnTo>
                    <a:lnTo>
                      <a:pt x="1569244" y="247650"/>
                    </a:lnTo>
                    <a:lnTo>
                      <a:pt x="1454944" y="2500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2" name="フリーフォーム 21">
                <a:extLst>
                  <a:ext uri="{FF2B5EF4-FFF2-40B4-BE49-F238E27FC236}">
                    <a16:creationId xmlns:a16="http://schemas.microsoft.com/office/drawing/2014/main" id="{3FF12DCB-4D83-4F7D-8947-5130639CF723}"/>
                  </a:ext>
                </a:extLst>
              </p:cNvPr>
              <p:cNvSpPr/>
              <p:nvPr/>
            </p:nvSpPr>
            <p:spPr>
              <a:xfrm>
                <a:off x="4529138" y="3348038"/>
                <a:ext cx="482600" cy="762000"/>
              </a:xfrm>
              <a:custGeom>
                <a:avLst/>
                <a:gdLst>
                  <a:gd name="connsiteX0" fmla="*/ 145256 w 483393"/>
                  <a:gd name="connsiteY0" fmla="*/ 454818 h 762000"/>
                  <a:gd name="connsiteX1" fmla="*/ 142875 w 483393"/>
                  <a:gd name="connsiteY1" fmla="*/ 321468 h 762000"/>
                  <a:gd name="connsiteX2" fmla="*/ 140493 w 483393"/>
                  <a:gd name="connsiteY2" fmla="*/ 285750 h 762000"/>
                  <a:gd name="connsiteX3" fmla="*/ 138112 w 483393"/>
                  <a:gd name="connsiteY3" fmla="*/ 257175 h 762000"/>
                  <a:gd name="connsiteX4" fmla="*/ 133350 w 483393"/>
                  <a:gd name="connsiteY4" fmla="*/ 221456 h 762000"/>
                  <a:gd name="connsiteX5" fmla="*/ 126206 w 483393"/>
                  <a:gd name="connsiteY5" fmla="*/ 195262 h 762000"/>
                  <a:gd name="connsiteX6" fmla="*/ 104775 w 483393"/>
                  <a:gd name="connsiteY6" fmla="*/ 161925 h 762000"/>
                  <a:gd name="connsiteX7" fmla="*/ 80962 w 483393"/>
                  <a:gd name="connsiteY7" fmla="*/ 126206 h 762000"/>
                  <a:gd name="connsiteX8" fmla="*/ 59531 w 483393"/>
                  <a:gd name="connsiteY8" fmla="*/ 97631 h 762000"/>
                  <a:gd name="connsiteX9" fmla="*/ 35718 w 483393"/>
                  <a:gd name="connsiteY9" fmla="*/ 73818 h 762000"/>
                  <a:gd name="connsiteX10" fmla="*/ 21431 w 483393"/>
                  <a:gd name="connsiteY10" fmla="*/ 61912 h 762000"/>
                  <a:gd name="connsiteX11" fmla="*/ 9525 w 483393"/>
                  <a:gd name="connsiteY11" fmla="*/ 50006 h 762000"/>
                  <a:gd name="connsiteX12" fmla="*/ 0 w 483393"/>
                  <a:gd name="connsiteY12" fmla="*/ 26193 h 762000"/>
                  <a:gd name="connsiteX13" fmla="*/ 0 w 483393"/>
                  <a:gd name="connsiteY13" fmla="*/ 7143 h 762000"/>
                  <a:gd name="connsiteX14" fmla="*/ 2381 w 483393"/>
                  <a:gd name="connsiteY14" fmla="*/ 2381 h 762000"/>
                  <a:gd name="connsiteX15" fmla="*/ 9525 w 483393"/>
                  <a:gd name="connsiteY15" fmla="*/ 0 h 762000"/>
                  <a:gd name="connsiteX16" fmla="*/ 30956 w 483393"/>
                  <a:gd name="connsiteY16" fmla="*/ 0 h 762000"/>
                  <a:gd name="connsiteX17" fmla="*/ 97631 w 483393"/>
                  <a:gd name="connsiteY17" fmla="*/ 28575 h 762000"/>
                  <a:gd name="connsiteX18" fmla="*/ 245268 w 483393"/>
                  <a:gd name="connsiteY18" fmla="*/ 92868 h 762000"/>
                  <a:gd name="connsiteX19" fmla="*/ 347662 w 483393"/>
                  <a:gd name="connsiteY19" fmla="*/ 145256 h 762000"/>
                  <a:gd name="connsiteX20" fmla="*/ 400050 w 483393"/>
                  <a:gd name="connsiteY20" fmla="*/ 180975 h 762000"/>
                  <a:gd name="connsiteX21" fmla="*/ 433387 w 483393"/>
                  <a:gd name="connsiteY21" fmla="*/ 204787 h 762000"/>
                  <a:gd name="connsiteX22" fmla="*/ 454818 w 483393"/>
                  <a:gd name="connsiteY22" fmla="*/ 226218 h 762000"/>
                  <a:gd name="connsiteX23" fmla="*/ 471487 w 483393"/>
                  <a:gd name="connsiteY23" fmla="*/ 252412 h 762000"/>
                  <a:gd name="connsiteX24" fmla="*/ 481012 w 483393"/>
                  <a:gd name="connsiteY24" fmla="*/ 278606 h 762000"/>
                  <a:gd name="connsiteX25" fmla="*/ 483393 w 483393"/>
                  <a:gd name="connsiteY25" fmla="*/ 300037 h 762000"/>
                  <a:gd name="connsiteX26" fmla="*/ 478631 w 483393"/>
                  <a:gd name="connsiteY26" fmla="*/ 316706 h 762000"/>
                  <a:gd name="connsiteX27" fmla="*/ 469106 w 483393"/>
                  <a:gd name="connsiteY27" fmla="*/ 330993 h 762000"/>
                  <a:gd name="connsiteX28" fmla="*/ 452437 w 483393"/>
                  <a:gd name="connsiteY28" fmla="*/ 345281 h 762000"/>
                  <a:gd name="connsiteX29" fmla="*/ 433387 w 483393"/>
                  <a:gd name="connsiteY29" fmla="*/ 357187 h 762000"/>
                  <a:gd name="connsiteX30" fmla="*/ 414337 w 483393"/>
                  <a:gd name="connsiteY30" fmla="*/ 366712 h 762000"/>
                  <a:gd name="connsiteX31" fmla="*/ 400050 w 483393"/>
                  <a:gd name="connsiteY31" fmla="*/ 383381 h 762000"/>
                  <a:gd name="connsiteX32" fmla="*/ 381000 w 483393"/>
                  <a:gd name="connsiteY32" fmla="*/ 431006 h 762000"/>
                  <a:gd name="connsiteX33" fmla="*/ 369093 w 483393"/>
                  <a:gd name="connsiteY33" fmla="*/ 466725 h 762000"/>
                  <a:gd name="connsiteX34" fmla="*/ 366712 w 483393"/>
                  <a:gd name="connsiteY34" fmla="*/ 516731 h 762000"/>
                  <a:gd name="connsiteX35" fmla="*/ 371475 w 483393"/>
                  <a:gd name="connsiteY35" fmla="*/ 735806 h 762000"/>
                  <a:gd name="connsiteX36" fmla="*/ 142875 w 483393"/>
                  <a:gd name="connsiteY36" fmla="*/ 762000 h 762000"/>
                  <a:gd name="connsiteX37" fmla="*/ 145256 w 483393"/>
                  <a:gd name="connsiteY37" fmla="*/ 45481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83393" h="762000">
                    <a:moveTo>
                      <a:pt x="145256" y="454818"/>
                    </a:moveTo>
                    <a:cubicBezTo>
                      <a:pt x="144462" y="410368"/>
                      <a:pt x="143669" y="365918"/>
                      <a:pt x="142875" y="321468"/>
                    </a:cubicBezTo>
                    <a:lnTo>
                      <a:pt x="140493" y="285750"/>
                    </a:lnTo>
                    <a:lnTo>
                      <a:pt x="138112" y="257175"/>
                    </a:lnTo>
                    <a:lnTo>
                      <a:pt x="133350" y="221456"/>
                    </a:lnTo>
                    <a:lnTo>
                      <a:pt x="126206" y="195262"/>
                    </a:lnTo>
                    <a:lnTo>
                      <a:pt x="104775" y="161925"/>
                    </a:lnTo>
                    <a:lnTo>
                      <a:pt x="80962" y="126206"/>
                    </a:lnTo>
                    <a:lnTo>
                      <a:pt x="59531" y="97631"/>
                    </a:lnTo>
                    <a:lnTo>
                      <a:pt x="35718" y="73818"/>
                    </a:lnTo>
                    <a:lnTo>
                      <a:pt x="21431" y="61912"/>
                    </a:lnTo>
                    <a:lnTo>
                      <a:pt x="9525" y="50006"/>
                    </a:lnTo>
                    <a:lnTo>
                      <a:pt x="0" y="26193"/>
                    </a:lnTo>
                    <a:lnTo>
                      <a:pt x="0" y="7143"/>
                    </a:lnTo>
                    <a:lnTo>
                      <a:pt x="2381" y="2381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97631" y="28575"/>
                    </a:lnTo>
                    <a:lnTo>
                      <a:pt x="245268" y="92868"/>
                    </a:lnTo>
                    <a:lnTo>
                      <a:pt x="347662" y="145256"/>
                    </a:lnTo>
                    <a:lnTo>
                      <a:pt x="400050" y="180975"/>
                    </a:lnTo>
                    <a:lnTo>
                      <a:pt x="433387" y="204787"/>
                    </a:lnTo>
                    <a:lnTo>
                      <a:pt x="454818" y="226218"/>
                    </a:lnTo>
                    <a:lnTo>
                      <a:pt x="471487" y="252412"/>
                    </a:lnTo>
                    <a:lnTo>
                      <a:pt x="481012" y="278606"/>
                    </a:lnTo>
                    <a:lnTo>
                      <a:pt x="483393" y="300037"/>
                    </a:lnTo>
                    <a:lnTo>
                      <a:pt x="478631" y="316706"/>
                    </a:lnTo>
                    <a:lnTo>
                      <a:pt x="469106" y="330993"/>
                    </a:lnTo>
                    <a:lnTo>
                      <a:pt x="452437" y="345281"/>
                    </a:lnTo>
                    <a:lnTo>
                      <a:pt x="433387" y="357187"/>
                    </a:lnTo>
                    <a:lnTo>
                      <a:pt x="414337" y="366712"/>
                    </a:lnTo>
                    <a:lnTo>
                      <a:pt x="400050" y="383381"/>
                    </a:lnTo>
                    <a:lnTo>
                      <a:pt x="381000" y="431006"/>
                    </a:lnTo>
                    <a:lnTo>
                      <a:pt x="369093" y="466725"/>
                    </a:lnTo>
                    <a:lnTo>
                      <a:pt x="366712" y="516731"/>
                    </a:lnTo>
                    <a:lnTo>
                      <a:pt x="371475" y="735806"/>
                    </a:lnTo>
                    <a:lnTo>
                      <a:pt x="142875" y="762000"/>
                    </a:lnTo>
                    <a:cubicBezTo>
                      <a:pt x="143669" y="672306"/>
                      <a:pt x="144462" y="582612"/>
                      <a:pt x="145256" y="454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3" name="フリーフォーム 22">
                <a:extLst>
                  <a:ext uri="{FF2B5EF4-FFF2-40B4-BE49-F238E27FC236}">
                    <a16:creationId xmlns:a16="http://schemas.microsoft.com/office/drawing/2014/main" id="{EFD40957-CA58-4ED0-8774-75D2564F9A29}"/>
                  </a:ext>
                </a:extLst>
              </p:cNvPr>
              <p:cNvSpPr/>
              <p:nvPr/>
            </p:nvSpPr>
            <p:spPr>
              <a:xfrm>
                <a:off x="2898775" y="3760788"/>
                <a:ext cx="4122738" cy="701675"/>
              </a:xfrm>
              <a:custGeom>
                <a:avLst/>
                <a:gdLst>
                  <a:gd name="connsiteX0" fmla="*/ 2856253 w 4123113"/>
                  <a:gd name="connsiteY0" fmla="*/ 142979 h 701594"/>
                  <a:gd name="connsiteX1" fmla="*/ 2603546 w 4123113"/>
                  <a:gd name="connsiteY1" fmla="*/ 172904 h 701594"/>
                  <a:gd name="connsiteX2" fmla="*/ 2347514 w 4123113"/>
                  <a:gd name="connsiteY2" fmla="*/ 202830 h 701594"/>
                  <a:gd name="connsiteX3" fmla="*/ 2121408 w 4123113"/>
                  <a:gd name="connsiteY3" fmla="*/ 229431 h 701594"/>
                  <a:gd name="connsiteX4" fmla="*/ 1978429 w 4123113"/>
                  <a:gd name="connsiteY4" fmla="*/ 246056 h 701594"/>
                  <a:gd name="connsiteX5" fmla="*/ 1778924 w 4123113"/>
                  <a:gd name="connsiteY5" fmla="*/ 289283 h 701594"/>
                  <a:gd name="connsiteX6" fmla="*/ 1463040 w 4123113"/>
                  <a:gd name="connsiteY6" fmla="*/ 329184 h 701594"/>
                  <a:gd name="connsiteX7" fmla="*/ 1197033 w 4123113"/>
                  <a:gd name="connsiteY7" fmla="*/ 362435 h 701594"/>
                  <a:gd name="connsiteX8" fmla="*/ 917725 w 4123113"/>
                  <a:gd name="connsiteY8" fmla="*/ 399011 h 701594"/>
                  <a:gd name="connsiteX9" fmla="*/ 661693 w 4123113"/>
                  <a:gd name="connsiteY9" fmla="*/ 432261 h 701594"/>
                  <a:gd name="connsiteX10" fmla="*/ 575241 w 4123113"/>
                  <a:gd name="connsiteY10" fmla="*/ 442237 h 701594"/>
                  <a:gd name="connsiteX11" fmla="*/ 485463 w 4123113"/>
                  <a:gd name="connsiteY11" fmla="*/ 445562 h 701594"/>
                  <a:gd name="connsiteX12" fmla="*/ 382386 w 4123113"/>
                  <a:gd name="connsiteY12" fmla="*/ 445562 h 701594"/>
                  <a:gd name="connsiteX13" fmla="*/ 325859 w 4123113"/>
                  <a:gd name="connsiteY13" fmla="*/ 438912 h 701594"/>
                  <a:gd name="connsiteX14" fmla="*/ 289283 w 4123113"/>
                  <a:gd name="connsiteY14" fmla="*/ 432261 h 701594"/>
                  <a:gd name="connsiteX15" fmla="*/ 222781 w 4123113"/>
                  <a:gd name="connsiteY15" fmla="*/ 408986 h 701594"/>
                  <a:gd name="connsiteX16" fmla="*/ 169580 w 4123113"/>
                  <a:gd name="connsiteY16" fmla="*/ 382385 h 701594"/>
                  <a:gd name="connsiteX17" fmla="*/ 106403 w 4123113"/>
                  <a:gd name="connsiteY17" fmla="*/ 345809 h 701594"/>
                  <a:gd name="connsiteX18" fmla="*/ 63177 w 4123113"/>
                  <a:gd name="connsiteY18" fmla="*/ 315883 h 701594"/>
                  <a:gd name="connsiteX19" fmla="*/ 26601 w 4123113"/>
                  <a:gd name="connsiteY19" fmla="*/ 295933 h 701594"/>
                  <a:gd name="connsiteX20" fmla="*/ 13300 w 4123113"/>
                  <a:gd name="connsiteY20" fmla="*/ 295933 h 701594"/>
                  <a:gd name="connsiteX21" fmla="*/ 6650 w 4123113"/>
                  <a:gd name="connsiteY21" fmla="*/ 299258 h 701594"/>
                  <a:gd name="connsiteX22" fmla="*/ 0 w 4123113"/>
                  <a:gd name="connsiteY22" fmla="*/ 325859 h 701594"/>
                  <a:gd name="connsiteX23" fmla="*/ 6650 w 4123113"/>
                  <a:gd name="connsiteY23" fmla="*/ 365760 h 701594"/>
                  <a:gd name="connsiteX24" fmla="*/ 26601 w 4123113"/>
                  <a:gd name="connsiteY24" fmla="*/ 399011 h 701594"/>
                  <a:gd name="connsiteX25" fmla="*/ 86452 w 4123113"/>
                  <a:gd name="connsiteY25" fmla="*/ 468837 h 701594"/>
                  <a:gd name="connsiteX26" fmla="*/ 152954 w 4123113"/>
                  <a:gd name="connsiteY26" fmla="*/ 532014 h 701594"/>
                  <a:gd name="connsiteX27" fmla="*/ 222781 w 4123113"/>
                  <a:gd name="connsiteY27" fmla="*/ 595191 h 701594"/>
                  <a:gd name="connsiteX28" fmla="*/ 285958 w 4123113"/>
                  <a:gd name="connsiteY28" fmla="*/ 638417 h 701594"/>
                  <a:gd name="connsiteX29" fmla="*/ 332509 w 4123113"/>
                  <a:gd name="connsiteY29" fmla="*/ 671668 h 701594"/>
                  <a:gd name="connsiteX30" fmla="*/ 372410 w 4123113"/>
                  <a:gd name="connsiteY30" fmla="*/ 691619 h 701594"/>
                  <a:gd name="connsiteX31" fmla="*/ 405661 w 4123113"/>
                  <a:gd name="connsiteY31" fmla="*/ 698269 h 701594"/>
                  <a:gd name="connsiteX32" fmla="*/ 442237 w 4123113"/>
                  <a:gd name="connsiteY32" fmla="*/ 701594 h 701594"/>
                  <a:gd name="connsiteX33" fmla="*/ 482138 w 4123113"/>
                  <a:gd name="connsiteY33" fmla="*/ 701594 h 701594"/>
                  <a:gd name="connsiteX34" fmla="*/ 528690 w 4123113"/>
                  <a:gd name="connsiteY34" fmla="*/ 694944 h 701594"/>
                  <a:gd name="connsiteX35" fmla="*/ 605167 w 4123113"/>
                  <a:gd name="connsiteY35" fmla="*/ 674993 h 701594"/>
                  <a:gd name="connsiteX36" fmla="*/ 678319 w 4123113"/>
                  <a:gd name="connsiteY36" fmla="*/ 651717 h 701594"/>
                  <a:gd name="connsiteX37" fmla="*/ 798022 w 4123113"/>
                  <a:gd name="connsiteY37" fmla="*/ 621792 h 701594"/>
                  <a:gd name="connsiteX38" fmla="*/ 990877 w 4123113"/>
                  <a:gd name="connsiteY38" fmla="*/ 575240 h 701594"/>
                  <a:gd name="connsiteX39" fmla="*/ 1110580 w 4123113"/>
                  <a:gd name="connsiteY39" fmla="*/ 545315 h 701594"/>
                  <a:gd name="connsiteX40" fmla="*/ 1270185 w 4123113"/>
                  <a:gd name="connsiteY40" fmla="*/ 512064 h 701594"/>
                  <a:gd name="connsiteX41" fmla="*/ 1393213 w 4123113"/>
                  <a:gd name="connsiteY41" fmla="*/ 485463 h 701594"/>
                  <a:gd name="connsiteX42" fmla="*/ 1652570 w 4123113"/>
                  <a:gd name="connsiteY42" fmla="*/ 445562 h 701594"/>
                  <a:gd name="connsiteX43" fmla="*/ 1938528 w 4123113"/>
                  <a:gd name="connsiteY43" fmla="*/ 415636 h 701594"/>
                  <a:gd name="connsiteX44" fmla="*/ 2281012 w 4123113"/>
                  <a:gd name="connsiteY44" fmla="*/ 379060 h 701594"/>
                  <a:gd name="connsiteX45" fmla="*/ 2663398 w 4123113"/>
                  <a:gd name="connsiteY45" fmla="*/ 339159 h 701594"/>
                  <a:gd name="connsiteX46" fmla="*/ 2819677 w 4123113"/>
                  <a:gd name="connsiteY46" fmla="*/ 322533 h 701594"/>
                  <a:gd name="connsiteX47" fmla="*/ 3022508 w 4123113"/>
                  <a:gd name="connsiteY47" fmla="*/ 305908 h 701594"/>
                  <a:gd name="connsiteX48" fmla="*/ 3185437 w 4123113"/>
                  <a:gd name="connsiteY48" fmla="*/ 295933 h 701594"/>
                  <a:gd name="connsiteX49" fmla="*/ 3361667 w 4123113"/>
                  <a:gd name="connsiteY49" fmla="*/ 285957 h 701594"/>
                  <a:gd name="connsiteX50" fmla="*/ 3567823 w 4123113"/>
                  <a:gd name="connsiteY50" fmla="*/ 282632 h 701594"/>
                  <a:gd name="connsiteX51" fmla="*/ 3807229 w 4123113"/>
                  <a:gd name="connsiteY51" fmla="*/ 282632 h 701594"/>
                  <a:gd name="connsiteX52" fmla="*/ 3980134 w 4123113"/>
                  <a:gd name="connsiteY52" fmla="*/ 285957 h 701594"/>
                  <a:gd name="connsiteX53" fmla="*/ 4026685 w 4123113"/>
                  <a:gd name="connsiteY53" fmla="*/ 289283 h 701594"/>
                  <a:gd name="connsiteX54" fmla="*/ 4063261 w 4123113"/>
                  <a:gd name="connsiteY54" fmla="*/ 282632 h 701594"/>
                  <a:gd name="connsiteX55" fmla="*/ 4093187 w 4123113"/>
                  <a:gd name="connsiteY55" fmla="*/ 269332 h 701594"/>
                  <a:gd name="connsiteX56" fmla="*/ 4113138 w 4123113"/>
                  <a:gd name="connsiteY56" fmla="*/ 256032 h 701594"/>
                  <a:gd name="connsiteX57" fmla="*/ 4123113 w 4123113"/>
                  <a:gd name="connsiteY57" fmla="*/ 239406 h 701594"/>
                  <a:gd name="connsiteX58" fmla="*/ 4123113 w 4123113"/>
                  <a:gd name="connsiteY58" fmla="*/ 222781 h 701594"/>
                  <a:gd name="connsiteX59" fmla="*/ 4116463 w 4123113"/>
                  <a:gd name="connsiteY59" fmla="*/ 196180 h 701594"/>
                  <a:gd name="connsiteX60" fmla="*/ 4093187 w 4123113"/>
                  <a:gd name="connsiteY60" fmla="*/ 152954 h 701594"/>
                  <a:gd name="connsiteX61" fmla="*/ 4079887 w 4123113"/>
                  <a:gd name="connsiteY61" fmla="*/ 139653 h 701594"/>
                  <a:gd name="connsiteX62" fmla="*/ 4066586 w 4123113"/>
                  <a:gd name="connsiteY62" fmla="*/ 129678 h 701594"/>
                  <a:gd name="connsiteX63" fmla="*/ 3980134 w 4123113"/>
                  <a:gd name="connsiteY63" fmla="*/ 99752 h 701594"/>
                  <a:gd name="connsiteX64" fmla="*/ 3860431 w 4123113"/>
                  <a:gd name="connsiteY64" fmla="*/ 59851 h 701594"/>
                  <a:gd name="connsiteX65" fmla="*/ 3724102 w 4123113"/>
                  <a:gd name="connsiteY65" fmla="*/ 23275 h 701594"/>
                  <a:gd name="connsiteX66" fmla="*/ 3604399 w 4123113"/>
                  <a:gd name="connsiteY66" fmla="*/ 0 h 701594"/>
                  <a:gd name="connsiteX67" fmla="*/ 3567823 w 4123113"/>
                  <a:gd name="connsiteY67" fmla="*/ 6650 h 701594"/>
                  <a:gd name="connsiteX68" fmla="*/ 3438144 w 4123113"/>
                  <a:gd name="connsiteY68" fmla="*/ 46551 h 701594"/>
                  <a:gd name="connsiteX69" fmla="*/ 3308466 w 4123113"/>
                  <a:gd name="connsiteY69" fmla="*/ 89777 h 701594"/>
                  <a:gd name="connsiteX70" fmla="*/ 3225338 w 4123113"/>
                  <a:gd name="connsiteY70" fmla="*/ 99752 h 701594"/>
                  <a:gd name="connsiteX71" fmla="*/ 2856253 w 4123113"/>
                  <a:gd name="connsiteY71" fmla="*/ 142979 h 70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123113" h="701594">
                    <a:moveTo>
                      <a:pt x="2856253" y="142979"/>
                    </a:moveTo>
                    <a:lnTo>
                      <a:pt x="2603546" y="172904"/>
                    </a:lnTo>
                    <a:lnTo>
                      <a:pt x="2347514" y="202830"/>
                    </a:lnTo>
                    <a:lnTo>
                      <a:pt x="2121408" y="229431"/>
                    </a:lnTo>
                    <a:lnTo>
                      <a:pt x="1978429" y="246056"/>
                    </a:lnTo>
                    <a:lnTo>
                      <a:pt x="1778924" y="289283"/>
                    </a:lnTo>
                    <a:lnTo>
                      <a:pt x="1463040" y="329184"/>
                    </a:lnTo>
                    <a:lnTo>
                      <a:pt x="1197033" y="362435"/>
                    </a:lnTo>
                    <a:lnTo>
                      <a:pt x="917725" y="399011"/>
                    </a:lnTo>
                    <a:lnTo>
                      <a:pt x="661693" y="432261"/>
                    </a:lnTo>
                    <a:lnTo>
                      <a:pt x="575241" y="442237"/>
                    </a:lnTo>
                    <a:lnTo>
                      <a:pt x="485463" y="445562"/>
                    </a:lnTo>
                    <a:lnTo>
                      <a:pt x="382386" y="445562"/>
                    </a:lnTo>
                    <a:lnTo>
                      <a:pt x="325859" y="438912"/>
                    </a:lnTo>
                    <a:lnTo>
                      <a:pt x="289283" y="432261"/>
                    </a:lnTo>
                    <a:lnTo>
                      <a:pt x="222781" y="408986"/>
                    </a:lnTo>
                    <a:lnTo>
                      <a:pt x="169580" y="382385"/>
                    </a:lnTo>
                    <a:lnTo>
                      <a:pt x="106403" y="345809"/>
                    </a:lnTo>
                    <a:lnTo>
                      <a:pt x="63177" y="315883"/>
                    </a:lnTo>
                    <a:lnTo>
                      <a:pt x="26601" y="295933"/>
                    </a:lnTo>
                    <a:lnTo>
                      <a:pt x="13300" y="295933"/>
                    </a:lnTo>
                    <a:lnTo>
                      <a:pt x="6650" y="299258"/>
                    </a:lnTo>
                    <a:lnTo>
                      <a:pt x="0" y="325859"/>
                    </a:lnTo>
                    <a:lnTo>
                      <a:pt x="6650" y="365760"/>
                    </a:lnTo>
                    <a:lnTo>
                      <a:pt x="26601" y="399011"/>
                    </a:lnTo>
                    <a:lnTo>
                      <a:pt x="86452" y="468837"/>
                    </a:lnTo>
                    <a:lnTo>
                      <a:pt x="152954" y="532014"/>
                    </a:lnTo>
                    <a:lnTo>
                      <a:pt x="222781" y="595191"/>
                    </a:lnTo>
                    <a:lnTo>
                      <a:pt x="285958" y="638417"/>
                    </a:lnTo>
                    <a:lnTo>
                      <a:pt x="332509" y="671668"/>
                    </a:lnTo>
                    <a:lnTo>
                      <a:pt x="372410" y="691619"/>
                    </a:lnTo>
                    <a:lnTo>
                      <a:pt x="405661" y="698269"/>
                    </a:lnTo>
                    <a:lnTo>
                      <a:pt x="442237" y="701594"/>
                    </a:lnTo>
                    <a:lnTo>
                      <a:pt x="482138" y="701594"/>
                    </a:lnTo>
                    <a:lnTo>
                      <a:pt x="528690" y="694944"/>
                    </a:lnTo>
                    <a:lnTo>
                      <a:pt x="605167" y="674993"/>
                    </a:lnTo>
                    <a:lnTo>
                      <a:pt x="678319" y="651717"/>
                    </a:lnTo>
                    <a:lnTo>
                      <a:pt x="798022" y="621792"/>
                    </a:lnTo>
                    <a:lnTo>
                      <a:pt x="990877" y="575240"/>
                    </a:lnTo>
                    <a:lnTo>
                      <a:pt x="1110580" y="545315"/>
                    </a:lnTo>
                    <a:lnTo>
                      <a:pt x="1270185" y="512064"/>
                    </a:lnTo>
                    <a:lnTo>
                      <a:pt x="1393213" y="485463"/>
                    </a:lnTo>
                    <a:lnTo>
                      <a:pt x="1652570" y="445562"/>
                    </a:lnTo>
                    <a:lnTo>
                      <a:pt x="1938528" y="415636"/>
                    </a:lnTo>
                    <a:lnTo>
                      <a:pt x="2281012" y="379060"/>
                    </a:lnTo>
                    <a:lnTo>
                      <a:pt x="2663398" y="339159"/>
                    </a:lnTo>
                    <a:lnTo>
                      <a:pt x="2819677" y="322533"/>
                    </a:lnTo>
                    <a:lnTo>
                      <a:pt x="3022508" y="305908"/>
                    </a:lnTo>
                    <a:lnTo>
                      <a:pt x="3185437" y="295933"/>
                    </a:lnTo>
                    <a:lnTo>
                      <a:pt x="3361667" y="285957"/>
                    </a:lnTo>
                    <a:lnTo>
                      <a:pt x="3567823" y="282632"/>
                    </a:lnTo>
                    <a:lnTo>
                      <a:pt x="3807229" y="282632"/>
                    </a:lnTo>
                    <a:lnTo>
                      <a:pt x="3980134" y="285957"/>
                    </a:lnTo>
                    <a:lnTo>
                      <a:pt x="4026685" y="289283"/>
                    </a:lnTo>
                    <a:lnTo>
                      <a:pt x="4063261" y="282632"/>
                    </a:lnTo>
                    <a:lnTo>
                      <a:pt x="4093187" y="269332"/>
                    </a:lnTo>
                    <a:lnTo>
                      <a:pt x="4113138" y="256032"/>
                    </a:lnTo>
                    <a:lnTo>
                      <a:pt x="4123113" y="239406"/>
                    </a:lnTo>
                    <a:lnTo>
                      <a:pt x="4123113" y="222781"/>
                    </a:lnTo>
                    <a:lnTo>
                      <a:pt x="4116463" y="196180"/>
                    </a:lnTo>
                    <a:lnTo>
                      <a:pt x="4093187" y="152954"/>
                    </a:lnTo>
                    <a:lnTo>
                      <a:pt x="4079887" y="139653"/>
                    </a:lnTo>
                    <a:lnTo>
                      <a:pt x="4066586" y="129678"/>
                    </a:lnTo>
                    <a:lnTo>
                      <a:pt x="3980134" y="99752"/>
                    </a:lnTo>
                    <a:lnTo>
                      <a:pt x="3860431" y="59851"/>
                    </a:lnTo>
                    <a:lnTo>
                      <a:pt x="3724102" y="23275"/>
                    </a:lnTo>
                    <a:lnTo>
                      <a:pt x="3604399" y="0"/>
                    </a:lnTo>
                    <a:lnTo>
                      <a:pt x="3567823" y="6650"/>
                    </a:lnTo>
                    <a:lnTo>
                      <a:pt x="3438144" y="46551"/>
                    </a:lnTo>
                    <a:lnTo>
                      <a:pt x="3308466" y="89777"/>
                    </a:lnTo>
                    <a:lnTo>
                      <a:pt x="3225338" y="99752"/>
                    </a:lnTo>
                    <a:lnTo>
                      <a:pt x="2856253" y="1429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4" name="フリーフォーム 23">
                <a:extLst>
                  <a:ext uri="{FF2B5EF4-FFF2-40B4-BE49-F238E27FC236}">
                    <a16:creationId xmlns:a16="http://schemas.microsoft.com/office/drawing/2014/main" id="{0450F9FA-8AEC-4BAC-87C0-3FECA6588174}"/>
                  </a:ext>
                </a:extLst>
              </p:cNvPr>
              <p:cNvSpPr/>
              <p:nvPr/>
            </p:nvSpPr>
            <p:spPr>
              <a:xfrm>
                <a:off x="2808288" y="4154488"/>
                <a:ext cx="1839912" cy="1370012"/>
              </a:xfrm>
              <a:custGeom>
                <a:avLst/>
                <a:gdLst>
                  <a:gd name="connsiteX0" fmla="*/ 1383506 w 1840706"/>
                  <a:gd name="connsiteY0" fmla="*/ 195263 h 1369219"/>
                  <a:gd name="connsiteX1" fmla="*/ 1276350 w 1840706"/>
                  <a:gd name="connsiteY1" fmla="*/ 311944 h 1369219"/>
                  <a:gd name="connsiteX2" fmla="*/ 1176337 w 1840706"/>
                  <a:gd name="connsiteY2" fmla="*/ 411957 h 1369219"/>
                  <a:gd name="connsiteX3" fmla="*/ 1071562 w 1840706"/>
                  <a:gd name="connsiteY3" fmla="*/ 514350 h 1369219"/>
                  <a:gd name="connsiteX4" fmla="*/ 978694 w 1840706"/>
                  <a:gd name="connsiteY4" fmla="*/ 597694 h 1369219"/>
                  <a:gd name="connsiteX5" fmla="*/ 888206 w 1840706"/>
                  <a:gd name="connsiteY5" fmla="*/ 676275 h 1369219"/>
                  <a:gd name="connsiteX6" fmla="*/ 802481 w 1840706"/>
                  <a:gd name="connsiteY6" fmla="*/ 750094 h 1369219"/>
                  <a:gd name="connsiteX7" fmla="*/ 685800 w 1840706"/>
                  <a:gd name="connsiteY7" fmla="*/ 842963 h 1369219"/>
                  <a:gd name="connsiteX8" fmla="*/ 578644 w 1840706"/>
                  <a:gd name="connsiteY8" fmla="*/ 928688 h 1369219"/>
                  <a:gd name="connsiteX9" fmla="*/ 459581 w 1840706"/>
                  <a:gd name="connsiteY9" fmla="*/ 1016794 h 1369219"/>
                  <a:gd name="connsiteX10" fmla="*/ 340519 w 1840706"/>
                  <a:gd name="connsiteY10" fmla="*/ 1102519 h 1369219"/>
                  <a:gd name="connsiteX11" fmla="*/ 211931 w 1840706"/>
                  <a:gd name="connsiteY11" fmla="*/ 1193007 h 1369219"/>
                  <a:gd name="connsiteX12" fmla="*/ 47625 w 1840706"/>
                  <a:gd name="connsiteY12" fmla="*/ 1302544 h 1369219"/>
                  <a:gd name="connsiteX13" fmla="*/ 9525 w 1840706"/>
                  <a:gd name="connsiteY13" fmla="*/ 1328738 h 1369219"/>
                  <a:gd name="connsiteX14" fmla="*/ 0 w 1840706"/>
                  <a:gd name="connsiteY14" fmla="*/ 1345407 h 1369219"/>
                  <a:gd name="connsiteX15" fmla="*/ 0 w 1840706"/>
                  <a:gd name="connsiteY15" fmla="*/ 1352550 h 1369219"/>
                  <a:gd name="connsiteX16" fmla="*/ 0 w 1840706"/>
                  <a:gd name="connsiteY16" fmla="*/ 1362075 h 1369219"/>
                  <a:gd name="connsiteX17" fmla="*/ 9525 w 1840706"/>
                  <a:gd name="connsiteY17" fmla="*/ 1366838 h 1369219"/>
                  <a:gd name="connsiteX18" fmla="*/ 23812 w 1840706"/>
                  <a:gd name="connsiteY18" fmla="*/ 1369219 h 1369219"/>
                  <a:gd name="connsiteX19" fmla="*/ 45244 w 1840706"/>
                  <a:gd name="connsiteY19" fmla="*/ 1364457 h 1369219"/>
                  <a:gd name="connsiteX20" fmla="*/ 123825 w 1840706"/>
                  <a:gd name="connsiteY20" fmla="*/ 1333500 h 1369219"/>
                  <a:gd name="connsiteX21" fmla="*/ 259556 w 1840706"/>
                  <a:gd name="connsiteY21" fmla="*/ 1273969 h 1369219"/>
                  <a:gd name="connsiteX22" fmla="*/ 383381 w 1840706"/>
                  <a:gd name="connsiteY22" fmla="*/ 1216819 h 1369219"/>
                  <a:gd name="connsiteX23" fmla="*/ 507206 w 1840706"/>
                  <a:gd name="connsiteY23" fmla="*/ 1154907 h 1369219"/>
                  <a:gd name="connsiteX24" fmla="*/ 664369 w 1840706"/>
                  <a:gd name="connsiteY24" fmla="*/ 1066800 h 1369219"/>
                  <a:gd name="connsiteX25" fmla="*/ 812006 w 1840706"/>
                  <a:gd name="connsiteY25" fmla="*/ 976313 h 1369219"/>
                  <a:gd name="connsiteX26" fmla="*/ 952500 w 1840706"/>
                  <a:gd name="connsiteY26" fmla="*/ 888207 h 1369219"/>
                  <a:gd name="connsiteX27" fmla="*/ 1090612 w 1840706"/>
                  <a:gd name="connsiteY27" fmla="*/ 792957 h 1369219"/>
                  <a:gd name="connsiteX28" fmla="*/ 1240631 w 1840706"/>
                  <a:gd name="connsiteY28" fmla="*/ 683419 h 1369219"/>
                  <a:gd name="connsiteX29" fmla="*/ 1459706 w 1840706"/>
                  <a:gd name="connsiteY29" fmla="*/ 511969 h 1369219"/>
                  <a:gd name="connsiteX30" fmla="*/ 1578769 w 1840706"/>
                  <a:gd name="connsiteY30" fmla="*/ 414338 h 1369219"/>
                  <a:gd name="connsiteX31" fmla="*/ 1654969 w 1840706"/>
                  <a:gd name="connsiteY31" fmla="*/ 347663 h 1369219"/>
                  <a:gd name="connsiteX32" fmla="*/ 1726406 w 1840706"/>
                  <a:gd name="connsiteY32" fmla="*/ 278607 h 1369219"/>
                  <a:gd name="connsiteX33" fmla="*/ 1804987 w 1840706"/>
                  <a:gd name="connsiteY33" fmla="*/ 192882 h 1369219"/>
                  <a:gd name="connsiteX34" fmla="*/ 1838325 w 1840706"/>
                  <a:gd name="connsiteY34" fmla="*/ 150019 h 1369219"/>
                  <a:gd name="connsiteX35" fmla="*/ 1840706 w 1840706"/>
                  <a:gd name="connsiteY35" fmla="*/ 140494 h 1369219"/>
                  <a:gd name="connsiteX36" fmla="*/ 1835944 w 1840706"/>
                  <a:gd name="connsiteY36" fmla="*/ 133350 h 1369219"/>
                  <a:gd name="connsiteX37" fmla="*/ 1788319 w 1840706"/>
                  <a:gd name="connsiteY37" fmla="*/ 85725 h 1369219"/>
                  <a:gd name="connsiteX38" fmla="*/ 1764506 w 1840706"/>
                  <a:gd name="connsiteY38" fmla="*/ 59532 h 1369219"/>
                  <a:gd name="connsiteX39" fmla="*/ 1735931 w 1840706"/>
                  <a:gd name="connsiteY39" fmla="*/ 0 h 1369219"/>
                  <a:gd name="connsiteX40" fmla="*/ 1509712 w 1840706"/>
                  <a:gd name="connsiteY40" fmla="*/ 35719 h 1369219"/>
                  <a:gd name="connsiteX41" fmla="*/ 1421606 w 1840706"/>
                  <a:gd name="connsiteY41" fmla="*/ 152400 h 1369219"/>
                  <a:gd name="connsiteX42" fmla="*/ 1383506 w 1840706"/>
                  <a:gd name="connsiteY42" fmla="*/ 195263 h 136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40706" h="1369219">
                    <a:moveTo>
                      <a:pt x="1383506" y="195263"/>
                    </a:moveTo>
                    <a:lnTo>
                      <a:pt x="1276350" y="311944"/>
                    </a:lnTo>
                    <a:lnTo>
                      <a:pt x="1176337" y="411957"/>
                    </a:lnTo>
                    <a:lnTo>
                      <a:pt x="1071562" y="514350"/>
                    </a:lnTo>
                    <a:lnTo>
                      <a:pt x="978694" y="597694"/>
                    </a:lnTo>
                    <a:lnTo>
                      <a:pt x="888206" y="676275"/>
                    </a:lnTo>
                    <a:lnTo>
                      <a:pt x="802481" y="750094"/>
                    </a:lnTo>
                    <a:lnTo>
                      <a:pt x="685800" y="842963"/>
                    </a:lnTo>
                    <a:lnTo>
                      <a:pt x="578644" y="928688"/>
                    </a:lnTo>
                    <a:lnTo>
                      <a:pt x="459581" y="1016794"/>
                    </a:lnTo>
                    <a:lnTo>
                      <a:pt x="340519" y="1102519"/>
                    </a:lnTo>
                    <a:lnTo>
                      <a:pt x="211931" y="1193007"/>
                    </a:lnTo>
                    <a:lnTo>
                      <a:pt x="47625" y="1302544"/>
                    </a:lnTo>
                    <a:lnTo>
                      <a:pt x="9525" y="1328738"/>
                    </a:lnTo>
                    <a:lnTo>
                      <a:pt x="0" y="1345407"/>
                    </a:lnTo>
                    <a:lnTo>
                      <a:pt x="0" y="1352550"/>
                    </a:lnTo>
                    <a:lnTo>
                      <a:pt x="0" y="1362075"/>
                    </a:lnTo>
                    <a:lnTo>
                      <a:pt x="9525" y="1366838"/>
                    </a:lnTo>
                    <a:lnTo>
                      <a:pt x="23812" y="1369219"/>
                    </a:lnTo>
                    <a:lnTo>
                      <a:pt x="45244" y="1364457"/>
                    </a:lnTo>
                    <a:lnTo>
                      <a:pt x="123825" y="1333500"/>
                    </a:lnTo>
                    <a:lnTo>
                      <a:pt x="259556" y="1273969"/>
                    </a:lnTo>
                    <a:lnTo>
                      <a:pt x="383381" y="1216819"/>
                    </a:lnTo>
                    <a:lnTo>
                      <a:pt x="507206" y="1154907"/>
                    </a:lnTo>
                    <a:lnTo>
                      <a:pt x="664369" y="1066800"/>
                    </a:lnTo>
                    <a:lnTo>
                      <a:pt x="812006" y="976313"/>
                    </a:lnTo>
                    <a:lnTo>
                      <a:pt x="952500" y="888207"/>
                    </a:lnTo>
                    <a:lnTo>
                      <a:pt x="1090612" y="792957"/>
                    </a:lnTo>
                    <a:lnTo>
                      <a:pt x="1240631" y="683419"/>
                    </a:lnTo>
                    <a:lnTo>
                      <a:pt x="1459706" y="511969"/>
                    </a:lnTo>
                    <a:lnTo>
                      <a:pt x="1578769" y="414338"/>
                    </a:lnTo>
                    <a:lnTo>
                      <a:pt x="1654969" y="347663"/>
                    </a:lnTo>
                    <a:lnTo>
                      <a:pt x="1726406" y="278607"/>
                    </a:lnTo>
                    <a:lnTo>
                      <a:pt x="1804987" y="192882"/>
                    </a:lnTo>
                    <a:lnTo>
                      <a:pt x="1838325" y="150019"/>
                    </a:lnTo>
                    <a:lnTo>
                      <a:pt x="1840706" y="140494"/>
                    </a:lnTo>
                    <a:lnTo>
                      <a:pt x="1835944" y="133350"/>
                    </a:lnTo>
                    <a:lnTo>
                      <a:pt x="1788319" y="85725"/>
                    </a:lnTo>
                    <a:lnTo>
                      <a:pt x="1764506" y="59532"/>
                    </a:lnTo>
                    <a:lnTo>
                      <a:pt x="1735931" y="0"/>
                    </a:lnTo>
                    <a:lnTo>
                      <a:pt x="1509712" y="35719"/>
                    </a:lnTo>
                    <a:lnTo>
                      <a:pt x="1421606" y="152400"/>
                    </a:lnTo>
                    <a:lnTo>
                      <a:pt x="1383506" y="1952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5" name="フリーフォーム 24">
                <a:extLst>
                  <a:ext uri="{FF2B5EF4-FFF2-40B4-BE49-F238E27FC236}">
                    <a16:creationId xmlns:a16="http://schemas.microsoft.com/office/drawing/2014/main" id="{0A939D4B-3284-4459-9CA4-3940A133B38F}"/>
                  </a:ext>
                </a:extLst>
              </p:cNvPr>
              <p:cNvSpPr/>
              <p:nvPr/>
            </p:nvSpPr>
            <p:spPr>
              <a:xfrm>
                <a:off x="3895725" y="4643438"/>
                <a:ext cx="376238" cy="1514475"/>
              </a:xfrm>
              <a:custGeom>
                <a:avLst/>
                <a:gdLst>
                  <a:gd name="connsiteX0" fmla="*/ 366713 w 376238"/>
                  <a:gd name="connsiteY0" fmla="*/ 342900 h 1514475"/>
                  <a:gd name="connsiteX1" fmla="*/ 340519 w 376238"/>
                  <a:gd name="connsiteY1" fmla="*/ 692943 h 1514475"/>
                  <a:gd name="connsiteX2" fmla="*/ 314325 w 376238"/>
                  <a:gd name="connsiteY2" fmla="*/ 1033462 h 1514475"/>
                  <a:gd name="connsiteX3" fmla="*/ 307181 w 376238"/>
                  <a:gd name="connsiteY3" fmla="*/ 1104900 h 1514475"/>
                  <a:gd name="connsiteX4" fmla="*/ 257175 w 376238"/>
                  <a:gd name="connsiteY4" fmla="*/ 1414462 h 1514475"/>
                  <a:gd name="connsiteX5" fmla="*/ 240506 w 376238"/>
                  <a:gd name="connsiteY5" fmla="*/ 1447800 h 1514475"/>
                  <a:gd name="connsiteX6" fmla="*/ 214313 w 376238"/>
                  <a:gd name="connsiteY6" fmla="*/ 1478756 h 1514475"/>
                  <a:gd name="connsiteX7" fmla="*/ 178594 w 376238"/>
                  <a:gd name="connsiteY7" fmla="*/ 1504950 h 1514475"/>
                  <a:gd name="connsiteX8" fmla="*/ 150019 w 376238"/>
                  <a:gd name="connsiteY8" fmla="*/ 1514475 h 1514475"/>
                  <a:gd name="connsiteX9" fmla="*/ 135731 w 376238"/>
                  <a:gd name="connsiteY9" fmla="*/ 1514475 h 1514475"/>
                  <a:gd name="connsiteX10" fmla="*/ 116681 w 376238"/>
                  <a:gd name="connsiteY10" fmla="*/ 1509712 h 1514475"/>
                  <a:gd name="connsiteX11" fmla="*/ 97631 w 376238"/>
                  <a:gd name="connsiteY11" fmla="*/ 1495425 h 1514475"/>
                  <a:gd name="connsiteX12" fmla="*/ 85725 w 376238"/>
                  <a:gd name="connsiteY12" fmla="*/ 1481137 h 1514475"/>
                  <a:gd name="connsiteX13" fmla="*/ 64294 w 376238"/>
                  <a:gd name="connsiteY13" fmla="*/ 1445418 h 1514475"/>
                  <a:gd name="connsiteX14" fmla="*/ 40481 w 376238"/>
                  <a:gd name="connsiteY14" fmla="*/ 1388268 h 1514475"/>
                  <a:gd name="connsiteX15" fmla="*/ 23813 w 376238"/>
                  <a:gd name="connsiteY15" fmla="*/ 1340643 h 1514475"/>
                  <a:gd name="connsiteX16" fmla="*/ 4763 w 376238"/>
                  <a:gd name="connsiteY16" fmla="*/ 1266825 h 1514475"/>
                  <a:gd name="connsiteX17" fmla="*/ 0 w 376238"/>
                  <a:gd name="connsiteY17" fmla="*/ 1221581 h 1514475"/>
                  <a:gd name="connsiteX18" fmla="*/ 0 w 376238"/>
                  <a:gd name="connsiteY18" fmla="*/ 1207293 h 1514475"/>
                  <a:gd name="connsiteX19" fmla="*/ 23813 w 376238"/>
                  <a:gd name="connsiteY19" fmla="*/ 1123950 h 1514475"/>
                  <a:gd name="connsiteX20" fmla="*/ 52388 w 376238"/>
                  <a:gd name="connsiteY20" fmla="*/ 1007268 h 1514475"/>
                  <a:gd name="connsiteX21" fmla="*/ 73819 w 376238"/>
                  <a:gd name="connsiteY21" fmla="*/ 904875 h 1514475"/>
                  <a:gd name="connsiteX22" fmla="*/ 92869 w 376238"/>
                  <a:gd name="connsiteY22" fmla="*/ 792956 h 1514475"/>
                  <a:gd name="connsiteX23" fmla="*/ 114300 w 376238"/>
                  <a:gd name="connsiteY23" fmla="*/ 666750 h 1514475"/>
                  <a:gd name="connsiteX24" fmla="*/ 128588 w 376238"/>
                  <a:gd name="connsiteY24" fmla="*/ 566737 h 1514475"/>
                  <a:gd name="connsiteX25" fmla="*/ 145256 w 376238"/>
                  <a:gd name="connsiteY25" fmla="*/ 452437 h 1514475"/>
                  <a:gd name="connsiteX26" fmla="*/ 152400 w 376238"/>
                  <a:gd name="connsiteY26" fmla="*/ 392906 h 1514475"/>
                  <a:gd name="connsiteX27" fmla="*/ 157163 w 376238"/>
                  <a:gd name="connsiteY27" fmla="*/ 357187 h 1514475"/>
                  <a:gd name="connsiteX28" fmla="*/ 159544 w 376238"/>
                  <a:gd name="connsiteY28" fmla="*/ 328612 h 1514475"/>
                  <a:gd name="connsiteX29" fmla="*/ 157163 w 376238"/>
                  <a:gd name="connsiteY29" fmla="*/ 300037 h 1514475"/>
                  <a:gd name="connsiteX30" fmla="*/ 152400 w 376238"/>
                  <a:gd name="connsiteY30" fmla="*/ 266700 h 1514475"/>
                  <a:gd name="connsiteX31" fmla="*/ 140494 w 376238"/>
                  <a:gd name="connsiteY31" fmla="*/ 235743 h 1514475"/>
                  <a:gd name="connsiteX32" fmla="*/ 100013 w 376238"/>
                  <a:gd name="connsiteY32" fmla="*/ 152400 h 1514475"/>
                  <a:gd name="connsiteX33" fmla="*/ 307181 w 376238"/>
                  <a:gd name="connsiteY33" fmla="*/ 0 h 1514475"/>
                  <a:gd name="connsiteX34" fmla="*/ 347663 w 376238"/>
                  <a:gd name="connsiteY34" fmla="*/ 71437 h 1514475"/>
                  <a:gd name="connsiteX35" fmla="*/ 359569 w 376238"/>
                  <a:gd name="connsiteY35" fmla="*/ 97631 h 1514475"/>
                  <a:gd name="connsiteX36" fmla="*/ 366713 w 376238"/>
                  <a:gd name="connsiteY36" fmla="*/ 123825 h 1514475"/>
                  <a:gd name="connsiteX37" fmla="*/ 373856 w 376238"/>
                  <a:gd name="connsiteY37" fmla="*/ 164306 h 1514475"/>
                  <a:gd name="connsiteX38" fmla="*/ 376238 w 376238"/>
                  <a:gd name="connsiteY38" fmla="*/ 216693 h 1514475"/>
                  <a:gd name="connsiteX39" fmla="*/ 366713 w 376238"/>
                  <a:gd name="connsiteY39" fmla="*/ 342900 h 15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76238" h="1514475">
                    <a:moveTo>
                      <a:pt x="366713" y="342900"/>
                    </a:moveTo>
                    <a:lnTo>
                      <a:pt x="340519" y="692943"/>
                    </a:lnTo>
                    <a:lnTo>
                      <a:pt x="314325" y="1033462"/>
                    </a:lnTo>
                    <a:lnTo>
                      <a:pt x="307181" y="1104900"/>
                    </a:lnTo>
                    <a:lnTo>
                      <a:pt x="257175" y="1414462"/>
                    </a:lnTo>
                    <a:lnTo>
                      <a:pt x="240506" y="1447800"/>
                    </a:lnTo>
                    <a:lnTo>
                      <a:pt x="214313" y="1478756"/>
                    </a:lnTo>
                    <a:lnTo>
                      <a:pt x="178594" y="1504950"/>
                    </a:lnTo>
                    <a:lnTo>
                      <a:pt x="150019" y="1514475"/>
                    </a:lnTo>
                    <a:lnTo>
                      <a:pt x="135731" y="1514475"/>
                    </a:lnTo>
                    <a:lnTo>
                      <a:pt x="116681" y="1509712"/>
                    </a:lnTo>
                    <a:lnTo>
                      <a:pt x="97631" y="1495425"/>
                    </a:lnTo>
                    <a:lnTo>
                      <a:pt x="85725" y="1481137"/>
                    </a:lnTo>
                    <a:lnTo>
                      <a:pt x="64294" y="1445418"/>
                    </a:lnTo>
                    <a:lnTo>
                      <a:pt x="40481" y="1388268"/>
                    </a:lnTo>
                    <a:lnTo>
                      <a:pt x="23813" y="1340643"/>
                    </a:lnTo>
                    <a:lnTo>
                      <a:pt x="4763" y="1266825"/>
                    </a:lnTo>
                    <a:lnTo>
                      <a:pt x="0" y="1221581"/>
                    </a:lnTo>
                    <a:lnTo>
                      <a:pt x="0" y="1207293"/>
                    </a:lnTo>
                    <a:lnTo>
                      <a:pt x="23813" y="1123950"/>
                    </a:lnTo>
                    <a:lnTo>
                      <a:pt x="52388" y="1007268"/>
                    </a:lnTo>
                    <a:lnTo>
                      <a:pt x="73819" y="904875"/>
                    </a:lnTo>
                    <a:lnTo>
                      <a:pt x="92869" y="792956"/>
                    </a:lnTo>
                    <a:lnTo>
                      <a:pt x="114300" y="666750"/>
                    </a:lnTo>
                    <a:lnTo>
                      <a:pt x="128588" y="566737"/>
                    </a:lnTo>
                    <a:lnTo>
                      <a:pt x="145256" y="452437"/>
                    </a:lnTo>
                    <a:lnTo>
                      <a:pt x="152400" y="392906"/>
                    </a:lnTo>
                    <a:lnTo>
                      <a:pt x="157163" y="357187"/>
                    </a:lnTo>
                    <a:lnTo>
                      <a:pt x="159544" y="328612"/>
                    </a:lnTo>
                    <a:lnTo>
                      <a:pt x="157163" y="300037"/>
                    </a:lnTo>
                    <a:lnTo>
                      <a:pt x="152400" y="266700"/>
                    </a:lnTo>
                    <a:lnTo>
                      <a:pt x="140494" y="235743"/>
                    </a:lnTo>
                    <a:lnTo>
                      <a:pt x="100013" y="152400"/>
                    </a:lnTo>
                    <a:lnTo>
                      <a:pt x="307181" y="0"/>
                    </a:lnTo>
                    <a:lnTo>
                      <a:pt x="347663" y="71437"/>
                    </a:lnTo>
                    <a:lnTo>
                      <a:pt x="359569" y="97631"/>
                    </a:lnTo>
                    <a:lnTo>
                      <a:pt x="366713" y="123825"/>
                    </a:lnTo>
                    <a:lnTo>
                      <a:pt x="373856" y="164306"/>
                    </a:lnTo>
                    <a:lnTo>
                      <a:pt x="376238" y="216693"/>
                    </a:lnTo>
                    <a:lnTo>
                      <a:pt x="366713" y="3429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6" name="フリーフォーム 25">
                <a:extLst>
                  <a:ext uri="{FF2B5EF4-FFF2-40B4-BE49-F238E27FC236}">
                    <a16:creationId xmlns:a16="http://schemas.microsoft.com/office/drawing/2014/main" id="{DD0B4BFE-DC07-4146-B4F2-8555EF900EF5}"/>
                  </a:ext>
                </a:extLst>
              </p:cNvPr>
              <p:cNvSpPr/>
              <p:nvPr/>
            </p:nvSpPr>
            <p:spPr>
              <a:xfrm>
                <a:off x="4075113" y="5114925"/>
                <a:ext cx="1635125" cy="1028700"/>
              </a:xfrm>
              <a:custGeom>
                <a:avLst/>
                <a:gdLst>
                  <a:gd name="connsiteX0" fmla="*/ 1383506 w 1635919"/>
                  <a:gd name="connsiteY0" fmla="*/ 85725 h 1028700"/>
                  <a:gd name="connsiteX1" fmla="*/ 1185862 w 1635919"/>
                  <a:gd name="connsiteY1" fmla="*/ 169069 h 1028700"/>
                  <a:gd name="connsiteX2" fmla="*/ 990600 w 1635919"/>
                  <a:gd name="connsiteY2" fmla="*/ 250031 h 1028700"/>
                  <a:gd name="connsiteX3" fmla="*/ 809625 w 1635919"/>
                  <a:gd name="connsiteY3" fmla="*/ 326231 h 1028700"/>
                  <a:gd name="connsiteX4" fmla="*/ 614362 w 1635919"/>
                  <a:gd name="connsiteY4" fmla="*/ 407194 h 1028700"/>
                  <a:gd name="connsiteX5" fmla="*/ 428625 w 1635919"/>
                  <a:gd name="connsiteY5" fmla="*/ 483394 h 1028700"/>
                  <a:gd name="connsiteX6" fmla="*/ 266700 w 1635919"/>
                  <a:gd name="connsiteY6" fmla="*/ 552450 h 1028700"/>
                  <a:gd name="connsiteX7" fmla="*/ 145256 w 1635919"/>
                  <a:gd name="connsiteY7" fmla="*/ 602456 h 1028700"/>
                  <a:gd name="connsiteX8" fmla="*/ 33337 w 1635919"/>
                  <a:gd name="connsiteY8" fmla="*/ 645319 h 1028700"/>
                  <a:gd name="connsiteX9" fmla="*/ 0 w 1635919"/>
                  <a:gd name="connsiteY9" fmla="*/ 1028700 h 1028700"/>
                  <a:gd name="connsiteX10" fmla="*/ 28575 w 1635919"/>
                  <a:gd name="connsiteY10" fmla="*/ 1007269 h 1028700"/>
                  <a:gd name="connsiteX11" fmla="*/ 57150 w 1635919"/>
                  <a:gd name="connsiteY11" fmla="*/ 981075 h 1028700"/>
                  <a:gd name="connsiteX12" fmla="*/ 78581 w 1635919"/>
                  <a:gd name="connsiteY12" fmla="*/ 950119 h 1028700"/>
                  <a:gd name="connsiteX13" fmla="*/ 119062 w 1635919"/>
                  <a:gd name="connsiteY13" fmla="*/ 921544 h 1028700"/>
                  <a:gd name="connsiteX14" fmla="*/ 254794 w 1635919"/>
                  <a:gd name="connsiteY14" fmla="*/ 840581 h 1028700"/>
                  <a:gd name="connsiteX15" fmla="*/ 452437 w 1635919"/>
                  <a:gd name="connsiteY15" fmla="*/ 723900 h 1028700"/>
                  <a:gd name="connsiteX16" fmla="*/ 607219 w 1635919"/>
                  <a:gd name="connsiteY16" fmla="*/ 631031 h 1028700"/>
                  <a:gd name="connsiteX17" fmla="*/ 800100 w 1635919"/>
                  <a:gd name="connsiteY17" fmla="*/ 516731 h 1028700"/>
                  <a:gd name="connsiteX18" fmla="*/ 966787 w 1635919"/>
                  <a:gd name="connsiteY18" fmla="*/ 421481 h 1028700"/>
                  <a:gd name="connsiteX19" fmla="*/ 1169194 w 1635919"/>
                  <a:gd name="connsiteY19" fmla="*/ 302419 h 1028700"/>
                  <a:gd name="connsiteX20" fmla="*/ 1335881 w 1635919"/>
                  <a:gd name="connsiteY20" fmla="*/ 204788 h 1028700"/>
                  <a:gd name="connsiteX21" fmla="*/ 1478756 w 1635919"/>
                  <a:gd name="connsiteY21" fmla="*/ 121444 h 1028700"/>
                  <a:gd name="connsiteX22" fmla="*/ 1635919 w 1635919"/>
                  <a:gd name="connsiteY22" fmla="*/ 30956 h 1028700"/>
                  <a:gd name="connsiteX23" fmla="*/ 1604962 w 1635919"/>
                  <a:gd name="connsiteY23" fmla="*/ 0 h 1028700"/>
                  <a:gd name="connsiteX24" fmla="*/ 1504950 w 1635919"/>
                  <a:gd name="connsiteY24" fmla="*/ 33338 h 1028700"/>
                  <a:gd name="connsiteX25" fmla="*/ 1383506 w 1635919"/>
                  <a:gd name="connsiteY25" fmla="*/ 85725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35919" h="1028700">
                    <a:moveTo>
                      <a:pt x="1383506" y="85725"/>
                    </a:moveTo>
                    <a:lnTo>
                      <a:pt x="1185862" y="169069"/>
                    </a:lnTo>
                    <a:lnTo>
                      <a:pt x="990600" y="250031"/>
                    </a:lnTo>
                    <a:lnTo>
                      <a:pt x="809625" y="326231"/>
                    </a:lnTo>
                    <a:lnTo>
                      <a:pt x="614362" y="407194"/>
                    </a:lnTo>
                    <a:lnTo>
                      <a:pt x="428625" y="483394"/>
                    </a:lnTo>
                    <a:lnTo>
                      <a:pt x="266700" y="552450"/>
                    </a:lnTo>
                    <a:lnTo>
                      <a:pt x="145256" y="602456"/>
                    </a:lnTo>
                    <a:lnTo>
                      <a:pt x="33337" y="645319"/>
                    </a:lnTo>
                    <a:lnTo>
                      <a:pt x="0" y="1028700"/>
                    </a:lnTo>
                    <a:lnTo>
                      <a:pt x="28575" y="1007269"/>
                    </a:lnTo>
                    <a:lnTo>
                      <a:pt x="57150" y="981075"/>
                    </a:lnTo>
                    <a:lnTo>
                      <a:pt x="78581" y="950119"/>
                    </a:lnTo>
                    <a:lnTo>
                      <a:pt x="119062" y="921544"/>
                    </a:lnTo>
                    <a:lnTo>
                      <a:pt x="254794" y="840581"/>
                    </a:lnTo>
                    <a:lnTo>
                      <a:pt x="452437" y="723900"/>
                    </a:lnTo>
                    <a:lnTo>
                      <a:pt x="607219" y="631031"/>
                    </a:lnTo>
                    <a:lnTo>
                      <a:pt x="800100" y="516731"/>
                    </a:lnTo>
                    <a:lnTo>
                      <a:pt x="966787" y="421481"/>
                    </a:lnTo>
                    <a:lnTo>
                      <a:pt x="1169194" y="302419"/>
                    </a:lnTo>
                    <a:lnTo>
                      <a:pt x="1335881" y="204788"/>
                    </a:lnTo>
                    <a:lnTo>
                      <a:pt x="1478756" y="121444"/>
                    </a:lnTo>
                    <a:lnTo>
                      <a:pt x="1635919" y="30956"/>
                    </a:lnTo>
                    <a:lnTo>
                      <a:pt x="1604962" y="0"/>
                    </a:lnTo>
                    <a:lnTo>
                      <a:pt x="1504950" y="33338"/>
                    </a:lnTo>
                    <a:lnTo>
                      <a:pt x="1383506" y="85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7" name="フリーフォーム 26">
                <a:extLst>
                  <a:ext uri="{FF2B5EF4-FFF2-40B4-BE49-F238E27FC236}">
                    <a16:creationId xmlns:a16="http://schemas.microsoft.com/office/drawing/2014/main" id="{E2D1DC43-5C26-448F-B637-60104FB2DDF5}"/>
                  </a:ext>
                </a:extLst>
              </p:cNvPr>
              <p:cNvSpPr/>
              <p:nvPr/>
            </p:nvSpPr>
            <p:spPr>
              <a:xfrm>
                <a:off x="5229225" y="4162425"/>
                <a:ext cx="1104900" cy="668338"/>
              </a:xfrm>
              <a:custGeom>
                <a:avLst/>
                <a:gdLst>
                  <a:gd name="connsiteX0" fmla="*/ 852488 w 1104900"/>
                  <a:gd name="connsiteY0" fmla="*/ 416719 h 669131"/>
                  <a:gd name="connsiteX1" fmla="*/ 762000 w 1104900"/>
                  <a:gd name="connsiteY1" fmla="*/ 450056 h 669131"/>
                  <a:gd name="connsiteX2" fmla="*/ 697706 w 1104900"/>
                  <a:gd name="connsiteY2" fmla="*/ 473869 h 669131"/>
                  <a:gd name="connsiteX3" fmla="*/ 602456 w 1104900"/>
                  <a:gd name="connsiteY3" fmla="*/ 507206 h 669131"/>
                  <a:gd name="connsiteX4" fmla="*/ 478631 w 1104900"/>
                  <a:gd name="connsiteY4" fmla="*/ 545306 h 669131"/>
                  <a:gd name="connsiteX5" fmla="*/ 357188 w 1104900"/>
                  <a:gd name="connsiteY5" fmla="*/ 583406 h 669131"/>
                  <a:gd name="connsiteX6" fmla="*/ 204788 w 1104900"/>
                  <a:gd name="connsiteY6" fmla="*/ 628650 h 669131"/>
                  <a:gd name="connsiteX7" fmla="*/ 47625 w 1104900"/>
                  <a:gd name="connsiteY7" fmla="*/ 669131 h 669131"/>
                  <a:gd name="connsiteX8" fmla="*/ 0 w 1104900"/>
                  <a:gd name="connsiteY8" fmla="*/ 638175 h 669131"/>
                  <a:gd name="connsiteX9" fmla="*/ 83344 w 1104900"/>
                  <a:gd name="connsiteY9" fmla="*/ 597694 h 669131"/>
                  <a:gd name="connsiteX10" fmla="*/ 190500 w 1104900"/>
                  <a:gd name="connsiteY10" fmla="*/ 547688 h 669131"/>
                  <a:gd name="connsiteX11" fmla="*/ 285750 w 1104900"/>
                  <a:gd name="connsiteY11" fmla="*/ 500063 h 669131"/>
                  <a:gd name="connsiteX12" fmla="*/ 361950 w 1104900"/>
                  <a:gd name="connsiteY12" fmla="*/ 457200 h 669131"/>
                  <a:gd name="connsiteX13" fmla="*/ 402431 w 1104900"/>
                  <a:gd name="connsiteY13" fmla="*/ 433388 h 669131"/>
                  <a:gd name="connsiteX14" fmla="*/ 454819 w 1104900"/>
                  <a:gd name="connsiteY14" fmla="*/ 400050 h 669131"/>
                  <a:gd name="connsiteX15" fmla="*/ 502444 w 1104900"/>
                  <a:gd name="connsiteY15" fmla="*/ 366713 h 669131"/>
                  <a:gd name="connsiteX16" fmla="*/ 535781 w 1104900"/>
                  <a:gd name="connsiteY16" fmla="*/ 335756 h 669131"/>
                  <a:gd name="connsiteX17" fmla="*/ 576263 w 1104900"/>
                  <a:gd name="connsiteY17" fmla="*/ 292894 h 669131"/>
                  <a:gd name="connsiteX18" fmla="*/ 607219 w 1104900"/>
                  <a:gd name="connsiteY18" fmla="*/ 257175 h 669131"/>
                  <a:gd name="connsiteX19" fmla="*/ 626269 w 1104900"/>
                  <a:gd name="connsiteY19" fmla="*/ 223838 h 669131"/>
                  <a:gd name="connsiteX20" fmla="*/ 628650 w 1104900"/>
                  <a:gd name="connsiteY20" fmla="*/ 207169 h 669131"/>
                  <a:gd name="connsiteX21" fmla="*/ 628650 w 1104900"/>
                  <a:gd name="connsiteY21" fmla="*/ 188119 h 669131"/>
                  <a:gd name="connsiteX22" fmla="*/ 623888 w 1104900"/>
                  <a:gd name="connsiteY22" fmla="*/ 157163 h 669131"/>
                  <a:gd name="connsiteX23" fmla="*/ 616744 w 1104900"/>
                  <a:gd name="connsiteY23" fmla="*/ 135731 h 669131"/>
                  <a:gd name="connsiteX24" fmla="*/ 607219 w 1104900"/>
                  <a:gd name="connsiteY24" fmla="*/ 119063 h 669131"/>
                  <a:gd name="connsiteX25" fmla="*/ 592931 w 1104900"/>
                  <a:gd name="connsiteY25" fmla="*/ 102394 h 669131"/>
                  <a:gd name="connsiteX26" fmla="*/ 576263 w 1104900"/>
                  <a:gd name="connsiteY26" fmla="*/ 90488 h 669131"/>
                  <a:gd name="connsiteX27" fmla="*/ 552450 w 1104900"/>
                  <a:gd name="connsiteY27" fmla="*/ 80963 h 669131"/>
                  <a:gd name="connsiteX28" fmla="*/ 528638 w 1104900"/>
                  <a:gd name="connsiteY28" fmla="*/ 73819 h 669131"/>
                  <a:gd name="connsiteX29" fmla="*/ 514350 w 1104900"/>
                  <a:gd name="connsiteY29" fmla="*/ 66675 h 669131"/>
                  <a:gd name="connsiteX30" fmla="*/ 497681 w 1104900"/>
                  <a:gd name="connsiteY30" fmla="*/ 52388 h 669131"/>
                  <a:gd name="connsiteX31" fmla="*/ 488156 w 1104900"/>
                  <a:gd name="connsiteY31" fmla="*/ 33338 h 669131"/>
                  <a:gd name="connsiteX32" fmla="*/ 488156 w 1104900"/>
                  <a:gd name="connsiteY32" fmla="*/ 16669 h 669131"/>
                  <a:gd name="connsiteX33" fmla="*/ 492919 w 1104900"/>
                  <a:gd name="connsiteY33" fmla="*/ 7144 h 669131"/>
                  <a:gd name="connsiteX34" fmla="*/ 514350 w 1104900"/>
                  <a:gd name="connsiteY34" fmla="*/ 0 h 669131"/>
                  <a:gd name="connsiteX35" fmla="*/ 550069 w 1104900"/>
                  <a:gd name="connsiteY35" fmla="*/ 2381 h 669131"/>
                  <a:gd name="connsiteX36" fmla="*/ 592931 w 1104900"/>
                  <a:gd name="connsiteY36" fmla="*/ 9525 h 669131"/>
                  <a:gd name="connsiteX37" fmla="*/ 671513 w 1104900"/>
                  <a:gd name="connsiteY37" fmla="*/ 33338 h 669131"/>
                  <a:gd name="connsiteX38" fmla="*/ 750094 w 1104900"/>
                  <a:gd name="connsiteY38" fmla="*/ 64294 h 669131"/>
                  <a:gd name="connsiteX39" fmla="*/ 823913 w 1104900"/>
                  <a:gd name="connsiteY39" fmla="*/ 97631 h 669131"/>
                  <a:gd name="connsiteX40" fmla="*/ 878681 w 1104900"/>
                  <a:gd name="connsiteY40" fmla="*/ 121444 h 669131"/>
                  <a:gd name="connsiteX41" fmla="*/ 938213 w 1104900"/>
                  <a:gd name="connsiteY41" fmla="*/ 154781 h 669131"/>
                  <a:gd name="connsiteX42" fmla="*/ 976313 w 1104900"/>
                  <a:gd name="connsiteY42" fmla="*/ 180975 h 669131"/>
                  <a:gd name="connsiteX43" fmla="*/ 1009650 w 1104900"/>
                  <a:gd name="connsiteY43" fmla="*/ 207169 h 669131"/>
                  <a:gd name="connsiteX44" fmla="*/ 1045369 w 1104900"/>
                  <a:gd name="connsiteY44" fmla="*/ 242888 h 669131"/>
                  <a:gd name="connsiteX45" fmla="*/ 1081088 w 1104900"/>
                  <a:gd name="connsiteY45" fmla="*/ 283369 h 669131"/>
                  <a:gd name="connsiteX46" fmla="*/ 1097756 w 1104900"/>
                  <a:gd name="connsiteY46" fmla="*/ 307181 h 669131"/>
                  <a:gd name="connsiteX47" fmla="*/ 1102519 w 1104900"/>
                  <a:gd name="connsiteY47" fmla="*/ 321469 h 669131"/>
                  <a:gd name="connsiteX48" fmla="*/ 1104900 w 1104900"/>
                  <a:gd name="connsiteY48" fmla="*/ 335756 h 669131"/>
                  <a:gd name="connsiteX49" fmla="*/ 1100138 w 1104900"/>
                  <a:gd name="connsiteY49" fmla="*/ 347663 h 669131"/>
                  <a:gd name="connsiteX50" fmla="*/ 1090613 w 1104900"/>
                  <a:gd name="connsiteY50" fmla="*/ 357188 h 669131"/>
                  <a:gd name="connsiteX51" fmla="*/ 1069181 w 1104900"/>
                  <a:gd name="connsiteY51" fmla="*/ 369094 h 669131"/>
                  <a:gd name="connsiteX52" fmla="*/ 1033463 w 1104900"/>
                  <a:gd name="connsiteY52" fmla="*/ 381000 h 669131"/>
                  <a:gd name="connsiteX53" fmla="*/ 983456 w 1104900"/>
                  <a:gd name="connsiteY53" fmla="*/ 390525 h 669131"/>
                  <a:gd name="connsiteX54" fmla="*/ 931069 w 1104900"/>
                  <a:gd name="connsiteY54" fmla="*/ 397669 h 669131"/>
                  <a:gd name="connsiteX55" fmla="*/ 852488 w 1104900"/>
                  <a:gd name="connsiteY55" fmla="*/ 416719 h 66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04900" h="669131">
                    <a:moveTo>
                      <a:pt x="852488" y="416719"/>
                    </a:moveTo>
                    <a:lnTo>
                      <a:pt x="762000" y="450056"/>
                    </a:lnTo>
                    <a:lnTo>
                      <a:pt x="697706" y="473869"/>
                    </a:lnTo>
                    <a:lnTo>
                      <a:pt x="602456" y="507206"/>
                    </a:lnTo>
                    <a:lnTo>
                      <a:pt x="478631" y="545306"/>
                    </a:lnTo>
                    <a:lnTo>
                      <a:pt x="357188" y="583406"/>
                    </a:lnTo>
                    <a:lnTo>
                      <a:pt x="204788" y="628650"/>
                    </a:lnTo>
                    <a:lnTo>
                      <a:pt x="47625" y="669131"/>
                    </a:lnTo>
                    <a:lnTo>
                      <a:pt x="0" y="638175"/>
                    </a:lnTo>
                    <a:lnTo>
                      <a:pt x="83344" y="597694"/>
                    </a:lnTo>
                    <a:lnTo>
                      <a:pt x="190500" y="547688"/>
                    </a:lnTo>
                    <a:lnTo>
                      <a:pt x="285750" y="500063"/>
                    </a:lnTo>
                    <a:lnTo>
                      <a:pt x="361950" y="457200"/>
                    </a:lnTo>
                    <a:lnTo>
                      <a:pt x="402431" y="433388"/>
                    </a:lnTo>
                    <a:lnTo>
                      <a:pt x="454819" y="400050"/>
                    </a:lnTo>
                    <a:lnTo>
                      <a:pt x="502444" y="366713"/>
                    </a:lnTo>
                    <a:lnTo>
                      <a:pt x="535781" y="335756"/>
                    </a:lnTo>
                    <a:lnTo>
                      <a:pt x="576263" y="292894"/>
                    </a:lnTo>
                    <a:lnTo>
                      <a:pt x="607219" y="257175"/>
                    </a:lnTo>
                    <a:lnTo>
                      <a:pt x="626269" y="223838"/>
                    </a:lnTo>
                    <a:lnTo>
                      <a:pt x="628650" y="207169"/>
                    </a:lnTo>
                    <a:lnTo>
                      <a:pt x="628650" y="188119"/>
                    </a:lnTo>
                    <a:lnTo>
                      <a:pt x="623888" y="157163"/>
                    </a:lnTo>
                    <a:lnTo>
                      <a:pt x="616744" y="135731"/>
                    </a:lnTo>
                    <a:lnTo>
                      <a:pt x="607219" y="119063"/>
                    </a:lnTo>
                    <a:lnTo>
                      <a:pt x="592931" y="102394"/>
                    </a:lnTo>
                    <a:lnTo>
                      <a:pt x="576263" y="90488"/>
                    </a:lnTo>
                    <a:lnTo>
                      <a:pt x="552450" y="80963"/>
                    </a:lnTo>
                    <a:lnTo>
                      <a:pt x="528638" y="73819"/>
                    </a:lnTo>
                    <a:lnTo>
                      <a:pt x="514350" y="66675"/>
                    </a:lnTo>
                    <a:lnTo>
                      <a:pt x="497681" y="52388"/>
                    </a:lnTo>
                    <a:lnTo>
                      <a:pt x="488156" y="33338"/>
                    </a:lnTo>
                    <a:lnTo>
                      <a:pt x="488156" y="16669"/>
                    </a:lnTo>
                    <a:lnTo>
                      <a:pt x="492919" y="7144"/>
                    </a:lnTo>
                    <a:lnTo>
                      <a:pt x="514350" y="0"/>
                    </a:lnTo>
                    <a:lnTo>
                      <a:pt x="550069" y="2381"/>
                    </a:lnTo>
                    <a:lnTo>
                      <a:pt x="592931" y="9525"/>
                    </a:lnTo>
                    <a:lnTo>
                      <a:pt x="671513" y="33338"/>
                    </a:lnTo>
                    <a:lnTo>
                      <a:pt x="750094" y="64294"/>
                    </a:lnTo>
                    <a:lnTo>
                      <a:pt x="823913" y="97631"/>
                    </a:lnTo>
                    <a:lnTo>
                      <a:pt x="878681" y="121444"/>
                    </a:lnTo>
                    <a:lnTo>
                      <a:pt x="938213" y="154781"/>
                    </a:lnTo>
                    <a:lnTo>
                      <a:pt x="976313" y="180975"/>
                    </a:lnTo>
                    <a:lnTo>
                      <a:pt x="1009650" y="207169"/>
                    </a:lnTo>
                    <a:lnTo>
                      <a:pt x="1045369" y="242888"/>
                    </a:lnTo>
                    <a:lnTo>
                      <a:pt x="1081088" y="283369"/>
                    </a:lnTo>
                    <a:lnTo>
                      <a:pt x="1097756" y="307181"/>
                    </a:lnTo>
                    <a:lnTo>
                      <a:pt x="1102519" y="321469"/>
                    </a:lnTo>
                    <a:lnTo>
                      <a:pt x="1104900" y="335756"/>
                    </a:lnTo>
                    <a:lnTo>
                      <a:pt x="1100138" y="347663"/>
                    </a:lnTo>
                    <a:lnTo>
                      <a:pt x="1090613" y="357188"/>
                    </a:lnTo>
                    <a:lnTo>
                      <a:pt x="1069181" y="369094"/>
                    </a:lnTo>
                    <a:lnTo>
                      <a:pt x="1033463" y="381000"/>
                    </a:lnTo>
                    <a:lnTo>
                      <a:pt x="983456" y="390525"/>
                    </a:lnTo>
                    <a:lnTo>
                      <a:pt x="931069" y="397669"/>
                    </a:lnTo>
                    <a:lnTo>
                      <a:pt x="852488" y="4167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8" name="フリーフォーム 27">
                <a:extLst>
                  <a:ext uri="{FF2B5EF4-FFF2-40B4-BE49-F238E27FC236}">
                    <a16:creationId xmlns:a16="http://schemas.microsoft.com/office/drawing/2014/main" id="{E87C981C-8AE9-4AE2-A30E-FA3AF29F0969}"/>
                  </a:ext>
                </a:extLst>
              </p:cNvPr>
              <p:cNvSpPr/>
              <p:nvPr/>
            </p:nvSpPr>
            <p:spPr>
              <a:xfrm>
                <a:off x="4668838" y="4562475"/>
                <a:ext cx="2759075" cy="1382713"/>
              </a:xfrm>
              <a:custGeom>
                <a:avLst/>
                <a:gdLst>
                  <a:gd name="connsiteX0" fmla="*/ 1340644 w 2757488"/>
                  <a:gd name="connsiteY0" fmla="*/ 640556 h 1383506"/>
                  <a:gd name="connsiteX1" fmla="*/ 1254919 w 2757488"/>
                  <a:gd name="connsiteY1" fmla="*/ 590550 h 1383506"/>
                  <a:gd name="connsiteX2" fmla="*/ 1178719 w 2757488"/>
                  <a:gd name="connsiteY2" fmla="*/ 545306 h 1383506"/>
                  <a:gd name="connsiteX3" fmla="*/ 1104900 w 2757488"/>
                  <a:gd name="connsiteY3" fmla="*/ 500063 h 1383506"/>
                  <a:gd name="connsiteX4" fmla="*/ 1033463 w 2757488"/>
                  <a:gd name="connsiteY4" fmla="*/ 457200 h 1383506"/>
                  <a:gd name="connsiteX5" fmla="*/ 933450 w 2757488"/>
                  <a:gd name="connsiteY5" fmla="*/ 395288 h 1383506"/>
                  <a:gd name="connsiteX6" fmla="*/ 873919 w 2757488"/>
                  <a:gd name="connsiteY6" fmla="*/ 357188 h 1383506"/>
                  <a:gd name="connsiteX7" fmla="*/ 797719 w 2757488"/>
                  <a:gd name="connsiteY7" fmla="*/ 309563 h 1383506"/>
                  <a:gd name="connsiteX8" fmla="*/ 726282 w 2757488"/>
                  <a:gd name="connsiteY8" fmla="*/ 264319 h 1383506"/>
                  <a:gd name="connsiteX9" fmla="*/ 681038 w 2757488"/>
                  <a:gd name="connsiteY9" fmla="*/ 238125 h 1383506"/>
                  <a:gd name="connsiteX10" fmla="*/ 633413 w 2757488"/>
                  <a:gd name="connsiteY10" fmla="*/ 204788 h 1383506"/>
                  <a:gd name="connsiteX11" fmla="*/ 578644 w 2757488"/>
                  <a:gd name="connsiteY11" fmla="*/ 171450 h 1383506"/>
                  <a:gd name="connsiteX12" fmla="*/ 516732 w 2757488"/>
                  <a:gd name="connsiteY12" fmla="*/ 135731 h 1383506"/>
                  <a:gd name="connsiteX13" fmla="*/ 476250 w 2757488"/>
                  <a:gd name="connsiteY13" fmla="*/ 114300 h 1383506"/>
                  <a:gd name="connsiteX14" fmla="*/ 435769 w 2757488"/>
                  <a:gd name="connsiteY14" fmla="*/ 95250 h 1383506"/>
                  <a:gd name="connsiteX15" fmla="*/ 371475 w 2757488"/>
                  <a:gd name="connsiteY15" fmla="*/ 69056 h 1383506"/>
                  <a:gd name="connsiteX16" fmla="*/ 316707 w 2757488"/>
                  <a:gd name="connsiteY16" fmla="*/ 50006 h 1383506"/>
                  <a:gd name="connsiteX17" fmla="*/ 242888 w 2757488"/>
                  <a:gd name="connsiteY17" fmla="*/ 28575 h 1383506"/>
                  <a:gd name="connsiteX18" fmla="*/ 185738 w 2757488"/>
                  <a:gd name="connsiteY18" fmla="*/ 16669 h 1383506"/>
                  <a:gd name="connsiteX19" fmla="*/ 119063 w 2757488"/>
                  <a:gd name="connsiteY19" fmla="*/ 4763 h 1383506"/>
                  <a:gd name="connsiteX20" fmla="*/ 73819 w 2757488"/>
                  <a:gd name="connsiteY20" fmla="*/ 0 h 1383506"/>
                  <a:gd name="connsiteX21" fmla="*/ 30957 w 2757488"/>
                  <a:gd name="connsiteY21" fmla="*/ 7144 h 1383506"/>
                  <a:gd name="connsiteX22" fmla="*/ 11907 w 2757488"/>
                  <a:gd name="connsiteY22" fmla="*/ 14288 h 1383506"/>
                  <a:gd name="connsiteX23" fmla="*/ 0 w 2757488"/>
                  <a:gd name="connsiteY23" fmla="*/ 21431 h 1383506"/>
                  <a:gd name="connsiteX24" fmla="*/ 0 w 2757488"/>
                  <a:gd name="connsiteY24" fmla="*/ 33338 h 1383506"/>
                  <a:gd name="connsiteX25" fmla="*/ 9525 w 2757488"/>
                  <a:gd name="connsiteY25" fmla="*/ 50006 h 1383506"/>
                  <a:gd name="connsiteX26" fmla="*/ 40482 w 2757488"/>
                  <a:gd name="connsiteY26" fmla="*/ 66675 h 1383506"/>
                  <a:gd name="connsiteX27" fmla="*/ 80963 w 2757488"/>
                  <a:gd name="connsiteY27" fmla="*/ 73819 h 1383506"/>
                  <a:gd name="connsiteX28" fmla="*/ 147638 w 2757488"/>
                  <a:gd name="connsiteY28" fmla="*/ 90488 h 1383506"/>
                  <a:gd name="connsiteX29" fmla="*/ 221457 w 2757488"/>
                  <a:gd name="connsiteY29" fmla="*/ 114300 h 1383506"/>
                  <a:gd name="connsiteX30" fmla="*/ 285750 w 2757488"/>
                  <a:gd name="connsiteY30" fmla="*/ 140494 h 1383506"/>
                  <a:gd name="connsiteX31" fmla="*/ 340519 w 2757488"/>
                  <a:gd name="connsiteY31" fmla="*/ 164306 h 1383506"/>
                  <a:gd name="connsiteX32" fmla="*/ 407194 w 2757488"/>
                  <a:gd name="connsiteY32" fmla="*/ 197644 h 1383506"/>
                  <a:gd name="connsiteX33" fmla="*/ 466725 w 2757488"/>
                  <a:gd name="connsiteY33" fmla="*/ 233363 h 1383506"/>
                  <a:gd name="connsiteX34" fmla="*/ 569119 w 2757488"/>
                  <a:gd name="connsiteY34" fmla="*/ 304800 h 1383506"/>
                  <a:gd name="connsiteX35" fmla="*/ 704850 w 2757488"/>
                  <a:gd name="connsiteY35" fmla="*/ 409575 h 1383506"/>
                  <a:gd name="connsiteX36" fmla="*/ 850107 w 2757488"/>
                  <a:gd name="connsiteY36" fmla="*/ 523875 h 1383506"/>
                  <a:gd name="connsiteX37" fmla="*/ 940594 w 2757488"/>
                  <a:gd name="connsiteY37" fmla="*/ 597694 h 1383506"/>
                  <a:gd name="connsiteX38" fmla="*/ 959644 w 2757488"/>
                  <a:gd name="connsiteY38" fmla="*/ 621506 h 1383506"/>
                  <a:gd name="connsiteX39" fmla="*/ 1104900 w 2757488"/>
                  <a:gd name="connsiteY39" fmla="*/ 733425 h 1383506"/>
                  <a:gd name="connsiteX40" fmla="*/ 1228725 w 2757488"/>
                  <a:gd name="connsiteY40" fmla="*/ 835819 h 1383506"/>
                  <a:gd name="connsiteX41" fmla="*/ 1378744 w 2757488"/>
                  <a:gd name="connsiteY41" fmla="*/ 964406 h 1383506"/>
                  <a:gd name="connsiteX42" fmla="*/ 1521619 w 2757488"/>
                  <a:gd name="connsiteY42" fmla="*/ 1092994 h 1383506"/>
                  <a:gd name="connsiteX43" fmla="*/ 1690688 w 2757488"/>
                  <a:gd name="connsiteY43" fmla="*/ 1243013 h 1383506"/>
                  <a:gd name="connsiteX44" fmla="*/ 1745457 w 2757488"/>
                  <a:gd name="connsiteY44" fmla="*/ 1295400 h 1383506"/>
                  <a:gd name="connsiteX45" fmla="*/ 1778794 w 2757488"/>
                  <a:gd name="connsiteY45" fmla="*/ 1323975 h 1383506"/>
                  <a:gd name="connsiteX46" fmla="*/ 1807369 w 2757488"/>
                  <a:gd name="connsiteY46" fmla="*/ 1343025 h 1383506"/>
                  <a:gd name="connsiteX47" fmla="*/ 1854994 w 2757488"/>
                  <a:gd name="connsiteY47" fmla="*/ 1364456 h 1383506"/>
                  <a:gd name="connsiteX48" fmla="*/ 1902619 w 2757488"/>
                  <a:gd name="connsiteY48" fmla="*/ 1378744 h 1383506"/>
                  <a:gd name="connsiteX49" fmla="*/ 1959769 w 2757488"/>
                  <a:gd name="connsiteY49" fmla="*/ 1383506 h 1383506"/>
                  <a:gd name="connsiteX50" fmla="*/ 2014538 w 2757488"/>
                  <a:gd name="connsiteY50" fmla="*/ 1383506 h 1383506"/>
                  <a:gd name="connsiteX51" fmla="*/ 2185988 w 2757488"/>
                  <a:gd name="connsiteY51" fmla="*/ 1366838 h 1383506"/>
                  <a:gd name="connsiteX52" fmla="*/ 2450307 w 2757488"/>
                  <a:gd name="connsiteY52" fmla="*/ 1340644 h 1383506"/>
                  <a:gd name="connsiteX53" fmla="*/ 2697957 w 2757488"/>
                  <a:gd name="connsiteY53" fmla="*/ 1319213 h 1383506"/>
                  <a:gd name="connsiteX54" fmla="*/ 2728913 w 2757488"/>
                  <a:gd name="connsiteY54" fmla="*/ 1309688 h 1383506"/>
                  <a:gd name="connsiteX55" fmla="*/ 2752725 w 2757488"/>
                  <a:gd name="connsiteY55" fmla="*/ 1295400 h 1383506"/>
                  <a:gd name="connsiteX56" fmla="*/ 2757488 w 2757488"/>
                  <a:gd name="connsiteY56" fmla="*/ 1283494 h 1383506"/>
                  <a:gd name="connsiteX57" fmla="*/ 2757488 w 2757488"/>
                  <a:gd name="connsiteY57" fmla="*/ 1276350 h 1383506"/>
                  <a:gd name="connsiteX58" fmla="*/ 2750344 w 2757488"/>
                  <a:gd name="connsiteY58" fmla="*/ 1264444 h 1383506"/>
                  <a:gd name="connsiteX59" fmla="*/ 2721769 w 2757488"/>
                  <a:gd name="connsiteY59" fmla="*/ 1254919 h 1383506"/>
                  <a:gd name="connsiteX60" fmla="*/ 2647950 w 2757488"/>
                  <a:gd name="connsiteY60" fmla="*/ 1240631 h 1383506"/>
                  <a:gd name="connsiteX61" fmla="*/ 2578894 w 2757488"/>
                  <a:gd name="connsiteY61" fmla="*/ 1223963 h 1383506"/>
                  <a:gd name="connsiteX62" fmla="*/ 2497932 w 2757488"/>
                  <a:gd name="connsiteY62" fmla="*/ 1200150 h 1383506"/>
                  <a:gd name="connsiteX63" fmla="*/ 2395538 w 2757488"/>
                  <a:gd name="connsiteY63" fmla="*/ 1169194 h 1383506"/>
                  <a:gd name="connsiteX64" fmla="*/ 2276475 w 2757488"/>
                  <a:gd name="connsiteY64" fmla="*/ 1126331 h 1383506"/>
                  <a:gd name="connsiteX65" fmla="*/ 2190750 w 2757488"/>
                  <a:gd name="connsiteY65" fmla="*/ 1092994 h 1383506"/>
                  <a:gd name="connsiteX66" fmla="*/ 2047875 w 2757488"/>
                  <a:gd name="connsiteY66" fmla="*/ 1033463 h 1383506"/>
                  <a:gd name="connsiteX67" fmla="*/ 1950244 w 2757488"/>
                  <a:gd name="connsiteY67" fmla="*/ 985838 h 1383506"/>
                  <a:gd name="connsiteX68" fmla="*/ 1800225 w 2757488"/>
                  <a:gd name="connsiteY68" fmla="*/ 904875 h 1383506"/>
                  <a:gd name="connsiteX69" fmla="*/ 1666875 w 2757488"/>
                  <a:gd name="connsiteY69" fmla="*/ 831056 h 1383506"/>
                  <a:gd name="connsiteX70" fmla="*/ 1464469 w 2757488"/>
                  <a:gd name="connsiteY70" fmla="*/ 714375 h 1383506"/>
                  <a:gd name="connsiteX71" fmla="*/ 1340644 w 2757488"/>
                  <a:gd name="connsiteY71" fmla="*/ 640556 h 138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757488" h="1383506">
                    <a:moveTo>
                      <a:pt x="1340644" y="640556"/>
                    </a:moveTo>
                    <a:lnTo>
                      <a:pt x="1254919" y="590550"/>
                    </a:lnTo>
                    <a:lnTo>
                      <a:pt x="1178719" y="545306"/>
                    </a:lnTo>
                    <a:lnTo>
                      <a:pt x="1104900" y="500063"/>
                    </a:lnTo>
                    <a:lnTo>
                      <a:pt x="1033463" y="457200"/>
                    </a:lnTo>
                    <a:lnTo>
                      <a:pt x="933450" y="395288"/>
                    </a:lnTo>
                    <a:lnTo>
                      <a:pt x="873919" y="357188"/>
                    </a:lnTo>
                    <a:lnTo>
                      <a:pt x="797719" y="309563"/>
                    </a:lnTo>
                    <a:lnTo>
                      <a:pt x="726282" y="264319"/>
                    </a:lnTo>
                    <a:lnTo>
                      <a:pt x="681038" y="238125"/>
                    </a:lnTo>
                    <a:lnTo>
                      <a:pt x="633413" y="204788"/>
                    </a:lnTo>
                    <a:lnTo>
                      <a:pt x="578644" y="171450"/>
                    </a:lnTo>
                    <a:lnTo>
                      <a:pt x="516732" y="135731"/>
                    </a:lnTo>
                    <a:lnTo>
                      <a:pt x="476250" y="114300"/>
                    </a:lnTo>
                    <a:lnTo>
                      <a:pt x="435769" y="95250"/>
                    </a:lnTo>
                    <a:lnTo>
                      <a:pt x="371475" y="69056"/>
                    </a:lnTo>
                    <a:lnTo>
                      <a:pt x="316707" y="50006"/>
                    </a:lnTo>
                    <a:lnTo>
                      <a:pt x="242888" y="28575"/>
                    </a:lnTo>
                    <a:lnTo>
                      <a:pt x="185738" y="16669"/>
                    </a:lnTo>
                    <a:lnTo>
                      <a:pt x="119063" y="4763"/>
                    </a:lnTo>
                    <a:lnTo>
                      <a:pt x="73819" y="0"/>
                    </a:lnTo>
                    <a:lnTo>
                      <a:pt x="30957" y="7144"/>
                    </a:lnTo>
                    <a:lnTo>
                      <a:pt x="11907" y="14288"/>
                    </a:lnTo>
                    <a:lnTo>
                      <a:pt x="0" y="21431"/>
                    </a:lnTo>
                    <a:lnTo>
                      <a:pt x="0" y="33338"/>
                    </a:lnTo>
                    <a:lnTo>
                      <a:pt x="9525" y="50006"/>
                    </a:lnTo>
                    <a:lnTo>
                      <a:pt x="40482" y="66675"/>
                    </a:lnTo>
                    <a:lnTo>
                      <a:pt x="80963" y="73819"/>
                    </a:lnTo>
                    <a:lnTo>
                      <a:pt x="147638" y="90488"/>
                    </a:lnTo>
                    <a:lnTo>
                      <a:pt x="221457" y="114300"/>
                    </a:lnTo>
                    <a:lnTo>
                      <a:pt x="285750" y="140494"/>
                    </a:lnTo>
                    <a:lnTo>
                      <a:pt x="340519" y="164306"/>
                    </a:lnTo>
                    <a:lnTo>
                      <a:pt x="407194" y="197644"/>
                    </a:lnTo>
                    <a:lnTo>
                      <a:pt x="466725" y="233363"/>
                    </a:lnTo>
                    <a:lnTo>
                      <a:pt x="569119" y="304800"/>
                    </a:lnTo>
                    <a:lnTo>
                      <a:pt x="704850" y="409575"/>
                    </a:lnTo>
                    <a:lnTo>
                      <a:pt x="850107" y="523875"/>
                    </a:lnTo>
                    <a:lnTo>
                      <a:pt x="940594" y="597694"/>
                    </a:lnTo>
                    <a:lnTo>
                      <a:pt x="959644" y="621506"/>
                    </a:lnTo>
                    <a:lnTo>
                      <a:pt x="1104900" y="733425"/>
                    </a:lnTo>
                    <a:lnTo>
                      <a:pt x="1228725" y="835819"/>
                    </a:lnTo>
                    <a:lnTo>
                      <a:pt x="1378744" y="964406"/>
                    </a:lnTo>
                    <a:lnTo>
                      <a:pt x="1521619" y="1092994"/>
                    </a:lnTo>
                    <a:lnTo>
                      <a:pt x="1690688" y="1243013"/>
                    </a:lnTo>
                    <a:lnTo>
                      <a:pt x="1745457" y="1295400"/>
                    </a:lnTo>
                    <a:lnTo>
                      <a:pt x="1778794" y="1323975"/>
                    </a:lnTo>
                    <a:lnTo>
                      <a:pt x="1807369" y="1343025"/>
                    </a:lnTo>
                    <a:lnTo>
                      <a:pt x="1854994" y="1364456"/>
                    </a:lnTo>
                    <a:lnTo>
                      <a:pt x="1902619" y="1378744"/>
                    </a:lnTo>
                    <a:lnTo>
                      <a:pt x="1959769" y="1383506"/>
                    </a:lnTo>
                    <a:lnTo>
                      <a:pt x="2014538" y="1383506"/>
                    </a:lnTo>
                    <a:lnTo>
                      <a:pt x="2185988" y="1366838"/>
                    </a:lnTo>
                    <a:lnTo>
                      <a:pt x="2450307" y="1340644"/>
                    </a:lnTo>
                    <a:lnTo>
                      <a:pt x="2697957" y="1319213"/>
                    </a:lnTo>
                    <a:lnTo>
                      <a:pt x="2728913" y="1309688"/>
                    </a:lnTo>
                    <a:lnTo>
                      <a:pt x="2752725" y="1295400"/>
                    </a:lnTo>
                    <a:lnTo>
                      <a:pt x="2757488" y="1283494"/>
                    </a:lnTo>
                    <a:lnTo>
                      <a:pt x="2757488" y="1276350"/>
                    </a:lnTo>
                    <a:lnTo>
                      <a:pt x="2750344" y="1264444"/>
                    </a:lnTo>
                    <a:lnTo>
                      <a:pt x="2721769" y="1254919"/>
                    </a:lnTo>
                    <a:lnTo>
                      <a:pt x="2647950" y="1240631"/>
                    </a:lnTo>
                    <a:lnTo>
                      <a:pt x="2578894" y="1223963"/>
                    </a:lnTo>
                    <a:lnTo>
                      <a:pt x="2497932" y="1200150"/>
                    </a:lnTo>
                    <a:lnTo>
                      <a:pt x="2395538" y="1169194"/>
                    </a:lnTo>
                    <a:lnTo>
                      <a:pt x="2276475" y="1126331"/>
                    </a:lnTo>
                    <a:lnTo>
                      <a:pt x="2190750" y="1092994"/>
                    </a:lnTo>
                    <a:lnTo>
                      <a:pt x="2047875" y="1033463"/>
                    </a:lnTo>
                    <a:lnTo>
                      <a:pt x="1950244" y="985838"/>
                    </a:lnTo>
                    <a:lnTo>
                      <a:pt x="1800225" y="904875"/>
                    </a:lnTo>
                    <a:lnTo>
                      <a:pt x="1666875" y="831056"/>
                    </a:lnTo>
                    <a:lnTo>
                      <a:pt x="1464469" y="714375"/>
                    </a:lnTo>
                    <a:lnTo>
                      <a:pt x="1340644" y="6405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866" name="グループ化 2">
            <a:extLst>
              <a:ext uri="{FF2B5EF4-FFF2-40B4-BE49-F238E27FC236}">
                <a16:creationId xmlns:a16="http://schemas.microsoft.com/office/drawing/2014/main" id="{950C7BDE-75A1-48E9-9384-6ED701B2C830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DA53E91-0D26-4EA5-A893-75584F11795C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7485843-0B82-4E39-AC3B-5E20201FA3F5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3EFEB4A-0A9D-4610-A933-EB14E9541718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5DF21B-8A66-4CCB-BB39-E553786789A1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940248E-6BB1-426C-9024-19392A0292E0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9C636D2-5E10-4016-B7BA-F5D13DDB0FDD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5918F28-5227-4E4B-B601-2ED76BD14638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9BBE2C2-DF6A-45FC-BE2D-191C24DDA075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0CF2BA3-5680-4DFD-AE6B-3DB46C112A03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60F0DD4-AD46-4F97-B762-5FD002BB1242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24BBF3B-07EE-4B9A-B58F-0E979936BAE8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663F8CE-F35C-4298-A74A-96843F665094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740833F-4DC0-4933-87A9-5E0B9E5ABF95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C56FBEDC-B07D-496E-936A-22C169C84055}"/>
                </a:ext>
              </a:extLst>
            </p:cNvPr>
            <p:cNvGrpSpPr/>
            <p:nvPr/>
          </p:nvGrpSpPr>
          <p:grpSpPr>
            <a:xfrm>
              <a:off x="2643187" y="1462339"/>
              <a:ext cx="4619625" cy="4562475"/>
              <a:chOff x="2808288" y="1595438"/>
              <a:chExt cx="4619625" cy="4562475"/>
            </a:xfrm>
            <a:solidFill>
              <a:schemeClr val="tx1"/>
            </a:solidFill>
          </p:grpSpPr>
          <p:sp>
            <p:nvSpPr>
              <p:cNvPr id="21" name="フリーフォーム 16">
                <a:extLst>
                  <a:ext uri="{FF2B5EF4-FFF2-40B4-BE49-F238E27FC236}">
                    <a16:creationId xmlns:a16="http://schemas.microsoft.com/office/drawing/2014/main" id="{EBADB969-0FED-45FA-9605-5AC49EB11E1C}"/>
                  </a:ext>
                </a:extLst>
              </p:cNvPr>
              <p:cNvSpPr/>
              <p:nvPr/>
            </p:nvSpPr>
            <p:spPr>
              <a:xfrm>
                <a:off x="3752850" y="1595438"/>
                <a:ext cx="585788" cy="2243137"/>
              </a:xfrm>
              <a:custGeom>
                <a:avLst/>
                <a:gdLst>
                  <a:gd name="connsiteX0" fmla="*/ 294223 w 585562"/>
                  <a:gd name="connsiteY0" fmla="*/ 790365 h 2244174"/>
                  <a:gd name="connsiteX1" fmla="*/ 294223 w 585562"/>
                  <a:gd name="connsiteY1" fmla="*/ 1052858 h 2244174"/>
                  <a:gd name="connsiteX2" fmla="*/ 297108 w 585562"/>
                  <a:gd name="connsiteY2" fmla="*/ 1249007 h 2244174"/>
                  <a:gd name="connsiteX3" fmla="*/ 297108 w 585562"/>
                  <a:gd name="connsiteY3" fmla="*/ 1387465 h 2244174"/>
                  <a:gd name="connsiteX4" fmla="*/ 294223 w 585562"/>
                  <a:gd name="connsiteY4" fmla="*/ 1491309 h 2244174"/>
                  <a:gd name="connsiteX5" fmla="*/ 294223 w 585562"/>
                  <a:gd name="connsiteY5" fmla="*/ 1520154 h 2244174"/>
                  <a:gd name="connsiteX6" fmla="*/ 285570 w 585562"/>
                  <a:gd name="connsiteY6" fmla="*/ 1572076 h 2244174"/>
                  <a:gd name="connsiteX7" fmla="*/ 274032 w 585562"/>
                  <a:gd name="connsiteY7" fmla="*/ 1638420 h 2244174"/>
                  <a:gd name="connsiteX8" fmla="*/ 259609 w 585562"/>
                  <a:gd name="connsiteY8" fmla="*/ 1693227 h 2244174"/>
                  <a:gd name="connsiteX9" fmla="*/ 233648 w 585562"/>
                  <a:gd name="connsiteY9" fmla="*/ 1768225 h 2244174"/>
                  <a:gd name="connsiteX10" fmla="*/ 210572 w 585562"/>
                  <a:gd name="connsiteY10" fmla="*/ 1828800 h 2244174"/>
                  <a:gd name="connsiteX11" fmla="*/ 210572 w 585562"/>
                  <a:gd name="connsiteY11" fmla="*/ 1857646 h 2244174"/>
                  <a:gd name="connsiteX12" fmla="*/ 222110 w 585562"/>
                  <a:gd name="connsiteY12" fmla="*/ 1923990 h 2244174"/>
                  <a:gd name="connsiteX13" fmla="*/ 239417 w 585562"/>
                  <a:gd name="connsiteY13" fmla="*/ 2007642 h 2244174"/>
                  <a:gd name="connsiteX14" fmla="*/ 268263 w 585562"/>
                  <a:gd name="connsiteY14" fmla="*/ 2082640 h 2244174"/>
                  <a:gd name="connsiteX15" fmla="*/ 297108 w 585562"/>
                  <a:gd name="connsiteY15" fmla="*/ 2131677 h 2244174"/>
                  <a:gd name="connsiteX16" fmla="*/ 317300 w 585562"/>
                  <a:gd name="connsiteY16" fmla="*/ 2160523 h 2244174"/>
                  <a:gd name="connsiteX17" fmla="*/ 343261 w 585562"/>
                  <a:gd name="connsiteY17" fmla="*/ 2203791 h 2244174"/>
                  <a:gd name="connsiteX18" fmla="*/ 363453 w 585562"/>
                  <a:gd name="connsiteY18" fmla="*/ 2226867 h 2244174"/>
                  <a:gd name="connsiteX19" fmla="*/ 383644 w 585562"/>
                  <a:gd name="connsiteY19" fmla="*/ 2241290 h 2244174"/>
                  <a:gd name="connsiteX20" fmla="*/ 403836 w 585562"/>
                  <a:gd name="connsiteY20" fmla="*/ 2244174 h 2244174"/>
                  <a:gd name="connsiteX21" fmla="*/ 421143 w 585562"/>
                  <a:gd name="connsiteY21" fmla="*/ 2238405 h 2244174"/>
                  <a:gd name="connsiteX22" fmla="*/ 435566 w 585562"/>
                  <a:gd name="connsiteY22" fmla="*/ 2221098 h 2244174"/>
                  <a:gd name="connsiteX23" fmla="*/ 455758 w 585562"/>
                  <a:gd name="connsiteY23" fmla="*/ 2186484 h 2244174"/>
                  <a:gd name="connsiteX24" fmla="*/ 481719 w 585562"/>
                  <a:gd name="connsiteY24" fmla="*/ 2117255 h 2244174"/>
                  <a:gd name="connsiteX25" fmla="*/ 496141 w 585562"/>
                  <a:gd name="connsiteY25" fmla="*/ 2059564 h 2244174"/>
                  <a:gd name="connsiteX26" fmla="*/ 496141 w 585562"/>
                  <a:gd name="connsiteY26" fmla="*/ 2022065 h 2244174"/>
                  <a:gd name="connsiteX27" fmla="*/ 499026 w 585562"/>
                  <a:gd name="connsiteY27" fmla="*/ 1860530 h 2244174"/>
                  <a:gd name="connsiteX28" fmla="*/ 499026 w 585562"/>
                  <a:gd name="connsiteY28" fmla="*/ 1621113 h 2244174"/>
                  <a:gd name="connsiteX29" fmla="*/ 499026 w 585562"/>
                  <a:gd name="connsiteY29" fmla="*/ 1370158 h 2244174"/>
                  <a:gd name="connsiteX30" fmla="*/ 501911 w 585562"/>
                  <a:gd name="connsiteY30" fmla="*/ 1182663 h 2244174"/>
                  <a:gd name="connsiteX31" fmla="*/ 504795 w 585562"/>
                  <a:gd name="connsiteY31" fmla="*/ 1049974 h 2244174"/>
                  <a:gd name="connsiteX32" fmla="*/ 510564 w 585562"/>
                  <a:gd name="connsiteY32" fmla="*/ 908631 h 2244174"/>
                  <a:gd name="connsiteX33" fmla="*/ 524987 w 585562"/>
                  <a:gd name="connsiteY33" fmla="*/ 715367 h 2244174"/>
                  <a:gd name="connsiteX34" fmla="*/ 539410 w 585562"/>
                  <a:gd name="connsiteY34" fmla="*/ 478834 h 2244174"/>
                  <a:gd name="connsiteX35" fmla="*/ 542294 w 585562"/>
                  <a:gd name="connsiteY35" fmla="*/ 458643 h 2244174"/>
                  <a:gd name="connsiteX36" fmla="*/ 556717 w 585562"/>
                  <a:gd name="connsiteY36" fmla="*/ 415374 h 2244174"/>
                  <a:gd name="connsiteX37" fmla="*/ 582678 w 585562"/>
                  <a:gd name="connsiteY37" fmla="*/ 340376 h 2244174"/>
                  <a:gd name="connsiteX38" fmla="*/ 585562 w 585562"/>
                  <a:gd name="connsiteY38" fmla="*/ 320185 h 2244174"/>
                  <a:gd name="connsiteX39" fmla="*/ 585562 w 585562"/>
                  <a:gd name="connsiteY39" fmla="*/ 302877 h 2244174"/>
                  <a:gd name="connsiteX40" fmla="*/ 582678 w 585562"/>
                  <a:gd name="connsiteY40" fmla="*/ 276916 h 2244174"/>
                  <a:gd name="connsiteX41" fmla="*/ 571140 w 585562"/>
                  <a:gd name="connsiteY41" fmla="*/ 245186 h 2244174"/>
                  <a:gd name="connsiteX42" fmla="*/ 556717 w 585562"/>
                  <a:gd name="connsiteY42" fmla="*/ 216341 h 2244174"/>
                  <a:gd name="connsiteX43" fmla="*/ 530756 w 585562"/>
                  <a:gd name="connsiteY43" fmla="*/ 184611 h 2244174"/>
                  <a:gd name="connsiteX44" fmla="*/ 501911 w 585562"/>
                  <a:gd name="connsiteY44" fmla="*/ 155766 h 2244174"/>
                  <a:gd name="connsiteX45" fmla="*/ 475950 w 585562"/>
                  <a:gd name="connsiteY45" fmla="*/ 135574 h 2244174"/>
                  <a:gd name="connsiteX46" fmla="*/ 452873 w 585562"/>
                  <a:gd name="connsiteY46" fmla="*/ 118267 h 2244174"/>
                  <a:gd name="connsiteX47" fmla="*/ 409605 w 585562"/>
                  <a:gd name="connsiteY47" fmla="*/ 98075 h 2244174"/>
                  <a:gd name="connsiteX48" fmla="*/ 354799 w 585562"/>
                  <a:gd name="connsiteY48" fmla="*/ 74998 h 2244174"/>
                  <a:gd name="connsiteX49" fmla="*/ 268263 w 585562"/>
                  <a:gd name="connsiteY49" fmla="*/ 46153 h 2244174"/>
                  <a:gd name="connsiteX50" fmla="*/ 190380 w 585562"/>
                  <a:gd name="connsiteY50" fmla="*/ 25961 h 2244174"/>
                  <a:gd name="connsiteX51" fmla="*/ 86536 w 585562"/>
                  <a:gd name="connsiteY51" fmla="*/ 5769 h 2244174"/>
                  <a:gd name="connsiteX52" fmla="*/ 51922 w 585562"/>
                  <a:gd name="connsiteY52" fmla="*/ 0 h 2244174"/>
                  <a:gd name="connsiteX53" fmla="*/ 28846 w 585562"/>
                  <a:gd name="connsiteY53" fmla="*/ 0 h 2244174"/>
                  <a:gd name="connsiteX54" fmla="*/ 11538 w 585562"/>
                  <a:gd name="connsiteY54" fmla="*/ 2885 h 2244174"/>
                  <a:gd name="connsiteX55" fmla="*/ 5769 w 585562"/>
                  <a:gd name="connsiteY55" fmla="*/ 8654 h 2244174"/>
                  <a:gd name="connsiteX56" fmla="*/ 0 w 585562"/>
                  <a:gd name="connsiteY56" fmla="*/ 20192 h 2244174"/>
                  <a:gd name="connsiteX57" fmla="*/ 5769 w 585562"/>
                  <a:gd name="connsiteY57" fmla="*/ 34615 h 2244174"/>
                  <a:gd name="connsiteX58" fmla="*/ 20192 w 585562"/>
                  <a:gd name="connsiteY58" fmla="*/ 57691 h 2244174"/>
                  <a:gd name="connsiteX59" fmla="*/ 43268 w 585562"/>
                  <a:gd name="connsiteY59" fmla="*/ 74998 h 2244174"/>
                  <a:gd name="connsiteX60" fmla="*/ 115382 w 585562"/>
                  <a:gd name="connsiteY60" fmla="*/ 112497 h 2244174"/>
                  <a:gd name="connsiteX61" fmla="*/ 178842 w 585562"/>
                  <a:gd name="connsiteY61" fmla="*/ 152881 h 2244174"/>
                  <a:gd name="connsiteX62" fmla="*/ 210572 w 585562"/>
                  <a:gd name="connsiteY62" fmla="*/ 175957 h 2244174"/>
                  <a:gd name="connsiteX63" fmla="*/ 242302 w 585562"/>
                  <a:gd name="connsiteY63" fmla="*/ 210572 h 2244174"/>
                  <a:gd name="connsiteX64" fmla="*/ 265378 w 585562"/>
                  <a:gd name="connsiteY64" fmla="*/ 248071 h 2244174"/>
                  <a:gd name="connsiteX65" fmla="*/ 274032 w 585562"/>
                  <a:gd name="connsiteY65" fmla="*/ 276916 h 2244174"/>
                  <a:gd name="connsiteX66" fmla="*/ 282685 w 585562"/>
                  <a:gd name="connsiteY66" fmla="*/ 308646 h 2244174"/>
                  <a:gd name="connsiteX67" fmla="*/ 291339 w 585562"/>
                  <a:gd name="connsiteY67" fmla="*/ 360568 h 2244174"/>
                  <a:gd name="connsiteX68" fmla="*/ 294223 w 585562"/>
                  <a:gd name="connsiteY68" fmla="*/ 426913 h 2244174"/>
                  <a:gd name="connsiteX69" fmla="*/ 294223 w 585562"/>
                  <a:gd name="connsiteY69" fmla="*/ 559602 h 2244174"/>
                  <a:gd name="connsiteX70" fmla="*/ 294223 w 585562"/>
                  <a:gd name="connsiteY70" fmla="*/ 790365 h 22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5562" h="2244174">
                    <a:moveTo>
                      <a:pt x="294223" y="790365"/>
                    </a:moveTo>
                    <a:lnTo>
                      <a:pt x="294223" y="1052858"/>
                    </a:lnTo>
                    <a:cubicBezTo>
                      <a:pt x="295185" y="1118241"/>
                      <a:pt x="296146" y="1183624"/>
                      <a:pt x="297108" y="1249007"/>
                    </a:cubicBezTo>
                    <a:lnTo>
                      <a:pt x="297108" y="1387465"/>
                    </a:lnTo>
                    <a:cubicBezTo>
                      <a:pt x="296146" y="1422080"/>
                      <a:pt x="295185" y="1456694"/>
                      <a:pt x="294223" y="1491309"/>
                    </a:cubicBezTo>
                    <a:lnTo>
                      <a:pt x="294223" y="1520154"/>
                    </a:lnTo>
                    <a:lnTo>
                      <a:pt x="285570" y="1572076"/>
                    </a:lnTo>
                    <a:lnTo>
                      <a:pt x="274032" y="1638420"/>
                    </a:lnTo>
                    <a:lnTo>
                      <a:pt x="259609" y="1693227"/>
                    </a:lnTo>
                    <a:lnTo>
                      <a:pt x="233648" y="1768225"/>
                    </a:lnTo>
                    <a:lnTo>
                      <a:pt x="210572" y="1828800"/>
                    </a:lnTo>
                    <a:lnTo>
                      <a:pt x="210572" y="1857646"/>
                    </a:lnTo>
                    <a:lnTo>
                      <a:pt x="222110" y="1923990"/>
                    </a:lnTo>
                    <a:lnTo>
                      <a:pt x="239417" y="2007642"/>
                    </a:lnTo>
                    <a:lnTo>
                      <a:pt x="268263" y="2082640"/>
                    </a:lnTo>
                    <a:lnTo>
                      <a:pt x="297108" y="2131677"/>
                    </a:lnTo>
                    <a:lnTo>
                      <a:pt x="317300" y="2160523"/>
                    </a:lnTo>
                    <a:lnTo>
                      <a:pt x="343261" y="2203791"/>
                    </a:lnTo>
                    <a:lnTo>
                      <a:pt x="363453" y="2226867"/>
                    </a:lnTo>
                    <a:lnTo>
                      <a:pt x="383644" y="2241290"/>
                    </a:lnTo>
                    <a:lnTo>
                      <a:pt x="403836" y="2244174"/>
                    </a:lnTo>
                    <a:lnTo>
                      <a:pt x="421143" y="2238405"/>
                    </a:lnTo>
                    <a:lnTo>
                      <a:pt x="435566" y="2221098"/>
                    </a:lnTo>
                    <a:lnTo>
                      <a:pt x="455758" y="2186484"/>
                    </a:lnTo>
                    <a:lnTo>
                      <a:pt x="481719" y="2117255"/>
                    </a:lnTo>
                    <a:lnTo>
                      <a:pt x="496141" y="2059564"/>
                    </a:lnTo>
                    <a:lnTo>
                      <a:pt x="496141" y="2022065"/>
                    </a:lnTo>
                    <a:cubicBezTo>
                      <a:pt x="497103" y="1968220"/>
                      <a:pt x="498064" y="1914375"/>
                      <a:pt x="499026" y="1860530"/>
                    </a:cubicBezTo>
                    <a:lnTo>
                      <a:pt x="499026" y="1621113"/>
                    </a:lnTo>
                    <a:lnTo>
                      <a:pt x="499026" y="1370158"/>
                    </a:lnTo>
                    <a:cubicBezTo>
                      <a:pt x="499988" y="1307660"/>
                      <a:pt x="500949" y="1245161"/>
                      <a:pt x="501911" y="1182663"/>
                    </a:cubicBezTo>
                    <a:cubicBezTo>
                      <a:pt x="502872" y="1138433"/>
                      <a:pt x="503834" y="1094204"/>
                      <a:pt x="504795" y="1049974"/>
                    </a:cubicBezTo>
                    <a:lnTo>
                      <a:pt x="510564" y="908631"/>
                    </a:lnTo>
                    <a:lnTo>
                      <a:pt x="524987" y="715367"/>
                    </a:lnTo>
                    <a:lnTo>
                      <a:pt x="539410" y="478834"/>
                    </a:lnTo>
                    <a:lnTo>
                      <a:pt x="542294" y="458643"/>
                    </a:lnTo>
                    <a:lnTo>
                      <a:pt x="556717" y="415374"/>
                    </a:lnTo>
                    <a:lnTo>
                      <a:pt x="582678" y="340376"/>
                    </a:lnTo>
                    <a:lnTo>
                      <a:pt x="585562" y="320185"/>
                    </a:lnTo>
                    <a:lnTo>
                      <a:pt x="585562" y="302877"/>
                    </a:lnTo>
                    <a:lnTo>
                      <a:pt x="582678" y="276916"/>
                    </a:lnTo>
                    <a:lnTo>
                      <a:pt x="571140" y="245186"/>
                    </a:lnTo>
                    <a:lnTo>
                      <a:pt x="556717" y="216341"/>
                    </a:lnTo>
                    <a:lnTo>
                      <a:pt x="530756" y="184611"/>
                    </a:lnTo>
                    <a:lnTo>
                      <a:pt x="501911" y="155766"/>
                    </a:lnTo>
                    <a:lnTo>
                      <a:pt x="475950" y="135574"/>
                    </a:lnTo>
                    <a:lnTo>
                      <a:pt x="452873" y="118267"/>
                    </a:lnTo>
                    <a:lnTo>
                      <a:pt x="409605" y="98075"/>
                    </a:lnTo>
                    <a:lnTo>
                      <a:pt x="354799" y="74998"/>
                    </a:lnTo>
                    <a:lnTo>
                      <a:pt x="268263" y="46153"/>
                    </a:lnTo>
                    <a:lnTo>
                      <a:pt x="190380" y="25961"/>
                    </a:lnTo>
                    <a:lnTo>
                      <a:pt x="86536" y="5769"/>
                    </a:lnTo>
                    <a:lnTo>
                      <a:pt x="51922" y="0"/>
                    </a:lnTo>
                    <a:lnTo>
                      <a:pt x="28846" y="0"/>
                    </a:lnTo>
                    <a:lnTo>
                      <a:pt x="11538" y="2885"/>
                    </a:lnTo>
                    <a:lnTo>
                      <a:pt x="5769" y="8654"/>
                    </a:lnTo>
                    <a:lnTo>
                      <a:pt x="0" y="20192"/>
                    </a:lnTo>
                    <a:lnTo>
                      <a:pt x="5769" y="34615"/>
                    </a:lnTo>
                    <a:lnTo>
                      <a:pt x="20192" y="57691"/>
                    </a:lnTo>
                    <a:lnTo>
                      <a:pt x="43268" y="74998"/>
                    </a:lnTo>
                    <a:lnTo>
                      <a:pt x="115382" y="112497"/>
                    </a:lnTo>
                    <a:lnTo>
                      <a:pt x="178842" y="152881"/>
                    </a:lnTo>
                    <a:lnTo>
                      <a:pt x="210572" y="175957"/>
                    </a:lnTo>
                    <a:lnTo>
                      <a:pt x="242302" y="210572"/>
                    </a:lnTo>
                    <a:lnTo>
                      <a:pt x="265378" y="248071"/>
                    </a:lnTo>
                    <a:lnTo>
                      <a:pt x="274032" y="276916"/>
                    </a:lnTo>
                    <a:lnTo>
                      <a:pt x="282685" y="308646"/>
                    </a:lnTo>
                    <a:lnTo>
                      <a:pt x="291339" y="360568"/>
                    </a:lnTo>
                    <a:lnTo>
                      <a:pt x="294223" y="426913"/>
                    </a:lnTo>
                    <a:lnTo>
                      <a:pt x="294223" y="559602"/>
                    </a:lnTo>
                    <a:cubicBezTo>
                      <a:pt x="295185" y="627869"/>
                      <a:pt x="294223" y="708156"/>
                      <a:pt x="294223" y="79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14">
                <a:extLst>
                  <a:ext uri="{FF2B5EF4-FFF2-40B4-BE49-F238E27FC236}">
                    <a16:creationId xmlns:a16="http://schemas.microsoft.com/office/drawing/2014/main" id="{2D4C1D05-C647-4E74-95B4-2607D32C5872}"/>
                  </a:ext>
                </a:extLst>
              </p:cNvPr>
              <p:cNvSpPr/>
              <p:nvPr/>
            </p:nvSpPr>
            <p:spPr>
              <a:xfrm>
                <a:off x="3081338" y="1924050"/>
                <a:ext cx="709612" cy="642938"/>
              </a:xfrm>
              <a:custGeom>
                <a:avLst/>
                <a:gdLst>
                  <a:gd name="connsiteX0" fmla="*/ 271462 w 709612"/>
                  <a:gd name="connsiteY0" fmla="*/ 97631 h 642938"/>
                  <a:gd name="connsiteX1" fmla="*/ 402431 w 709612"/>
                  <a:gd name="connsiteY1" fmla="*/ 152400 h 642938"/>
                  <a:gd name="connsiteX2" fmla="*/ 561975 w 709612"/>
                  <a:gd name="connsiteY2" fmla="*/ 219075 h 642938"/>
                  <a:gd name="connsiteX3" fmla="*/ 583406 w 709612"/>
                  <a:gd name="connsiteY3" fmla="*/ 226219 h 642938"/>
                  <a:gd name="connsiteX4" fmla="*/ 592931 w 709612"/>
                  <a:gd name="connsiteY4" fmla="*/ 233363 h 642938"/>
                  <a:gd name="connsiteX5" fmla="*/ 616743 w 709612"/>
                  <a:gd name="connsiteY5" fmla="*/ 266700 h 642938"/>
                  <a:gd name="connsiteX6" fmla="*/ 645318 w 709612"/>
                  <a:gd name="connsiteY6" fmla="*/ 309563 h 642938"/>
                  <a:gd name="connsiteX7" fmla="*/ 664368 w 709612"/>
                  <a:gd name="connsiteY7" fmla="*/ 342900 h 642938"/>
                  <a:gd name="connsiteX8" fmla="*/ 678656 w 709612"/>
                  <a:gd name="connsiteY8" fmla="*/ 371475 h 642938"/>
                  <a:gd name="connsiteX9" fmla="*/ 690562 w 709612"/>
                  <a:gd name="connsiteY9" fmla="*/ 400050 h 642938"/>
                  <a:gd name="connsiteX10" fmla="*/ 700087 w 709612"/>
                  <a:gd name="connsiteY10" fmla="*/ 428625 h 642938"/>
                  <a:gd name="connsiteX11" fmla="*/ 704850 w 709612"/>
                  <a:gd name="connsiteY11" fmla="*/ 450056 h 642938"/>
                  <a:gd name="connsiteX12" fmla="*/ 709612 w 709612"/>
                  <a:gd name="connsiteY12" fmla="*/ 476250 h 642938"/>
                  <a:gd name="connsiteX13" fmla="*/ 709612 w 709612"/>
                  <a:gd name="connsiteY13" fmla="*/ 507206 h 642938"/>
                  <a:gd name="connsiteX14" fmla="*/ 704850 w 709612"/>
                  <a:gd name="connsiteY14" fmla="*/ 545306 h 642938"/>
                  <a:gd name="connsiteX15" fmla="*/ 695325 w 709612"/>
                  <a:gd name="connsiteY15" fmla="*/ 581025 h 642938"/>
                  <a:gd name="connsiteX16" fmla="*/ 681037 w 709612"/>
                  <a:gd name="connsiteY16" fmla="*/ 609600 h 642938"/>
                  <a:gd name="connsiteX17" fmla="*/ 666750 w 709612"/>
                  <a:gd name="connsiteY17" fmla="*/ 623888 h 642938"/>
                  <a:gd name="connsiteX18" fmla="*/ 652462 w 709612"/>
                  <a:gd name="connsiteY18" fmla="*/ 633413 h 642938"/>
                  <a:gd name="connsiteX19" fmla="*/ 635793 w 709612"/>
                  <a:gd name="connsiteY19" fmla="*/ 638175 h 642938"/>
                  <a:gd name="connsiteX20" fmla="*/ 614362 w 709612"/>
                  <a:gd name="connsiteY20" fmla="*/ 642938 h 642938"/>
                  <a:gd name="connsiteX21" fmla="*/ 585787 w 709612"/>
                  <a:gd name="connsiteY21" fmla="*/ 642938 h 642938"/>
                  <a:gd name="connsiteX22" fmla="*/ 552450 w 709612"/>
                  <a:gd name="connsiteY22" fmla="*/ 635794 h 642938"/>
                  <a:gd name="connsiteX23" fmla="*/ 538162 w 709612"/>
                  <a:gd name="connsiteY23" fmla="*/ 626269 h 642938"/>
                  <a:gd name="connsiteX24" fmla="*/ 504825 w 709612"/>
                  <a:gd name="connsiteY24" fmla="*/ 590550 h 642938"/>
                  <a:gd name="connsiteX25" fmla="*/ 442912 w 709612"/>
                  <a:gd name="connsiteY25" fmla="*/ 526256 h 642938"/>
                  <a:gd name="connsiteX26" fmla="*/ 347662 w 709612"/>
                  <a:gd name="connsiteY26" fmla="*/ 421481 h 642938"/>
                  <a:gd name="connsiteX27" fmla="*/ 247650 w 709612"/>
                  <a:gd name="connsiteY27" fmla="*/ 311944 h 642938"/>
                  <a:gd name="connsiteX28" fmla="*/ 147637 w 709612"/>
                  <a:gd name="connsiteY28" fmla="*/ 192881 h 642938"/>
                  <a:gd name="connsiteX29" fmla="*/ 66675 w 709612"/>
                  <a:gd name="connsiteY29" fmla="*/ 97631 h 642938"/>
                  <a:gd name="connsiteX30" fmla="*/ 11906 w 709612"/>
                  <a:gd name="connsiteY30" fmla="*/ 35719 h 642938"/>
                  <a:gd name="connsiteX31" fmla="*/ 2381 w 709612"/>
                  <a:gd name="connsiteY31" fmla="*/ 21431 h 642938"/>
                  <a:gd name="connsiteX32" fmla="*/ 0 w 709612"/>
                  <a:gd name="connsiteY32" fmla="*/ 9525 h 642938"/>
                  <a:gd name="connsiteX33" fmla="*/ 4762 w 709612"/>
                  <a:gd name="connsiteY33" fmla="*/ 4763 h 642938"/>
                  <a:gd name="connsiteX34" fmla="*/ 9525 w 709612"/>
                  <a:gd name="connsiteY34" fmla="*/ 0 h 642938"/>
                  <a:gd name="connsiteX35" fmla="*/ 30956 w 709612"/>
                  <a:gd name="connsiteY35" fmla="*/ 0 h 642938"/>
                  <a:gd name="connsiteX36" fmla="*/ 88106 w 709612"/>
                  <a:gd name="connsiteY36" fmla="*/ 21431 h 642938"/>
                  <a:gd name="connsiteX37" fmla="*/ 271462 w 709612"/>
                  <a:gd name="connsiteY37" fmla="*/ 97631 h 64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09612" h="642938">
                    <a:moveTo>
                      <a:pt x="271462" y="97631"/>
                    </a:moveTo>
                    <a:lnTo>
                      <a:pt x="402431" y="152400"/>
                    </a:lnTo>
                    <a:lnTo>
                      <a:pt x="561975" y="219075"/>
                    </a:lnTo>
                    <a:lnTo>
                      <a:pt x="583406" y="226219"/>
                    </a:lnTo>
                    <a:lnTo>
                      <a:pt x="592931" y="233363"/>
                    </a:lnTo>
                    <a:lnTo>
                      <a:pt x="616743" y="266700"/>
                    </a:lnTo>
                    <a:lnTo>
                      <a:pt x="645318" y="309563"/>
                    </a:lnTo>
                    <a:lnTo>
                      <a:pt x="664368" y="342900"/>
                    </a:lnTo>
                    <a:lnTo>
                      <a:pt x="678656" y="371475"/>
                    </a:lnTo>
                    <a:lnTo>
                      <a:pt x="690562" y="400050"/>
                    </a:lnTo>
                    <a:lnTo>
                      <a:pt x="700087" y="428625"/>
                    </a:lnTo>
                    <a:lnTo>
                      <a:pt x="704850" y="450056"/>
                    </a:lnTo>
                    <a:lnTo>
                      <a:pt x="709612" y="476250"/>
                    </a:lnTo>
                    <a:lnTo>
                      <a:pt x="709612" y="507206"/>
                    </a:lnTo>
                    <a:lnTo>
                      <a:pt x="704850" y="545306"/>
                    </a:lnTo>
                    <a:lnTo>
                      <a:pt x="695325" y="581025"/>
                    </a:lnTo>
                    <a:lnTo>
                      <a:pt x="681037" y="609600"/>
                    </a:lnTo>
                    <a:lnTo>
                      <a:pt x="666750" y="623888"/>
                    </a:lnTo>
                    <a:lnTo>
                      <a:pt x="652462" y="633413"/>
                    </a:lnTo>
                    <a:lnTo>
                      <a:pt x="635793" y="638175"/>
                    </a:lnTo>
                    <a:lnTo>
                      <a:pt x="614362" y="642938"/>
                    </a:lnTo>
                    <a:lnTo>
                      <a:pt x="585787" y="642938"/>
                    </a:lnTo>
                    <a:lnTo>
                      <a:pt x="552450" y="635794"/>
                    </a:lnTo>
                    <a:lnTo>
                      <a:pt x="538162" y="626269"/>
                    </a:lnTo>
                    <a:lnTo>
                      <a:pt x="504825" y="590550"/>
                    </a:lnTo>
                    <a:lnTo>
                      <a:pt x="442912" y="526256"/>
                    </a:lnTo>
                    <a:lnTo>
                      <a:pt x="347662" y="421481"/>
                    </a:lnTo>
                    <a:lnTo>
                      <a:pt x="247650" y="311944"/>
                    </a:lnTo>
                    <a:lnTo>
                      <a:pt x="147637" y="192881"/>
                    </a:lnTo>
                    <a:lnTo>
                      <a:pt x="66675" y="97631"/>
                    </a:lnTo>
                    <a:lnTo>
                      <a:pt x="11906" y="35719"/>
                    </a:lnTo>
                    <a:lnTo>
                      <a:pt x="2381" y="21431"/>
                    </a:lnTo>
                    <a:lnTo>
                      <a:pt x="0" y="9525"/>
                    </a:lnTo>
                    <a:lnTo>
                      <a:pt x="4762" y="4763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88106" y="21431"/>
                    </a:lnTo>
                    <a:lnTo>
                      <a:pt x="271462" y="976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15">
                <a:extLst>
                  <a:ext uri="{FF2B5EF4-FFF2-40B4-BE49-F238E27FC236}">
                    <a16:creationId xmlns:a16="http://schemas.microsoft.com/office/drawing/2014/main" id="{84FA8580-4CB5-4300-BE72-77A4CFB50502}"/>
                  </a:ext>
                </a:extLst>
              </p:cNvPr>
              <p:cNvSpPr/>
              <p:nvPr/>
            </p:nvSpPr>
            <p:spPr>
              <a:xfrm>
                <a:off x="2865438" y="2790825"/>
                <a:ext cx="1276350" cy="742950"/>
              </a:xfrm>
              <a:custGeom>
                <a:avLst/>
                <a:gdLst>
                  <a:gd name="connsiteX0" fmla="*/ 1069181 w 1276350"/>
                  <a:gd name="connsiteY0" fmla="*/ 92869 h 742950"/>
                  <a:gd name="connsiteX1" fmla="*/ 892969 w 1276350"/>
                  <a:gd name="connsiteY1" fmla="*/ 183356 h 742950"/>
                  <a:gd name="connsiteX2" fmla="*/ 723900 w 1276350"/>
                  <a:gd name="connsiteY2" fmla="*/ 269081 h 742950"/>
                  <a:gd name="connsiteX3" fmla="*/ 614362 w 1276350"/>
                  <a:gd name="connsiteY3" fmla="*/ 321469 h 742950"/>
                  <a:gd name="connsiteX4" fmla="*/ 533400 w 1276350"/>
                  <a:gd name="connsiteY4" fmla="*/ 359569 h 742950"/>
                  <a:gd name="connsiteX5" fmla="*/ 473869 w 1276350"/>
                  <a:gd name="connsiteY5" fmla="*/ 385763 h 742950"/>
                  <a:gd name="connsiteX6" fmla="*/ 400050 w 1276350"/>
                  <a:gd name="connsiteY6" fmla="*/ 416719 h 742950"/>
                  <a:gd name="connsiteX7" fmla="*/ 326231 w 1276350"/>
                  <a:gd name="connsiteY7" fmla="*/ 442913 h 742950"/>
                  <a:gd name="connsiteX8" fmla="*/ 285750 w 1276350"/>
                  <a:gd name="connsiteY8" fmla="*/ 454819 h 742950"/>
                  <a:gd name="connsiteX9" fmla="*/ 269081 w 1276350"/>
                  <a:gd name="connsiteY9" fmla="*/ 454819 h 742950"/>
                  <a:gd name="connsiteX10" fmla="*/ 238125 w 1276350"/>
                  <a:gd name="connsiteY10" fmla="*/ 454819 h 742950"/>
                  <a:gd name="connsiteX11" fmla="*/ 200025 w 1276350"/>
                  <a:gd name="connsiteY11" fmla="*/ 445294 h 742950"/>
                  <a:gd name="connsiteX12" fmla="*/ 169069 w 1276350"/>
                  <a:gd name="connsiteY12" fmla="*/ 431006 h 742950"/>
                  <a:gd name="connsiteX13" fmla="*/ 135731 w 1276350"/>
                  <a:gd name="connsiteY13" fmla="*/ 409575 h 742950"/>
                  <a:gd name="connsiteX14" fmla="*/ 107156 w 1276350"/>
                  <a:gd name="connsiteY14" fmla="*/ 385763 h 742950"/>
                  <a:gd name="connsiteX15" fmla="*/ 88106 w 1276350"/>
                  <a:gd name="connsiteY15" fmla="*/ 369094 h 742950"/>
                  <a:gd name="connsiteX16" fmla="*/ 66675 w 1276350"/>
                  <a:gd name="connsiteY16" fmla="*/ 345281 h 742950"/>
                  <a:gd name="connsiteX17" fmla="*/ 52387 w 1276350"/>
                  <a:gd name="connsiteY17" fmla="*/ 333375 h 742950"/>
                  <a:gd name="connsiteX18" fmla="*/ 40481 w 1276350"/>
                  <a:gd name="connsiteY18" fmla="*/ 328613 h 742950"/>
                  <a:gd name="connsiteX19" fmla="*/ 28575 w 1276350"/>
                  <a:gd name="connsiteY19" fmla="*/ 328613 h 742950"/>
                  <a:gd name="connsiteX20" fmla="*/ 14287 w 1276350"/>
                  <a:gd name="connsiteY20" fmla="*/ 333375 h 742950"/>
                  <a:gd name="connsiteX21" fmla="*/ 4762 w 1276350"/>
                  <a:gd name="connsiteY21" fmla="*/ 350044 h 742950"/>
                  <a:gd name="connsiteX22" fmla="*/ 0 w 1276350"/>
                  <a:gd name="connsiteY22" fmla="*/ 371475 h 742950"/>
                  <a:gd name="connsiteX23" fmla="*/ 2381 w 1276350"/>
                  <a:gd name="connsiteY23" fmla="*/ 397669 h 742950"/>
                  <a:gd name="connsiteX24" fmla="*/ 7144 w 1276350"/>
                  <a:gd name="connsiteY24" fmla="*/ 423863 h 742950"/>
                  <a:gd name="connsiteX25" fmla="*/ 21431 w 1276350"/>
                  <a:gd name="connsiteY25" fmla="*/ 459581 h 742950"/>
                  <a:gd name="connsiteX26" fmla="*/ 42862 w 1276350"/>
                  <a:gd name="connsiteY26" fmla="*/ 490538 h 742950"/>
                  <a:gd name="connsiteX27" fmla="*/ 71437 w 1276350"/>
                  <a:gd name="connsiteY27" fmla="*/ 523875 h 742950"/>
                  <a:gd name="connsiteX28" fmla="*/ 114300 w 1276350"/>
                  <a:gd name="connsiteY28" fmla="*/ 573881 h 742950"/>
                  <a:gd name="connsiteX29" fmla="*/ 164306 w 1276350"/>
                  <a:gd name="connsiteY29" fmla="*/ 623888 h 742950"/>
                  <a:gd name="connsiteX30" fmla="*/ 216694 w 1276350"/>
                  <a:gd name="connsiteY30" fmla="*/ 669131 h 742950"/>
                  <a:gd name="connsiteX31" fmla="*/ 283369 w 1276350"/>
                  <a:gd name="connsiteY31" fmla="*/ 716756 h 742950"/>
                  <a:gd name="connsiteX32" fmla="*/ 307181 w 1276350"/>
                  <a:gd name="connsiteY32" fmla="*/ 733425 h 742950"/>
                  <a:gd name="connsiteX33" fmla="*/ 323850 w 1276350"/>
                  <a:gd name="connsiteY33" fmla="*/ 740569 h 742950"/>
                  <a:gd name="connsiteX34" fmla="*/ 338137 w 1276350"/>
                  <a:gd name="connsiteY34" fmla="*/ 742950 h 742950"/>
                  <a:gd name="connsiteX35" fmla="*/ 354806 w 1276350"/>
                  <a:gd name="connsiteY35" fmla="*/ 742950 h 742950"/>
                  <a:gd name="connsiteX36" fmla="*/ 381000 w 1276350"/>
                  <a:gd name="connsiteY36" fmla="*/ 740569 h 742950"/>
                  <a:gd name="connsiteX37" fmla="*/ 416719 w 1276350"/>
                  <a:gd name="connsiteY37" fmla="*/ 728663 h 742950"/>
                  <a:gd name="connsiteX38" fmla="*/ 461962 w 1276350"/>
                  <a:gd name="connsiteY38" fmla="*/ 695325 h 742950"/>
                  <a:gd name="connsiteX39" fmla="*/ 559594 w 1276350"/>
                  <a:gd name="connsiteY39" fmla="*/ 619125 h 742950"/>
                  <a:gd name="connsiteX40" fmla="*/ 709612 w 1276350"/>
                  <a:gd name="connsiteY40" fmla="*/ 504825 h 742950"/>
                  <a:gd name="connsiteX41" fmla="*/ 869156 w 1276350"/>
                  <a:gd name="connsiteY41" fmla="*/ 383381 h 742950"/>
                  <a:gd name="connsiteX42" fmla="*/ 1021556 w 1276350"/>
                  <a:gd name="connsiteY42" fmla="*/ 266700 h 742950"/>
                  <a:gd name="connsiteX43" fmla="*/ 1152525 w 1276350"/>
                  <a:gd name="connsiteY43" fmla="*/ 169069 h 742950"/>
                  <a:gd name="connsiteX44" fmla="*/ 1276350 w 1276350"/>
                  <a:gd name="connsiteY44" fmla="*/ 80963 h 742950"/>
                  <a:gd name="connsiteX45" fmla="*/ 1273969 w 1276350"/>
                  <a:gd name="connsiteY45" fmla="*/ 0 h 742950"/>
                  <a:gd name="connsiteX46" fmla="*/ 1181100 w 1276350"/>
                  <a:gd name="connsiteY46" fmla="*/ 38100 h 742950"/>
                  <a:gd name="connsiteX47" fmla="*/ 1069181 w 1276350"/>
                  <a:gd name="connsiteY47" fmla="*/ 9286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76350" h="742950">
                    <a:moveTo>
                      <a:pt x="1069181" y="92869"/>
                    </a:moveTo>
                    <a:lnTo>
                      <a:pt x="892969" y="183356"/>
                    </a:lnTo>
                    <a:lnTo>
                      <a:pt x="723900" y="269081"/>
                    </a:lnTo>
                    <a:lnTo>
                      <a:pt x="614362" y="321469"/>
                    </a:lnTo>
                    <a:lnTo>
                      <a:pt x="533400" y="359569"/>
                    </a:lnTo>
                    <a:lnTo>
                      <a:pt x="473869" y="385763"/>
                    </a:lnTo>
                    <a:lnTo>
                      <a:pt x="400050" y="416719"/>
                    </a:lnTo>
                    <a:lnTo>
                      <a:pt x="326231" y="442913"/>
                    </a:lnTo>
                    <a:lnTo>
                      <a:pt x="285750" y="454819"/>
                    </a:lnTo>
                    <a:lnTo>
                      <a:pt x="269081" y="454819"/>
                    </a:lnTo>
                    <a:lnTo>
                      <a:pt x="238125" y="454819"/>
                    </a:lnTo>
                    <a:lnTo>
                      <a:pt x="200025" y="445294"/>
                    </a:lnTo>
                    <a:lnTo>
                      <a:pt x="169069" y="431006"/>
                    </a:lnTo>
                    <a:lnTo>
                      <a:pt x="135731" y="409575"/>
                    </a:lnTo>
                    <a:lnTo>
                      <a:pt x="107156" y="385763"/>
                    </a:lnTo>
                    <a:lnTo>
                      <a:pt x="88106" y="369094"/>
                    </a:lnTo>
                    <a:lnTo>
                      <a:pt x="66675" y="345281"/>
                    </a:lnTo>
                    <a:lnTo>
                      <a:pt x="52387" y="333375"/>
                    </a:lnTo>
                    <a:lnTo>
                      <a:pt x="40481" y="328613"/>
                    </a:lnTo>
                    <a:lnTo>
                      <a:pt x="28575" y="328613"/>
                    </a:lnTo>
                    <a:lnTo>
                      <a:pt x="14287" y="333375"/>
                    </a:lnTo>
                    <a:lnTo>
                      <a:pt x="4762" y="350044"/>
                    </a:lnTo>
                    <a:lnTo>
                      <a:pt x="0" y="371475"/>
                    </a:lnTo>
                    <a:lnTo>
                      <a:pt x="2381" y="397669"/>
                    </a:lnTo>
                    <a:lnTo>
                      <a:pt x="7144" y="423863"/>
                    </a:lnTo>
                    <a:lnTo>
                      <a:pt x="21431" y="459581"/>
                    </a:lnTo>
                    <a:lnTo>
                      <a:pt x="42862" y="490538"/>
                    </a:lnTo>
                    <a:lnTo>
                      <a:pt x="71437" y="523875"/>
                    </a:lnTo>
                    <a:lnTo>
                      <a:pt x="114300" y="573881"/>
                    </a:lnTo>
                    <a:lnTo>
                      <a:pt x="164306" y="623888"/>
                    </a:lnTo>
                    <a:lnTo>
                      <a:pt x="216694" y="669131"/>
                    </a:lnTo>
                    <a:lnTo>
                      <a:pt x="283369" y="716756"/>
                    </a:lnTo>
                    <a:lnTo>
                      <a:pt x="307181" y="733425"/>
                    </a:lnTo>
                    <a:lnTo>
                      <a:pt x="323850" y="740569"/>
                    </a:lnTo>
                    <a:lnTo>
                      <a:pt x="338137" y="742950"/>
                    </a:lnTo>
                    <a:lnTo>
                      <a:pt x="354806" y="742950"/>
                    </a:lnTo>
                    <a:lnTo>
                      <a:pt x="381000" y="740569"/>
                    </a:lnTo>
                    <a:lnTo>
                      <a:pt x="416719" y="728663"/>
                    </a:lnTo>
                    <a:lnTo>
                      <a:pt x="461962" y="695325"/>
                    </a:lnTo>
                    <a:lnTo>
                      <a:pt x="559594" y="619125"/>
                    </a:lnTo>
                    <a:lnTo>
                      <a:pt x="709612" y="504825"/>
                    </a:lnTo>
                    <a:lnTo>
                      <a:pt x="869156" y="383381"/>
                    </a:lnTo>
                    <a:lnTo>
                      <a:pt x="1021556" y="266700"/>
                    </a:lnTo>
                    <a:lnTo>
                      <a:pt x="1152525" y="169069"/>
                    </a:lnTo>
                    <a:lnTo>
                      <a:pt x="1276350" y="80963"/>
                    </a:lnTo>
                    <a:cubicBezTo>
                      <a:pt x="1275556" y="53975"/>
                      <a:pt x="1274763" y="26988"/>
                      <a:pt x="1273969" y="0"/>
                    </a:cubicBezTo>
                    <a:lnTo>
                      <a:pt x="1181100" y="38100"/>
                    </a:lnTo>
                    <a:lnTo>
                      <a:pt x="1069181" y="928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17">
                <a:extLst>
                  <a:ext uri="{FF2B5EF4-FFF2-40B4-BE49-F238E27FC236}">
                    <a16:creationId xmlns:a16="http://schemas.microsoft.com/office/drawing/2014/main" id="{025CA61F-B542-4032-9BBA-DFFE93909A89}"/>
                  </a:ext>
                </a:extLst>
              </p:cNvPr>
              <p:cNvSpPr/>
              <p:nvPr/>
            </p:nvSpPr>
            <p:spPr>
              <a:xfrm>
                <a:off x="4448175" y="2087563"/>
                <a:ext cx="2608263" cy="511175"/>
              </a:xfrm>
              <a:custGeom>
                <a:avLst/>
                <a:gdLst>
                  <a:gd name="connsiteX0" fmla="*/ 1902619 w 2607469"/>
                  <a:gd name="connsiteY0" fmla="*/ 78582 h 509588"/>
                  <a:gd name="connsiteX1" fmla="*/ 1764506 w 2607469"/>
                  <a:gd name="connsiteY1" fmla="*/ 100013 h 509588"/>
                  <a:gd name="connsiteX2" fmla="*/ 1628775 w 2607469"/>
                  <a:gd name="connsiteY2" fmla="*/ 116682 h 509588"/>
                  <a:gd name="connsiteX3" fmla="*/ 1533525 w 2607469"/>
                  <a:gd name="connsiteY3" fmla="*/ 126207 h 509588"/>
                  <a:gd name="connsiteX4" fmla="*/ 1450181 w 2607469"/>
                  <a:gd name="connsiteY4" fmla="*/ 135732 h 509588"/>
                  <a:gd name="connsiteX5" fmla="*/ 1188244 w 2607469"/>
                  <a:gd name="connsiteY5" fmla="*/ 178594 h 509588"/>
                  <a:gd name="connsiteX6" fmla="*/ 1009650 w 2607469"/>
                  <a:gd name="connsiteY6" fmla="*/ 204788 h 509588"/>
                  <a:gd name="connsiteX7" fmla="*/ 797719 w 2607469"/>
                  <a:gd name="connsiteY7" fmla="*/ 235744 h 509588"/>
                  <a:gd name="connsiteX8" fmla="*/ 628650 w 2607469"/>
                  <a:gd name="connsiteY8" fmla="*/ 259557 h 509588"/>
                  <a:gd name="connsiteX9" fmla="*/ 481013 w 2607469"/>
                  <a:gd name="connsiteY9" fmla="*/ 283369 h 509588"/>
                  <a:gd name="connsiteX10" fmla="*/ 447675 w 2607469"/>
                  <a:gd name="connsiteY10" fmla="*/ 288132 h 509588"/>
                  <a:gd name="connsiteX11" fmla="*/ 371475 w 2607469"/>
                  <a:gd name="connsiteY11" fmla="*/ 288132 h 509588"/>
                  <a:gd name="connsiteX12" fmla="*/ 300038 w 2607469"/>
                  <a:gd name="connsiteY12" fmla="*/ 285750 h 509588"/>
                  <a:gd name="connsiteX13" fmla="*/ 257175 w 2607469"/>
                  <a:gd name="connsiteY13" fmla="*/ 278607 h 509588"/>
                  <a:gd name="connsiteX14" fmla="*/ 216694 w 2607469"/>
                  <a:gd name="connsiteY14" fmla="*/ 264319 h 509588"/>
                  <a:gd name="connsiteX15" fmla="*/ 159544 w 2607469"/>
                  <a:gd name="connsiteY15" fmla="*/ 238125 h 509588"/>
                  <a:gd name="connsiteX16" fmla="*/ 100013 w 2607469"/>
                  <a:gd name="connsiteY16" fmla="*/ 207169 h 509588"/>
                  <a:gd name="connsiteX17" fmla="*/ 54769 w 2607469"/>
                  <a:gd name="connsiteY17" fmla="*/ 180975 h 509588"/>
                  <a:gd name="connsiteX18" fmla="*/ 38100 w 2607469"/>
                  <a:gd name="connsiteY18" fmla="*/ 176213 h 509588"/>
                  <a:gd name="connsiteX19" fmla="*/ 26194 w 2607469"/>
                  <a:gd name="connsiteY19" fmla="*/ 178594 h 509588"/>
                  <a:gd name="connsiteX20" fmla="*/ 14288 w 2607469"/>
                  <a:gd name="connsiteY20" fmla="*/ 180975 h 509588"/>
                  <a:gd name="connsiteX21" fmla="*/ 2381 w 2607469"/>
                  <a:gd name="connsiteY21" fmla="*/ 185738 h 509588"/>
                  <a:gd name="connsiteX22" fmla="*/ 0 w 2607469"/>
                  <a:gd name="connsiteY22" fmla="*/ 195263 h 509588"/>
                  <a:gd name="connsiteX23" fmla="*/ 0 w 2607469"/>
                  <a:gd name="connsiteY23" fmla="*/ 207169 h 509588"/>
                  <a:gd name="connsiteX24" fmla="*/ 4763 w 2607469"/>
                  <a:gd name="connsiteY24" fmla="*/ 219075 h 509588"/>
                  <a:gd name="connsiteX25" fmla="*/ 33338 w 2607469"/>
                  <a:gd name="connsiteY25" fmla="*/ 254794 h 509588"/>
                  <a:gd name="connsiteX26" fmla="*/ 76200 w 2607469"/>
                  <a:gd name="connsiteY26" fmla="*/ 309563 h 509588"/>
                  <a:gd name="connsiteX27" fmla="*/ 130969 w 2607469"/>
                  <a:gd name="connsiteY27" fmla="*/ 369094 h 509588"/>
                  <a:gd name="connsiteX28" fmla="*/ 173831 w 2607469"/>
                  <a:gd name="connsiteY28" fmla="*/ 414338 h 509588"/>
                  <a:gd name="connsiteX29" fmla="*/ 207169 w 2607469"/>
                  <a:gd name="connsiteY29" fmla="*/ 445294 h 509588"/>
                  <a:gd name="connsiteX30" fmla="*/ 247650 w 2607469"/>
                  <a:gd name="connsiteY30" fmla="*/ 473869 h 509588"/>
                  <a:gd name="connsiteX31" fmla="*/ 285750 w 2607469"/>
                  <a:gd name="connsiteY31" fmla="*/ 495300 h 509588"/>
                  <a:gd name="connsiteX32" fmla="*/ 333375 w 2607469"/>
                  <a:gd name="connsiteY32" fmla="*/ 509588 h 509588"/>
                  <a:gd name="connsiteX33" fmla="*/ 340519 w 2607469"/>
                  <a:gd name="connsiteY33" fmla="*/ 509588 h 509588"/>
                  <a:gd name="connsiteX34" fmla="*/ 421481 w 2607469"/>
                  <a:gd name="connsiteY34" fmla="*/ 495300 h 509588"/>
                  <a:gd name="connsiteX35" fmla="*/ 550069 w 2607469"/>
                  <a:gd name="connsiteY35" fmla="*/ 466725 h 509588"/>
                  <a:gd name="connsiteX36" fmla="*/ 621506 w 2607469"/>
                  <a:gd name="connsiteY36" fmla="*/ 447675 h 509588"/>
                  <a:gd name="connsiteX37" fmla="*/ 685800 w 2607469"/>
                  <a:gd name="connsiteY37" fmla="*/ 433388 h 509588"/>
                  <a:gd name="connsiteX38" fmla="*/ 814388 w 2607469"/>
                  <a:gd name="connsiteY38" fmla="*/ 411957 h 509588"/>
                  <a:gd name="connsiteX39" fmla="*/ 978694 w 2607469"/>
                  <a:gd name="connsiteY39" fmla="*/ 385763 h 509588"/>
                  <a:gd name="connsiteX40" fmla="*/ 1100138 w 2607469"/>
                  <a:gd name="connsiteY40" fmla="*/ 369094 h 509588"/>
                  <a:gd name="connsiteX41" fmla="*/ 1228725 w 2607469"/>
                  <a:gd name="connsiteY41" fmla="*/ 352425 h 509588"/>
                  <a:gd name="connsiteX42" fmla="*/ 1459706 w 2607469"/>
                  <a:gd name="connsiteY42" fmla="*/ 333375 h 509588"/>
                  <a:gd name="connsiteX43" fmla="*/ 1628775 w 2607469"/>
                  <a:gd name="connsiteY43" fmla="*/ 314325 h 509588"/>
                  <a:gd name="connsiteX44" fmla="*/ 1916906 w 2607469"/>
                  <a:gd name="connsiteY44" fmla="*/ 285750 h 509588"/>
                  <a:gd name="connsiteX45" fmla="*/ 2209800 w 2607469"/>
                  <a:gd name="connsiteY45" fmla="*/ 261938 h 509588"/>
                  <a:gd name="connsiteX46" fmla="*/ 2419350 w 2607469"/>
                  <a:gd name="connsiteY46" fmla="*/ 247650 h 509588"/>
                  <a:gd name="connsiteX47" fmla="*/ 2538413 w 2607469"/>
                  <a:gd name="connsiteY47" fmla="*/ 242888 h 509588"/>
                  <a:gd name="connsiteX48" fmla="*/ 2557463 w 2607469"/>
                  <a:gd name="connsiteY48" fmla="*/ 238125 h 509588"/>
                  <a:gd name="connsiteX49" fmla="*/ 2583656 w 2607469"/>
                  <a:gd name="connsiteY49" fmla="*/ 226219 h 509588"/>
                  <a:gd name="connsiteX50" fmla="*/ 2602706 w 2607469"/>
                  <a:gd name="connsiteY50" fmla="*/ 209550 h 509588"/>
                  <a:gd name="connsiteX51" fmla="*/ 2607469 w 2607469"/>
                  <a:gd name="connsiteY51" fmla="*/ 192882 h 509588"/>
                  <a:gd name="connsiteX52" fmla="*/ 2607469 w 2607469"/>
                  <a:gd name="connsiteY52" fmla="*/ 183357 h 509588"/>
                  <a:gd name="connsiteX53" fmla="*/ 2602706 w 2607469"/>
                  <a:gd name="connsiteY53" fmla="*/ 166688 h 509588"/>
                  <a:gd name="connsiteX54" fmla="*/ 2586038 w 2607469"/>
                  <a:gd name="connsiteY54" fmla="*/ 145257 h 509588"/>
                  <a:gd name="connsiteX55" fmla="*/ 2557463 w 2607469"/>
                  <a:gd name="connsiteY55" fmla="*/ 116682 h 509588"/>
                  <a:gd name="connsiteX56" fmla="*/ 2519363 w 2607469"/>
                  <a:gd name="connsiteY56" fmla="*/ 88107 h 509588"/>
                  <a:gd name="connsiteX57" fmla="*/ 2476500 w 2607469"/>
                  <a:gd name="connsiteY57" fmla="*/ 69057 h 509588"/>
                  <a:gd name="connsiteX58" fmla="*/ 2433638 w 2607469"/>
                  <a:gd name="connsiteY58" fmla="*/ 54769 h 509588"/>
                  <a:gd name="connsiteX59" fmla="*/ 2390775 w 2607469"/>
                  <a:gd name="connsiteY59" fmla="*/ 45244 h 509588"/>
                  <a:gd name="connsiteX60" fmla="*/ 2343150 w 2607469"/>
                  <a:gd name="connsiteY60" fmla="*/ 35719 h 509588"/>
                  <a:gd name="connsiteX61" fmla="*/ 2240756 w 2607469"/>
                  <a:gd name="connsiteY61" fmla="*/ 9525 h 509588"/>
                  <a:gd name="connsiteX62" fmla="*/ 2202656 w 2607469"/>
                  <a:gd name="connsiteY62" fmla="*/ 0 h 509588"/>
                  <a:gd name="connsiteX63" fmla="*/ 2193131 w 2607469"/>
                  <a:gd name="connsiteY63" fmla="*/ 0 h 509588"/>
                  <a:gd name="connsiteX64" fmla="*/ 2185988 w 2607469"/>
                  <a:gd name="connsiteY64" fmla="*/ 0 h 509588"/>
                  <a:gd name="connsiteX65" fmla="*/ 2164556 w 2607469"/>
                  <a:gd name="connsiteY65" fmla="*/ 11907 h 509588"/>
                  <a:gd name="connsiteX66" fmla="*/ 2107406 w 2607469"/>
                  <a:gd name="connsiteY66" fmla="*/ 35719 h 509588"/>
                  <a:gd name="connsiteX67" fmla="*/ 2031206 w 2607469"/>
                  <a:gd name="connsiteY67" fmla="*/ 54769 h 509588"/>
                  <a:gd name="connsiteX68" fmla="*/ 1902619 w 2607469"/>
                  <a:gd name="connsiteY68" fmla="*/ 78582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07469" h="509588">
                    <a:moveTo>
                      <a:pt x="1902619" y="78582"/>
                    </a:moveTo>
                    <a:lnTo>
                      <a:pt x="1764506" y="100013"/>
                    </a:lnTo>
                    <a:lnTo>
                      <a:pt x="1628775" y="116682"/>
                    </a:lnTo>
                    <a:lnTo>
                      <a:pt x="1533525" y="126207"/>
                    </a:lnTo>
                    <a:lnTo>
                      <a:pt x="1450181" y="135732"/>
                    </a:lnTo>
                    <a:lnTo>
                      <a:pt x="1188244" y="178594"/>
                    </a:lnTo>
                    <a:lnTo>
                      <a:pt x="1009650" y="204788"/>
                    </a:lnTo>
                    <a:lnTo>
                      <a:pt x="797719" y="235744"/>
                    </a:lnTo>
                    <a:lnTo>
                      <a:pt x="628650" y="259557"/>
                    </a:lnTo>
                    <a:lnTo>
                      <a:pt x="481013" y="283369"/>
                    </a:lnTo>
                    <a:lnTo>
                      <a:pt x="447675" y="288132"/>
                    </a:lnTo>
                    <a:lnTo>
                      <a:pt x="371475" y="288132"/>
                    </a:lnTo>
                    <a:lnTo>
                      <a:pt x="300038" y="285750"/>
                    </a:lnTo>
                    <a:lnTo>
                      <a:pt x="257175" y="278607"/>
                    </a:lnTo>
                    <a:lnTo>
                      <a:pt x="216694" y="264319"/>
                    </a:lnTo>
                    <a:lnTo>
                      <a:pt x="159544" y="238125"/>
                    </a:lnTo>
                    <a:lnTo>
                      <a:pt x="100013" y="207169"/>
                    </a:lnTo>
                    <a:lnTo>
                      <a:pt x="54769" y="180975"/>
                    </a:lnTo>
                    <a:lnTo>
                      <a:pt x="38100" y="176213"/>
                    </a:lnTo>
                    <a:lnTo>
                      <a:pt x="26194" y="178594"/>
                    </a:lnTo>
                    <a:lnTo>
                      <a:pt x="14288" y="180975"/>
                    </a:lnTo>
                    <a:lnTo>
                      <a:pt x="2381" y="185738"/>
                    </a:lnTo>
                    <a:lnTo>
                      <a:pt x="0" y="195263"/>
                    </a:lnTo>
                    <a:lnTo>
                      <a:pt x="0" y="207169"/>
                    </a:lnTo>
                    <a:lnTo>
                      <a:pt x="4763" y="219075"/>
                    </a:lnTo>
                    <a:lnTo>
                      <a:pt x="33338" y="254794"/>
                    </a:lnTo>
                    <a:lnTo>
                      <a:pt x="76200" y="309563"/>
                    </a:lnTo>
                    <a:lnTo>
                      <a:pt x="130969" y="369094"/>
                    </a:lnTo>
                    <a:lnTo>
                      <a:pt x="173831" y="414338"/>
                    </a:lnTo>
                    <a:lnTo>
                      <a:pt x="207169" y="445294"/>
                    </a:lnTo>
                    <a:lnTo>
                      <a:pt x="247650" y="473869"/>
                    </a:lnTo>
                    <a:lnTo>
                      <a:pt x="285750" y="495300"/>
                    </a:lnTo>
                    <a:lnTo>
                      <a:pt x="333375" y="509588"/>
                    </a:lnTo>
                    <a:lnTo>
                      <a:pt x="340519" y="509588"/>
                    </a:lnTo>
                    <a:lnTo>
                      <a:pt x="421481" y="495300"/>
                    </a:lnTo>
                    <a:lnTo>
                      <a:pt x="550069" y="466725"/>
                    </a:lnTo>
                    <a:lnTo>
                      <a:pt x="621506" y="447675"/>
                    </a:lnTo>
                    <a:lnTo>
                      <a:pt x="685800" y="433388"/>
                    </a:lnTo>
                    <a:lnTo>
                      <a:pt x="814388" y="411957"/>
                    </a:lnTo>
                    <a:lnTo>
                      <a:pt x="978694" y="385763"/>
                    </a:lnTo>
                    <a:lnTo>
                      <a:pt x="1100138" y="369094"/>
                    </a:lnTo>
                    <a:lnTo>
                      <a:pt x="1228725" y="352425"/>
                    </a:lnTo>
                    <a:lnTo>
                      <a:pt x="1459706" y="333375"/>
                    </a:lnTo>
                    <a:lnTo>
                      <a:pt x="1628775" y="314325"/>
                    </a:lnTo>
                    <a:lnTo>
                      <a:pt x="1916906" y="285750"/>
                    </a:lnTo>
                    <a:lnTo>
                      <a:pt x="2209800" y="261938"/>
                    </a:lnTo>
                    <a:lnTo>
                      <a:pt x="2419350" y="247650"/>
                    </a:lnTo>
                    <a:lnTo>
                      <a:pt x="2538413" y="242888"/>
                    </a:lnTo>
                    <a:lnTo>
                      <a:pt x="2557463" y="238125"/>
                    </a:lnTo>
                    <a:lnTo>
                      <a:pt x="2583656" y="226219"/>
                    </a:lnTo>
                    <a:lnTo>
                      <a:pt x="2602706" y="209550"/>
                    </a:lnTo>
                    <a:lnTo>
                      <a:pt x="2607469" y="192882"/>
                    </a:lnTo>
                    <a:lnTo>
                      <a:pt x="2607469" y="183357"/>
                    </a:lnTo>
                    <a:lnTo>
                      <a:pt x="2602706" y="166688"/>
                    </a:lnTo>
                    <a:lnTo>
                      <a:pt x="2586038" y="145257"/>
                    </a:lnTo>
                    <a:lnTo>
                      <a:pt x="2557463" y="116682"/>
                    </a:lnTo>
                    <a:lnTo>
                      <a:pt x="2519363" y="88107"/>
                    </a:lnTo>
                    <a:lnTo>
                      <a:pt x="2476500" y="69057"/>
                    </a:lnTo>
                    <a:lnTo>
                      <a:pt x="2433638" y="54769"/>
                    </a:lnTo>
                    <a:lnTo>
                      <a:pt x="2390775" y="45244"/>
                    </a:lnTo>
                    <a:lnTo>
                      <a:pt x="2343150" y="35719"/>
                    </a:lnTo>
                    <a:lnTo>
                      <a:pt x="2240756" y="9525"/>
                    </a:lnTo>
                    <a:lnTo>
                      <a:pt x="2202656" y="0"/>
                    </a:lnTo>
                    <a:lnTo>
                      <a:pt x="2193131" y="0"/>
                    </a:lnTo>
                    <a:lnTo>
                      <a:pt x="2185988" y="0"/>
                    </a:lnTo>
                    <a:lnTo>
                      <a:pt x="2164556" y="11907"/>
                    </a:lnTo>
                    <a:lnTo>
                      <a:pt x="2107406" y="35719"/>
                    </a:lnTo>
                    <a:lnTo>
                      <a:pt x="2031206" y="54769"/>
                    </a:lnTo>
                    <a:lnTo>
                      <a:pt x="1902619" y="785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18">
                <a:extLst>
                  <a:ext uri="{FF2B5EF4-FFF2-40B4-BE49-F238E27FC236}">
                    <a16:creationId xmlns:a16="http://schemas.microsoft.com/office/drawing/2014/main" id="{764F9C15-9EE4-4A78-B18D-99D87D02F537}"/>
                  </a:ext>
                </a:extLst>
              </p:cNvPr>
              <p:cNvSpPr/>
              <p:nvPr/>
            </p:nvSpPr>
            <p:spPr>
              <a:xfrm>
                <a:off x="5429250" y="1595438"/>
                <a:ext cx="573088" cy="1574800"/>
              </a:xfrm>
              <a:custGeom>
                <a:avLst/>
                <a:gdLst>
                  <a:gd name="connsiteX0" fmla="*/ 230981 w 573881"/>
                  <a:gd name="connsiteY0" fmla="*/ 942975 h 1574006"/>
                  <a:gd name="connsiteX1" fmla="*/ 240506 w 573881"/>
                  <a:gd name="connsiteY1" fmla="*/ 1185862 h 1574006"/>
                  <a:gd name="connsiteX2" fmla="*/ 247650 w 573881"/>
                  <a:gd name="connsiteY2" fmla="*/ 1423987 h 1574006"/>
                  <a:gd name="connsiteX3" fmla="*/ 257175 w 573881"/>
                  <a:gd name="connsiteY3" fmla="*/ 1574006 h 1574006"/>
                  <a:gd name="connsiteX4" fmla="*/ 464344 w 573881"/>
                  <a:gd name="connsiteY4" fmla="*/ 1550193 h 1574006"/>
                  <a:gd name="connsiteX5" fmla="*/ 473869 w 573881"/>
                  <a:gd name="connsiteY5" fmla="*/ 1359693 h 1574006"/>
                  <a:gd name="connsiteX6" fmla="*/ 481013 w 573881"/>
                  <a:gd name="connsiteY6" fmla="*/ 1212056 h 1574006"/>
                  <a:gd name="connsiteX7" fmla="*/ 485775 w 573881"/>
                  <a:gd name="connsiteY7" fmla="*/ 1104900 h 1574006"/>
                  <a:gd name="connsiteX8" fmla="*/ 488156 w 573881"/>
                  <a:gd name="connsiteY8" fmla="*/ 1007268 h 1574006"/>
                  <a:gd name="connsiteX9" fmla="*/ 490538 w 573881"/>
                  <a:gd name="connsiteY9" fmla="*/ 912018 h 1574006"/>
                  <a:gd name="connsiteX10" fmla="*/ 495300 w 573881"/>
                  <a:gd name="connsiteY10" fmla="*/ 809625 h 1574006"/>
                  <a:gd name="connsiteX11" fmla="*/ 490538 w 573881"/>
                  <a:gd name="connsiteY11" fmla="*/ 650081 h 1574006"/>
                  <a:gd name="connsiteX12" fmla="*/ 521494 w 573881"/>
                  <a:gd name="connsiteY12" fmla="*/ 454818 h 1574006"/>
                  <a:gd name="connsiteX13" fmla="*/ 542925 w 573881"/>
                  <a:gd name="connsiteY13" fmla="*/ 326231 h 1574006"/>
                  <a:gd name="connsiteX14" fmla="*/ 561975 w 573881"/>
                  <a:gd name="connsiteY14" fmla="*/ 242887 h 1574006"/>
                  <a:gd name="connsiteX15" fmla="*/ 566738 w 573881"/>
                  <a:gd name="connsiteY15" fmla="*/ 235743 h 1574006"/>
                  <a:gd name="connsiteX16" fmla="*/ 571500 w 573881"/>
                  <a:gd name="connsiteY16" fmla="*/ 223837 h 1574006"/>
                  <a:gd name="connsiteX17" fmla="*/ 573881 w 573881"/>
                  <a:gd name="connsiteY17" fmla="*/ 207168 h 1574006"/>
                  <a:gd name="connsiteX18" fmla="*/ 571500 w 573881"/>
                  <a:gd name="connsiteY18" fmla="*/ 192881 h 1574006"/>
                  <a:gd name="connsiteX19" fmla="*/ 561975 w 573881"/>
                  <a:gd name="connsiteY19" fmla="*/ 171450 h 1574006"/>
                  <a:gd name="connsiteX20" fmla="*/ 538163 w 573881"/>
                  <a:gd name="connsiteY20" fmla="*/ 150018 h 1574006"/>
                  <a:gd name="connsiteX21" fmla="*/ 502444 w 573881"/>
                  <a:gd name="connsiteY21" fmla="*/ 126206 h 1574006"/>
                  <a:gd name="connsiteX22" fmla="*/ 452438 w 573881"/>
                  <a:gd name="connsiteY22" fmla="*/ 102393 h 1574006"/>
                  <a:gd name="connsiteX23" fmla="*/ 378619 w 573881"/>
                  <a:gd name="connsiteY23" fmla="*/ 71437 h 1574006"/>
                  <a:gd name="connsiteX24" fmla="*/ 307181 w 573881"/>
                  <a:gd name="connsiteY24" fmla="*/ 47625 h 1574006"/>
                  <a:gd name="connsiteX25" fmla="*/ 233363 w 573881"/>
                  <a:gd name="connsiteY25" fmla="*/ 26193 h 1574006"/>
                  <a:gd name="connsiteX26" fmla="*/ 152400 w 573881"/>
                  <a:gd name="connsiteY26" fmla="*/ 7143 h 1574006"/>
                  <a:gd name="connsiteX27" fmla="*/ 78581 w 573881"/>
                  <a:gd name="connsiteY27" fmla="*/ 0 h 1574006"/>
                  <a:gd name="connsiteX28" fmla="*/ 40481 w 573881"/>
                  <a:gd name="connsiteY28" fmla="*/ 0 h 1574006"/>
                  <a:gd name="connsiteX29" fmla="*/ 16669 w 573881"/>
                  <a:gd name="connsiteY29" fmla="*/ 0 h 1574006"/>
                  <a:gd name="connsiteX30" fmla="*/ 4763 w 573881"/>
                  <a:gd name="connsiteY30" fmla="*/ 4762 h 1574006"/>
                  <a:gd name="connsiteX31" fmla="*/ 0 w 573881"/>
                  <a:gd name="connsiteY31" fmla="*/ 11906 h 1574006"/>
                  <a:gd name="connsiteX32" fmla="*/ 0 w 573881"/>
                  <a:gd name="connsiteY32" fmla="*/ 23812 h 1574006"/>
                  <a:gd name="connsiteX33" fmla="*/ 7144 w 573881"/>
                  <a:gd name="connsiteY33" fmla="*/ 42862 h 1574006"/>
                  <a:gd name="connsiteX34" fmla="*/ 23813 w 573881"/>
                  <a:gd name="connsiteY34" fmla="*/ 61912 h 1574006"/>
                  <a:gd name="connsiteX35" fmla="*/ 45244 w 573881"/>
                  <a:gd name="connsiteY35" fmla="*/ 76200 h 1574006"/>
                  <a:gd name="connsiteX36" fmla="*/ 78581 w 573881"/>
                  <a:gd name="connsiteY36" fmla="*/ 95250 h 1574006"/>
                  <a:gd name="connsiteX37" fmla="*/ 109538 w 573881"/>
                  <a:gd name="connsiteY37" fmla="*/ 116681 h 1574006"/>
                  <a:gd name="connsiteX38" fmla="*/ 142875 w 573881"/>
                  <a:gd name="connsiteY38" fmla="*/ 142875 h 1574006"/>
                  <a:gd name="connsiteX39" fmla="*/ 169069 w 573881"/>
                  <a:gd name="connsiteY39" fmla="*/ 166687 h 1574006"/>
                  <a:gd name="connsiteX40" fmla="*/ 192881 w 573881"/>
                  <a:gd name="connsiteY40" fmla="*/ 195262 h 1574006"/>
                  <a:gd name="connsiteX41" fmla="*/ 202406 w 573881"/>
                  <a:gd name="connsiteY41" fmla="*/ 216693 h 1574006"/>
                  <a:gd name="connsiteX42" fmla="*/ 209550 w 573881"/>
                  <a:gd name="connsiteY42" fmla="*/ 252412 h 1574006"/>
                  <a:gd name="connsiteX43" fmla="*/ 216694 w 573881"/>
                  <a:gd name="connsiteY43" fmla="*/ 314325 h 1574006"/>
                  <a:gd name="connsiteX44" fmla="*/ 223838 w 573881"/>
                  <a:gd name="connsiteY44" fmla="*/ 397668 h 1574006"/>
                  <a:gd name="connsiteX45" fmla="*/ 226219 w 573881"/>
                  <a:gd name="connsiteY45" fmla="*/ 519112 h 1574006"/>
                  <a:gd name="connsiteX46" fmla="*/ 226219 w 573881"/>
                  <a:gd name="connsiteY46" fmla="*/ 692943 h 1574006"/>
                  <a:gd name="connsiteX47" fmla="*/ 226219 w 573881"/>
                  <a:gd name="connsiteY47" fmla="*/ 835818 h 1574006"/>
                  <a:gd name="connsiteX48" fmla="*/ 230981 w 573881"/>
                  <a:gd name="connsiteY48" fmla="*/ 942975 h 157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73881" h="1574006">
                    <a:moveTo>
                      <a:pt x="230981" y="942975"/>
                    </a:moveTo>
                    <a:lnTo>
                      <a:pt x="240506" y="1185862"/>
                    </a:lnTo>
                    <a:lnTo>
                      <a:pt x="247650" y="1423987"/>
                    </a:lnTo>
                    <a:lnTo>
                      <a:pt x="257175" y="1574006"/>
                    </a:lnTo>
                    <a:lnTo>
                      <a:pt x="464344" y="1550193"/>
                    </a:lnTo>
                    <a:lnTo>
                      <a:pt x="473869" y="1359693"/>
                    </a:lnTo>
                    <a:lnTo>
                      <a:pt x="481013" y="1212056"/>
                    </a:lnTo>
                    <a:lnTo>
                      <a:pt x="485775" y="1104900"/>
                    </a:lnTo>
                    <a:cubicBezTo>
                      <a:pt x="486569" y="1072356"/>
                      <a:pt x="487362" y="1039812"/>
                      <a:pt x="488156" y="1007268"/>
                    </a:cubicBezTo>
                    <a:lnTo>
                      <a:pt x="490538" y="912018"/>
                    </a:lnTo>
                    <a:lnTo>
                      <a:pt x="495300" y="809625"/>
                    </a:lnTo>
                    <a:lnTo>
                      <a:pt x="490538" y="650081"/>
                    </a:lnTo>
                    <a:lnTo>
                      <a:pt x="521494" y="454818"/>
                    </a:lnTo>
                    <a:lnTo>
                      <a:pt x="542925" y="326231"/>
                    </a:lnTo>
                    <a:lnTo>
                      <a:pt x="561975" y="242887"/>
                    </a:lnTo>
                    <a:lnTo>
                      <a:pt x="566738" y="235743"/>
                    </a:lnTo>
                    <a:lnTo>
                      <a:pt x="571500" y="223837"/>
                    </a:lnTo>
                    <a:lnTo>
                      <a:pt x="573881" y="207168"/>
                    </a:lnTo>
                    <a:lnTo>
                      <a:pt x="571500" y="192881"/>
                    </a:lnTo>
                    <a:lnTo>
                      <a:pt x="561975" y="171450"/>
                    </a:lnTo>
                    <a:lnTo>
                      <a:pt x="538163" y="150018"/>
                    </a:lnTo>
                    <a:lnTo>
                      <a:pt x="502444" y="126206"/>
                    </a:lnTo>
                    <a:lnTo>
                      <a:pt x="452438" y="102393"/>
                    </a:lnTo>
                    <a:lnTo>
                      <a:pt x="378619" y="71437"/>
                    </a:lnTo>
                    <a:lnTo>
                      <a:pt x="307181" y="47625"/>
                    </a:lnTo>
                    <a:lnTo>
                      <a:pt x="233363" y="26193"/>
                    </a:lnTo>
                    <a:lnTo>
                      <a:pt x="152400" y="7143"/>
                    </a:lnTo>
                    <a:lnTo>
                      <a:pt x="78581" y="0"/>
                    </a:lnTo>
                    <a:lnTo>
                      <a:pt x="40481" y="0"/>
                    </a:lnTo>
                    <a:lnTo>
                      <a:pt x="16669" y="0"/>
                    </a:lnTo>
                    <a:lnTo>
                      <a:pt x="4763" y="4762"/>
                    </a:lnTo>
                    <a:lnTo>
                      <a:pt x="0" y="11906"/>
                    </a:lnTo>
                    <a:lnTo>
                      <a:pt x="0" y="23812"/>
                    </a:lnTo>
                    <a:lnTo>
                      <a:pt x="7144" y="42862"/>
                    </a:lnTo>
                    <a:lnTo>
                      <a:pt x="23813" y="61912"/>
                    </a:lnTo>
                    <a:lnTo>
                      <a:pt x="45244" y="76200"/>
                    </a:lnTo>
                    <a:lnTo>
                      <a:pt x="78581" y="95250"/>
                    </a:lnTo>
                    <a:lnTo>
                      <a:pt x="109538" y="116681"/>
                    </a:lnTo>
                    <a:lnTo>
                      <a:pt x="142875" y="142875"/>
                    </a:lnTo>
                    <a:lnTo>
                      <a:pt x="169069" y="166687"/>
                    </a:lnTo>
                    <a:lnTo>
                      <a:pt x="192881" y="195262"/>
                    </a:lnTo>
                    <a:lnTo>
                      <a:pt x="202406" y="216693"/>
                    </a:lnTo>
                    <a:lnTo>
                      <a:pt x="209550" y="252412"/>
                    </a:lnTo>
                    <a:lnTo>
                      <a:pt x="216694" y="314325"/>
                    </a:lnTo>
                    <a:lnTo>
                      <a:pt x="223838" y="397668"/>
                    </a:lnTo>
                    <a:cubicBezTo>
                      <a:pt x="224632" y="438149"/>
                      <a:pt x="225425" y="478631"/>
                      <a:pt x="226219" y="519112"/>
                    </a:cubicBezTo>
                    <a:lnTo>
                      <a:pt x="226219" y="692943"/>
                    </a:lnTo>
                    <a:lnTo>
                      <a:pt x="226219" y="835818"/>
                    </a:lnTo>
                    <a:lnTo>
                      <a:pt x="230981" y="942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3" name="フリーフォーム 19">
                <a:extLst>
                  <a:ext uri="{FF2B5EF4-FFF2-40B4-BE49-F238E27FC236}">
                    <a16:creationId xmlns:a16="http://schemas.microsoft.com/office/drawing/2014/main" id="{235C8EB7-17E6-4F9F-AB62-A521A157C252}"/>
                  </a:ext>
                </a:extLst>
              </p:cNvPr>
              <p:cNvSpPr/>
              <p:nvPr/>
            </p:nvSpPr>
            <p:spPr>
              <a:xfrm>
                <a:off x="4789488" y="2954338"/>
                <a:ext cx="2038350" cy="427037"/>
              </a:xfrm>
              <a:custGeom>
                <a:avLst/>
                <a:gdLst>
                  <a:gd name="connsiteX0" fmla="*/ 1454944 w 2038350"/>
                  <a:gd name="connsiteY0" fmla="*/ 250032 h 426244"/>
                  <a:gd name="connsiteX1" fmla="*/ 1331119 w 2038350"/>
                  <a:gd name="connsiteY1" fmla="*/ 252413 h 426244"/>
                  <a:gd name="connsiteX2" fmla="*/ 1238250 w 2038350"/>
                  <a:gd name="connsiteY2" fmla="*/ 257175 h 426244"/>
                  <a:gd name="connsiteX3" fmla="*/ 1164431 w 2038350"/>
                  <a:gd name="connsiteY3" fmla="*/ 261938 h 426244"/>
                  <a:gd name="connsiteX4" fmla="*/ 1076325 w 2038350"/>
                  <a:gd name="connsiteY4" fmla="*/ 269082 h 426244"/>
                  <a:gd name="connsiteX5" fmla="*/ 1012031 w 2038350"/>
                  <a:gd name="connsiteY5" fmla="*/ 276225 h 426244"/>
                  <a:gd name="connsiteX6" fmla="*/ 954881 w 2038350"/>
                  <a:gd name="connsiteY6" fmla="*/ 283369 h 426244"/>
                  <a:gd name="connsiteX7" fmla="*/ 878681 w 2038350"/>
                  <a:gd name="connsiteY7" fmla="*/ 297657 h 426244"/>
                  <a:gd name="connsiteX8" fmla="*/ 792956 w 2038350"/>
                  <a:gd name="connsiteY8" fmla="*/ 314325 h 426244"/>
                  <a:gd name="connsiteX9" fmla="*/ 671512 w 2038350"/>
                  <a:gd name="connsiteY9" fmla="*/ 340519 h 426244"/>
                  <a:gd name="connsiteX10" fmla="*/ 585787 w 2038350"/>
                  <a:gd name="connsiteY10" fmla="*/ 359569 h 426244"/>
                  <a:gd name="connsiteX11" fmla="*/ 500062 w 2038350"/>
                  <a:gd name="connsiteY11" fmla="*/ 383382 h 426244"/>
                  <a:gd name="connsiteX12" fmla="*/ 416719 w 2038350"/>
                  <a:gd name="connsiteY12" fmla="*/ 409575 h 426244"/>
                  <a:gd name="connsiteX13" fmla="*/ 376237 w 2038350"/>
                  <a:gd name="connsiteY13" fmla="*/ 426244 h 426244"/>
                  <a:gd name="connsiteX14" fmla="*/ 354806 w 2038350"/>
                  <a:gd name="connsiteY14" fmla="*/ 426244 h 426244"/>
                  <a:gd name="connsiteX15" fmla="*/ 328612 w 2038350"/>
                  <a:gd name="connsiteY15" fmla="*/ 421482 h 426244"/>
                  <a:gd name="connsiteX16" fmla="*/ 300037 w 2038350"/>
                  <a:gd name="connsiteY16" fmla="*/ 414338 h 426244"/>
                  <a:gd name="connsiteX17" fmla="*/ 266700 w 2038350"/>
                  <a:gd name="connsiteY17" fmla="*/ 397669 h 426244"/>
                  <a:gd name="connsiteX18" fmla="*/ 230981 w 2038350"/>
                  <a:gd name="connsiteY18" fmla="*/ 378619 h 426244"/>
                  <a:gd name="connsiteX19" fmla="*/ 197644 w 2038350"/>
                  <a:gd name="connsiteY19" fmla="*/ 354807 h 426244"/>
                  <a:gd name="connsiteX20" fmla="*/ 159544 w 2038350"/>
                  <a:gd name="connsiteY20" fmla="*/ 319088 h 426244"/>
                  <a:gd name="connsiteX21" fmla="*/ 130969 w 2038350"/>
                  <a:gd name="connsiteY21" fmla="*/ 290513 h 426244"/>
                  <a:gd name="connsiteX22" fmla="*/ 90487 w 2038350"/>
                  <a:gd name="connsiteY22" fmla="*/ 245269 h 426244"/>
                  <a:gd name="connsiteX23" fmla="*/ 52387 w 2038350"/>
                  <a:gd name="connsiteY23" fmla="*/ 195263 h 426244"/>
                  <a:gd name="connsiteX24" fmla="*/ 4762 w 2038350"/>
                  <a:gd name="connsiteY24" fmla="*/ 126207 h 426244"/>
                  <a:gd name="connsiteX25" fmla="*/ 0 w 2038350"/>
                  <a:gd name="connsiteY25" fmla="*/ 111919 h 426244"/>
                  <a:gd name="connsiteX26" fmla="*/ 4762 w 2038350"/>
                  <a:gd name="connsiteY26" fmla="*/ 100013 h 426244"/>
                  <a:gd name="connsiteX27" fmla="*/ 16669 w 2038350"/>
                  <a:gd name="connsiteY27" fmla="*/ 92869 h 426244"/>
                  <a:gd name="connsiteX28" fmla="*/ 33337 w 2038350"/>
                  <a:gd name="connsiteY28" fmla="*/ 90488 h 426244"/>
                  <a:gd name="connsiteX29" fmla="*/ 54769 w 2038350"/>
                  <a:gd name="connsiteY29" fmla="*/ 97632 h 426244"/>
                  <a:gd name="connsiteX30" fmla="*/ 100012 w 2038350"/>
                  <a:gd name="connsiteY30" fmla="*/ 119063 h 426244"/>
                  <a:gd name="connsiteX31" fmla="*/ 138112 w 2038350"/>
                  <a:gd name="connsiteY31" fmla="*/ 135732 h 426244"/>
                  <a:gd name="connsiteX32" fmla="*/ 188119 w 2038350"/>
                  <a:gd name="connsiteY32" fmla="*/ 152400 h 426244"/>
                  <a:gd name="connsiteX33" fmla="*/ 238125 w 2038350"/>
                  <a:gd name="connsiteY33" fmla="*/ 164307 h 426244"/>
                  <a:gd name="connsiteX34" fmla="*/ 292894 w 2038350"/>
                  <a:gd name="connsiteY34" fmla="*/ 173832 h 426244"/>
                  <a:gd name="connsiteX35" fmla="*/ 359569 w 2038350"/>
                  <a:gd name="connsiteY35" fmla="*/ 180975 h 426244"/>
                  <a:gd name="connsiteX36" fmla="*/ 390525 w 2038350"/>
                  <a:gd name="connsiteY36" fmla="*/ 180975 h 426244"/>
                  <a:gd name="connsiteX37" fmla="*/ 504825 w 2038350"/>
                  <a:gd name="connsiteY37" fmla="*/ 164307 h 426244"/>
                  <a:gd name="connsiteX38" fmla="*/ 721519 w 2038350"/>
                  <a:gd name="connsiteY38" fmla="*/ 135732 h 426244"/>
                  <a:gd name="connsiteX39" fmla="*/ 909637 w 2038350"/>
                  <a:gd name="connsiteY39" fmla="*/ 111919 h 426244"/>
                  <a:gd name="connsiteX40" fmla="*/ 1097756 w 2038350"/>
                  <a:gd name="connsiteY40" fmla="*/ 90488 h 426244"/>
                  <a:gd name="connsiteX41" fmla="*/ 1202531 w 2038350"/>
                  <a:gd name="connsiteY41" fmla="*/ 83344 h 426244"/>
                  <a:gd name="connsiteX42" fmla="*/ 1295400 w 2038350"/>
                  <a:gd name="connsiteY42" fmla="*/ 73819 h 426244"/>
                  <a:gd name="connsiteX43" fmla="*/ 1371600 w 2038350"/>
                  <a:gd name="connsiteY43" fmla="*/ 64294 h 426244"/>
                  <a:gd name="connsiteX44" fmla="*/ 1421606 w 2038350"/>
                  <a:gd name="connsiteY44" fmla="*/ 54769 h 426244"/>
                  <a:gd name="connsiteX45" fmla="*/ 1471612 w 2038350"/>
                  <a:gd name="connsiteY45" fmla="*/ 42863 h 426244"/>
                  <a:gd name="connsiteX46" fmla="*/ 1521619 w 2038350"/>
                  <a:gd name="connsiteY46" fmla="*/ 28575 h 426244"/>
                  <a:gd name="connsiteX47" fmla="*/ 1564481 w 2038350"/>
                  <a:gd name="connsiteY47" fmla="*/ 9525 h 426244"/>
                  <a:gd name="connsiteX48" fmla="*/ 1578769 w 2038350"/>
                  <a:gd name="connsiteY48" fmla="*/ 2382 h 426244"/>
                  <a:gd name="connsiteX49" fmla="*/ 1621631 w 2038350"/>
                  <a:gd name="connsiteY49" fmla="*/ 0 h 426244"/>
                  <a:gd name="connsiteX50" fmla="*/ 1681162 w 2038350"/>
                  <a:gd name="connsiteY50" fmla="*/ 4763 h 426244"/>
                  <a:gd name="connsiteX51" fmla="*/ 1764506 w 2038350"/>
                  <a:gd name="connsiteY51" fmla="*/ 16669 h 426244"/>
                  <a:gd name="connsiteX52" fmla="*/ 1833562 w 2038350"/>
                  <a:gd name="connsiteY52" fmla="*/ 33338 h 426244"/>
                  <a:gd name="connsiteX53" fmla="*/ 1909762 w 2038350"/>
                  <a:gd name="connsiteY53" fmla="*/ 59532 h 426244"/>
                  <a:gd name="connsiteX54" fmla="*/ 1981200 w 2038350"/>
                  <a:gd name="connsiteY54" fmla="*/ 95250 h 426244"/>
                  <a:gd name="connsiteX55" fmla="*/ 2007394 w 2038350"/>
                  <a:gd name="connsiteY55" fmla="*/ 114300 h 426244"/>
                  <a:gd name="connsiteX56" fmla="*/ 2021681 w 2038350"/>
                  <a:gd name="connsiteY56" fmla="*/ 133350 h 426244"/>
                  <a:gd name="connsiteX57" fmla="*/ 2033587 w 2038350"/>
                  <a:gd name="connsiteY57" fmla="*/ 157163 h 426244"/>
                  <a:gd name="connsiteX58" fmla="*/ 2038350 w 2038350"/>
                  <a:gd name="connsiteY58" fmla="*/ 178594 h 426244"/>
                  <a:gd name="connsiteX59" fmla="*/ 2038350 w 2038350"/>
                  <a:gd name="connsiteY59" fmla="*/ 195263 h 426244"/>
                  <a:gd name="connsiteX60" fmla="*/ 2031206 w 2038350"/>
                  <a:gd name="connsiteY60" fmla="*/ 214313 h 426244"/>
                  <a:gd name="connsiteX61" fmla="*/ 2016919 w 2038350"/>
                  <a:gd name="connsiteY61" fmla="*/ 228600 h 426244"/>
                  <a:gd name="connsiteX62" fmla="*/ 2000250 w 2038350"/>
                  <a:gd name="connsiteY62" fmla="*/ 240507 h 426244"/>
                  <a:gd name="connsiteX63" fmla="*/ 1957387 w 2038350"/>
                  <a:gd name="connsiteY63" fmla="*/ 247650 h 426244"/>
                  <a:gd name="connsiteX64" fmla="*/ 1890712 w 2038350"/>
                  <a:gd name="connsiteY64" fmla="*/ 247650 h 426244"/>
                  <a:gd name="connsiteX65" fmla="*/ 1747837 w 2038350"/>
                  <a:gd name="connsiteY65" fmla="*/ 247650 h 426244"/>
                  <a:gd name="connsiteX66" fmla="*/ 1569244 w 2038350"/>
                  <a:gd name="connsiteY66" fmla="*/ 247650 h 426244"/>
                  <a:gd name="connsiteX67" fmla="*/ 1454944 w 2038350"/>
                  <a:gd name="connsiteY67" fmla="*/ 250032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038350" h="426244">
                    <a:moveTo>
                      <a:pt x="1454944" y="250032"/>
                    </a:moveTo>
                    <a:lnTo>
                      <a:pt x="1331119" y="252413"/>
                    </a:lnTo>
                    <a:lnTo>
                      <a:pt x="1238250" y="257175"/>
                    </a:lnTo>
                    <a:lnTo>
                      <a:pt x="1164431" y="261938"/>
                    </a:lnTo>
                    <a:lnTo>
                      <a:pt x="1076325" y="269082"/>
                    </a:lnTo>
                    <a:lnTo>
                      <a:pt x="1012031" y="276225"/>
                    </a:lnTo>
                    <a:lnTo>
                      <a:pt x="954881" y="283369"/>
                    </a:lnTo>
                    <a:lnTo>
                      <a:pt x="878681" y="297657"/>
                    </a:lnTo>
                    <a:lnTo>
                      <a:pt x="792956" y="314325"/>
                    </a:lnTo>
                    <a:lnTo>
                      <a:pt x="671512" y="340519"/>
                    </a:lnTo>
                    <a:lnTo>
                      <a:pt x="585787" y="359569"/>
                    </a:lnTo>
                    <a:lnTo>
                      <a:pt x="500062" y="383382"/>
                    </a:lnTo>
                    <a:lnTo>
                      <a:pt x="416719" y="409575"/>
                    </a:lnTo>
                    <a:lnTo>
                      <a:pt x="376237" y="426244"/>
                    </a:lnTo>
                    <a:lnTo>
                      <a:pt x="354806" y="426244"/>
                    </a:lnTo>
                    <a:lnTo>
                      <a:pt x="328612" y="421482"/>
                    </a:lnTo>
                    <a:lnTo>
                      <a:pt x="300037" y="414338"/>
                    </a:lnTo>
                    <a:lnTo>
                      <a:pt x="266700" y="397669"/>
                    </a:lnTo>
                    <a:lnTo>
                      <a:pt x="230981" y="378619"/>
                    </a:lnTo>
                    <a:lnTo>
                      <a:pt x="197644" y="354807"/>
                    </a:lnTo>
                    <a:lnTo>
                      <a:pt x="159544" y="319088"/>
                    </a:lnTo>
                    <a:lnTo>
                      <a:pt x="130969" y="290513"/>
                    </a:lnTo>
                    <a:lnTo>
                      <a:pt x="90487" y="245269"/>
                    </a:lnTo>
                    <a:lnTo>
                      <a:pt x="52387" y="195263"/>
                    </a:lnTo>
                    <a:lnTo>
                      <a:pt x="4762" y="126207"/>
                    </a:lnTo>
                    <a:lnTo>
                      <a:pt x="0" y="111919"/>
                    </a:lnTo>
                    <a:lnTo>
                      <a:pt x="4762" y="100013"/>
                    </a:lnTo>
                    <a:lnTo>
                      <a:pt x="16669" y="92869"/>
                    </a:lnTo>
                    <a:lnTo>
                      <a:pt x="33337" y="90488"/>
                    </a:lnTo>
                    <a:lnTo>
                      <a:pt x="54769" y="97632"/>
                    </a:lnTo>
                    <a:lnTo>
                      <a:pt x="100012" y="119063"/>
                    </a:lnTo>
                    <a:lnTo>
                      <a:pt x="138112" y="135732"/>
                    </a:lnTo>
                    <a:lnTo>
                      <a:pt x="188119" y="152400"/>
                    </a:lnTo>
                    <a:lnTo>
                      <a:pt x="238125" y="164307"/>
                    </a:lnTo>
                    <a:lnTo>
                      <a:pt x="292894" y="173832"/>
                    </a:lnTo>
                    <a:lnTo>
                      <a:pt x="359569" y="180975"/>
                    </a:lnTo>
                    <a:lnTo>
                      <a:pt x="390525" y="180975"/>
                    </a:lnTo>
                    <a:lnTo>
                      <a:pt x="504825" y="164307"/>
                    </a:lnTo>
                    <a:lnTo>
                      <a:pt x="721519" y="135732"/>
                    </a:lnTo>
                    <a:lnTo>
                      <a:pt x="909637" y="111919"/>
                    </a:lnTo>
                    <a:lnTo>
                      <a:pt x="1097756" y="90488"/>
                    </a:lnTo>
                    <a:lnTo>
                      <a:pt x="1202531" y="83344"/>
                    </a:lnTo>
                    <a:lnTo>
                      <a:pt x="1295400" y="73819"/>
                    </a:lnTo>
                    <a:lnTo>
                      <a:pt x="1371600" y="64294"/>
                    </a:lnTo>
                    <a:lnTo>
                      <a:pt x="1421606" y="54769"/>
                    </a:lnTo>
                    <a:lnTo>
                      <a:pt x="1471612" y="42863"/>
                    </a:lnTo>
                    <a:lnTo>
                      <a:pt x="1521619" y="28575"/>
                    </a:lnTo>
                    <a:lnTo>
                      <a:pt x="1564481" y="9525"/>
                    </a:lnTo>
                    <a:lnTo>
                      <a:pt x="1578769" y="2382"/>
                    </a:lnTo>
                    <a:lnTo>
                      <a:pt x="1621631" y="0"/>
                    </a:lnTo>
                    <a:lnTo>
                      <a:pt x="1681162" y="4763"/>
                    </a:lnTo>
                    <a:lnTo>
                      <a:pt x="1764506" y="16669"/>
                    </a:lnTo>
                    <a:lnTo>
                      <a:pt x="1833562" y="33338"/>
                    </a:lnTo>
                    <a:lnTo>
                      <a:pt x="1909762" y="59532"/>
                    </a:lnTo>
                    <a:lnTo>
                      <a:pt x="1981200" y="95250"/>
                    </a:lnTo>
                    <a:lnTo>
                      <a:pt x="2007394" y="114300"/>
                    </a:lnTo>
                    <a:lnTo>
                      <a:pt x="2021681" y="133350"/>
                    </a:lnTo>
                    <a:lnTo>
                      <a:pt x="2033587" y="157163"/>
                    </a:lnTo>
                    <a:lnTo>
                      <a:pt x="2038350" y="178594"/>
                    </a:lnTo>
                    <a:lnTo>
                      <a:pt x="2038350" y="195263"/>
                    </a:lnTo>
                    <a:lnTo>
                      <a:pt x="2031206" y="214313"/>
                    </a:lnTo>
                    <a:lnTo>
                      <a:pt x="2016919" y="228600"/>
                    </a:lnTo>
                    <a:lnTo>
                      <a:pt x="2000250" y="240507"/>
                    </a:lnTo>
                    <a:lnTo>
                      <a:pt x="1957387" y="247650"/>
                    </a:lnTo>
                    <a:lnTo>
                      <a:pt x="1890712" y="247650"/>
                    </a:lnTo>
                    <a:lnTo>
                      <a:pt x="1747837" y="247650"/>
                    </a:lnTo>
                    <a:lnTo>
                      <a:pt x="1569244" y="247650"/>
                    </a:lnTo>
                    <a:lnTo>
                      <a:pt x="1454944" y="2500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4" name="フリーフォーム 21">
                <a:extLst>
                  <a:ext uri="{FF2B5EF4-FFF2-40B4-BE49-F238E27FC236}">
                    <a16:creationId xmlns:a16="http://schemas.microsoft.com/office/drawing/2014/main" id="{C2937FDD-60EE-4880-A4EF-9889F4FCE71D}"/>
                  </a:ext>
                </a:extLst>
              </p:cNvPr>
              <p:cNvSpPr/>
              <p:nvPr/>
            </p:nvSpPr>
            <p:spPr>
              <a:xfrm>
                <a:off x="4529138" y="3348038"/>
                <a:ext cx="482600" cy="762000"/>
              </a:xfrm>
              <a:custGeom>
                <a:avLst/>
                <a:gdLst>
                  <a:gd name="connsiteX0" fmla="*/ 145256 w 483393"/>
                  <a:gd name="connsiteY0" fmla="*/ 454818 h 762000"/>
                  <a:gd name="connsiteX1" fmla="*/ 142875 w 483393"/>
                  <a:gd name="connsiteY1" fmla="*/ 321468 h 762000"/>
                  <a:gd name="connsiteX2" fmla="*/ 140493 w 483393"/>
                  <a:gd name="connsiteY2" fmla="*/ 285750 h 762000"/>
                  <a:gd name="connsiteX3" fmla="*/ 138112 w 483393"/>
                  <a:gd name="connsiteY3" fmla="*/ 257175 h 762000"/>
                  <a:gd name="connsiteX4" fmla="*/ 133350 w 483393"/>
                  <a:gd name="connsiteY4" fmla="*/ 221456 h 762000"/>
                  <a:gd name="connsiteX5" fmla="*/ 126206 w 483393"/>
                  <a:gd name="connsiteY5" fmla="*/ 195262 h 762000"/>
                  <a:gd name="connsiteX6" fmla="*/ 104775 w 483393"/>
                  <a:gd name="connsiteY6" fmla="*/ 161925 h 762000"/>
                  <a:gd name="connsiteX7" fmla="*/ 80962 w 483393"/>
                  <a:gd name="connsiteY7" fmla="*/ 126206 h 762000"/>
                  <a:gd name="connsiteX8" fmla="*/ 59531 w 483393"/>
                  <a:gd name="connsiteY8" fmla="*/ 97631 h 762000"/>
                  <a:gd name="connsiteX9" fmla="*/ 35718 w 483393"/>
                  <a:gd name="connsiteY9" fmla="*/ 73818 h 762000"/>
                  <a:gd name="connsiteX10" fmla="*/ 21431 w 483393"/>
                  <a:gd name="connsiteY10" fmla="*/ 61912 h 762000"/>
                  <a:gd name="connsiteX11" fmla="*/ 9525 w 483393"/>
                  <a:gd name="connsiteY11" fmla="*/ 50006 h 762000"/>
                  <a:gd name="connsiteX12" fmla="*/ 0 w 483393"/>
                  <a:gd name="connsiteY12" fmla="*/ 26193 h 762000"/>
                  <a:gd name="connsiteX13" fmla="*/ 0 w 483393"/>
                  <a:gd name="connsiteY13" fmla="*/ 7143 h 762000"/>
                  <a:gd name="connsiteX14" fmla="*/ 2381 w 483393"/>
                  <a:gd name="connsiteY14" fmla="*/ 2381 h 762000"/>
                  <a:gd name="connsiteX15" fmla="*/ 9525 w 483393"/>
                  <a:gd name="connsiteY15" fmla="*/ 0 h 762000"/>
                  <a:gd name="connsiteX16" fmla="*/ 30956 w 483393"/>
                  <a:gd name="connsiteY16" fmla="*/ 0 h 762000"/>
                  <a:gd name="connsiteX17" fmla="*/ 97631 w 483393"/>
                  <a:gd name="connsiteY17" fmla="*/ 28575 h 762000"/>
                  <a:gd name="connsiteX18" fmla="*/ 245268 w 483393"/>
                  <a:gd name="connsiteY18" fmla="*/ 92868 h 762000"/>
                  <a:gd name="connsiteX19" fmla="*/ 347662 w 483393"/>
                  <a:gd name="connsiteY19" fmla="*/ 145256 h 762000"/>
                  <a:gd name="connsiteX20" fmla="*/ 400050 w 483393"/>
                  <a:gd name="connsiteY20" fmla="*/ 180975 h 762000"/>
                  <a:gd name="connsiteX21" fmla="*/ 433387 w 483393"/>
                  <a:gd name="connsiteY21" fmla="*/ 204787 h 762000"/>
                  <a:gd name="connsiteX22" fmla="*/ 454818 w 483393"/>
                  <a:gd name="connsiteY22" fmla="*/ 226218 h 762000"/>
                  <a:gd name="connsiteX23" fmla="*/ 471487 w 483393"/>
                  <a:gd name="connsiteY23" fmla="*/ 252412 h 762000"/>
                  <a:gd name="connsiteX24" fmla="*/ 481012 w 483393"/>
                  <a:gd name="connsiteY24" fmla="*/ 278606 h 762000"/>
                  <a:gd name="connsiteX25" fmla="*/ 483393 w 483393"/>
                  <a:gd name="connsiteY25" fmla="*/ 300037 h 762000"/>
                  <a:gd name="connsiteX26" fmla="*/ 478631 w 483393"/>
                  <a:gd name="connsiteY26" fmla="*/ 316706 h 762000"/>
                  <a:gd name="connsiteX27" fmla="*/ 469106 w 483393"/>
                  <a:gd name="connsiteY27" fmla="*/ 330993 h 762000"/>
                  <a:gd name="connsiteX28" fmla="*/ 452437 w 483393"/>
                  <a:gd name="connsiteY28" fmla="*/ 345281 h 762000"/>
                  <a:gd name="connsiteX29" fmla="*/ 433387 w 483393"/>
                  <a:gd name="connsiteY29" fmla="*/ 357187 h 762000"/>
                  <a:gd name="connsiteX30" fmla="*/ 414337 w 483393"/>
                  <a:gd name="connsiteY30" fmla="*/ 366712 h 762000"/>
                  <a:gd name="connsiteX31" fmla="*/ 400050 w 483393"/>
                  <a:gd name="connsiteY31" fmla="*/ 383381 h 762000"/>
                  <a:gd name="connsiteX32" fmla="*/ 381000 w 483393"/>
                  <a:gd name="connsiteY32" fmla="*/ 431006 h 762000"/>
                  <a:gd name="connsiteX33" fmla="*/ 369093 w 483393"/>
                  <a:gd name="connsiteY33" fmla="*/ 466725 h 762000"/>
                  <a:gd name="connsiteX34" fmla="*/ 366712 w 483393"/>
                  <a:gd name="connsiteY34" fmla="*/ 516731 h 762000"/>
                  <a:gd name="connsiteX35" fmla="*/ 371475 w 483393"/>
                  <a:gd name="connsiteY35" fmla="*/ 735806 h 762000"/>
                  <a:gd name="connsiteX36" fmla="*/ 142875 w 483393"/>
                  <a:gd name="connsiteY36" fmla="*/ 762000 h 762000"/>
                  <a:gd name="connsiteX37" fmla="*/ 145256 w 483393"/>
                  <a:gd name="connsiteY37" fmla="*/ 45481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83393" h="762000">
                    <a:moveTo>
                      <a:pt x="145256" y="454818"/>
                    </a:moveTo>
                    <a:cubicBezTo>
                      <a:pt x="144462" y="410368"/>
                      <a:pt x="143669" y="365918"/>
                      <a:pt x="142875" y="321468"/>
                    </a:cubicBezTo>
                    <a:lnTo>
                      <a:pt x="140493" y="285750"/>
                    </a:lnTo>
                    <a:lnTo>
                      <a:pt x="138112" y="257175"/>
                    </a:lnTo>
                    <a:lnTo>
                      <a:pt x="133350" y="221456"/>
                    </a:lnTo>
                    <a:lnTo>
                      <a:pt x="126206" y="195262"/>
                    </a:lnTo>
                    <a:lnTo>
                      <a:pt x="104775" y="161925"/>
                    </a:lnTo>
                    <a:lnTo>
                      <a:pt x="80962" y="126206"/>
                    </a:lnTo>
                    <a:lnTo>
                      <a:pt x="59531" y="97631"/>
                    </a:lnTo>
                    <a:lnTo>
                      <a:pt x="35718" y="73818"/>
                    </a:lnTo>
                    <a:lnTo>
                      <a:pt x="21431" y="61912"/>
                    </a:lnTo>
                    <a:lnTo>
                      <a:pt x="9525" y="50006"/>
                    </a:lnTo>
                    <a:lnTo>
                      <a:pt x="0" y="26193"/>
                    </a:lnTo>
                    <a:lnTo>
                      <a:pt x="0" y="7143"/>
                    </a:lnTo>
                    <a:lnTo>
                      <a:pt x="2381" y="2381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97631" y="28575"/>
                    </a:lnTo>
                    <a:lnTo>
                      <a:pt x="245268" y="92868"/>
                    </a:lnTo>
                    <a:lnTo>
                      <a:pt x="347662" y="145256"/>
                    </a:lnTo>
                    <a:lnTo>
                      <a:pt x="400050" y="180975"/>
                    </a:lnTo>
                    <a:lnTo>
                      <a:pt x="433387" y="204787"/>
                    </a:lnTo>
                    <a:lnTo>
                      <a:pt x="454818" y="226218"/>
                    </a:lnTo>
                    <a:lnTo>
                      <a:pt x="471487" y="252412"/>
                    </a:lnTo>
                    <a:lnTo>
                      <a:pt x="481012" y="278606"/>
                    </a:lnTo>
                    <a:lnTo>
                      <a:pt x="483393" y="300037"/>
                    </a:lnTo>
                    <a:lnTo>
                      <a:pt x="478631" y="316706"/>
                    </a:lnTo>
                    <a:lnTo>
                      <a:pt x="469106" y="330993"/>
                    </a:lnTo>
                    <a:lnTo>
                      <a:pt x="452437" y="345281"/>
                    </a:lnTo>
                    <a:lnTo>
                      <a:pt x="433387" y="357187"/>
                    </a:lnTo>
                    <a:lnTo>
                      <a:pt x="414337" y="366712"/>
                    </a:lnTo>
                    <a:lnTo>
                      <a:pt x="400050" y="383381"/>
                    </a:lnTo>
                    <a:lnTo>
                      <a:pt x="381000" y="431006"/>
                    </a:lnTo>
                    <a:lnTo>
                      <a:pt x="369093" y="466725"/>
                    </a:lnTo>
                    <a:lnTo>
                      <a:pt x="366712" y="516731"/>
                    </a:lnTo>
                    <a:lnTo>
                      <a:pt x="371475" y="735806"/>
                    </a:lnTo>
                    <a:lnTo>
                      <a:pt x="142875" y="762000"/>
                    </a:lnTo>
                    <a:cubicBezTo>
                      <a:pt x="143669" y="672306"/>
                      <a:pt x="144462" y="582612"/>
                      <a:pt x="145256" y="454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5" name="フリーフォーム 22">
                <a:extLst>
                  <a:ext uri="{FF2B5EF4-FFF2-40B4-BE49-F238E27FC236}">
                    <a16:creationId xmlns:a16="http://schemas.microsoft.com/office/drawing/2014/main" id="{1A5DD508-E18D-455F-99B9-7EE711FF9754}"/>
                  </a:ext>
                </a:extLst>
              </p:cNvPr>
              <p:cNvSpPr/>
              <p:nvPr/>
            </p:nvSpPr>
            <p:spPr>
              <a:xfrm>
                <a:off x="2898775" y="3760788"/>
                <a:ext cx="4122738" cy="701675"/>
              </a:xfrm>
              <a:custGeom>
                <a:avLst/>
                <a:gdLst>
                  <a:gd name="connsiteX0" fmla="*/ 2856253 w 4123113"/>
                  <a:gd name="connsiteY0" fmla="*/ 142979 h 701594"/>
                  <a:gd name="connsiteX1" fmla="*/ 2603546 w 4123113"/>
                  <a:gd name="connsiteY1" fmla="*/ 172904 h 701594"/>
                  <a:gd name="connsiteX2" fmla="*/ 2347514 w 4123113"/>
                  <a:gd name="connsiteY2" fmla="*/ 202830 h 701594"/>
                  <a:gd name="connsiteX3" fmla="*/ 2121408 w 4123113"/>
                  <a:gd name="connsiteY3" fmla="*/ 229431 h 701594"/>
                  <a:gd name="connsiteX4" fmla="*/ 1978429 w 4123113"/>
                  <a:gd name="connsiteY4" fmla="*/ 246056 h 701594"/>
                  <a:gd name="connsiteX5" fmla="*/ 1778924 w 4123113"/>
                  <a:gd name="connsiteY5" fmla="*/ 289283 h 701594"/>
                  <a:gd name="connsiteX6" fmla="*/ 1463040 w 4123113"/>
                  <a:gd name="connsiteY6" fmla="*/ 329184 h 701594"/>
                  <a:gd name="connsiteX7" fmla="*/ 1197033 w 4123113"/>
                  <a:gd name="connsiteY7" fmla="*/ 362435 h 701594"/>
                  <a:gd name="connsiteX8" fmla="*/ 917725 w 4123113"/>
                  <a:gd name="connsiteY8" fmla="*/ 399011 h 701594"/>
                  <a:gd name="connsiteX9" fmla="*/ 661693 w 4123113"/>
                  <a:gd name="connsiteY9" fmla="*/ 432261 h 701594"/>
                  <a:gd name="connsiteX10" fmla="*/ 575241 w 4123113"/>
                  <a:gd name="connsiteY10" fmla="*/ 442237 h 701594"/>
                  <a:gd name="connsiteX11" fmla="*/ 485463 w 4123113"/>
                  <a:gd name="connsiteY11" fmla="*/ 445562 h 701594"/>
                  <a:gd name="connsiteX12" fmla="*/ 382386 w 4123113"/>
                  <a:gd name="connsiteY12" fmla="*/ 445562 h 701594"/>
                  <a:gd name="connsiteX13" fmla="*/ 325859 w 4123113"/>
                  <a:gd name="connsiteY13" fmla="*/ 438912 h 701594"/>
                  <a:gd name="connsiteX14" fmla="*/ 289283 w 4123113"/>
                  <a:gd name="connsiteY14" fmla="*/ 432261 h 701594"/>
                  <a:gd name="connsiteX15" fmla="*/ 222781 w 4123113"/>
                  <a:gd name="connsiteY15" fmla="*/ 408986 h 701594"/>
                  <a:gd name="connsiteX16" fmla="*/ 169580 w 4123113"/>
                  <a:gd name="connsiteY16" fmla="*/ 382385 h 701594"/>
                  <a:gd name="connsiteX17" fmla="*/ 106403 w 4123113"/>
                  <a:gd name="connsiteY17" fmla="*/ 345809 h 701594"/>
                  <a:gd name="connsiteX18" fmla="*/ 63177 w 4123113"/>
                  <a:gd name="connsiteY18" fmla="*/ 315883 h 701594"/>
                  <a:gd name="connsiteX19" fmla="*/ 26601 w 4123113"/>
                  <a:gd name="connsiteY19" fmla="*/ 295933 h 701594"/>
                  <a:gd name="connsiteX20" fmla="*/ 13300 w 4123113"/>
                  <a:gd name="connsiteY20" fmla="*/ 295933 h 701594"/>
                  <a:gd name="connsiteX21" fmla="*/ 6650 w 4123113"/>
                  <a:gd name="connsiteY21" fmla="*/ 299258 h 701594"/>
                  <a:gd name="connsiteX22" fmla="*/ 0 w 4123113"/>
                  <a:gd name="connsiteY22" fmla="*/ 325859 h 701594"/>
                  <a:gd name="connsiteX23" fmla="*/ 6650 w 4123113"/>
                  <a:gd name="connsiteY23" fmla="*/ 365760 h 701594"/>
                  <a:gd name="connsiteX24" fmla="*/ 26601 w 4123113"/>
                  <a:gd name="connsiteY24" fmla="*/ 399011 h 701594"/>
                  <a:gd name="connsiteX25" fmla="*/ 86452 w 4123113"/>
                  <a:gd name="connsiteY25" fmla="*/ 468837 h 701594"/>
                  <a:gd name="connsiteX26" fmla="*/ 152954 w 4123113"/>
                  <a:gd name="connsiteY26" fmla="*/ 532014 h 701594"/>
                  <a:gd name="connsiteX27" fmla="*/ 222781 w 4123113"/>
                  <a:gd name="connsiteY27" fmla="*/ 595191 h 701594"/>
                  <a:gd name="connsiteX28" fmla="*/ 285958 w 4123113"/>
                  <a:gd name="connsiteY28" fmla="*/ 638417 h 701594"/>
                  <a:gd name="connsiteX29" fmla="*/ 332509 w 4123113"/>
                  <a:gd name="connsiteY29" fmla="*/ 671668 h 701594"/>
                  <a:gd name="connsiteX30" fmla="*/ 372410 w 4123113"/>
                  <a:gd name="connsiteY30" fmla="*/ 691619 h 701594"/>
                  <a:gd name="connsiteX31" fmla="*/ 405661 w 4123113"/>
                  <a:gd name="connsiteY31" fmla="*/ 698269 h 701594"/>
                  <a:gd name="connsiteX32" fmla="*/ 442237 w 4123113"/>
                  <a:gd name="connsiteY32" fmla="*/ 701594 h 701594"/>
                  <a:gd name="connsiteX33" fmla="*/ 482138 w 4123113"/>
                  <a:gd name="connsiteY33" fmla="*/ 701594 h 701594"/>
                  <a:gd name="connsiteX34" fmla="*/ 528690 w 4123113"/>
                  <a:gd name="connsiteY34" fmla="*/ 694944 h 701594"/>
                  <a:gd name="connsiteX35" fmla="*/ 605167 w 4123113"/>
                  <a:gd name="connsiteY35" fmla="*/ 674993 h 701594"/>
                  <a:gd name="connsiteX36" fmla="*/ 678319 w 4123113"/>
                  <a:gd name="connsiteY36" fmla="*/ 651717 h 701594"/>
                  <a:gd name="connsiteX37" fmla="*/ 798022 w 4123113"/>
                  <a:gd name="connsiteY37" fmla="*/ 621792 h 701594"/>
                  <a:gd name="connsiteX38" fmla="*/ 990877 w 4123113"/>
                  <a:gd name="connsiteY38" fmla="*/ 575240 h 701594"/>
                  <a:gd name="connsiteX39" fmla="*/ 1110580 w 4123113"/>
                  <a:gd name="connsiteY39" fmla="*/ 545315 h 701594"/>
                  <a:gd name="connsiteX40" fmla="*/ 1270185 w 4123113"/>
                  <a:gd name="connsiteY40" fmla="*/ 512064 h 701594"/>
                  <a:gd name="connsiteX41" fmla="*/ 1393213 w 4123113"/>
                  <a:gd name="connsiteY41" fmla="*/ 485463 h 701594"/>
                  <a:gd name="connsiteX42" fmla="*/ 1652570 w 4123113"/>
                  <a:gd name="connsiteY42" fmla="*/ 445562 h 701594"/>
                  <a:gd name="connsiteX43" fmla="*/ 1938528 w 4123113"/>
                  <a:gd name="connsiteY43" fmla="*/ 415636 h 701594"/>
                  <a:gd name="connsiteX44" fmla="*/ 2281012 w 4123113"/>
                  <a:gd name="connsiteY44" fmla="*/ 379060 h 701594"/>
                  <a:gd name="connsiteX45" fmla="*/ 2663398 w 4123113"/>
                  <a:gd name="connsiteY45" fmla="*/ 339159 h 701594"/>
                  <a:gd name="connsiteX46" fmla="*/ 2819677 w 4123113"/>
                  <a:gd name="connsiteY46" fmla="*/ 322533 h 701594"/>
                  <a:gd name="connsiteX47" fmla="*/ 3022508 w 4123113"/>
                  <a:gd name="connsiteY47" fmla="*/ 305908 h 701594"/>
                  <a:gd name="connsiteX48" fmla="*/ 3185437 w 4123113"/>
                  <a:gd name="connsiteY48" fmla="*/ 295933 h 701594"/>
                  <a:gd name="connsiteX49" fmla="*/ 3361667 w 4123113"/>
                  <a:gd name="connsiteY49" fmla="*/ 285957 h 701594"/>
                  <a:gd name="connsiteX50" fmla="*/ 3567823 w 4123113"/>
                  <a:gd name="connsiteY50" fmla="*/ 282632 h 701594"/>
                  <a:gd name="connsiteX51" fmla="*/ 3807229 w 4123113"/>
                  <a:gd name="connsiteY51" fmla="*/ 282632 h 701594"/>
                  <a:gd name="connsiteX52" fmla="*/ 3980134 w 4123113"/>
                  <a:gd name="connsiteY52" fmla="*/ 285957 h 701594"/>
                  <a:gd name="connsiteX53" fmla="*/ 4026685 w 4123113"/>
                  <a:gd name="connsiteY53" fmla="*/ 289283 h 701594"/>
                  <a:gd name="connsiteX54" fmla="*/ 4063261 w 4123113"/>
                  <a:gd name="connsiteY54" fmla="*/ 282632 h 701594"/>
                  <a:gd name="connsiteX55" fmla="*/ 4093187 w 4123113"/>
                  <a:gd name="connsiteY55" fmla="*/ 269332 h 701594"/>
                  <a:gd name="connsiteX56" fmla="*/ 4113138 w 4123113"/>
                  <a:gd name="connsiteY56" fmla="*/ 256032 h 701594"/>
                  <a:gd name="connsiteX57" fmla="*/ 4123113 w 4123113"/>
                  <a:gd name="connsiteY57" fmla="*/ 239406 h 701594"/>
                  <a:gd name="connsiteX58" fmla="*/ 4123113 w 4123113"/>
                  <a:gd name="connsiteY58" fmla="*/ 222781 h 701594"/>
                  <a:gd name="connsiteX59" fmla="*/ 4116463 w 4123113"/>
                  <a:gd name="connsiteY59" fmla="*/ 196180 h 701594"/>
                  <a:gd name="connsiteX60" fmla="*/ 4093187 w 4123113"/>
                  <a:gd name="connsiteY60" fmla="*/ 152954 h 701594"/>
                  <a:gd name="connsiteX61" fmla="*/ 4079887 w 4123113"/>
                  <a:gd name="connsiteY61" fmla="*/ 139653 h 701594"/>
                  <a:gd name="connsiteX62" fmla="*/ 4066586 w 4123113"/>
                  <a:gd name="connsiteY62" fmla="*/ 129678 h 701594"/>
                  <a:gd name="connsiteX63" fmla="*/ 3980134 w 4123113"/>
                  <a:gd name="connsiteY63" fmla="*/ 99752 h 701594"/>
                  <a:gd name="connsiteX64" fmla="*/ 3860431 w 4123113"/>
                  <a:gd name="connsiteY64" fmla="*/ 59851 h 701594"/>
                  <a:gd name="connsiteX65" fmla="*/ 3724102 w 4123113"/>
                  <a:gd name="connsiteY65" fmla="*/ 23275 h 701594"/>
                  <a:gd name="connsiteX66" fmla="*/ 3604399 w 4123113"/>
                  <a:gd name="connsiteY66" fmla="*/ 0 h 701594"/>
                  <a:gd name="connsiteX67" fmla="*/ 3567823 w 4123113"/>
                  <a:gd name="connsiteY67" fmla="*/ 6650 h 701594"/>
                  <a:gd name="connsiteX68" fmla="*/ 3438144 w 4123113"/>
                  <a:gd name="connsiteY68" fmla="*/ 46551 h 701594"/>
                  <a:gd name="connsiteX69" fmla="*/ 3308466 w 4123113"/>
                  <a:gd name="connsiteY69" fmla="*/ 89777 h 701594"/>
                  <a:gd name="connsiteX70" fmla="*/ 3225338 w 4123113"/>
                  <a:gd name="connsiteY70" fmla="*/ 99752 h 701594"/>
                  <a:gd name="connsiteX71" fmla="*/ 2856253 w 4123113"/>
                  <a:gd name="connsiteY71" fmla="*/ 142979 h 70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123113" h="701594">
                    <a:moveTo>
                      <a:pt x="2856253" y="142979"/>
                    </a:moveTo>
                    <a:lnTo>
                      <a:pt x="2603546" y="172904"/>
                    </a:lnTo>
                    <a:lnTo>
                      <a:pt x="2347514" y="202830"/>
                    </a:lnTo>
                    <a:lnTo>
                      <a:pt x="2121408" y="229431"/>
                    </a:lnTo>
                    <a:lnTo>
                      <a:pt x="1978429" y="246056"/>
                    </a:lnTo>
                    <a:lnTo>
                      <a:pt x="1778924" y="289283"/>
                    </a:lnTo>
                    <a:lnTo>
                      <a:pt x="1463040" y="329184"/>
                    </a:lnTo>
                    <a:lnTo>
                      <a:pt x="1197033" y="362435"/>
                    </a:lnTo>
                    <a:lnTo>
                      <a:pt x="917725" y="399011"/>
                    </a:lnTo>
                    <a:lnTo>
                      <a:pt x="661693" y="432261"/>
                    </a:lnTo>
                    <a:lnTo>
                      <a:pt x="575241" y="442237"/>
                    </a:lnTo>
                    <a:lnTo>
                      <a:pt x="485463" y="445562"/>
                    </a:lnTo>
                    <a:lnTo>
                      <a:pt x="382386" y="445562"/>
                    </a:lnTo>
                    <a:lnTo>
                      <a:pt x="325859" y="438912"/>
                    </a:lnTo>
                    <a:lnTo>
                      <a:pt x="289283" y="432261"/>
                    </a:lnTo>
                    <a:lnTo>
                      <a:pt x="222781" y="408986"/>
                    </a:lnTo>
                    <a:lnTo>
                      <a:pt x="169580" y="382385"/>
                    </a:lnTo>
                    <a:lnTo>
                      <a:pt x="106403" y="345809"/>
                    </a:lnTo>
                    <a:lnTo>
                      <a:pt x="63177" y="315883"/>
                    </a:lnTo>
                    <a:lnTo>
                      <a:pt x="26601" y="295933"/>
                    </a:lnTo>
                    <a:lnTo>
                      <a:pt x="13300" y="295933"/>
                    </a:lnTo>
                    <a:lnTo>
                      <a:pt x="6650" y="299258"/>
                    </a:lnTo>
                    <a:lnTo>
                      <a:pt x="0" y="325859"/>
                    </a:lnTo>
                    <a:lnTo>
                      <a:pt x="6650" y="365760"/>
                    </a:lnTo>
                    <a:lnTo>
                      <a:pt x="26601" y="399011"/>
                    </a:lnTo>
                    <a:lnTo>
                      <a:pt x="86452" y="468837"/>
                    </a:lnTo>
                    <a:lnTo>
                      <a:pt x="152954" y="532014"/>
                    </a:lnTo>
                    <a:lnTo>
                      <a:pt x="222781" y="595191"/>
                    </a:lnTo>
                    <a:lnTo>
                      <a:pt x="285958" y="638417"/>
                    </a:lnTo>
                    <a:lnTo>
                      <a:pt x="332509" y="671668"/>
                    </a:lnTo>
                    <a:lnTo>
                      <a:pt x="372410" y="691619"/>
                    </a:lnTo>
                    <a:lnTo>
                      <a:pt x="405661" y="698269"/>
                    </a:lnTo>
                    <a:lnTo>
                      <a:pt x="442237" y="701594"/>
                    </a:lnTo>
                    <a:lnTo>
                      <a:pt x="482138" y="701594"/>
                    </a:lnTo>
                    <a:lnTo>
                      <a:pt x="528690" y="694944"/>
                    </a:lnTo>
                    <a:lnTo>
                      <a:pt x="605167" y="674993"/>
                    </a:lnTo>
                    <a:lnTo>
                      <a:pt x="678319" y="651717"/>
                    </a:lnTo>
                    <a:lnTo>
                      <a:pt x="798022" y="621792"/>
                    </a:lnTo>
                    <a:lnTo>
                      <a:pt x="990877" y="575240"/>
                    </a:lnTo>
                    <a:lnTo>
                      <a:pt x="1110580" y="545315"/>
                    </a:lnTo>
                    <a:lnTo>
                      <a:pt x="1270185" y="512064"/>
                    </a:lnTo>
                    <a:lnTo>
                      <a:pt x="1393213" y="485463"/>
                    </a:lnTo>
                    <a:lnTo>
                      <a:pt x="1652570" y="445562"/>
                    </a:lnTo>
                    <a:lnTo>
                      <a:pt x="1938528" y="415636"/>
                    </a:lnTo>
                    <a:lnTo>
                      <a:pt x="2281012" y="379060"/>
                    </a:lnTo>
                    <a:lnTo>
                      <a:pt x="2663398" y="339159"/>
                    </a:lnTo>
                    <a:lnTo>
                      <a:pt x="2819677" y="322533"/>
                    </a:lnTo>
                    <a:lnTo>
                      <a:pt x="3022508" y="305908"/>
                    </a:lnTo>
                    <a:lnTo>
                      <a:pt x="3185437" y="295933"/>
                    </a:lnTo>
                    <a:lnTo>
                      <a:pt x="3361667" y="285957"/>
                    </a:lnTo>
                    <a:lnTo>
                      <a:pt x="3567823" y="282632"/>
                    </a:lnTo>
                    <a:lnTo>
                      <a:pt x="3807229" y="282632"/>
                    </a:lnTo>
                    <a:lnTo>
                      <a:pt x="3980134" y="285957"/>
                    </a:lnTo>
                    <a:lnTo>
                      <a:pt x="4026685" y="289283"/>
                    </a:lnTo>
                    <a:lnTo>
                      <a:pt x="4063261" y="282632"/>
                    </a:lnTo>
                    <a:lnTo>
                      <a:pt x="4093187" y="269332"/>
                    </a:lnTo>
                    <a:lnTo>
                      <a:pt x="4113138" y="256032"/>
                    </a:lnTo>
                    <a:lnTo>
                      <a:pt x="4123113" y="239406"/>
                    </a:lnTo>
                    <a:lnTo>
                      <a:pt x="4123113" y="222781"/>
                    </a:lnTo>
                    <a:lnTo>
                      <a:pt x="4116463" y="196180"/>
                    </a:lnTo>
                    <a:lnTo>
                      <a:pt x="4093187" y="152954"/>
                    </a:lnTo>
                    <a:lnTo>
                      <a:pt x="4079887" y="139653"/>
                    </a:lnTo>
                    <a:lnTo>
                      <a:pt x="4066586" y="129678"/>
                    </a:lnTo>
                    <a:lnTo>
                      <a:pt x="3980134" y="99752"/>
                    </a:lnTo>
                    <a:lnTo>
                      <a:pt x="3860431" y="59851"/>
                    </a:lnTo>
                    <a:lnTo>
                      <a:pt x="3724102" y="23275"/>
                    </a:lnTo>
                    <a:lnTo>
                      <a:pt x="3604399" y="0"/>
                    </a:lnTo>
                    <a:lnTo>
                      <a:pt x="3567823" y="6650"/>
                    </a:lnTo>
                    <a:lnTo>
                      <a:pt x="3438144" y="46551"/>
                    </a:lnTo>
                    <a:lnTo>
                      <a:pt x="3308466" y="89777"/>
                    </a:lnTo>
                    <a:lnTo>
                      <a:pt x="3225338" y="99752"/>
                    </a:lnTo>
                    <a:lnTo>
                      <a:pt x="2856253" y="1429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6" name="フリーフォーム 23">
                <a:extLst>
                  <a:ext uri="{FF2B5EF4-FFF2-40B4-BE49-F238E27FC236}">
                    <a16:creationId xmlns:a16="http://schemas.microsoft.com/office/drawing/2014/main" id="{EB56BF7F-DA0D-4778-BFBD-61D5C02AD7B2}"/>
                  </a:ext>
                </a:extLst>
              </p:cNvPr>
              <p:cNvSpPr/>
              <p:nvPr/>
            </p:nvSpPr>
            <p:spPr>
              <a:xfrm>
                <a:off x="2808288" y="4154488"/>
                <a:ext cx="1839912" cy="1370012"/>
              </a:xfrm>
              <a:custGeom>
                <a:avLst/>
                <a:gdLst>
                  <a:gd name="connsiteX0" fmla="*/ 1383506 w 1840706"/>
                  <a:gd name="connsiteY0" fmla="*/ 195263 h 1369219"/>
                  <a:gd name="connsiteX1" fmla="*/ 1276350 w 1840706"/>
                  <a:gd name="connsiteY1" fmla="*/ 311944 h 1369219"/>
                  <a:gd name="connsiteX2" fmla="*/ 1176337 w 1840706"/>
                  <a:gd name="connsiteY2" fmla="*/ 411957 h 1369219"/>
                  <a:gd name="connsiteX3" fmla="*/ 1071562 w 1840706"/>
                  <a:gd name="connsiteY3" fmla="*/ 514350 h 1369219"/>
                  <a:gd name="connsiteX4" fmla="*/ 978694 w 1840706"/>
                  <a:gd name="connsiteY4" fmla="*/ 597694 h 1369219"/>
                  <a:gd name="connsiteX5" fmla="*/ 888206 w 1840706"/>
                  <a:gd name="connsiteY5" fmla="*/ 676275 h 1369219"/>
                  <a:gd name="connsiteX6" fmla="*/ 802481 w 1840706"/>
                  <a:gd name="connsiteY6" fmla="*/ 750094 h 1369219"/>
                  <a:gd name="connsiteX7" fmla="*/ 685800 w 1840706"/>
                  <a:gd name="connsiteY7" fmla="*/ 842963 h 1369219"/>
                  <a:gd name="connsiteX8" fmla="*/ 578644 w 1840706"/>
                  <a:gd name="connsiteY8" fmla="*/ 928688 h 1369219"/>
                  <a:gd name="connsiteX9" fmla="*/ 459581 w 1840706"/>
                  <a:gd name="connsiteY9" fmla="*/ 1016794 h 1369219"/>
                  <a:gd name="connsiteX10" fmla="*/ 340519 w 1840706"/>
                  <a:gd name="connsiteY10" fmla="*/ 1102519 h 1369219"/>
                  <a:gd name="connsiteX11" fmla="*/ 211931 w 1840706"/>
                  <a:gd name="connsiteY11" fmla="*/ 1193007 h 1369219"/>
                  <a:gd name="connsiteX12" fmla="*/ 47625 w 1840706"/>
                  <a:gd name="connsiteY12" fmla="*/ 1302544 h 1369219"/>
                  <a:gd name="connsiteX13" fmla="*/ 9525 w 1840706"/>
                  <a:gd name="connsiteY13" fmla="*/ 1328738 h 1369219"/>
                  <a:gd name="connsiteX14" fmla="*/ 0 w 1840706"/>
                  <a:gd name="connsiteY14" fmla="*/ 1345407 h 1369219"/>
                  <a:gd name="connsiteX15" fmla="*/ 0 w 1840706"/>
                  <a:gd name="connsiteY15" fmla="*/ 1352550 h 1369219"/>
                  <a:gd name="connsiteX16" fmla="*/ 0 w 1840706"/>
                  <a:gd name="connsiteY16" fmla="*/ 1362075 h 1369219"/>
                  <a:gd name="connsiteX17" fmla="*/ 9525 w 1840706"/>
                  <a:gd name="connsiteY17" fmla="*/ 1366838 h 1369219"/>
                  <a:gd name="connsiteX18" fmla="*/ 23812 w 1840706"/>
                  <a:gd name="connsiteY18" fmla="*/ 1369219 h 1369219"/>
                  <a:gd name="connsiteX19" fmla="*/ 45244 w 1840706"/>
                  <a:gd name="connsiteY19" fmla="*/ 1364457 h 1369219"/>
                  <a:gd name="connsiteX20" fmla="*/ 123825 w 1840706"/>
                  <a:gd name="connsiteY20" fmla="*/ 1333500 h 1369219"/>
                  <a:gd name="connsiteX21" fmla="*/ 259556 w 1840706"/>
                  <a:gd name="connsiteY21" fmla="*/ 1273969 h 1369219"/>
                  <a:gd name="connsiteX22" fmla="*/ 383381 w 1840706"/>
                  <a:gd name="connsiteY22" fmla="*/ 1216819 h 1369219"/>
                  <a:gd name="connsiteX23" fmla="*/ 507206 w 1840706"/>
                  <a:gd name="connsiteY23" fmla="*/ 1154907 h 1369219"/>
                  <a:gd name="connsiteX24" fmla="*/ 664369 w 1840706"/>
                  <a:gd name="connsiteY24" fmla="*/ 1066800 h 1369219"/>
                  <a:gd name="connsiteX25" fmla="*/ 812006 w 1840706"/>
                  <a:gd name="connsiteY25" fmla="*/ 976313 h 1369219"/>
                  <a:gd name="connsiteX26" fmla="*/ 952500 w 1840706"/>
                  <a:gd name="connsiteY26" fmla="*/ 888207 h 1369219"/>
                  <a:gd name="connsiteX27" fmla="*/ 1090612 w 1840706"/>
                  <a:gd name="connsiteY27" fmla="*/ 792957 h 1369219"/>
                  <a:gd name="connsiteX28" fmla="*/ 1240631 w 1840706"/>
                  <a:gd name="connsiteY28" fmla="*/ 683419 h 1369219"/>
                  <a:gd name="connsiteX29" fmla="*/ 1459706 w 1840706"/>
                  <a:gd name="connsiteY29" fmla="*/ 511969 h 1369219"/>
                  <a:gd name="connsiteX30" fmla="*/ 1578769 w 1840706"/>
                  <a:gd name="connsiteY30" fmla="*/ 414338 h 1369219"/>
                  <a:gd name="connsiteX31" fmla="*/ 1654969 w 1840706"/>
                  <a:gd name="connsiteY31" fmla="*/ 347663 h 1369219"/>
                  <a:gd name="connsiteX32" fmla="*/ 1726406 w 1840706"/>
                  <a:gd name="connsiteY32" fmla="*/ 278607 h 1369219"/>
                  <a:gd name="connsiteX33" fmla="*/ 1804987 w 1840706"/>
                  <a:gd name="connsiteY33" fmla="*/ 192882 h 1369219"/>
                  <a:gd name="connsiteX34" fmla="*/ 1838325 w 1840706"/>
                  <a:gd name="connsiteY34" fmla="*/ 150019 h 1369219"/>
                  <a:gd name="connsiteX35" fmla="*/ 1840706 w 1840706"/>
                  <a:gd name="connsiteY35" fmla="*/ 140494 h 1369219"/>
                  <a:gd name="connsiteX36" fmla="*/ 1835944 w 1840706"/>
                  <a:gd name="connsiteY36" fmla="*/ 133350 h 1369219"/>
                  <a:gd name="connsiteX37" fmla="*/ 1788319 w 1840706"/>
                  <a:gd name="connsiteY37" fmla="*/ 85725 h 1369219"/>
                  <a:gd name="connsiteX38" fmla="*/ 1764506 w 1840706"/>
                  <a:gd name="connsiteY38" fmla="*/ 59532 h 1369219"/>
                  <a:gd name="connsiteX39" fmla="*/ 1735931 w 1840706"/>
                  <a:gd name="connsiteY39" fmla="*/ 0 h 1369219"/>
                  <a:gd name="connsiteX40" fmla="*/ 1509712 w 1840706"/>
                  <a:gd name="connsiteY40" fmla="*/ 35719 h 1369219"/>
                  <a:gd name="connsiteX41" fmla="*/ 1421606 w 1840706"/>
                  <a:gd name="connsiteY41" fmla="*/ 152400 h 1369219"/>
                  <a:gd name="connsiteX42" fmla="*/ 1383506 w 1840706"/>
                  <a:gd name="connsiteY42" fmla="*/ 195263 h 136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40706" h="1369219">
                    <a:moveTo>
                      <a:pt x="1383506" y="195263"/>
                    </a:moveTo>
                    <a:lnTo>
                      <a:pt x="1276350" y="311944"/>
                    </a:lnTo>
                    <a:lnTo>
                      <a:pt x="1176337" y="411957"/>
                    </a:lnTo>
                    <a:lnTo>
                      <a:pt x="1071562" y="514350"/>
                    </a:lnTo>
                    <a:lnTo>
                      <a:pt x="978694" y="597694"/>
                    </a:lnTo>
                    <a:lnTo>
                      <a:pt x="888206" y="676275"/>
                    </a:lnTo>
                    <a:lnTo>
                      <a:pt x="802481" y="750094"/>
                    </a:lnTo>
                    <a:lnTo>
                      <a:pt x="685800" y="842963"/>
                    </a:lnTo>
                    <a:lnTo>
                      <a:pt x="578644" y="928688"/>
                    </a:lnTo>
                    <a:lnTo>
                      <a:pt x="459581" y="1016794"/>
                    </a:lnTo>
                    <a:lnTo>
                      <a:pt x="340519" y="1102519"/>
                    </a:lnTo>
                    <a:lnTo>
                      <a:pt x="211931" y="1193007"/>
                    </a:lnTo>
                    <a:lnTo>
                      <a:pt x="47625" y="1302544"/>
                    </a:lnTo>
                    <a:lnTo>
                      <a:pt x="9525" y="1328738"/>
                    </a:lnTo>
                    <a:lnTo>
                      <a:pt x="0" y="1345407"/>
                    </a:lnTo>
                    <a:lnTo>
                      <a:pt x="0" y="1352550"/>
                    </a:lnTo>
                    <a:lnTo>
                      <a:pt x="0" y="1362075"/>
                    </a:lnTo>
                    <a:lnTo>
                      <a:pt x="9525" y="1366838"/>
                    </a:lnTo>
                    <a:lnTo>
                      <a:pt x="23812" y="1369219"/>
                    </a:lnTo>
                    <a:lnTo>
                      <a:pt x="45244" y="1364457"/>
                    </a:lnTo>
                    <a:lnTo>
                      <a:pt x="123825" y="1333500"/>
                    </a:lnTo>
                    <a:lnTo>
                      <a:pt x="259556" y="1273969"/>
                    </a:lnTo>
                    <a:lnTo>
                      <a:pt x="383381" y="1216819"/>
                    </a:lnTo>
                    <a:lnTo>
                      <a:pt x="507206" y="1154907"/>
                    </a:lnTo>
                    <a:lnTo>
                      <a:pt x="664369" y="1066800"/>
                    </a:lnTo>
                    <a:lnTo>
                      <a:pt x="812006" y="976313"/>
                    </a:lnTo>
                    <a:lnTo>
                      <a:pt x="952500" y="888207"/>
                    </a:lnTo>
                    <a:lnTo>
                      <a:pt x="1090612" y="792957"/>
                    </a:lnTo>
                    <a:lnTo>
                      <a:pt x="1240631" y="683419"/>
                    </a:lnTo>
                    <a:lnTo>
                      <a:pt x="1459706" y="511969"/>
                    </a:lnTo>
                    <a:lnTo>
                      <a:pt x="1578769" y="414338"/>
                    </a:lnTo>
                    <a:lnTo>
                      <a:pt x="1654969" y="347663"/>
                    </a:lnTo>
                    <a:lnTo>
                      <a:pt x="1726406" y="278607"/>
                    </a:lnTo>
                    <a:lnTo>
                      <a:pt x="1804987" y="192882"/>
                    </a:lnTo>
                    <a:lnTo>
                      <a:pt x="1838325" y="150019"/>
                    </a:lnTo>
                    <a:lnTo>
                      <a:pt x="1840706" y="140494"/>
                    </a:lnTo>
                    <a:lnTo>
                      <a:pt x="1835944" y="133350"/>
                    </a:lnTo>
                    <a:lnTo>
                      <a:pt x="1788319" y="85725"/>
                    </a:lnTo>
                    <a:lnTo>
                      <a:pt x="1764506" y="59532"/>
                    </a:lnTo>
                    <a:lnTo>
                      <a:pt x="1735931" y="0"/>
                    </a:lnTo>
                    <a:lnTo>
                      <a:pt x="1509712" y="35719"/>
                    </a:lnTo>
                    <a:lnTo>
                      <a:pt x="1421606" y="152400"/>
                    </a:lnTo>
                    <a:lnTo>
                      <a:pt x="1383506" y="1952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7" name="フリーフォーム 24">
                <a:extLst>
                  <a:ext uri="{FF2B5EF4-FFF2-40B4-BE49-F238E27FC236}">
                    <a16:creationId xmlns:a16="http://schemas.microsoft.com/office/drawing/2014/main" id="{2EC2F3FA-9F45-428F-8A30-CBAC70200A0B}"/>
                  </a:ext>
                </a:extLst>
              </p:cNvPr>
              <p:cNvSpPr/>
              <p:nvPr/>
            </p:nvSpPr>
            <p:spPr>
              <a:xfrm>
                <a:off x="3895725" y="4643438"/>
                <a:ext cx="376238" cy="1514475"/>
              </a:xfrm>
              <a:custGeom>
                <a:avLst/>
                <a:gdLst>
                  <a:gd name="connsiteX0" fmla="*/ 366713 w 376238"/>
                  <a:gd name="connsiteY0" fmla="*/ 342900 h 1514475"/>
                  <a:gd name="connsiteX1" fmla="*/ 340519 w 376238"/>
                  <a:gd name="connsiteY1" fmla="*/ 692943 h 1514475"/>
                  <a:gd name="connsiteX2" fmla="*/ 314325 w 376238"/>
                  <a:gd name="connsiteY2" fmla="*/ 1033462 h 1514475"/>
                  <a:gd name="connsiteX3" fmla="*/ 307181 w 376238"/>
                  <a:gd name="connsiteY3" fmla="*/ 1104900 h 1514475"/>
                  <a:gd name="connsiteX4" fmla="*/ 257175 w 376238"/>
                  <a:gd name="connsiteY4" fmla="*/ 1414462 h 1514475"/>
                  <a:gd name="connsiteX5" fmla="*/ 240506 w 376238"/>
                  <a:gd name="connsiteY5" fmla="*/ 1447800 h 1514475"/>
                  <a:gd name="connsiteX6" fmla="*/ 214313 w 376238"/>
                  <a:gd name="connsiteY6" fmla="*/ 1478756 h 1514475"/>
                  <a:gd name="connsiteX7" fmla="*/ 178594 w 376238"/>
                  <a:gd name="connsiteY7" fmla="*/ 1504950 h 1514475"/>
                  <a:gd name="connsiteX8" fmla="*/ 150019 w 376238"/>
                  <a:gd name="connsiteY8" fmla="*/ 1514475 h 1514475"/>
                  <a:gd name="connsiteX9" fmla="*/ 135731 w 376238"/>
                  <a:gd name="connsiteY9" fmla="*/ 1514475 h 1514475"/>
                  <a:gd name="connsiteX10" fmla="*/ 116681 w 376238"/>
                  <a:gd name="connsiteY10" fmla="*/ 1509712 h 1514475"/>
                  <a:gd name="connsiteX11" fmla="*/ 97631 w 376238"/>
                  <a:gd name="connsiteY11" fmla="*/ 1495425 h 1514475"/>
                  <a:gd name="connsiteX12" fmla="*/ 85725 w 376238"/>
                  <a:gd name="connsiteY12" fmla="*/ 1481137 h 1514475"/>
                  <a:gd name="connsiteX13" fmla="*/ 64294 w 376238"/>
                  <a:gd name="connsiteY13" fmla="*/ 1445418 h 1514475"/>
                  <a:gd name="connsiteX14" fmla="*/ 40481 w 376238"/>
                  <a:gd name="connsiteY14" fmla="*/ 1388268 h 1514475"/>
                  <a:gd name="connsiteX15" fmla="*/ 23813 w 376238"/>
                  <a:gd name="connsiteY15" fmla="*/ 1340643 h 1514475"/>
                  <a:gd name="connsiteX16" fmla="*/ 4763 w 376238"/>
                  <a:gd name="connsiteY16" fmla="*/ 1266825 h 1514475"/>
                  <a:gd name="connsiteX17" fmla="*/ 0 w 376238"/>
                  <a:gd name="connsiteY17" fmla="*/ 1221581 h 1514475"/>
                  <a:gd name="connsiteX18" fmla="*/ 0 w 376238"/>
                  <a:gd name="connsiteY18" fmla="*/ 1207293 h 1514475"/>
                  <a:gd name="connsiteX19" fmla="*/ 23813 w 376238"/>
                  <a:gd name="connsiteY19" fmla="*/ 1123950 h 1514475"/>
                  <a:gd name="connsiteX20" fmla="*/ 52388 w 376238"/>
                  <a:gd name="connsiteY20" fmla="*/ 1007268 h 1514475"/>
                  <a:gd name="connsiteX21" fmla="*/ 73819 w 376238"/>
                  <a:gd name="connsiteY21" fmla="*/ 904875 h 1514475"/>
                  <a:gd name="connsiteX22" fmla="*/ 92869 w 376238"/>
                  <a:gd name="connsiteY22" fmla="*/ 792956 h 1514475"/>
                  <a:gd name="connsiteX23" fmla="*/ 114300 w 376238"/>
                  <a:gd name="connsiteY23" fmla="*/ 666750 h 1514475"/>
                  <a:gd name="connsiteX24" fmla="*/ 128588 w 376238"/>
                  <a:gd name="connsiteY24" fmla="*/ 566737 h 1514475"/>
                  <a:gd name="connsiteX25" fmla="*/ 145256 w 376238"/>
                  <a:gd name="connsiteY25" fmla="*/ 452437 h 1514475"/>
                  <a:gd name="connsiteX26" fmla="*/ 152400 w 376238"/>
                  <a:gd name="connsiteY26" fmla="*/ 392906 h 1514475"/>
                  <a:gd name="connsiteX27" fmla="*/ 157163 w 376238"/>
                  <a:gd name="connsiteY27" fmla="*/ 357187 h 1514475"/>
                  <a:gd name="connsiteX28" fmla="*/ 159544 w 376238"/>
                  <a:gd name="connsiteY28" fmla="*/ 328612 h 1514475"/>
                  <a:gd name="connsiteX29" fmla="*/ 157163 w 376238"/>
                  <a:gd name="connsiteY29" fmla="*/ 300037 h 1514475"/>
                  <a:gd name="connsiteX30" fmla="*/ 152400 w 376238"/>
                  <a:gd name="connsiteY30" fmla="*/ 266700 h 1514475"/>
                  <a:gd name="connsiteX31" fmla="*/ 140494 w 376238"/>
                  <a:gd name="connsiteY31" fmla="*/ 235743 h 1514475"/>
                  <a:gd name="connsiteX32" fmla="*/ 100013 w 376238"/>
                  <a:gd name="connsiteY32" fmla="*/ 152400 h 1514475"/>
                  <a:gd name="connsiteX33" fmla="*/ 307181 w 376238"/>
                  <a:gd name="connsiteY33" fmla="*/ 0 h 1514475"/>
                  <a:gd name="connsiteX34" fmla="*/ 347663 w 376238"/>
                  <a:gd name="connsiteY34" fmla="*/ 71437 h 1514475"/>
                  <a:gd name="connsiteX35" fmla="*/ 359569 w 376238"/>
                  <a:gd name="connsiteY35" fmla="*/ 97631 h 1514475"/>
                  <a:gd name="connsiteX36" fmla="*/ 366713 w 376238"/>
                  <a:gd name="connsiteY36" fmla="*/ 123825 h 1514475"/>
                  <a:gd name="connsiteX37" fmla="*/ 373856 w 376238"/>
                  <a:gd name="connsiteY37" fmla="*/ 164306 h 1514475"/>
                  <a:gd name="connsiteX38" fmla="*/ 376238 w 376238"/>
                  <a:gd name="connsiteY38" fmla="*/ 216693 h 1514475"/>
                  <a:gd name="connsiteX39" fmla="*/ 366713 w 376238"/>
                  <a:gd name="connsiteY39" fmla="*/ 342900 h 15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76238" h="1514475">
                    <a:moveTo>
                      <a:pt x="366713" y="342900"/>
                    </a:moveTo>
                    <a:lnTo>
                      <a:pt x="340519" y="692943"/>
                    </a:lnTo>
                    <a:lnTo>
                      <a:pt x="314325" y="1033462"/>
                    </a:lnTo>
                    <a:lnTo>
                      <a:pt x="307181" y="1104900"/>
                    </a:lnTo>
                    <a:lnTo>
                      <a:pt x="257175" y="1414462"/>
                    </a:lnTo>
                    <a:lnTo>
                      <a:pt x="240506" y="1447800"/>
                    </a:lnTo>
                    <a:lnTo>
                      <a:pt x="214313" y="1478756"/>
                    </a:lnTo>
                    <a:lnTo>
                      <a:pt x="178594" y="1504950"/>
                    </a:lnTo>
                    <a:lnTo>
                      <a:pt x="150019" y="1514475"/>
                    </a:lnTo>
                    <a:lnTo>
                      <a:pt x="135731" y="1514475"/>
                    </a:lnTo>
                    <a:lnTo>
                      <a:pt x="116681" y="1509712"/>
                    </a:lnTo>
                    <a:lnTo>
                      <a:pt x="97631" y="1495425"/>
                    </a:lnTo>
                    <a:lnTo>
                      <a:pt x="85725" y="1481137"/>
                    </a:lnTo>
                    <a:lnTo>
                      <a:pt x="64294" y="1445418"/>
                    </a:lnTo>
                    <a:lnTo>
                      <a:pt x="40481" y="1388268"/>
                    </a:lnTo>
                    <a:lnTo>
                      <a:pt x="23813" y="1340643"/>
                    </a:lnTo>
                    <a:lnTo>
                      <a:pt x="4763" y="1266825"/>
                    </a:lnTo>
                    <a:lnTo>
                      <a:pt x="0" y="1221581"/>
                    </a:lnTo>
                    <a:lnTo>
                      <a:pt x="0" y="1207293"/>
                    </a:lnTo>
                    <a:lnTo>
                      <a:pt x="23813" y="1123950"/>
                    </a:lnTo>
                    <a:lnTo>
                      <a:pt x="52388" y="1007268"/>
                    </a:lnTo>
                    <a:lnTo>
                      <a:pt x="73819" y="904875"/>
                    </a:lnTo>
                    <a:lnTo>
                      <a:pt x="92869" y="792956"/>
                    </a:lnTo>
                    <a:lnTo>
                      <a:pt x="114300" y="666750"/>
                    </a:lnTo>
                    <a:lnTo>
                      <a:pt x="128588" y="566737"/>
                    </a:lnTo>
                    <a:lnTo>
                      <a:pt x="145256" y="452437"/>
                    </a:lnTo>
                    <a:lnTo>
                      <a:pt x="152400" y="392906"/>
                    </a:lnTo>
                    <a:lnTo>
                      <a:pt x="157163" y="357187"/>
                    </a:lnTo>
                    <a:lnTo>
                      <a:pt x="159544" y="328612"/>
                    </a:lnTo>
                    <a:lnTo>
                      <a:pt x="157163" y="300037"/>
                    </a:lnTo>
                    <a:lnTo>
                      <a:pt x="152400" y="266700"/>
                    </a:lnTo>
                    <a:lnTo>
                      <a:pt x="140494" y="235743"/>
                    </a:lnTo>
                    <a:lnTo>
                      <a:pt x="100013" y="152400"/>
                    </a:lnTo>
                    <a:lnTo>
                      <a:pt x="307181" y="0"/>
                    </a:lnTo>
                    <a:lnTo>
                      <a:pt x="347663" y="71437"/>
                    </a:lnTo>
                    <a:lnTo>
                      <a:pt x="359569" y="97631"/>
                    </a:lnTo>
                    <a:lnTo>
                      <a:pt x="366713" y="123825"/>
                    </a:lnTo>
                    <a:lnTo>
                      <a:pt x="373856" y="164306"/>
                    </a:lnTo>
                    <a:lnTo>
                      <a:pt x="376238" y="216693"/>
                    </a:lnTo>
                    <a:lnTo>
                      <a:pt x="366713" y="3429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8" name="フリーフォーム 25">
                <a:extLst>
                  <a:ext uri="{FF2B5EF4-FFF2-40B4-BE49-F238E27FC236}">
                    <a16:creationId xmlns:a16="http://schemas.microsoft.com/office/drawing/2014/main" id="{5ACA396D-9BAB-4A9E-9C55-A56B67EB03AB}"/>
                  </a:ext>
                </a:extLst>
              </p:cNvPr>
              <p:cNvSpPr/>
              <p:nvPr/>
            </p:nvSpPr>
            <p:spPr>
              <a:xfrm>
                <a:off x="4075113" y="5114925"/>
                <a:ext cx="1635125" cy="1028700"/>
              </a:xfrm>
              <a:custGeom>
                <a:avLst/>
                <a:gdLst>
                  <a:gd name="connsiteX0" fmla="*/ 1383506 w 1635919"/>
                  <a:gd name="connsiteY0" fmla="*/ 85725 h 1028700"/>
                  <a:gd name="connsiteX1" fmla="*/ 1185862 w 1635919"/>
                  <a:gd name="connsiteY1" fmla="*/ 169069 h 1028700"/>
                  <a:gd name="connsiteX2" fmla="*/ 990600 w 1635919"/>
                  <a:gd name="connsiteY2" fmla="*/ 250031 h 1028700"/>
                  <a:gd name="connsiteX3" fmla="*/ 809625 w 1635919"/>
                  <a:gd name="connsiteY3" fmla="*/ 326231 h 1028700"/>
                  <a:gd name="connsiteX4" fmla="*/ 614362 w 1635919"/>
                  <a:gd name="connsiteY4" fmla="*/ 407194 h 1028700"/>
                  <a:gd name="connsiteX5" fmla="*/ 428625 w 1635919"/>
                  <a:gd name="connsiteY5" fmla="*/ 483394 h 1028700"/>
                  <a:gd name="connsiteX6" fmla="*/ 266700 w 1635919"/>
                  <a:gd name="connsiteY6" fmla="*/ 552450 h 1028700"/>
                  <a:gd name="connsiteX7" fmla="*/ 145256 w 1635919"/>
                  <a:gd name="connsiteY7" fmla="*/ 602456 h 1028700"/>
                  <a:gd name="connsiteX8" fmla="*/ 33337 w 1635919"/>
                  <a:gd name="connsiteY8" fmla="*/ 645319 h 1028700"/>
                  <a:gd name="connsiteX9" fmla="*/ 0 w 1635919"/>
                  <a:gd name="connsiteY9" fmla="*/ 1028700 h 1028700"/>
                  <a:gd name="connsiteX10" fmla="*/ 28575 w 1635919"/>
                  <a:gd name="connsiteY10" fmla="*/ 1007269 h 1028700"/>
                  <a:gd name="connsiteX11" fmla="*/ 57150 w 1635919"/>
                  <a:gd name="connsiteY11" fmla="*/ 981075 h 1028700"/>
                  <a:gd name="connsiteX12" fmla="*/ 78581 w 1635919"/>
                  <a:gd name="connsiteY12" fmla="*/ 950119 h 1028700"/>
                  <a:gd name="connsiteX13" fmla="*/ 119062 w 1635919"/>
                  <a:gd name="connsiteY13" fmla="*/ 921544 h 1028700"/>
                  <a:gd name="connsiteX14" fmla="*/ 254794 w 1635919"/>
                  <a:gd name="connsiteY14" fmla="*/ 840581 h 1028700"/>
                  <a:gd name="connsiteX15" fmla="*/ 452437 w 1635919"/>
                  <a:gd name="connsiteY15" fmla="*/ 723900 h 1028700"/>
                  <a:gd name="connsiteX16" fmla="*/ 607219 w 1635919"/>
                  <a:gd name="connsiteY16" fmla="*/ 631031 h 1028700"/>
                  <a:gd name="connsiteX17" fmla="*/ 800100 w 1635919"/>
                  <a:gd name="connsiteY17" fmla="*/ 516731 h 1028700"/>
                  <a:gd name="connsiteX18" fmla="*/ 966787 w 1635919"/>
                  <a:gd name="connsiteY18" fmla="*/ 421481 h 1028700"/>
                  <a:gd name="connsiteX19" fmla="*/ 1169194 w 1635919"/>
                  <a:gd name="connsiteY19" fmla="*/ 302419 h 1028700"/>
                  <a:gd name="connsiteX20" fmla="*/ 1335881 w 1635919"/>
                  <a:gd name="connsiteY20" fmla="*/ 204788 h 1028700"/>
                  <a:gd name="connsiteX21" fmla="*/ 1478756 w 1635919"/>
                  <a:gd name="connsiteY21" fmla="*/ 121444 h 1028700"/>
                  <a:gd name="connsiteX22" fmla="*/ 1635919 w 1635919"/>
                  <a:gd name="connsiteY22" fmla="*/ 30956 h 1028700"/>
                  <a:gd name="connsiteX23" fmla="*/ 1604962 w 1635919"/>
                  <a:gd name="connsiteY23" fmla="*/ 0 h 1028700"/>
                  <a:gd name="connsiteX24" fmla="*/ 1504950 w 1635919"/>
                  <a:gd name="connsiteY24" fmla="*/ 33338 h 1028700"/>
                  <a:gd name="connsiteX25" fmla="*/ 1383506 w 1635919"/>
                  <a:gd name="connsiteY25" fmla="*/ 85725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35919" h="1028700">
                    <a:moveTo>
                      <a:pt x="1383506" y="85725"/>
                    </a:moveTo>
                    <a:lnTo>
                      <a:pt x="1185862" y="169069"/>
                    </a:lnTo>
                    <a:lnTo>
                      <a:pt x="990600" y="250031"/>
                    </a:lnTo>
                    <a:lnTo>
                      <a:pt x="809625" y="326231"/>
                    </a:lnTo>
                    <a:lnTo>
                      <a:pt x="614362" y="407194"/>
                    </a:lnTo>
                    <a:lnTo>
                      <a:pt x="428625" y="483394"/>
                    </a:lnTo>
                    <a:lnTo>
                      <a:pt x="266700" y="552450"/>
                    </a:lnTo>
                    <a:lnTo>
                      <a:pt x="145256" y="602456"/>
                    </a:lnTo>
                    <a:lnTo>
                      <a:pt x="33337" y="645319"/>
                    </a:lnTo>
                    <a:lnTo>
                      <a:pt x="0" y="1028700"/>
                    </a:lnTo>
                    <a:lnTo>
                      <a:pt x="28575" y="1007269"/>
                    </a:lnTo>
                    <a:lnTo>
                      <a:pt x="57150" y="981075"/>
                    </a:lnTo>
                    <a:lnTo>
                      <a:pt x="78581" y="950119"/>
                    </a:lnTo>
                    <a:lnTo>
                      <a:pt x="119062" y="921544"/>
                    </a:lnTo>
                    <a:lnTo>
                      <a:pt x="254794" y="840581"/>
                    </a:lnTo>
                    <a:lnTo>
                      <a:pt x="452437" y="723900"/>
                    </a:lnTo>
                    <a:lnTo>
                      <a:pt x="607219" y="631031"/>
                    </a:lnTo>
                    <a:lnTo>
                      <a:pt x="800100" y="516731"/>
                    </a:lnTo>
                    <a:lnTo>
                      <a:pt x="966787" y="421481"/>
                    </a:lnTo>
                    <a:lnTo>
                      <a:pt x="1169194" y="302419"/>
                    </a:lnTo>
                    <a:lnTo>
                      <a:pt x="1335881" y="204788"/>
                    </a:lnTo>
                    <a:lnTo>
                      <a:pt x="1478756" y="121444"/>
                    </a:lnTo>
                    <a:lnTo>
                      <a:pt x="1635919" y="30956"/>
                    </a:lnTo>
                    <a:lnTo>
                      <a:pt x="1604962" y="0"/>
                    </a:lnTo>
                    <a:lnTo>
                      <a:pt x="1504950" y="33338"/>
                    </a:lnTo>
                    <a:lnTo>
                      <a:pt x="1383506" y="85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26">
                <a:extLst>
                  <a:ext uri="{FF2B5EF4-FFF2-40B4-BE49-F238E27FC236}">
                    <a16:creationId xmlns:a16="http://schemas.microsoft.com/office/drawing/2014/main" id="{70DFD55B-795A-46C1-B819-CB91C6AFD60B}"/>
                  </a:ext>
                </a:extLst>
              </p:cNvPr>
              <p:cNvSpPr/>
              <p:nvPr/>
            </p:nvSpPr>
            <p:spPr>
              <a:xfrm>
                <a:off x="5229225" y="4162425"/>
                <a:ext cx="1104900" cy="668338"/>
              </a:xfrm>
              <a:custGeom>
                <a:avLst/>
                <a:gdLst>
                  <a:gd name="connsiteX0" fmla="*/ 852488 w 1104900"/>
                  <a:gd name="connsiteY0" fmla="*/ 416719 h 669131"/>
                  <a:gd name="connsiteX1" fmla="*/ 762000 w 1104900"/>
                  <a:gd name="connsiteY1" fmla="*/ 450056 h 669131"/>
                  <a:gd name="connsiteX2" fmla="*/ 697706 w 1104900"/>
                  <a:gd name="connsiteY2" fmla="*/ 473869 h 669131"/>
                  <a:gd name="connsiteX3" fmla="*/ 602456 w 1104900"/>
                  <a:gd name="connsiteY3" fmla="*/ 507206 h 669131"/>
                  <a:gd name="connsiteX4" fmla="*/ 478631 w 1104900"/>
                  <a:gd name="connsiteY4" fmla="*/ 545306 h 669131"/>
                  <a:gd name="connsiteX5" fmla="*/ 357188 w 1104900"/>
                  <a:gd name="connsiteY5" fmla="*/ 583406 h 669131"/>
                  <a:gd name="connsiteX6" fmla="*/ 204788 w 1104900"/>
                  <a:gd name="connsiteY6" fmla="*/ 628650 h 669131"/>
                  <a:gd name="connsiteX7" fmla="*/ 47625 w 1104900"/>
                  <a:gd name="connsiteY7" fmla="*/ 669131 h 669131"/>
                  <a:gd name="connsiteX8" fmla="*/ 0 w 1104900"/>
                  <a:gd name="connsiteY8" fmla="*/ 638175 h 669131"/>
                  <a:gd name="connsiteX9" fmla="*/ 83344 w 1104900"/>
                  <a:gd name="connsiteY9" fmla="*/ 597694 h 669131"/>
                  <a:gd name="connsiteX10" fmla="*/ 190500 w 1104900"/>
                  <a:gd name="connsiteY10" fmla="*/ 547688 h 669131"/>
                  <a:gd name="connsiteX11" fmla="*/ 285750 w 1104900"/>
                  <a:gd name="connsiteY11" fmla="*/ 500063 h 669131"/>
                  <a:gd name="connsiteX12" fmla="*/ 361950 w 1104900"/>
                  <a:gd name="connsiteY12" fmla="*/ 457200 h 669131"/>
                  <a:gd name="connsiteX13" fmla="*/ 402431 w 1104900"/>
                  <a:gd name="connsiteY13" fmla="*/ 433388 h 669131"/>
                  <a:gd name="connsiteX14" fmla="*/ 454819 w 1104900"/>
                  <a:gd name="connsiteY14" fmla="*/ 400050 h 669131"/>
                  <a:gd name="connsiteX15" fmla="*/ 502444 w 1104900"/>
                  <a:gd name="connsiteY15" fmla="*/ 366713 h 669131"/>
                  <a:gd name="connsiteX16" fmla="*/ 535781 w 1104900"/>
                  <a:gd name="connsiteY16" fmla="*/ 335756 h 669131"/>
                  <a:gd name="connsiteX17" fmla="*/ 576263 w 1104900"/>
                  <a:gd name="connsiteY17" fmla="*/ 292894 h 669131"/>
                  <a:gd name="connsiteX18" fmla="*/ 607219 w 1104900"/>
                  <a:gd name="connsiteY18" fmla="*/ 257175 h 669131"/>
                  <a:gd name="connsiteX19" fmla="*/ 626269 w 1104900"/>
                  <a:gd name="connsiteY19" fmla="*/ 223838 h 669131"/>
                  <a:gd name="connsiteX20" fmla="*/ 628650 w 1104900"/>
                  <a:gd name="connsiteY20" fmla="*/ 207169 h 669131"/>
                  <a:gd name="connsiteX21" fmla="*/ 628650 w 1104900"/>
                  <a:gd name="connsiteY21" fmla="*/ 188119 h 669131"/>
                  <a:gd name="connsiteX22" fmla="*/ 623888 w 1104900"/>
                  <a:gd name="connsiteY22" fmla="*/ 157163 h 669131"/>
                  <a:gd name="connsiteX23" fmla="*/ 616744 w 1104900"/>
                  <a:gd name="connsiteY23" fmla="*/ 135731 h 669131"/>
                  <a:gd name="connsiteX24" fmla="*/ 607219 w 1104900"/>
                  <a:gd name="connsiteY24" fmla="*/ 119063 h 669131"/>
                  <a:gd name="connsiteX25" fmla="*/ 592931 w 1104900"/>
                  <a:gd name="connsiteY25" fmla="*/ 102394 h 669131"/>
                  <a:gd name="connsiteX26" fmla="*/ 576263 w 1104900"/>
                  <a:gd name="connsiteY26" fmla="*/ 90488 h 669131"/>
                  <a:gd name="connsiteX27" fmla="*/ 552450 w 1104900"/>
                  <a:gd name="connsiteY27" fmla="*/ 80963 h 669131"/>
                  <a:gd name="connsiteX28" fmla="*/ 528638 w 1104900"/>
                  <a:gd name="connsiteY28" fmla="*/ 73819 h 669131"/>
                  <a:gd name="connsiteX29" fmla="*/ 514350 w 1104900"/>
                  <a:gd name="connsiteY29" fmla="*/ 66675 h 669131"/>
                  <a:gd name="connsiteX30" fmla="*/ 497681 w 1104900"/>
                  <a:gd name="connsiteY30" fmla="*/ 52388 h 669131"/>
                  <a:gd name="connsiteX31" fmla="*/ 488156 w 1104900"/>
                  <a:gd name="connsiteY31" fmla="*/ 33338 h 669131"/>
                  <a:gd name="connsiteX32" fmla="*/ 488156 w 1104900"/>
                  <a:gd name="connsiteY32" fmla="*/ 16669 h 669131"/>
                  <a:gd name="connsiteX33" fmla="*/ 492919 w 1104900"/>
                  <a:gd name="connsiteY33" fmla="*/ 7144 h 669131"/>
                  <a:gd name="connsiteX34" fmla="*/ 514350 w 1104900"/>
                  <a:gd name="connsiteY34" fmla="*/ 0 h 669131"/>
                  <a:gd name="connsiteX35" fmla="*/ 550069 w 1104900"/>
                  <a:gd name="connsiteY35" fmla="*/ 2381 h 669131"/>
                  <a:gd name="connsiteX36" fmla="*/ 592931 w 1104900"/>
                  <a:gd name="connsiteY36" fmla="*/ 9525 h 669131"/>
                  <a:gd name="connsiteX37" fmla="*/ 671513 w 1104900"/>
                  <a:gd name="connsiteY37" fmla="*/ 33338 h 669131"/>
                  <a:gd name="connsiteX38" fmla="*/ 750094 w 1104900"/>
                  <a:gd name="connsiteY38" fmla="*/ 64294 h 669131"/>
                  <a:gd name="connsiteX39" fmla="*/ 823913 w 1104900"/>
                  <a:gd name="connsiteY39" fmla="*/ 97631 h 669131"/>
                  <a:gd name="connsiteX40" fmla="*/ 878681 w 1104900"/>
                  <a:gd name="connsiteY40" fmla="*/ 121444 h 669131"/>
                  <a:gd name="connsiteX41" fmla="*/ 938213 w 1104900"/>
                  <a:gd name="connsiteY41" fmla="*/ 154781 h 669131"/>
                  <a:gd name="connsiteX42" fmla="*/ 976313 w 1104900"/>
                  <a:gd name="connsiteY42" fmla="*/ 180975 h 669131"/>
                  <a:gd name="connsiteX43" fmla="*/ 1009650 w 1104900"/>
                  <a:gd name="connsiteY43" fmla="*/ 207169 h 669131"/>
                  <a:gd name="connsiteX44" fmla="*/ 1045369 w 1104900"/>
                  <a:gd name="connsiteY44" fmla="*/ 242888 h 669131"/>
                  <a:gd name="connsiteX45" fmla="*/ 1081088 w 1104900"/>
                  <a:gd name="connsiteY45" fmla="*/ 283369 h 669131"/>
                  <a:gd name="connsiteX46" fmla="*/ 1097756 w 1104900"/>
                  <a:gd name="connsiteY46" fmla="*/ 307181 h 669131"/>
                  <a:gd name="connsiteX47" fmla="*/ 1102519 w 1104900"/>
                  <a:gd name="connsiteY47" fmla="*/ 321469 h 669131"/>
                  <a:gd name="connsiteX48" fmla="*/ 1104900 w 1104900"/>
                  <a:gd name="connsiteY48" fmla="*/ 335756 h 669131"/>
                  <a:gd name="connsiteX49" fmla="*/ 1100138 w 1104900"/>
                  <a:gd name="connsiteY49" fmla="*/ 347663 h 669131"/>
                  <a:gd name="connsiteX50" fmla="*/ 1090613 w 1104900"/>
                  <a:gd name="connsiteY50" fmla="*/ 357188 h 669131"/>
                  <a:gd name="connsiteX51" fmla="*/ 1069181 w 1104900"/>
                  <a:gd name="connsiteY51" fmla="*/ 369094 h 669131"/>
                  <a:gd name="connsiteX52" fmla="*/ 1033463 w 1104900"/>
                  <a:gd name="connsiteY52" fmla="*/ 381000 h 669131"/>
                  <a:gd name="connsiteX53" fmla="*/ 983456 w 1104900"/>
                  <a:gd name="connsiteY53" fmla="*/ 390525 h 669131"/>
                  <a:gd name="connsiteX54" fmla="*/ 931069 w 1104900"/>
                  <a:gd name="connsiteY54" fmla="*/ 397669 h 669131"/>
                  <a:gd name="connsiteX55" fmla="*/ 852488 w 1104900"/>
                  <a:gd name="connsiteY55" fmla="*/ 416719 h 66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04900" h="669131">
                    <a:moveTo>
                      <a:pt x="852488" y="416719"/>
                    </a:moveTo>
                    <a:lnTo>
                      <a:pt x="762000" y="450056"/>
                    </a:lnTo>
                    <a:lnTo>
                      <a:pt x="697706" y="473869"/>
                    </a:lnTo>
                    <a:lnTo>
                      <a:pt x="602456" y="507206"/>
                    </a:lnTo>
                    <a:lnTo>
                      <a:pt x="478631" y="545306"/>
                    </a:lnTo>
                    <a:lnTo>
                      <a:pt x="357188" y="583406"/>
                    </a:lnTo>
                    <a:lnTo>
                      <a:pt x="204788" y="628650"/>
                    </a:lnTo>
                    <a:lnTo>
                      <a:pt x="47625" y="669131"/>
                    </a:lnTo>
                    <a:lnTo>
                      <a:pt x="0" y="638175"/>
                    </a:lnTo>
                    <a:lnTo>
                      <a:pt x="83344" y="597694"/>
                    </a:lnTo>
                    <a:lnTo>
                      <a:pt x="190500" y="547688"/>
                    </a:lnTo>
                    <a:lnTo>
                      <a:pt x="285750" y="500063"/>
                    </a:lnTo>
                    <a:lnTo>
                      <a:pt x="361950" y="457200"/>
                    </a:lnTo>
                    <a:lnTo>
                      <a:pt x="402431" y="433388"/>
                    </a:lnTo>
                    <a:lnTo>
                      <a:pt x="454819" y="400050"/>
                    </a:lnTo>
                    <a:lnTo>
                      <a:pt x="502444" y="366713"/>
                    </a:lnTo>
                    <a:lnTo>
                      <a:pt x="535781" y="335756"/>
                    </a:lnTo>
                    <a:lnTo>
                      <a:pt x="576263" y="292894"/>
                    </a:lnTo>
                    <a:lnTo>
                      <a:pt x="607219" y="257175"/>
                    </a:lnTo>
                    <a:lnTo>
                      <a:pt x="626269" y="223838"/>
                    </a:lnTo>
                    <a:lnTo>
                      <a:pt x="628650" y="207169"/>
                    </a:lnTo>
                    <a:lnTo>
                      <a:pt x="628650" y="188119"/>
                    </a:lnTo>
                    <a:lnTo>
                      <a:pt x="623888" y="157163"/>
                    </a:lnTo>
                    <a:lnTo>
                      <a:pt x="616744" y="135731"/>
                    </a:lnTo>
                    <a:lnTo>
                      <a:pt x="607219" y="119063"/>
                    </a:lnTo>
                    <a:lnTo>
                      <a:pt x="592931" y="102394"/>
                    </a:lnTo>
                    <a:lnTo>
                      <a:pt x="576263" y="90488"/>
                    </a:lnTo>
                    <a:lnTo>
                      <a:pt x="552450" y="80963"/>
                    </a:lnTo>
                    <a:lnTo>
                      <a:pt x="528638" y="73819"/>
                    </a:lnTo>
                    <a:lnTo>
                      <a:pt x="514350" y="66675"/>
                    </a:lnTo>
                    <a:lnTo>
                      <a:pt x="497681" y="52388"/>
                    </a:lnTo>
                    <a:lnTo>
                      <a:pt x="488156" y="33338"/>
                    </a:lnTo>
                    <a:lnTo>
                      <a:pt x="488156" y="16669"/>
                    </a:lnTo>
                    <a:lnTo>
                      <a:pt x="492919" y="7144"/>
                    </a:lnTo>
                    <a:lnTo>
                      <a:pt x="514350" y="0"/>
                    </a:lnTo>
                    <a:lnTo>
                      <a:pt x="550069" y="2381"/>
                    </a:lnTo>
                    <a:lnTo>
                      <a:pt x="592931" y="9525"/>
                    </a:lnTo>
                    <a:lnTo>
                      <a:pt x="671513" y="33338"/>
                    </a:lnTo>
                    <a:lnTo>
                      <a:pt x="750094" y="64294"/>
                    </a:lnTo>
                    <a:lnTo>
                      <a:pt x="823913" y="97631"/>
                    </a:lnTo>
                    <a:lnTo>
                      <a:pt x="878681" y="121444"/>
                    </a:lnTo>
                    <a:lnTo>
                      <a:pt x="938213" y="154781"/>
                    </a:lnTo>
                    <a:lnTo>
                      <a:pt x="976313" y="180975"/>
                    </a:lnTo>
                    <a:lnTo>
                      <a:pt x="1009650" y="207169"/>
                    </a:lnTo>
                    <a:lnTo>
                      <a:pt x="1045369" y="242888"/>
                    </a:lnTo>
                    <a:lnTo>
                      <a:pt x="1081088" y="283369"/>
                    </a:lnTo>
                    <a:lnTo>
                      <a:pt x="1097756" y="307181"/>
                    </a:lnTo>
                    <a:lnTo>
                      <a:pt x="1102519" y="321469"/>
                    </a:lnTo>
                    <a:lnTo>
                      <a:pt x="1104900" y="335756"/>
                    </a:lnTo>
                    <a:lnTo>
                      <a:pt x="1100138" y="347663"/>
                    </a:lnTo>
                    <a:lnTo>
                      <a:pt x="1090613" y="357188"/>
                    </a:lnTo>
                    <a:lnTo>
                      <a:pt x="1069181" y="369094"/>
                    </a:lnTo>
                    <a:lnTo>
                      <a:pt x="1033463" y="381000"/>
                    </a:lnTo>
                    <a:lnTo>
                      <a:pt x="983456" y="390525"/>
                    </a:lnTo>
                    <a:lnTo>
                      <a:pt x="931069" y="397669"/>
                    </a:lnTo>
                    <a:lnTo>
                      <a:pt x="852488" y="4167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27">
                <a:extLst>
                  <a:ext uri="{FF2B5EF4-FFF2-40B4-BE49-F238E27FC236}">
                    <a16:creationId xmlns:a16="http://schemas.microsoft.com/office/drawing/2014/main" id="{BE4E127C-FF21-4841-9E06-DABA0CC617C4}"/>
                  </a:ext>
                </a:extLst>
              </p:cNvPr>
              <p:cNvSpPr/>
              <p:nvPr/>
            </p:nvSpPr>
            <p:spPr>
              <a:xfrm>
                <a:off x="4668838" y="4562475"/>
                <a:ext cx="2759075" cy="1382713"/>
              </a:xfrm>
              <a:custGeom>
                <a:avLst/>
                <a:gdLst>
                  <a:gd name="connsiteX0" fmla="*/ 1340644 w 2757488"/>
                  <a:gd name="connsiteY0" fmla="*/ 640556 h 1383506"/>
                  <a:gd name="connsiteX1" fmla="*/ 1254919 w 2757488"/>
                  <a:gd name="connsiteY1" fmla="*/ 590550 h 1383506"/>
                  <a:gd name="connsiteX2" fmla="*/ 1178719 w 2757488"/>
                  <a:gd name="connsiteY2" fmla="*/ 545306 h 1383506"/>
                  <a:gd name="connsiteX3" fmla="*/ 1104900 w 2757488"/>
                  <a:gd name="connsiteY3" fmla="*/ 500063 h 1383506"/>
                  <a:gd name="connsiteX4" fmla="*/ 1033463 w 2757488"/>
                  <a:gd name="connsiteY4" fmla="*/ 457200 h 1383506"/>
                  <a:gd name="connsiteX5" fmla="*/ 933450 w 2757488"/>
                  <a:gd name="connsiteY5" fmla="*/ 395288 h 1383506"/>
                  <a:gd name="connsiteX6" fmla="*/ 873919 w 2757488"/>
                  <a:gd name="connsiteY6" fmla="*/ 357188 h 1383506"/>
                  <a:gd name="connsiteX7" fmla="*/ 797719 w 2757488"/>
                  <a:gd name="connsiteY7" fmla="*/ 309563 h 1383506"/>
                  <a:gd name="connsiteX8" fmla="*/ 726282 w 2757488"/>
                  <a:gd name="connsiteY8" fmla="*/ 264319 h 1383506"/>
                  <a:gd name="connsiteX9" fmla="*/ 681038 w 2757488"/>
                  <a:gd name="connsiteY9" fmla="*/ 238125 h 1383506"/>
                  <a:gd name="connsiteX10" fmla="*/ 633413 w 2757488"/>
                  <a:gd name="connsiteY10" fmla="*/ 204788 h 1383506"/>
                  <a:gd name="connsiteX11" fmla="*/ 578644 w 2757488"/>
                  <a:gd name="connsiteY11" fmla="*/ 171450 h 1383506"/>
                  <a:gd name="connsiteX12" fmla="*/ 516732 w 2757488"/>
                  <a:gd name="connsiteY12" fmla="*/ 135731 h 1383506"/>
                  <a:gd name="connsiteX13" fmla="*/ 476250 w 2757488"/>
                  <a:gd name="connsiteY13" fmla="*/ 114300 h 1383506"/>
                  <a:gd name="connsiteX14" fmla="*/ 435769 w 2757488"/>
                  <a:gd name="connsiteY14" fmla="*/ 95250 h 1383506"/>
                  <a:gd name="connsiteX15" fmla="*/ 371475 w 2757488"/>
                  <a:gd name="connsiteY15" fmla="*/ 69056 h 1383506"/>
                  <a:gd name="connsiteX16" fmla="*/ 316707 w 2757488"/>
                  <a:gd name="connsiteY16" fmla="*/ 50006 h 1383506"/>
                  <a:gd name="connsiteX17" fmla="*/ 242888 w 2757488"/>
                  <a:gd name="connsiteY17" fmla="*/ 28575 h 1383506"/>
                  <a:gd name="connsiteX18" fmla="*/ 185738 w 2757488"/>
                  <a:gd name="connsiteY18" fmla="*/ 16669 h 1383506"/>
                  <a:gd name="connsiteX19" fmla="*/ 119063 w 2757488"/>
                  <a:gd name="connsiteY19" fmla="*/ 4763 h 1383506"/>
                  <a:gd name="connsiteX20" fmla="*/ 73819 w 2757488"/>
                  <a:gd name="connsiteY20" fmla="*/ 0 h 1383506"/>
                  <a:gd name="connsiteX21" fmla="*/ 30957 w 2757488"/>
                  <a:gd name="connsiteY21" fmla="*/ 7144 h 1383506"/>
                  <a:gd name="connsiteX22" fmla="*/ 11907 w 2757488"/>
                  <a:gd name="connsiteY22" fmla="*/ 14288 h 1383506"/>
                  <a:gd name="connsiteX23" fmla="*/ 0 w 2757488"/>
                  <a:gd name="connsiteY23" fmla="*/ 21431 h 1383506"/>
                  <a:gd name="connsiteX24" fmla="*/ 0 w 2757488"/>
                  <a:gd name="connsiteY24" fmla="*/ 33338 h 1383506"/>
                  <a:gd name="connsiteX25" fmla="*/ 9525 w 2757488"/>
                  <a:gd name="connsiteY25" fmla="*/ 50006 h 1383506"/>
                  <a:gd name="connsiteX26" fmla="*/ 40482 w 2757488"/>
                  <a:gd name="connsiteY26" fmla="*/ 66675 h 1383506"/>
                  <a:gd name="connsiteX27" fmla="*/ 80963 w 2757488"/>
                  <a:gd name="connsiteY27" fmla="*/ 73819 h 1383506"/>
                  <a:gd name="connsiteX28" fmla="*/ 147638 w 2757488"/>
                  <a:gd name="connsiteY28" fmla="*/ 90488 h 1383506"/>
                  <a:gd name="connsiteX29" fmla="*/ 221457 w 2757488"/>
                  <a:gd name="connsiteY29" fmla="*/ 114300 h 1383506"/>
                  <a:gd name="connsiteX30" fmla="*/ 285750 w 2757488"/>
                  <a:gd name="connsiteY30" fmla="*/ 140494 h 1383506"/>
                  <a:gd name="connsiteX31" fmla="*/ 340519 w 2757488"/>
                  <a:gd name="connsiteY31" fmla="*/ 164306 h 1383506"/>
                  <a:gd name="connsiteX32" fmla="*/ 407194 w 2757488"/>
                  <a:gd name="connsiteY32" fmla="*/ 197644 h 1383506"/>
                  <a:gd name="connsiteX33" fmla="*/ 466725 w 2757488"/>
                  <a:gd name="connsiteY33" fmla="*/ 233363 h 1383506"/>
                  <a:gd name="connsiteX34" fmla="*/ 569119 w 2757488"/>
                  <a:gd name="connsiteY34" fmla="*/ 304800 h 1383506"/>
                  <a:gd name="connsiteX35" fmla="*/ 704850 w 2757488"/>
                  <a:gd name="connsiteY35" fmla="*/ 409575 h 1383506"/>
                  <a:gd name="connsiteX36" fmla="*/ 850107 w 2757488"/>
                  <a:gd name="connsiteY36" fmla="*/ 523875 h 1383506"/>
                  <a:gd name="connsiteX37" fmla="*/ 940594 w 2757488"/>
                  <a:gd name="connsiteY37" fmla="*/ 597694 h 1383506"/>
                  <a:gd name="connsiteX38" fmla="*/ 959644 w 2757488"/>
                  <a:gd name="connsiteY38" fmla="*/ 621506 h 1383506"/>
                  <a:gd name="connsiteX39" fmla="*/ 1104900 w 2757488"/>
                  <a:gd name="connsiteY39" fmla="*/ 733425 h 1383506"/>
                  <a:gd name="connsiteX40" fmla="*/ 1228725 w 2757488"/>
                  <a:gd name="connsiteY40" fmla="*/ 835819 h 1383506"/>
                  <a:gd name="connsiteX41" fmla="*/ 1378744 w 2757488"/>
                  <a:gd name="connsiteY41" fmla="*/ 964406 h 1383506"/>
                  <a:gd name="connsiteX42" fmla="*/ 1521619 w 2757488"/>
                  <a:gd name="connsiteY42" fmla="*/ 1092994 h 1383506"/>
                  <a:gd name="connsiteX43" fmla="*/ 1690688 w 2757488"/>
                  <a:gd name="connsiteY43" fmla="*/ 1243013 h 1383506"/>
                  <a:gd name="connsiteX44" fmla="*/ 1745457 w 2757488"/>
                  <a:gd name="connsiteY44" fmla="*/ 1295400 h 1383506"/>
                  <a:gd name="connsiteX45" fmla="*/ 1778794 w 2757488"/>
                  <a:gd name="connsiteY45" fmla="*/ 1323975 h 1383506"/>
                  <a:gd name="connsiteX46" fmla="*/ 1807369 w 2757488"/>
                  <a:gd name="connsiteY46" fmla="*/ 1343025 h 1383506"/>
                  <a:gd name="connsiteX47" fmla="*/ 1854994 w 2757488"/>
                  <a:gd name="connsiteY47" fmla="*/ 1364456 h 1383506"/>
                  <a:gd name="connsiteX48" fmla="*/ 1902619 w 2757488"/>
                  <a:gd name="connsiteY48" fmla="*/ 1378744 h 1383506"/>
                  <a:gd name="connsiteX49" fmla="*/ 1959769 w 2757488"/>
                  <a:gd name="connsiteY49" fmla="*/ 1383506 h 1383506"/>
                  <a:gd name="connsiteX50" fmla="*/ 2014538 w 2757488"/>
                  <a:gd name="connsiteY50" fmla="*/ 1383506 h 1383506"/>
                  <a:gd name="connsiteX51" fmla="*/ 2185988 w 2757488"/>
                  <a:gd name="connsiteY51" fmla="*/ 1366838 h 1383506"/>
                  <a:gd name="connsiteX52" fmla="*/ 2450307 w 2757488"/>
                  <a:gd name="connsiteY52" fmla="*/ 1340644 h 1383506"/>
                  <a:gd name="connsiteX53" fmla="*/ 2697957 w 2757488"/>
                  <a:gd name="connsiteY53" fmla="*/ 1319213 h 1383506"/>
                  <a:gd name="connsiteX54" fmla="*/ 2728913 w 2757488"/>
                  <a:gd name="connsiteY54" fmla="*/ 1309688 h 1383506"/>
                  <a:gd name="connsiteX55" fmla="*/ 2752725 w 2757488"/>
                  <a:gd name="connsiteY55" fmla="*/ 1295400 h 1383506"/>
                  <a:gd name="connsiteX56" fmla="*/ 2757488 w 2757488"/>
                  <a:gd name="connsiteY56" fmla="*/ 1283494 h 1383506"/>
                  <a:gd name="connsiteX57" fmla="*/ 2757488 w 2757488"/>
                  <a:gd name="connsiteY57" fmla="*/ 1276350 h 1383506"/>
                  <a:gd name="connsiteX58" fmla="*/ 2750344 w 2757488"/>
                  <a:gd name="connsiteY58" fmla="*/ 1264444 h 1383506"/>
                  <a:gd name="connsiteX59" fmla="*/ 2721769 w 2757488"/>
                  <a:gd name="connsiteY59" fmla="*/ 1254919 h 1383506"/>
                  <a:gd name="connsiteX60" fmla="*/ 2647950 w 2757488"/>
                  <a:gd name="connsiteY60" fmla="*/ 1240631 h 1383506"/>
                  <a:gd name="connsiteX61" fmla="*/ 2578894 w 2757488"/>
                  <a:gd name="connsiteY61" fmla="*/ 1223963 h 1383506"/>
                  <a:gd name="connsiteX62" fmla="*/ 2497932 w 2757488"/>
                  <a:gd name="connsiteY62" fmla="*/ 1200150 h 1383506"/>
                  <a:gd name="connsiteX63" fmla="*/ 2395538 w 2757488"/>
                  <a:gd name="connsiteY63" fmla="*/ 1169194 h 1383506"/>
                  <a:gd name="connsiteX64" fmla="*/ 2276475 w 2757488"/>
                  <a:gd name="connsiteY64" fmla="*/ 1126331 h 1383506"/>
                  <a:gd name="connsiteX65" fmla="*/ 2190750 w 2757488"/>
                  <a:gd name="connsiteY65" fmla="*/ 1092994 h 1383506"/>
                  <a:gd name="connsiteX66" fmla="*/ 2047875 w 2757488"/>
                  <a:gd name="connsiteY66" fmla="*/ 1033463 h 1383506"/>
                  <a:gd name="connsiteX67" fmla="*/ 1950244 w 2757488"/>
                  <a:gd name="connsiteY67" fmla="*/ 985838 h 1383506"/>
                  <a:gd name="connsiteX68" fmla="*/ 1800225 w 2757488"/>
                  <a:gd name="connsiteY68" fmla="*/ 904875 h 1383506"/>
                  <a:gd name="connsiteX69" fmla="*/ 1666875 w 2757488"/>
                  <a:gd name="connsiteY69" fmla="*/ 831056 h 1383506"/>
                  <a:gd name="connsiteX70" fmla="*/ 1464469 w 2757488"/>
                  <a:gd name="connsiteY70" fmla="*/ 714375 h 1383506"/>
                  <a:gd name="connsiteX71" fmla="*/ 1340644 w 2757488"/>
                  <a:gd name="connsiteY71" fmla="*/ 640556 h 138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757488" h="1383506">
                    <a:moveTo>
                      <a:pt x="1340644" y="640556"/>
                    </a:moveTo>
                    <a:lnTo>
                      <a:pt x="1254919" y="590550"/>
                    </a:lnTo>
                    <a:lnTo>
                      <a:pt x="1178719" y="545306"/>
                    </a:lnTo>
                    <a:lnTo>
                      <a:pt x="1104900" y="500063"/>
                    </a:lnTo>
                    <a:lnTo>
                      <a:pt x="1033463" y="457200"/>
                    </a:lnTo>
                    <a:lnTo>
                      <a:pt x="933450" y="395288"/>
                    </a:lnTo>
                    <a:lnTo>
                      <a:pt x="873919" y="357188"/>
                    </a:lnTo>
                    <a:lnTo>
                      <a:pt x="797719" y="309563"/>
                    </a:lnTo>
                    <a:lnTo>
                      <a:pt x="726282" y="264319"/>
                    </a:lnTo>
                    <a:lnTo>
                      <a:pt x="681038" y="238125"/>
                    </a:lnTo>
                    <a:lnTo>
                      <a:pt x="633413" y="204788"/>
                    </a:lnTo>
                    <a:lnTo>
                      <a:pt x="578644" y="171450"/>
                    </a:lnTo>
                    <a:lnTo>
                      <a:pt x="516732" y="135731"/>
                    </a:lnTo>
                    <a:lnTo>
                      <a:pt x="476250" y="114300"/>
                    </a:lnTo>
                    <a:lnTo>
                      <a:pt x="435769" y="95250"/>
                    </a:lnTo>
                    <a:lnTo>
                      <a:pt x="371475" y="69056"/>
                    </a:lnTo>
                    <a:lnTo>
                      <a:pt x="316707" y="50006"/>
                    </a:lnTo>
                    <a:lnTo>
                      <a:pt x="242888" y="28575"/>
                    </a:lnTo>
                    <a:lnTo>
                      <a:pt x="185738" y="16669"/>
                    </a:lnTo>
                    <a:lnTo>
                      <a:pt x="119063" y="4763"/>
                    </a:lnTo>
                    <a:lnTo>
                      <a:pt x="73819" y="0"/>
                    </a:lnTo>
                    <a:lnTo>
                      <a:pt x="30957" y="7144"/>
                    </a:lnTo>
                    <a:lnTo>
                      <a:pt x="11907" y="14288"/>
                    </a:lnTo>
                    <a:lnTo>
                      <a:pt x="0" y="21431"/>
                    </a:lnTo>
                    <a:lnTo>
                      <a:pt x="0" y="33338"/>
                    </a:lnTo>
                    <a:lnTo>
                      <a:pt x="9525" y="50006"/>
                    </a:lnTo>
                    <a:lnTo>
                      <a:pt x="40482" y="66675"/>
                    </a:lnTo>
                    <a:lnTo>
                      <a:pt x="80963" y="73819"/>
                    </a:lnTo>
                    <a:lnTo>
                      <a:pt x="147638" y="90488"/>
                    </a:lnTo>
                    <a:lnTo>
                      <a:pt x="221457" y="114300"/>
                    </a:lnTo>
                    <a:lnTo>
                      <a:pt x="285750" y="140494"/>
                    </a:lnTo>
                    <a:lnTo>
                      <a:pt x="340519" y="164306"/>
                    </a:lnTo>
                    <a:lnTo>
                      <a:pt x="407194" y="197644"/>
                    </a:lnTo>
                    <a:lnTo>
                      <a:pt x="466725" y="233363"/>
                    </a:lnTo>
                    <a:lnTo>
                      <a:pt x="569119" y="304800"/>
                    </a:lnTo>
                    <a:lnTo>
                      <a:pt x="704850" y="409575"/>
                    </a:lnTo>
                    <a:lnTo>
                      <a:pt x="850107" y="523875"/>
                    </a:lnTo>
                    <a:lnTo>
                      <a:pt x="940594" y="597694"/>
                    </a:lnTo>
                    <a:lnTo>
                      <a:pt x="959644" y="621506"/>
                    </a:lnTo>
                    <a:lnTo>
                      <a:pt x="1104900" y="733425"/>
                    </a:lnTo>
                    <a:lnTo>
                      <a:pt x="1228725" y="835819"/>
                    </a:lnTo>
                    <a:lnTo>
                      <a:pt x="1378744" y="964406"/>
                    </a:lnTo>
                    <a:lnTo>
                      <a:pt x="1521619" y="1092994"/>
                    </a:lnTo>
                    <a:lnTo>
                      <a:pt x="1690688" y="1243013"/>
                    </a:lnTo>
                    <a:lnTo>
                      <a:pt x="1745457" y="1295400"/>
                    </a:lnTo>
                    <a:lnTo>
                      <a:pt x="1778794" y="1323975"/>
                    </a:lnTo>
                    <a:lnTo>
                      <a:pt x="1807369" y="1343025"/>
                    </a:lnTo>
                    <a:lnTo>
                      <a:pt x="1854994" y="1364456"/>
                    </a:lnTo>
                    <a:lnTo>
                      <a:pt x="1902619" y="1378744"/>
                    </a:lnTo>
                    <a:lnTo>
                      <a:pt x="1959769" y="1383506"/>
                    </a:lnTo>
                    <a:lnTo>
                      <a:pt x="2014538" y="1383506"/>
                    </a:lnTo>
                    <a:lnTo>
                      <a:pt x="2185988" y="1366838"/>
                    </a:lnTo>
                    <a:lnTo>
                      <a:pt x="2450307" y="1340644"/>
                    </a:lnTo>
                    <a:lnTo>
                      <a:pt x="2697957" y="1319213"/>
                    </a:lnTo>
                    <a:lnTo>
                      <a:pt x="2728913" y="1309688"/>
                    </a:lnTo>
                    <a:lnTo>
                      <a:pt x="2752725" y="1295400"/>
                    </a:lnTo>
                    <a:lnTo>
                      <a:pt x="2757488" y="1283494"/>
                    </a:lnTo>
                    <a:lnTo>
                      <a:pt x="2757488" y="1276350"/>
                    </a:lnTo>
                    <a:lnTo>
                      <a:pt x="2750344" y="1264444"/>
                    </a:lnTo>
                    <a:lnTo>
                      <a:pt x="2721769" y="1254919"/>
                    </a:lnTo>
                    <a:lnTo>
                      <a:pt x="2647950" y="1240631"/>
                    </a:lnTo>
                    <a:lnTo>
                      <a:pt x="2578894" y="1223963"/>
                    </a:lnTo>
                    <a:lnTo>
                      <a:pt x="2497932" y="1200150"/>
                    </a:lnTo>
                    <a:lnTo>
                      <a:pt x="2395538" y="1169194"/>
                    </a:lnTo>
                    <a:lnTo>
                      <a:pt x="2276475" y="1126331"/>
                    </a:lnTo>
                    <a:lnTo>
                      <a:pt x="2190750" y="1092994"/>
                    </a:lnTo>
                    <a:lnTo>
                      <a:pt x="2047875" y="1033463"/>
                    </a:lnTo>
                    <a:lnTo>
                      <a:pt x="1950244" y="985838"/>
                    </a:lnTo>
                    <a:lnTo>
                      <a:pt x="1800225" y="904875"/>
                    </a:lnTo>
                    <a:lnTo>
                      <a:pt x="1666875" y="831056"/>
                    </a:lnTo>
                    <a:lnTo>
                      <a:pt x="1464469" y="714375"/>
                    </a:lnTo>
                    <a:lnTo>
                      <a:pt x="1340644" y="6405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EF86E25-94A2-40D9-AE70-89C52083AE06}"/>
              </a:ext>
            </a:extLst>
          </p:cNvPr>
          <p:cNvSpPr/>
          <p:nvPr/>
        </p:nvSpPr>
        <p:spPr>
          <a:xfrm>
            <a:off x="2944813" y="1497013"/>
            <a:ext cx="1108075" cy="482600"/>
          </a:xfrm>
          <a:custGeom>
            <a:avLst/>
            <a:gdLst>
              <a:gd name="connsiteX0" fmla="*/ 757238 w 1107282"/>
              <a:gd name="connsiteY0" fmla="*/ 176213 h 481013"/>
              <a:gd name="connsiteX1" fmla="*/ 664369 w 1107282"/>
              <a:gd name="connsiteY1" fmla="*/ 164307 h 481013"/>
              <a:gd name="connsiteX2" fmla="*/ 561975 w 1107282"/>
              <a:gd name="connsiteY2" fmla="*/ 147638 h 481013"/>
              <a:gd name="connsiteX3" fmla="*/ 471488 w 1107282"/>
              <a:gd name="connsiteY3" fmla="*/ 128588 h 481013"/>
              <a:gd name="connsiteX4" fmla="*/ 352425 w 1107282"/>
              <a:gd name="connsiteY4" fmla="*/ 100013 h 481013"/>
              <a:gd name="connsiteX5" fmla="*/ 238125 w 1107282"/>
              <a:gd name="connsiteY5" fmla="*/ 69057 h 481013"/>
              <a:gd name="connsiteX6" fmla="*/ 135732 w 1107282"/>
              <a:gd name="connsiteY6" fmla="*/ 38100 h 481013"/>
              <a:gd name="connsiteX7" fmla="*/ 57150 w 1107282"/>
              <a:gd name="connsiteY7" fmla="*/ 11907 h 481013"/>
              <a:gd name="connsiteX8" fmla="*/ 26194 w 1107282"/>
              <a:gd name="connsiteY8" fmla="*/ 0 h 481013"/>
              <a:gd name="connsiteX9" fmla="*/ 14288 w 1107282"/>
              <a:gd name="connsiteY9" fmla="*/ 0 h 481013"/>
              <a:gd name="connsiteX10" fmla="*/ 4763 w 1107282"/>
              <a:gd name="connsiteY10" fmla="*/ 0 h 481013"/>
              <a:gd name="connsiteX11" fmla="*/ 0 w 1107282"/>
              <a:gd name="connsiteY11" fmla="*/ 7144 h 481013"/>
              <a:gd name="connsiteX12" fmla="*/ 2382 w 1107282"/>
              <a:gd name="connsiteY12" fmla="*/ 26194 h 481013"/>
              <a:gd name="connsiteX13" fmla="*/ 11907 w 1107282"/>
              <a:gd name="connsiteY13" fmla="*/ 52388 h 481013"/>
              <a:gd name="connsiteX14" fmla="*/ 33338 w 1107282"/>
              <a:gd name="connsiteY14" fmla="*/ 71438 h 481013"/>
              <a:gd name="connsiteX15" fmla="*/ 142875 w 1107282"/>
              <a:gd name="connsiteY15" fmla="*/ 150019 h 481013"/>
              <a:gd name="connsiteX16" fmla="*/ 226219 w 1107282"/>
              <a:gd name="connsiteY16" fmla="*/ 204788 h 481013"/>
              <a:gd name="connsiteX17" fmla="*/ 321469 w 1107282"/>
              <a:gd name="connsiteY17" fmla="*/ 261938 h 481013"/>
              <a:gd name="connsiteX18" fmla="*/ 388144 w 1107282"/>
              <a:gd name="connsiteY18" fmla="*/ 297657 h 481013"/>
              <a:gd name="connsiteX19" fmla="*/ 471488 w 1107282"/>
              <a:gd name="connsiteY19" fmla="*/ 338138 h 481013"/>
              <a:gd name="connsiteX20" fmla="*/ 573882 w 1107282"/>
              <a:gd name="connsiteY20" fmla="*/ 378619 h 481013"/>
              <a:gd name="connsiteX21" fmla="*/ 671513 w 1107282"/>
              <a:gd name="connsiteY21" fmla="*/ 414338 h 481013"/>
              <a:gd name="connsiteX22" fmla="*/ 769144 w 1107282"/>
              <a:gd name="connsiteY22" fmla="*/ 445294 h 481013"/>
              <a:gd name="connsiteX23" fmla="*/ 862013 w 1107282"/>
              <a:gd name="connsiteY23" fmla="*/ 466725 h 481013"/>
              <a:gd name="connsiteX24" fmla="*/ 945357 w 1107282"/>
              <a:gd name="connsiteY24" fmla="*/ 478632 h 481013"/>
              <a:gd name="connsiteX25" fmla="*/ 1004888 w 1107282"/>
              <a:gd name="connsiteY25" fmla="*/ 481013 h 481013"/>
              <a:gd name="connsiteX26" fmla="*/ 1040607 w 1107282"/>
              <a:gd name="connsiteY26" fmla="*/ 476250 h 481013"/>
              <a:gd name="connsiteX27" fmla="*/ 1066800 w 1107282"/>
              <a:gd name="connsiteY27" fmla="*/ 466725 h 481013"/>
              <a:gd name="connsiteX28" fmla="*/ 1085850 w 1107282"/>
              <a:gd name="connsiteY28" fmla="*/ 454819 h 481013"/>
              <a:gd name="connsiteX29" fmla="*/ 1097757 w 1107282"/>
              <a:gd name="connsiteY29" fmla="*/ 435769 h 481013"/>
              <a:gd name="connsiteX30" fmla="*/ 1102519 w 1107282"/>
              <a:gd name="connsiteY30" fmla="*/ 419100 h 481013"/>
              <a:gd name="connsiteX31" fmla="*/ 1107282 w 1107282"/>
              <a:gd name="connsiteY31" fmla="*/ 397669 h 481013"/>
              <a:gd name="connsiteX32" fmla="*/ 1102519 w 1107282"/>
              <a:gd name="connsiteY32" fmla="*/ 361950 h 481013"/>
              <a:gd name="connsiteX33" fmla="*/ 1092994 w 1107282"/>
              <a:gd name="connsiteY33" fmla="*/ 328613 h 481013"/>
              <a:gd name="connsiteX34" fmla="*/ 1076325 w 1107282"/>
              <a:gd name="connsiteY34" fmla="*/ 297657 h 481013"/>
              <a:gd name="connsiteX35" fmla="*/ 1040607 w 1107282"/>
              <a:gd name="connsiteY35" fmla="*/ 252413 h 481013"/>
              <a:gd name="connsiteX36" fmla="*/ 1004888 w 1107282"/>
              <a:gd name="connsiteY36" fmla="*/ 216694 h 481013"/>
              <a:gd name="connsiteX37" fmla="*/ 978694 w 1107282"/>
              <a:gd name="connsiteY37" fmla="*/ 195263 h 481013"/>
              <a:gd name="connsiteX38" fmla="*/ 957263 w 1107282"/>
              <a:gd name="connsiteY38" fmla="*/ 192882 h 481013"/>
              <a:gd name="connsiteX39" fmla="*/ 807244 w 1107282"/>
              <a:gd name="connsiteY39" fmla="*/ 180975 h 481013"/>
              <a:gd name="connsiteX40" fmla="*/ 757238 w 1107282"/>
              <a:gd name="connsiteY40" fmla="*/ 176213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7282" h="481013">
                <a:moveTo>
                  <a:pt x="757238" y="176213"/>
                </a:moveTo>
                <a:lnTo>
                  <a:pt x="664369" y="164307"/>
                </a:lnTo>
                <a:lnTo>
                  <a:pt x="561975" y="147638"/>
                </a:lnTo>
                <a:lnTo>
                  <a:pt x="471488" y="128588"/>
                </a:lnTo>
                <a:lnTo>
                  <a:pt x="352425" y="100013"/>
                </a:lnTo>
                <a:lnTo>
                  <a:pt x="238125" y="69057"/>
                </a:lnTo>
                <a:lnTo>
                  <a:pt x="135732" y="38100"/>
                </a:lnTo>
                <a:lnTo>
                  <a:pt x="57150" y="11907"/>
                </a:lnTo>
                <a:lnTo>
                  <a:pt x="26194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2382" y="26194"/>
                </a:lnTo>
                <a:lnTo>
                  <a:pt x="11907" y="52388"/>
                </a:lnTo>
                <a:lnTo>
                  <a:pt x="33338" y="71438"/>
                </a:lnTo>
                <a:lnTo>
                  <a:pt x="142875" y="150019"/>
                </a:lnTo>
                <a:lnTo>
                  <a:pt x="226219" y="204788"/>
                </a:lnTo>
                <a:lnTo>
                  <a:pt x="321469" y="261938"/>
                </a:lnTo>
                <a:lnTo>
                  <a:pt x="388144" y="297657"/>
                </a:lnTo>
                <a:lnTo>
                  <a:pt x="471488" y="338138"/>
                </a:lnTo>
                <a:lnTo>
                  <a:pt x="573882" y="378619"/>
                </a:lnTo>
                <a:lnTo>
                  <a:pt x="671513" y="414338"/>
                </a:lnTo>
                <a:lnTo>
                  <a:pt x="769144" y="445294"/>
                </a:lnTo>
                <a:lnTo>
                  <a:pt x="862013" y="466725"/>
                </a:lnTo>
                <a:lnTo>
                  <a:pt x="945357" y="478632"/>
                </a:lnTo>
                <a:lnTo>
                  <a:pt x="1004888" y="481013"/>
                </a:lnTo>
                <a:lnTo>
                  <a:pt x="1040607" y="476250"/>
                </a:lnTo>
                <a:lnTo>
                  <a:pt x="1066800" y="466725"/>
                </a:lnTo>
                <a:lnTo>
                  <a:pt x="1085850" y="454819"/>
                </a:lnTo>
                <a:lnTo>
                  <a:pt x="1097757" y="435769"/>
                </a:lnTo>
                <a:lnTo>
                  <a:pt x="1102519" y="419100"/>
                </a:lnTo>
                <a:lnTo>
                  <a:pt x="1107282" y="397669"/>
                </a:lnTo>
                <a:lnTo>
                  <a:pt x="1102519" y="361950"/>
                </a:lnTo>
                <a:lnTo>
                  <a:pt x="1092994" y="328613"/>
                </a:lnTo>
                <a:lnTo>
                  <a:pt x="1076325" y="297657"/>
                </a:lnTo>
                <a:lnTo>
                  <a:pt x="1040607" y="252413"/>
                </a:lnTo>
                <a:lnTo>
                  <a:pt x="1004888" y="216694"/>
                </a:lnTo>
                <a:lnTo>
                  <a:pt x="978694" y="195263"/>
                </a:lnTo>
                <a:lnTo>
                  <a:pt x="957263" y="192882"/>
                </a:lnTo>
                <a:lnTo>
                  <a:pt x="807244" y="180975"/>
                </a:lnTo>
                <a:lnTo>
                  <a:pt x="757238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1ECBB71A-6D26-4B5A-8D60-E20273DEC7C6}"/>
              </a:ext>
            </a:extLst>
          </p:cNvPr>
          <p:cNvSpPr/>
          <p:nvPr/>
        </p:nvSpPr>
        <p:spPr>
          <a:xfrm>
            <a:off x="2452688" y="2290763"/>
            <a:ext cx="1908175" cy="511175"/>
          </a:xfrm>
          <a:custGeom>
            <a:avLst/>
            <a:gdLst>
              <a:gd name="connsiteX0" fmla="*/ 1509712 w 1907381"/>
              <a:gd name="connsiteY0" fmla="*/ 23812 h 511968"/>
              <a:gd name="connsiteX1" fmla="*/ 1276350 w 1907381"/>
              <a:gd name="connsiteY1" fmla="*/ 73818 h 511968"/>
              <a:gd name="connsiteX2" fmla="*/ 1045368 w 1907381"/>
              <a:gd name="connsiteY2" fmla="*/ 121443 h 511968"/>
              <a:gd name="connsiteX3" fmla="*/ 809625 w 1907381"/>
              <a:gd name="connsiteY3" fmla="*/ 171450 h 511968"/>
              <a:gd name="connsiteX4" fmla="*/ 614362 w 1907381"/>
              <a:gd name="connsiteY4" fmla="*/ 211931 h 511968"/>
              <a:gd name="connsiteX5" fmla="*/ 402431 w 1907381"/>
              <a:gd name="connsiteY5" fmla="*/ 257175 h 511968"/>
              <a:gd name="connsiteX6" fmla="*/ 350043 w 1907381"/>
              <a:gd name="connsiteY6" fmla="*/ 266700 h 511968"/>
              <a:gd name="connsiteX7" fmla="*/ 326231 w 1907381"/>
              <a:gd name="connsiteY7" fmla="*/ 266700 h 511968"/>
              <a:gd name="connsiteX8" fmla="*/ 264318 w 1907381"/>
              <a:gd name="connsiteY8" fmla="*/ 259556 h 511968"/>
              <a:gd name="connsiteX9" fmla="*/ 185737 w 1907381"/>
              <a:gd name="connsiteY9" fmla="*/ 242887 h 511968"/>
              <a:gd name="connsiteX10" fmla="*/ 95250 w 1907381"/>
              <a:gd name="connsiteY10" fmla="*/ 214312 h 511968"/>
              <a:gd name="connsiteX11" fmla="*/ 40481 w 1907381"/>
              <a:gd name="connsiteY11" fmla="*/ 192881 h 511968"/>
              <a:gd name="connsiteX12" fmla="*/ 19050 w 1907381"/>
              <a:gd name="connsiteY12" fmla="*/ 185737 h 511968"/>
              <a:gd name="connsiteX13" fmla="*/ 9525 w 1907381"/>
              <a:gd name="connsiteY13" fmla="*/ 188118 h 511968"/>
              <a:gd name="connsiteX14" fmla="*/ 2381 w 1907381"/>
              <a:gd name="connsiteY14" fmla="*/ 192881 h 511968"/>
              <a:gd name="connsiteX15" fmla="*/ 0 w 1907381"/>
              <a:gd name="connsiteY15" fmla="*/ 200025 h 511968"/>
              <a:gd name="connsiteX16" fmla="*/ 4762 w 1907381"/>
              <a:gd name="connsiteY16" fmla="*/ 221456 h 511968"/>
              <a:gd name="connsiteX17" fmla="*/ 19050 w 1907381"/>
              <a:gd name="connsiteY17" fmla="*/ 247650 h 511968"/>
              <a:gd name="connsiteX18" fmla="*/ 42862 w 1907381"/>
              <a:gd name="connsiteY18" fmla="*/ 271462 h 511968"/>
              <a:gd name="connsiteX19" fmla="*/ 119062 w 1907381"/>
              <a:gd name="connsiteY19" fmla="*/ 333375 h 511968"/>
              <a:gd name="connsiteX20" fmla="*/ 185737 w 1907381"/>
              <a:gd name="connsiteY20" fmla="*/ 383381 h 511968"/>
              <a:gd name="connsiteX21" fmla="*/ 242887 w 1907381"/>
              <a:gd name="connsiteY21" fmla="*/ 423862 h 511968"/>
              <a:gd name="connsiteX22" fmla="*/ 288131 w 1907381"/>
              <a:gd name="connsiteY22" fmla="*/ 452437 h 511968"/>
              <a:gd name="connsiteX23" fmla="*/ 345281 w 1907381"/>
              <a:gd name="connsiteY23" fmla="*/ 478631 h 511968"/>
              <a:gd name="connsiteX24" fmla="*/ 395287 w 1907381"/>
              <a:gd name="connsiteY24" fmla="*/ 497681 h 511968"/>
              <a:gd name="connsiteX25" fmla="*/ 442912 w 1907381"/>
              <a:gd name="connsiteY25" fmla="*/ 511968 h 511968"/>
              <a:gd name="connsiteX26" fmla="*/ 471487 w 1907381"/>
              <a:gd name="connsiteY26" fmla="*/ 511968 h 511968"/>
              <a:gd name="connsiteX27" fmla="*/ 538162 w 1907381"/>
              <a:gd name="connsiteY27" fmla="*/ 478631 h 511968"/>
              <a:gd name="connsiteX28" fmla="*/ 650081 w 1907381"/>
              <a:gd name="connsiteY28" fmla="*/ 428625 h 511968"/>
              <a:gd name="connsiteX29" fmla="*/ 735806 w 1907381"/>
              <a:gd name="connsiteY29" fmla="*/ 402431 h 511968"/>
              <a:gd name="connsiteX30" fmla="*/ 969168 w 1907381"/>
              <a:gd name="connsiteY30" fmla="*/ 350043 h 511968"/>
              <a:gd name="connsiteX31" fmla="*/ 1304925 w 1907381"/>
              <a:gd name="connsiteY31" fmla="*/ 278606 h 511968"/>
              <a:gd name="connsiteX32" fmla="*/ 1578768 w 1907381"/>
              <a:gd name="connsiteY32" fmla="*/ 228600 h 511968"/>
              <a:gd name="connsiteX33" fmla="*/ 1840706 w 1907381"/>
              <a:gd name="connsiteY33" fmla="*/ 178593 h 511968"/>
              <a:gd name="connsiteX34" fmla="*/ 1866900 w 1907381"/>
              <a:gd name="connsiteY34" fmla="*/ 166687 h 511968"/>
              <a:gd name="connsiteX35" fmla="*/ 1885950 w 1907381"/>
              <a:gd name="connsiteY35" fmla="*/ 154781 h 511968"/>
              <a:gd name="connsiteX36" fmla="*/ 1902618 w 1907381"/>
              <a:gd name="connsiteY36" fmla="*/ 135731 h 511968"/>
              <a:gd name="connsiteX37" fmla="*/ 1907381 w 1907381"/>
              <a:gd name="connsiteY37" fmla="*/ 123825 h 511968"/>
              <a:gd name="connsiteX38" fmla="*/ 1907381 w 1907381"/>
              <a:gd name="connsiteY38" fmla="*/ 104775 h 511968"/>
              <a:gd name="connsiteX39" fmla="*/ 1900237 w 1907381"/>
              <a:gd name="connsiteY39" fmla="*/ 83343 h 511968"/>
              <a:gd name="connsiteX40" fmla="*/ 1888331 w 1907381"/>
              <a:gd name="connsiteY40" fmla="*/ 66675 h 511968"/>
              <a:gd name="connsiteX41" fmla="*/ 1862137 w 1907381"/>
              <a:gd name="connsiteY41" fmla="*/ 52387 h 511968"/>
              <a:gd name="connsiteX42" fmla="*/ 1807368 w 1907381"/>
              <a:gd name="connsiteY42" fmla="*/ 30956 h 511968"/>
              <a:gd name="connsiteX43" fmla="*/ 1754981 w 1907381"/>
              <a:gd name="connsiteY43" fmla="*/ 16668 h 511968"/>
              <a:gd name="connsiteX44" fmla="*/ 1685925 w 1907381"/>
              <a:gd name="connsiteY44" fmla="*/ 2381 h 511968"/>
              <a:gd name="connsiteX45" fmla="*/ 1626393 w 1907381"/>
              <a:gd name="connsiteY45" fmla="*/ 0 h 511968"/>
              <a:gd name="connsiteX46" fmla="*/ 1509712 w 1907381"/>
              <a:gd name="connsiteY46" fmla="*/ 23812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7381" h="511968">
                <a:moveTo>
                  <a:pt x="1509712" y="23812"/>
                </a:moveTo>
                <a:lnTo>
                  <a:pt x="1276350" y="73818"/>
                </a:lnTo>
                <a:lnTo>
                  <a:pt x="1045368" y="121443"/>
                </a:lnTo>
                <a:lnTo>
                  <a:pt x="809625" y="171450"/>
                </a:lnTo>
                <a:lnTo>
                  <a:pt x="614362" y="211931"/>
                </a:lnTo>
                <a:lnTo>
                  <a:pt x="402431" y="257175"/>
                </a:lnTo>
                <a:lnTo>
                  <a:pt x="350043" y="266700"/>
                </a:lnTo>
                <a:lnTo>
                  <a:pt x="326231" y="266700"/>
                </a:lnTo>
                <a:lnTo>
                  <a:pt x="264318" y="259556"/>
                </a:lnTo>
                <a:lnTo>
                  <a:pt x="185737" y="242887"/>
                </a:lnTo>
                <a:lnTo>
                  <a:pt x="95250" y="214312"/>
                </a:lnTo>
                <a:lnTo>
                  <a:pt x="40481" y="192881"/>
                </a:lnTo>
                <a:lnTo>
                  <a:pt x="19050" y="185737"/>
                </a:lnTo>
                <a:lnTo>
                  <a:pt x="9525" y="188118"/>
                </a:lnTo>
                <a:lnTo>
                  <a:pt x="2381" y="192881"/>
                </a:lnTo>
                <a:lnTo>
                  <a:pt x="0" y="200025"/>
                </a:lnTo>
                <a:lnTo>
                  <a:pt x="4762" y="221456"/>
                </a:lnTo>
                <a:lnTo>
                  <a:pt x="19050" y="247650"/>
                </a:lnTo>
                <a:lnTo>
                  <a:pt x="42862" y="271462"/>
                </a:lnTo>
                <a:lnTo>
                  <a:pt x="119062" y="333375"/>
                </a:lnTo>
                <a:lnTo>
                  <a:pt x="185737" y="383381"/>
                </a:lnTo>
                <a:lnTo>
                  <a:pt x="242887" y="423862"/>
                </a:lnTo>
                <a:lnTo>
                  <a:pt x="288131" y="452437"/>
                </a:lnTo>
                <a:lnTo>
                  <a:pt x="345281" y="478631"/>
                </a:lnTo>
                <a:lnTo>
                  <a:pt x="395287" y="497681"/>
                </a:lnTo>
                <a:lnTo>
                  <a:pt x="442912" y="511968"/>
                </a:lnTo>
                <a:lnTo>
                  <a:pt x="471487" y="511968"/>
                </a:lnTo>
                <a:lnTo>
                  <a:pt x="538162" y="478631"/>
                </a:lnTo>
                <a:lnTo>
                  <a:pt x="650081" y="428625"/>
                </a:lnTo>
                <a:lnTo>
                  <a:pt x="735806" y="402431"/>
                </a:lnTo>
                <a:lnTo>
                  <a:pt x="969168" y="350043"/>
                </a:lnTo>
                <a:lnTo>
                  <a:pt x="1304925" y="278606"/>
                </a:lnTo>
                <a:lnTo>
                  <a:pt x="1578768" y="228600"/>
                </a:lnTo>
                <a:lnTo>
                  <a:pt x="1840706" y="178593"/>
                </a:lnTo>
                <a:lnTo>
                  <a:pt x="1866900" y="166687"/>
                </a:lnTo>
                <a:lnTo>
                  <a:pt x="1885950" y="154781"/>
                </a:lnTo>
                <a:lnTo>
                  <a:pt x="1902618" y="135731"/>
                </a:lnTo>
                <a:lnTo>
                  <a:pt x="1907381" y="123825"/>
                </a:lnTo>
                <a:lnTo>
                  <a:pt x="1907381" y="104775"/>
                </a:lnTo>
                <a:lnTo>
                  <a:pt x="1900237" y="83343"/>
                </a:lnTo>
                <a:lnTo>
                  <a:pt x="1888331" y="66675"/>
                </a:lnTo>
                <a:lnTo>
                  <a:pt x="1862137" y="52387"/>
                </a:lnTo>
                <a:lnTo>
                  <a:pt x="1807368" y="30956"/>
                </a:lnTo>
                <a:lnTo>
                  <a:pt x="1754981" y="16668"/>
                </a:lnTo>
                <a:lnTo>
                  <a:pt x="1685925" y="2381"/>
                </a:lnTo>
                <a:lnTo>
                  <a:pt x="1626393" y="0"/>
                </a:lnTo>
                <a:lnTo>
                  <a:pt x="1509712" y="23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199F959-9490-448D-9F64-E0803114DAB8}"/>
              </a:ext>
            </a:extLst>
          </p:cNvPr>
          <p:cNvSpPr/>
          <p:nvPr/>
        </p:nvSpPr>
        <p:spPr>
          <a:xfrm>
            <a:off x="2941638" y="3074988"/>
            <a:ext cx="1173162" cy="354012"/>
          </a:xfrm>
          <a:custGeom>
            <a:avLst/>
            <a:gdLst>
              <a:gd name="connsiteX0" fmla="*/ 859631 w 1173956"/>
              <a:gd name="connsiteY0" fmla="*/ 21431 h 354806"/>
              <a:gd name="connsiteX1" fmla="*/ 757237 w 1173956"/>
              <a:gd name="connsiteY1" fmla="*/ 59531 h 354806"/>
              <a:gd name="connsiteX2" fmla="*/ 683419 w 1173956"/>
              <a:gd name="connsiteY2" fmla="*/ 83344 h 354806"/>
              <a:gd name="connsiteX3" fmla="*/ 588169 w 1173956"/>
              <a:gd name="connsiteY3" fmla="*/ 111919 h 354806"/>
              <a:gd name="connsiteX4" fmla="*/ 490537 w 1173956"/>
              <a:gd name="connsiteY4" fmla="*/ 140494 h 354806"/>
              <a:gd name="connsiteX5" fmla="*/ 407194 w 1173956"/>
              <a:gd name="connsiteY5" fmla="*/ 161925 h 354806"/>
              <a:gd name="connsiteX6" fmla="*/ 366712 w 1173956"/>
              <a:gd name="connsiteY6" fmla="*/ 173831 h 354806"/>
              <a:gd name="connsiteX7" fmla="*/ 333375 w 1173956"/>
              <a:gd name="connsiteY7" fmla="*/ 180975 h 354806"/>
              <a:gd name="connsiteX8" fmla="*/ 297656 w 1173956"/>
              <a:gd name="connsiteY8" fmla="*/ 183356 h 354806"/>
              <a:gd name="connsiteX9" fmla="*/ 264319 w 1173956"/>
              <a:gd name="connsiteY9" fmla="*/ 183356 h 354806"/>
              <a:gd name="connsiteX10" fmla="*/ 209550 w 1173956"/>
              <a:gd name="connsiteY10" fmla="*/ 176212 h 354806"/>
              <a:gd name="connsiteX11" fmla="*/ 147637 w 1173956"/>
              <a:gd name="connsiteY11" fmla="*/ 159544 h 354806"/>
              <a:gd name="connsiteX12" fmla="*/ 100012 w 1173956"/>
              <a:gd name="connsiteY12" fmla="*/ 145256 h 354806"/>
              <a:gd name="connsiteX13" fmla="*/ 66675 w 1173956"/>
              <a:gd name="connsiteY13" fmla="*/ 130969 h 354806"/>
              <a:gd name="connsiteX14" fmla="*/ 33337 w 1173956"/>
              <a:gd name="connsiteY14" fmla="*/ 119062 h 354806"/>
              <a:gd name="connsiteX15" fmla="*/ 19050 w 1173956"/>
              <a:gd name="connsiteY15" fmla="*/ 119062 h 354806"/>
              <a:gd name="connsiteX16" fmla="*/ 4762 w 1173956"/>
              <a:gd name="connsiteY16" fmla="*/ 123825 h 354806"/>
              <a:gd name="connsiteX17" fmla="*/ 0 w 1173956"/>
              <a:gd name="connsiteY17" fmla="*/ 135731 h 354806"/>
              <a:gd name="connsiteX18" fmla="*/ 11906 w 1173956"/>
              <a:gd name="connsiteY18" fmla="*/ 173831 h 354806"/>
              <a:gd name="connsiteX19" fmla="*/ 47625 w 1173956"/>
              <a:gd name="connsiteY19" fmla="*/ 202406 h 354806"/>
              <a:gd name="connsiteX20" fmla="*/ 123825 w 1173956"/>
              <a:gd name="connsiteY20" fmla="*/ 250031 h 354806"/>
              <a:gd name="connsiteX21" fmla="*/ 188119 w 1173956"/>
              <a:gd name="connsiteY21" fmla="*/ 285750 h 354806"/>
              <a:gd name="connsiteX22" fmla="*/ 259556 w 1173956"/>
              <a:gd name="connsiteY22" fmla="*/ 319087 h 354806"/>
              <a:gd name="connsiteX23" fmla="*/ 338137 w 1173956"/>
              <a:gd name="connsiteY23" fmla="*/ 352425 h 354806"/>
              <a:gd name="connsiteX24" fmla="*/ 354806 w 1173956"/>
              <a:gd name="connsiteY24" fmla="*/ 354806 h 354806"/>
              <a:gd name="connsiteX25" fmla="*/ 490537 w 1173956"/>
              <a:gd name="connsiteY25" fmla="*/ 326231 h 354806"/>
              <a:gd name="connsiteX26" fmla="*/ 690562 w 1173956"/>
              <a:gd name="connsiteY26" fmla="*/ 283369 h 354806"/>
              <a:gd name="connsiteX27" fmla="*/ 871537 w 1173956"/>
              <a:gd name="connsiteY27" fmla="*/ 245269 h 354806"/>
              <a:gd name="connsiteX28" fmla="*/ 1100137 w 1173956"/>
              <a:gd name="connsiteY28" fmla="*/ 200025 h 354806"/>
              <a:gd name="connsiteX29" fmla="*/ 1112044 w 1173956"/>
              <a:gd name="connsiteY29" fmla="*/ 195262 h 354806"/>
              <a:gd name="connsiteX30" fmla="*/ 1138237 w 1173956"/>
              <a:gd name="connsiteY30" fmla="*/ 180975 h 354806"/>
              <a:gd name="connsiteX31" fmla="*/ 1159669 w 1173956"/>
              <a:gd name="connsiteY31" fmla="*/ 161925 h 354806"/>
              <a:gd name="connsiteX32" fmla="*/ 1171575 w 1173956"/>
              <a:gd name="connsiteY32" fmla="*/ 145256 h 354806"/>
              <a:gd name="connsiteX33" fmla="*/ 1173956 w 1173956"/>
              <a:gd name="connsiteY33" fmla="*/ 133350 h 354806"/>
              <a:gd name="connsiteX34" fmla="*/ 1173956 w 1173956"/>
              <a:gd name="connsiteY34" fmla="*/ 116681 h 354806"/>
              <a:gd name="connsiteX35" fmla="*/ 1164431 w 1173956"/>
              <a:gd name="connsiteY35" fmla="*/ 92869 h 354806"/>
              <a:gd name="connsiteX36" fmla="*/ 1143000 w 1173956"/>
              <a:gd name="connsiteY36" fmla="*/ 71437 h 354806"/>
              <a:gd name="connsiteX37" fmla="*/ 1085850 w 1173956"/>
              <a:gd name="connsiteY37" fmla="*/ 52387 h 354806"/>
              <a:gd name="connsiteX38" fmla="*/ 1012031 w 1173956"/>
              <a:gd name="connsiteY38" fmla="*/ 28575 h 354806"/>
              <a:gd name="connsiteX39" fmla="*/ 923925 w 1173956"/>
              <a:gd name="connsiteY39" fmla="*/ 0 h 354806"/>
              <a:gd name="connsiteX40" fmla="*/ 912019 w 1173956"/>
              <a:gd name="connsiteY40" fmla="*/ 0 h 354806"/>
              <a:gd name="connsiteX41" fmla="*/ 859631 w 1173956"/>
              <a:gd name="connsiteY41" fmla="*/ 2143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73956" h="354806">
                <a:moveTo>
                  <a:pt x="859631" y="21431"/>
                </a:moveTo>
                <a:lnTo>
                  <a:pt x="757237" y="59531"/>
                </a:lnTo>
                <a:lnTo>
                  <a:pt x="683419" y="83344"/>
                </a:lnTo>
                <a:lnTo>
                  <a:pt x="588169" y="111919"/>
                </a:lnTo>
                <a:lnTo>
                  <a:pt x="490537" y="140494"/>
                </a:lnTo>
                <a:lnTo>
                  <a:pt x="407194" y="161925"/>
                </a:lnTo>
                <a:lnTo>
                  <a:pt x="366712" y="173831"/>
                </a:lnTo>
                <a:lnTo>
                  <a:pt x="333375" y="180975"/>
                </a:lnTo>
                <a:lnTo>
                  <a:pt x="297656" y="183356"/>
                </a:lnTo>
                <a:lnTo>
                  <a:pt x="264319" y="183356"/>
                </a:lnTo>
                <a:lnTo>
                  <a:pt x="209550" y="176212"/>
                </a:lnTo>
                <a:lnTo>
                  <a:pt x="147637" y="159544"/>
                </a:lnTo>
                <a:lnTo>
                  <a:pt x="100012" y="145256"/>
                </a:lnTo>
                <a:lnTo>
                  <a:pt x="66675" y="130969"/>
                </a:lnTo>
                <a:lnTo>
                  <a:pt x="33337" y="119062"/>
                </a:lnTo>
                <a:lnTo>
                  <a:pt x="19050" y="119062"/>
                </a:lnTo>
                <a:lnTo>
                  <a:pt x="4762" y="123825"/>
                </a:lnTo>
                <a:lnTo>
                  <a:pt x="0" y="135731"/>
                </a:lnTo>
                <a:lnTo>
                  <a:pt x="11906" y="173831"/>
                </a:lnTo>
                <a:lnTo>
                  <a:pt x="47625" y="202406"/>
                </a:lnTo>
                <a:lnTo>
                  <a:pt x="123825" y="250031"/>
                </a:lnTo>
                <a:lnTo>
                  <a:pt x="188119" y="285750"/>
                </a:lnTo>
                <a:lnTo>
                  <a:pt x="259556" y="319087"/>
                </a:lnTo>
                <a:lnTo>
                  <a:pt x="338137" y="352425"/>
                </a:lnTo>
                <a:lnTo>
                  <a:pt x="354806" y="354806"/>
                </a:lnTo>
                <a:lnTo>
                  <a:pt x="490537" y="326231"/>
                </a:lnTo>
                <a:lnTo>
                  <a:pt x="690562" y="283369"/>
                </a:lnTo>
                <a:lnTo>
                  <a:pt x="871537" y="245269"/>
                </a:lnTo>
                <a:lnTo>
                  <a:pt x="1100137" y="200025"/>
                </a:lnTo>
                <a:lnTo>
                  <a:pt x="1112044" y="195262"/>
                </a:lnTo>
                <a:lnTo>
                  <a:pt x="1138237" y="180975"/>
                </a:lnTo>
                <a:lnTo>
                  <a:pt x="1159669" y="161925"/>
                </a:lnTo>
                <a:lnTo>
                  <a:pt x="1171575" y="145256"/>
                </a:lnTo>
                <a:lnTo>
                  <a:pt x="1173956" y="133350"/>
                </a:lnTo>
                <a:lnTo>
                  <a:pt x="1173956" y="116681"/>
                </a:lnTo>
                <a:lnTo>
                  <a:pt x="1164431" y="92869"/>
                </a:lnTo>
                <a:lnTo>
                  <a:pt x="1143000" y="71437"/>
                </a:lnTo>
                <a:lnTo>
                  <a:pt x="1085850" y="52387"/>
                </a:lnTo>
                <a:lnTo>
                  <a:pt x="1012031" y="28575"/>
                </a:lnTo>
                <a:lnTo>
                  <a:pt x="923925" y="0"/>
                </a:lnTo>
                <a:lnTo>
                  <a:pt x="912019" y="0"/>
                </a:lnTo>
                <a:lnTo>
                  <a:pt x="859631" y="21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F7AEB98-A8EB-40BA-A553-F0AB5385D987}"/>
              </a:ext>
            </a:extLst>
          </p:cNvPr>
          <p:cNvSpPr/>
          <p:nvPr/>
        </p:nvSpPr>
        <p:spPr>
          <a:xfrm>
            <a:off x="2944813" y="3697288"/>
            <a:ext cx="1177925" cy="312737"/>
          </a:xfrm>
          <a:custGeom>
            <a:avLst/>
            <a:gdLst>
              <a:gd name="connsiteX0" fmla="*/ 826294 w 1176338"/>
              <a:gd name="connsiteY0" fmla="*/ 14288 h 311944"/>
              <a:gd name="connsiteX1" fmla="*/ 683419 w 1176338"/>
              <a:gd name="connsiteY1" fmla="*/ 54769 h 311944"/>
              <a:gd name="connsiteX2" fmla="*/ 528638 w 1176338"/>
              <a:gd name="connsiteY2" fmla="*/ 97632 h 311944"/>
              <a:gd name="connsiteX3" fmla="*/ 445294 w 1176338"/>
              <a:gd name="connsiteY3" fmla="*/ 119063 h 311944"/>
              <a:gd name="connsiteX4" fmla="*/ 354807 w 1176338"/>
              <a:gd name="connsiteY4" fmla="*/ 135732 h 311944"/>
              <a:gd name="connsiteX5" fmla="*/ 276225 w 1176338"/>
              <a:gd name="connsiteY5" fmla="*/ 150019 h 311944"/>
              <a:gd name="connsiteX6" fmla="*/ 228600 w 1176338"/>
              <a:gd name="connsiteY6" fmla="*/ 154782 h 311944"/>
              <a:gd name="connsiteX7" fmla="*/ 197644 w 1176338"/>
              <a:gd name="connsiteY7" fmla="*/ 154782 h 311944"/>
              <a:gd name="connsiteX8" fmla="*/ 154782 w 1176338"/>
              <a:gd name="connsiteY8" fmla="*/ 150019 h 311944"/>
              <a:gd name="connsiteX9" fmla="*/ 119063 w 1176338"/>
              <a:gd name="connsiteY9" fmla="*/ 140494 h 311944"/>
              <a:gd name="connsiteX10" fmla="*/ 76200 w 1176338"/>
              <a:gd name="connsiteY10" fmla="*/ 121444 h 311944"/>
              <a:gd name="connsiteX11" fmla="*/ 52388 w 1176338"/>
              <a:gd name="connsiteY11" fmla="*/ 107157 h 311944"/>
              <a:gd name="connsiteX12" fmla="*/ 14288 w 1176338"/>
              <a:gd name="connsiteY12" fmla="*/ 95250 h 311944"/>
              <a:gd name="connsiteX13" fmla="*/ 2382 w 1176338"/>
              <a:gd name="connsiteY13" fmla="*/ 100013 h 311944"/>
              <a:gd name="connsiteX14" fmla="*/ 0 w 1176338"/>
              <a:gd name="connsiteY14" fmla="*/ 107157 h 311944"/>
              <a:gd name="connsiteX15" fmla="*/ 0 w 1176338"/>
              <a:gd name="connsiteY15" fmla="*/ 123825 h 311944"/>
              <a:gd name="connsiteX16" fmla="*/ 14288 w 1176338"/>
              <a:gd name="connsiteY16" fmla="*/ 154782 h 311944"/>
              <a:gd name="connsiteX17" fmla="*/ 45244 w 1176338"/>
              <a:gd name="connsiteY17" fmla="*/ 190500 h 311944"/>
              <a:gd name="connsiteX18" fmla="*/ 83344 w 1176338"/>
              <a:gd name="connsiteY18" fmla="*/ 226219 h 311944"/>
              <a:gd name="connsiteX19" fmla="*/ 133350 w 1176338"/>
              <a:gd name="connsiteY19" fmla="*/ 264319 h 311944"/>
              <a:gd name="connsiteX20" fmla="*/ 171450 w 1176338"/>
              <a:gd name="connsiteY20" fmla="*/ 285750 h 311944"/>
              <a:gd name="connsiteX21" fmla="*/ 211932 w 1176338"/>
              <a:gd name="connsiteY21" fmla="*/ 302419 h 311944"/>
              <a:gd name="connsiteX22" fmla="*/ 257175 w 1176338"/>
              <a:gd name="connsiteY22" fmla="*/ 311944 h 311944"/>
              <a:gd name="connsiteX23" fmla="*/ 307182 w 1176338"/>
              <a:gd name="connsiteY23" fmla="*/ 311944 h 311944"/>
              <a:gd name="connsiteX24" fmla="*/ 457200 w 1176338"/>
              <a:gd name="connsiteY24" fmla="*/ 297657 h 311944"/>
              <a:gd name="connsiteX25" fmla="*/ 652463 w 1176338"/>
              <a:gd name="connsiteY25" fmla="*/ 266700 h 311944"/>
              <a:gd name="connsiteX26" fmla="*/ 852488 w 1176338"/>
              <a:gd name="connsiteY26" fmla="*/ 233363 h 311944"/>
              <a:gd name="connsiteX27" fmla="*/ 952500 w 1176338"/>
              <a:gd name="connsiteY27" fmla="*/ 216694 h 311944"/>
              <a:gd name="connsiteX28" fmla="*/ 1038225 w 1176338"/>
              <a:gd name="connsiteY28" fmla="*/ 200025 h 311944"/>
              <a:gd name="connsiteX29" fmla="*/ 1102519 w 1176338"/>
              <a:gd name="connsiteY29" fmla="*/ 188119 h 311944"/>
              <a:gd name="connsiteX30" fmla="*/ 1126332 w 1176338"/>
              <a:gd name="connsiteY30" fmla="*/ 178594 h 311944"/>
              <a:gd name="connsiteX31" fmla="*/ 1150144 w 1176338"/>
              <a:gd name="connsiteY31" fmla="*/ 164307 h 311944"/>
              <a:gd name="connsiteX32" fmla="*/ 1169194 w 1176338"/>
              <a:gd name="connsiteY32" fmla="*/ 150019 h 311944"/>
              <a:gd name="connsiteX33" fmla="*/ 1173957 w 1176338"/>
              <a:gd name="connsiteY33" fmla="*/ 140494 h 311944"/>
              <a:gd name="connsiteX34" fmla="*/ 1176338 w 1176338"/>
              <a:gd name="connsiteY34" fmla="*/ 130969 h 311944"/>
              <a:gd name="connsiteX35" fmla="*/ 1173957 w 1176338"/>
              <a:gd name="connsiteY35" fmla="*/ 116682 h 311944"/>
              <a:gd name="connsiteX36" fmla="*/ 1166813 w 1176338"/>
              <a:gd name="connsiteY36" fmla="*/ 102394 h 311944"/>
              <a:gd name="connsiteX37" fmla="*/ 1152525 w 1176338"/>
              <a:gd name="connsiteY37" fmla="*/ 85725 h 311944"/>
              <a:gd name="connsiteX38" fmla="*/ 1138238 w 1176338"/>
              <a:gd name="connsiteY38" fmla="*/ 71438 h 311944"/>
              <a:gd name="connsiteX39" fmla="*/ 1109663 w 1176338"/>
              <a:gd name="connsiteY39" fmla="*/ 57150 h 311944"/>
              <a:gd name="connsiteX40" fmla="*/ 1033463 w 1176338"/>
              <a:gd name="connsiteY40" fmla="*/ 33338 h 311944"/>
              <a:gd name="connsiteX41" fmla="*/ 964407 w 1176338"/>
              <a:gd name="connsiteY41" fmla="*/ 14288 h 311944"/>
              <a:gd name="connsiteX42" fmla="*/ 892969 w 1176338"/>
              <a:gd name="connsiteY42" fmla="*/ 0 h 311944"/>
              <a:gd name="connsiteX43" fmla="*/ 826294 w 1176338"/>
              <a:gd name="connsiteY43" fmla="*/ 14288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76338" h="311944">
                <a:moveTo>
                  <a:pt x="826294" y="14288"/>
                </a:moveTo>
                <a:lnTo>
                  <a:pt x="683419" y="54769"/>
                </a:lnTo>
                <a:lnTo>
                  <a:pt x="528638" y="97632"/>
                </a:lnTo>
                <a:lnTo>
                  <a:pt x="445294" y="119063"/>
                </a:lnTo>
                <a:lnTo>
                  <a:pt x="354807" y="135732"/>
                </a:lnTo>
                <a:lnTo>
                  <a:pt x="276225" y="150019"/>
                </a:lnTo>
                <a:lnTo>
                  <a:pt x="228600" y="154782"/>
                </a:lnTo>
                <a:lnTo>
                  <a:pt x="197644" y="154782"/>
                </a:lnTo>
                <a:lnTo>
                  <a:pt x="154782" y="150019"/>
                </a:lnTo>
                <a:lnTo>
                  <a:pt x="119063" y="140494"/>
                </a:lnTo>
                <a:lnTo>
                  <a:pt x="76200" y="121444"/>
                </a:lnTo>
                <a:lnTo>
                  <a:pt x="52388" y="107157"/>
                </a:lnTo>
                <a:lnTo>
                  <a:pt x="14288" y="95250"/>
                </a:lnTo>
                <a:lnTo>
                  <a:pt x="2382" y="100013"/>
                </a:lnTo>
                <a:lnTo>
                  <a:pt x="0" y="107157"/>
                </a:lnTo>
                <a:lnTo>
                  <a:pt x="0" y="123825"/>
                </a:lnTo>
                <a:lnTo>
                  <a:pt x="14288" y="154782"/>
                </a:lnTo>
                <a:lnTo>
                  <a:pt x="45244" y="190500"/>
                </a:lnTo>
                <a:lnTo>
                  <a:pt x="83344" y="226219"/>
                </a:lnTo>
                <a:lnTo>
                  <a:pt x="133350" y="264319"/>
                </a:lnTo>
                <a:lnTo>
                  <a:pt x="171450" y="285750"/>
                </a:lnTo>
                <a:lnTo>
                  <a:pt x="211932" y="302419"/>
                </a:lnTo>
                <a:lnTo>
                  <a:pt x="257175" y="311944"/>
                </a:lnTo>
                <a:lnTo>
                  <a:pt x="307182" y="311944"/>
                </a:lnTo>
                <a:lnTo>
                  <a:pt x="457200" y="297657"/>
                </a:lnTo>
                <a:lnTo>
                  <a:pt x="652463" y="266700"/>
                </a:lnTo>
                <a:lnTo>
                  <a:pt x="852488" y="233363"/>
                </a:lnTo>
                <a:lnTo>
                  <a:pt x="952500" y="216694"/>
                </a:lnTo>
                <a:lnTo>
                  <a:pt x="1038225" y="200025"/>
                </a:lnTo>
                <a:lnTo>
                  <a:pt x="1102519" y="188119"/>
                </a:lnTo>
                <a:lnTo>
                  <a:pt x="1126332" y="178594"/>
                </a:lnTo>
                <a:lnTo>
                  <a:pt x="1150144" y="164307"/>
                </a:lnTo>
                <a:lnTo>
                  <a:pt x="1169194" y="150019"/>
                </a:lnTo>
                <a:lnTo>
                  <a:pt x="1173957" y="140494"/>
                </a:lnTo>
                <a:lnTo>
                  <a:pt x="1176338" y="130969"/>
                </a:lnTo>
                <a:lnTo>
                  <a:pt x="1173957" y="116682"/>
                </a:lnTo>
                <a:lnTo>
                  <a:pt x="1166813" y="102394"/>
                </a:lnTo>
                <a:lnTo>
                  <a:pt x="1152525" y="85725"/>
                </a:lnTo>
                <a:lnTo>
                  <a:pt x="1138238" y="71438"/>
                </a:lnTo>
                <a:lnTo>
                  <a:pt x="1109663" y="57150"/>
                </a:lnTo>
                <a:lnTo>
                  <a:pt x="1033463" y="33338"/>
                </a:lnTo>
                <a:lnTo>
                  <a:pt x="964407" y="14288"/>
                </a:lnTo>
                <a:lnTo>
                  <a:pt x="892969" y="0"/>
                </a:lnTo>
                <a:lnTo>
                  <a:pt x="826294" y="14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62A3D0FB-E073-4E24-AED2-02990569BC44}"/>
              </a:ext>
            </a:extLst>
          </p:cNvPr>
          <p:cNvSpPr/>
          <p:nvPr/>
        </p:nvSpPr>
        <p:spPr>
          <a:xfrm>
            <a:off x="2716213" y="4486275"/>
            <a:ext cx="577850" cy="1133475"/>
          </a:xfrm>
          <a:custGeom>
            <a:avLst/>
            <a:gdLst>
              <a:gd name="connsiteX0" fmla="*/ 488157 w 576263"/>
              <a:gd name="connsiteY0" fmla="*/ 550069 h 1133475"/>
              <a:gd name="connsiteX1" fmla="*/ 440532 w 576263"/>
              <a:gd name="connsiteY1" fmla="*/ 330994 h 1133475"/>
              <a:gd name="connsiteX2" fmla="*/ 414338 w 576263"/>
              <a:gd name="connsiteY2" fmla="*/ 214313 h 1133475"/>
              <a:gd name="connsiteX3" fmla="*/ 330994 w 576263"/>
              <a:gd name="connsiteY3" fmla="*/ 107156 h 1133475"/>
              <a:gd name="connsiteX4" fmla="*/ 278607 w 576263"/>
              <a:gd name="connsiteY4" fmla="*/ 88106 h 1133475"/>
              <a:gd name="connsiteX5" fmla="*/ 173832 w 576263"/>
              <a:gd name="connsiteY5" fmla="*/ 52388 h 1133475"/>
              <a:gd name="connsiteX6" fmla="*/ 71438 w 576263"/>
              <a:gd name="connsiteY6" fmla="*/ 16669 h 1133475"/>
              <a:gd name="connsiteX7" fmla="*/ 42863 w 576263"/>
              <a:gd name="connsiteY7" fmla="*/ 4763 h 1133475"/>
              <a:gd name="connsiteX8" fmla="*/ 28575 w 576263"/>
              <a:gd name="connsiteY8" fmla="*/ 0 h 1133475"/>
              <a:gd name="connsiteX9" fmla="*/ 11907 w 576263"/>
              <a:gd name="connsiteY9" fmla="*/ 0 h 1133475"/>
              <a:gd name="connsiteX10" fmla="*/ 2382 w 576263"/>
              <a:gd name="connsiteY10" fmla="*/ 2381 h 1133475"/>
              <a:gd name="connsiteX11" fmla="*/ 0 w 576263"/>
              <a:gd name="connsiteY11" fmla="*/ 19050 h 1133475"/>
              <a:gd name="connsiteX12" fmla="*/ 7144 w 576263"/>
              <a:gd name="connsiteY12" fmla="*/ 45244 h 1133475"/>
              <a:gd name="connsiteX13" fmla="*/ 21432 w 576263"/>
              <a:gd name="connsiteY13" fmla="*/ 61913 h 1133475"/>
              <a:gd name="connsiteX14" fmla="*/ 83344 w 576263"/>
              <a:gd name="connsiteY14" fmla="*/ 95250 h 1133475"/>
              <a:gd name="connsiteX15" fmla="*/ 130969 w 576263"/>
              <a:gd name="connsiteY15" fmla="*/ 130969 h 1133475"/>
              <a:gd name="connsiteX16" fmla="*/ 166688 w 576263"/>
              <a:gd name="connsiteY16" fmla="*/ 164306 h 1133475"/>
              <a:gd name="connsiteX17" fmla="*/ 188119 w 576263"/>
              <a:gd name="connsiteY17" fmla="*/ 195263 h 1133475"/>
              <a:gd name="connsiteX18" fmla="*/ 209550 w 576263"/>
              <a:gd name="connsiteY18" fmla="*/ 242888 h 1133475"/>
              <a:gd name="connsiteX19" fmla="*/ 228600 w 576263"/>
              <a:gd name="connsiteY19" fmla="*/ 335756 h 1133475"/>
              <a:gd name="connsiteX20" fmla="*/ 283369 w 576263"/>
              <a:gd name="connsiteY20" fmla="*/ 619125 h 1133475"/>
              <a:gd name="connsiteX21" fmla="*/ 330994 w 576263"/>
              <a:gd name="connsiteY21" fmla="*/ 869156 h 1133475"/>
              <a:gd name="connsiteX22" fmla="*/ 350044 w 576263"/>
              <a:gd name="connsiteY22" fmla="*/ 959644 h 1133475"/>
              <a:gd name="connsiteX23" fmla="*/ 361950 w 576263"/>
              <a:gd name="connsiteY23" fmla="*/ 992981 h 1133475"/>
              <a:gd name="connsiteX24" fmla="*/ 383382 w 576263"/>
              <a:gd name="connsiteY24" fmla="*/ 1035844 h 1133475"/>
              <a:gd name="connsiteX25" fmla="*/ 419100 w 576263"/>
              <a:gd name="connsiteY25" fmla="*/ 1083469 h 1133475"/>
              <a:gd name="connsiteX26" fmla="*/ 435769 w 576263"/>
              <a:gd name="connsiteY26" fmla="*/ 1102519 h 1133475"/>
              <a:gd name="connsiteX27" fmla="*/ 457200 w 576263"/>
              <a:gd name="connsiteY27" fmla="*/ 1114425 h 1133475"/>
              <a:gd name="connsiteX28" fmla="*/ 485775 w 576263"/>
              <a:gd name="connsiteY28" fmla="*/ 1126331 h 1133475"/>
              <a:gd name="connsiteX29" fmla="*/ 519113 w 576263"/>
              <a:gd name="connsiteY29" fmla="*/ 1133475 h 1133475"/>
              <a:gd name="connsiteX30" fmla="*/ 538163 w 576263"/>
              <a:gd name="connsiteY30" fmla="*/ 1131094 h 1133475"/>
              <a:gd name="connsiteX31" fmla="*/ 552450 w 576263"/>
              <a:gd name="connsiteY31" fmla="*/ 1123950 h 1133475"/>
              <a:gd name="connsiteX32" fmla="*/ 561975 w 576263"/>
              <a:gd name="connsiteY32" fmla="*/ 1112044 h 1133475"/>
              <a:gd name="connsiteX33" fmla="*/ 569119 w 576263"/>
              <a:gd name="connsiteY33" fmla="*/ 1092994 h 1133475"/>
              <a:gd name="connsiteX34" fmla="*/ 573882 w 576263"/>
              <a:gd name="connsiteY34" fmla="*/ 1062038 h 1133475"/>
              <a:gd name="connsiteX35" fmla="*/ 576263 w 576263"/>
              <a:gd name="connsiteY35" fmla="*/ 1009650 h 1133475"/>
              <a:gd name="connsiteX36" fmla="*/ 550069 w 576263"/>
              <a:gd name="connsiteY36" fmla="*/ 838200 h 1133475"/>
              <a:gd name="connsiteX37" fmla="*/ 488157 w 576263"/>
              <a:gd name="connsiteY37" fmla="*/ 550069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133475">
                <a:moveTo>
                  <a:pt x="488157" y="550069"/>
                </a:moveTo>
                <a:lnTo>
                  <a:pt x="440532" y="330994"/>
                </a:lnTo>
                <a:lnTo>
                  <a:pt x="414338" y="214313"/>
                </a:lnTo>
                <a:lnTo>
                  <a:pt x="330994" y="107156"/>
                </a:lnTo>
                <a:lnTo>
                  <a:pt x="278607" y="88106"/>
                </a:lnTo>
                <a:lnTo>
                  <a:pt x="173832" y="52388"/>
                </a:lnTo>
                <a:lnTo>
                  <a:pt x="71438" y="16669"/>
                </a:lnTo>
                <a:lnTo>
                  <a:pt x="42863" y="4763"/>
                </a:lnTo>
                <a:lnTo>
                  <a:pt x="28575" y="0"/>
                </a:lnTo>
                <a:lnTo>
                  <a:pt x="11907" y="0"/>
                </a:lnTo>
                <a:lnTo>
                  <a:pt x="2382" y="2381"/>
                </a:lnTo>
                <a:lnTo>
                  <a:pt x="0" y="19050"/>
                </a:lnTo>
                <a:lnTo>
                  <a:pt x="7144" y="45244"/>
                </a:lnTo>
                <a:lnTo>
                  <a:pt x="21432" y="61913"/>
                </a:lnTo>
                <a:lnTo>
                  <a:pt x="83344" y="95250"/>
                </a:lnTo>
                <a:lnTo>
                  <a:pt x="130969" y="130969"/>
                </a:lnTo>
                <a:lnTo>
                  <a:pt x="166688" y="164306"/>
                </a:lnTo>
                <a:lnTo>
                  <a:pt x="188119" y="195263"/>
                </a:lnTo>
                <a:lnTo>
                  <a:pt x="209550" y="242888"/>
                </a:lnTo>
                <a:lnTo>
                  <a:pt x="228600" y="335756"/>
                </a:lnTo>
                <a:lnTo>
                  <a:pt x="283369" y="619125"/>
                </a:lnTo>
                <a:lnTo>
                  <a:pt x="330994" y="869156"/>
                </a:lnTo>
                <a:lnTo>
                  <a:pt x="350044" y="959644"/>
                </a:lnTo>
                <a:lnTo>
                  <a:pt x="361950" y="992981"/>
                </a:lnTo>
                <a:lnTo>
                  <a:pt x="383382" y="1035844"/>
                </a:lnTo>
                <a:lnTo>
                  <a:pt x="419100" y="1083469"/>
                </a:lnTo>
                <a:lnTo>
                  <a:pt x="435769" y="1102519"/>
                </a:lnTo>
                <a:lnTo>
                  <a:pt x="457200" y="1114425"/>
                </a:lnTo>
                <a:lnTo>
                  <a:pt x="485775" y="1126331"/>
                </a:lnTo>
                <a:lnTo>
                  <a:pt x="519113" y="1133475"/>
                </a:lnTo>
                <a:lnTo>
                  <a:pt x="538163" y="1131094"/>
                </a:lnTo>
                <a:lnTo>
                  <a:pt x="552450" y="1123950"/>
                </a:lnTo>
                <a:lnTo>
                  <a:pt x="561975" y="1112044"/>
                </a:lnTo>
                <a:lnTo>
                  <a:pt x="569119" y="1092994"/>
                </a:lnTo>
                <a:lnTo>
                  <a:pt x="573882" y="1062038"/>
                </a:lnTo>
                <a:lnTo>
                  <a:pt x="576263" y="1009650"/>
                </a:lnTo>
                <a:lnTo>
                  <a:pt x="550069" y="838200"/>
                </a:lnTo>
                <a:lnTo>
                  <a:pt x="488157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79CC610-343F-42AC-9466-2E7A6E194D4D}"/>
              </a:ext>
            </a:extLst>
          </p:cNvPr>
          <p:cNvSpPr/>
          <p:nvPr/>
        </p:nvSpPr>
        <p:spPr>
          <a:xfrm>
            <a:off x="4637088" y="2179638"/>
            <a:ext cx="1549400" cy="400050"/>
          </a:xfrm>
          <a:custGeom>
            <a:avLst/>
            <a:gdLst>
              <a:gd name="connsiteX0" fmla="*/ 1381125 w 1550194"/>
              <a:gd name="connsiteY0" fmla="*/ 192881 h 400050"/>
              <a:gd name="connsiteX1" fmla="*/ 1257300 w 1550194"/>
              <a:gd name="connsiteY1" fmla="*/ 226219 h 400050"/>
              <a:gd name="connsiteX2" fmla="*/ 1135856 w 1550194"/>
              <a:gd name="connsiteY2" fmla="*/ 259556 h 400050"/>
              <a:gd name="connsiteX3" fmla="*/ 1064419 w 1550194"/>
              <a:gd name="connsiteY3" fmla="*/ 276225 h 400050"/>
              <a:gd name="connsiteX4" fmla="*/ 840581 w 1550194"/>
              <a:gd name="connsiteY4" fmla="*/ 311944 h 400050"/>
              <a:gd name="connsiteX5" fmla="*/ 778669 w 1550194"/>
              <a:gd name="connsiteY5" fmla="*/ 319087 h 400050"/>
              <a:gd name="connsiteX6" fmla="*/ 695325 w 1550194"/>
              <a:gd name="connsiteY6" fmla="*/ 335756 h 400050"/>
              <a:gd name="connsiteX7" fmla="*/ 614362 w 1550194"/>
              <a:gd name="connsiteY7" fmla="*/ 357187 h 400050"/>
              <a:gd name="connsiteX8" fmla="*/ 523875 w 1550194"/>
              <a:gd name="connsiteY8" fmla="*/ 383381 h 400050"/>
              <a:gd name="connsiteX9" fmla="*/ 471487 w 1550194"/>
              <a:gd name="connsiteY9" fmla="*/ 400050 h 400050"/>
              <a:gd name="connsiteX10" fmla="*/ 457200 w 1550194"/>
              <a:gd name="connsiteY10" fmla="*/ 397669 h 400050"/>
              <a:gd name="connsiteX11" fmla="*/ 366712 w 1550194"/>
              <a:gd name="connsiteY11" fmla="*/ 376237 h 400050"/>
              <a:gd name="connsiteX12" fmla="*/ 259556 w 1550194"/>
              <a:gd name="connsiteY12" fmla="*/ 340519 h 400050"/>
              <a:gd name="connsiteX13" fmla="*/ 221456 w 1550194"/>
              <a:gd name="connsiteY13" fmla="*/ 328612 h 400050"/>
              <a:gd name="connsiteX14" fmla="*/ 185737 w 1550194"/>
              <a:gd name="connsiteY14" fmla="*/ 311944 h 400050"/>
              <a:gd name="connsiteX15" fmla="*/ 157162 w 1550194"/>
              <a:gd name="connsiteY15" fmla="*/ 295275 h 400050"/>
              <a:gd name="connsiteX16" fmla="*/ 128587 w 1550194"/>
              <a:gd name="connsiteY16" fmla="*/ 276225 h 400050"/>
              <a:gd name="connsiteX17" fmla="*/ 97631 w 1550194"/>
              <a:gd name="connsiteY17" fmla="*/ 252412 h 400050"/>
              <a:gd name="connsiteX18" fmla="*/ 73819 w 1550194"/>
              <a:gd name="connsiteY18" fmla="*/ 228600 h 400050"/>
              <a:gd name="connsiteX19" fmla="*/ 47625 w 1550194"/>
              <a:gd name="connsiteY19" fmla="*/ 197644 h 400050"/>
              <a:gd name="connsiteX20" fmla="*/ 23812 w 1550194"/>
              <a:gd name="connsiteY20" fmla="*/ 166687 h 400050"/>
              <a:gd name="connsiteX21" fmla="*/ 7144 w 1550194"/>
              <a:gd name="connsiteY21" fmla="*/ 138112 h 400050"/>
              <a:gd name="connsiteX22" fmla="*/ 0 w 1550194"/>
              <a:gd name="connsiteY22" fmla="*/ 116681 h 400050"/>
              <a:gd name="connsiteX23" fmla="*/ 0 w 1550194"/>
              <a:gd name="connsiteY23" fmla="*/ 109537 h 400050"/>
              <a:gd name="connsiteX24" fmla="*/ 2381 w 1550194"/>
              <a:gd name="connsiteY24" fmla="*/ 102394 h 400050"/>
              <a:gd name="connsiteX25" fmla="*/ 14287 w 1550194"/>
              <a:gd name="connsiteY25" fmla="*/ 100012 h 400050"/>
              <a:gd name="connsiteX26" fmla="*/ 40481 w 1550194"/>
              <a:gd name="connsiteY26" fmla="*/ 111919 h 400050"/>
              <a:gd name="connsiteX27" fmla="*/ 83344 w 1550194"/>
              <a:gd name="connsiteY27" fmla="*/ 140494 h 400050"/>
              <a:gd name="connsiteX28" fmla="*/ 119062 w 1550194"/>
              <a:gd name="connsiteY28" fmla="*/ 159544 h 400050"/>
              <a:gd name="connsiteX29" fmla="*/ 173831 w 1550194"/>
              <a:gd name="connsiteY29" fmla="*/ 180975 h 400050"/>
              <a:gd name="connsiteX30" fmla="*/ 228600 w 1550194"/>
              <a:gd name="connsiteY30" fmla="*/ 192881 h 400050"/>
              <a:gd name="connsiteX31" fmla="*/ 285750 w 1550194"/>
              <a:gd name="connsiteY31" fmla="*/ 200025 h 400050"/>
              <a:gd name="connsiteX32" fmla="*/ 350044 w 1550194"/>
              <a:gd name="connsiteY32" fmla="*/ 200025 h 400050"/>
              <a:gd name="connsiteX33" fmla="*/ 445294 w 1550194"/>
              <a:gd name="connsiteY33" fmla="*/ 192881 h 400050"/>
              <a:gd name="connsiteX34" fmla="*/ 585787 w 1550194"/>
              <a:gd name="connsiteY34" fmla="*/ 173831 h 400050"/>
              <a:gd name="connsiteX35" fmla="*/ 771525 w 1550194"/>
              <a:gd name="connsiteY35" fmla="*/ 147637 h 400050"/>
              <a:gd name="connsiteX36" fmla="*/ 876300 w 1550194"/>
              <a:gd name="connsiteY36" fmla="*/ 130969 h 400050"/>
              <a:gd name="connsiteX37" fmla="*/ 1131094 w 1550194"/>
              <a:gd name="connsiteY37" fmla="*/ 76200 h 400050"/>
              <a:gd name="connsiteX38" fmla="*/ 1250156 w 1550194"/>
              <a:gd name="connsiteY38" fmla="*/ 42862 h 400050"/>
              <a:gd name="connsiteX39" fmla="*/ 1359694 w 1550194"/>
              <a:gd name="connsiteY39" fmla="*/ 11906 h 400050"/>
              <a:gd name="connsiteX40" fmla="*/ 1397794 w 1550194"/>
              <a:gd name="connsiteY40" fmla="*/ 0 h 400050"/>
              <a:gd name="connsiteX41" fmla="*/ 1412081 w 1550194"/>
              <a:gd name="connsiteY41" fmla="*/ 0 h 400050"/>
              <a:gd name="connsiteX42" fmla="*/ 1447800 w 1550194"/>
              <a:gd name="connsiteY42" fmla="*/ 7144 h 400050"/>
              <a:gd name="connsiteX43" fmla="*/ 1476375 w 1550194"/>
              <a:gd name="connsiteY43" fmla="*/ 19050 h 400050"/>
              <a:gd name="connsiteX44" fmla="*/ 1493044 w 1550194"/>
              <a:gd name="connsiteY44" fmla="*/ 28575 h 400050"/>
              <a:gd name="connsiteX45" fmla="*/ 1519237 w 1550194"/>
              <a:gd name="connsiteY45" fmla="*/ 47625 h 400050"/>
              <a:gd name="connsiteX46" fmla="*/ 1533525 w 1550194"/>
              <a:gd name="connsiteY46" fmla="*/ 59531 h 400050"/>
              <a:gd name="connsiteX47" fmla="*/ 1545431 w 1550194"/>
              <a:gd name="connsiteY47" fmla="*/ 76200 h 400050"/>
              <a:gd name="connsiteX48" fmla="*/ 1550194 w 1550194"/>
              <a:gd name="connsiteY48" fmla="*/ 97631 h 400050"/>
              <a:gd name="connsiteX49" fmla="*/ 1545431 w 1550194"/>
              <a:gd name="connsiteY49" fmla="*/ 114300 h 400050"/>
              <a:gd name="connsiteX50" fmla="*/ 1533525 w 1550194"/>
              <a:gd name="connsiteY50" fmla="*/ 130969 h 400050"/>
              <a:gd name="connsiteX51" fmla="*/ 1507331 w 1550194"/>
              <a:gd name="connsiteY51" fmla="*/ 147637 h 400050"/>
              <a:gd name="connsiteX52" fmla="*/ 1457325 w 1550194"/>
              <a:gd name="connsiteY52" fmla="*/ 171450 h 400050"/>
              <a:gd name="connsiteX53" fmla="*/ 1381125 w 1550194"/>
              <a:gd name="connsiteY53" fmla="*/ 192881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50194" h="400050">
                <a:moveTo>
                  <a:pt x="1381125" y="192881"/>
                </a:moveTo>
                <a:lnTo>
                  <a:pt x="1257300" y="226219"/>
                </a:lnTo>
                <a:lnTo>
                  <a:pt x="1135856" y="259556"/>
                </a:lnTo>
                <a:lnTo>
                  <a:pt x="1064419" y="276225"/>
                </a:lnTo>
                <a:lnTo>
                  <a:pt x="840581" y="311944"/>
                </a:lnTo>
                <a:lnTo>
                  <a:pt x="778669" y="319087"/>
                </a:lnTo>
                <a:lnTo>
                  <a:pt x="695325" y="335756"/>
                </a:lnTo>
                <a:lnTo>
                  <a:pt x="614362" y="357187"/>
                </a:lnTo>
                <a:lnTo>
                  <a:pt x="523875" y="383381"/>
                </a:lnTo>
                <a:lnTo>
                  <a:pt x="471487" y="400050"/>
                </a:lnTo>
                <a:lnTo>
                  <a:pt x="457200" y="397669"/>
                </a:lnTo>
                <a:lnTo>
                  <a:pt x="366712" y="376237"/>
                </a:lnTo>
                <a:lnTo>
                  <a:pt x="259556" y="340519"/>
                </a:lnTo>
                <a:lnTo>
                  <a:pt x="221456" y="328612"/>
                </a:lnTo>
                <a:lnTo>
                  <a:pt x="185737" y="311944"/>
                </a:lnTo>
                <a:lnTo>
                  <a:pt x="157162" y="295275"/>
                </a:lnTo>
                <a:lnTo>
                  <a:pt x="128587" y="276225"/>
                </a:lnTo>
                <a:lnTo>
                  <a:pt x="97631" y="252412"/>
                </a:lnTo>
                <a:lnTo>
                  <a:pt x="73819" y="228600"/>
                </a:lnTo>
                <a:lnTo>
                  <a:pt x="47625" y="197644"/>
                </a:lnTo>
                <a:lnTo>
                  <a:pt x="23812" y="166687"/>
                </a:lnTo>
                <a:lnTo>
                  <a:pt x="7144" y="138112"/>
                </a:lnTo>
                <a:lnTo>
                  <a:pt x="0" y="116681"/>
                </a:lnTo>
                <a:lnTo>
                  <a:pt x="0" y="109537"/>
                </a:lnTo>
                <a:lnTo>
                  <a:pt x="2381" y="102394"/>
                </a:lnTo>
                <a:lnTo>
                  <a:pt x="14287" y="100012"/>
                </a:lnTo>
                <a:lnTo>
                  <a:pt x="40481" y="111919"/>
                </a:lnTo>
                <a:lnTo>
                  <a:pt x="83344" y="140494"/>
                </a:lnTo>
                <a:lnTo>
                  <a:pt x="119062" y="159544"/>
                </a:lnTo>
                <a:lnTo>
                  <a:pt x="173831" y="180975"/>
                </a:lnTo>
                <a:lnTo>
                  <a:pt x="228600" y="192881"/>
                </a:lnTo>
                <a:lnTo>
                  <a:pt x="285750" y="200025"/>
                </a:lnTo>
                <a:lnTo>
                  <a:pt x="350044" y="200025"/>
                </a:lnTo>
                <a:lnTo>
                  <a:pt x="445294" y="192881"/>
                </a:lnTo>
                <a:lnTo>
                  <a:pt x="585787" y="173831"/>
                </a:lnTo>
                <a:lnTo>
                  <a:pt x="771525" y="147637"/>
                </a:lnTo>
                <a:lnTo>
                  <a:pt x="876300" y="130969"/>
                </a:lnTo>
                <a:lnTo>
                  <a:pt x="1131094" y="76200"/>
                </a:lnTo>
                <a:lnTo>
                  <a:pt x="1250156" y="42862"/>
                </a:lnTo>
                <a:lnTo>
                  <a:pt x="1359694" y="11906"/>
                </a:lnTo>
                <a:lnTo>
                  <a:pt x="1397794" y="0"/>
                </a:lnTo>
                <a:lnTo>
                  <a:pt x="1412081" y="0"/>
                </a:lnTo>
                <a:lnTo>
                  <a:pt x="1447800" y="7144"/>
                </a:lnTo>
                <a:lnTo>
                  <a:pt x="1476375" y="19050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3525" y="59531"/>
                </a:lnTo>
                <a:lnTo>
                  <a:pt x="1545431" y="76200"/>
                </a:lnTo>
                <a:lnTo>
                  <a:pt x="1550194" y="97631"/>
                </a:lnTo>
                <a:lnTo>
                  <a:pt x="1545431" y="114300"/>
                </a:lnTo>
                <a:lnTo>
                  <a:pt x="1533525" y="130969"/>
                </a:lnTo>
                <a:lnTo>
                  <a:pt x="1507331" y="147637"/>
                </a:lnTo>
                <a:lnTo>
                  <a:pt x="1457325" y="171450"/>
                </a:lnTo>
                <a:lnTo>
                  <a:pt x="1381125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897515E-BACA-49AA-8ABA-B06FF1D63FA2}"/>
              </a:ext>
            </a:extLst>
          </p:cNvPr>
          <p:cNvSpPr/>
          <p:nvPr/>
        </p:nvSpPr>
        <p:spPr>
          <a:xfrm>
            <a:off x="2998788" y="4348163"/>
            <a:ext cx="1365250" cy="1100137"/>
          </a:xfrm>
          <a:custGeom>
            <a:avLst/>
            <a:gdLst>
              <a:gd name="connsiteX0" fmla="*/ 702469 w 1366837"/>
              <a:gd name="connsiteY0" fmla="*/ 85725 h 1100137"/>
              <a:gd name="connsiteX1" fmla="*/ 942975 w 1366837"/>
              <a:gd name="connsiteY1" fmla="*/ 28575 h 1100137"/>
              <a:gd name="connsiteX2" fmla="*/ 1069181 w 1366837"/>
              <a:gd name="connsiteY2" fmla="*/ 0 h 1100137"/>
              <a:gd name="connsiteX3" fmla="*/ 1081087 w 1366837"/>
              <a:gd name="connsiteY3" fmla="*/ 0 h 1100137"/>
              <a:gd name="connsiteX4" fmla="*/ 1109662 w 1366837"/>
              <a:gd name="connsiteY4" fmla="*/ 9525 h 1100137"/>
              <a:gd name="connsiteX5" fmla="*/ 1162050 w 1366837"/>
              <a:gd name="connsiteY5" fmla="*/ 42862 h 1100137"/>
              <a:gd name="connsiteX6" fmla="*/ 1235869 w 1366837"/>
              <a:gd name="connsiteY6" fmla="*/ 102393 h 1100137"/>
              <a:gd name="connsiteX7" fmla="*/ 1300162 w 1366837"/>
              <a:gd name="connsiteY7" fmla="*/ 169068 h 1100137"/>
              <a:gd name="connsiteX8" fmla="*/ 1347787 w 1366837"/>
              <a:gd name="connsiteY8" fmla="*/ 219075 h 1100137"/>
              <a:gd name="connsiteX9" fmla="*/ 1359694 w 1366837"/>
              <a:gd name="connsiteY9" fmla="*/ 240506 h 1100137"/>
              <a:gd name="connsiteX10" fmla="*/ 1366837 w 1366837"/>
              <a:gd name="connsiteY10" fmla="*/ 276225 h 1100137"/>
              <a:gd name="connsiteX11" fmla="*/ 1366837 w 1366837"/>
              <a:gd name="connsiteY11" fmla="*/ 314325 h 1100137"/>
              <a:gd name="connsiteX12" fmla="*/ 1357312 w 1366837"/>
              <a:gd name="connsiteY12" fmla="*/ 340518 h 1100137"/>
              <a:gd name="connsiteX13" fmla="*/ 1335881 w 1366837"/>
              <a:gd name="connsiteY13" fmla="*/ 371475 h 1100137"/>
              <a:gd name="connsiteX14" fmla="*/ 1309687 w 1366837"/>
              <a:gd name="connsiteY14" fmla="*/ 395287 h 1100137"/>
              <a:gd name="connsiteX15" fmla="*/ 1283494 w 1366837"/>
              <a:gd name="connsiteY15" fmla="*/ 416718 h 1100137"/>
              <a:gd name="connsiteX16" fmla="*/ 1281112 w 1366837"/>
              <a:gd name="connsiteY16" fmla="*/ 426243 h 1100137"/>
              <a:gd name="connsiteX17" fmla="*/ 1259681 w 1366837"/>
              <a:gd name="connsiteY17" fmla="*/ 547687 h 1100137"/>
              <a:gd name="connsiteX18" fmla="*/ 1214437 w 1366837"/>
              <a:gd name="connsiteY18" fmla="*/ 778668 h 1100137"/>
              <a:gd name="connsiteX19" fmla="*/ 1169194 w 1366837"/>
              <a:gd name="connsiteY19" fmla="*/ 973931 h 1100137"/>
              <a:gd name="connsiteX20" fmla="*/ 1140619 w 1366837"/>
              <a:gd name="connsiteY20" fmla="*/ 1016793 h 1100137"/>
              <a:gd name="connsiteX21" fmla="*/ 1092994 w 1366837"/>
              <a:gd name="connsiteY21" fmla="*/ 1073943 h 1100137"/>
              <a:gd name="connsiteX22" fmla="*/ 1069181 w 1366837"/>
              <a:gd name="connsiteY22" fmla="*/ 1092993 h 1100137"/>
              <a:gd name="connsiteX23" fmla="*/ 1052512 w 1366837"/>
              <a:gd name="connsiteY23" fmla="*/ 1100137 h 1100137"/>
              <a:gd name="connsiteX24" fmla="*/ 1040606 w 1366837"/>
              <a:gd name="connsiteY24" fmla="*/ 1100137 h 1100137"/>
              <a:gd name="connsiteX25" fmla="*/ 1014412 w 1366837"/>
              <a:gd name="connsiteY25" fmla="*/ 1090612 h 1100137"/>
              <a:gd name="connsiteX26" fmla="*/ 988219 w 1366837"/>
              <a:gd name="connsiteY26" fmla="*/ 1069181 h 1100137"/>
              <a:gd name="connsiteX27" fmla="*/ 940594 w 1366837"/>
              <a:gd name="connsiteY27" fmla="*/ 890587 h 1100137"/>
              <a:gd name="connsiteX28" fmla="*/ 964406 w 1366837"/>
              <a:gd name="connsiteY28" fmla="*/ 735806 h 1100137"/>
              <a:gd name="connsiteX29" fmla="*/ 1007269 w 1366837"/>
              <a:gd name="connsiteY29" fmla="*/ 471487 h 1100137"/>
              <a:gd name="connsiteX30" fmla="*/ 1031081 w 1366837"/>
              <a:gd name="connsiteY30" fmla="*/ 321468 h 1100137"/>
              <a:gd name="connsiteX31" fmla="*/ 1031081 w 1366837"/>
              <a:gd name="connsiteY31" fmla="*/ 297656 h 1100137"/>
              <a:gd name="connsiteX32" fmla="*/ 1028700 w 1366837"/>
              <a:gd name="connsiteY32" fmla="*/ 273843 h 1100137"/>
              <a:gd name="connsiteX33" fmla="*/ 1021556 w 1366837"/>
              <a:gd name="connsiteY33" fmla="*/ 245268 h 1100137"/>
              <a:gd name="connsiteX34" fmla="*/ 1016794 w 1366837"/>
              <a:gd name="connsiteY34" fmla="*/ 238125 h 1100137"/>
              <a:gd name="connsiteX35" fmla="*/ 1002506 w 1366837"/>
              <a:gd name="connsiteY35" fmla="*/ 223837 h 1100137"/>
              <a:gd name="connsiteX36" fmla="*/ 983456 w 1366837"/>
              <a:gd name="connsiteY36" fmla="*/ 216693 h 1100137"/>
              <a:gd name="connsiteX37" fmla="*/ 928687 w 1366837"/>
              <a:gd name="connsiteY37" fmla="*/ 223837 h 1100137"/>
              <a:gd name="connsiteX38" fmla="*/ 752475 w 1366837"/>
              <a:gd name="connsiteY38" fmla="*/ 259556 h 1100137"/>
              <a:gd name="connsiteX39" fmla="*/ 483394 w 1366837"/>
              <a:gd name="connsiteY39" fmla="*/ 316706 h 1100137"/>
              <a:gd name="connsiteX40" fmla="*/ 319087 w 1366837"/>
              <a:gd name="connsiteY40" fmla="*/ 347662 h 1100137"/>
              <a:gd name="connsiteX41" fmla="*/ 288131 w 1366837"/>
              <a:gd name="connsiteY41" fmla="*/ 354806 h 1100137"/>
              <a:gd name="connsiteX42" fmla="*/ 257175 w 1366837"/>
              <a:gd name="connsiteY42" fmla="*/ 364331 h 1100137"/>
              <a:gd name="connsiteX43" fmla="*/ 211931 w 1366837"/>
              <a:gd name="connsiteY43" fmla="*/ 371475 h 1100137"/>
              <a:gd name="connsiteX44" fmla="*/ 57150 w 1366837"/>
              <a:gd name="connsiteY44" fmla="*/ 383381 h 1100137"/>
              <a:gd name="connsiteX45" fmla="*/ 0 w 1366837"/>
              <a:gd name="connsiteY45" fmla="*/ 254793 h 1100137"/>
              <a:gd name="connsiteX46" fmla="*/ 161925 w 1366837"/>
              <a:gd name="connsiteY46" fmla="*/ 216693 h 1100137"/>
              <a:gd name="connsiteX47" fmla="*/ 433387 w 1366837"/>
              <a:gd name="connsiteY47" fmla="*/ 150018 h 1100137"/>
              <a:gd name="connsiteX48" fmla="*/ 702469 w 1366837"/>
              <a:gd name="connsiteY48" fmla="*/ 85725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7" h="1100137">
                <a:moveTo>
                  <a:pt x="702469" y="85725"/>
                </a:moveTo>
                <a:lnTo>
                  <a:pt x="942975" y="28575"/>
                </a:lnTo>
                <a:lnTo>
                  <a:pt x="1069181" y="0"/>
                </a:lnTo>
                <a:lnTo>
                  <a:pt x="1081087" y="0"/>
                </a:lnTo>
                <a:lnTo>
                  <a:pt x="1109662" y="9525"/>
                </a:lnTo>
                <a:lnTo>
                  <a:pt x="1162050" y="42862"/>
                </a:lnTo>
                <a:lnTo>
                  <a:pt x="1235869" y="102393"/>
                </a:lnTo>
                <a:lnTo>
                  <a:pt x="1300162" y="169068"/>
                </a:lnTo>
                <a:lnTo>
                  <a:pt x="1347787" y="219075"/>
                </a:lnTo>
                <a:lnTo>
                  <a:pt x="1359694" y="240506"/>
                </a:lnTo>
                <a:lnTo>
                  <a:pt x="1366837" y="276225"/>
                </a:lnTo>
                <a:lnTo>
                  <a:pt x="1366837" y="314325"/>
                </a:lnTo>
                <a:lnTo>
                  <a:pt x="1357312" y="340518"/>
                </a:lnTo>
                <a:lnTo>
                  <a:pt x="1335881" y="371475"/>
                </a:lnTo>
                <a:lnTo>
                  <a:pt x="1309687" y="395287"/>
                </a:lnTo>
                <a:lnTo>
                  <a:pt x="1283494" y="416718"/>
                </a:lnTo>
                <a:lnTo>
                  <a:pt x="1281112" y="426243"/>
                </a:lnTo>
                <a:lnTo>
                  <a:pt x="1259681" y="547687"/>
                </a:lnTo>
                <a:lnTo>
                  <a:pt x="1214437" y="778668"/>
                </a:lnTo>
                <a:lnTo>
                  <a:pt x="1169194" y="973931"/>
                </a:lnTo>
                <a:lnTo>
                  <a:pt x="1140619" y="1016793"/>
                </a:lnTo>
                <a:lnTo>
                  <a:pt x="1092994" y="1073943"/>
                </a:lnTo>
                <a:lnTo>
                  <a:pt x="1069181" y="1092993"/>
                </a:lnTo>
                <a:lnTo>
                  <a:pt x="1052512" y="1100137"/>
                </a:lnTo>
                <a:lnTo>
                  <a:pt x="1040606" y="1100137"/>
                </a:lnTo>
                <a:lnTo>
                  <a:pt x="1014412" y="1090612"/>
                </a:lnTo>
                <a:lnTo>
                  <a:pt x="988219" y="1069181"/>
                </a:lnTo>
                <a:lnTo>
                  <a:pt x="940594" y="890587"/>
                </a:lnTo>
                <a:lnTo>
                  <a:pt x="964406" y="735806"/>
                </a:lnTo>
                <a:lnTo>
                  <a:pt x="1007269" y="471487"/>
                </a:lnTo>
                <a:lnTo>
                  <a:pt x="1031081" y="321468"/>
                </a:lnTo>
                <a:lnTo>
                  <a:pt x="1031081" y="297656"/>
                </a:lnTo>
                <a:lnTo>
                  <a:pt x="1028700" y="273843"/>
                </a:lnTo>
                <a:lnTo>
                  <a:pt x="1021556" y="245268"/>
                </a:lnTo>
                <a:lnTo>
                  <a:pt x="1016794" y="238125"/>
                </a:lnTo>
                <a:lnTo>
                  <a:pt x="1002506" y="223837"/>
                </a:lnTo>
                <a:lnTo>
                  <a:pt x="983456" y="216693"/>
                </a:lnTo>
                <a:lnTo>
                  <a:pt x="928687" y="223837"/>
                </a:lnTo>
                <a:lnTo>
                  <a:pt x="752475" y="259556"/>
                </a:lnTo>
                <a:lnTo>
                  <a:pt x="483394" y="316706"/>
                </a:lnTo>
                <a:lnTo>
                  <a:pt x="319087" y="347662"/>
                </a:lnTo>
                <a:lnTo>
                  <a:pt x="288131" y="354806"/>
                </a:lnTo>
                <a:lnTo>
                  <a:pt x="257175" y="364331"/>
                </a:lnTo>
                <a:lnTo>
                  <a:pt x="211931" y="371475"/>
                </a:lnTo>
                <a:lnTo>
                  <a:pt x="57150" y="383381"/>
                </a:lnTo>
                <a:lnTo>
                  <a:pt x="0" y="254793"/>
                </a:lnTo>
                <a:lnTo>
                  <a:pt x="161925" y="216693"/>
                </a:lnTo>
                <a:lnTo>
                  <a:pt x="433387" y="150018"/>
                </a:lnTo>
                <a:lnTo>
                  <a:pt x="702469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F1BEAD0A-E057-4614-963D-873C9FF246B9}"/>
              </a:ext>
            </a:extLst>
          </p:cNvPr>
          <p:cNvSpPr/>
          <p:nvPr/>
        </p:nvSpPr>
        <p:spPr>
          <a:xfrm>
            <a:off x="3190875" y="5205413"/>
            <a:ext cx="847725" cy="309562"/>
          </a:xfrm>
          <a:custGeom>
            <a:avLst/>
            <a:gdLst>
              <a:gd name="connsiteX0" fmla="*/ 611981 w 847725"/>
              <a:gd name="connsiteY0" fmla="*/ 38100 h 309562"/>
              <a:gd name="connsiteX1" fmla="*/ 323850 w 847725"/>
              <a:gd name="connsiteY1" fmla="*/ 95250 h 309562"/>
              <a:gd name="connsiteX2" fmla="*/ 0 w 847725"/>
              <a:gd name="connsiteY2" fmla="*/ 159543 h 309562"/>
              <a:gd name="connsiteX3" fmla="*/ 42863 w 847725"/>
              <a:gd name="connsiteY3" fmla="*/ 309562 h 309562"/>
              <a:gd name="connsiteX4" fmla="*/ 300038 w 847725"/>
              <a:gd name="connsiteY4" fmla="*/ 266700 h 309562"/>
              <a:gd name="connsiteX5" fmla="*/ 602456 w 847725"/>
              <a:gd name="connsiteY5" fmla="*/ 202406 h 309562"/>
              <a:gd name="connsiteX6" fmla="*/ 688181 w 847725"/>
              <a:gd name="connsiteY6" fmla="*/ 183356 h 309562"/>
              <a:gd name="connsiteX7" fmla="*/ 704850 w 847725"/>
              <a:gd name="connsiteY7" fmla="*/ 180975 h 309562"/>
              <a:gd name="connsiteX8" fmla="*/ 731044 w 847725"/>
              <a:gd name="connsiteY8" fmla="*/ 180975 h 309562"/>
              <a:gd name="connsiteX9" fmla="*/ 764381 w 847725"/>
              <a:gd name="connsiteY9" fmla="*/ 190500 h 309562"/>
              <a:gd name="connsiteX10" fmla="*/ 776288 w 847725"/>
              <a:gd name="connsiteY10" fmla="*/ 197643 h 309562"/>
              <a:gd name="connsiteX11" fmla="*/ 795338 w 847725"/>
              <a:gd name="connsiteY11" fmla="*/ 211931 h 309562"/>
              <a:gd name="connsiteX12" fmla="*/ 816769 w 847725"/>
              <a:gd name="connsiteY12" fmla="*/ 228600 h 309562"/>
              <a:gd name="connsiteX13" fmla="*/ 847725 w 847725"/>
              <a:gd name="connsiteY13" fmla="*/ 235743 h 309562"/>
              <a:gd name="connsiteX14" fmla="*/ 816769 w 847725"/>
              <a:gd name="connsiteY14" fmla="*/ 0 h 309562"/>
              <a:gd name="connsiteX15" fmla="*/ 611981 w 847725"/>
              <a:gd name="connsiteY15" fmla="*/ 38100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47725" h="309562">
                <a:moveTo>
                  <a:pt x="611981" y="38100"/>
                </a:moveTo>
                <a:lnTo>
                  <a:pt x="323850" y="95250"/>
                </a:lnTo>
                <a:lnTo>
                  <a:pt x="0" y="159543"/>
                </a:lnTo>
                <a:lnTo>
                  <a:pt x="42863" y="309562"/>
                </a:lnTo>
                <a:lnTo>
                  <a:pt x="300038" y="266700"/>
                </a:lnTo>
                <a:lnTo>
                  <a:pt x="602456" y="202406"/>
                </a:lnTo>
                <a:lnTo>
                  <a:pt x="688181" y="183356"/>
                </a:lnTo>
                <a:lnTo>
                  <a:pt x="704850" y="180975"/>
                </a:lnTo>
                <a:lnTo>
                  <a:pt x="731044" y="180975"/>
                </a:lnTo>
                <a:lnTo>
                  <a:pt x="764381" y="190500"/>
                </a:lnTo>
                <a:lnTo>
                  <a:pt x="776288" y="197643"/>
                </a:lnTo>
                <a:lnTo>
                  <a:pt x="795338" y="211931"/>
                </a:lnTo>
                <a:lnTo>
                  <a:pt x="816769" y="228600"/>
                </a:lnTo>
                <a:lnTo>
                  <a:pt x="847725" y="235743"/>
                </a:lnTo>
                <a:lnTo>
                  <a:pt x="816769" y="0"/>
                </a:lnTo>
                <a:lnTo>
                  <a:pt x="611981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C1327FA8-8A6C-4B5E-928E-AF6F74046679}"/>
              </a:ext>
            </a:extLst>
          </p:cNvPr>
          <p:cNvSpPr/>
          <p:nvPr/>
        </p:nvSpPr>
        <p:spPr>
          <a:xfrm>
            <a:off x="5248275" y="1466850"/>
            <a:ext cx="554038" cy="1690688"/>
          </a:xfrm>
          <a:custGeom>
            <a:avLst/>
            <a:gdLst>
              <a:gd name="connsiteX0" fmla="*/ 233363 w 554831"/>
              <a:gd name="connsiteY0" fmla="*/ 688181 h 1690688"/>
              <a:gd name="connsiteX1" fmla="*/ 233363 w 554831"/>
              <a:gd name="connsiteY1" fmla="*/ 859631 h 1690688"/>
              <a:gd name="connsiteX2" fmla="*/ 233363 w 554831"/>
              <a:gd name="connsiteY2" fmla="*/ 1185863 h 1690688"/>
              <a:gd name="connsiteX3" fmla="*/ 233363 w 554831"/>
              <a:gd name="connsiteY3" fmla="*/ 1690688 h 1690688"/>
              <a:gd name="connsiteX4" fmla="*/ 454819 w 554831"/>
              <a:gd name="connsiteY4" fmla="*/ 1662113 h 1690688"/>
              <a:gd name="connsiteX5" fmla="*/ 457200 w 554831"/>
              <a:gd name="connsiteY5" fmla="*/ 1466850 h 1690688"/>
              <a:gd name="connsiteX6" fmla="*/ 459581 w 554831"/>
              <a:gd name="connsiteY6" fmla="*/ 1345406 h 1690688"/>
              <a:gd name="connsiteX7" fmla="*/ 461963 w 554831"/>
              <a:gd name="connsiteY7" fmla="*/ 1247775 h 1690688"/>
              <a:gd name="connsiteX8" fmla="*/ 464344 w 554831"/>
              <a:gd name="connsiteY8" fmla="*/ 1154906 h 1690688"/>
              <a:gd name="connsiteX9" fmla="*/ 478631 w 554831"/>
              <a:gd name="connsiteY9" fmla="*/ 964406 h 1690688"/>
              <a:gd name="connsiteX10" fmla="*/ 478631 w 554831"/>
              <a:gd name="connsiteY10" fmla="*/ 816769 h 1690688"/>
              <a:gd name="connsiteX11" fmla="*/ 478631 w 554831"/>
              <a:gd name="connsiteY11" fmla="*/ 664369 h 1690688"/>
              <a:gd name="connsiteX12" fmla="*/ 478631 w 554831"/>
              <a:gd name="connsiteY12" fmla="*/ 621506 h 1690688"/>
              <a:gd name="connsiteX13" fmla="*/ 478631 w 554831"/>
              <a:gd name="connsiteY13" fmla="*/ 602456 h 1690688"/>
              <a:gd name="connsiteX14" fmla="*/ 481013 w 554831"/>
              <a:gd name="connsiteY14" fmla="*/ 571500 h 1690688"/>
              <a:gd name="connsiteX15" fmla="*/ 495300 w 554831"/>
              <a:gd name="connsiteY15" fmla="*/ 473869 h 1690688"/>
              <a:gd name="connsiteX16" fmla="*/ 521494 w 554831"/>
              <a:gd name="connsiteY16" fmla="*/ 340519 h 1690688"/>
              <a:gd name="connsiteX17" fmla="*/ 535781 w 554831"/>
              <a:gd name="connsiteY17" fmla="*/ 316706 h 1690688"/>
              <a:gd name="connsiteX18" fmla="*/ 547688 w 554831"/>
              <a:gd name="connsiteY18" fmla="*/ 292894 h 1690688"/>
              <a:gd name="connsiteX19" fmla="*/ 552450 w 554831"/>
              <a:gd name="connsiteY19" fmla="*/ 276225 h 1690688"/>
              <a:gd name="connsiteX20" fmla="*/ 554831 w 554831"/>
              <a:gd name="connsiteY20" fmla="*/ 247650 h 1690688"/>
              <a:gd name="connsiteX21" fmla="*/ 550069 w 554831"/>
              <a:gd name="connsiteY21" fmla="*/ 230981 h 1690688"/>
              <a:gd name="connsiteX22" fmla="*/ 542925 w 554831"/>
              <a:gd name="connsiteY22" fmla="*/ 207169 h 1690688"/>
              <a:gd name="connsiteX23" fmla="*/ 523875 w 554831"/>
              <a:gd name="connsiteY23" fmla="*/ 176213 h 1690688"/>
              <a:gd name="connsiteX24" fmla="*/ 504825 w 554831"/>
              <a:gd name="connsiteY24" fmla="*/ 154781 h 1690688"/>
              <a:gd name="connsiteX25" fmla="*/ 473869 w 554831"/>
              <a:gd name="connsiteY25" fmla="*/ 128588 h 1690688"/>
              <a:gd name="connsiteX26" fmla="*/ 431006 w 554831"/>
              <a:gd name="connsiteY26" fmla="*/ 102394 h 1690688"/>
              <a:gd name="connsiteX27" fmla="*/ 388144 w 554831"/>
              <a:gd name="connsiteY27" fmla="*/ 80963 h 1690688"/>
              <a:gd name="connsiteX28" fmla="*/ 333375 w 554831"/>
              <a:gd name="connsiteY28" fmla="*/ 54769 h 1690688"/>
              <a:gd name="connsiteX29" fmla="*/ 266700 w 554831"/>
              <a:gd name="connsiteY29" fmla="*/ 30956 h 1690688"/>
              <a:gd name="connsiteX30" fmla="*/ 221456 w 554831"/>
              <a:gd name="connsiteY30" fmla="*/ 16669 h 1690688"/>
              <a:gd name="connsiteX31" fmla="*/ 169069 w 554831"/>
              <a:gd name="connsiteY31" fmla="*/ 7144 h 1690688"/>
              <a:gd name="connsiteX32" fmla="*/ 85725 w 554831"/>
              <a:gd name="connsiteY32" fmla="*/ 0 h 1690688"/>
              <a:gd name="connsiteX33" fmla="*/ 26194 w 554831"/>
              <a:gd name="connsiteY33" fmla="*/ 0 h 1690688"/>
              <a:gd name="connsiteX34" fmla="*/ 14288 w 554831"/>
              <a:gd name="connsiteY34" fmla="*/ 0 h 1690688"/>
              <a:gd name="connsiteX35" fmla="*/ 2381 w 554831"/>
              <a:gd name="connsiteY35" fmla="*/ 4763 h 1690688"/>
              <a:gd name="connsiteX36" fmla="*/ 0 w 554831"/>
              <a:gd name="connsiteY36" fmla="*/ 23813 h 1690688"/>
              <a:gd name="connsiteX37" fmla="*/ 7144 w 554831"/>
              <a:gd name="connsiteY37" fmla="*/ 54769 h 1690688"/>
              <a:gd name="connsiteX38" fmla="*/ 16669 w 554831"/>
              <a:gd name="connsiteY38" fmla="*/ 69056 h 1690688"/>
              <a:gd name="connsiteX39" fmla="*/ 54769 w 554831"/>
              <a:gd name="connsiteY39" fmla="*/ 85725 h 1690688"/>
              <a:gd name="connsiteX40" fmla="*/ 95250 w 554831"/>
              <a:gd name="connsiteY40" fmla="*/ 107156 h 1690688"/>
              <a:gd name="connsiteX41" fmla="*/ 130969 w 554831"/>
              <a:gd name="connsiteY41" fmla="*/ 133350 h 1690688"/>
              <a:gd name="connsiteX42" fmla="*/ 166688 w 554831"/>
              <a:gd name="connsiteY42" fmla="*/ 166688 h 1690688"/>
              <a:gd name="connsiteX43" fmla="*/ 190500 w 554831"/>
              <a:gd name="connsiteY43" fmla="*/ 200025 h 1690688"/>
              <a:gd name="connsiteX44" fmla="*/ 207169 w 554831"/>
              <a:gd name="connsiteY44" fmla="*/ 228600 h 1690688"/>
              <a:gd name="connsiteX45" fmla="*/ 219075 w 554831"/>
              <a:gd name="connsiteY45" fmla="*/ 264319 h 1690688"/>
              <a:gd name="connsiteX46" fmla="*/ 228600 w 554831"/>
              <a:gd name="connsiteY46" fmla="*/ 307181 h 1690688"/>
              <a:gd name="connsiteX47" fmla="*/ 233363 w 554831"/>
              <a:gd name="connsiteY47" fmla="*/ 354806 h 1690688"/>
              <a:gd name="connsiteX48" fmla="*/ 233363 w 554831"/>
              <a:gd name="connsiteY48" fmla="*/ 688181 h 16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4831" h="1690688">
                <a:moveTo>
                  <a:pt x="233363" y="688181"/>
                </a:moveTo>
                <a:lnTo>
                  <a:pt x="233363" y="859631"/>
                </a:lnTo>
                <a:lnTo>
                  <a:pt x="233363" y="1185863"/>
                </a:lnTo>
                <a:lnTo>
                  <a:pt x="233363" y="1690688"/>
                </a:lnTo>
                <a:lnTo>
                  <a:pt x="454819" y="1662113"/>
                </a:lnTo>
                <a:cubicBezTo>
                  <a:pt x="455613" y="1597025"/>
                  <a:pt x="456406" y="1531938"/>
                  <a:pt x="457200" y="1466850"/>
                </a:cubicBezTo>
                <a:cubicBezTo>
                  <a:pt x="457994" y="1426369"/>
                  <a:pt x="458787" y="1385887"/>
                  <a:pt x="459581" y="1345406"/>
                </a:cubicBezTo>
                <a:lnTo>
                  <a:pt x="461963" y="1247775"/>
                </a:lnTo>
                <a:cubicBezTo>
                  <a:pt x="462757" y="1216819"/>
                  <a:pt x="463550" y="1185862"/>
                  <a:pt x="464344" y="1154906"/>
                </a:cubicBezTo>
                <a:lnTo>
                  <a:pt x="478631" y="964406"/>
                </a:lnTo>
                <a:lnTo>
                  <a:pt x="478631" y="816769"/>
                </a:lnTo>
                <a:lnTo>
                  <a:pt x="478631" y="664369"/>
                </a:lnTo>
                <a:lnTo>
                  <a:pt x="478631" y="621506"/>
                </a:lnTo>
                <a:lnTo>
                  <a:pt x="478631" y="602456"/>
                </a:lnTo>
                <a:lnTo>
                  <a:pt x="481013" y="571500"/>
                </a:lnTo>
                <a:lnTo>
                  <a:pt x="495300" y="473869"/>
                </a:lnTo>
                <a:lnTo>
                  <a:pt x="521494" y="340519"/>
                </a:lnTo>
                <a:lnTo>
                  <a:pt x="535781" y="316706"/>
                </a:lnTo>
                <a:lnTo>
                  <a:pt x="547688" y="292894"/>
                </a:lnTo>
                <a:lnTo>
                  <a:pt x="552450" y="276225"/>
                </a:lnTo>
                <a:lnTo>
                  <a:pt x="554831" y="247650"/>
                </a:lnTo>
                <a:lnTo>
                  <a:pt x="550069" y="230981"/>
                </a:lnTo>
                <a:lnTo>
                  <a:pt x="542925" y="207169"/>
                </a:lnTo>
                <a:lnTo>
                  <a:pt x="523875" y="176213"/>
                </a:lnTo>
                <a:lnTo>
                  <a:pt x="504825" y="154781"/>
                </a:lnTo>
                <a:lnTo>
                  <a:pt x="473869" y="128588"/>
                </a:lnTo>
                <a:lnTo>
                  <a:pt x="431006" y="102394"/>
                </a:lnTo>
                <a:lnTo>
                  <a:pt x="388144" y="80963"/>
                </a:lnTo>
                <a:lnTo>
                  <a:pt x="333375" y="54769"/>
                </a:lnTo>
                <a:lnTo>
                  <a:pt x="266700" y="30956"/>
                </a:lnTo>
                <a:lnTo>
                  <a:pt x="221456" y="16669"/>
                </a:lnTo>
                <a:lnTo>
                  <a:pt x="169069" y="7144"/>
                </a:lnTo>
                <a:lnTo>
                  <a:pt x="85725" y="0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7144" y="54769"/>
                </a:lnTo>
                <a:lnTo>
                  <a:pt x="16669" y="69056"/>
                </a:lnTo>
                <a:lnTo>
                  <a:pt x="54769" y="85725"/>
                </a:lnTo>
                <a:lnTo>
                  <a:pt x="95250" y="107156"/>
                </a:lnTo>
                <a:lnTo>
                  <a:pt x="130969" y="133350"/>
                </a:lnTo>
                <a:lnTo>
                  <a:pt x="166688" y="166688"/>
                </a:lnTo>
                <a:lnTo>
                  <a:pt x="190500" y="200025"/>
                </a:lnTo>
                <a:lnTo>
                  <a:pt x="207169" y="228600"/>
                </a:lnTo>
                <a:lnTo>
                  <a:pt x="219075" y="264319"/>
                </a:lnTo>
                <a:lnTo>
                  <a:pt x="228600" y="307181"/>
                </a:lnTo>
                <a:lnTo>
                  <a:pt x="233363" y="354806"/>
                </a:lnTo>
                <a:lnTo>
                  <a:pt x="233363" y="688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C7269C7-09A9-4154-8AF1-F02299AB345D}"/>
              </a:ext>
            </a:extLst>
          </p:cNvPr>
          <p:cNvSpPr/>
          <p:nvPr/>
        </p:nvSpPr>
        <p:spPr>
          <a:xfrm>
            <a:off x="4438650" y="2849563"/>
            <a:ext cx="2770188" cy="533400"/>
          </a:xfrm>
          <a:custGeom>
            <a:avLst/>
            <a:gdLst>
              <a:gd name="connsiteX0" fmla="*/ 2157413 w 2769394"/>
              <a:gd name="connsiteY0" fmla="*/ 45244 h 533400"/>
              <a:gd name="connsiteX1" fmla="*/ 2052638 w 2769394"/>
              <a:gd name="connsiteY1" fmla="*/ 66675 h 533400"/>
              <a:gd name="connsiteX2" fmla="*/ 1935956 w 2769394"/>
              <a:gd name="connsiteY2" fmla="*/ 88107 h 533400"/>
              <a:gd name="connsiteX3" fmla="*/ 1771650 w 2769394"/>
              <a:gd name="connsiteY3" fmla="*/ 111919 h 533400"/>
              <a:gd name="connsiteX4" fmla="*/ 1516856 w 2769394"/>
              <a:gd name="connsiteY4" fmla="*/ 133350 h 533400"/>
              <a:gd name="connsiteX5" fmla="*/ 1371600 w 2769394"/>
              <a:gd name="connsiteY5" fmla="*/ 159544 h 533400"/>
              <a:gd name="connsiteX6" fmla="*/ 1238250 w 2769394"/>
              <a:gd name="connsiteY6" fmla="*/ 183357 h 533400"/>
              <a:gd name="connsiteX7" fmla="*/ 1052513 w 2769394"/>
              <a:gd name="connsiteY7" fmla="*/ 221457 h 533400"/>
              <a:gd name="connsiteX8" fmla="*/ 831056 w 2769394"/>
              <a:gd name="connsiteY8" fmla="*/ 259557 h 533400"/>
              <a:gd name="connsiteX9" fmla="*/ 673894 w 2769394"/>
              <a:gd name="connsiteY9" fmla="*/ 285750 h 533400"/>
              <a:gd name="connsiteX10" fmla="*/ 609600 w 2769394"/>
              <a:gd name="connsiteY10" fmla="*/ 292894 h 533400"/>
              <a:gd name="connsiteX11" fmla="*/ 523875 w 2769394"/>
              <a:gd name="connsiteY11" fmla="*/ 302419 h 533400"/>
              <a:gd name="connsiteX12" fmla="*/ 376238 w 2769394"/>
              <a:gd name="connsiteY12" fmla="*/ 321469 h 533400"/>
              <a:gd name="connsiteX13" fmla="*/ 238125 w 2769394"/>
              <a:gd name="connsiteY13" fmla="*/ 338138 h 533400"/>
              <a:gd name="connsiteX14" fmla="*/ 114300 w 2769394"/>
              <a:gd name="connsiteY14" fmla="*/ 354807 h 533400"/>
              <a:gd name="connsiteX15" fmla="*/ 85725 w 2769394"/>
              <a:gd name="connsiteY15" fmla="*/ 352425 h 533400"/>
              <a:gd name="connsiteX16" fmla="*/ 33338 w 2769394"/>
              <a:gd name="connsiteY16" fmla="*/ 350044 h 533400"/>
              <a:gd name="connsiteX17" fmla="*/ 11906 w 2769394"/>
              <a:gd name="connsiteY17" fmla="*/ 352425 h 533400"/>
              <a:gd name="connsiteX18" fmla="*/ 0 w 2769394"/>
              <a:gd name="connsiteY18" fmla="*/ 359569 h 533400"/>
              <a:gd name="connsiteX19" fmla="*/ 0 w 2769394"/>
              <a:gd name="connsiteY19" fmla="*/ 366713 h 533400"/>
              <a:gd name="connsiteX20" fmla="*/ 9525 w 2769394"/>
              <a:gd name="connsiteY20" fmla="*/ 378619 h 533400"/>
              <a:gd name="connsiteX21" fmla="*/ 38100 w 2769394"/>
              <a:gd name="connsiteY21" fmla="*/ 402432 h 533400"/>
              <a:gd name="connsiteX22" fmla="*/ 123825 w 2769394"/>
              <a:gd name="connsiteY22" fmla="*/ 450057 h 533400"/>
              <a:gd name="connsiteX23" fmla="*/ 216694 w 2769394"/>
              <a:gd name="connsiteY23" fmla="*/ 497682 h 533400"/>
              <a:gd name="connsiteX24" fmla="*/ 288131 w 2769394"/>
              <a:gd name="connsiteY24" fmla="*/ 526257 h 533400"/>
              <a:gd name="connsiteX25" fmla="*/ 319088 w 2769394"/>
              <a:gd name="connsiteY25" fmla="*/ 533400 h 533400"/>
              <a:gd name="connsiteX26" fmla="*/ 345281 w 2769394"/>
              <a:gd name="connsiteY26" fmla="*/ 531019 h 533400"/>
              <a:gd name="connsiteX27" fmla="*/ 476250 w 2769394"/>
              <a:gd name="connsiteY27" fmla="*/ 500063 h 533400"/>
              <a:gd name="connsiteX28" fmla="*/ 633413 w 2769394"/>
              <a:gd name="connsiteY28" fmla="*/ 464344 h 533400"/>
              <a:gd name="connsiteX29" fmla="*/ 840581 w 2769394"/>
              <a:gd name="connsiteY29" fmla="*/ 423863 h 533400"/>
              <a:gd name="connsiteX30" fmla="*/ 1012031 w 2769394"/>
              <a:gd name="connsiteY30" fmla="*/ 395288 h 533400"/>
              <a:gd name="connsiteX31" fmla="*/ 1162050 w 2769394"/>
              <a:gd name="connsiteY31" fmla="*/ 373857 h 533400"/>
              <a:gd name="connsiteX32" fmla="*/ 1373981 w 2769394"/>
              <a:gd name="connsiteY32" fmla="*/ 350044 h 533400"/>
              <a:gd name="connsiteX33" fmla="*/ 1671638 w 2769394"/>
              <a:gd name="connsiteY33" fmla="*/ 307182 h 533400"/>
              <a:gd name="connsiteX34" fmla="*/ 1914525 w 2769394"/>
              <a:gd name="connsiteY34" fmla="*/ 276225 h 533400"/>
              <a:gd name="connsiteX35" fmla="*/ 2102644 w 2769394"/>
              <a:gd name="connsiteY35" fmla="*/ 254794 h 533400"/>
              <a:gd name="connsiteX36" fmla="*/ 2207419 w 2769394"/>
              <a:gd name="connsiteY36" fmla="*/ 245269 h 533400"/>
              <a:gd name="connsiteX37" fmla="*/ 2312194 w 2769394"/>
              <a:gd name="connsiteY37" fmla="*/ 242888 h 533400"/>
              <a:gd name="connsiteX38" fmla="*/ 2419350 w 2769394"/>
              <a:gd name="connsiteY38" fmla="*/ 247650 h 533400"/>
              <a:gd name="connsiteX39" fmla="*/ 2559844 w 2769394"/>
              <a:gd name="connsiteY39" fmla="*/ 257175 h 533400"/>
              <a:gd name="connsiteX40" fmla="*/ 2640806 w 2769394"/>
              <a:gd name="connsiteY40" fmla="*/ 264319 h 533400"/>
              <a:gd name="connsiteX41" fmla="*/ 2652713 w 2769394"/>
              <a:gd name="connsiteY41" fmla="*/ 264319 h 533400"/>
              <a:gd name="connsiteX42" fmla="*/ 2690813 w 2769394"/>
              <a:gd name="connsiteY42" fmla="*/ 254794 h 533400"/>
              <a:gd name="connsiteX43" fmla="*/ 2726531 w 2769394"/>
              <a:gd name="connsiteY43" fmla="*/ 240507 h 533400"/>
              <a:gd name="connsiteX44" fmla="*/ 2757488 w 2769394"/>
              <a:gd name="connsiteY44" fmla="*/ 221457 h 533400"/>
              <a:gd name="connsiteX45" fmla="*/ 2767013 w 2769394"/>
              <a:gd name="connsiteY45" fmla="*/ 209550 h 533400"/>
              <a:gd name="connsiteX46" fmla="*/ 2769394 w 2769394"/>
              <a:gd name="connsiteY46" fmla="*/ 192882 h 533400"/>
              <a:gd name="connsiteX47" fmla="*/ 2769394 w 2769394"/>
              <a:gd name="connsiteY47" fmla="*/ 183357 h 533400"/>
              <a:gd name="connsiteX48" fmla="*/ 2764631 w 2769394"/>
              <a:gd name="connsiteY48" fmla="*/ 171450 h 533400"/>
              <a:gd name="connsiteX49" fmla="*/ 2752725 w 2769394"/>
              <a:gd name="connsiteY49" fmla="*/ 154782 h 533400"/>
              <a:gd name="connsiteX50" fmla="*/ 2721769 w 2769394"/>
              <a:gd name="connsiteY50" fmla="*/ 130969 h 533400"/>
              <a:gd name="connsiteX51" fmla="*/ 2664619 w 2769394"/>
              <a:gd name="connsiteY51" fmla="*/ 100013 h 533400"/>
              <a:gd name="connsiteX52" fmla="*/ 2581275 w 2769394"/>
              <a:gd name="connsiteY52" fmla="*/ 64294 h 533400"/>
              <a:gd name="connsiteX53" fmla="*/ 2471738 w 2769394"/>
              <a:gd name="connsiteY53" fmla="*/ 30957 h 533400"/>
              <a:gd name="connsiteX54" fmla="*/ 2364581 w 2769394"/>
              <a:gd name="connsiteY54" fmla="*/ 0 h 533400"/>
              <a:gd name="connsiteX55" fmla="*/ 2352675 w 2769394"/>
              <a:gd name="connsiteY55" fmla="*/ 0 h 533400"/>
              <a:gd name="connsiteX56" fmla="*/ 2266950 w 2769394"/>
              <a:gd name="connsiteY56" fmla="*/ 21432 h 533400"/>
              <a:gd name="connsiteX57" fmla="*/ 2157413 w 2769394"/>
              <a:gd name="connsiteY57" fmla="*/ 452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69394" h="533400">
                <a:moveTo>
                  <a:pt x="2157413" y="45244"/>
                </a:moveTo>
                <a:lnTo>
                  <a:pt x="2052638" y="66675"/>
                </a:lnTo>
                <a:lnTo>
                  <a:pt x="1935956" y="88107"/>
                </a:lnTo>
                <a:lnTo>
                  <a:pt x="1771650" y="111919"/>
                </a:lnTo>
                <a:lnTo>
                  <a:pt x="1516856" y="133350"/>
                </a:lnTo>
                <a:lnTo>
                  <a:pt x="1371600" y="159544"/>
                </a:lnTo>
                <a:lnTo>
                  <a:pt x="1238250" y="183357"/>
                </a:lnTo>
                <a:lnTo>
                  <a:pt x="1052513" y="221457"/>
                </a:lnTo>
                <a:lnTo>
                  <a:pt x="831056" y="259557"/>
                </a:lnTo>
                <a:lnTo>
                  <a:pt x="673894" y="285750"/>
                </a:lnTo>
                <a:lnTo>
                  <a:pt x="609600" y="292894"/>
                </a:lnTo>
                <a:lnTo>
                  <a:pt x="523875" y="302419"/>
                </a:lnTo>
                <a:lnTo>
                  <a:pt x="376238" y="321469"/>
                </a:lnTo>
                <a:lnTo>
                  <a:pt x="238125" y="338138"/>
                </a:lnTo>
                <a:lnTo>
                  <a:pt x="114300" y="354807"/>
                </a:lnTo>
                <a:lnTo>
                  <a:pt x="85725" y="352425"/>
                </a:lnTo>
                <a:lnTo>
                  <a:pt x="33338" y="350044"/>
                </a:lnTo>
                <a:lnTo>
                  <a:pt x="11906" y="352425"/>
                </a:lnTo>
                <a:lnTo>
                  <a:pt x="0" y="359569"/>
                </a:lnTo>
                <a:lnTo>
                  <a:pt x="0" y="366713"/>
                </a:lnTo>
                <a:lnTo>
                  <a:pt x="9525" y="378619"/>
                </a:lnTo>
                <a:lnTo>
                  <a:pt x="38100" y="402432"/>
                </a:lnTo>
                <a:lnTo>
                  <a:pt x="123825" y="450057"/>
                </a:lnTo>
                <a:lnTo>
                  <a:pt x="216694" y="497682"/>
                </a:lnTo>
                <a:lnTo>
                  <a:pt x="288131" y="526257"/>
                </a:lnTo>
                <a:lnTo>
                  <a:pt x="319088" y="533400"/>
                </a:lnTo>
                <a:lnTo>
                  <a:pt x="345281" y="531019"/>
                </a:lnTo>
                <a:lnTo>
                  <a:pt x="476250" y="500063"/>
                </a:lnTo>
                <a:lnTo>
                  <a:pt x="633413" y="464344"/>
                </a:lnTo>
                <a:lnTo>
                  <a:pt x="840581" y="423863"/>
                </a:lnTo>
                <a:lnTo>
                  <a:pt x="1012031" y="395288"/>
                </a:lnTo>
                <a:lnTo>
                  <a:pt x="1162050" y="373857"/>
                </a:lnTo>
                <a:lnTo>
                  <a:pt x="1373981" y="350044"/>
                </a:lnTo>
                <a:lnTo>
                  <a:pt x="1671638" y="307182"/>
                </a:lnTo>
                <a:lnTo>
                  <a:pt x="1914525" y="276225"/>
                </a:lnTo>
                <a:lnTo>
                  <a:pt x="2102644" y="254794"/>
                </a:lnTo>
                <a:lnTo>
                  <a:pt x="2207419" y="245269"/>
                </a:lnTo>
                <a:lnTo>
                  <a:pt x="2312194" y="242888"/>
                </a:lnTo>
                <a:lnTo>
                  <a:pt x="2419350" y="247650"/>
                </a:lnTo>
                <a:lnTo>
                  <a:pt x="2559844" y="257175"/>
                </a:lnTo>
                <a:lnTo>
                  <a:pt x="2640806" y="264319"/>
                </a:lnTo>
                <a:lnTo>
                  <a:pt x="2652713" y="264319"/>
                </a:lnTo>
                <a:lnTo>
                  <a:pt x="2690813" y="254794"/>
                </a:lnTo>
                <a:lnTo>
                  <a:pt x="2726531" y="240507"/>
                </a:lnTo>
                <a:lnTo>
                  <a:pt x="2757488" y="221457"/>
                </a:lnTo>
                <a:lnTo>
                  <a:pt x="2767013" y="209550"/>
                </a:lnTo>
                <a:lnTo>
                  <a:pt x="2769394" y="192882"/>
                </a:lnTo>
                <a:lnTo>
                  <a:pt x="2769394" y="183357"/>
                </a:lnTo>
                <a:lnTo>
                  <a:pt x="2764631" y="171450"/>
                </a:lnTo>
                <a:lnTo>
                  <a:pt x="2752725" y="154782"/>
                </a:lnTo>
                <a:lnTo>
                  <a:pt x="2721769" y="130969"/>
                </a:lnTo>
                <a:lnTo>
                  <a:pt x="2664619" y="100013"/>
                </a:lnTo>
                <a:lnTo>
                  <a:pt x="2581275" y="64294"/>
                </a:lnTo>
                <a:lnTo>
                  <a:pt x="2471738" y="30957"/>
                </a:lnTo>
                <a:lnTo>
                  <a:pt x="2364581" y="0"/>
                </a:lnTo>
                <a:lnTo>
                  <a:pt x="2352675" y="0"/>
                </a:lnTo>
                <a:lnTo>
                  <a:pt x="2266950" y="21432"/>
                </a:lnTo>
                <a:lnTo>
                  <a:pt x="2157413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C08FDC1-2DB5-48FC-A266-583B3E2A3DD8}"/>
              </a:ext>
            </a:extLst>
          </p:cNvPr>
          <p:cNvSpPr/>
          <p:nvPr/>
        </p:nvSpPr>
        <p:spPr>
          <a:xfrm>
            <a:off x="4395788" y="1693863"/>
            <a:ext cx="2559050" cy="2765425"/>
          </a:xfrm>
          <a:custGeom>
            <a:avLst/>
            <a:gdLst>
              <a:gd name="connsiteX0" fmla="*/ 2217155 w 2559614"/>
              <a:gd name="connsiteY0" fmla="*/ 790832 h 2764383"/>
              <a:gd name="connsiteX1" fmla="*/ 2093588 w 2559614"/>
              <a:gd name="connsiteY1" fmla="*/ 956766 h 2764383"/>
              <a:gd name="connsiteX2" fmla="*/ 1966489 w 2559614"/>
              <a:gd name="connsiteY2" fmla="*/ 1115639 h 2764383"/>
              <a:gd name="connsiteX3" fmla="*/ 1881757 w 2559614"/>
              <a:gd name="connsiteY3" fmla="*/ 1221554 h 2764383"/>
              <a:gd name="connsiteX4" fmla="*/ 1835861 w 2559614"/>
              <a:gd name="connsiteY4" fmla="*/ 1278042 h 2764383"/>
              <a:gd name="connsiteX5" fmla="*/ 1631092 w 2559614"/>
              <a:gd name="connsiteY5" fmla="*/ 1535768 h 2764383"/>
              <a:gd name="connsiteX6" fmla="*/ 1507524 w 2559614"/>
              <a:gd name="connsiteY6" fmla="*/ 1673458 h 2764383"/>
              <a:gd name="connsiteX7" fmla="*/ 1369835 w 2559614"/>
              <a:gd name="connsiteY7" fmla="*/ 1818208 h 2764383"/>
              <a:gd name="connsiteX8" fmla="*/ 1228615 w 2559614"/>
              <a:gd name="connsiteY8" fmla="*/ 1952367 h 2764383"/>
              <a:gd name="connsiteX9" fmla="*/ 1115639 w 2559614"/>
              <a:gd name="connsiteY9" fmla="*/ 2058283 h 2764383"/>
              <a:gd name="connsiteX10" fmla="*/ 995601 w 2559614"/>
              <a:gd name="connsiteY10" fmla="*/ 2160667 h 2764383"/>
              <a:gd name="connsiteX11" fmla="*/ 631960 w 2559614"/>
              <a:gd name="connsiteY11" fmla="*/ 2439577 h 2764383"/>
              <a:gd name="connsiteX12" fmla="*/ 501331 w 2559614"/>
              <a:gd name="connsiteY12" fmla="*/ 2520778 h 2764383"/>
              <a:gd name="connsiteX13" fmla="*/ 338928 w 2559614"/>
              <a:gd name="connsiteY13" fmla="*/ 2619632 h 2764383"/>
              <a:gd name="connsiteX14" fmla="*/ 208300 w 2559614"/>
              <a:gd name="connsiteY14" fmla="*/ 2686712 h 2764383"/>
              <a:gd name="connsiteX15" fmla="*/ 109445 w 2559614"/>
              <a:gd name="connsiteY15" fmla="*/ 2736139 h 2764383"/>
              <a:gd name="connsiteX16" fmla="*/ 56488 w 2559614"/>
              <a:gd name="connsiteY16" fmla="*/ 2760852 h 2764383"/>
              <a:gd name="connsiteX17" fmla="*/ 14122 w 2559614"/>
              <a:gd name="connsiteY17" fmla="*/ 2764383 h 2764383"/>
              <a:gd name="connsiteX18" fmla="*/ 0 w 2559614"/>
              <a:gd name="connsiteY18" fmla="*/ 2757322 h 2764383"/>
              <a:gd name="connsiteX19" fmla="*/ 3530 w 2559614"/>
              <a:gd name="connsiteY19" fmla="*/ 2743200 h 2764383"/>
              <a:gd name="connsiteX20" fmla="*/ 31774 w 2559614"/>
              <a:gd name="connsiteY20" fmla="*/ 2718486 h 2764383"/>
              <a:gd name="connsiteX21" fmla="*/ 137689 w 2559614"/>
              <a:gd name="connsiteY21" fmla="*/ 2644346 h 2764383"/>
              <a:gd name="connsiteX22" fmla="*/ 285971 w 2559614"/>
              <a:gd name="connsiteY22" fmla="*/ 2538431 h 2764383"/>
              <a:gd name="connsiteX23" fmla="*/ 480148 w 2559614"/>
              <a:gd name="connsiteY23" fmla="*/ 2400741 h 2764383"/>
              <a:gd name="connsiteX24" fmla="*/ 663734 w 2559614"/>
              <a:gd name="connsiteY24" fmla="*/ 2259521 h 2764383"/>
              <a:gd name="connsiteX25" fmla="*/ 727283 w 2559614"/>
              <a:gd name="connsiteY25" fmla="*/ 2203033 h 2764383"/>
              <a:gd name="connsiteX26" fmla="*/ 822607 w 2559614"/>
              <a:gd name="connsiteY26" fmla="*/ 2107710 h 2764383"/>
              <a:gd name="connsiteX27" fmla="*/ 953235 w 2559614"/>
              <a:gd name="connsiteY27" fmla="*/ 1966490 h 2764383"/>
              <a:gd name="connsiteX28" fmla="*/ 1105047 w 2559614"/>
              <a:gd name="connsiteY28" fmla="*/ 1807617 h 2764383"/>
              <a:gd name="connsiteX29" fmla="*/ 1253328 w 2559614"/>
              <a:gd name="connsiteY29" fmla="*/ 1645214 h 2764383"/>
              <a:gd name="connsiteX30" fmla="*/ 1412201 w 2559614"/>
              <a:gd name="connsiteY30" fmla="*/ 1468689 h 2764383"/>
              <a:gd name="connsiteX31" fmla="*/ 1549890 w 2559614"/>
              <a:gd name="connsiteY31" fmla="*/ 1292164 h 2764383"/>
              <a:gd name="connsiteX32" fmla="*/ 1655805 w 2559614"/>
              <a:gd name="connsiteY32" fmla="*/ 1154474 h 2764383"/>
              <a:gd name="connsiteX33" fmla="*/ 1782903 w 2559614"/>
              <a:gd name="connsiteY33" fmla="*/ 985010 h 2764383"/>
              <a:gd name="connsiteX34" fmla="*/ 1910001 w 2559614"/>
              <a:gd name="connsiteY34" fmla="*/ 808485 h 2764383"/>
              <a:gd name="connsiteX35" fmla="*/ 2040630 w 2559614"/>
              <a:gd name="connsiteY35" fmla="*/ 624899 h 2764383"/>
              <a:gd name="connsiteX36" fmla="*/ 2086527 w 2559614"/>
              <a:gd name="connsiteY36" fmla="*/ 557819 h 2764383"/>
              <a:gd name="connsiteX37" fmla="*/ 2121832 w 2559614"/>
              <a:gd name="connsiteY37" fmla="*/ 483679 h 2764383"/>
              <a:gd name="connsiteX38" fmla="*/ 2157137 w 2559614"/>
              <a:gd name="connsiteY38" fmla="*/ 409538 h 2764383"/>
              <a:gd name="connsiteX39" fmla="*/ 2185381 w 2559614"/>
              <a:gd name="connsiteY39" fmla="*/ 324806 h 2764383"/>
              <a:gd name="connsiteX40" fmla="*/ 2195972 w 2559614"/>
              <a:gd name="connsiteY40" fmla="*/ 282440 h 2764383"/>
              <a:gd name="connsiteX41" fmla="*/ 2203033 w 2559614"/>
              <a:gd name="connsiteY41" fmla="*/ 250666 h 2764383"/>
              <a:gd name="connsiteX42" fmla="*/ 2203033 w 2559614"/>
              <a:gd name="connsiteY42" fmla="*/ 211830 h 2764383"/>
              <a:gd name="connsiteX43" fmla="*/ 2195972 w 2559614"/>
              <a:gd name="connsiteY43" fmla="*/ 176525 h 2764383"/>
              <a:gd name="connsiteX44" fmla="*/ 2178320 w 2559614"/>
              <a:gd name="connsiteY44" fmla="*/ 130628 h 2764383"/>
              <a:gd name="connsiteX45" fmla="*/ 2153606 w 2559614"/>
              <a:gd name="connsiteY45" fmla="*/ 84732 h 2764383"/>
              <a:gd name="connsiteX46" fmla="*/ 2128893 w 2559614"/>
              <a:gd name="connsiteY46" fmla="*/ 45896 h 2764383"/>
              <a:gd name="connsiteX47" fmla="*/ 2121832 w 2559614"/>
              <a:gd name="connsiteY47" fmla="*/ 17652 h 2764383"/>
              <a:gd name="connsiteX48" fmla="*/ 2128893 w 2559614"/>
              <a:gd name="connsiteY48" fmla="*/ 3530 h 2764383"/>
              <a:gd name="connsiteX49" fmla="*/ 2139484 w 2559614"/>
              <a:gd name="connsiteY49" fmla="*/ 0 h 2764383"/>
              <a:gd name="connsiteX50" fmla="*/ 2167728 w 2559614"/>
              <a:gd name="connsiteY50" fmla="*/ 7061 h 2764383"/>
              <a:gd name="connsiteX51" fmla="*/ 2238338 w 2559614"/>
              <a:gd name="connsiteY51" fmla="*/ 45896 h 2764383"/>
              <a:gd name="connsiteX52" fmla="*/ 2298357 w 2559614"/>
              <a:gd name="connsiteY52" fmla="*/ 84732 h 2764383"/>
              <a:gd name="connsiteX53" fmla="*/ 2340723 w 2559614"/>
              <a:gd name="connsiteY53" fmla="*/ 116506 h 2764383"/>
              <a:gd name="connsiteX54" fmla="*/ 2397211 w 2559614"/>
              <a:gd name="connsiteY54" fmla="*/ 162403 h 2764383"/>
              <a:gd name="connsiteX55" fmla="*/ 2457229 w 2559614"/>
              <a:gd name="connsiteY55" fmla="*/ 222422 h 2764383"/>
              <a:gd name="connsiteX56" fmla="*/ 2506656 w 2559614"/>
              <a:gd name="connsiteY56" fmla="*/ 278910 h 2764383"/>
              <a:gd name="connsiteX57" fmla="*/ 2541961 w 2559614"/>
              <a:gd name="connsiteY57" fmla="*/ 328337 h 2764383"/>
              <a:gd name="connsiteX58" fmla="*/ 2556083 w 2559614"/>
              <a:gd name="connsiteY58" fmla="*/ 353050 h 2764383"/>
              <a:gd name="connsiteX59" fmla="*/ 2559614 w 2559614"/>
              <a:gd name="connsiteY59" fmla="*/ 370703 h 2764383"/>
              <a:gd name="connsiteX60" fmla="*/ 2556083 w 2559614"/>
              <a:gd name="connsiteY60" fmla="*/ 395416 h 2764383"/>
              <a:gd name="connsiteX61" fmla="*/ 2545492 w 2559614"/>
              <a:gd name="connsiteY61" fmla="*/ 409538 h 2764383"/>
              <a:gd name="connsiteX62" fmla="*/ 2524309 w 2559614"/>
              <a:gd name="connsiteY62" fmla="*/ 416599 h 2764383"/>
              <a:gd name="connsiteX63" fmla="*/ 2496065 w 2559614"/>
              <a:gd name="connsiteY63" fmla="*/ 423660 h 2764383"/>
              <a:gd name="connsiteX64" fmla="*/ 2467821 w 2559614"/>
              <a:gd name="connsiteY64" fmla="*/ 441313 h 2764383"/>
              <a:gd name="connsiteX65" fmla="*/ 2439577 w 2559614"/>
              <a:gd name="connsiteY65" fmla="*/ 469557 h 2764383"/>
              <a:gd name="connsiteX66" fmla="*/ 2368967 w 2559614"/>
              <a:gd name="connsiteY66" fmla="*/ 579002 h 2764383"/>
              <a:gd name="connsiteX67" fmla="*/ 2217155 w 2559614"/>
              <a:gd name="connsiteY67" fmla="*/ 790832 h 276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59614" h="2764383">
                <a:moveTo>
                  <a:pt x="2217155" y="790832"/>
                </a:moveTo>
                <a:lnTo>
                  <a:pt x="2093588" y="956766"/>
                </a:lnTo>
                <a:lnTo>
                  <a:pt x="1966489" y="1115639"/>
                </a:lnTo>
                <a:lnTo>
                  <a:pt x="1881757" y="1221554"/>
                </a:lnTo>
                <a:lnTo>
                  <a:pt x="1835861" y="1278042"/>
                </a:lnTo>
                <a:lnTo>
                  <a:pt x="1631092" y="1535768"/>
                </a:lnTo>
                <a:lnTo>
                  <a:pt x="1507524" y="1673458"/>
                </a:lnTo>
                <a:lnTo>
                  <a:pt x="1369835" y="1818208"/>
                </a:lnTo>
                <a:lnTo>
                  <a:pt x="1228615" y="1952367"/>
                </a:lnTo>
                <a:lnTo>
                  <a:pt x="1115639" y="2058283"/>
                </a:lnTo>
                <a:lnTo>
                  <a:pt x="995601" y="2160667"/>
                </a:lnTo>
                <a:lnTo>
                  <a:pt x="631960" y="2439577"/>
                </a:lnTo>
                <a:lnTo>
                  <a:pt x="501331" y="2520778"/>
                </a:lnTo>
                <a:lnTo>
                  <a:pt x="338928" y="2619632"/>
                </a:lnTo>
                <a:lnTo>
                  <a:pt x="208300" y="2686712"/>
                </a:lnTo>
                <a:lnTo>
                  <a:pt x="109445" y="2736139"/>
                </a:lnTo>
                <a:lnTo>
                  <a:pt x="56488" y="2760852"/>
                </a:lnTo>
                <a:lnTo>
                  <a:pt x="14122" y="2764383"/>
                </a:lnTo>
                <a:lnTo>
                  <a:pt x="0" y="2757322"/>
                </a:lnTo>
                <a:lnTo>
                  <a:pt x="3530" y="2743200"/>
                </a:lnTo>
                <a:lnTo>
                  <a:pt x="31774" y="2718486"/>
                </a:lnTo>
                <a:lnTo>
                  <a:pt x="137689" y="2644346"/>
                </a:lnTo>
                <a:lnTo>
                  <a:pt x="285971" y="2538431"/>
                </a:lnTo>
                <a:lnTo>
                  <a:pt x="480148" y="2400741"/>
                </a:lnTo>
                <a:lnTo>
                  <a:pt x="663734" y="2259521"/>
                </a:lnTo>
                <a:lnTo>
                  <a:pt x="727283" y="2203033"/>
                </a:lnTo>
                <a:lnTo>
                  <a:pt x="822607" y="2107710"/>
                </a:lnTo>
                <a:lnTo>
                  <a:pt x="953235" y="1966490"/>
                </a:lnTo>
                <a:lnTo>
                  <a:pt x="1105047" y="1807617"/>
                </a:lnTo>
                <a:lnTo>
                  <a:pt x="1253328" y="1645214"/>
                </a:lnTo>
                <a:lnTo>
                  <a:pt x="1412201" y="1468689"/>
                </a:lnTo>
                <a:lnTo>
                  <a:pt x="1549890" y="1292164"/>
                </a:lnTo>
                <a:lnTo>
                  <a:pt x="1655805" y="1154474"/>
                </a:lnTo>
                <a:lnTo>
                  <a:pt x="1782903" y="985010"/>
                </a:lnTo>
                <a:lnTo>
                  <a:pt x="1910001" y="808485"/>
                </a:lnTo>
                <a:lnTo>
                  <a:pt x="2040630" y="624899"/>
                </a:lnTo>
                <a:lnTo>
                  <a:pt x="2086527" y="557819"/>
                </a:lnTo>
                <a:lnTo>
                  <a:pt x="2121832" y="483679"/>
                </a:lnTo>
                <a:lnTo>
                  <a:pt x="2157137" y="409538"/>
                </a:lnTo>
                <a:lnTo>
                  <a:pt x="2185381" y="324806"/>
                </a:lnTo>
                <a:lnTo>
                  <a:pt x="2195972" y="282440"/>
                </a:lnTo>
                <a:lnTo>
                  <a:pt x="2203033" y="250666"/>
                </a:lnTo>
                <a:lnTo>
                  <a:pt x="2203033" y="211830"/>
                </a:lnTo>
                <a:lnTo>
                  <a:pt x="2195972" y="176525"/>
                </a:lnTo>
                <a:lnTo>
                  <a:pt x="2178320" y="130628"/>
                </a:lnTo>
                <a:lnTo>
                  <a:pt x="2153606" y="84732"/>
                </a:lnTo>
                <a:lnTo>
                  <a:pt x="2128893" y="45896"/>
                </a:lnTo>
                <a:lnTo>
                  <a:pt x="2121832" y="17652"/>
                </a:lnTo>
                <a:lnTo>
                  <a:pt x="2128893" y="3530"/>
                </a:lnTo>
                <a:lnTo>
                  <a:pt x="2139484" y="0"/>
                </a:lnTo>
                <a:lnTo>
                  <a:pt x="2167728" y="7061"/>
                </a:lnTo>
                <a:lnTo>
                  <a:pt x="2238338" y="45896"/>
                </a:lnTo>
                <a:lnTo>
                  <a:pt x="2298357" y="84732"/>
                </a:lnTo>
                <a:lnTo>
                  <a:pt x="2340723" y="116506"/>
                </a:lnTo>
                <a:lnTo>
                  <a:pt x="2397211" y="162403"/>
                </a:lnTo>
                <a:lnTo>
                  <a:pt x="2457229" y="222422"/>
                </a:lnTo>
                <a:lnTo>
                  <a:pt x="2506656" y="278910"/>
                </a:lnTo>
                <a:lnTo>
                  <a:pt x="2541961" y="328337"/>
                </a:lnTo>
                <a:lnTo>
                  <a:pt x="2556083" y="353050"/>
                </a:lnTo>
                <a:lnTo>
                  <a:pt x="2559614" y="370703"/>
                </a:lnTo>
                <a:lnTo>
                  <a:pt x="2556083" y="395416"/>
                </a:lnTo>
                <a:lnTo>
                  <a:pt x="2545492" y="409538"/>
                </a:lnTo>
                <a:lnTo>
                  <a:pt x="2524309" y="416599"/>
                </a:lnTo>
                <a:lnTo>
                  <a:pt x="2496065" y="423660"/>
                </a:lnTo>
                <a:lnTo>
                  <a:pt x="2467821" y="441313"/>
                </a:lnTo>
                <a:lnTo>
                  <a:pt x="2439577" y="469557"/>
                </a:lnTo>
                <a:lnTo>
                  <a:pt x="2368967" y="579002"/>
                </a:lnTo>
                <a:lnTo>
                  <a:pt x="2217155" y="790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D7B3462A-F5CC-4986-8BD6-F1941C7F05C8}"/>
              </a:ext>
            </a:extLst>
          </p:cNvPr>
          <p:cNvSpPr/>
          <p:nvPr/>
        </p:nvSpPr>
        <p:spPr>
          <a:xfrm>
            <a:off x="5080000" y="3843338"/>
            <a:ext cx="274638" cy="1981200"/>
          </a:xfrm>
          <a:custGeom>
            <a:avLst/>
            <a:gdLst>
              <a:gd name="connsiteX0" fmla="*/ 244698 w 275607"/>
              <a:gd name="connsiteY0" fmla="*/ 406972 h 1980770"/>
              <a:gd name="connsiteX1" fmla="*/ 244698 w 275607"/>
              <a:gd name="connsiteY1" fmla="*/ 795914 h 1980770"/>
              <a:gd name="connsiteX2" fmla="*/ 247274 w 275607"/>
              <a:gd name="connsiteY2" fmla="*/ 935006 h 1980770"/>
              <a:gd name="connsiteX3" fmla="*/ 260153 w 275607"/>
              <a:gd name="connsiteY3" fmla="*/ 1148795 h 1980770"/>
              <a:gd name="connsiteX4" fmla="*/ 265304 w 275607"/>
              <a:gd name="connsiteY4" fmla="*/ 1308493 h 1980770"/>
              <a:gd name="connsiteX5" fmla="*/ 270456 w 275607"/>
              <a:gd name="connsiteY5" fmla="*/ 1573798 h 1980770"/>
              <a:gd name="connsiteX6" fmla="*/ 270456 w 275607"/>
              <a:gd name="connsiteY6" fmla="*/ 1736072 h 1980770"/>
              <a:gd name="connsiteX7" fmla="*/ 275607 w 275607"/>
              <a:gd name="connsiteY7" fmla="*/ 1777284 h 1980770"/>
              <a:gd name="connsiteX8" fmla="*/ 270456 w 275607"/>
              <a:gd name="connsiteY8" fmla="*/ 1821072 h 1980770"/>
              <a:gd name="connsiteX9" fmla="*/ 249850 w 275607"/>
              <a:gd name="connsiteY9" fmla="*/ 1880315 h 1980770"/>
              <a:gd name="connsiteX10" fmla="*/ 216365 w 275607"/>
              <a:gd name="connsiteY10" fmla="*/ 1944710 h 1980770"/>
              <a:gd name="connsiteX11" fmla="*/ 195758 w 275607"/>
              <a:gd name="connsiteY11" fmla="*/ 1970467 h 1980770"/>
              <a:gd name="connsiteX12" fmla="*/ 177728 w 275607"/>
              <a:gd name="connsiteY12" fmla="*/ 1980770 h 1980770"/>
              <a:gd name="connsiteX13" fmla="*/ 167425 w 275607"/>
              <a:gd name="connsiteY13" fmla="*/ 1980770 h 1980770"/>
              <a:gd name="connsiteX14" fmla="*/ 151970 w 275607"/>
              <a:gd name="connsiteY14" fmla="*/ 1978195 h 1980770"/>
              <a:gd name="connsiteX15" fmla="*/ 133940 w 275607"/>
              <a:gd name="connsiteY15" fmla="*/ 1970467 h 1980770"/>
              <a:gd name="connsiteX16" fmla="*/ 115909 w 275607"/>
              <a:gd name="connsiteY16" fmla="*/ 1955013 h 1980770"/>
              <a:gd name="connsiteX17" fmla="*/ 97879 w 275607"/>
              <a:gd name="connsiteY17" fmla="*/ 1929255 h 1980770"/>
              <a:gd name="connsiteX18" fmla="*/ 66970 w 275607"/>
              <a:gd name="connsiteY18" fmla="*/ 1857133 h 1980770"/>
              <a:gd name="connsiteX19" fmla="*/ 33485 w 275607"/>
              <a:gd name="connsiteY19" fmla="*/ 1769557 h 1980770"/>
              <a:gd name="connsiteX20" fmla="*/ 15454 w 275607"/>
              <a:gd name="connsiteY20" fmla="*/ 1700011 h 1980770"/>
              <a:gd name="connsiteX21" fmla="*/ 2575 w 275607"/>
              <a:gd name="connsiteY21" fmla="*/ 1627889 h 1980770"/>
              <a:gd name="connsiteX22" fmla="*/ 0 w 275607"/>
              <a:gd name="connsiteY22" fmla="*/ 1599556 h 1980770"/>
              <a:gd name="connsiteX23" fmla="*/ 10303 w 275607"/>
              <a:gd name="connsiteY23" fmla="*/ 1535161 h 1980770"/>
              <a:gd name="connsiteX24" fmla="*/ 28333 w 275607"/>
              <a:gd name="connsiteY24" fmla="*/ 1401221 h 1980770"/>
              <a:gd name="connsiteX25" fmla="*/ 36060 w 275607"/>
              <a:gd name="connsiteY25" fmla="*/ 1285311 h 1980770"/>
              <a:gd name="connsiteX26" fmla="*/ 41212 w 275607"/>
              <a:gd name="connsiteY26" fmla="*/ 1195159 h 1980770"/>
              <a:gd name="connsiteX27" fmla="*/ 46364 w 275607"/>
              <a:gd name="connsiteY27" fmla="*/ 906672 h 1980770"/>
              <a:gd name="connsiteX28" fmla="*/ 43788 w 275607"/>
              <a:gd name="connsiteY28" fmla="*/ 736671 h 1980770"/>
              <a:gd name="connsiteX29" fmla="*/ 38636 w 275607"/>
              <a:gd name="connsiteY29" fmla="*/ 538337 h 1980770"/>
              <a:gd name="connsiteX30" fmla="*/ 28333 w 275607"/>
              <a:gd name="connsiteY30" fmla="*/ 337426 h 1980770"/>
              <a:gd name="connsiteX31" fmla="*/ 15454 w 275607"/>
              <a:gd name="connsiteY31" fmla="*/ 172577 h 1980770"/>
              <a:gd name="connsiteX32" fmla="*/ 236971 w 275607"/>
              <a:gd name="connsiteY32" fmla="*/ 0 h 1980770"/>
              <a:gd name="connsiteX33" fmla="*/ 244698 w 275607"/>
              <a:gd name="connsiteY33" fmla="*/ 273032 h 1980770"/>
              <a:gd name="connsiteX34" fmla="*/ 244698 w 275607"/>
              <a:gd name="connsiteY34" fmla="*/ 406972 h 19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5607" h="1980770">
                <a:moveTo>
                  <a:pt x="244698" y="406972"/>
                </a:moveTo>
                <a:lnTo>
                  <a:pt x="244698" y="795914"/>
                </a:lnTo>
                <a:cubicBezTo>
                  <a:pt x="245557" y="842278"/>
                  <a:pt x="246415" y="888642"/>
                  <a:pt x="247274" y="935006"/>
                </a:cubicBezTo>
                <a:lnTo>
                  <a:pt x="260153" y="1148795"/>
                </a:lnTo>
                <a:lnTo>
                  <a:pt x="265304" y="1308493"/>
                </a:lnTo>
                <a:lnTo>
                  <a:pt x="270456" y="1573798"/>
                </a:lnTo>
                <a:lnTo>
                  <a:pt x="270456" y="1736072"/>
                </a:lnTo>
                <a:lnTo>
                  <a:pt x="275607" y="1777284"/>
                </a:lnTo>
                <a:lnTo>
                  <a:pt x="270456" y="1821072"/>
                </a:lnTo>
                <a:lnTo>
                  <a:pt x="249850" y="1880315"/>
                </a:lnTo>
                <a:lnTo>
                  <a:pt x="216365" y="1944710"/>
                </a:lnTo>
                <a:lnTo>
                  <a:pt x="195758" y="1970467"/>
                </a:lnTo>
                <a:lnTo>
                  <a:pt x="177728" y="1980770"/>
                </a:lnTo>
                <a:lnTo>
                  <a:pt x="167425" y="1980770"/>
                </a:lnTo>
                <a:lnTo>
                  <a:pt x="151970" y="1978195"/>
                </a:lnTo>
                <a:lnTo>
                  <a:pt x="133940" y="1970467"/>
                </a:lnTo>
                <a:lnTo>
                  <a:pt x="115909" y="1955013"/>
                </a:lnTo>
                <a:lnTo>
                  <a:pt x="97879" y="1929255"/>
                </a:lnTo>
                <a:lnTo>
                  <a:pt x="66970" y="1857133"/>
                </a:lnTo>
                <a:lnTo>
                  <a:pt x="33485" y="1769557"/>
                </a:lnTo>
                <a:lnTo>
                  <a:pt x="15454" y="1700011"/>
                </a:lnTo>
                <a:lnTo>
                  <a:pt x="2575" y="1627889"/>
                </a:lnTo>
                <a:lnTo>
                  <a:pt x="0" y="1599556"/>
                </a:lnTo>
                <a:lnTo>
                  <a:pt x="10303" y="1535161"/>
                </a:lnTo>
                <a:lnTo>
                  <a:pt x="28333" y="1401221"/>
                </a:lnTo>
                <a:lnTo>
                  <a:pt x="36060" y="1285311"/>
                </a:lnTo>
                <a:lnTo>
                  <a:pt x="41212" y="1195159"/>
                </a:lnTo>
                <a:cubicBezTo>
                  <a:pt x="42929" y="1098997"/>
                  <a:pt x="44647" y="1002834"/>
                  <a:pt x="46364" y="906672"/>
                </a:cubicBezTo>
                <a:cubicBezTo>
                  <a:pt x="45505" y="850005"/>
                  <a:pt x="44647" y="793338"/>
                  <a:pt x="43788" y="736671"/>
                </a:cubicBezTo>
                <a:lnTo>
                  <a:pt x="38636" y="538337"/>
                </a:lnTo>
                <a:lnTo>
                  <a:pt x="28333" y="337426"/>
                </a:lnTo>
                <a:lnTo>
                  <a:pt x="15454" y="172577"/>
                </a:lnTo>
                <a:lnTo>
                  <a:pt x="236971" y="0"/>
                </a:lnTo>
                <a:lnTo>
                  <a:pt x="244698" y="273032"/>
                </a:lnTo>
                <a:lnTo>
                  <a:pt x="244698" y="4069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0096048-664C-4209-8749-D3B1B1BF035F}"/>
              </a:ext>
            </a:extLst>
          </p:cNvPr>
          <p:cNvSpPr/>
          <p:nvPr/>
        </p:nvSpPr>
        <p:spPr>
          <a:xfrm>
            <a:off x="5268913" y="3676650"/>
            <a:ext cx="1544637" cy="2057400"/>
          </a:xfrm>
          <a:custGeom>
            <a:avLst/>
            <a:gdLst>
              <a:gd name="connsiteX0" fmla="*/ 840403 w 1543381"/>
              <a:gd name="connsiteY0" fmla="*/ 251064 h 2058722"/>
              <a:gd name="connsiteX1" fmla="*/ 679194 w 1543381"/>
              <a:gd name="connsiteY1" fmla="*/ 274849 h 2058722"/>
              <a:gd name="connsiteX2" fmla="*/ 515342 w 1543381"/>
              <a:gd name="connsiteY2" fmla="*/ 295991 h 2058722"/>
              <a:gd name="connsiteX3" fmla="*/ 354132 w 1543381"/>
              <a:gd name="connsiteY3" fmla="*/ 317133 h 2058722"/>
              <a:gd name="connsiteX4" fmla="*/ 195566 w 1543381"/>
              <a:gd name="connsiteY4" fmla="*/ 338276 h 2058722"/>
              <a:gd name="connsiteX5" fmla="*/ 0 w 1543381"/>
              <a:gd name="connsiteY5" fmla="*/ 362061 h 2058722"/>
              <a:gd name="connsiteX6" fmla="*/ 0 w 1543381"/>
              <a:gd name="connsiteY6" fmla="*/ 179709 h 2058722"/>
              <a:gd name="connsiteX7" fmla="*/ 237850 w 1543381"/>
              <a:gd name="connsiteY7" fmla="*/ 169138 h 2058722"/>
              <a:gd name="connsiteX8" fmla="*/ 362061 w 1543381"/>
              <a:gd name="connsiteY8" fmla="*/ 153281 h 2058722"/>
              <a:gd name="connsiteX9" fmla="*/ 607839 w 1543381"/>
              <a:gd name="connsiteY9" fmla="*/ 113640 h 2058722"/>
              <a:gd name="connsiteX10" fmla="*/ 782262 w 1543381"/>
              <a:gd name="connsiteY10" fmla="*/ 81926 h 2058722"/>
              <a:gd name="connsiteX11" fmla="*/ 969899 w 1543381"/>
              <a:gd name="connsiteY11" fmla="*/ 47570 h 2058722"/>
              <a:gd name="connsiteX12" fmla="*/ 1162821 w 1543381"/>
              <a:gd name="connsiteY12" fmla="*/ 0 h 2058722"/>
              <a:gd name="connsiteX13" fmla="*/ 1178678 w 1543381"/>
              <a:gd name="connsiteY13" fmla="*/ 0 h 2058722"/>
              <a:gd name="connsiteX14" fmla="*/ 1239462 w 1543381"/>
              <a:gd name="connsiteY14" fmla="*/ 21143 h 2058722"/>
              <a:gd name="connsiteX15" fmla="*/ 1334602 w 1543381"/>
              <a:gd name="connsiteY15" fmla="*/ 68713 h 2058722"/>
              <a:gd name="connsiteX16" fmla="*/ 1392743 w 1543381"/>
              <a:gd name="connsiteY16" fmla="*/ 105711 h 2058722"/>
              <a:gd name="connsiteX17" fmla="*/ 1469383 w 1543381"/>
              <a:gd name="connsiteY17" fmla="*/ 163852 h 2058722"/>
              <a:gd name="connsiteX18" fmla="*/ 1506382 w 1543381"/>
              <a:gd name="connsiteY18" fmla="*/ 198209 h 2058722"/>
              <a:gd name="connsiteX19" fmla="*/ 1527524 w 1543381"/>
              <a:gd name="connsiteY19" fmla="*/ 216708 h 2058722"/>
              <a:gd name="connsiteX20" fmla="*/ 1535453 w 1543381"/>
              <a:gd name="connsiteY20" fmla="*/ 227279 h 2058722"/>
              <a:gd name="connsiteX21" fmla="*/ 1540738 w 1543381"/>
              <a:gd name="connsiteY21" fmla="*/ 243136 h 2058722"/>
              <a:gd name="connsiteX22" fmla="*/ 1543381 w 1543381"/>
              <a:gd name="connsiteY22" fmla="*/ 258992 h 2058722"/>
              <a:gd name="connsiteX23" fmla="*/ 1540738 w 1543381"/>
              <a:gd name="connsiteY23" fmla="*/ 274849 h 2058722"/>
              <a:gd name="connsiteX24" fmla="*/ 1530167 w 1543381"/>
              <a:gd name="connsiteY24" fmla="*/ 298634 h 2058722"/>
              <a:gd name="connsiteX25" fmla="*/ 1514310 w 1543381"/>
              <a:gd name="connsiteY25" fmla="*/ 325062 h 2058722"/>
              <a:gd name="connsiteX26" fmla="*/ 1503739 w 1543381"/>
              <a:gd name="connsiteY26" fmla="*/ 346204 h 2058722"/>
              <a:gd name="connsiteX27" fmla="*/ 1493168 w 1543381"/>
              <a:gd name="connsiteY27" fmla="*/ 412273 h 2058722"/>
              <a:gd name="connsiteX28" fmla="*/ 1487883 w 1543381"/>
              <a:gd name="connsiteY28" fmla="*/ 462486 h 2058722"/>
              <a:gd name="connsiteX29" fmla="*/ 1487883 w 1543381"/>
              <a:gd name="connsiteY29" fmla="*/ 621052 h 2058722"/>
              <a:gd name="connsiteX30" fmla="*/ 1485240 w 1543381"/>
              <a:gd name="connsiteY30" fmla="*/ 843046 h 2058722"/>
              <a:gd name="connsiteX31" fmla="*/ 1482597 w 1543381"/>
              <a:gd name="connsiteY31" fmla="*/ 1080895 h 2058722"/>
              <a:gd name="connsiteX32" fmla="*/ 1477311 w 1543381"/>
              <a:gd name="connsiteY32" fmla="*/ 1271175 h 2058722"/>
              <a:gd name="connsiteX33" fmla="*/ 1474669 w 1543381"/>
              <a:gd name="connsiteY33" fmla="*/ 1503739 h 2058722"/>
              <a:gd name="connsiteX34" fmla="*/ 1469383 w 1543381"/>
              <a:gd name="connsiteY34" fmla="*/ 1707233 h 2058722"/>
              <a:gd name="connsiteX35" fmla="*/ 1464098 w 1543381"/>
              <a:gd name="connsiteY35" fmla="*/ 1894870 h 2058722"/>
              <a:gd name="connsiteX36" fmla="*/ 1458812 w 1543381"/>
              <a:gd name="connsiteY36" fmla="*/ 1934511 h 2058722"/>
              <a:gd name="connsiteX37" fmla="*/ 1450884 w 1543381"/>
              <a:gd name="connsiteY37" fmla="*/ 1966225 h 2058722"/>
              <a:gd name="connsiteX38" fmla="*/ 1429742 w 1543381"/>
              <a:gd name="connsiteY38" fmla="*/ 2011152 h 2058722"/>
              <a:gd name="connsiteX39" fmla="*/ 1413885 w 1543381"/>
              <a:gd name="connsiteY39" fmla="*/ 2034937 h 2058722"/>
              <a:gd name="connsiteX40" fmla="*/ 1400671 w 1543381"/>
              <a:gd name="connsiteY40" fmla="*/ 2048151 h 2058722"/>
              <a:gd name="connsiteX41" fmla="*/ 1390100 w 1543381"/>
              <a:gd name="connsiteY41" fmla="*/ 2056079 h 2058722"/>
              <a:gd name="connsiteX42" fmla="*/ 1376886 w 1543381"/>
              <a:gd name="connsiteY42" fmla="*/ 2058722 h 2058722"/>
              <a:gd name="connsiteX43" fmla="*/ 1347816 w 1543381"/>
              <a:gd name="connsiteY43" fmla="*/ 2045508 h 2058722"/>
              <a:gd name="connsiteX44" fmla="*/ 1326673 w 1543381"/>
              <a:gd name="connsiteY44" fmla="*/ 2029651 h 2058722"/>
              <a:gd name="connsiteX45" fmla="*/ 1302888 w 1543381"/>
              <a:gd name="connsiteY45" fmla="*/ 2005866 h 2058722"/>
              <a:gd name="connsiteX46" fmla="*/ 1284389 w 1543381"/>
              <a:gd name="connsiteY46" fmla="*/ 1984724 h 2058722"/>
              <a:gd name="connsiteX47" fmla="*/ 1263247 w 1543381"/>
              <a:gd name="connsiteY47" fmla="*/ 1947725 h 2058722"/>
              <a:gd name="connsiteX48" fmla="*/ 1242105 w 1543381"/>
              <a:gd name="connsiteY48" fmla="*/ 1916012 h 2058722"/>
              <a:gd name="connsiteX49" fmla="*/ 1220962 w 1543381"/>
              <a:gd name="connsiteY49" fmla="*/ 1701947 h 2058722"/>
              <a:gd name="connsiteX50" fmla="*/ 1218320 w 1543381"/>
              <a:gd name="connsiteY50" fmla="*/ 1577737 h 2058722"/>
              <a:gd name="connsiteX51" fmla="*/ 1218320 w 1543381"/>
              <a:gd name="connsiteY51" fmla="*/ 1416528 h 2058722"/>
              <a:gd name="connsiteX52" fmla="*/ 1218320 w 1543381"/>
              <a:gd name="connsiteY52" fmla="*/ 1213034 h 2058722"/>
              <a:gd name="connsiteX53" fmla="*/ 1215677 w 1543381"/>
              <a:gd name="connsiteY53" fmla="*/ 980470 h 2058722"/>
              <a:gd name="connsiteX54" fmla="*/ 1218320 w 1543381"/>
              <a:gd name="connsiteY54" fmla="*/ 806047 h 2058722"/>
              <a:gd name="connsiteX55" fmla="*/ 1215677 w 1543381"/>
              <a:gd name="connsiteY55" fmla="*/ 578768 h 2058722"/>
              <a:gd name="connsiteX56" fmla="*/ 1218320 w 1543381"/>
              <a:gd name="connsiteY56" fmla="*/ 317133 h 2058722"/>
              <a:gd name="connsiteX57" fmla="*/ 1207748 w 1543381"/>
              <a:gd name="connsiteY57" fmla="*/ 285420 h 2058722"/>
              <a:gd name="connsiteX58" fmla="*/ 1199820 w 1543381"/>
              <a:gd name="connsiteY58" fmla="*/ 272206 h 2058722"/>
              <a:gd name="connsiteX59" fmla="*/ 1181321 w 1543381"/>
              <a:gd name="connsiteY59" fmla="*/ 251064 h 2058722"/>
              <a:gd name="connsiteX60" fmla="*/ 1154893 w 1543381"/>
              <a:gd name="connsiteY60" fmla="*/ 237850 h 2058722"/>
              <a:gd name="connsiteX61" fmla="*/ 1117894 w 1543381"/>
              <a:gd name="connsiteY61" fmla="*/ 227279 h 2058722"/>
              <a:gd name="connsiteX62" fmla="*/ 1083538 w 1543381"/>
              <a:gd name="connsiteY62" fmla="*/ 221993 h 2058722"/>
              <a:gd name="connsiteX63" fmla="*/ 1025397 w 1543381"/>
              <a:gd name="connsiteY63" fmla="*/ 227279 h 2058722"/>
              <a:gd name="connsiteX64" fmla="*/ 840403 w 1543381"/>
              <a:gd name="connsiteY64" fmla="*/ 251064 h 205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543381" h="2058722">
                <a:moveTo>
                  <a:pt x="840403" y="251064"/>
                </a:moveTo>
                <a:lnTo>
                  <a:pt x="679194" y="274849"/>
                </a:lnTo>
                <a:lnTo>
                  <a:pt x="515342" y="295991"/>
                </a:lnTo>
                <a:lnTo>
                  <a:pt x="354132" y="317133"/>
                </a:lnTo>
                <a:lnTo>
                  <a:pt x="195566" y="338276"/>
                </a:lnTo>
                <a:lnTo>
                  <a:pt x="0" y="362061"/>
                </a:lnTo>
                <a:lnTo>
                  <a:pt x="0" y="179709"/>
                </a:lnTo>
                <a:lnTo>
                  <a:pt x="237850" y="169138"/>
                </a:lnTo>
                <a:lnTo>
                  <a:pt x="362061" y="153281"/>
                </a:lnTo>
                <a:lnTo>
                  <a:pt x="607839" y="113640"/>
                </a:lnTo>
                <a:lnTo>
                  <a:pt x="782262" y="81926"/>
                </a:lnTo>
                <a:lnTo>
                  <a:pt x="969899" y="47570"/>
                </a:lnTo>
                <a:lnTo>
                  <a:pt x="1162821" y="0"/>
                </a:lnTo>
                <a:lnTo>
                  <a:pt x="1178678" y="0"/>
                </a:lnTo>
                <a:lnTo>
                  <a:pt x="1239462" y="21143"/>
                </a:lnTo>
                <a:lnTo>
                  <a:pt x="1334602" y="68713"/>
                </a:lnTo>
                <a:lnTo>
                  <a:pt x="1392743" y="105711"/>
                </a:lnTo>
                <a:lnTo>
                  <a:pt x="1469383" y="163852"/>
                </a:lnTo>
                <a:lnTo>
                  <a:pt x="1506382" y="198209"/>
                </a:lnTo>
                <a:lnTo>
                  <a:pt x="1527524" y="216708"/>
                </a:lnTo>
                <a:lnTo>
                  <a:pt x="1535453" y="227279"/>
                </a:lnTo>
                <a:lnTo>
                  <a:pt x="1540738" y="243136"/>
                </a:lnTo>
                <a:lnTo>
                  <a:pt x="1543381" y="258992"/>
                </a:lnTo>
                <a:lnTo>
                  <a:pt x="1540738" y="274849"/>
                </a:lnTo>
                <a:lnTo>
                  <a:pt x="1530167" y="298634"/>
                </a:lnTo>
                <a:lnTo>
                  <a:pt x="1514310" y="325062"/>
                </a:lnTo>
                <a:lnTo>
                  <a:pt x="1503739" y="346204"/>
                </a:lnTo>
                <a:lnTo>
                  <a:pt x="1493168" y="412273"/>
                </a:lnTo>
                <a:lnTo>
                  <a:pt x="1487883" y="462486"/>
                </a:lnTo>
                <a:lnTo>
                  <a:pt x="1487883" y="621052"/>
                </a:lnTo>
                <a:lnTo>
                  <a:pt x="1485240" y="843046"/>
                </a:lnTo>
                <a:lnTo>
                  <a:pt x="1482597" y="1080895"/>
                </a:lnTo>
                <a:lnTo>
                  <a:pt x="1477311" y="1271175"/>
                </a:lnTo>
                <a:cubicBezTo>
                  <a:pt x="1476430" y="1348696"/>
                  <a:pt x="1475550" y="1426218"/>
                  <a:pt x="1474669" y="1503739"/>
                </a:cubicBezTo>
                <a:lnTo>
                  <a:pt x="1469383" y="1707233"/>
                </a:lnTo>
                <a:lnTo>
                  <a:pt x="1464098" y="1894870"/>
                </a:lnTo>
                <a:lnTo>
                  <a:pt x="1458812" y="1934511"/>
                </a:lnTo>
                <a:lnTo>
                  <a:pt x="1450884" y="1966225"/>
                </a:lnTo>
                <a:lnTo>
                  <a:pt x="1429742" y="2011152"/>
                </a:lnTo>
                <a:lnTo>
                  <a:pt x="1413885" y="2034937"/>
                </a:lnTo>
                <a:lnTo>
                  <a:pt x="1400671" y="2048151"/>
                </a:lnTo>
                <a:lnTo>
                  <a:pt x="1390100" y="2056079"/>
                </a:lnTo>
                <a:lnTo>
                  <a:pt x="1376886" y="2058722"/>
                </a:lnTo>
                <a:lnTo>
                  <a:pt x="1347816" y="2045508"/>
                </a:lnTo>
                <a:lnTo>
                  <a:pt x="1326673" y="2029651"/>
                </a:lnTo>
                <a:lnTo>
                  <a:pt x="1302888" y="2005866"/>
                </a:lnTo>
                <a:lnTo>
                  <a:pt x="1284389" y="1984724"/>
                </a:lnTo>
                <a:lnTo>
                  <a:pt x="1263247" y="1947725"/>
                </a:lnTo>
                <a:lnTo>
                  <a:pt x="1242105" y="1916012"/>
                </a:lnTo>
                <a:lnTo>
                  <a:pt x="1220962" y="1701947"/>
                </a:lnTo>
                <a:cubicBezTo>
                  <a:pt x="1220081" y="1660544"/>
                  <a:pt x="1219201" y="1619140"/>
                  <a:pt x="1218320" y="1577737"/>
                </a:cubicBezTo>
                <a:lnTo>
                  <a:pt x="1218320" y="1416528"/>
                </a:lnTo>
                <a:lnTo>
                  <a:pt x="1218320" y="1213034"/>
                </a:lnTo>
                <a:lnTo>
                  <a:pt x="1215677" y="980470"/>
                </a:lnTo>
                <a:lnTo>
                  <a:pt x="1218320" y="806047"/>
                </a:lnTo>
                <a:lnTo>
                  <a:pt x="1215677" y="578768"/>
                </a:lnTo>
                <a:lnTo>
                  <a:pt x="1218320" y="317133"/>
                </a:lnTo>
                <a:lnTo>
                  <a:pt x="1207748" y="285420"/>
                </a:lnTo>
                <a:lnTo>
                  <a:pt x="1199820" y="272206"/>
                </a:lnTo>
                <a:lnTo>
                  <a:pt x="1181321" y="251064"/>
                </a:lnTo>
                <a:lnTo>
                  <a:pt x="1154893" y="237850"/>
                </a:lnTo>
                <a:lnTo>
                  <a:pt x="1117894" y="227279"/>
                </a:lnTo>
                <a:cubicBezTo>
                  <a:pt x="1085312" y="221848"/>
                  <a:pt x="1096898" y="221993"/>
                  <a:pt x="1083538" y="221993"/>
                </a:cubicBezTo>
                <a:lnTo>
                  <a:pt x="1025397" y="227279"/>
                </a:lnTo>
                <a:lnTo>
                  <a:pt x="840403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376877A-0DBB-4071-898A-41CAAA71E7C4}"/>
              </a:ext>
            </a:extLst>
          </p:cNvPr>
          <p:cNvSpPr/>
          <p:nvPr/>
        </p:nvSpPr>
        <p:spPr>
          <a:xfrm>
            <a:off x="5268913" y="4457700"/>
            <a:ext cx="1285875" cy="309563"/>
          </a:xfrm>
          <a:custGeom>
            <a:avLst/>
            <a:gdLst>
              <a:gd name="connsiteX0" fmla="*/ 904875 w 1285875"/>
              <a:gd name="connsiteY0" fmla="*/ 230981 h 309563"/>
              <a:gd name="connsiteX1" fmla="*/ 676275 w 1285875"/>
              <a:gd name="connsiteY1" fmla="*/ 257175 h 309563"/>
              <a:gd name="connsiteX2" fmla="*/ 495300 w 1285875"/>
              <a:gd name="connsiteY2" fmla="*/ 280988 h 309563"/>
              <a:gd name="connsiteX3" fmla="*/ 335757 w 1285875"/>
              <a:gd name="connsiteY3" fmla="*/ 300038 h 309563"/>
              <a:gd name="connsiteX4" fmla="*/ 278607 w 1285875"/>
              <a:gd name="connsiteY4" fmla="*/ 307181 h 309563"/>
              <a:gd name="connsiteX5" fmla="*/ 257175 w 1285875"/>
              <a:gd name="connsiteY5" fmla="*/ 309563 h 309563"/>
              <a:gd name="connsiteX6" fmla="*/ 228600 w 1285875"/>
              <a:gd name="connsiteY6" fmla="*/ 309563 h 309563"/>
              <a:gd name="connsiteX7" fmla="*/ 164307 w 1285875"/>
              <a:gd name="connsiteY7" fmla="*/ 307181 h 309563"/>
              <a:gd name="connsiteX8" fmla="*/ 107157 w 1285875"/>
              <a:gd name="connsiteY8" fmla="*/ 300038 h 309563"/>
              <a:gd name="connsiteX9" fmla="*/ 0 w 1285875"/>
              <a:gd name="connsiteY9" fmla="*/ 280988 h 309563"/>
              <a:gd name="connsiteX10" fmla="*/ 2382 w 1285875"/>
              <a:gd name="connsiteY10" fmla="*/ 154781 h 309563"/>
              <a:gd name="connsiteX11" fmla="*/ 147638 w 1285875"/>
              <a:gd name="connsiteY11" fmla="*/ 145256 h 309563"/>
              <a:gd name="connsiteX12" fmla="*/ 373857 w 1285875"/>
              <a:gd name="connsiteY12" fmla="*/ 123825 h 309563"/>
              <a:gd name="connsiteX13" fmla="*/ 585788 w 1285875"/>
              <a:gd name="connsiteY13" fmla="*/ 97631 h 309563"/>
              <a:gd name="connsiteX14" fmla="*/ 745332 w 1285875"/>
              <a:gd name="connsiteY14" fmla="*/ 71438 h 309563"/>
              <a:gd name="connsiteX15" fmla="*/ 852488 w 1285875"/>
              <a:gd name="connsiteY15" fmla="*/ 50006 h 309563"/>
              <a:gd name="connsiteX16" fmla="*/ 914400 w 1285875"/>
              <a:gd name="connsiteY16" fmla="*/ 30956 h 309563"/>
              <a:gd name="connsiteX17" fmla="*/ 976313 w 1285875"/>
              <a:gd name="connsiteY17" fmla="*/ 4763 h 309563"/>
              <a:gd name="connsiteX18" fmla="*/ 990600 w 1285875"/>
              <a:gd name="connsiteY18" fmla="*/ 0 h 309563"/>
              <a:gd name="connsiteX19" fmla="*/ 1000125 w 1285875"/>
              <a:gd name="connsiteY19" fmla="*/ 0 h 309563"/>
              <a:gd name="connsiteX20" fmla="*/ 1083469 w 1285875"/>
              <a:gd name="connsiteY20" fmla="*/ 30956 h 309563"/>
              <a:gd name="connsiteX21" fmla="*/ 1166813 w 1285875"/>
              <a:gd name="connsiteY21" fmla="*/ 64294 h 309563"/>
              <a:gd name="connsiteX22" fmla="*/ 1285875 w 1285875"/>
              <a:gd name="connsiteY22" fmla="*/ 114300 h 309563"/>
              <a:gd name="connsiteX23" fmla="*/ 1283494 w 1285875"/>
              <a:gd name="connsiteY23" fmla="*/ 223838 h 309563"/>
              <a:gd name="connsiteX24" fmla="*/ 1128713 w 1285875"/>
              <a:gd name="connsiteY24" fmla="*/ 221456 h 309563"/>
              <a:gd name="connsiteX25" fmla="*/ 992982 w 1285875"/>
              <a:gd name="connsiteY25" fmla="*/ 221456 h 309563"/>
              <a:gd name="connsiteX26" fmla="*/ 904875 w 1285875"/>
              <a:gd name="connsiteY26" fmla="*/ 230981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5875" h="309563">
                <a:moveTo>
                  <a:pt x="904875" y="230981"/>
                </a:moveTo>
                <a:lnTo>
                  <a:pt x="676275" y="257175"/>
                </a:lnTo>
                <a:lnTo>
                  <a:pt x="495300" y="280988"/>
                </a:lnTo>
                <a:lnTo>
                  <a:pt x="335757" y="300038"/>
                </a:lnTo>
                <a:lnTo>
                  <a:pt x="278607" y="307181"/>
                </a:lnTo>
                <a:lnTo>
                  <a:pt x="257175" y="309563"/>
                </a:lnTo>
                <a:lnTo>
                  <a:pt x="228600" y="309563"/>
                </a:lnTo>
                <a:lnTo>
                  <a:pt x="164307" y="307181"/>
                </a:lnTo>
                <a:lnTo>
                  <a:pt x="107157" y="300038"/>
                </a:lnTo>
                <a:lnTo>
                  <a:pt x="0" y="280988"/>
                </a:lnTo>
                <a:lnTo>
                  <a:pt x="2382" y="154781"/>
                </a:lnTo>
                <a:lnTo>
                  <a:pt x="147638" y="145256"/>
                </a:lnTo>
                <a:lnTo>
                  <a:pt x="373857" y="123825"/>
                </a:lnTo>
                <a:lnTo>
                  <a:pt x="585788" y="97631"/>
                </a:lnTo>
                <a:lnTo>
                  <a:pt x="745332" y="71438"/>
                </a:lnTo>
                <a:lnTo>
                  <a:pt x="852488" y="50006"/>
                </a:lnTo>
                <a:lnTo>
                  <a:pt x="914400" y="30956"/>
                </a:lnTo>
                <a:lnTo>
                  <a:pt x="976313" y="4763"/>
                </a:lnTo>
                <a:lnTo>
                  <a:pt x="990600" y="0"/>
                </a:lnTo>
                <a:lnTo>
                  <a:pt x="1000125" y="0"/>
                </a:lnTo>
                <a:lnTo>
                  <a:pt x="1083469" y="30956"/>
                </a:lnTo>
                <a:lnTo>
                  <a:pt x="1166813" y="64294"/>
                </a:lnTo>
                <a:lnTo>
                  <a:pt x="1285875" y="114300"/>
                </a:lnTo>
                <a:cubicBezTo>
                  <a:pt x="1285081" y="150813"/>
                  <a:pt x="1284288" y="187325"/>
                  <a:pt x="1283494" y="223838"/>
                </a:cubicBezTo>
                <a:lnTo>
                  <a:pt x="1128713" y="221456"/>
                </a:lnTo>
                <a:lnTo>
                  <a:pt x="992982" y="221456"/>
                </a:lnTo>
                <a:lnTo>
                  <a:pt x="904875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8C60604-368A-46B9-8F06-DB40004E3287}"/>
              </a:ext>
            </a:extLst>
          </p:cNvPr>
          <p:cNvSpPr/>
          <p:nvPr/>
        </p:nvSpPr>
        <p:spPr>
          <a:xfrm>
            <a:off x="5276850" y="5305425"/>
            <a:ext cx="1319213" cy="392113"/>
          </a:xfrm>
          <a:custGeom>
            <a:avLst/>
            <a:gdLst>
              <a:gd name="connsiteX0" fmla="*/ 962025 w 1319213"/>
              <a:gd name="connsiteY0" fmla="*/ 190500 h 392906"/>
              <a:gd name="connsiteX1" fmla="*/ 1069181 w 1319213"/>
              <a:gd name="connsiteY1" fmla="*/ 180975 h 392906"/>
              <a:gd name="connsiteX2" fmla="*/ 1097756 w 1319213"/>
              <a:gd name="connsiteY2" fmla="*/ 178594 h 392906"/>
              <a:gd name="connsiteX3" fmla="*/ 1112044 w 1319213"/>
              <a:gd name="connsiteY3" fmla="*/ 180975 h 392906"/>
              <a:gd name="connsiteX4" fmla="*/ 1145381 w 1319213"/>
              <a:gd name="connsiteY4" fmla="*/ 197644 h 392906"/>
              <a:gd name="connsiteX5" fmla="*/ 1166813 w 1319213"/>
              <a:gd name="connsiteY5" fmla="*/ 214313 h 392906"/>
              <a:gd name="connsiteX6" fmla="*/ 1188244 w 1319213"/>
              <a:gd name="connsiteY6" fmla="*/ 235744 h 392906"/>
              <a:gd name="connsiteX7" fmla="*/ 1202531 w 1319213"/>
              <a:gd name="connsiteY7" fmla="*/ 252413 h 392906"/>
              <a:gd name="connsiteX8" fmla="*/ 1219200 w 1319213"/>
              <a:gd name="connsiteY8" fmla="*/ 269081 h 392906"/>
              <a:gd name="connsiteX9" fmla="*/ 1238250 w 1319213"/>
              <a:gd name="connsiteY9" fmla="*/ 292894 h 392906"/>
              <a:gd name="connsiteX10" fmla="*/ 1271588 w 1319213"/>
              <a:gd name="connsiteY10" fmla="*/ 342900 h 392906"/>
              <a:gd name="connsiteX11" fmla="*/ 1319213 w 1319213"/>
              <a:gd name="connsiteY11" fmla="*/ 392906 h 392906"/>
              <a:gd name="connsiteX12" fmla="*/ 1281113 w 1319213"/>
              <a:gd name="connsiteY12" fmla="*/ 61913 h 392906"/>
              <a:gd name="connsiteX13" fmla="*/ 1176338 w 1319213"/>
              <a:gd name="connsiteY13" fmla="*/ 30956 h 392906"/>
              <a:gd name="connsiteX14" fmla="*/ 1135856 w 1319213"/>
              <a:gd name="connsiteY14" fmla="*/ 19050 h 392906"/>
              <a:gd name="connsiteX15" fmla="*/ 1083469 w 1319213"/>
              <a:gd name="connsiteY15" fmla="*/ 4763 h 392906"/>
              <a:gd name="connsiteX16" fmla="*/ 1059656 w 1319213"/>
              <a:gd name="connsiteY16" fmla="*/ 0 h 392906"/>
              <a:gd name="connsiteX17" fmla="*/ 1023938 w 1319213"/>
              <a:gd name="connsiteY17" fmla="*/ 0 h 392906"/>
              <a:gd name="connsiteX18" fmla="*/ 945356 w 1319213"/>
              <a:gd name="connsiteY18" fmla="*/ 11906 h 392906"/>
              <a:gd name="connsiteX19" fmla="*/ 790575 w 1319213"/>
              <a:gd name="connsiteY19" fmla="*/ 33338 h 392906"/>
              <a:gd name="connsiteX20" fmla="*/ 602456 w 1319213"/>
              <a:gd name="connsiteY20" fmla="*/ 54769 h 392906"/>
              <a:gd name="connsiteX21" fmla="*/ 485775 w 1319213"/>
              <a:gd name="connsiteY21" fmla="*/ 64294 h 392906"/>
              <a:gd name="connsiteX22" fmla="*/ 421481 w 1319213"/>
              <a:gd name="connsiteY22" fmla="*/ 69056 h 392906"/>
              <a:gd name="connsiteX23" fmla="*/ 300038 w 1319213"/>
              <a:gd name="connsiteY23" fmla="*/ 78581 h 392906"/>
              <a:gd name="connsiteX24" fmla="*/ 180975 w 1319213"/>
              <a:gd name="connsiteY24" fmla="*/ 85725 h 392906"/>
              <a:gd name="connsiteX25" fmla="*/ 0 w 1319213"/>
              <a:gd name="connsiteY25" fmla="*/ 90488 h 392906"/>
              <a:gd name="connsiteX26" fmla="*/ 11906 w 1319213"/>
              <a:gd name="connsiteY26" fmla="*/ 271463 h 392906"/>
              <a:gd name="connsiteX27" fmla="*/ 269081 w 1319213"/>
              <a:gd name="connsiteY27" fmla="*/ 250031 h 392906"/>
              <a:gd name="connsiteX28" fmla="*/ 571500 w 1319213"/>
              <a:gd name="connsiteY28" fmla="*/ 223838 h 392906"/>
              <a:gd name="connsiteX29" fmla="*/ 962025 w 1319213"/>
              <a:gd name="connsiteY29" fmla="*/ 190500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19213" h="392906">
                <a:moveTo>
                  <a:pt x="962025" y="190500"/>
                </a:moveTo>
                <a:lnTo>
                  <a:pt x="1069181" y="180975"/>
                </a:lnTo>
                <a:lnTo>
                  <a:pt x="1097756" y="178594"/>
                </a:lnTo>
                <a:lnTo>
                  <a:pt x="1112044" y="180975"/>
                </a:lnTo>
                <a:lnTo>
                  <a:pt x="1145381" y="197644"/>
                </a:lnTo>
                <a:lnTo>
                  <a:pt x="1166813" y="214313"/>
                </a:lnTo>
                <a:lnTo>
                  <a:pt x="1188244" y="235744"/>
                </a:lnTo>
                <a:lnTo>
                  <a:pt x="1202531" y="252413"/>
                </a:lnTo>
                <a:lnTo>
                  <a:pt x="1219200" y="269081"/>
                </a:lnTo>
                <a:lnTo>
                  <a:pt x="1238250" y="292894"/>
                </a:lnTo>
                <a:lnTo>
                  <a:pt x="1271588" y="342900"/>
                </a:lnTo>
                <a:lnTo>
                  <a:pt x="1319213" y="392906"/>
                </a:lnTo>
                <a:lnTo>
                  <a:pt x="1281113" y="61913"/>
                </a:lnTo>
                <a:lnTo>
                  <a:pt x="1176338" y="30956"/>
                </a:lnTo>
                <a:lnTo>
                  <a:pt x="1135856" y="19050"/>
                </a:lnTo>
                <a:lnTo>
                  <a:pt x="1083469" y="4763"/>
                </a:lnTo>
                <a:lnTo>
                  <a:pt x="1059656" y="0"/>
                </a:lnTo>
                <a:lnTo>
                  <a:pt x="1023938" y="0"/>
                </a:lnTo>
                <a:lnTo>
                  <a:pt x="945356" y="11906"/>
                </a:lnTo>
                <a:lnTo>
                  <a:pt x="790575" y="33338"/>
                </a:lnTo>
                <a:lnTo>
                  <a:pt x="602456" y="54769"/>
                </a:lnTo>
                <a:lnTo>
                  <a:pt x="485775" y="64294"/>
                </a:lnTo>
                <a:lnTo>
                  <a:pt x="421481" y="69056"/>
                </a:lnTo>
                <a:lnTo>
                  <a:pt x="300038" y="78581"/>
                </a:lnTo>
                <a:lnTo>
                  <a:pt x="180975" y="85725"/>
                </a:lnTo>
                <a:lnTo>
                  <a:pt x="0" y="90488"/>
                </a:lnTo>
                <a:lnTo>
                  <a:pt x="11906" y="271463"/>
                </a:lnTo>
                <a:lnTo>
                  <a:pt x="269081" y="250031"/>
                </a:lnTo>
                <a:lnTo>
                  <a:pt x="571500" y="223838"/>
                </a:lnTo>
                <a:lnTo>
                  <a:pt x="962025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B357AB8-36A0-4EDB-8C23-6742E2165833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2250"/>
            <a:ext cx="4756150" cy="4357688"/>
            <a:chOff x="2605088" y="1619250"/>
            <a:chExt cx="4756150" cy="4357688"/>
          </a:xfrm>
        </p:grpSpPr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4047BB5F-308B-41BB-84DE-CA5833229B8D}"/>
                </a:ext>
              </a:extLst>
            </p:cNvPr>
            <p:cNvSpPr/>
            <p:nvPr/>
          </p:nvSpPr>
          <p:spPr>
            <a:xfrm>
              <a:off x="3097213" y="16494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2330FCDE-5DB6-47B3-852C-9E4801140555}"/>
                </a:ext>
              </a:extLst>
            </p:cNvPr>
            <p:cNvSpPr/>
            <p:nvPr/>
          </p:nvSpPr>
          <p:spPr>
            <a:xfrm>
              <a:off x="2605088" y="24431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1914541E-4339-4451-B314-99F98B14B066}"/>
                </a:ext>
              </a:extLst>
            </p:cNvPr>
            <p:cNvSpPr/>
            <p:nvPr/>
          </p:nvSpPr>
          <p:spPr>
            <a:xfrm>
              <a:off x="3094038" y="32273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C53EFD7C-2BA0-4539-BDAD-59FF85AB7295}"/>
                </a:ext>
              </a:extLst>
            </p:cNvPr>
            <p:cNvSpPr/>
            <p:nvPr/>
          </p:nvSpPr>
          <p:spPr>
            <a:xfrm>
              <a:off x="3097213" y="38496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943D8EA7-024F-476B-BB2A-6E62E08C98AC}"/>
                </a:ext>
              </a:extLst>
            </p:cNvPr>
            <p:cNvSpPr/>
            <p:nvPr/>
          </p:nvSpPr>
          <p:spPr>
            <a:xfrm>
              <a:off x="2868613" y="46386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E42F13D3-B0B6-4667-936D-86BBA5BEAF2E}"/>
                </a:ext>
              </a:extLst>
            </p:cNvPr>
            <p:cNvSpPr/>
            <p:nvPr/>
          </p:nvSpPr>
          <p:spPr>
            <a:xfrm>
              <a:off x="4789488" y="23320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93512FC3-2531-404C-9D1D-34FC1DAD9208}"/>
                </a:ext>
              </a:extLst>
            </p:cNvPr>
            <p:cNvSpPr/>
            <p:nvPr/>
          </p:nvSpPr>
          <p:spPr>
            <a:xfrm>
              <a:off x="3151188" y="45005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5D99E1E6-5784-4182-B525-0FD74DD15400}"/>
                </a:ext>
              </a:extLst>
            </p:cNvPr>
            <p:cNvSpPr/>
            <p:nvPr/>
          </p:nvSpPr>
          <p:spPr>
            <a:xfrm>
              <a:off x="3343275" y="53578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2D675556-8341-49BF-9B52-FC40B98F8F56}"/>
                </a:ext>
              </a:extLst>
            </p:cNvPr>
            <p:cNvSpPr/>
            <p:nvPr/>
          </p:nvSpPr>
          <p:spPr>
            <a:xfrm>
              <a:off x="5400675" y="16192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30E53F2D-774D-4A27-8B95-C7FA23BAEFC3}"/>
                </a:ext>
              </a:extLst>
            </p:cNvPr>
            <p:cNvSpPr/>
            <p:nvPr/>
          </p:nvSpPr>
          <p:spPr>
            <a:xfrm>
              <a:off x="4591050" y="30019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65B47B5E-BB96-4A93-B948-CD905A9F1B41}"/>
                </a:ext>
              </a:extLst>
            </p:cNvPr>
            <p:cNvSpPr/>
            <p:nvPr/>
          </p:nvSpPr>
          <p:spPr>
            <a:xfrm>
              <a:off x="4548188" y="18462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B389B2F5-047D-4D11-8F19-8D32BD1F4559}"/>
                </a:ext>
              </a:extLst>
            </p:cNvPr>
            <p:cNvSpPr/>
            <p:nvPr/>
          </p:nvSpPr>
          <p:spPr>
            <a:xfrm>
              <a:off x="5232400" y="39957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4">
              <a:extLst>
                <a:ext uri="{FF2B5EF4-FFF2-40B4-BE49-F238E27FC236}">
                  <a16:creationId xmlns:a16="http://schemas.microsoft.com/office/drawing/2014/main" id="{86F70147-5F4E-4C28-8FF8-9E8A78652753}"/>
                </a:ext>
              </a:extLst>
            </p:cNvPr>
            <p:cNvSpPr/>
            <p:nvPr/>
          </p:nvSpPr>
          <p:spPr>
            <a:xfrm>
              <a:off x="5421313" y="38290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665671ED-BF35-487E-B251-38BE265974B3}"/>
                </a:ext>
              </a:extLst>
            </p:cNvPr>
            <p:cNvSpPr/>
            <p:nvPr/>
          </p:nvSpPr>
          <p:spPr>
            <a:xfrm>
              <a:off x="5421313" y="46101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0CA06F4A-33AC-4227-9B64-5FECEC3AA693}"/>
                </a:ext>
              </a:extLst>
            </p:cNvPr>
            <p:cNvSpPr/>
            <p:nvPr/>
          </p:nvSpPr>
          <p:spPr>
            <a:xfrm>
              <a:off x="5429250" y="54578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150EE34-3C4D-4F1F-B22B-A25F8B0F3360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F05AFB1C-79FE-44B0-AC29-7627E83BD42F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5BC3CF5E-4B99-4C92-B376-10587C5265F4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AB23A881-12EF-40B1-8264-B331740FCA55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A5646D3B-039A-450F-A18A-393D963501E8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6">
              <a:extLst>
                <a:ext uri="{FF2B5EF4-FFF2-40B4-BE49-F238E27FC236}">
                  <a16:creationId xmlns:a16="http://schemas.microsoft.com/office/drawing/2014/main" id="{8633EC3B-CD7B-4B59-8A5E-77804D1049A3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10AA8A73-2B36-46F5-AB02-2DC6A9790939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4D991FED-8FC8-4A72-97FB-108C994099A0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B7CDCC5B-F62D-4C7E-9894-6744D319A59B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0">
              <a:extLst>
                <a:ext uri="{FF2B5EF4-FFF2-40B4-BE49-F238E27FC236}">
                  <a16:creationId xmlns:a16="http://schemas.microsoft.com/office/drawing/2014/main" id="{F9F89812-D82F-48D3-A8F4-CA36409AC304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780CD361-5F51-4A3C-AEAF-854B7C1B3B3F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5307CCB5-1CA5-42BF-A000-836D830C0BB0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3">
              <a:extLst>
                <a:ext uri="{FF2B5EF4-FFF2-40B4-BE49-F238E27FC236}">
                  <a16:creationId xmlns:a16="http://schemas.microsoft.com/office/drawing/2014/main" id="{4E42958D-F988-4C5C-B849-E830AF11FFEE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BEE6DEF1-2866-4991-9F90-2A8C28AFCE91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5">
              <a:extLst>
                <a:ext uri="{FF2B5EF4-FFF2-40B4-BE49-F238E27FC236}">
                  <a16:creationId xmlns:a16="http://schemas.microsoft.com/office/drawing/2014/main" id="{C023A99D-7B06-4D45-9670-71B757DF0E9A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6">
              <a:extLst>
                <a:ext uri="{FF2B5EF4-FFF2-40B4-BE49-F238E27FC236}">
                  <a16:creationId xmlns:a16="http://schemas.microsoft.com/office/drawing/2014/main" id="{E05DFE2A-C672-4D54-A334-4B7E917D4675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962" name="グループ化 1">
            <a:extLst>
              <a:ext uri="{FF2B5EF4-FFF2-40B4-BE49-F238E27FC236}">
                <a16:creationId xmlns:a16="http://schemas.microsoft.com/office/drawing/2014/main" id="{E7421A72-29EE-4414-9B2D-5BF8D059303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9D6708D-BC8E-46CF-99F3-3D97A14DADE8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6650DF48-2038-4F71-8961-20393A31C74E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F53BE7F-480F-4246-AF0E-9863701CF3DC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5F72DBA2-87F4-4B06-830A-7711ADA9A5E3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D515EB25-E318-433B-A070-ED7136D01F35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D99EF2-F908-4827-9A92-CD4B2832EB3C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72500D13-3E15-46DA-BDF2-220732825CE2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2C87998-F25C-43EF-BED0-B0AE046C91FA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27DDD80-4046-40B1-AE84-D6AC2B6C5B92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465D1B1-467D-4168-A727-2A322750B0EF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B16664FD-68B3-4430-ACA4-09E0B7F9D9B6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F4932CD-3F0A-4F22-B7F3-8042979EB432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C03DB3E3-B0F5-4650-8F87-4251DDAF3AC8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20DFF1AA-D804-44CE-AB8D-C87D556A500E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39806372-0037-41C0-9EDD-503B4DBFBF22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A8A42DC-46F1-4875-B390-46DAD764FDC0}"/>
              </a:ext>
            </a:extLst>
          </p:cNvPr>
          <p:cNvSpPr/>
          <p:nvPr/>
        </p:nvSpPr>
        <p:spPr>
          <a:xfrm>
            <a:off x="3524250" y="2087563"/>
            <a:ext cx="1981200" cy="427037"/>
          </a:xfrm>
          <a:custGeom>
            <a:avLst/>
            <a:gdLst>
              <a:gd name="connsiteX0" fmla="*/ 1576388 w 1981200"/>
              <a:gd name="connsiteY0" fmla="*/ 250032 h 426244"/>
              <a:gd name="connsiteX1" fmla="*/ 1393031 w 1981200"/>
              <a:gd name="connsiteY1" fmla="*/ 273844 h 426244"/>
              <a:gd name="connsiteX2" fmla="*/ 1200150 w 1981200"/>
              <a:gd name="connsiteY2" fmla="*/ 288132 h 426244"/>
              <a:gd name="connsiteX3" fmla="*/ 1009650 w 1981200"/>
              <a:gd name="connsiteY3" fmla="*/ 309563 h 426244"/>
              <a:gd name="connsiteX4" fmla="*/ 859631 w 1981200"/>
              <a:gd name="connsiteY4" fmla="*/ 330994 h 426244"/>
              <a:gd name="connsiteX5" fmla="*/ 738188 w 1981200"/>
              <a:gd name="connsiteY5" fmla="*/ 350044 h 426244"/>
              <a:gd name="connsiteX6" fmla="*/ 638175 w 1981200"/>
              <a:gd name="connsiteY6" fmla="*/ 373857 h 426244"/>
              <a:gd name="connsiteX7" fmla="*/ 545306 w 1981200"/>
              <a:gd name="connsiteY7" fmla="*/ 404813 h 426244"/>
              <a:gd name="connsiteX8" fmla="*/ 500063 w 1981200"/>
              <a:gd name="connsiteY8" fmla="*/ 419100 h 426244"/>
              <a:gd name="connsiteX9" fmla="*/ 469106 w 1981200"/>
              <a:gd name="connsiteY9" fmla="*/ 426244 h 426244"/>
              <a:gd name="connsiteX10" fmla="*/ 450056 w 1981200"/>
              <a:gd name="connsiteY10" fmla="*/ 423863 h 426244"/>
              <a:gd name="connsiteX11" fmla="*/ 414338 w 1981200"/>
              <a:gd name="connsiteY11" fmla="*/ 411957 h 426244"/>
              <a:gd name="connsiteX12" fmla="*/ 326231 w 1981200"/>
              <a:gd name="connsiteY12" fmla="*/ 369094 h 426244"/>
              <a:gd name="connsiteX13" fmla="*/ 247650 w 1981200"/>
              <a:gd name="connsiteY13" fmla="*/ 321469 h 426244"/>
              <a:gd name="connsiteX14" fmla="*/ 164306 w 1981200"/>
              <a:gd name="connsiteY14" fmla="*/ 259557 h 426244"/>
              <a:gd name="connsiteX15" fmla="*/ 104775 w 1981200"/>
              <a:gd name="connsiteY15" fmla="*/ 211932 h 426244"/>
              <a:gd name="connsiteX16" fmla="*/ 45244 w 1981200"/>
              <a:gd name="connsiteY16" fmla="*/ 154782 h 426244"/>
              <a:gd name="connsiteX17" fmla="*/ 26194 w 1981200"/>
              <a:gd name="connsiteY17" fmla="*/ 133350 h 426244"/>
              <a:gd name="connsiteX18" fmla="*/ 11906 w 1981200"/>
              <a:gd name="connsiteY18" fmla="*/ 111919 h 426244"/>
              <a:gd name="connsiteX19" fmla="*/ 2381 w 1981200"/>
              <a:gd name="connsiteY19" fmla="*/ 95250 h 426244"/>
              <a:gd name="connsiteX20" fmla="*/ 0 w 1981200"/>
              <a:gd name="connsiteY20" fmla="*/ 76200 h 426244"/>
              <a:gd name="connsiteX21" fmla="*/ 4763 w 1981200"/>
              <a:gd name="connsiteY21" fmla="*/ 59532 h 426244"/>
              <a:gd name="connsiteX22" fmla="*/ 23813 w 1981200"/>
              <a:gd name="connsiteY22" fmla="*/ 54769 h 426244"/>
              <a:gd name="connsiteX23" fmla="*/ 42863 w 1981200"/>
              <a:gd name="connsiteY23" fmla="*/ 57150 h 426244"/>
              <a:gd name="connsiteX24" fmla="*/ 97631 w 1981200"/>
              <a:gd name="connsiteY24" fmla="*/ 80963 h 426244"/>
              <a:gd name="connsiteX25" fmla="*/ 185738 w 1981200"/>
              <a:gd name="connsiteY25" fmla="*/ 114300 h 426244"/>
              <a:gd name="connsiteX26" fmla="*/ 273844 w 1981200"/>
              <a:gd name="connsiteY26" fmla="*/ 147638 h 426244"/>
              <a:gd name="connsiteX27" fmla="*/ 347663 w 1981200"/>
              <a:gd name="connsiteY27" fmla="*/ 169069 h 426244"/>
              <a:gd name="connsiteX28" fmla="*/ 414338 w 1981200"/>
              <a:gd name="connsiteY28" fmla="*/ 180975 h 426244"/>
              <a:gd name="connsiteX29" fmla="*/ 454819 w 1981200"/>
              <a:gd name="connsiteY29" fmla="*/ 183357 h 426244"/>
              <a:gd name="connsiteX30" fmla="*/ 678656 w 1981200"/>
              <a:gd name="connsiteY30" fmla="*/ 164307 h 426244"/>
              <a:gd name="connsiteX31" fmla="*/ 916781 w 1981200"/>
              <a:gd name="connsiteY31" fmla="*/ 135732 h 426244"/>
              <a:gd name="connsiteX32" fmla="*/ 1204913 w 1981200"/>
              <a:gd name="connsiteY32" fmla="*/ 111919 h 426244"/>
              <a:gd name="connsiteX33" fmla="*/ 1393031 w 1981200"/>
              <a:gd name="connsiteY33" fmla="*/ 95250 h 426244"/>
              <a:gd name="connsiteX34" fmla="*/ 1574006 w 1981200"/>
              <a:gd name="connsiteY34" fmla="*/ 69057 h 426244"/>
              <a:gd name="connsiteX35" fmla="*/ 1707356 w 1981200"/>
              <a:gd name="connsiteY35" fmla="*/ 0 h 426244"/>
              <a:gd name="connsiteX36" fmla="*/ 1752600 w 1981200"/>
              <a:gd name="connsiteY36" fmla="*/ 4763 h 426244"/>
              <a:gd name="connsiteX37" fmla="*/ 1835944 w 1981200"/>
              <a:gd name="connsiteY37" fmla="*/ 23813 h 426244"/>
              <a:gd name="connsiteX38" fmla="*/ 1900238 w 1981200"/>
              <a:gd name="connsiteY38" fmla="*/ 45244 h 426244"/>
              <a:gd name="connsiteX39" fmla="*/ 1950244 w 1981200"/>
              <a:gd name="connsiteY39" fmla="*/ 66675 h 426244"/>
              <a:gd name="connsiteX40" fmla="*/ 1971675 w 1981200"/>
              <a:gd name="connsiteY40" fmla="*/ 83344 h 426244"/>
              <a:gd name="connsiteX41" fmla="*/ 1981200 w 1981200"/>
              <a:gd name="connsiteY41" fmla="*/ 97632 h 426244"/>
              <a:gd name="connsiteX42" fmla="*/ 1981200 w 1981200"/>
              <a:gd name="connsiteY42" fmla="*/ 114300 h 426244"/>
              <a:gd name="connsiteX43" fmla="*/ 1974056 w 1981200"/>
              <a:gd name="connsiteY43" fmla="*/ 150019 h 426244"/>
              <a:gd name="connsiteX44" fmla="*/ 1962150 w 1981200"/>
              <a:gd name="connsiteY44" fmla="*/ 188119 h 426244"/>
              <a:gd name="connsiteX45" fmla="*/ 1947863 w 1981200"/>
              <a:gd name="connsiteY45" fmla="*/ 204788 h 426244"/>
              <a:gd name="connsiteX46" fmla="*/ 1924050 w 1981200"/>
              <a:gd name="connsiteY46" fmla="*/ 219075 h 426244"/>
              <a:gd name="connsiteX47" fmla="*/ 1885950 w 1981200"/>
              <a:gd name="connsiteY47" fmla="*/ 223838 h 426244"/>
              <a:gd name="connsiteX48" fmla="*/ 1757363 w 1981200"/>
              <a:gd name="connsiteY48" fmla="*/ 230982 h 426244"/>
              <a:gd name="connsiteX49" fmla="*/ 1576388 w 1981200"/>
              <a:gd name="connsiteY49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81200" h="426244">
                <a:moveTo>
                  <a:pt x="1576388" y="250032"/>
                </a:moveTo>
                <a:lnTo>
                  <a:pt x="1393031" y="273844"/>
                </a:lnTo>
                <a:lnTo>
                  <a:pt x="1200150" y="288132"/>
                </a:lnTo>
                <a:lnTo>
                  <a:pt x="1009650" y="309563"/>
                </a:lnTo>
                <a:lnTo>
                  <a:pt x="859631" y="330994"/>
                </a:lnTo>
                <a:lnTo>
                  <a:pt x="738188" y="350044"/>
                </a:lnTo>
                <a:lnTo>
                  <a:pt x="638175" y="373857"/>
                </a:lnTo>
                <a:lnTo>
                  <a:pt x="545306" y="404813"/>
                </a:lnTo>
                <a:lnTo>
                  <a:pt x="500063" y="419100"/>
                </a:lnTo>
                <a:lnTo>
                  <a:pt x="469106" y="426244"/>
                </a:lnTo>
                <a:lnTo>
                  <a:pt x="450056" y="423863"/>
                </a:lnTo>
                <a:lnTo>
                  <a:pt x="414338" y="411957"/>
                </a:lnTo>
                <a:lnTo>
                  <a:pt x="326231" y="369094"/>
                </a:lnTo>
                <a:lnTo>
                  <a:pt x="247650" y="321469"/>
                </a:lnTo>
                <a:lnTo>
                  <a:pt x="164306" y="259557"/>
                </a:lnTo>
                <a:lnTo>
                  <a:pt x="104775" y="211932"/>
                </a:lnTo>
                <a:lnTo>
                  <a:pt x="45244" y="154782"/>
                </a:lnTo>
                <a:lnTo>
                  <a:pt x="26194" y="133350"/>
                </a:lnTo>
                <a:lnTo>
                  <a:pt x="11906" y="111919"/>
                </a:lnTo>
                <a:lnTo>
                  <a:pt x="2381" y="95250"/>
                </a:lnTo>
                <a:lnTo>
                  <a:pt x="0" y="76200"/>
                </a:lnTo>
                <a:lnTo>
                  <a:pt x="4763" y="59532"/>
                </a:lnTo>
                <a:lnTo>
                  <a:pt x="23813" y="54769"/>
                </a:lnTo>
                <a:lnTo>
                  <a:pt x="42863" y="57150"/>
                </a:lnTo>
                <a:lnTo>
                  <a:pt x="97631" y="80963"/>
                </a:lnTo>
                <a:lnTo>
                  <a:pt x="185738" y="114300"/>
                </a:lnTo>
                <a:lnTo>
                  <a:pt x="273844" y="147638"/>
                </a:lnTo>
                <a:lnTo>
                  <a:pt x="347663" y="169069"/>
                </a:lnTo>
                <a:lnTo>
                  <a:pt x="414338" y="180975"/>
                </a:lnTo>
                <a:lnTo>
                  <a:pt x="454819" y="183357"/>
                </a:lnTo>
                <a:lnTo>
                  <a:pt x="678656" y="164307"/>
                </a:lnTo>
                <a:lnTo>
                  <a:pt x="916781" y="135732"/>
                </a:lnTo>
                <a:lnTo>
                  <a:pt x="1204913" y="111919"/>
                </a:lnTo>
                <a:lnTo>
                  <a:pt x="1393031" y="95250"/>
                </a:lnTo>
                <a:lnTo>
                  <a:pt x="1574006" y="69057"/>
                </a:lnTo>
                <a:lnTo>
                  <a:pt x="1707356" y="0"/>
                </a:lnTo>
                <a:lnTo>
                  <a:pt x="1752600" y="4763"/>
                </a:lnTo>
                <a:lnTo>
                  <a:pt x="1835944" y="23813"/>
                </a:lnTo>
                <a:lnTo>
                  <a:pt x="1900238" y="45244"/>
                </a:lnTo>
                <a:lnTo>
                  <a:pt x="1950244" y="66675"/>
                </a:lnTo>
                <a:lnTo>
                  <a:pt x="1971675" y="83344"/>
                </a:lnTo>
                <a:lnTo>
                  <a:pt x="1981200" y="97632"/>
                </a:lnTo>
                <a:lnTo>
                  <a:pt x="1981200" y="114300"/>
                </a:lnTo>
                <a:lnTo>
                  <a:pt x="1974056" y="150019"/>
                </a:lnTo>
                <a:lnTo>
                  <a:pt x="1962150" y="188119"/>
                </a:lnTo>
                <a:lnTo>
                  <a:pt x="1947863" y="204788"/>
                </a:lnTo>
                <a:lnTo>
                  <a:pt x="1924050" y="219075"/>
                </a:lnTo>
                <a:lnTo>
                  <a:pt x="1885950" y="223838"/>
                </a:lnTo>
                <a:lnTo>
                  <a:pt x="1757363" y="230982"/>
                </a:lnTo>
                <a:lnTo>
                  <a:pt x="1576388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9DAC99-4AD9-4558-873F-F330F2370207}"/>
              </a:ext>
            </a:extLst>
          </p:cNvPr>
          <p:cNvSpPr/>
          <p:nvPr/>
        </p:nvSpPr>
        <p:spPr>
          <a:xfrm>
            <a:off x="4435475" y="1349375"/>
            <a:ext cx="584200" cy="1600200"/>
          </a:xfrm>
          <a:custGeom>
            <a:avLst/>
            <a:gdLst>
              <a:gd name="connsiteX0" fmla="*/ 508000 w 584200"/>
              <a:gd name="connsiteY0" fmla="*/ 1193800 h 1600200"/>
              <a:gd name="connsiteX1" fmla="*/ 514350 w 584200"/>
              <a:gd name="connsiteY1" fmla="*/ 1581150 h 1600200"/>
              <a:gd name="connsiteX2" fmla="*/ 266700 w 584200"/>
              <a:gd name="connsiteY2" fmla="*/ 1600200 h 1600200"/>
              <a:gd name="connsiteX3" fmla="*/ 263525 w 584200"/>
              <a:gd name="connsiteY3" fmla="*/ 1187450 h 1600200"/>
              <a:gd name="connsiteX4" fmla="*/ 263525 w 584200"/>
              <a:gd name="connsiteY4" fmla="*/ 1006475 h 1600200"/>
              <a:gd name="connsiteX5" fmla="*/ 266700 w 584200"/>
              <a:gd name="connsiteY5" fmla="*/ 850900 h 1600200"/>
              <a:gd name="connsiteX6" fmla="*/ 250825 w 584200"/>
              <a:gd name="connsiteY6" fmla="*/ 555625 h 1600200"/>
              <a:gd name="connsiteX7" fmla="*/ 241300 w 584200"/>
              <a:gd name="connsiteY7" fmla="*/ 387350 h 1600200"/>
              <a:gd name="connsiteX8" fmla="*/ 241300 w 584200"/>
              <a:gd name="connsiteY8" fmla="*/ 352425 h 1600200"/>
              <a:gd name="connsiteX9" fmla="*/ 234950 w 584200"/>
              <a:gd name="connsiteY9" fmla="*/ 295275 h 1600200"/>
              <a:gd name="connsiteX10" fmla="*/ 219075 w 584200"/>
              <a:gd name="connsiteY10" fmla="*/ 254000 h 1600200"/>
              <a:gd name="connsiteX11" fmla="*/ 200025 w 584200"/>
              <a:gd name="connsiteY11" fmla="*/ 225425 h 1600200"/>
              <a:gd name="connsiteX12" fmla="*/ 174625 w 584200"/>
              <a:gd name="connsiteY12" fmla="*/ 190500 h 1600200"/>
              <a:gd name="connsiteX13" fmla="*/ 133350 w 584200"/>
              <a:gd name="connsiteY13" fmla="*/ 149225 h 1600200"/>
              <a:gd name="connsiteX14" fmla="*/ 66675 w 584200"/>
              <a:gd name="connsiteY14" fmla="*/ 104775 h 1600200"/>
              <a:gd name="connsiteX15" fmla="*/ 25400 w 584200"/>
              <a:gd name="connsiteY15" fmla="*/ 76200 h 1600200"/>
              <a:gd name="connsiteX16" fmla="*/ 12700 w 584200"/>
              <a:gd name="connsiteY16" fmla="*/ 63500 h 1600200"/>
              <a:gd name="connsiteX17" fmla="*/ 0 w 584200"/>
              <a:gd name="connsiteY17" fmla="*/ 47625 h 1600200"/>
              <a:gd name="connsiteX18" fmla="*/ 0 w 584200"/>
              <a:gd name="connsiteY18" fmla="*/ 31750 h 1600200"/>
              <a:gd name="connsiteX19" fmla="*/ 9525 w 584200"/>
              <a:gd name="connsiteY19" fmla="*/ 19050 h 1600200"/>
              <a:gd name="connsiteX20" fmla="*/ 31750 w 584200"/>
              <a:gd name="connsiteY20" fmla="*/ 3175 h 1600200"/>
              <a:gd name="connsiteX21" fmla="*/ 92075 w 584200"/>
              <a:gd name="connsiteY21" fmla="*/ 0 h 1600200"/>
              <a:gd name="connsiteX22" fmla="*/ 200025 w 584200"/>
              <a:gd name="connsiteY22" fmla="*/ 12700 h 1600200"/>
              <a:gd name="connsiteX23" fmla="*/ 304800 w 584200"/>
              <a:gd name="connsiteY23" fmla="*/ 34925 h 1600200"/>
              <a:gd name="connsiteX24" fmla="*/ 368300 w 584200"/>
              <a:gd name="connsiteY24" fmla="*/ 60325 h 1600200"/>
              <a:gd name="connsiteX25" fmla="*/ 428625 w 584200"/>
              <a:gd name="connsiteY25" fmla="*/ 95250 h 1600200"/>
              <a:gd name="connsiteX26" fmla="*/ 488950 w 584200"/>
              <a:gd name="connsiteY26" fmla="*/ 133350 h 1600200"/>
              <a:gd name="connsiteX27" fmla="*/ 539750 w 584200"/>
              <a:gd name="connsiteY27" fmla="*/ 180975 h 1600200"/>
              <a:gd name="connsiteX28" fmla="*/ 565150 w 584200"/>
              <a:gd name="connsiteY28" fmla="*/ 219075 h 1600200"/>
              <a:gd name="connsiteX29" fmla="*/ 577850 w 584200"/>
              <a:gd name="connsiteY29" fmla="*/ 250825 h 1600200"/>
              <a:gd name="connsiteX30" fmla="*/ 584200 w 584200"/>
              <a:gd name="connsiteY30" fmla="*/ 276225 h 1600200"/>
              <a:gd name="connsiteX31" fmla="*/ 568325 w 584200"/>
              <a:gd name="connsiteY31" fmla="*/ 330200 h 1600200"/>
              <a:gd name="connsiteX32" fmla="*/ 536575 w 584200"/>
              <a:gd name="connsiteY32" fmla="*/ 428625 h 1600200"/>
              <a:gd name="connsiteX33" fmla="*/ 511175 w 584200"/>
              <a:gd name="connsiteY33" fmla="*/ 536575 h 1600200"/>
              <a:gd name="connsiteX34" fmla="*/ 511175 w 584200"/>
              <a:gd name="connsiteY34" fmla="*/ 844550 h 1600200"/>
              <a:gd name="connsiteX35" fmla="*/ 508000 w 584200"/>
              <a:gd name="connsiteY35" fmla="*/ 11938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4200" h="1600200">
                <a:moveTo>
                  <a:pt x="508000" y="1193800"/>
                </a:moveTo>
                <a:lnTo>
                  <a:pt x="514350" y="1581150"/>
                </a:lnTo>
                <a:lnTo>
                  <a:pt x="266700" y="1600200"/>
                </a:lnTo>
                <a:cubicBezTo>
                  <a:pt x="265642" y="1462617"/>
                  <a:pt x="264583" y="1325033"/>
                  <a:pt x="263525" y="1187450"/>
                </a:cubicBezTo>
                <a:lnTo>
                  <a:pt x="263525" y="1006475"/>
                </a:lnTo>
                <a:cubicBezTo>
                  <a:pt x="264583" y="954617"/>
                  <a:pt x="265642" y="902758"/>
                  <a:pt x="266700" y="850900"/>
                </a:cubicBezTo>
                <a:lnTo>
                  <a:pt x="250825" y="555625"/>
                </a:lnTo>
                <a:lnTo>
                  <a:pt x="241300" y="387350"/>
                </a:lnTo>
                <a:lnTo>
                  <a:pt x="241300" y="352425"/>
                </a:lnTo>
                <a:lnTo>
                  <a:pt x="234950" y="295275"/>
                </a:lnTo>
                <a:lnTo>
                  <a:pt x="219075" y="254000"/>
                </a:lnTo>
                <a:lnTo>
                  <a:pt x="200025" y="225425"/>
                </a:lnTo>
                <a:lnTo>
                  <a:pt x="174625" y="190500"/>
                </a:lnTo>
                <a:lnTo>
                  <a:pt x="133350" y="149225"/>
                </a:lnTo>
                <a:lnTo>
                  <a:pt x="66675" y="104775"/>
                </a:lnTo>
                <a:lnTo>
                  <a:pt x="25400" y="76200"/>
                </a:lnTo>
                <a:lnTo>
                  <a:pt x="12700" y="63500"/>
                </a:lnTo>
                <a:lnTo>
                  <a:pt x="0" y="47625"/>
                </a:lnTo>
                <a:lnTo>
                  <a:pt x="0" y="31750"/>
                </a:lnTo>
                <a:lnTo>
                  <a:pt x="9525" y="19050"/>
                </a:lnTo>
                <a:lnTo>
                  <a:pt x="31750" y="3175"/>
                </a:lnTo>
                <a:lnTo>
                  <a:pt x="92075" y="0"/>
                </a:lnTo>
                <a:lnTo>
                  <a:pt x="200025" y="12700"/>
                </a:lnTo>
                <a:lnTo>
                  <a:pt x="304800" y="34925"/>
                </a:lnTo>
                <a:lnTo>
                  <a:pt x="368300" y="60325"/>
                </a:lnTo>
                <a:lnTo>
                  <a:pt x="428625" y="95250"/>
                </a:lnTo>
                <a:lnTo>
                  <a:pt x="488950" y="133350"/>
                </a:lnTo>
                <a:lnTo>
                  <a:pt x="539750" y="180975"/>
                </a:lnTo>
                <a:lnTo>
                  <a:pt x="565150" y="219075"/>
                </a:lnTo>
                <a:lnTo>
                  <a:pt x="577850" y="250825"/>
                </a:lnTo>
                <a:lnTo>
                  <a:pt x="584200" y="276225"/>
                </a:lnTo>
                <a:lnTo>
                  <a:pt x="568325" y="330200"/>
                </a:lnTo>
                <a:lnTo>
                  <a:pt x="536575" y="428625"/>
                </a:lnTo>
                <a:lnTo>
                  <a:pt x="511175" y="536575"/>
                </a:lnTo>
                <a:lnTo>
                  <a:pt x="511175" y="844550"/>
                </a:lnTo>
                <a:cubicBezTo>
                  <a:pt x="510117" y="960967"/>
                  <a:pt x="509058" y="1077383"/>
                  <a:pt x="508000" y="11938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3CCFF93-0E98-4FA5-8925-7444FA7ED9D8}"/>
              </a:ext>
            </a:extLst>
          </p:cNvPr>
          <p:cNvSpPr/>
          <p:nvPr/>
        </p:nvSpPr>
        <p:spPr>
          <a:xfrm>
            <a:off x="2697163" y="2647950"/>
            <a:ext cx="4352925" cy="715963"/>
          </a:xfrm>
          <a:custGeom>
            <a:avLst/>
            <a:gdLst>
              <a:gd name="connsiteX0" fmla="*/ 3173506 w 4352709"/>
              <a:gd name="connsiteY0" fmla="*/ 293767 h 715797"/>
              <a:gd name="connsiteX1" fmla="*/ 2743200 w 4352709"/>
              <a:gd name="connsiteY1" fmla="*/ 310317 h 715797"/>
              <a:gd name="connsiteX2" fmla="*/ 2441158 w 4352709"/>
              <a:gd name="connsiteY2" fmla="*/ 331005 h 715797"/>
              <a:gd name="connsiteX3" fmla="*/ 2205318 w 4352709"/>
              <a:gd name="connsiteY3" fmla="*/ 364105 h 715797"/>
              <a:gd name="connsiteX4" fmla="*/ 1965339 w 4352709"/>
              <a:gd name="connsiteY4" fmla="*/ 397206 h 715797"/>
              <a:gd name="connsiteX5" fmla="*/ 1696398 w 4352709"/>
              <a:gd name="connsiteY5" fmla="*/ 438581 h 715797"/>
              <a:gd name="connsiteX6" fmla="*/ 1456420 w 4352709"/>
              <a:gd name="connsiteY6" fmla="*/ 475819 h 715797"/>
              <a:gd name="connsiteX7" fmla="*/ 1249542 w 4352709"/>
              <a:gd name="connsiteY7" fmla="*/ 508920 h 715797"/>
              <a:gd name="connsiteX8" fmla="*/ 1059214 w 4352709"/>
              <a:gd name="connsiteY8" fmla="*/ 542020 h 715797"/>
              <a:gd name="connsiteX9" fmla="*/ 848199 w 4352709"/>
              <a:gd name="connsiteY9" fmla="*/ 587533 h 715797"/>
              <a:gd name="connsiteX10" fmla="*/ 757173 w 4352709"/>
              <a:gd name="connsiteY10" fmla="*/ 612359 h 715797"/>
              <a:gd name="connsiteX11" fmla="*/ 690972 w 4352709"/>
              <a:gd name="connsiteY11" fmla="*/ 641321 h 715797"/>
              <a:gd name="connsiteX12" fmla="*/ 612358 w 4352709"/>
              <a:gd name="connsiteY12" fmla="*/ 674422 h 715797"/>
              <a:gd name="connsiteX13" fmla="*/ 484094 w 4352709"/>
              <a:gd name="connsiteY13" fmla="*/ 715797 h 715797"/>
              <a:gd name="connsiteX14" fmla="*/ 430306 w 4352709"/>
              <a:gd name="connsiteY14" fmla="*/ 707522 h 715797"/>
              <a:gd name="connsiteX15" fmla="*/ 364105 w 4352709"/>
              <a:gd name="connsiteY15" fmla="*/ 682697 h 715797"/>
              <a:gd name="connsiteX16" fmla="*/ 297904 w 4352709"/>
              <a:gd name="connsiteY16" fmla="*/ 649597 h 715797"/>
              <a:gd name="connsiteX17" fmla="*/ 235841 w 4352709"/>
              <a:gd name="connsiteY17" fmla="*/ 612359 h 715797"/>
              <a:gd name="connsiteX18" fmla="*/ 157227 w 4352709"/>
              <a:gd name="connsiteY18" fmla="*/ 550295 h 715797"/>
              <a:gd name="connsiteX19" fmla="*/ 82751 w 4352709"/>
              <a:gd name="connsiteY19" fmla="*/ 479957 h 715797"/>
              <a:gd name="connsiteX20" fmla="*/ 41375 w 4352709"/>
              <a:gd name="connsiteY20" fmla="*/ 434444 h 715797"/>
              <a:gd name="connsiteX21" fmla="*/ 16550 w 4352709"/>
              <a:gd name="connsiteY21" fmla="*/ 409618 h 715797"/>
              <a:gd name="connsiteX22" fmla="*/ 0 w 4352709"/>
              <a:gd name="connsiteY22" fmla="*/ 380655 h 715797"/>
              <a:gd name="connsiteX23" fmla="*/ 4137 w 4352709"/>
              <a:gd name="connsiteY23" fmla="*/ 355830 h 715797"/>
              <a:gd name="connsiteX24" fmla="*/ 16550 w 4352709"/>
              <a:gd name="connsiteY24" fmla="*/ 343417 h 715797"/>
              <a:gd name="connsiteX25" fmla="*/ 28963 w 4352709"/>
              <a:gd name="connsiteY25" fmla="*/ 343417 h 715797"/>
              <a:gd name="connsiteX26" fmla="*/ 82751 w 4352709"/>
              <a:gd name="connsiteY26" fmla="*/ 364105 h 715797"/>
              <a:gd name="connsiteX27" fmla="*/ 194465 w 4352709"/>
              <a:gd name="connsiteY27" fmla="*/ 405481 h 715797"/>
              <a:gd name="connsiteX28" fmla="*/ 306179 w 4352709"/>
              <a:gd name="connsiteY28" fmla="*/ 438581 h 715797"/>
              <a:gd name="connsiteX29" fmla="*/ 384793 w 4352709"/>
              <a:gd name="connsiteY29" fmla="*/ 446856 h 715797"/>
              <a:gd name="connsiteX30" fmla="*/ 488232 w 4352709"/>
              <a:gd name="connsiteY30" fmla="*/ 442719 h 715797"/>
              <a:gd name="connsiteX31" fmla="*/ 765448 w 4352709"/>
              <a:gd name="connsiteY31" fmla="*/ 397206 h 715797"/>
              <a:gd name="connsiteX32" fmla="*/ 1303330 w 4352709"/>
              <a:gd name="connsiteY32" fmla="*/ 314454 h 715797"/>
              <a:gd name="connsiteX33" fmla="*/ 1750186 w 4352709"/>
              <a:gd name="connsiteY33" fmla="*/ 256529 h 715797"/>
              <a:gd name="connsiteX34" fmla="*/ 2023265 w 4352709"/>
              <a:gd name="connsiteY34" fmla="*/ 223428 h 715797"/>
              <a:gd name="connsiteX35" fmla="*/ 2226005 w 4352709"/>
              <a:gd name="connsiteY35" fmla="*/ 198603 h 715797"/>
              <a:gd name="connsiteX36" fmla="*/ 2627348 w 4352709"/>
              <a:gd name="connsiteY36" fmla="*/ 153090 h 715797"/>
              <a:gd name="connsiteX37" fmla="*/ 2958353 w 4352709"/>
              <a:gd name="connsiteY37" fmla="*/ 111714 h 715797"/>
              <a:gd name="connsiteX38" fmla="*/ 3256257 w 4352709"/>
              <a:gd name="connsiteY38" fmla="*/ 91026 h 715797"/>
              <a:gd name="connsiteX39" fmla="*/ 3607949 w 4352709"/>
              <a:gd name="connsiteY39" fmla="*/ 66201 h 715797"/>
              <a:gd name="connsiteX40" fmla="*/ 3711388 w 4352709"/>
              <a:gd name="connsiteY40" fmla="*/ 53788 h 715797"/>
              <a:gd name="connsiteX41" fmla="*/ 3802414 w 4352709"/>
              <a:gd name="connsiteY41" fmla="*/ 41376 h 715797"/>
              <a:gd name="connsiteX42" fmla="*/ 3860340 w 4352709"/>
              <a:gd name="connsiteY42" fmla="*/ 28963 h 715797"/>
              <a:gd name="connsiteX43" fmla="*/ 3930679 w 4352709"/>
              <a:gd name="connsiteY43" fmla="*/ 0 h 715797"/>
              <a:gd name="connsiteX44" fmla="*/ 3972054 w 4352709"/>
              <a:gd name="connsiteY44" fmla="*/ 8275 h 715797"/>
              <a:gd name="connsiteX45" fmla="*/ 4058943 w 4352709"/>
              <a:gd name="connsiteY45" fmla="*/ 41376 h 715797"/>
              <a:gd name="connsiteX46" fmla="*/ 4141694 w 4352709"/>
              <a:gd name="connsiteY46" fmla="*/ 78614 h 715797"/>
              <a:gd name="connsiteX47" fmla="*/ 4216170 w 4352709"/>
              <a:gd name="connsiteY47" fmla="*/ 119989 h 715797"/>
              <a:gd name="connsiteX48" fmla="*/ 4278233 w 4352709"/>
              <a:gd name="connsiteY48" fmla="*/ 157227 h 715797"/>
              <a:gd name="connsiteX49" fmla="*/ 4303059 w 4352709"/>
              <a:gd name="connsiteY49" fmla="*/ 177915 h 715797"/>
              <a:gd name="connsiteX50" fmla="*/ 4327884 w 4352709"/>
              <a:gd name="connsiteY50" fmla="*/ 206878 h 715797"/>
              <a:gd name="connsiteX51" fmla="*/ 4348572 w 4352709"/>
              <a:gd name="connsiteY51" fmla="*/ 239978 h 715797"/>
              <a:gd name="connsiteX52" fmla="*/ 4352709 w 4352709"/>
              <a:gd name="connsiteY52" fmla="*/ 268941 h 715797"/>
              <a:gd name="connsiteX53" fmla="*/ 4340297 w 4352709"/>
              <a:gd name="connsiteY53" fmla="*/ 297904 h 715797"/>
              <a:gd name="connsiteX54" fmla="*/ 4303059 w 4352709"/>
              <a:gd name="connsiteY54" fmla="*/ 326867 h 715797"/>
              <a:gd name="connsiteX55" fmla="*/ 4261683 w 4352709"/>
              <a:gd name="connsiteY55" fmla="*/ 343417 h 715797"/>
              <a:gd name="connsiteX56" fmla="*/ 4216170 w 4352709"/>
              <a:gd name="connsiteY56" fmla="*/ 347555 h 715797"/>
              <a:gd name="connsiteX57" fmla="*/ 4046530 w 4352709"/>
              <a:gd name="connsiteY57" fmla="*/ 331005 h 715797"/>
              <a:gd name="connsiteX58" fmla="*/ 3831377 w 4352709"/>
              <a:gd name="connsiteY58" fmla="*/ 302042 h 715797"/>
              <a:gd name="connsiteX59" fmla="*/ 3727938 w 4352709"/>
              <a:gd name="connsiteY59" fmla="*/ 293767 h 715797"/>
              <a:gd name="connsiteX60" fmla="*/ 3545886 w 4352709"/>
              <a:gd name="connsiteY60" fmla="*/ 289629 h 715797"/>
              <a:gd name="connsiteX61" fmla="*/ 3173506 w 4352709"/>
              <a:gd name="connsiteY61" fmla="*/ 293767 h 71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52709" h="715797">
                <a:moveTo>
                  <a:pt x="3173506" y="293767"/>
                </a:moveTo>
                <a:lnTo>
                  <a:pt x="2743200" y="310317"/>
                </a:lnTo>
                <a:lnTo>
                  <a:pt x="2441158" y="331005"/>
                </a:lnTo>
                <a:lnTo>
                  <a:pt x="2205318" y="364105"/>
                </a:lnTo>
                <a:lnTo>
                  <a:pt x="1965339" y="397206"/>
                </a:lnTo>
                <a:lnTo>
                  <a:pt x="1696398" y="438581"/>
                </a:lnTo>
                <a:lnTo>
                  <a:pt x="1456420" y="475819"/>
                </a:lnTo>
                <a:lnTo>
                  <a:pt x="1249542" y="508920"/>
                </a:lnTo>
                <a:lnTo>
                  <a:pt x="1059214" y="542020"/>
                </a:lnTo>
                <a:lnTo>
                  <a:pt x="848199" y="587533"/>
                </a:lnTo>
                <a:lnTo>
                  <a:pt x="757173" y="612359"/>
                </a:lnTo>
                <a:lnTo>
                  <a:pt x="690972" y="641321"/>
                </a:lnTo>
                <a:lnTo>
                  <a:pt x="612358" y="674422"/>
                </a:lnTo>
                <a:lnTo>
                  <a:pt x="484094" y="715797"/>
                </a:lnTo>
                <a:lnTo>
                  <a:pt x="430306" y="707522"/>
                </a:lnTo>
                <a:lnTo>
                  <a:pt x="364105" y="682697"/>
                </a:lnTo>
                <a:lnTo>
                  <a:pt x="297904" y="649597"/>
                </a:lnTo>
                <a:lnTo>
                  <a:pt x="235841" y="612359"/>
                </a:lnTo>
                <a:lnTo>
                  <a:pt x="157227" y="550295"/>
                </a:lnTo>
                <a:lnTo>
                  <a:pt x="82751" y="479957"/>
                </a:lnTo>
                <a:lnTo>
                  <a:pt x="41375" y="434444"/>
                </a:lnTo>
                <a:lnTo>
                  <a:pt x="16550" y="409618"/>
                </a:lnTo>
                <a:lnTo>
                  <a:pt x="0" y="380655"/>
                </a:lnTo>
                <a:lnTo>
                  <a:pt x="4137" y="355830"/>
                </a:lnTo>
                <a:lnTo>
                  <a:pt x="16550" y="343417"/>
                </a:lnTo>
                <a:lnTo>
                  <a:pt x="28963" y="343417"/>
                </a:lnTo>
                <a:lnTo>
                  <a:pt x="82751" y="364105"/>
                </a:lnTo>
                <a:lnTo>
                  <a:pt x="194465" y="405481"/>
                </a:lnTo>
                <a:lnTo>
                  <a:pt x="306179" y="438581"/>
                </a:lnTo>
                <a:lnTo>
                  <a:pt x="384793" y="446856"/>
                </a:lnTo>
                <a:lnTo>
                  <a:pt x="488232" y="442719"/>
                </a:lnTo>
                <a:lnTo>
                  <a:pt x="765448" y="397206"/>
                </a:lnTo>
                <a:lnTo>
                  <a:pt x="1303330" y="314454"/>
                </a:lnTo>
                <a:lnTo>
                  <a:pt x="1750186" y="256529"/>
                </a:lnTo>
                <a:lnTo>
                  <a:pt x="2023265" y="223428"/>
                </a:lnTo>
                <a:lnTo>
                  <a:pt x="2226005" y="198603"/>
                </a:lnTo>
                <a:lnTo>
                  <a:pt x="2627348" y="153090"/>
                </a:lnTo>
                <a:lnTo>
                  <a:pt x="2958353" y="111714"/>
                </a:lnTo>
                <a:lnTo>
                  <a:pt x="3256257" y="91026"/>
                </a:lnTo>
                <a:lnTo>
                  <a:pt x="3607949" y="66201"/>
                </a:lnTo>
                <a:lnTo>
                  <a:pt x="3711388" y="53788"/>
                </a:lnTo>
                <a:lnTo>
                  <a:pt x="3802414" y="41376"/>
                </a:lnTo>
                <a:lnTo>
                  <a:pt x="3860340" y="28963"/>
                </a:lnTo>
                <a:lnTo>
                  <a:pt x="3930679" y="0"/>
                </a:lnTo>
                <a:lnTo>
                  <a:pt x="3972054" y="8275"/>
                </a:lnTo>
                <a:lnTo>
                  <a:pt x="4058943" y="41376"/>
                </a:lnTo>
                <a:lnTo>
                  <a:pt x="4141694" y="78614"/>
                </a:lnTo>
                <a:lnTo>
                  <a:pt x="4216170" y="119989"/>
                </a:lnTo>
                <a:lnTo>
                  <a:pt x="4278233" y="157227"/>
                </a:lnTo>
                <a:lnTo>
                  <a:pt x="4303059" y="177915"/>
                </a:lnTo>
                <a:lnTo>
                  <a:pt x="4327884" y="206878"/>
                </a:lnTo>
                <a:lnTo>
                  <a:pt x="4348572" y="239978"/>
                </a:lnTo>
                <a:lnTo>
                  <a:pt x="4352709" y="268941"/>
                </a:lnTo>
                <a:lnTo>
                  <a:pt x="4340297" y="297904"/>
                </a:lnTo>
                <a:lnTo>
                  <a:pt x="4303059" y="326867"/>
                </a:lnTo>
                <a:lnTo>
                  <a:pt x="4261683" y="343417"/>
                </a:lnTo>
                <a:lnTo>
                  <a:pt x="4216170" y="347555"/>
                </a:lnTo>
                <a:lnTo>
                  <a:pt x="4046530" y="331005"/>
                </a:lnTo>
                <a:lnTo>
                  <a:pt x="3831377" y="302042"/>
                </a:lnTo>
                <a:lnTo>
                  <a:pt x="3727938" y="293767"/>
                </a:lnTo>
                <a:lnTo>
                  <a:pt x="3545886" y="289629"/>
                </a:lnTo>
                <a:lnTo>
                  <a:pt x="3173506" y="2937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8662DB-41B2-47F6-AEA7-91C443C7B05A}"/>
              </a:ext>
            </a:extLst>
          </p:cNvPr>
          <p:cNvSpPr/>
          <p:nvPr/>
        </p:nvSpPr>
        <p:spPr>
          <a:xfrm>
            <a:off x="2747963" y="1638300"/>
            <a:ext cx="3592512" cy="3024188"/>
          </a:xfrm>
          <a:custGeom>
            <a:avLst/>
            <a:gdLst>
              <a:gd name="connsiteX0" fmla="*/ 2557306 w 3592286"/>
              <a:gd name="connsiteY0" fmla="*/ 1497205 h 3024554"/>
              <a:gd name="connsiteX1" fmla="*/ 2301073 w 3592286"/>
              <a:gd name="connsiteY1" fmla="*/ 1723293 h 3024554"/>
              <a:gd name="connsiteX2" fmla="*/ 2125227 w 3592286"/>
              <a:gd name="connsiteY2" fmla="*/ 1868994 h 3024554"/>
              <a:gd name="connsiteX3" fmla="*/ 2019719 w 3592286"/>
              <a:gd name="connsiteY3" fmla="*/ 1944356 h 3024554"/>
              <a:gd name="connsiteX4" fmla="*/ 1868994 w 3592286"/>
              <a:gd name="connsiteY4" fmla="*/ 2034792 h 3024554"/>
              <a:gd name="connsiteX5" fmla="*/ 1728317 w 3592286"/>
              <a:gd name="connsiteY5" fmla="*/ 2145323 h 3024554"/>
              <a:gd name="connsiteX6" fmla="*/ 1557495 w 3592286"/>
              <a:gd name="connsiteY6" fmla="*/ 2265904 h 3024554"/>
              <a:gd name="connsiteX7" fmla="*/ 1341455 w 3592286"/>
              <a:gd name="connsiteY7" fmla="*/ 2406581 h 3024554"/>
              <a:gd name="connsiteX8" fmla="*/ 1140488 w 3592286"/>
              <a:gd name="connsiteY8" fmla="*/ 2527161 h 3024554"/>
              <a:gd name="connsiteX9" fmla="*/ 924449 w 3592286"/>
              <a:gd name="connsiteY9" fmla="*/ 2637693 h 3024554"/>
              <a:gd name="connsiteX10" fmla="*/ 773723 w 3592286"/>
              <a:gd name="connsiteY10" fmla="*/ 2713055 h 3024554"/>
              <a:gd name="connsiteX11" fmla="*/ 592853 w 3592286"/>
              <a:gd name="connsiteY11" fmla="*/ 2803490 h 3024554"/>
              <a:gd name="connsiteX12" fmla="*/ 401934 w 3592286"/>
              <a:gd name="connsiteY12" fmla="*/ 2883877 h 3024554"/>
              <a:gd name="connsiteX13" fmla="*/ 241161 w 3592286"/>
              <a:gd name="connsiteY13" fmla="*/ 2954216 h 3024554"/>
              <a:gd name="connsiteX14" fmla="*/ 90435 w 3592286"/>
              <a:gd name="connsiteY14" fmla="*/ 3009482 h 3024554"/>
              <a:gd name="connsiteX15" fmla="*/ 35169 w 3592286"/>
              <a:gd name="connsiteY15" fmla="*/ 3024554 h 3024554"/>
              <a:gd name="connsiteX16" fmla="*/ 5024 w 3592286"/>
              <a:gd name="connsiteY16" fmla="*/ 3024554 h 3024554"/>
              <a:gd name="connsiteX17" fmla="*/ 0 w 3592286"/>
              <a:gd name="connsiteY17" fmla="*/ 3009482 h 3024554"/>
              <a:gd name="connsiteX18" fmla="*/ 5024 w 3592286"/>
              <a:gd name="connsiteY18" fmla="*/ 2994409 h 3024554"/>
              <a:gd name="connsiteX19" fmla="*/ 40194 w 3592286"/>
              <a:gd name="connsiteY19" fmla="*/ 2974312 h 3024554"/>
              <a:gd name="connsiteX20" fmla="*/ 150725 w 3592286"/>
              <a:gd name="connsiteY20" fmla="*/ 2914022 h 3024554"/>
              <a:gd name="connsiteX21" fmla="*/ 406958 w 3592286"/>
              <a:gd name="connsiteY21" fmla="*/ 2783394 h 3024554"/>
              <a:gd name="connsiteX22" fmla="*/ 587829 w 3592286"/>
              <a:gd name="connsiteY22" fmla="*/ 2682910 h 3024554"/>
              <a:gd name="connsiteX23" fmla="*/ 773723 w 3592286"/>
              <a:gd name="connsiteY23" fmla="*/ 2572378 h 3024554"/>
              <a:gd name="connsiteX24" fmla="*/ 999811 w 3592286"/>
              <a:gd name="connsiteY24" fmla="*/ 2436726 h 3024554"/>
              <a:gd name="connsiteX25" fmla="*/ 1170633 w 3592286"/>
              <a:gd name="connsiteY25" fmla="*/ 2321170 h 3024554"/>
              <a:gd name="connsiteX26" fmla="*/ 1331407 w 3592286"/>
              <a:gd name="connsiteY26" fmla="*/ 2205614 h 3024554"/>
              <a:gd name="connsiteX27" fmla="*/ 1562519 w 3592286"/>
              <a:gd name="connsiteY27" fmla="*/ 2029767 h 3024554"/>
              <a:gd name="connsiteX28" fmla="*/ 1778558 w 3592286"/>
              <a:gd name="connsiteY28" fmla="*/ 1858945 h 3024554"/>
              <a:gd name="connsiteX29" fmla="*/ 1929284 w 3592286"/>
              <a:gd name="connsiteY29" fmla="*/ 1738365 h 3024554"/>
              <a:gd name="connsiteX30" fmla="*/ 2074985 w 3592286"/>
              <a:gd name="connsiteY30" fmla="*/ 1612761 h 3024554"/>
              <a:gd name="connsiteX31" fmla="*/ 2235758 w 3592286"/>
              <a:gd name="connsiteY31" fmla="*/ 1467060 h 3024554"/>
              <a:gd name="connsiteX32" fmla="*/ 2381460 w 3592286"/>
              <a:gd name="connsiteY32" fmla="*/ 1331407 h 3024554"/>
              <a:gd name="connsiteX33" fmla="*/ 2572378 w 3592286"/>
              <a:gd name="connsiteY33" fmla="*/ 1145512 h 3024554"/>
              <a:gd name="connsiteX34" fmla="*/ 2758273 w 3592286"/>
              <a:gd name="connsiteY34" fmla="*/ 939521 h 3024554"/>
              <a:gd name="connsiteX35" fmla="*/ 2863780 w 3592286"/>
              <a:gd name="connsiteY35" fmla="*/ 808893 h 3024554"/>
              <a:gd name="connsiteX36" fmla="*/ 2994409 w 3592286"/>
              <a:gd name="connsiteY36" fmla="*/ 643095 h 3024554"/>
              <a:gd name="connsiteX37" fmla="*/ 3069772 w 3592286"/>
              <a:gd name="connsiteY37" fmla="*/ 552660 h 3024554"/>
              <a:gd name="connsiteX38" fmla="*/ 3130062 w 3592286"/>
              <a:gd name="connsiteY38" fmla="*/ 472273 h 3024554"/>
              <a:gd name="connsiteX39" fmla="*/ 3170255 w 3592286"/>
              <a:gd name="connsiteY39" fmla="*/ 406959 h 3024554"/>
              <a:gd name="connsiteX40" fmla="*/ 3195376 w 3592286"/>
              <a:gd name="connsiteY40" fmla="*/ 361741 h 3024554"/>
              <a:gd name="connsiteX41" fmla="*/ 3215473 w 3592286"/>
              <a:gd name="connsiteY41" fmla="*/ 276330 h 3024554"/>
              <a:gd name="connsiteX42" fmla="*/ 3220497 w 3592286"/>
              <a:gd name="connsiteY42" fmla="*/ 221064 h 3024554"/>
              <a:gd name="connsiteX43" fmla="*/ 3220497 w 3592286"/>
              <a:gd name="connsiteY43" fmla="*/ 180871 h 3024554"/>
              <a:gd name="connsiteX44" fmla="*/ 3205424 w 3592286"/>
              <a:gd name="connsiteY44" fmla="*/ 110532 h 3024554"/>
              <a:gd name="connsiteX45" fmla="*/ 3185328 w 3592286"/>
              <a:gd name="connsiteY45" fmla="*/ 75363 h 3024554"/>
              <a:gd name="connsiteX46" fmla="*/ 3165231 w 3592286"/>
              <a:gd name="connsiteY46" fmla="*/ 50242 h 3024554"/>
              <a:gd name="connsiteX47" fmla="*/ 3155183 w 3592286"/>
              <a:gd name="connsiteY47" fmla="*/ 35170 h 3024554"/>
              <a:gd name="connsiteX48" fmla="*/ 3150158 w 3592286"/>
              <a:gd name="connsiteY48" fmla="*/ 20097 h 3024554"/>
              <a:gd name="connsiteX49" fmla="*/ 3155183 w 3592286"/>
              <a:gd name="connsiteY49" fmla="*/ 5024 h 3024554"/>
              <a:gd name="connsiteX50" fmla="*/ 3170255 w 3592286"/>
              <a:gd name="connsiteY50" fmla="*/ 0 h 3024554"/>
              <a:gd name="connsiteX51" fmla="*/ 3180303 w 3592286"/>
              <a:gd name="connsiteY51" fmla="*/ 0 h 3024554"/>
              <a:gd name="connsiteX52" fmla="*/ 3205424 w 3592286"/>
              <a:gd name="connsiteY52" fmla="*/ 5024 h 3024554"/>
              <a:gd name="connsiteX53" fmla="*/ 3270739 w 3592286"/>
              <a:gd name="connsiteY53" fmla="*/ 35170 h 3024554"/>
              <a:gd name="connsiteX54" fmla="*/ 3326005 w 3592286"/>
              <a:gd name="connsiteY54" fmla="*/ 70339 h 3024554"/>
              <a:gd name="connsiteX55" fmla="*/ 3406391 w 3592286"/>
              <a:gd name="connsiteY55" fmla="*/ 130629 h 3024554"/>
              <a:gd name="connsiteX56" fmla="*/ 3461657 w 3592286"/>
              <a:gd name="connsiteY56" fmla="*/ 185895 h 3024554"/>
              <a:gd name="connsiteX57" fmla="*/ 3526972 w 3592286"/>
              <a:gd name="connsiteY57" fmla="*/ 271306 h 3024554"/>
              <a:gd name="connsiteX58" fmla="*/ 3562141 w 3592286"/>
              <a:gd name="connsiteY58" fmla="*/ 326572 h 3024554"/>
              <a:gd name="connsiteX59" fmla="*/ 3587262 w 3592286"/>
              <a:gd name="connsiteY59" fmla="*/ 366765 h 3024554"/>
              <a:gd name="connsiteX60" fmla="*/ 3592286 w 3592286"/>
              <a:gd name="connsiteY60" fmla="*/ 391886 h 3024554"/>
              <a:gd name="connsiteX61" fmla="*/ 3592286 w 3592286"/>
              <a:gd name="connsiteY61" fmla="*/ 427055 h 3024554"/>
              <a:gd name="connsiteX62" fmla="*/ 3567165 w 3592286"/>
              <a:gd name="connsiteY62" fmla="*/ 462224 h 3024554"/>
              <a:gd name="connsiteX63" fmla="*/ 3531996 w 3592286"/>
              <a:gd name="connsiteY63" fmla="*/ 497394 h 3024554"/>
              <a:gd name="connsiteX64" fmla="*/ 3476730 w 3592286"/>
              <a:gd name="connsiteY64" fmla="*/ 522515 h 3024554"/>
              <a:gd name="connsiteX65" fmla="*/ 3426488 w 3592286"/>
              <a:gd name="connsiteY65" fmla="*/ 562708 h 3024554"/>
              <a:gd name="connsiteX66" fmla="*/ 3275763 w 3592286"/>
              <a:gd name="connsiteY66" fmla="*/ 708409 h 3024554"/>
              <a:gd name="connsiteX67" fmla="*/ 3185328 w 3592286"/>
              <a:gd name="connsiteY67" fmla="*/ 818941 h 3024554"/>
              <a:gd name="connsiteX68" fmla="*/ 3064747 w 3592286"/>
              <a:gd name="connsiteY68" fmla="*/ 964642 h 3024554"/>
              <a:gd name="connsiteX69" fmla="*/ 2914022 w 3592286"/>
              <a:gd name="connsiteY69" fmla="*/ 1145512 h 3024554"/>
              <a:gd name="connsiteX70" fmla="*/ 2738176 w 3592286"/>
              <a:gd name="connsiteY70" fmla="*/ 1311310 h 3024554"/>
              <a:gd name="connsiteX71" fmla="*/ 2557306 w 3592286"/>
              <a:gd name="connsiteY71" fmla="*/ 1497205 h 302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92286" h="3024554">
                <a:moveTo>
                  <a:pt x="2557306" y="1497205"/>
                </a:moveTo>
                <a:lnTo>
                  <a:pt x="2301073" y="1723293"/>
                </a:lnTo>
                <a:lnTo>
                  <a:pt x="2125227" y="1868994"/>
                </a:lnTo>
                <a:lnTo>
                  <a:pt x="2019719" y="1944356"/>
                </a:lnTo>
                <a:lnTo>
                  <a:pt x="1868994" y="2034792"/>
                </a:lnTo>
                <a:lnTo>
                  <a:pt x="1728317" y="2145323"/>
                </a:lnTo>
                <a:lnTo>
                  <a:pt x="1557495" y="2265904"/>
                </a:lnTo>
                <a:lnTo>
                  <a:pt x="1341455" y="2406581"/>
                </a:lnTo>
                <a:lnTo>
                  <a:pt x="1140488" y="2527161"/>
                </a:lnTo>
                <a:lnTo>
                  <a:pt x="924449" y="2637693"/>
                </a:lnTo>
                <a:lnTo>
                  <a:pt x="773723" y="2713055"/>
                </a:lnTo>
                <a:lnTo>
                  <a:pt x="592853" y="2803490"/>
                </a:lnTo>
                <a:lnTo>
                  <a:pt x="401934" y="2883877"/>
                </a:lnTo>
                <a:lnTo>
                  <a:pt x="241161" y="2954216"/>
                </a:lnTo>
                <a:lnTo>
                  <a:pt x="90435" y="3009482"/>
                </a:lnTo>
                <a:lnTo>
                  <a:pt x="35169" y="3024554"/>
                </a:lnTo>
                <a:lnTo>
                  <a:pt x="5024" y="3024554"/>
                </a:lnTo>
                <a:lnTo>
                  <a:pt x="0" y="3009482"/>
                </a:lnTo>
                <a:lnTo>
                  <a:pt x="5024" y="2994409"/>
                </a:lnTo>
                <a:lnTo>
                  <a:pt x="40194" y="2974312"/>
                </a:lnTo>
                <a:lnTo>
                  <a:pt x="150725" y="2914022"/>
                </a:lnTo>
                <a:lnTo>
                  <a:pt x="406958" y="2783394"/>
                </a:lnTo>
                <a:lnTo>
                  <a:pt x="587829" y="2682910"/>
                </a:lnTo>
                <a:lnTo>
                  <a:pt x="773723" y="2572378"/>
                </a:lnTo>
                <a:lnTo>
                  <a:pt x="999811" y="2436726"/>
                </a:lnTo>
                <a:lnTo>
                  <a:pt x="1170633" y="2321170"/>
                </a:lnTo>
                <a:lnTo>
                  <a:pt x="1331407" y="2205614"/>
                </a:lnTo>
                <a:lnTo>
                  <a:pt x="1562519" y="2029767"/>
                </a:lnTo>
                <a:lnTo>
                  <a:pt x="1778558" y="1858945"/>
                </a:lnTo>
                <a:lnTo>
                  <a:pt x="1929284" y="1738365"/>
                </a:lnTo>
                <a:lnTo>
                  <a:pt x="2074985" y="1612761"/>
                </a:lnTo>
                <a:lnTo>
                  <a:pt x="2235758" y="1467060"/>
                </a:lnTo>
                <a:lnTo>
                  <a:pt x="2381460" y="1331407"/>
                </a:lnTo>
                <a:lnTo>
                  <a:pt x="2572378" y="1145512"/>
                </a:lnTo>
                <a:lnTo>
                  <a:pt x="2758273" y="939521"/>
                </a:lnTo>
                <a:lnTo>
                  <a:pt x="2863780" y="808893"/>
                </a:lnTo>
                <a:lnTo>
                  <a:pt x="2994409" y="643095"/>
                </a:lnTo>
                <a:lnTo>
                  <a:pt x="3069772" y="552660"/>
                </a:lnTo>
                <a:lnTo>
                  <a:pt x="3130062" y="472273"/>
                </a:lnTo>
                <a:lnTo>
                  <a:pt x="3170255" y="406959"/>
                </a:lnTo>
                <a:lnTo>
                  <a:pt x="3195376" y="361741"/>
                </a:lnTo>
                <a:lnTo>
                  <a:pt x="3215473" y="276330"/>
                </a:lnTo>
                <a:lnTo>
                  <a:pt x="3220497" y="221064"/>
                </a:lnTo>
                <a:lnTo>
                  <a:pt x="3220497" y="180871"/>
                </a:lnTo>
                <a:lnTo>
                  <a:pt x="3205424" y="110532"/>
                </a:lnTo>
                <a:lnTo>
                  <a:pt x="3185328" y="75363"/>
                </a:lnTo>
                <a:lnTo>
                  <a:pt x="3165231" y="50242"/>
                </a:lnTo>
                <a:lnTo>
                  <a:pt x="3155183" y="35170"/>
                </a:lnTo>
                <a:lnTo>
                  <a:pt x="3150158" y="20097"/>
                </a:lnTo>
                <a:lnTo>
                  <a:pt x="3155183" y="5024"/>
                </a:lnTo>
                <a:lnTo>
                  <a:pt x="3170255" y="0"/>
                </a:lnTo>
                <a:lnTo>
                  <a:pt x="3180303" y="0"/>
                </a:lnTo>
                <a:lnTo>
                  <a:pt x="3205424" y="5024"/>
                </a:lnTo>
                <a:lnTo>
                  <a:pt x="3270739" y="35170"/>
                </a:lnTo>
                <a:lnTo>
                  <a:pt x="3326005" y="70339"/>
                </a:lnTo>
                <a:lnTo>
                  <a:pt x="3406391" y="130629"/>
                </a:lnTo>
                <a:lnTo>
                  <a:pt x="3461657" y="185895"/>
                </a:lnTo>
                <a:lnTo>
                  <a:pt x="3526972" y="271306"/>
                </a:lnTo>
                <a:lnTo>
                  <a:pt x="3562141" y="326572"/>
                </a:lnTo>
                <a:lnTo>
                  <a:pt x="3587262" y="366765"/>
                </a:lnTo>
                <a:lnTo>
                  <a:pt x="3592286" y="391886"/>
                </a:lnTo>
                <a:lnTo>
                  <a:pt x="3592286" y="427055"/>
                </a:lnTo>
                <a:lnTo>
                  <a:pt x="3567165" y="462224"/>
                </a:lnTo>
                <a:lnTo>
                  <a:pt x="3531996" y="497394"/>
                </a:lnTo>
                <a:lnTo>
                  <a:pt x="3476730" y="522515"/>
                </a:lnTo>
                <a:lnTo>
                  <a:pt x="3426488" y="562708"/>
                </a:lnTo>
                <a:lnTo>
                  <a:pt x="3275763" y="708409"/>
                </a:lnTo>
                <a:lnTo>
                  <a:pt x="3185328" y="818941"/>
                </a:lnTo>
                <a:lnTo>
                  <a:pt x="3064747" y="964642"/>
                </a:lnTo>
                <a:lnTo>
                  <a:pt x="2914022" y="1145512"/>
                </a:lnTo>
                <a:lnTo>
                  <a:pt x="2738176" y="1311310"/>
                </a:lnTo>
                <a:lnTo>
                  <a:pt x="2557306" y="14972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E77D2FB-383C-4E8F-8C76-7F79010FA7ED}"/>
              </a:ext>
            </a:extLst>
          </p:cNvPr>
          <p:cNvSpPr/>
          <p:nvPr/>
        </p:nvSpPr>
        <p:spPr>
          <a:xfrm>
            <a:off x="4538663" y="3381375"/>
            <a:ext cx="1768475" cy="382588"/>
          </a:xfrm>
          <a:custGeom>
            <a:avLst/>
            <a:gdLst>
              <a:gd name="connsiteX0" fmla="*/ 854868 w 1769268"/>
              <a:gd name="connsiteY0" fmla="*/ 261938 h 383381"/>
              <a:gd name="connsiteX1" fmla="*/ 604837 w 1769268"/>
              <a:gd name="connsiteY1" fmla="*/ 307181 h 383381"/>
              <a:gd name="connsiteX2" fmla="*/ 476250 w 1769268"/>
              <a:gd name="connsiteY2" fmla="*/ 326231 h 383381"/>
              <a:gd name="connsiteX3" fmla="*/ 381000 w 1769268"/>
              <a:gd name="connsiteY3" fmla="*/ 338138 h 383381"/>
              <a:gd name="connsiteX4" fmla="*/ 311943 w 1769268"/>
              <a:gd name="connsiteY4" fmla="*/ 345281 h 383381"/>
              <a:gd name="connsiteX5" fmla="*/ 254793 w 1769268"/>
              <a:gd name="connsiteY5" fmla="*/ 345281 h 383381"/>
              <a:gd name="connsiteX6" fmla="*/ 188118 w 1769268"/>
              <a:gd name="connsiteY6" fmla="*/ 342900 h 383381"/>
              <a:gd name="connsiteX7" fmla="*/ 123825 w 1769268"/>
              <a:gd name="connsiteY7" fmla="*/ 338138 h 383381"/>
              <a:gd name="connsiteX8" fmla="*/ 76200 w 1769268"/>
              <a:gd name="connsiteY8" fmla="*/ 326231 h 383381"/>
              <a:gd name="connsiteX9" fmla="*/ 0 w 1769268"/>
              <a:gd name="connsiteY9" fmla="*/ 290513 h 383381"/>
              <a:gd name="connsiteX10" fmla="*/ 178593 w 1769268"/>
              <a:gd name="connsiteY10" fmla="*/ 157163 h 383381"/>
              <a:gd name="connsiteX11" fmla="*/ 295275 w 1769268"/>
              <a:gd name="connsiteY11" fmla="*/ 190500 h 383381"/>
              <a:gd name="connsiteX12" fmla="*/ 361950 w 1769268"/>
              <a:gd name="connsiteY12" fmla="*/ 190500 h 383381"/>
              <a:gd name="connsiteX13" fmla="*/ 540543 w 1769268"/>
              <a:gd name="connsiteY13" fmla="*/ 178594 h 383381"/>
              <a:gd name="connsiteX14" fmla="*/ 685800 w 1769268"/>
              <a:gd name="connsiteY14" fmla="*/ 157163 h 383381"/>
              <a:gd name="connsiteX15" fmla="*/ 876300 w 1769268"/>
              <a:gd name="connsiteY15" fmla="*/ 121444 h 383381"/>
              <a:gd name="connsiteX16" fmla="*/ 1081087 w 1769268"/>
              <a:gd name="connsiteY16" fmla="*/ 73819 h 383381"/>
              <a:gd name="connsiteX17" fmla="*/ 1171575 w 1769268"/>
              <a:gd name="connsiteY17" fmla="*/ 50006 h 383381"/>
              <a:gd name="connsiteX18" fmla="*/ 1340643 w 1769268"/>
              <a:gd name="connsiteY18" fmla="*/ 0 h 383381"/>
              <a:gd name="connsiteX19" fmla="*/ 1362075 w 1769268"/>
              <a:gd name="connsiteY19" fmla="*/ 4763 h 383381"/>
              <a:gd name="connsiteX20" fmla="*/ 1440656 w 1769268"/>
              <a:gd name="connsiteY20" fmla="*/ 33338 h 383381"/>
              <a:gd name="connsiteX21" fmla="*/ 1507331 w 1769268"/>
              <a:gd name="connsiteY21" fmla="*/ 64294 h 383381"/>
              <a:gd name="connsiteX22" fmla="*/ 1571625 w 1769268"/>
              <a:gd name="connsiteY22" fmla="*/ 97631 h 383381"/>
              <a:gd name="connsiteX23" fmla="*/ 1640681 w 1769268"/>
              <a:gd name="connsiteY23" fmla="*/ 138113 h 383381"/>
              <a:gd name="connsiteX24" fmla="*/ 1683543 w 1769268"/>
              <a:gd name="connsiteY24" fmla="*/ 166688 h 383381"/>
              <a:gd name="connsiteX25" fmla="*/ 1709737 w 1769268"/>
              <a:gd name="connsiteY25" fmla="*/ 185738 h 383381"/>
              <a:gd name="connsiteX26" fmla="*/ 1738312 w 1769268"/>
              <a:gd name="connsiteY26" fmla="*/ 219075 h 383381"/>
              <a:gd name="connsiteX27" fmla="*/ 1750218 w 1769268"/>
              <a:gd name="connsiteY27" fmla="*/ 240506 h 383381"/>
              <a:gd name="connsiteX28" fmla="*/ 1764506 w 1769268"/>
              <a:gd name="connsiteY28" fmla="*/ 271463 h 383381"/>
              <a:gd name="connsiteX29" fmla="*/ 1769268 w 1769268"/>
              <a:gd name="connsiteY29" fmla="*/ 290513 h 383381"/>
              <a:gd name="connsiteX30" fmla="*/ 1762125 w 1769268"/>
              <a:gd name="connsiteY30" fmla="*/ 311944 h 383381"/>
              <a:gd name="connsiteX31" fmla="*/ 1735931 w 1769268"/>
              <a:gd name="connsiteY31" fmla="*/ 330994 h 383381"/>
              <a:gd name="connsiteX32" fmla="*/ 1635918 w 1769268"/>
              <a:gd name="connsiteY32" fmla="*/ 357188 h 383381"/>
              <a:gd name="connsiteX33" fmla="*/ 1545431 w 1769268"/>
              <a:gd name="connsiteY33" fmla="*/ 383381 h 383381"/>
              <a:gd name="connsiteX34" fmla="*/ 1221581 w 1769268"/>
              <a:gd name="connsiteY34" fmla="*/ 197644 h 383381"/>
              <a:gd name="connsiteX35" fmla="*/ 1202531 w 1769268"/>
              <a:gd name="connsiteY35" fmla="*/ 188119 h 383381"/>
              <a:gd name="connsiteX36" fmla="*/ 1176337 w 1769268"/>
              <a:gd name="connsiteY36" fmla="*/ 185738 h 383381"/>
              <a:gd name="connsiteX37" fmla="*/ 1052512 w 1769268"/>
              <a:gd name="connsiteY37" fmla="*/ 211931 h 383381"/>
              <a:gd name="connsiteX38" fmla="*/ 854868 w 1769268"/>
              <a:gd name="connsiteY38" fmla="*/ 2619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8" h="383381">
                <a:moveTo>
                  <a:pt x="854868" y="261938"/>
                </a:moveTo>
                <a:lnTo>
                  <a:pt x="604837" y="307181"/>
                </a:lnTo>
                <a:lnTo>
                  <a:pt x="476250" y="326231"/>
                </a:lnTo>
                <a:lnTo>
                  <a:pt x="381000" y="338138"/>
                </a:lnTo>
                <a:lnTo>
                  <a:pt x="311943" y="345281"/>
                </a:lnTo>
                <a:lnTo>
                  <a:pt x="254793" y="345281"/>
                </a:lnTo>
                <a:lnTo>
                  <a:pt x="188118" y="342900"/>
                </a:lnTo>
                <a:lnTo>
                  <a:pt x="123825" y="338138"/>
                </a:lnTo>
                <a:lnTo>
                  <a:pt x="76200" y="326231"/>
                </a:lnTo>
                <a:lnTo>
                  <a:pt x="0" y="290513"/>
                </a:lnTo>
                <a:lnTo>
                  <a:pt x="178593" y="157163"/>
                </a:lnTo>
                <a:lnTo>
                  <a:pt x="295275" y="190500"/>
                </a:lnTo>
                <a:lnTo>
                  <a:pt x="361950" y="190500"/>
                </a:lnTo>
                <a:lnTo>
                  <a:pt x="540543" y="178594"/>
                </a:lnTo>
                <a:lnTo>
                  <a:pt x="685800" y="157163"/>
                </a:lnTo>
                <a:lnTo>
                  <a:pt x="876300" y="121444"/>
                </a:lnTo>
                <a:lnTo>
                  <a:pt x="1081087" y="73819"/>
                </a:lnTo>
                <a:lnTo>
                  <a:pt x="1171575" y="50006"/>
                </a:lnTo>
                <a:lnTo>
                  <a:pt x="1340643" y="0"/>
                </a:lnTo>
                <a:lnTo>
                  <a:pt x="1362075" y="4763"/>
                </a:lnTo>
                <a:lnTo>
                  <a:pt x="1440656" y="33338"/>
                </a:lnTo>
                <a:lnTo>
                  <a:pt x="1507331" y="64294"/>
                </a:lnTo>
                <a:lnTo>
                  <a:pt x="1571625" y="97631"/>
                </a:lnTo>
                <a:lnTo>
                  <a:pt x="1640681" y="138113"/>
                </a:lnTo>
                <a:lnTo>
                  <a:pt x="1683543" y="166688"/>
                </a:lnTo>
                <a:lnTo>
                  <a:pt x="1709737" y="185738"/>
                </a:lnTo>
                <a:lnTo>
                  <a:pt x="1738312" y="219075"/>
                </a:lnTo>
                <a:lnTo>
                  <a:pt x="1750218" y="240506"/>
                </a:lnTo>
                <a:lnTo>
                  <a:pt x="1764506" y="271463"/>
                </a:lnTo>
                <a:lnTo>
                  <a:pt x="1769268" y="290513"/>
                </a:lnTo>
                <a:lnTo>
                  <a:pt x="1762125" y="311944"/>
                </a:lnTo>
                <a:lnTo>
                  <a:pt x="1735931" y="330994"/>
                </a:lnTo>
                <a:lnTo>
                  <a:pt x="1635918" y="357188"/>
                </a:lnTo>
                <a:lnTo>
                  <a:pt x="1545431" y="383381"/>
                </a:lnTo>
                <a:lnTo>
                  <a:pt x="1221581" y="197644"/>
                </a:lnTo>
                <a:lnTo>
                  <a:pt x="1202531" y="188119"/>
                </a:lnTo>
                <a:lnTo>
                  <a:pt x="1176337" y="185738"/>
                </a:lnTo>
                <a:lnTo>
                  <a:pt x="1052512" y="211931"/>
                </a:lnTo>
                <a:lnTo>
                  <a:pt x="854868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7DF07DA-94C1-426E-8572-360E952D850D}"/>
              </a:ext>
            </a:extLst>
          </p:cNvPr>
          <p:cNvSpPr/>
          <p:nvPr/>
        </p:nvSpPr>
        <p:spPr>
          <a:xfrm>
            <a:off x="5129213" y="3538538"/>
            <a:ext cx="1000125" cy="635000"/>
          </a:xfrm>
          <a:custGeom>
            <a:avLst/>
            <a:gdLst>
              <a:gd name="connsiteX0" fmla="*/ 447675 w 1000125"/>
              <a:gd name="connsiteY0" fmla="*/ 473868 h 635793"/>
              <a:gd name="connsiteX1" fmla="*/ 242887 w 1000125"/>
              <a:gd name="connsiteY1" fmla="*/ 554831 h 635793"/>
              <a:gd name="connsiteX2" fmla="*/ 40481 w 1000125"/>
              <a:gd name="connsiteY2" fmla="*/ 635793 h 635793"/>
              <a:gd name="connsiteX3" fmla="*/ 19050 w 1000125"/>
              <a:gd name="connsiteY3" fmla="*/ 628650 h 635793"/>
              <a:gd name="connsiteX4" fmla="*/ 2381 w 1000125"/>
              <a:gd name="connsiteY4" fmla="*/ 616743 h 635793"/>
              <a:gd name="connsiteX5" fmla="*/ 0 w 1000125"/>
              <a:gd name="connsiteY5" fmla="*/ 600075 h 635793"/>
              <a:gd name="connsiteX6" fmla="*/ 26193 w 1000125"/>
              <a:gd name="connsiteY6" fmla="*/ 578643 h 635793"/>
              <a:gd name="connsiteX7" fmla="*/ 152400 w 1000125"/>
              <a:gd name="connsiteY7" fmla="*/ 504825 h 635793"/>
              <a:gd name="connsiteX8" fmla="*/ 195262 w 1000125"/>
              <a:gd name="connsiteY8" fmla="*/ 478631 h 635793"/>
              <a:gd name="connsiteX9" fmla="*/ 271462 w 1000125"/>
              <a:gd name="connsiteY9" fmla="*/ 428625 h 635793"/>
              <a:gd name="connsiteX10" fmla="*/ 338137 w 1000125"/>
              <a:gd name="connsiteY10" fmla="*/ 381000 h 635793"/>
              <a:gd name="connsiteX11" fmla="*/ 404812 w 1000125"/>
              <a:gd name="connsiteY11" fmla="*/ 323850 h 635793"/>
              <a:gd name="connsiteX12" fmla="*/ 473868 w 1000125"/>
              <a:gd name="connsiteY12" fmla="*/ 266700 h 635793"/>
              <a:gd name="connsiteX13" fmla="*/ 547687 w 1000125"/>
              <a:gd name="connsiteY13" fmla="*/ 204787 h 635793"/>
              <a:gd name="connsiteX14" fmla="*/ 597693 w 1000125"/>
              <a:gd name="connsiteY14" fmla="*/ 159543 h 635793"/>
              <a:gd name="connsiteX15" fmla="*/ 623887 w 1000125"/>
              <a:gd name="connsiteY15" fmla="*/ 130968 h 635793"/>
              <a:gd name="connsiteX16" fmla="*/ 638175 w 1000125"/>
              <a:gd name="connsiteY16" fmla="*/ 109537 h 635793"/>
              <a:gd name="connsiteX17" fmla="*/ 640556 w 1000125"/>
              <a:gd name="connsiteY17" fmla="*/ 95250 h 635793"/>
              <a:gd name="connsiteX18" fmla="*/ 640556 w 1000125"/>
              <a:gd name="connsiteY18" fmla="*/ 71437 h 635793"/>
              <a:gd name="connsiteX19" fmla="*/ 640556 w 1000125"/>
              <a:gd name="connsiteY19" fmla="*/ 57150 h 635793"/>
              <a:gd name="connsiteX20" fmla="*/ 583406 w 1000125"/>
              <a:gd name="connsiteY20" fmla="*/ 0 h 635793"/>
              <a:gd name="connsiteX21" fmla="*/ 1000125 w 1000125"/>
              <a:gd name="connsiteY21" fmla="*/ 171450 h 635793"/>
              <a:gd name="connsiteX22" fmla="*/ 962025 w 1000125"/>
              <a:gd name="connsiteY22" fmla="*/ 223837 h 635793"/>
              <a:gd name="connsiteX23" fmla="*/ 833437 w 1000125"/>
              <a:gd name="connsiteY23" fmla="*/ 285750 h 635793"/>
              <a:gd name="connsiteX24" fmla="*/ 692943 w 1000125"/>
              <a:gd name="connsiteY24" fmla="*/ 354806 h 635793"/>
              <a:gd name="connsiteX25" fmla="*/ 447675 w 1000125"/>
              <a:gd name="connsiteY25" fmla="*/ 473868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00125" h="635793">
                <a:moveTo>
                  <a:pt x="447675" y="473868"/>
                </a:moveTo>
                <a:lnTo>
                  <a:pt x="242887" y="554831"/>
                </a:lnTo>
                <a:lnTo>
                  <a:pt x="40481" y="635793"/>
                </a:lnTo>
                <a:lnTo>
                  <a:pt x="19050" y="628650"/>
                </a:lnTo>
                <a:lnTo>
                  <a:pt x="2381" y="616743"/>
                </a:lnTo>
                <a:lnTo>
                  <a:pt x="0" y="600075"/>
                </a:lnTo>
                <a:lnTo>
                  <a:pt x="26193" y="578643"/>
                </a:lnTo>
                <a:lnTo>
                  <a:pt x="152400" y="504825"/>
                </a:lnTo>
                <a:lnTo>
                  <a:pt x="195262" y="478631"/>
                </a:lnTo>
                <a:lnTo>
                  <a:pt x="271462" y="428625"/>
                </a:lnTo>
                <a:lnTo>
                  <a:pt x="338137" y="381000"/>
                </a:lnTo>
                <a:lnTo>
                  <a:pt x="404812" y="323850"/>
                </a:lnTo>
                <a:lnTo>
                  <a:pt x="473868" y="266700"/>
                </a:lnTo>
                <a:lnTo>
                  <a:pt x="547687" y="204787"/>
                </a:lnTo>
                <a:lnTo>
                  <a:pt x="597693" y="159543"/>
                </a:lnTo>
                <a:lnTo>
                  <a:pt x="623887" y="130968"/>
                </a:lnTo>
                <a:lnTo>
                  <a:pt x="638175" y="109537"/>
                </a:lnTo>
                <a:lnTo>
                  <a:pt x="640556" y="95250"/>
                </a:lnTo>
                <a:lnTo>
                  <a:pt x="640556" y="71437"/>
                </a:lnTo>
                <a:lnTo>
                  <a:pt x="640556" y="57150"/>
                </a:lnTo>
                <a:lnTo>
                  <a:pt x="583406" y="0"/>
                </a:lnTo>
                <a:lnTo>
                  <a:pt x="1000125" y="171450"/>
                </a:lnTo>
                <a:lnTo>
                  <a:pt x="962025" y="223837"/>
                </a:lnTo>
                <a:lnTo>
                  <a:pt x="833437" y="285750"/>
                </a:lnTo>
                <a:lnTo>
                  <a:pt x="692943" y="354806"/>
                </a:lnTo>
                <a:lnTo>
                  <a:pt x="447675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0028526-B641-4E15-B4B2-C05E1DA9146B}"/>
              </a:ext>
            </a:extLst>
          </p:cNvPr>
          <p:cNvSpPr/>
          <p:nvPr/>
        </p:nvSpPr>
        <p:spPr>
          <a:xfrm>
            <a:off x="5019675" y="4068763"/>
            <a:ext cx="582613" cy="1227137"/>
          </a:xfrm>
          <a:custGeom>
            <a:avLst/>
            <a:gdLst>
              <a:gd name="connsiteX0" fmla="*/ 328613 w 583406"/>
              <a:gd name="connsiteY0" fmla="*/ 733425 h 1226344"/>
              <a:gd name="connsiteX1" fmla="*/ 297656 w 583406"/>
              <a:gd name="connsiteY1" fmla="*/ 592932 h 1226344"/>
              <a:gd name="connsiteX2" fmla="*/ 261938 w 583406"/>
              <a:gd name="connsiteY2" fmla="*/ 450057 h 1226344"/>
              <a:gd name="connsiteX3" fmla="*/ 245269 w 583406"/>
              <a:gd name="connsiteY3" fmla="*/ 388144 h 1226344"/>
              <a:gd name="connsiteX4" fmla="*/ 211931 w 583406"/>
              <a:gd name="connsiteY4" fmla="*/ 316707 h 1226344"/>
              <a:gd name="connsiteX5" fmla="*/ 171450 w 583406"/>
              <a:gd name="connsiteY5" fmla="*/ 250032 h 1226344"/>
              <a:gd name="connsiteX6" fmla="*/ 114300 w 583406"/>
              <a:gd name="connsiteY6" fmla="*/ 171450 h 1226344"/>
              <a:gd name="connsiteX7" fmla="*/ 50006 w 583406"/>
              <a:gd name="connsiteY7" fmla="*/ 92869 h 1226344"/>
              <a:gd name="connsiteX8" fmla="*/ 19050 w 583406"/>
              <a:gd name="connsiteY8" fmla="*/ 61913 h 1226344"/>
              <a:gd name="connsiteX9" fmla="*/ 7144 w 583406"/>
              <a:gd name="connsiteY9" fmla="*/ 45244 h 1226344"/>
              <a:gd name="connsiteX10" fmla="*/ 0 w 583406"/>
              <a:gd name="connsiteY10" fmla="*/ 28575 h 1226344"/>
              <a:gd name="connsiteX11" fmla="*/ 0 w 583406"/>
              <a:gd name="connsiteY11" fmla="*/ 16669 h 1226344"/>
              <a:gd name="connsiteX12" fmla="*/ 7144 w 583406"/>
              <a:gd name="connsiteY12" fmla="*/ 2382 h 1226344"/>
              <a:gd name="connsiteX13" fmla="*/ 28575 w 583406"/>
              <a:gd name="connsiteY13" fmla="*/ 0 h 1226344"/>
              <a:gd name="connsiteX14" fmla="*/ 69056 w 583406"/>
              <a:gd name="connsiteY14" fmla="*/ 9525 h 1226344"/>
              <a:gd name="connsiteX15" fmla="*/ 100013 w 583406"/>
              <a:gd name="connsiteY15" fmla="*/ 23813 h 1226344"/>
              <a:gd name="connsiteX16" fmla="*/ 135731 w 583406"/>
              <a:gd name="connsiteY16" fmla="*/ 50007 h 1226344"/>
              <a:gd name="connsiteX17" fmla="*/ 173831 w 583406"/>
              <a:gd name="connsiteY17" fmla="*/ 92869 h 1226344"/>
              <a:gd name="connsiteX18" fmla="*/ 228600 w 583406"/>
              <a:gd name="connsiteY18" fmla="*/ 145257 h 1226344"/>
              <a:gd name="connsiteX19" fmla="*/ 290513 w 583406"/>
              <a:gd name="connsiteY19" fmla="*/ 209550 h 1226344"/>
              <a:gd name="connsiteX20" fmla="*/ 330994 w 583406"/>
              <a:gd name="connsiteY20" fmla="*/ 259557 h 1226344"/>
              <a:gd name="connsiteX21" fmla="*/ 366713 w 583406"/>
              <a:gd name="connsiteY21" fmla="*/ 307182 h 1226344"/>
              <a:gd name="connsiteX22" fmla="*/ 397669 w 583406"/>
              <a:gd name="connsiteY22" fmla="*/ 352425 h 1226344"/>
              <a:gd name="connsiteX23" fmla="*/ 431006 w 583406"/>
              <a:gd name="connsiteY23" fmla="*/ 411957 h 1226344"/>
              <a:gd name="connsiteX24" fmla="*/ 442913 w 583406"/>
              <a:gd name="connsiteY24" fmla="*/ 440532 h 1226344"/>
              <a:gd name="connsiteX25" fmla="*/ 481013 w 583406"/>
              <a:gd name="connsiteY25" fmla="*/ 588169 h 1226344"/>
              <a:gd name="connsiteX26" fmla="*/ 504825 w 583406"/>
              <a:gd name="connsiteY26" fmla="*/ 645319 h 1226344"/>
              <a:gd name="connsiteX27" fmla="*/ 533400 w 583406"/>
              <a:gd name="connsiteY27" fmla="*/ 726282 h 1226344"/>
              <a:gd name="connsiteX28" fmla="*/ 557213 w 583406"/>
              <a:gd name="connsiteY28" fmla="*/ 802482 h 1226344"/>
              <a:gd name="connsiteX29" fmla="*/ 569119 w 583406"/>
              <a:gd name="connsiteY29" fmla="*/ 864394 h 1226344"/>
              <a:gd name="connsiteX30" fmla="*/ 576263 w 583406"/>
              <a:gd name="connsiteY30" fmla="*/ 909638 h 1226344"/>
              <a:gd name="connsiteX31" fmla="*/ 578644 w 583406"/>
              <a:gd name="connsiteY31" fmla="*/ 976313 h 1226344"/>
              <a:gd name="connsiteX32" fmla="*/ 583406 w 583406"/>
              <a:gd name="connsiteY32" fmla="*/ 1090613 h 1226344"/>
              <a:gd name="connsiteX33" fmla="*/ 581025 w 583406"/>
              <a:gd name="connsiteY33" fmla="*/ 1178719 h 1226344"/>
              <a:gd name="connsiteX34" fmla="*/ 578644 w 583406"/>
              <a:gd name="connsiteY34" fmla="*/ 1226344 h 1226344"/>
              <a:gd name="connsiteX35" fmla="*/ 342900 w 583406"/>
              <a:gd name="connsiteY35" fmla="*/ 1219200 h 1226344"/>
              <a:gd name="connsiteX36" fmla="*/ 347663 w 583406"/>
              <a:gd name="connsiteY36" fmla="*/ 1171575 h 1226344"/>
              <a:gd name="connsiteX37" fmla="*/ 357188 w 583406"/>
              <a:gd name="connsiteY37" fmla="*/ 1088232 h 1226344"/>
              <a:gd name="connsiteX38" fmla="*/ 357188 w 583406"/>
              <a:gd name="connsiteY38" fmla="*/ 1021557 h 1226344"/>
              <a:gd name="connsiteX39" fmla="*/ 357188 w 583406"/>
              <a:gd name="connsiteY39" fmla="*/ 954882 h 1226344"/>
              <a:gd name="connsiteX40" fmla="*/ 352425 w 583406"/>
              <a:gd name="connsiteY40" fmla="*/ 866775 h 1226344"/>
              <a:gd name="connsiteX41" fmla="*/ 347663 w 583406"/>
              <a:gd name="connsiteY41" fmla="*/ 809625 h 1226344"/>
              <a:gd name="connsiteX42" fmla="*/ 328613 w 583406"/>
              <a:gd name="connsiteY42" fmla="*/ 7334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83406" h="1226344">
                <a:moveTo>
                  <a:pt x="328613" y="733425"/>
                </a:moveTo>
                <a:lnTo>
                  <a:pt x="297656" y="592932"/>
                </a:lnTo>
                <a:lnTo>
                  <a:pt x="261938" y="450057"/>
                </a:lnTo>
                <a:lnTo>
                  <a:pt x="245269" y="388144"/>
                </a:lnTo>
                <a:lnTo>
                  <a:pt x="211931" y="316707"/>
                </a:lnTo>
                <a:lnTo>
                  <a:pt x="171450" y="250032"/>
                </a:lnTo>
                <a:lnTo>
                  <a:pt x="114300" y="171450"/>
                </a:lnTo>
                <a:lnTo>
                  <a:pt x="50006" y="92869"/>
                </a:lnTo>
                <a:lnTo>
                  <a:pt x="19050" y="61913"/>
                </a:lnTo>
                <a:lnTo>
                  <a:pt x="7144" y="45244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69056" y="9525"/>
                </a:lnTo>
                <a:lnTo>
                  <a:pt x="100013" y="23813"/>
                </a:lnTo>
                <a:lnTo>
                  <a:pt x="135731" y="50007"/>
                </a:lnTo>
                <a:lnTo>
                  <a:pt x="173831" y="92869"/>
                </a:lnTo>
                <a:lnTo>
                  <a:pt x="228600" y="145257"/>
                </a:lnTo>
                <a:lnTo>
                  <a:pt x="290513" y="209550"/>
                </a:lnTo>
                <a:lnTo>
                  <a:pt x="330994" y="259557"/>
                </a:lnTo>
                <a:lnTo>
                  <a:pt x="366713" y="307182"/>
                </a:lnTo>
                <a:lnTo>
                  <a:pt x="397669" y="352425"/>
                </a:lnTo>
                <a:lnTo>
                  <a:pt x="431006" y="411957"/>
                </a:lnTo>
                <a:lnTo>
                  <a:pt x="442913" y="440532"/>
                </a:lnTo>
                <a:lnTo>
                  <a:pt x="481013" y="588169"/>
                </a:lnTo>
                <a:lnTo>
                  <a:pt x="504825" y="645319"/>
                </a:lnTo>
                <a:lnTo>
                  <a:pt x="533400" y="726282"/>
                </a:lnTo>
                <a:lnTo>
                  <a:pt x="557213" y="802482"/>
                </a:lnTo>
                <a:lnTo>
                  <a:pt x="569119" y="864394"/>
                </a:lnTo>
                <a:lnTo>
                  <a:pt x="576263" y="909638"/>
                </a:lnTo>
                <a:cubicBezTo>
                  <a:pt x="577057" y="931863"/>
                  <a:pt x="577850" y="954088"/>
                  <a:pt x="578644" y="976313"/>
                </a:cubicBezTo>
                <a:lnTo>
                  <a:pt x="583406" y="1090613"/>
                </a:lnTo>
                <a:cubicBezTo>
                  <a:pt x="582612" y="1119982"/>
                  <a:pt x="581819" y="1149350"/>
                  <a:pt x="581025" y="1178719"/>
                </a:cubicBezTo>
                <a:lnTo>
                  <a:pt x="578644" y="1226344"/>
                </a:lnTo>
                <a:lnTo>
                  <a:pt x="342900" y="1219200"/>
                </a:lnTo>
                <a:lnTo>
                  <a:pt x="347663" y="1171575"/>
                </a:lnTo>
                <a:lnTo>
                  <a:pt x="357188" y="1088232"/>
                </a:lnTo>
                <a:lnTo>
                  <a:pt x="357188" y="1021557"/>
                </a:lnTo>
                <a:lnTo>
                  <a:pt x="357188" y="954882"/>
                </a:lnTo>
                <a:lnTo>
                  <a:pt x="352425" y="866775"/>
                </a:lnTo>
                <a:lnTo>
                  <a:pt x="347663" y="809625"/>
                </a:lnTo>
                <a:lnTo>
                  <a:pt x="3286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2698076-6EB5-4C4B-B8CD-C62DCE48C855}"/>
              </a:ext>
            </a:extLst>
          </p:cNvPr>
          <p:cNvSpPr/>
          <p:nvPr/>
        </p:nvSpPr>
        <p:spPr>
          <a:xfrm>
            <a:off x="4979988" y="5248275"/>
            <a:ext cx="620712" cy="976313"/>
          </a:xfrm>
          <a:custGeom>
            <a:avLst/>
            <a:gdLst>
              <a:gd name="connsiteX0" fmla="*/ 300037 w 619125"/>
              <a:gd name="connsiteY0" fmla="*/ 314325 h 983457"/>
              <a:gd name="connsiteX1" fmla="*/ 326231 w 619125"/>
              <a:gd name="connsiteY1" fmla="*/ 261938 h 983457"/>
              <a:gd name="connsiteX2" fmla="*/ 347662 w 619125"/>
              <a:gd name="connsiteY2" fmla="*/ 214313 h 983457"/>
              <a:gd name="connsiteX3" fmla="*/ 366712 w 619125"/>
              <a:gd name="connsiteY3" fmla="*/ 145257 h 983457"/>
              <a:gd name="connsiteX4" fmla="*/ 388144 w 619125"/>
              <a:gd name="connsiteY4" fmla="*/ 7144 h 983457"/>
              <a:gd name="connsiteX5" fmla="*/ 616744 w 619125"/>
              <a:gd name="connsiteY5" fmla="*/ 0 h 983457"/>
              <a:gd name="connsiteX6" fmla="*/ 619125 w 619125"/>
              <a:gd name="connsiteY6" fmla="*/ 54769 h 983457"/>
              <a:gd name="connsiteX7" fmla="*/ 609600 w 619125"/>
              <a:gd name="connsiteY7" fmla="*/ 150019 h 983457"/>
              <a:gd name="connsiteX8" fmla="*/ 583406 w 619125"/>
              <a:gd name="connsiteY8" fmla="*/ 292894 h 983457"/>
              <a:gd name="connsiteX9" fmla="*/ 547687 w 619125"/>
              <a:gd name="connsiteY9" fmla="*/ 407194 h 983457"/>
              <a:gd name="connsiteX10" fmla="*/ 514350 w 619125"/>
              <a:gd name="connsiteY10" fmla="*/ 511969 h 983457"/>
              <a:gd name="connsiteX11" fmla="*/ 459581 w 619125"/>
              <a:gd name="connsiteY11" fmla="*/ 619125 h 983457"/>
              <a:gd name="connsiteX12" fmla="*/ 385762 w 619125"/>
              <a:gd name="connsiteY12" fmla="*/ 723900 h 983457"/>
              <a:gd name="connsiteX13" fmla="*/ 321469 w 619125"/>
              <a:gd name="connsiteY13" fmla="*/ 802482 h 983457"/>
              <a:gd name="connsiteX14" fmla="*/ 254794 w 619125"/>
              <a:gd name="connsiteY14" fmla="*/ 885825 h 983457"/>
              <a:gd name="connsiteX15" fmla="*/ 183356 w 619125"/>
              <a:gd name="connsiteY15" fmla="*/ 954882 h 983457"/>
              <a:gd name="connsiteX16" fmla="*/ 140494 w 619125"/>
              <a:gd name="connsiteY16" fmla="*/ 981075 h 983457"/>
              <a:gd name="connsiteX17" fmla="*/ 114300 w 619125"/>
              <a:gd name="connsiteY17" fmla="*/ 983457 h 983457"/>
              <a:gd name="connsiteX18" fmla="*/ 90487 w 619125"/>
              <a:gd name="connsiteY18" fmla="*/ 973932 h 983457"/>
              <a:gd name="connsiteX19" fmla="*/ 66675 w 619125"/>
              <a:gd name="connsiteY19" fmla="*/ 954882 h 983457"/>
              <a:gd name="connsiteX20" fmla="*/ 50006 w 619125"/>
              <a:gd name="connsiteY20" fmla="*/ 933450 h 983457"/>
              <a:gd name="connsiteX21" fmla="*/ 26194 w 619125"/>
              <a:gd name="connsiteY21" fmla="*/ 885825 h 983457"/>
              <a:gd name="connsiteX22" fmla="*/ 0 w 619125"/>
              <a:gd name="connsiteY22" fmla="*/ 816769 h 983457"/>
              <a:gd name="connsiteX23" fmla="*/ 147637 w 619125"/>
              <a:gd name="connsiteY23" fmla="*/ 521494 h 983457"/>
              <a:gd name="connsiteX24" fmla="*/ 171450 w 619125"/>
              <a:gd name="connsiteY24" fmla="*/ 507207 h 983457"/>
              <a:gd name="connsiteX25" fmla="*/ 195262 w 619125"/>
              <a:gd name="connsiteY25" fmla="*/ 485775 h 983457"/>
              <a:gd name="connsiteX26" fmla="*/ 223837 w 619125"/>
              <a:gd name="connsiteY26" fmla="*/ 447675 h 983457"/>
              <a:gd name="connsiteX27" fmla="*/ 257175 w 619125"/>
              <a:gd name="connsiteY27" fmla="*/ 392907 h 983457"/>
              <a:gd name="connsiteX28" fmla="*/ 300037 w 619125"/>
              <a:gd name="connsiteY28" fmla="*/ 314325 h 983457"/>
              <a:gd name="connsiteX0" fmla="*/ 300037 w 712754"/>
              <a:gd name="connsiteY0" fmla="*/ 1099534 h 1768666"/>
              <a:gd name="connsiteX1" fmla="*/ 326231 w 712754"/>
              <a:gd name="connsiteY1" fmla="*/ 1047147 h 1768666"/>
              <a:gd name="connsiteX2" fmla="*/ 347662 w 712754"/>
              <a:gd name="connsiteY2" fmla="*/ 999522 h 1768666"/>
              <a:gd name="connsiteX3" fmla="*/ 366712 w 712754"/>
              <a:gd name="connsiteY3" fmla="*/ 930466 h 1768666"/>
              <a:gd name="connsiteX4" fmla="*/ 388144 w 712754"/>
              <a:gd name="connsiteY4" fmla="*/ 792353 h 1768666"/>
              <a:gd name="connsiteX5" fmla="*/ 711960 w 712754"/>
              <a:gd name="connsiteY5" fmla="*/ 0 h 1768666"/>
              <a:gd name="connsiteX6" fmla="*/ 619125 w 712754"/>
              <a:gd name="connsiteY6" fmla="*/ 839978 h 1768666"/>
              <a:gd name="connsiteX7" fmla="*/ 609600 w 712754"/>
              <a:gd name="connsiteY7" fmla="*/ 935228 h 1768666"/>
              <a:gd name="connsiteX8" fmla="*/ 583406 w 712754"/>
              <a:gd name="connsiteY8" fmla="*/ 1078103 h 1768666"/>
              <a:gd name="connsiteX9" fmla="*/ 547687 w 712754"/>
              <a:gd name="connsiteY9" fmla="*/ 1192403 h 1768666"/>
              <a:gd name="connsiteX10" fmla="*/ 514350 w 712754"/>
              <a:gd name="connsiteY10" fmla="*/ 1297178 h 1768666"/>
              <a:gd name="connsiteX11" fmla="*/ 459581 w 712754"/>
              <a:gd name="connsiteY11" fmla="*/ 1404334 h 1768666"/>
              <a:gd name="connsiteX12" fmla="*/ 385762 w 712754"/>
              <a:gd name="connsiteY12" fmla="*/ 1509109 h 1768666"/>
              <a:gd name="connsiteX13" fmla="*/ 321469 w 712754"/>
              <a:gd name="connsiteY13" fmla="*/ 1587691 h 1768666"/>
              <a:gd name="connsiteX14" fmla="*/ 254794 w 712754"/>
              <a:gd name="connsiteY14" fmla="*/ 1671034 h 1768666"/>
              <a:gd name="connsiteX15" fmla="*/ 183356 w 712754"/>
              <a:gd name="connsiteY15" fmla="*/ 1740091 h 1768666"/>
              <a:gd name="connsiteX16" fmla="*/ 140494 w 712754"/>
              <a:gd name="connsiteY16" fmla="*/ 1766284 h 1768666"/>
              <a:gd name="connsiteX17" fmla="*/ 114300 w 712754"/>
              <a:gd name="connsiteY17" fmla="*/ 1768666 h 1768666"/>
              <a:gd name="connsiteX18" fmla="*/ 90487 w 712754"/>
              <a:gd name="connsiteY18" fmla="*/ 1759141 h 1768666"/>
              <a:gd name="connsiteX19" fmla="*/ 66675 w 712754"/>
              <a:gd name="connsiteY19" fmla="*/ 1740091 h 1768666"/>
              <a:gd name="connsiteX20" fmla="*/ 50006 w 712754"/>
              <a:gd name="connsiteY20" fmla="*/ 1718659 h 1768666"/>
              <a:gd name="connsiteX21" fmla="*/ 26194 w 712754"/>
              <a:gd name="connsiteY21" fmla="*/ 1671034 h 1768666"/>
              <a:gd name="connsiteX22" fmla="*/ 0 w 712754"/>
              <a:gd name="connsiteY22" fmla="*/ 1601978 h 1768666"/>
              <a:gd name="connsiteX23" fmla="*/ 147637 w 712754"/>
              <a:gd name="connsiteY23" fmla="*/ 1306703 h 1768666"/>
              <a:gd name="connsiteX24" fmla="*/ 171450 w 712754"/>
              <a:gd name="connsiteY24" fmla="*/ 1292416 h 1768666"/>
              <a:gd name="connsiteX25" fmla="*/ 195262 w 712754"/>
              <a:gd name="connsiteY25" fmla="*/ 1270984 h 1768666"/>
              <a:gd name="connsiteX26" fmla="*/ 223837 w 712754"/>
              <a:gd name="connsiteY26" fmla="*/ 1232884 h 1768666"/>
              <a:gd name="connsiteX27" fmla="*/ 257175 w 712754"/>
              <a:gd name="connsiteY27" fmla="*/ 1178116 h 1768666"/>
              <a:gd name="connsiteX28" fmla="*/ 300037 w 712754"/>
              <a:gd name="connsiteY28" fmla="*/ 1099534 h 1768666"/>
              <a:gd name="connsiteX0" fmla="*/ 300037 w 750721"/>
              <a:gd name="connsiteY0" fmla="*/ 1099534 h 1768666"/>
              <a:gd name="connsiteX1" fmla="*/ 326231 w 750721"/>
              <a:gd name="connsiteY1" fmla="*/ 1047147 h 1768666"/>
              <a:gd name="connsiteX2" fmla="*/ 347662 w 750721"/>
              <a:gd name="connsiteY2" fmla="*/ 999522 h 1768666"/>
              <a:gd name="connsiteX3" fmla="*/ 366712 w 750721"/>
              <a:gd name="connsiteY3" fmla="*/ 930466 h 1768666"/>
              <a:gd name="connsiteX4" fmla="*/ 388144 w 750721"/>
              <a:gd name="connsiteY4" fmla="*/ 792353 h 1768666"/>
              <a:gd name="connsiteX5" fmla="*/ 711960 w 750721"/>
              <a:gd name="connsiteY5" fmla="*/ 0 h 1768666"/>
              <a:gd name="connsiteX6" fmla="*/ 620711 w 750721"/>
              <a:gd name="connsiteY6" fmla="*/ 802657 h 1768666"/>
              <a:gd name="connsiteX7" fmla="*/ 619125 w 750721"/>
              <a:gd name="connsiteY7" fmla="*/ 839978 h 1768666"/>
              <a:gd name="connsiteX8" fmla="*/ 609600 w 750721"/>
              <a:gd name="connsiteY8" fmla="*/ 935228 h 1768666"/>
              <a:gd name="connsiteX9" fmla="*/ 583406 w 750721"/>
              <a:gd name="connsiteY9" fmla="*/ 1078103 h 1768666"/>
              <a:gd name="connsiteX10" fmla="*/ 547687 w 750721"/>
              <a:gd name="connsiteY10" fmla="*/ 1192403 h 1768666"/>
              <a:gd name="connsiteX11" fmla="*/ 514350 w 750721"/>
              <a:gd name="connsiteY11" fmla="*/ 1297178 h 1768666"/>
              <a:gd name="connsiteX12" fmla="*/ 459581 w 750721"/>
              <a:gd name="connsiteY12" fmla="*/ 1404334 h 1768666"/>
              <a:gd name="connsiteX13" fmla="*/ 385762 w 750721"/>
              <a:gd name="connsiteY13" fmla="*/ 1509109 h 1768666"/>
              <a:gd name="connsiteX14" fmla="*/ 321469 w 750721"/>
              <a:gd name="connsiteY14" fmla="*/ 1587691 h 1768666"/>
              <a:gd name="connsiteX15" fmla="*/ 254794 w 750721"/>
              <a:gd name="connsiteY15" fmla="*/ 1671034 h 1768666"/>
              <a:gd name="connsiteX16" fmla="*/ 183356 w 750721"/>
              <a:gd name="connsiteY16" fmla="*/ 1740091 h 1768666"/>
              <a:gd name="connsiteX17" fmla="*/ 140494 w 750721"/>
              <a:gd name="connsiteY17" fmla="*/ 1766284 h 1768666"/>
              <a:gd name="connsiteX18" fmla="*/ 114300 w 750721"/>
              <a:gd name="connsiteY18" fmla="*/ 1768666 h 1768666"/>
              <a:gd name="connsiteX19" fmla="*/ 90487 w 750721"/>
              <a:gd name="connsiteY19" fmla="*/ 1759141 h 1768666"/>
              <a:gd name="connsiteX20" fmla="*/ 66675 w 750721"/>
              <a:gd name="connsiteY20" fmla="*/ 1740091 h 1768666"/>
              <a:gd name="connsiteX21" fmla="*/ 50006 w 750721"/>
              <a:gd name="connsiteY21" fmla="*/ 1718659 h 1768666"/>
              <a:gd name="connsiteX22" fmla="*/ 26194 w 750721"/>
              <a:gd name="connsiteY22" fmla="*/ 1671034 h 1768666"/>
              <a:gd name="connsiteX23" fmla="*/ 0 w 750721"/>
              <a:gd name="connsiteY23" fmla="*/ 1601978 h 1768666"/>
              <a:gd name="connsiteX24" fmla="*/ 147637 w 750721"/>
              <a:gd name="connsiteY24" fmla="*/ 1306703 h 1768666"/>
              <a:gd name="connsiteX25" fmla="*/ 171450 w 750721"/>
              <a:gd name="connsiteY25" fmla="*/ 1292416 h 1768666"/>
              <a:gd name="connsiteX26" fmla="*/ 195262 w 750721"/>
              <a:gd name="connsiteY26" fmla="*/ 1270984 h 1768666"/>
              <a:gd name="connsiteX27" fmla="*/ 223837 w 750721"/>
              <a:gd name="connsiteY27" fmla="*/ 1232884 h 1768666"/>
              <a:gd name="connsiteX28" fmla="*/ 257175 w 750721"/>
              <a:gd name="connsiteY28" fmla="*/ 1178116 h 1768666"/>
              <a:gd name="connsiteX29" fmla="*/ 300037 w 750721"/>
              <a:gd name="connsiteY29" fmla="*/ 1099534 h 1768666"/>
              <a:gd name="connsiteX0" fmla="*/ 300037 w 620977"/>
              <a:gd name="connsiteY0" fmla="*/ 307181 h 976313"/>
              <a:gd name="connsiteX1" fmla="*/ 326231 w 620977"/>
              <a:gd name="connsiteY1" fmla="*/ 254794 h 976313"/>
              <a:gd name="connsiteX2" fmla="*/ 347662 w 620977"/>
              <a:gd name="connsiteY2" fmla="*/ 207169 h 976313"/>
              <a:gd name="connsiteX3" fmla="*/ 366712 w 620977"/>
              <a:gd name="connsiteY3" fmla="*/ 138113 h 976313"/>
              <a:gd name="connsiteX4" fmla="*/ 388144 w 620977"/>
              <a:gd name="connsiteY4" fmla="*/ 0 h 976313"/>
              <a:gd name="connsiteX5" fmla="*/ 620711 w 620977"/>
              <a:gd name="connsiteY5" fmla="*/ 10304 h 976313"/>
              <a:gd name="connsiteX6" fmla="*/ 619125 w 620977"/>
              <a:gd name="connsiteY6" fmla="*/ 47625 h 976313"/>
              <a:gd name="connsiteX7" fmla="*/ 609600 w 620977"/>
              <a:gd name="connsiteY7" fmla="*/ 142875 h 976313"/>
              <a:gd name="connsiteX8" fmla="*/ 583406 w 620977"/>
              <a:gd name="connsiteY8" fmla="*/ 285750 h 976313"/>
              <a:gd name="connsiteX9" fmla="*/ 547687 w 620977"/>
              <a:gd name="connsiteY9" fmla="*/ 400050 h 976313"/>
              <a:gd name="connsiteX10" fmla="*/ 514350 w 620977"/>
              <a:gd name="connsiteY10" fmla="*/ 504825 h 976313"/>
              <a:gd name="connsiteX11" fmla="*/ 459581 w 620977"/>
              <a:gd name="connsiteY11" fmla="*/ 611981 h 976313"/>
              <a:gd name="connsiteX12" fmla="*/ 385762 w 620977"/>
              <a:gd name="connsiteY12" fmla="*/ 716756 h 976313"/>
              <a:gd name="connsiteX13" fmla="*/ 321469 w 620977"/>
              <a:gd name="connsiteY13" fmla="*/ 795338 h 976313"/>
              <a:gd name="connsiteX14" fmla="*/ 254794 w 620977"/>
              <a:gd name="connsiteY14" fmla="*/ 878681 h 976313"/>
              <a:gd name="connsiteX15" fmla="*/ 183356 w 620977"/>
              <a:gd name="connsiteY15" fmla="*/ 947738 h 976313"/>
              <a:gd name="connsiteX16" fmla="*/ 140494 w 620977"/>
              <a:gd name="connsiteY16" fmla="*/ 973931 h 976313"/>
              <a:gd name="connsiteX17" fmla="*/ 114300 w 620977"/>
              <a:gd name="connsiteY17" fmla="*/ 976313 h 976313"/>
              <a:gd name="connsiteX18" fmla="*/ 90487 w 620977"/>
              <a:gd name="connsiteY18" fmla="*/ 966788 h 976313"/>
              <a:gd name="connsiteX19" fmla="*/ 66675 w 620977"/>
              <a:gd name="connsiteY19" fmla="*/ 947738 h 976313"/>
              <a:gd name="connsiteX20" fmla="*/ 50006 w 620977"/>
              <a:gd name="connsiteY20" fmla="*/ 926306 h 976313"/>
              <a:gd name="connsiteX21" fmla="*/ 26194 w 620977"/>
              <a:gd name="connsiteY21" fmla="*/ 878681 h 976313"/>
              <a:gd name="connsiteX22" fmla="*/ 0 w 620977"/>
              <a:gd name="connsiteY22" fmla="*/ 809625 h 976313"/>
              <a:gd name="connsiteX23" fmla="*/ 147637 w 620977"/>
              <a:gd name="connsiteY23" fmla="*/ 514350 h 976313"/>
              <a:gd name="connsiteX24" fmla="*/ 171450 w 620977"/>
              <a:gd name="connsiteY24" fmla="*/ 500063 h 976313"/>
              <a:gd name="connsiteX25" fmla="*/ 195262 w 620977"/>
              <a:gd name="connsiteY25" fmla="*/ 478631 h 976313"/>
              <a:gd name="connsiteX26" fmla="*/ 223837 w 620977"/>
              <a:gd name="connsiteY26" fmla="*/ 440531 h 976313"/>
              <a:gd name="connsiteX27" fmla="*/ 257175 w 620977"/>
              <a:gd name="connsiteY27" fmla="*/ 385763 h 976313"/>
              <a:gd name="connsiteX28" fmla="*/ 300037 w 620977"/>
              <a:gd name="connsiteY28" fmla="*/ 307181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0977" h="976313">
                <a:moveTo>
                  <a:pt x="300037" y="307181"/>
                </a:moveTo>
                <a:lnTo>
                  <a:pt x="326231" y="254794"/>
                </a:lnTo>
                <a:lnTo>
                  <a:pt x="347662" y="207169"/>
                </a:lnTo>
                <a:lnTo>
                  <a:pt x="366712" y="138113"/>
                </a:lnTo>
                <a:lnTo>
                  <a:pt x="388144" y="0"/>
                </a:lnTo>
                <a:lnTo>
                  <a:pt x="620711" y="10304"/>
                </a:lnTo>
                <a:cubicBezTo>
                  <a:pt x="605239" y="150300"/>
                  <a:pt x="620977" y="25530"/>
                  <a:pt x="619125" y="47625"/>
                </a:cubicBezTo>
                <a:lnTo>
                  <a:pt x="609600" y="142875"/>
                </a:lnTo>
                <a:lnTo>
                  <a:pt x="583406" y="285750"/>
                </a:lnTo>
                <a:lnTo>
                  <a:pt x="547687" y="400050"/>
                </a:lnTo>
                <a:lnTo>
                  <a:pt x="514350" y="504825"/>
                </a:lnTo>
                <a:lnTo>
                  <a:pt x="459581" y="611981"/>
                </a:lnTo>
                <a:lnTo>
                  <a:pt x="385762" y="716756"/>
                </a:lnTo>
                <a:lnTo>
                  <a:pt x="321469" y="795338"/>
                </a:lnTo>
                <a:lnTo>
                  <a:pt x="254794" y="878681"/>
                </a:lnTo>
                <a:lnTo>
                  <a:pt x="183356" y="947738"/>
                </a:lnTo>
                <a:lnTo>
                  <a:pt x="140494" y="973931"/>
                </a:lnTo>
                <a:lnTo>
                  <a:pt x="114300" y="976313"/>
                </a:lnTo>
                <a:lnTo>
                  <a:pt x="90487" y="966788"/>
                </a:lnTo>
                <a:lnTo>
                  <a:pt x="66675" y="947738"/>
                </a:lnTo>
                <a:lnTo>
                  <a:pt x="50006" y="926306"/>
                </a:lnTo>
                <a:lnTo>
                  <a:pt x="26194" y="878681"/>
                </a:lnTo>
                <a:lnTo>
                  <a:pt x="0" y="809625"/>
                </a:lnTo>
                <a:lnTo>
                  <a:pt x="147637" y="514350"/>
                </a:lnTo>
                <a:lnTo>
                  <a:pt x="171450" y="500063"/>
                </a:lnTo>
                <a:lnTo>
                  <a:pt x="195262" y="478631"/>
                </a:lnTo>
                <a:lnTo>
                  <a:pt x="223837" y="440531"/>
                </a:lnTo>
                <a:lnTo>
                  <a:pt x="257175" y="385763"/>
                </a:lnTo>
                <a:lnTo>
                  <a:pt x="300037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DB1319-DACC-4A51-A7D9-BFDFA8B5E4DC}"/>
              </a:ext>
            </a:extLst>
          </p:cNvPr>
          <p:cNvSpPr/>
          <p:nvPr/>
        </p:nvSpPr>
        <p:spPr>
          <a:xfrm>
            <a:off x="4541838" y="5630863"/>
            <a:ext cx="644525" cy="466725"/>
          </a:xfrm>
          <a:custGeom>
            <a:avLst/>
            <a:gdLst>
              <a:gd name="connsiteX0" fmla="*/ 230981 w 645319"/>
              <a:gd name="connsiteY0" fmla="*/ 80963 h 466725"/>
              <a:gd name="connsiteX1" fmla="*/ 311944 w 645319"/>
              <a:gd name="connsiteY1" fmla="*/ 109538 h 466725"/>
              <a:gd name="connsiteX2" fmla="*/ 404812 w 645319"/>
              <a:gd name="connsiteY2" fmla="*/ 135732 h 466725"/>
              <a:gd name="connsiteX3" fmla="*/ 454819 w 645319"/>
              <a:gd name="connsiteY3" fmla="*/ 145257 h 466725"/>
              <a:gd name="connsiteX4" fmla="*/ 492919 w 645319"/>
              <a:gd name="connsiteY4" fmla="*/ 150019 h 466725"/>
              <a:gd name="connsiteX5" fmla="*/ 528637 w 645319"/>
              <a:gd name="connsiteY5" fmla="*/ 147638 h 466725"/>
              <a:gd name="connsiteX6" fmla="*/ 645319 w 645319"/>
              <a:gd name="connsiteY6" fmla="*/ 114300 h 466725"/>
              <a:gd name="connsiteX7" fmla="*/ 483394 w 645319"/>
              <a:gd name="connsiteY7" fmla="*/ 466725 h 466725"/>
              <a:gd name="connsiteX8" fmla="*/ 438150 w 645319"/>
              <a:gd name="connsiteY8" fmla="*/ 426244 h 466725"/>
              <a:gd name="connsiteX9" fmla="*/ 369094 w 645319"/>
              <a:gd name="connsiteY9" fmla="*/ 340519 h 466725"/>
              <a:gd name="connsiteX10" fmla="*/ 330994 w 645319"/>
              <a:gd name="connsiteY10" fmla="*/ 297657 h 466725"/>
              <a:gd name="connsiteX11" fmla="*/ 285750 w 645319"/>
              <a:gd name="connsiteY11" fmla="*/ 254794 h 466725"/>
              <a:gd name="connsiteX12" fmla="*/ 238125 w 645319"/>
              <a:gd name="connsiteY12" fmla="*/ 216694 h 466725"/>
              <a:gd name="connsiteX13" fmla="*/ 166687 w 645319"/>
              <a:gd name="connsiteY13" fmla="*/ 159544 h 466725"/>
              <a:gd name="connsiteX14" fmla="*/ 107156 w 645319"/>
              <a:gd name="connsiteY14" fmla="*/ 114300 h 466725"/>
              <a:gd name="connsiteX15" fmla="*/ 50006 w 645319"/>
              <a:gd name="connsiteY15" fmla="*/ 76200 h 466725"/>
              <a:gd name="connsiteX16" fmla="*/ 19050 w 645319"/>
              <a:gd name="connsiteY16" fmla="*/ 54769 h 466725"/>
              <a:gd name="connsiteX17" fmla="*/ 4762 w 645319"/>
              <a:gd name="connsiteY17" fmla="*/ 42863 h 466725"/>
              <a:gd name="connsiteX18" fmla="*/ 0 w 645319"/>
              <a:gd name="connsiteY18" fmla="*/ 30957 h 466725"/>
              <a:gd name="connsiteX19" fmla="*/ 0 w 645319"/>
              <a:gd name="connsiteY19" fmla="*/ 11907 h 466725"/>
              <a:gd name="connsiteX20" fmla="*/ 11906 w 645319"/>
              <a:gd name="connsiteY20" fmla="*/ 4763 h 466725"/>
              <a:gd name="connsiteX21" fmla="*/ 30956 w 645319"/>
              <a:gd name="connsiteY21" fmla="*/ 0 h 466725"/>
              <a:gd name="connsiteX22" fmla="*/ 76200 w 645319"/>
              <a:gd name="connsiteY22" fmla="*/ 14288 h 466725"/>
              <a:gd name="connsiteX23" fmla="*/ 230981 w 645319"/>
              <a:gd name="connsiteY23" fmla="*/ 809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5319" h="466725">
                <a:moveTo>
                  <a:pt x="230981" y="80963"/>
                </a:moveTo>
                <a:lnTo>
                  <a:pt x="311944" y="109538"/>
                </a:lnTo>
                <a:lnTo>
                  <a:pt x="404812" y="135732"/>
                </a:lnTo>
                <a:lnTo>
                  <a:pt x="454819" y="145257"/>
                </a:lnTo>
                <a:lnTo>
                  <a:pt x="492919" y="150019"/>
                </a:lnTo>
                <a:lnTo>
                  <a:pt x="528637" y="147638"/>
                </a:lnTo>
                <a:lnTo>
                  <a:pt x="645319" y="114300"/>
                </a:lnTo>
                <a:lnTo>
                  <a:pt x="483394" y="466725"/>
                </a:lnTo>
                <a:lnTo>
                  <a:pt x="438150" y="426244"/>
                </a:lnTo>
                <a:lnTo>
                  <a:pt x="369094" y="340519"/>
                </a:lnTo>
                <a:lnTo>
                  <a:pt x="330994" y="297657"/>
                </a:lnTo>
                <a:lnTo>
                  <a:pt x="285750" y="254794"/>
                </a:lnTo>
                <a:lnTo>
                  <a:pt x="238125" y="216694"/>
                </a:lnTo>
                <a:lnTo>
                  <a:pt x="166687" y="159544"/>
                </a:lnTo>
                <a:lnTo>
                  <a:pt x="107156" y="114300"/>
                </a:lnTo>
                <a:lnTo>
                  <a:pt x="50006" y="76200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30957"/>
                </a:lnTo>
                <a:lnTo>
                  <a:pt x="0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76200" y="14288"/>
                </a:lnTo>
                <a:lnTo>
                  <a:pt x="230981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6F6A7A8-A376-40C5-BF1C-E81B69A83DEA}"/>
              </a:ext>
            </a:extLst>
          </p:cNvPr>
          <p:cNvSpPr/>
          <p:nvPr/>
        </p:nvSpPr>
        <p:spPr>
          <a:xfrm>
            <a:off x="3413125" y="4392613"/>
            <a:ext cx="3598863" cy="542925"/>
          </a:xfrm>
          <a:custGeom>
            <a:avLst/>
            <a:gdLst>
              <a:gd name="connsiteX0" fmla="*/ 2338688 w 3599812"/>
              <a:gd name="connsiteY0" fmla="*/ 254945 h 543881"/>
              <a:gd name="connsiteX1" fmla="*/ 2056550 w 3599812"/>
              <a:gd name="connsiteY1" fmla="*/ 268542 h 543881"/>
              <a:gd name="connsiteX2" fmla="*/ 1927378 w 3599812"/>
              <a:gd name="connsiteY2" fmla="*/ 285538 h 543881"/>
              <a:gd name="connsiteX3" fmla="*/ 1675833 w 3599812"/>
              <a:gd name="connsiteY3" fmla="*/ 319531 h 543881"/>
              <a:gd name="connsiteX4" fmla="*/ 1424288 w 3599812"/>
              <a:gd name="connsiteY4" fmla="*/ 356922 h 543881"/>
              <a:gd name="connsiteX5" fmla="*/ 1206736 w 3599812"/>
              <a:gd name="connsiteY5" fmla="*/ 397713 h 543881"/>
              <a:gd name="connsiteX6" fmla="*/ 931396 w 3599812"/>
              <a:gd name="connsiteY6" fmla="*/ 452102 h 543881"/>
              <a:gd name="connsiteX7" fmla="*/ 649258 w 3599812"/>
              <a:gd name="connsiteY7" fmla="*/ 516687 h 543881"/>
              <a:gd name="connsiteX8" fmla="*/ 584672 w 3599812"/>
              <a:gd name="connsiteY8" fmla="*/ 537083 h 543881"/>
              <a:gd name="connsiteX9" fmla="*/ 537082 w 3599812"/>
              <a:gd name="connsiteY9" fmla="*/ 543881 h 543881"/>
              <a:gd name="connsiteX10" fmla="*/ 499690 w 3599812"/>
              <a:gd name="connsiteY10" fmla="*/ 543881 h 543881"/>
              <a:gd name="connsiteX11" fmla="*/ 438504 w 3599812"/>
              <a:gd name="connsiteY11" fmla="*/ 533684 h 543881"/>
              <a:gd name="connsiteX12" fmla="*/ 370518 w 3599812"/>
              <a:gd name="connsiteY12" fmla="*/ 509889 h 543881"/>
              <a:gd name="connsiteX13" fmla="*/ 295735 w 3599812"/>
              <a:gd name="connsiteY13" fmla="*/ 475896 h 543881"/>
              <a:gd name="connsiteX14" fmla="*/ 200556 w 3599812"/>
              <a:gd name="connsiteY14" fmla="*/ 421508 h 543881"/>
              <a:gd name="connsiteX15" fmla="*/ 108776 w 3599812"/>
              <a:gd name="connsiteY15" fmla="*/ 353523 h 543881"/>
              <a:gd name="connsiteX16" fmla="*/ 50988 w 3599812"/>
              <a:gd name="connsiteY16" fmla="*/ 302534 h 543881"/>
              <a:gd name="connsiteX17" fmla="*/ 27194 w 3599812"/>
              <a:gd name="connsiteY17" fmla="*/ 282139 h 543881"/>
              <a:gd name="connsiteX18" fmla="*/ 6798 w 3599812"/>
              <a:gd name="connsiteY18" fmla="*/ 258344 h 543881"/>
              <a:gd name="connsiteX19" fmla="*/ 0 w 3599812"/>
              <a:gd name="connsiteY19" fmla="*/ 234549 h 543881"/>
              <a:gd name="connsiteX20" fmla="*/ 0 w 3599812"/>
              <a:gd name="connsiteY20" fmla="*/ 220952 h 543881"/>
              <a:gd name="connsiteX21" fmla="*/ 6798 w 3599812"/>
              <a:gd name="connsiteY21" fmla="*/ 210754 h 543881"/>
              <a:gd name="connsiteX22" fmla="*/ 16996 w 3599812"/>
              <a:gd name="connsiteY22" fmla="*/ 207355 h 543881"/>
              <a:gd name="connsiteX23" fmla="*/ 50988 w 3599812"/>
              <a:gd name="connsiteY23" fmla="*/ 217553 h 543881"/>
              <a:gd name="connsiteX24" fmla="*/ 146168 w 3599812"/>
              <a:gd name="connsiteY24" fmla="*/ 254945 h 543881"/>
              <a:gd name="connsiteX25" fmla="*/ 217552 w 3599812"/>
              <a:gd name="connsiteY25" fmla="*/ 275340 h 543881"/>
              <a:gd name="connsiteX26" fmla="*/ 312731 w 3599812"/>
              <a:gd name="connsiteY26" fmla="*/ 292336 h 543881"/>
              <a:gd name="connsiteX27" fmla="*/ 377317 w 3599812"/>
              <a:gd name="connsiteY27" fmla="*/ 299135 h 543881"/>
              <a:gd name="connsiteX28" fmla="*/ 482694 w 3599812"/>
              <a:gd name="connsiteY28" fmla="*/ 302534 h 543881"/>
              <a:gd name="connsiteX29" fmla="*/ 588071 w 3599812"/>
              <a:gd name="connsiteY29" fmla="*/ 299135 h 543881"/>
              <a:gd name="connsiteX30" fmla="*/ 720642 w 3599812"/>
              <a:gd name="connsiteY30" fmla="*/ 282139 h 543881"/>
              <a:gd name="connsiteX31" fmla="*/ 863411 w 3599812"/>
              <a:gd name="connsiteY31" fmla="*/ 254945 h 543881"/>
              <a:gd name="connsiteX32" fmla="*/ 1312113 w 3599812"/>
              <a:gd name="connsiteY32" fmla="*/ 197157 h 543881"/>
              <a:gd name="connsiteX33" fmla="*/ 1889986 w 3599812"/>
              <a:gd name="connsiteY33" fmla="*/ 132571 h 543881"/>
              <a:gd name="connsiteX34" fmla="*/ 2042953 w 3599812"/>
              <a:gd name="connsiteY34" fmla="*/ 112176 h 543881"/>
              <a:gd name="connsiteX35" fmla="*/ 2420270 w 3599812"/>
              <a:gd name="connsiteY35" fmla="*/ 78183 h 543881"/>
              <a:gd name="connsiteX36" fmla="*/ 2780591 w 3599812"/>
              <a:gd name="connsiteY36" fmla="*/ 57788 h 543881"/>
              <a:gd name="connsiteX37" fmla="*/ 2981147 w 3599812"/>
              <a:gd name="connsiteY37" fmla="*/ 44191 h 543881"/>
              <a:gd name="connsiteX38" fmla="*/ 3103521 w 3599812"/>
              <a:gd name="connsiteY38" fmla="*/ 20396 h 543881"/>
              <a:gd name="connsiteX39" fmla="*/ 3195301 w 3599812"/>
              <a:gd name="connsiteY39" fmla="*/ 3400 h 543881"/>
              <a:gd name="connsiteX40" fmla="*/ 3246289 w 3599812"/>
              <a:gd name="connsiteY40" fmla="*/ 0 h 543881"/>
              <a:gd name="connsiteX41" fmla="*/ 3310875 w 3599812"/>
              <a:gd name="connsiteY41" fmla="*/ 10198 h 543881"/>
              <a:gd name="connsiteX42" fmla="*/ 3382260 w 3599812"/>
              <a:gd name="connsiteY42" fmla="*/ 27194 h 543881"/>
              <a:gd name="connsiteX43" fmla="*/ 3440047 w 3599812"/>
              <a:gd name="connsiteY43" fmla="*/ 47590 h 543881"/>
              <a:gd name="connsiteX44" fmla="*/ 3508032 w 3599812"/>
              <a:gd name="connsiteY44" fmla="*/ 81583 h 543881"/>
              <a:gd name="connsiteX45" fmla="*/ 3555622 w 3599812"/>
              <a:gd name="connsiteY45" fmla="*/ 118974 h 543881"/>
              <a:gd name="connsiteX46" fmla="*/ 3579417 w 3599812"/>
              <a:gd name="connsiteY46" fmla="*/ 146168 h 543881"/>
              <a:gd name="connsiteX47" fmla="*/ 3596413 w 3599812"/>
              <a:gd name="connsiteY47" fmla="*/ 176762 h 543881"/>
              <a:gd name="connsiteX48" fmla="*/ 3599812 w 3599812"/>
              <a:gd name="connsiteY48" fmla="*/ 197157 h 543881"/>
              <a:gd name="connsiteX49" fmla="*/ 3593014 w 3599812"/>
              <a:gd name="connsiteY49" fmla="*/ 231150 h 543881"/>
              <a:gd name="connsiteX50" fmla="*/ 3555622 w 3599812"/>
              <a:gd name="connsiteY50" fmla="*/ 261743 h 543881"/>
              <a:gd name="connsiteX51" fmla="*/ 3497834 w 3599812"/>
              <a:gd name="connsiteY51" fmla="*/ 288937 h 543881"/>
              <a:gd name="connsiteX52" fmla="*/ 3382260 w 3599812"/>
              <a:gd name="connsiteY52" fmla="*/ 278739 h 543881"/>
              <a:gd name="connsiteX53" fmla="*/ 3178304 w 3599812"/>
              <a:gd name="connsiteY53" fmla="*/ 261743 h 543881"/>
              <a:gd name="connsiteX54" fmla="*/ 2998144 w 3599812"/>
              <a:gd name="connsiteY54" fmla="*/ 258344 h 543881"/>
              <a:gd name="connsiteX55" fmla="*/ 2753397 w 3599812"/>
              <a:gd name="connsiteY55" fmla="*/ 248146 h 543881"/>
              <a:gd name="connsiteX56" fmla="*/ 2495054 w 3599812"/>
              <a:gd name="connsiteY56" fmla="*/ 251545 h 543881"/>
              <a:gd name="connsiteX57" fmla="*/ 2338688 w 3599812"/>
              <a:gd name="connsiteY57" fmla="*/ 254945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99812" h="543881">
                <a:moveTo>
                  <a:pt x="2338688" y="254945"/>
                </a:moveTo>
                <a:lnTo>
                  <a:pt x="2056550" y="268542"/>
                </a:lnTo>
                <a:lnTo>
                  <a:pt x="1927378" y="285538"/>
                </a:lnTo>
                <a:lnTo>
                  <a:pt x="1675833" y="319531"/>
                </a:lnTo>
                <a:lnTo>
                  <a:pt x="1424288" y="356922"/>
                </a:lnTo>
                <a:lnTo>
                  <a:pt x="1206736" y="397713"/>
                </a:lnTo>
                <a:lnTo>
                  <a:pt x="931396" y="452102"/>
                </a:lnTo>
                <a:lnTo>
                  <a:pt x="649258" y="516687"/>
                </a:lnTo>
                <a:lnTo>
                  <a:pt x="584672" y="537083"/>
                </a:lnTo>
                <a:lnTo>
                  <a:pt x="537082" y="543881"/>
                </a:lnTo>
                <a:lnTo>
                  <a:pt x="499690" y="543881"/>
                </a:lnTo>
                <a:lnTo>
                  <a:pt x="438504" y="533684"/>
                </a:lnTo>
                <a:lnTo>
                  <a:pt x="370518" y="509889"/>
                </a:lnTo>
                <a:lnTo>
                  <a:pt x="295735" y="475896"/>
                </a:lnTo>
                <a:lnTo>
                  <a:pt x="200556" y="421508"/>
                </a:lnTo>
                <a:lnTo>
                  <a:pt x="108776" y="353523"/>
                </a:lnTo>
                <a:lnTo>
                  <a:pt x="50988" y="302534"/>
                </a:lnTo>
                <a:lnTo>
                  <a:pt x="27194" y="282139"/>
                </a:lnTo>
                <a:lnTo>
                  <a:pt x="6798" y="258344"/>
                </a:lnTo>
                <a:lnTo>
                  <a:pt x="0" y="234549"/>
                </a:lnTo>
                <a:lnTo>
                  <a:pt x="0" y="220952"/>
                </a:lnTo>
                <a:lnTo>
                  <a:pt x="6798" y="210754"/>
                </a:lnTo>
                <a:lnTo>
                  <a:pt x="16996" y="207355"/>
                </a:lnTo>
                <a:lnTo>
                  <a:pt x="50988" y="217553"/>
                </a:lnTo>
                <a:lnTo>
                  <a:pt x="146168" y="254945"/>
                </a:lnTo>
                <a:lnTo>
                  <a:pt x="217552" y="275340"/>
                </a:lnTo>
                <a:lnTo>
                  <a:pt x="312731" y="292336"/>
                </a:lnTo>
                <a:lnTo>
                  <a:pt x="377317" y="299135"/>
                </a:lnTo>
                <a:lnTo>
                  <a:pt x="482694" y="302534"/>
                </a:lnTo>
                <a:lnTo>
                  <a:pt x="588071" y="299135"/>
                </a:lnTo>
                <a:lnTo>
                  <a:pt x="720642" y="282139"/>
                </a:lnTo>
                <a:lnTo>
                  <a:pt x="863411" y="254945"/>
                </a:lnTo>
                <a:lnTo>
                  <a:pt x="1312113" y="197157"/>
                </a:lnTo>
                <a:lnTo>
                  <a:pt x="1889986" y="132571"/>
                </a:lnTo>
                <a:lnTo>
                  <a:pt x="2042953" y="112176"/>
                </a:lnTo>
                <a:lnTo>
                  <a:pt x="2420270" y="78183"/>
                </a:lnTo>
                <a:lnTo>
                  <a:pt x="2780591" y="57788"/>
                </a:lnTo>
                <a:lnTo>
                  <a:pt x="2981147" y="44191"/>
                </a:lnTo>
                <a:lnTo>
                  <a:pt x="3103521" y="20396"/>
                </a:lnTo>
                <a:lnTo>
                  <a:pt x="3195301" y="3400"/>
                </a:lnTo>
                <a:lnTo>
                  <a:pt x="3246289" y="0"/>
                </a:lnTo>
                <a:lnTo>
                  <a:pt x="3310875" y="10198"/>
                </a:lnTo>
                <a:lnTo>
                  <a:pt x="3382260" y="27194"/>
                </a:lnTo>
                <a:lnTo>
                  <a:pt x="3440047" y="47590"/>
                </a:lnTo>
                <a:lnTo>
                  <a:pt x="3508032" y="81583"/>
                </a:lnTo>
                <a:lnTo>
                  <a:pt x="3555622" y="118974"/>
                </a:lnTo>
                <a:lnTo>
                  <a:pt x="3579417" y="146168"/>
                </a:lnTo>
                <a:lnTo>
                  <a:pt x="3596413" y="176762"/>
                </a:lnTo>
                <a:lnTo>
                  <a:pt x="3599812" y="197157"/>
                </a:lnTo>
                <a:lnTo>
                  <a:pt x="3593014" y="231150"/>
                </a:lnTo>
                <a:lnTo>
                  <a:pt x="3555622" y="261743"/>
                </a:lnTo>
                <a:lnTo>
                  <a:pt x="3497834" y="288937"/>
                </a:lnTo>
                <a:lnTo>
                  <a:pt x="3382260" y="278739"/>
                </a:lnTo>
                <a:lnTo>
                  <a:pt x="3178304" y="261743"/>
                </a:lnTo>
                <a:lnTo>
                  <a:pt x="2998144" y="258344"/>
                </a:lnTo>
                <a:lnTo>
                  <a:pt x="2753397" y="248146"/>
                </a:lnTo>
                <a:lnTo>
                  <a:pt x="2495054" y="251545"/>
                </a:lnTo>
                <a:lnTo>
                  <a:pt x="2338688" y="2549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F2B8A9E-F41A-4201-AEFD-6A29423BE105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1362075"/>
            <a:ext cx="4352925" cy="4875213"/>
            <a:chOff x="2849563" y="1501775"/>
            <a:chExt cx="4352925" cy="48752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915DA46-96B5-46F9-ABA9-1312868825E2}"/>
                </a:ext>
              </a:extLst>
            </p:cNvPr>
            <p:cNvSpPr/>
            <p:nvPr/>
          </p:nvSpPr>
          <p:spPr>
            <a:xfrm>
              <a:off x="3676650" y="22399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C77CC03E-E4EA-4126-80E5-F970A295AEA8}"/>
                </a:ext>
              </a:extLst>
            </p:cNvPr>
            <p:cNvSpPr/>
            <p:nvPr/>
          </p:nvSpPr>
          <p:spPr>
            <a:xfrm>
              <a:off x="4587875" y="15017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9CE739D3-327F-4D31-844E-58F47C97411E}"/>
                </a:ext>
              </a:extLst>
            </p:cNvPr>
            <p:cNvSpPr/>
            <p:nvPr/>
          </p:nvSpPr>
          <p:spPr>
            <a:xfrm>
              <a:off x="2849563" y="28003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7FFB04EF-1DD4-440A-81E1-194A2BC3F17C}"/>
                </a:ext>
              </a:extLst>
            </p:cNvPr>
            <p:cNvSpPr/>
            <p:nvPr/>
          </p:nvSpPr>
          <p:spPr>
            <a:xfrm>
              <a:off x="2900363" y="17907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17D24088-DE79-46B7-8391-B894C632FE68}"/>
                </a:ext>
              </a:extLst>
            </p:cNvPr>
            <p:cNvSpPr/>
            <p:nvPr/>
          </p:nvSpPr>
          <p:spPr>
            <a:xfrm>
              <a:off x="4691063" y="35337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D4D36650-DC0A-44C9-AC83-4F997B623536}"/>
                </a:ext>
              </a:extLst>
            </p:cNvPr>
            <p:cNvSpPr/>
            <p:nvPr/>
          </p:nvSpPr>
          <p:spPr>
            <a:xfrm>
              <a:off x="5281613" y="36909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39ED7289-3CCA-4471-8EB3-640C61F11A69}"/>
                </a:ext>
              </a:extLst>
            </p:cNvPr>
            <p:cNvSpPr/>
            <p:nvPr/>
          </p:nvSpPr>
          <p:spPr>
            <a:xfrm>
              <a:off x="5172075" y="42211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964D941A-90B2-4DC7-8EBD-E269551BA109}"/>
                </a:ext>
              </a:extLst>
            </p:cNvPr>
            <p:cNvSpPr/>
            <p:nvPr/>
          </p:nvSpPr>
          <p:spPr>
            <a:xfrm>
              <a:off x="5132388" y="54006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A9D995BA-55D6-40AD-943C-455B03A646FF}"/>
                </a:ext>
              </a:extLst>
            </p:cNvPr>
            <p:cNvSpPr/>
            <p:nvPr/>
          </p:nvSpPr>
          <p:spPr>
            <a:xfrm>
              <a:off x="4694238" y="57832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9E31931B-92B9-4F52-BABF-B273A031D49F}"/>
                </a:ext>
              </a:extLst>
            </p:cNvPr>
            <p:cNvSpPr/>
            <p:nvPr/>
          </p:nvSpPr>
          <p:spPr>
            <a:xfrm>
              <a:off x="3565525" y="45450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0B45BEC-B5DA-45DD-8EA7-520F7C2E379C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E331F8D4-B778-44DD-A63D-350ED7A06D89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51C7E39-B9A6-4875-A998-69DA193FB93D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8FC5A8C5-4D38-474C-AF62-53CB49FDE6E8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1BA92D6-99B6-4169-9177-F068CE617CFE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0338F2D7-072C-47C4-B673-98CE5FE38FD8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6D16E61F-73CC-4E90-8D69-67D2989DDD60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72E3E87F-3F6F-4E42-98F7-C04B195E42B8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E399CF6C-B46B-47A2-8277-7C4009A44FC0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9F870E1F-2846-445A-B322-75D15B75933A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02E2F268-7A1D-4942-982D-CAC52E408DAB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058" name="グループ化 1">
            <a:extLst>
              <a:ext uri="{FF2B5EF4-FFF2-40B4-BE49-F238E27FC236}">
                <a16:creationId xmlns:a16="http://schemas.microsoft.com/office/drawing/2014/main" id="{43D0E58D-5738-436A-B38F-4AEA9DA9A456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DCC89E-8E0B-49F9-9DB8-5AE6EB1DFE6F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3C4619D-0E96-4782-BD66-3AAEDEF87863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0764D5E-A275-43A7-A77F-A00E4044F5BA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8D30761-C8AC-4007-8009-D75F844B5346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FDAE359-893B-44A0-BD39-92C0BBDE8433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59CDE36-9029-44CE-8DF2-0F649F0F4DDA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24090E5-9BF5-44A2-A89B-8D164B36684B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9FC965-FDA5-4D46-B64A-82F3A0286C85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5260E2-6765-448B-A9AD-230A798E3D69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473C4C-A421-4486-B730-22C8BF874DE5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630E2E-42C9-462C-BEEA-B4A6F6029A84}"/>
              </a:ext>
            </a:extLst>
          </p:cNvPr>
          <p:cNvSpPr/>
          <p:nvPr/>
        </p:nvSpPr>
        <p:spPr>
          <a:xfrm>
            <a:off x="3390900" y="1752600"/>
            <a:ext cx="3175000" cy="536575"/>
          </a:xfrm>
          <a:custGeom>
            <a:avLst/>
            <a:gdLst>
              <a:gd name="connsiteX0" fmla="*/ 2041525 w 3175000"/>
              <a:gd name="connsiteY0" fmla="*/ 323850 h 536575"/>
              <a:gd name="connsiteX1" fmla="*/ 1685925 w 3175000"/>
              <a:gd name="connsiteY1" fmla="*/ 355600 h 536575"/>
              <a:gd name="connsiteX2" fmla="*/ 1435100 w 3175000"/>
              <a:gd name="connsiteY2" fmla="*/ 384175 h 536575"/>
              <a:gd name="connsiteX3" fmla="*/ 1311275 w 3175000"/>
              <a:gd name="connsiteY3" fmla="*/ 400050 h 536575"/>
              <a:gd name="connsiteX4" fmla="*/ 1022350 w 3175000"/>
              <a:gd name="connsiteY4" fmla="*/ 441325 h 536575"/>
              <a:gd name="connsiteX5" fmla="*/ 762000 w 3175000"/>
              <a:gd name="connsiteY5" fmla="*/ 485775 h 536575"/>
              <a:gd name="connsiteX6" fmla="*/ 498475 w 3175000"/>
              <a:gd name="connsiteY6" fmla="*/ 536575 h 536575"/>
              <a:gd name="connsiteX7" fmla="*/ 473075 w 3175000"/>
              <a:gd name="connsiteY7" fmla="*/ 536575 h 536575"/>
              <a:gd name="connsiteX8" fmla="*/ 425450 w 3175000"/>
              <a:gd name="connsiteY8" fmla="*/ 530225 h 536575"/>
              <a:gd name="connsiteX9" fmla="*/ 390525 w 3175000"/>
              <a:gd name="connsiteY9" fmla="*/ 520700 h 536575"/>
              <a:gd name="connsiteX10" fmla="*/ 361950 w 3175000"/>
              <a:gd name="connsiteY10" fmla="*/ 508000 h 536575"/>
              <a:gd name="connsiteX11" fmla="*/ 304800 w 3175000"/>
              <a:gd name="connsiteY11" fmla="*/ 469900 h 536575"/>
              <a:gd name="connsiteX12" fmla="*/ 190500 w 3175000"/>
              <a:gd name="connsiteY12" fmla="*/ 368300 h 536575"/>
              <a:gd name="connsiteX13" fmla="*/ 82550 w 3175000"/>
              <a:gd name="connsiteY13" fmla="*/ 276225 h 536575"/>
              <a:gd name="connsiteX14" fmla="*/ 28575 w 3175000"/>
              <a:gd name="connsiteY14" fmla="*/ 225425 h 536575"/>
              <a:gd name="connsiteX15" fmla="*/ 12700 w 3175000"/>
              <a:gd name="connsiteY15" fmla="*/ 203200 h 536575"/>
              <a:gd name="connsiteX16" fmla="*/ 3175 w 3175000"/>
              <a:gd name="connsiteY16" fmla="*/ 190500 h 536575"/>
              <a:gd name="connsiteX17" fmla="*/ 0 w 3175000"/>
              <a:gd name="connsiteY17" fmla="*/ 171450 h 536575"/>
              <a:gd name="connsiteX18" fmla="*/ 3175 w 3175000"/>
              <a:gd name="connsiteY18" fmla="*/ 155575 h 536575"/>
              <a:gd name="connsiteX19" fmla="*/ 9525 w 3175000"/>
              <a:gd name="connsiteY19" fmla="*/ 146050 h 536575"/>
              <a:gd name="connsiteX20" fmla="*/ 31750 w 3175000"/>
              <a:gd name="connsiteY20" fmla="*/ 146050 h 536575"/>
              <a:gd name="connsiteX21" fmla="*/ 57150 w 3175000"/>
              <a:gd name="connsiteY21" fmla="*/ 155575 h 536575"/>
              <a:gd name="connsiteX22" fmla="*/ 123825 w 3175000"/>
              <a:gd name="connsiteY22" fmla="*/ 187325 h 536575"/>
              <a:gd name="connsiteX23" fmla="*/ 187325 w 3175000"/>
              <a:gd name="connsiteY23" fmla="*/ 212725 h 536575"/>
              <a:gd name="connsiteX24" fmla="*/ 247650 w 3175000"/>
              <a:gd name="connsiteY24" fmla="*/ 231775 h 536575"/>
              <a:gd name="connsiteX25" fmla="*/ 304800 w 3175000"/>
              <a:gd name="connsiteY25" fmla="*/ 250825 h 536575"/>
              <a:gd name="connsiteX26" fmla="*/ 384175 w 3175000"/>
              <a:gd name="connsiteY26" fmla="*/ 266700 h 536575"/>
              <a:gd name="connsiteX27" fmla="*/ 466725 w 3175000"/>
              <a:gd name="connsiteY27" fmla="*/ 276225 h 536575"/>
              <a:gd name="connsiteX28" fmla="*/ 533400 w 3175000"/>
              <a:gd name="connsiteY28" fmla="*/ 279400 h 536575"/>
              <a:gd name="connsiteX29" fmla="*/ 612775 w 3175000"/>
              <a:gd name="connsiteY29" fmla="*/ 276225 h 536575"/>
              <a:gd name="connsiteX30" fmla="*/ 733425 w 3175000"/>
              <a:gd name="connsiteY30" fmla="*/ 269875 h 536575"/>
              <a:gd name="connsiteX31" fmla="*/ 911225 w 3175000"/>
              <a:gd name="connsiteY31" fmla="*/ 250825 h 536575"/>
              <a:gd name="connsiteX32" fmla="*/ 1349375 w 3175000"/>
              <a:gd name="connsiteY32" fmla="*/ 193675 h 536575"/>
              <a:gd name="connsiteX33" fmla="*/ 1736725 w 3175000"/>
              <a:gd name="connsiteY33" fmla="*/ 149225 h 536575"/>
              <a:gd name="connsiteX34" fmla="*/ 1993900 w 3175000"/>
              <a:gd name="connsiteY34" fmla="*/ 120650 h 536575"/>
              <a:gd name="connsiteX35" fmla="*/ 2346325 w 3175000"/>
              <a:gd name="connsiteY35" fmla="*/ 85725 h 536575"/>
              <a:gd name="connsiteX36" fmla="*/ 2540000 w 3175000"/>
              <a:gd name="connsiteY36" fmla="*/ 66675 h 536575"/>
              <a:gd name="connsiteX37" fmla="*/ 2628900 w 3175000"/>
              <a:gd name="connsiteY37" fmla="*/ 41275 h 536575"/>
              <a:gd name="connsiteX38" fmla="*/ 2714625 w 3175000"/>
              <a:gd name="connsiteY38" fmla="*/ 15875 h 536575"/>
              <a:gd name="connsiteX39" fmla="*/ 2759075 w 3175000"/>
              <a:gd name="connsiteY39" fmla="*/ 0 h 536575"/>
              <a:gd name="connsiteX40" fmla="*/ 2828925 w 3175000"/>
              <a:gd name="connsiteY40" fmla="*/ 9525 h 536575"/>
              <a:gd name="connsiteX41" fmla="*/ 2933700 w 3175000"/>
              <a:gd name="connsiteY41" fmla="*/ 31750 h 536575"/>
              <a:gd name="connsiteX42" fmla="*/ 3000375 w 3175000"/>
              <a:gd name="connsiteY42" fmla="*/ 50800 h 536575"/>
              <a:gd name="connsiteX43" fmla="*/ 3051175 w 3175000"/>
              <a:gd name="connsiteY43" fmla="*/ 73025 h 536575"/>
              <a:gd name="connsiteX44" fmla="*/ 3089275 w 3175000"/>
              <a:gd name="connsiteY44" fmla="*/ 95250 h 536575"/>
              <a:gd name="connsiteX45" fmla="*/ 3111500 w 3175000"/>
              <a:gd name="connsiteY45" fmla="*/ 107950 h 536575"/>
              <a:gd name="connsiteX46" fmla="*/ 3136900 w 3175000"/>
              <a:gd name="connsiteY46" fmla="*/ 130175 h 536575"/>
              <a:gd name="connsiteX47" fmla="*/ 3149600 w 3175000"/>
              <a:gd name="connsiteY47" fmla="*/ 146050 h 536575"/>
              <a:gd name="connsiteX48" fmla="*/ 3162300 w 3175000"/>
              <a:gd name="connsiteY48" fmla="*/ 171450 h 536575"/>
              <a:gd name="connsiteX49" fmla="*/ 3171825 w 3175000"/>
              <a:gd name="connsiteY49" fmla="*/ 209550 h 536575"/>
              <a:gd name="connsiteX50" fmla="*/ 3175000 w 3175000"/>
              <a:gd name="connsiteY50" fmla="*/ 244475 h 536575"/>
              <a:gd name="connsiteX51" fmla="*/ 3165475 w 3175000"/>
              <a:gd name="connsiteY51" fmla="*/ 279400 h 536575"/>
              <a:gd name="connsiteX52" fmla="*/ 3146425 w 3175000"/>
              <a:gd name="connsiteY52" fmla="*/ 295275 h 536575"/>
              <a:gd name="connsiteX53" fmla="*/ 3114675 w 3175000"/>
              <a:gd name="connsiteY53" fmla="*/ 314325 h 536575"/>
              <a:gd name="connsiteX54" fmla="*/ 3082925 w 3175000"/>
              <a:gd name="connsiteY54" fmla="*/ 314325 h 536575"/>
              <a:gd name="connsiteX55" fmla="*/ 2898775 w 3175000"/>
              <a:gd name="connsiteY55" fmla="*/ 298450 h 536575"/>
              <a:gd name="connsiteX56" fmla="*/ 2705100 w 3175000"/>
              <a:gd name="connsiteY56" fmla="*/ 292100 h 536575"/>
              <a:gd name="connsiteX57" fmla="*/ 2492375 w 3175000"/>
              <a:gd name="connsiteY57" fmla="*/ 295275 h 536575"/>
              <a:gd name="connsiteX58" fmla="*/ 2041525 w 3175000"/>
              <a:gd name="connsiteY58" fmla="*/ 32385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75000" h="536575">
                <a:moveTo>
                  <a:pt x="2041525" y="323850"/>
                </a:moveTo>
                <a:lnTo>
                  <a:pt x="1685925" y="355600"/>
                </a:lnTo>
                <a:lnTo>
                  <a:pt x="1435100" y="384175"/>
                </a:lnTo>
                <a:lnTo>
                  <a:pt x="1311275" y="400050"/>
                </a:lnTo>
                <a:lnTo>
                  <a:pt x="1022350" y="441325"/>
                </a:lnTo>
                <a:lnTo>
                  <a:pt x="762000" y="485775"/>
                </a:lnTo>
                <a:lnTo>
                  <a:pt x="498475" y="536575"/>
                </a:lnTo>
                <a:lnTo>
                  <a:pt x="473075" y="536575"/>
                </a:lnTo>
                <a:lnTo>
                  <a:pt x="425450" y="530225"/>
                </a:lnTo>
                <a:lnTo>
                  <a:pt x="390525" y="520700"/>
                </a:lnTo>
                <a:lnTo>
                  <a:pt x="361950" y="508000"/>
                </a:lnTo>
                <a:lnTo>
                  <a:pt x="304800" y="469900"/>
                </a:lnTo>
                <a:lnTo>
                  <a:pt x="190500" y="368300"/>
                </a:lnTo>
                <a:lnTo>
                  <a:pt x="82550" y="276225"/>
                </a:lnTo>
                <a:lnTo>
                  <a:pt x="28575" y="225425"/>
                </a:lnTo>
                <a:lnTo>
                  <a:pt x="12700" y="203200"/>
                </a:lnTo>
                <a:lnTo>
                  <a:pt x="3175" y="190500"/>
                </a:lnTo>
                <a:lnTo>
                  <a:pt x="0" y="171450"/>
                </a:lnTo>
                <a:lnTo>
                  <a:pt x="3175" y="155575"/>
                </a:lnTo>
                <a:lnTo>
                  <a:pt x="9525" y="146050"/>
                </a:lnTo>
                <a:lnTo>
                  <a:pt x="31750" y="146050"/>
                </a:lnTo>
                <a:lnTo>
                  <a:pt x="57150" y="155575"/>
                </a:lnTo>
                <a:lnTo>
                  <a:pt x="123825" y="187325"/>
                </a:lnTo>
                <a:lnTo>
                  <a:pt x="187325" y="212725"/>
                </a:lnTo>
                <a:lnTo>
                  <a:pt x="247650" y="231775"/>
                </a:lnTo>
                <a:lnTo>
                  <a:pt x="304800" y="250825"/>
                </a:lnTo>
                <a:lnTo>
                  <a:pt x="384175" y="266700"/>
                </a:lnTo>
                <a:lnTo>
                  <a:pt x="466725" y="276225"/>
                </a:lnTo>
                <a:lnTo>
                  <a:pt x="533400" y="279400"/>
                </a:lnTo>
                <a:lnTo>
                  <a:pt x="612775" y="276225"/>
                </a:lnTo>
                <a:lnTo>
                  <a:pt x="733425" y="269875"/>
                </a:lnTo>
                <a:lnTo>
                  <a:pt x="911225" y="250825"/>
                </a:lnTo>
                <a:lnTo>
                  <a:pt x="1349375" y="193675"/>
                </a:lnTo>
                <a:lnTo>
                  <a:pt x="1736725" y="149225"/>
                </a:lnTo>
                <a:lnTo>
                  <a:pt x="1993900" y="120650"/>
                </a:lnTo>
                <a:lnTo>
                  <a:pt x="2346325" y="85725"/>
                </a:lnTo>
                <a:lnTo>
                  <a:pt x="2540000" y="66675"/>
                </a:lnTo>
                <a:lnTo>
                  <a:pt x="2628900" y="41275"/>
                </a:lnTo>
                <a:lnTo>
                  <a:pt x="2714625" y="15875"/>
                </a:lnTo>
                <a:lnTo>
                  <a:pt x="2759075" y="0"/>
                </a:lnTo>
                <a:lnTo>
                  <a:pt x="2828925" y="9525"/>
                </a:lnTo>
                <a:lnTo>
                  <a:pt x="2933700" y="31750"/>
                </a:lnTo>
                <a:lnTo>
                  <a:pt x="3000375" y="50800"/>
                </a:lnTo>
                <a:lnTo>
                  <a:pt x="3051175" y="73025"/>
                </a:lnTo>
                <a:lnTo>
                  <a:pt x="3089275" y="95250"/>
                </a:lnTo>
                <a:lnTo>
                  <a:pt x="3111500" y="107950"/>
                </a:lnTo>
                <a:lnTo>
                  <a:pt x="3136900" y="130175"/>
                </a:lnTo>
                <a:lnTo>
                  <a:pt x="3149600" y="146050"/>
                </a:lnTo>
                <a:lnTo>
                  <a:pt x="3162300" y="171450"/>
                </a:lnTo>
                <a:lnTo>
                  <a:pt x="3171825" y="209550"/>
                </a:lnTo>
                <a:lnTo>
                  <a:pt x="3175000" y="244475"/>
                </a:lnTo>
                <a:lnTo>
                  <a:pt x="3165475" y="279400"/>
                </a:lnTo>
                <a:lnTo>
                  <a:pt x="3146425" y="295275"/>
                </a:lnTo>
                <a:lnTo>
                  <a:pt x="3114675" y="314325"/>
                </a:lnTo>
                <a:lnTo>
                  <a:pt x="3082925" y="314325"/>
                </a:lnTo>
                <a:lnTo>
                  <a:pt x="2898775" y="298450"/>
                </a:lnTo>
                <a:lnTo>
                  <a:pt x="2705100" y="292100"/>
                </a:lnTo>
                <a:lnTo>
                  <a:pt x="2492375" y="295275"/>
                </a:lnTo>
                <a:lnTo>
                  <a:pt x="20415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3EB6340-5B25-4615-9322-6C4A2DC306F0}"/>
              </a:ext>
            </a:extLst>
          </p:cNvPr>
          <p:cNvSpPr/>
          <p:nvPr/>
        </p:nvSpPr>
        <p:spPr>
          <a:xfrm>
            <a:off x="2800350" y="3000375"/>
            <a:ext cx="4398963" cy="744538"/>
          </a:xfrm>
          <a:custGeom>
            <a:avLst/>
            <a:gdLst>
              <a:gd name="connsiteX0" fmla="*/ 2830088 w 4398222"/>
              <a:gd name="connsiteY0" fmla="*/ 364104 h 744760"/>
              <a:gd name="connsiteX1" fmla="*/ 2279793 w 4398222"/>
              <a:gd name="connsiteY1" fmla="*/ 409618 h 744760"/>
              <a:gd name="connsiteX2" fmla="*/ 2052228 w 4398222"/>
              <a:gd name="connsiteY2" fmla="*/ 426168 h 744760"/>
              <a:gd name="connsiteX3" fmla="*/ 1820525 w 4398222"/>
              <a:gd name="connsiteY3" fmla="*/ 459268 h 744760"/>
              <a:gd name="connsiteX4" fmla="*/ 1559859 w 4398222"/>
              <a:gd name="connsiteY4" fmla="*/ 496506 h 744760"/>
              <a:gd name="connsiteX5" fmla="*/ 1303330 w 4398222"/>
              <a:gd name="connsiteY5" fmla="*/ 542019 h 744760"/>
              <a:gd name="connsiteX6" fmla="*/ 1108865 w 4398222"/>
              <a:gd name="connsiteY6" fmla="*/ 579257 h 744760"/>
              <a:gd name="connsiteX7" fmla="*/ 930950 w 4398222"/>
              <a:gd name="connsiteY7" fmla="*/ 628908 h 744760"/>
              <a:gd name="connsiteX8" fmla="*/ 744760 w 4398222"/>
              <a:gd name="connsiteY8" fmla="*/ 686834 h 744760"/>
              <a:gd name="connsiteX9" fmla="*/ 624771 w 4398222"/>
              <a:gd name="connsiteY9" fmla="*/ 744760 h 744760"/>
              <a:gd name="connsiteX10" fmla="*/ 570983 w 4398222"/>
              <a:gd name="connsiteY10" fmla="*/ 740622 h 744760"/>
              <a:gd name="connsiteX11" fmla="*/ 459269 w 4398222"/>
              <a:gd name="connsiteY11" fmla="*/ 711659 h 744760"/>
              <a:gd name="connsiteX12" fmla="*/ 364105 w 4398222"/>
              <a:gd name="connsiteY12" fmla="*/ 670284 h 744760"/>
              <a:gd name="connsiteX13" fmla="*/ 264803 w 4398222"/>
              <a:gd name="connsiteY13" fmla="*/ 620633 h 744760"/>
              <a:gd name="connsiteX14" fmla="*/ 194465 w 4398222"/>
              <a:gd name="connsiteY14" fmla="*/ 583395 h 744760"/>
              <a:gd name="connsiteX15" fmla="*/ 148952 w 4398222"/>
              <a:gd name="connsiteY15" fmla="*/ 554432 h 744760"/>
              <a:gd name="connsiteX16" fmla="*/ 70338 w 4398222"/>
              <a:gd name="connsiteY16" fmla="*/ 492369 h 744760"/>
              <a:gd name="connsiteX17" fmla="*/ 24825 w 4398222"/>
              <a:gd name="connsiteY17" fmla="*/ 442718 h 744760"/>
              <a:gd name="connsiteX18" fmla="*/ 4137 w 4398222"/>
              <a:gd name="connsiteY18" fmla="*/ 413755 h 744760"/>
              <a:gd name="connsiteX19" fmla="*/ 0 w 4398222"/>
              <a:gd name="connsiteY19" fmla="*/ 388930 h 744760"/>
              <a:gd name="connsiteX20" fmla="*/ 8275 w 4398222"/>
              <a:gd name="connsiteY20" fmla="*/ 372380 h 744760"/>
              <a:gd name="connsiteX21" fmla="*/ 20688 w 4398222"/>
              <a:gd name="connsiteY21" fmla="*/ 368242 h 744760"/>
              <a:gd name="connsiteX22" fmla="*/ 37238 w 4398222"/>
              <a:gd name="connsiteY22" fmla="*/ 368242 h 744760"/>
              <a:gd name="connsiteX23" fmla="*/ 62063 w 4398222"/>
              <a:gd name="connsiteY23" fmla="*/ 380655 h 744760"/>
              <a:gd name="connsiteX24" fmla="*/ 111714 w 4398222"/>
              <a:gd name="connsiteY24" fmla="*/ 393067 h 744760"/>
              <a:gd name="connsiteX25" fmla="*/ 252391 w 4398222"/>
              <a:gd name="connsiteY25" fmla="*/ 417893 h 744760"/>
              <a:gd name="connsiteX26" fmla="*/ 397205 w 4398222"/>
              <a:gd name="connsiteY26" fmla="*/ 430305 h 744760"/>
              <a:gd name="connsiteX27" fmla="*/ 488231 w 4398222"/>
              <a:gd name="connsiteY27" fmla="*/ 426168 h 744760"/>
              <a:gd name="connsiteX28" fmla="*/ 699247 w 4398222"/>
              <a:gd name="connsiteY28" fmla="*/ 405480 h 744760"/>
              <a:gd name="connsiteX29" fmla="*/ 1133690 w 4398222"/>
              <a:gd name="connsiteY29" fmla="*/ 347554 h 744760"/>
              <a:gd name="connsiteX30" fmla="*/ 1460557 w 4398222"/>
              <a:gd name="connsiteY30" fmla="*/ 297904 h 744760"/>
              <a:gd name="connsiteX31" fmla="*/ 1837075 w 4398222"/>
              <a:gd name="connsiteY31" fmla="*/ 235840 h 744760"/>
              <a:gd name="connsiteX32" fmla="*/ 2048090 w 4398222"/>
              <a:gd name="connsiteY32" fmla="*/ 202740 h 744760"/>
              <a:gd name="connsiteX33" fmla="*/ 2292206 w 4398222"/>
              <a:gd name="connsiteY33" fmla="*/ 182052 h 744760"/>
              <a:gd name="connsiteX34" fmla="*/ 2561147 w 4398222"/>
              <a:gd name="connsiteY34" fmla="*/ 161364 h 744760"/>
              <a:gd name="connsiteX35" fmla="*/ 3115580 w 4398222"/>
              <a:gd name="connsiteY35" fmla="*/ 119989 h 744760"/>
              <a:gd name="connsiteX36" fmla="*/ 3512785 w 4398222"/>
              <a:gd name="connsiteY36" fmla="*/ 91026 h 744760"/>
              <a:gd name="connsiteX37" fmla="*/ 3727938 w 4398222"/>
              <a:gd name="connsiteY37" fmla="*/ 74476 h 744760"/>
              <a:gd name="connsiteX38" fmla="*/ 3802414 w 4398222"/>
              <a:gd name="connsiteY38" fmla="*/ 41375 h 744760"/>
              <a:gd name="connsiteX39" fmla="*/ 3901716 w 4398222"/>
              <a:gd name="connsiteY39" fmla="*/ 0 h 744760"/>
              <a:gd name="connsiteX40" fmla="*/ 3938954 w 4398222"/>
              <a:gd name="connsiteY40" fmla="*/ 8275 h 744760"/>
              <a:gd name="connsiteX41" fmla="*/ 4029980 w 4398222"/>
              <a:gd name="connsiteY41" fmla="*/ 37238 h 744760"/>
              <a:gd name="connsiteX42" fmla="*/ 4149969 w 4398222"/>
              <a:gd name="connsiteY42" fmla="*/ 82751 h 744760"/>
              <a:gd name="connsiteX43" fmla="*/ 4212032 w 4398222"/>
              <a:gd name="connsiteY43" fmla="*/ 107576 h 744760"/>
              <a:gd name="connsiteX44" fmla="*/ 4249270 w 4398222"/>
              <a:gd name="connsiteY44" fmla="*/ 132401 h 744760"/>
              <a:gd name="connsiteX45" fmla="*/ 4307196 w 4398222"/>
              <a:gd name="connsiteY45" fmla="*/ 186190 h 744760"/>
              <a:gd name="connsiteX46" fmla="*/ 4365122 w 4398222"/>
              <a:gd name="connsiteY46" fmla="*/ 235840 h 744760"/>
              <a:gd name="connsiteX47" fmla="*/ 4389947 w 4398222"/>
              <a:gd name="connsiteY47" fmla="*/ 273078 h 744760"/>
              <a:gd name="connsiteX48" fmla="*/ 4398222 w 4398222"/>
              <a:gd name="connsiteY48" fmla="*/ 314454 h 744760"/>
              <a:gd name="connsiteX49" fmla="*/ 4385810 w 4398222"/>
              <a:gd name="connsiteY49" fmla="*/ 347554 h 744760"/>
              <a:gd name="connsiteX50" fmla="*/ 4356847 w 4398222"/>
              <a:gd name="connsiteY50" fmla="*/ 380655 h 744760"/>
              <a:gd name="connsiteX51" fmla="*/ 4303059 w 4398222"/>
              <a:gd name="connsiteY51" fmla="*/ 401342 h 744760"/>
              <a:gd name="connsiteX52" fmla="*/ 4249270 w 4398222"/>
              <a:gd name="connsiteY52" fmla="*/ 401342 h 744760"/>
              <a:gd name="connsiteX53" fmla="*/ 4112731 w 4398222"/>
              <a:gd name="connsiteY53" fmla="*/ 380655 h 744760"/>
              <a:gd name="connsiteX54" fmla="*/ 3909991 w 4398222"/>
              <a:gd name="connsiteY54" fmla="*/ 359967 h 744760"/>
              <a:gd name="connsiteX55" fmla="*/ 3707250 w 4398222"/>
              <a:gd name="connsiteY55" fmla="*/ 347554 h 744760"/>
              <a:gd name="connsiteX56" fmla="*/ 3463135 w 4398222"/>
              <a:gd name="connsiteY56" fmla="*/ 339279 h 744760"/>
              <a:gd name="connsiteX57" fmla="*/ 3264532 w 4398222"/>
              <a:gd name="connsiteY57" fmla="*/ 343417 h 744760"/>
              <a:gd name="connsiteX58" fmla="*/ 2987316 w 4398222"/>
              <a:gd name="connsiteY58" fmla="*/ 359967 h 744760"/>
              <a:gd name="connsiteX59" fmla="*/ 2830088 w 4398222"/>
              <a:gd name="connsiteY59" fmla="*/ 364104 h 744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98222" h="744760">
                <a:moveTo>
                  <a:pt x="2830088" y="364104"/>
                </a:moveTo>
                <a:lnTo>
                  <a:pt x="2279793" y="409618"/>
                </a:lnTo>
                <a:lnTo>
                  <a:pt x="2052228" y="426168"/>
                </a:lnTo>
                <a:lnTo>
                  <a:pt x="1820525" y="459268"/>
                </a:lnTo>
                <a:lnTo>
                  <a:pt x="1559859" y="496506"/>
                </a:lnTo>
                <a:lnTo>
                  <a:pt x="1303330" y="542019"/>
                </a:lnTo>
                <a:lnTo>
                  <a:pt x="1108865" y="579257"/>
                </a:lnTo>
                <a:lnTo>
                  <a:pt x="930950" y="628908"/>
                </a:lnTo>
                <a:lnTo>
                  <a:pt x="744760" y="686834"/>
                </a:lnTo>
                <a:lnTo>
                  <a:pt x="624771" y="744760"/>
                </a:lnTo>
                <a:lnTo>
                  <a:pt x="570983" y="740622"/>
                </a:lnTo>
                <a:lnTo>
                  <a:pt x="459269" y="711659"/>
                </a:lnTo>
                <a:lnTo>
                  <a:pt x="364105" y="670284"/>
                </a:lnTo>
                <a:lnTo>
                  <a:pt x="264803" y="620633"/>
                </a:lnTo>
                <a:lnTo>
                  <a:pt x="194465" y="583395"/>
                </a:lnTo>
                <a:lnTo>
                  <a:pt x="148952" y="554432"/>
                </a:lnTo>
                <a:lnTo>
                  <a:pt x="70338" y="492369"/>
                </a:lnTo>
                <a:lnTo>
                  <a:pt x="24825" y="442718"/>
                </a:lnTo>
                <a:lnTo>
                  <a:pt x="4137" y="413755"/>
                </a:lnTo>
                <a:lnTo>
                  <a:pt x="0" y="388930"/>
                </a:lnTo>
                <a:lnTo>
                  <a:pt x="8275" y="372380"/>
                </a:lnTo>
                <a:lnTo>
                  <a:pt x="20688" y="368242"/>
                </a:lnTo>
                <a:lnTo>
                  <a:pt x="37238" y="368242"/>
                </a:lnTo>
                <a:lnTo>
                  <a:pt x="62063" y="380655"/>
                </a:lnTo>
                <a:lnTo>
                  <a:pt x="111714" y="393067"/>
                </a:lnTo>
                <a:lnTo>
                  <a:pt x="252391" y="417893"/>
                </a:lnTo>
                <a:lnTo>
                  <a:pt x="397205" y="430305"/>
                </a:lnTo>
                <a:lnTo>
                  <a:pt x="488231" y="426168"/>
                </a:lnTo>
                <a:lnTo>
                  <a:pt x="699247" y="405480"/>
                </a:lnTo>
                <a:lnTo>
                  <a:pt x="1133690" y="347554"/>
                </a:lnTo>
                <a:lnTo>
                  <a:pt x="1460557" y="297904"/>
                </a:lnTo>
                <a:lnTo>
                  <a:pt x="1837075" y="235840"/>
                </a:lnTo>
                <a:lnTo>
                  <a:pt x="2048090" y="202740"/>
                </a:lnTo>
                <a:lnTo>
                  <a:pt x="2292206" y="182052"/>
                </a:lnTo>
                <a:lnTo>
                  <a:pt x="2561147" y="161364"/>
                </a:lnTo>
                <a:lnTo>
                  <a:pt x="3115580" y="119989"/>
                </a:lnTo>
                <a:lnTo>
                  <a:pt x="3512785" y="91026"/>
                </a:lnTo>
                <a:lnTo>
                  <a:pt x="3727938" y="74476"/>
                </a:lnTo>
                <a:lnTo>
                  <a:pt x="3802414" y="41375"/>
                </a:lnTo>
                <a:lnTo>
                  <a:pt x="3901716" y="0"/>
                </a:lnTo>
                <a:lnTo>
                  <a:pt x="3938954" y="8275"/>
                </a:lnTo>
                <a:lnTo>
                  <a:pt x="4029980" y="37238"/>
                </a:lnTo>
                <a:lnTo>
                  <a:pt x="4149969" y="82751"/>
                </a:lnTo>
                <a:lnTo>
                  <a:pt x="4212032" y="107576"/>
                </a:lnTo>
                <a:lnTo>
                  <a:pt x="4249270" y="132401"/>
                </a:lnTo>
                <a:lnTo>
                  <a:pt x="4307196" y="186190"/>
                </a:lnTo>
                <a:lnTo>
                  <a:pt x="4365122" y="235840"/>
                </a:lnTo>
                <a:lnTo>
                  <a:pt x="4389947" y="273078"/>
                </a:lnTo>
                <a:lnTo>
                  <a:pt x="4398222" y="314454"/>
                </a:lnTo>
                <a:lnTo>
                  <a:pt x="4385810" y="347554"/>
                </a:lnTo>
                <a:lnTo>
                  <a:pt x="4356847" y="380655"/>
                </a:lnTo>
                <a:lnTo>
                  <a:pt x="4303059" y="401342"/>
                </a:lnTo>
                <a:lnTo>
                  <a:pt x="4249270" y="401342"/>
                </a:lnTo>
                <a:lnTo>
                  <a:pt x="4112731" y="380655"/>
                </a:lnTo>
                <a:lnTo>
                  <a:pt x="3909991" y="359967"/>
                </a:lnTo>
                <a:lnTo>
                  <a:pt x="3707250" y="347554"/>
                </a:lnTo>
                <a:lnTo>
                  <a:pt x="3463135" y="339279"/>
                </a:lnTo>
                <a:lnTo>
                  <a:pt x="3264532" y="343417"/>
                </a:lnTo>
                <a:lnTo>
                  <a:pt x="2987316" y="359967"/>
                </a:lnTo>
                <a:lnTo>
                  <a:pt x="2830088" y="364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FC8F1E2-BD9C-488C-9ECD-20CFB0F27DCD}"/>
              </a:ext>
            </a:extLst>
          </p:cNvPr>
          <p:cNvSpPr/>
          <p:nvPr/>
        </p:nvSpPr>
        <p:spPr>
          <a:xfrm rot="16200000">
            <a:off x="2911475" y="3790950"/>
            <a:ext cx="4000500" cy="514350"/>
          </a:xfrm>
          <a:custGeom>
            <a:avLst/>
            <a:gdLst>
              <a:gd name="connsiteX0" fmla="*/ 1954530 w 4000500"/>
              <a:gd name="connsiteY0" fmla="*/ 449580 h 514350"/>
              <a:gd name="connsiteX1" fmla="*/ 1436370 w 4000500"/>
              <a:gd name="connsiteY1" fmla="*/ 438150 h 514350"/>
              <a:gd name="connsiteX2" fmla="*/ 1024890 w 4000500"/>
              <a:gd name="connsiteY2" fmla="*/ 426720 h 514350"/>
              <a:gd name="connsiteX3" fmla="*/ 609600 w 4000500"/>
              <a:gd name="connsiteY3" fmla="*/ 415290 h 514350"/>
              <a:gd name="connsiteX4" fmla="*/ 255270 w 4000500"/>
              <a:gd name="connsiteY4" fmla="*/ 407670 h 514350"/>
              <a:gd name="connsiteX5" fmla="*/ 171450 w 4000500"/>
              <a:gd name="connsiteY5" fmla="*/ 403860 h 514350"/>
              <a:gd name="connsiteX6" fmla="*/ 106680 w 4000500"/>
              <a:gd name="connsiteY6" fmla="*/ 392430 h 514350"/>
              <a:gd name="connsiteX7" fmla="*/ 64770 w 4000500"/>
              <a:gd name="connsiteY7" fmla="*/ 377190 h 514350"/>
              <a:gd name="connsiteX8" fmla="*/ 38100 w 4000500"/>
              <a:gd name="connsiteY8" fmla="*/ 361950 h 514350"/>
              <a:gd name="connsiteX9" fmla="*/ 19050 w 4000500"/>
              <a:gd name="connsiteY9" fmla="*/ 346710 h 514350"/>
              <a:gd name="connsiteX10" fmla="*/ 7620 w 4000500"/>
              <a:gd name="connsiteY10" fmla="*/ 320040 h 514350"/>
              <a:gd name="connsiteX11" fmla="*/ 0 w 4000500"/>
              <a:gd name="connsiteY11" fmla="*/ 293370 h 514350"/>
              <a:gd name="connsiteX12" fmla="*/ 11430 w 4000500"/>
              <a:gd name="connsiteY12" fmla="*/ 266700 h 514350"/>
              <a:gd name="connsiteX13" fmla="*/ 38100 w 4000500"/>
              <a:gd name="connsiteY13" fmla="*/ 247650 h 514350"/>
              <a:gd name="connsiteX14" fmla="*/ 76200 w 4000500"/>
              <a:gd name="connsiteY14" fmla="*/ 228600 h 514350"/>
              <a:gd name="connsiteX15" fmla="*/ 182880 w 4000500"/>
              <a:gd name="connsiteY15" fmla="*/ 198120 h 514350"/>
              <a:gd name="connsiteX16" fmla="*/ 297180 w 4000500"/>
              <a:gd name="connsiteY16" fmla="*/ 179070 h 514350"/>
              <a:gd name="connsiteX17" fmla="*/ 422910 w 4000500"/>
              <a:gd name="connsiteY17" fmla="*/ 167640 h 514350"/>
              <a:gd name="connsiteX18" fmla="*/ 594360 w 4000500"/>
              <a:gd name="connsiteY18" fmla="*/ 160020 h 514350"/>
              <a:gd name="connsiteX19" fmla="*/ 876300 w 4000500"/>
              <a:gd name="connsiteY19" fmla="*/ 160020 h 514350"/>
              <a:gd name="connsiteX20" fmla="*/ 1162050 w 4000500"/>
              <a:gd name="connsiteY20" fmla="*/ 163830 h 514350"/>
              <a:gd name="connsiteX21" fmla="*/ 1527810 w 4000500"/>
              <a:gd name="connsiteY21" fmla="*/ 171450 h 514350"/>
              <a:gd name="connsiteX22" fmla="*/ 1905000 w 4000500"/>
              <a:gd name="connsiteY22" fmla="*/ 171450 h 514350"/>
              <a:gd name="connsiteX23" fmla="*/ 2358390 w 4000500"/>
              <a:gd name="connsiteY23" fmla="*/ 175260 h 514350"/>
              <a:gd name="connsiteX24" fmla="*/ 2617470 w 4000500"/>
              <a:gd name="connsiteY24" fmla="*/ 182880 h 514350"/>
              <a:gd name="connsiteX25" fmla="*/ 2815590 w 4000500"/>
              <a:gd name="connsiteY25" fmla="*/ 175260 h 514350"/>
              <a:gd name="connsiteX26" fmla="*/ 3215640 w 4000500"/>
              <a:gd name="connsiteY26" fmla="*/ 179070 h 514350"/>
              <a:gd name="connsiteX27" fmla="*/ 3470910 w 4000500"/>
              <a:gd name="connsiteY27" fmla="*/ 179070 h 514350"/>
              <a:gd name="connsiteX28" fmla="*/ 3566160 w 4000500"/>
              <a:gd name="connsiteY28" fmla="*/ 179070 h 514350"/>
              <a:gd name="connsiteX29" fmla="*/ 3615690 w 4000500"/>
              <a:gd name="connsiteY29" fmla="*/ 171450 h 514350"/>
              <a:gd name="connsiteX30" fmla="*/ 3680460 w 4000500"/>
              <a:gd name="connsiteY30" fmla="*/ 160020 h 514350"/>
              <a:gd name="connsiteX31" fmla="*/ 3729990 w 4000500"/>
              <a:gd name="connsiteY31" fmla="*/ 140970 h 514350"/>
              <a:gd name="connsiteX32" fmla="*/ 3794760 w 4000500"/>
              <a:gd name="connsiteY32" fmla="*/ 106680 h 514350"/>
              <a:gd name="connsiteX33" fmla="*/ 3832860 w 4000500"/>
              <a:gd name="connsiteY33" fmla="*/ 72390 h 514350"/>
              <a:gd name="connsiteX34" fmla="*/ 3924300 w 4000500"/>
              <a:gd name="connsiteY34" fmla="*/ 0 h 514350"/>
              <a:gd name="connsiteX35" fmla="*/ 4000500 w 4000500"/>
              <a:gd name="connsiteY35" fmla="*/ 156210 h 514350"/>
              <a:gd name="connsiteX36" fmla="*/ 3893820 w 4000500"/>
              <a:gd name="connsiteY36" fmla="*/ 220980 h 514350"/>
              <a:gd name="connsiteX37" fmla="*/ 3790950 w 4000500"/>
              <a:gd name="connsiteY37" fmla="*/ 346710 h 514350"/>
              <a:gd name="connsiteX38" fmla="*/ 3699510 w 4000500"/>
              <a:gd name="connsiteY38" fmla="*/ 438150 h 514350"/>
              <a:gd name="connsiteX39" fmla="*/ 3604260 w 4000500"/>
              <a:gd name="connsiteY39" fmla="*/ 514350 h 514350"/>
              <a:gd name="connsiteX40" fmla="*/ 3524250 w 4000500"/>
              <a:gd name="connsiteY40" fmla="*/ 495300 h 514350"/>
              <a:gd name="connsiteX41" fmla="*/ 3429000 w 4000500"/>
              <a:gd name="connsiteY41" fmla="*/ 480060 h 514350"/>
              <a:gd name="connsiteX42" fmla="*/ 3333750 w 4000500"/>
              <a:gd name="connsiteY42" fmla="*/ 468630 h 514350"/>
              <a:gd name="connsiteX43" fmla="*/ 3223260 w 4000500"/>
              <a:gd name="connsiteY43" fmla="*/ 468630 h 514350"/>
              <a:gd name="connsiteX44" fmla="*/ 2838450 w 4000500"/>
              <a:gd name="connsiteY44" fmla="*/ 468630 h 514350"/>
              <a:gd name="connsiteX45" fmla="*/ 2647950 w 4000500"/>
              <a:gd name="connsiteY45" fmla="*/ 464820 h 514350"/>
              <a:gd name="connsiteX46" fmla="*/ 1954530 w 4000500"/>
              <a:gd name="connsiteY46" fmla="*/ 44958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00500" h="514350">
                <a:moveTo>
                  <a:pt x="1954530" y="449580"/>
                </a:moveTo>
                <a:lnTo>
                  <a:pt x="1436370" y="438150"/>
                </a:lnTo>
                <a:lnTo>
                  <a:pt x="1024890" y="426720"/>
                </a:lnTo>
                <a:lnTo>
                  <a:pt x="609600" y="415290"/>
                </a:lnTo>
                <a:lnTo>
                  <a:pt x="255270" y="407670"/>
                </a:lnTo>
                <a:lnTo>
                  <a:pt x="171450" y="403860"/>
                </a:lnTo>
                <a:lnTo>
                  <a:pt x="106680" y="392430"/>
                </a:lnTo>
                <a:lnTo>
                  <a:pt x="64770" y="377190"/>
                </a:lnTo>
                <a:lnTo>
                  <a:pt x="38100" y="361950"/>
                </a:lnTo>
                <a:lnTo>
                  <a:pt x="19050" y="346710"/>
                </a:lnTo>
                <a:lnTo>
                  <a:pt x="7620" y="320040"/>
                </a:lnTo>
                <a:lnTo>
                  <a:pt x="0" y="293370"/>
                </a:lnTo>
                <a:lnTo>
                  <a:pt x="11430" y="266700"/>
                </a:lnTo>
                <a:lnTo>
                  <a:pt x="38100" y="247650"/>
                </a:lnTo>
                <a:lnTo>
                  <a:pt x="76200" y="228600"/>
                </a:lnTo>
                <a:lnTo>
                  <a:pt x="182880" y="198120"/>
                </a:lnTo>
                <a:lnTo>
                  <a:pt x="297180" y="179070"/>
                </a:lnTo>
                <a:lnTo>
                  <a:pt x="422910" y="167640"/>
                </a:lnTo>
                <a:lnTo>
                  <a:pt x="594360" y="160020"/>
                </a:lnTo>
                <a:lnTo>
                  <a:pt x="876300" y="160020"/>
                </a:lnTo>
                <a:lnTo>
                  <a:pt x="1162050" y="163830"/>
                </a:lnTo>
                <a:lnTo>
                  <a:pt x="1527810" y="171450"/>
                </a:lnTo>
                <a:lnTo>
                  <a:pt x="1905000" y="171450"/>
                </a:lnTo>
                <a:lnTo>
                  <a:pt x="2358390" y="175260"/>
                </a:lnTo>
                <a:lnTo>
                  <a:pt x="2617470" y="182880"/>
                </a:lnTo>
                <a:lnTo>
                  <a:pt x="2815590" y="175260"/>
                </a:lnTo>
                <a:lnTo>
                  <a:pt x="3215640" y="179070"/>
                </a:lnTo>
                <a:lnTo>
                  <a:pt x="3470910" y="179070"/>
                </a:lnTo>
                <a:lnTo>
                  <a:pt x="3566160" y="179070"/>
                </a:lnTo>
                <a:lnTo>
                  <a:pt x="3615690" y="171450"/>
                </a:lnTo>
                <a:lnTo>
                  <a:pt x="3680460" y="160020"/>
                </a:lnTo>
                <a:lnTo>
                  <a:pt x="3729990" y="140970"/>
                </a:lnTo>
                <a:lnTo>
                  <a:pt x="3794760" y="106680"/>
                </a:lnTo>
                <a:lnTo>
                  <a:pt x="3832860" y="72390"/>
                </a:lnTo>
                <a:lnTo>
                  <a:pt x="3924300" y="0"/>
                </a:lnTo>
                <a:lnTo>
                  <a:pt x="4000500" y="156210"/>
                </a:lnTo>
                <a:lnTo>
                  <a:pt x="3893820" y="220980"/>
                </a:lnTo>
                <a:lnTo>
                  <a:pt x="3790950" y="346710"/>
                </a:lnTo>
                <a:lnTo>
                  <a:pt x="3699510" y="438150"/>
                </a:lnTo>
                <a:lnTo>
                  <a:pt x="3604260" y="514350"/>
                </a:lnTo>
                <a:lnTo>
                  <a:pt x="3524250" y="495300"/>
                </a:lnTo>
                <a:lnTo>
                  <a:pt x="3429000" y="480060"/>
                </a:lnTo>
                <a:lnTo>
                  <a:pt x="3333750" y="468630"/>
                </a:lnTo>
                <a:lnTo>
                  <a:pt x="3223260" y="468630"/>
                </a:lnTo>
                <a:lnTo>
                  <a:pt x="2838450" y="468630"/>
                </a:lnTo>
                <a:lnTo>
                  <a:pt x="2647950" y="464820"/>
                </a:lnTo>
                <a:lnTo>
                  <a:pt x="1954530" y="4495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687109" name="グループ化 1">
            <a:extLst>
              <a:ext uri="{FF2B5EF4-FFF2-40B4-BE49-F238E27FC236}">
                <a16:creationId xmlns:a16="http://schemas.microsoft.com/office/drawing/2014/main" id="{930EE27C-0B4E-4ADB-98D0-0B86556E8E0A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952750" y="1905000"/>
            <a:chExt cx="4398963" cy="4295775"/>
          </a:xfrm>
        </p:grpSpPr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B8156A55-81C8-403E-B0EE-D9F15C232489}"/>
                </a:ext>
              </a:extLst>
            </p:cNvPr>
            <p:cNvSpPr/>
            <p:nvPr/>
          </p:nvSpPr>
          <p:spPr>
            <a:xfrm>
              <a:off x="3543300" y="19050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90E94A37-A377-49F9-B990-459939AE3388}"/>
                </a:ext>
              </a:extLst>
            </p:cNvPr>
            <p:cNvSpPr/>
            <p:nvPr/>
          </p:nvSpPr>
          <p:spPr>
            <a:xfrm>
              <a:off x="2952750" y="31527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4129275C-FE0B-47AD-B07F-E34F388F6CED}"/>
                </a:ext>
              </a:extLst>
            </p:cNvPr>
            <p:cNvSpPr/>
            <p:nvPr/>
          </p:nvSpPr>
          <p:spPr>
            <a:xfrm rot="16200000">
              <a:off x="3063875" y="39433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1AE133C-C84D-4C5C-B077-09EC716BF4EE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04FB3E73-ABB5-4EDE-9CDB-78B558ED28FE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1BB1348-AD3A-47C7-AAD0-7AE05C024E1A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19CFF0BA-785E-4762-9943-B012BA20CABA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154" name="グループ化 1">
            <a:extLst>
              <a:ext uri="{FF2B5EF4-FFF2-40B4-BE49-F238E27FC236}">
                <a16:creationId xmlns:a16="http://schemas.microsoft.com/office/drawing/2014/main" id="{A9508995-E33A-45CD-B5C1-5A1A330CD2B7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58A2774-CB15-4330-AE72-2028A9E01DC9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B406421-633D-4DF5-9E33-214E647F5887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BD907ED-4F69-4138-987C-6F43B3460B2F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3F34F8C-F58B-4FE9-AB4F-1926A8691A64}"/>
              </a:ext>
            </a:extLst>
          </p:cNvPr>
          <p:cNvSpPr/>
          <p:nvPr/>
        </p:nvSpPr>
        <p:spPr>
          <a:xfrm>
            <a:off x="4306888" y="1443038"/>
            <a:ext cx="847725" cy="928687"/>
          </a:xfrm>
          <a:custGeom>
            <a:avLst/>
            <a:gdLst>
              <a:gd name="connsiteX0" fmla="*/ 309563 w 847725"/>
              <a:gd name="connsiteY0" fmla="*/ 485775 h 928687"/>
              <a:gd name="connsiteX1" fmla="*/ 197644 w 847725"/>
              <a:gd name="connsiteY1" fmla="*/ 647700 h 928687"/>
              <a:gd name="connsiteX2" fmla="*/ 83344 w 847725"/>
              <a:gd name="connsiteY2" fmla="*/ 809625 h 928687"/>
              <a:gd name="connsiteX3" fmla="*/ 0 w 847725"/>
              <a:gd name="connsiteY3" fmla="*/ 928687 h 928687"/>
              <a:gd name="connsiteX4" fmla="*/ 80963 w 847725"/>
              <a:gd name="connsiteY4" fmla="*/ 921543 h 928687"/>
              <a:gd name="connsiteX5" fmla="*/ 216694 w 847725"/>
              <a:gd name="connsiteY5" fmla="*/ 826293 h 928687"/>
              <a:gd name="connsiteX6" fmla="*/ 316707 w 847725"/>
              <a:gd name="connsiteY6" fmla="*/ 733425 h 928687"/>
              <a:gd name="connsiteX7" fmla="*/ 402432 w 847725"/>
              <a:gd name="connsiteY7" fmla="*/ 642937 h 928687"/>
              <a:gd name="connsiteX8" fmla="*/ 466725 w 847725"/>
              <a:gd name="connsiteY8" fmla="*/ 569118 h 928687"/>
              <a:gd name="connsiteX9" fmla="*/ 533400 w 847725"/>
              <a:gd name="connsiteY9" fmla="*/ 500062 h 928687"/>
              <a:gd name="connsiteX10" fmla="*/ 573882 w 847725"/>
              <a:gd name="connsiteY10" fmla="*/ 459581 h 928687"/>
              <a:gd name="connsiteX11" fmla="*/ 626269 w 847725"/>
              <a:gd name="connsiteY11" fmla="*/ 411956 h 928687"/>
              <a:gd name="connsiteX12" fmla="*/ 709613 w 847725"/>
              <a:gd name="connsiteY12" fmla="*/ 345281 h 928687"/>
              <a:gd name="connsiteX13" fmla="*/ 731044 w 847725"/>
              <a:gd name="connsiteY13" fmla="*/ 333375 h 928687"/>
              <a:gd name="connsiteX14" fmla="*/ 769144 w 847725"/>
              <a:gd name="connsiteY14" fmla="*/ 323850 h 928687"/>
              <a:gd name="connsiteX15" fmla="*/ 783432 w 847725"/>
              <a:gd name="connsiteY15" fmla="*/ 319087 h 928687"/>
              <a:gd name="connsiteX16" fmla="*/ 809625 w 847725"/>
              <a:gd name="connsiteY16" fmla="*/ 307181 h 928687"/>
              <a:gd name="connsiteX17" fmla="*/ 835819 w 847725"/>
              <a:gd name="connsiteY17" fmla="*/ 290512 h 928687"/>
              <a:gd name="connsiteX18" fmla="*/ 842963 w 847725"/>
              <a:gd name="connsiteY18" fmla="*/ 278606 h 928687"/>
              <a:gd name="connsiteX19" fmla="*/ 847725 w 847725"/>
              <a:gd name="connsiteY19" fmla="*/ 264318 h 928687"/>
              <a:gd name="connsiteX20" fmla="*/ 847725 w 847725"/>
              <a:gd name="connsiteY20" fmla="*/ 250031 h 928687"/>
              <a:gd name="connsiteX21" fmla="*/ 842963 w 847725"/>
              <a:gd name="connsiteY21" fmla="*/ 235743 h 928687"/>
              <a:gd name="connsiteX22" fmla="*/ 831057 w 847725"/>
              <a:gd name="connsiteY22" fmla="*/ 211931 h 928687"/>
              <a:gd name="connsiteX23" fmla="*/ 812007 w 847725"/>
              <a:gd name="connsiteY23" fmla="*/ 192881 h 928687"/>
              <a:gd name="connsiteX24" fmla="*/ 785813 w 847725"/>
              <a:gd name="connsiteY24" fmla="*/ 171450 h 928687"/>
              <a:gd name="connsiteX25" fmla="*/ 735807 w 847725"/>
              <a:gd name="connsiteY25" fmla="*/ 140493 h 928687"/>
              <a:gd name="connsiteX26" fmla="*/ 671513 w 847725"/>
              <a:gd name="connsiteY26" fmla="*/ 100012 h 928687"/>
              <a:gd name="connsiteX27" fmla="*/ 631032 w 847725"/>
              <a:gd name="connsiteY27" fmla="*/ 76200 h 928687"/>
              <a:gd name="connsiteX28" fmla="*/ 595313 w 847725"/>
              <a:gd name="connsiteY28" fmla="*/ 54768 h 928687"/>
              <a:gd name="connsiteX29" fmla="*/ 561975 w 847725"/>
              <a:gd name="connsiteY29" fmla="*/ 38100 h 928687"/>
              <a:gd name="connsiteX30" fmla="*/ 511969 w 847725"/>
              <a:gd name="connsiteY30" fmla="*/ 23812 h 928687"/>
              <a:gd name="connsiteX31" fmla="*/ 459582 w 847725"/>
              <a:gd name="connsiteY31" fmla="*/ 9525 h 928687"/>
              <a:gd name="connsiteX32" fmla="*/ 385763 w 847725"/>
              <a:gd name="connsiteY32" fmla="*/ 2381 h 928687"/>
              <a:gd name="connsiteX33" fmla="*/ 335757 w 847725"/>
              <a:gd name="connsiteY33" fmla="*/ 0 h 928687"/>
              <a:gd name="connsiteX34" fmla="*/ 316707 w 847725"/>
              <a:gd name="connsiteY34" fmla="*/ 0 h 928687"/>
              <a:gd name="connsiteX35" fmla="*/ 302419 w 847725"/>
              <a:gd name="connsiteY35" fmla="*/ 0 h 928687"/>
              <a:gd name="connsiteX36" fmla="*/ 290513 w 847725"/>
              <a:gd name="connsiteY36" fmla="*/ 2381 h 928687"/>
              <a:gd name="connsiteX37" fmla="*/ 285750 w 847725"/>
              <a:gd name="connsiteY37" fmla="*/ 14287 h 928687"/>
              <a:gd name="connsiteX38" fmla="*/ 288132 w 847725"/>
              <a:gd name="connsiteY38" fmla="*/ 21431 h 928687"/>
              <a:gd name="connsiteX39" fmla="*/ 292894 w 847725"/>
              <a:gd name="connsiteY39" fmla="*/ 35718 h 928687"/>
              <a:gd name="connsiteX40" fmla="*/ 319088 w 847725"/>
              <a:gd name="connsiteY40" fmla="*/ 64293 h 928687"/>
              <a:gd name="connsiteX41" fmla="*/ 383382 w 847725"/>
              <a:gd name="connsiteY41" fmla="*/ 116681 h 928687"/>
              <a:gd name="connsiteX42" fmla="*/ 407194 w 847725"/>
              <a:gd name="connsiteY42" fmla="*/ 140493 h 928687"/>
              <a:gd name="connsiteX43" fmla="*/ 419100 w 847725"/>
              <a:gd name="connsiteY43" fmla="*/ 159543 h 928687"/>
              <a:gd name="connsiteX44" fmla="*/ 428625 w 847725"/>
              <a:gd name="connsiteY44" fmla="*/ 180975 h 928687"/>
              <a:gd name="connsiteX45" fmla="*/ 433388 w 847725"/>
              <a:gd name="connsiteY45" fmla="*/ 202406 h 928687"/>
              <a:gd name="connsiteX46" fmla="*/ 435769 w 847725"/>
              <a:gd name="connsiteY46" fmla="*/ 226218 h 928687"/>
              <a:gd name="connsiteX47" fmla="*/ 433388 w 847725"/>
              <a:gd name="connsiteY47" fmla="*/ 247650 h 928687"/>
              <a:gd name="connsiteX48" fmla="*/ 426244 w 847725"/>
              <a:gd name="connsiteY48" fmla="*/ 276225 h 928687"/>
              <a:gd name="connsiteX49" fmla="*/ 400050 w 847725"/>
              <a:gd name="connsiteY49" fmla="*/ 342900 h 928687"/>
              <a:gd name="connsiteX50" fmla="*/ 371475 w 847725"/>
              <a:gd name="connsiteY50" fmla="*/ 392906 h 928687"/>
              <a:gd name="connsiteX51" fmla="*/ 309563 w 847725"/>
              <a:gd name="connsiteY51" fmla="*/ 485775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47725" h="928687">
                <a:moveTo>
                  <a:pt x="309563" y="485775"/>
                </a:moveTo>
                <a:lnTo>
                  <a:pt x="197644" y="647700"/>
                </a:lnTo>
                <a:lnTo>
                  <a:pt x="83344" y="809625"/>
                </a:lnTo>
                <a:lnTo>
                  <a:pt x="0" y="928687"/>
                </a:lnTo>
                <a:lnTo>
                  <a:pt x="80963" y="921543"/>
                </a:lnTo>
                <a:lnTo>
                  <a:pt x="216694" y="826293"/>
                </a:lnTo>
                <a:lnTo>
                  <a:pt x="316707" y="733425"/>
                </a:lnTo>
                <a:lnTo>
                  <a:pt x="402432" y="642937"/>
                </a:lnTo>
                <a:lnTo>
                  <a:pt x="466725" y="569118"/>
                </a:lnTo>
                <a:lnTo>
                  <a:pt x="533400" y="500062"/>
                </a:lnTo>
                <a:lnTo>
                  <a:pt x="573882" y="459581"/>
                </a:lnTo>
                <a:lnTo>
                  <a:pt x="626269" y="411956"/>
                </a:lnTo>
                <a:lnTo>
                  <a:pt x="709613" y="345281"/>
                </a:lnTo>
                <a:lnTo>
                  <a:pt x="731044" y="333375"/>
                </a:lnTo>
                <a:lnTo>
                  <a:pt x="769144" y="323850"/>
                </a:lnTo>
                <a:lnTo>
                  <a:pt x="783432" y="319087"/>
                </a:lnTo>
                <a:lnTo>
                  <a:pt x="809625" y="307181"/>
                </a:lnTo>
                <a:lnTo>
                  <a:pt x="835819" y="290512"/>
                </a:lnTo>
                <a:lnTo>
                  <a:pt x="842963" y="278606"/>
                </a:lnTo>
                <a:lnTo>
                  <a:pt x="847725" y="264318"/>
                </a:lnTo>
                <a:lnTo>
                  <a:pt x="847725" y="250031"/>
                </a:lnTo>
                <a:lnTo>
                  <a:pt x="842963" y="235743"/>
                </a:lnTo>
                <a:lnTo>
                  <a:pt x="831057" y="211931"/>
                </a:lnTo>
                <a:lnTo>
                  <a:pt x="812007" y="192881"/>
                </a:lnTo>
                <a:lnTo>
                  <a:pt x="785813" y="171450"/>
                </a:lnTo>
                <a:lnTo>
                  <a:pt x="735807" y="140493"/>
                </a:lnTo>
                <a:lnTo>
                  <a:pt x="671513" y="100012"/>
                </a:lnTo>
                <a:lnTo>
                  <a:pt x="631032" y="76200"/>
                </a:lnTo>
                <a:lnTo>
                  <a:pt x="595313" y="54768"/>
                </a:lnTo>
                <a:lnTo>
                  <a:pt x="561975" y="38100"/>
                </a:lnTo>
                <a:lnTo>
                  <a:pt x="511969" y="23812"/>
                </a:lnTo>
                <a:lnTo>
                  <a:pt x="459582" y="9525"/>
                </a:lnTo>
                <a:lnTo>
                  <a:pt x="385763" y="2381"/>
                </a:lnTo>
                <a:lnTo>
                  <a:pt x="335757" y="0"/>
                </a:lnTo>
                <a:lnTo>
                  <a:pt x="316707" y="0"/>
                </a:lnTo>
                <a:lnTo>
                  <a:pt x="302419" y="0"/>
                </a:lnTo>
                <a:lnTo>
                  <a:pt x="290513" y="2381"/>
                </a:lnTo>
                <a:lnTo>
                  <a:pt x="285750" y="14287"/>
                </a:lnTo>
                <a:lnTo>
                  <a:pt x="288132" y="21431"/>
                </a:lnTo>
                <a:lnTo>
                  <a:pt x="292894" y="35718"/>
                </a:lnTo>
                <a:lnTo>
                  <a:pt x="319088" y="64293"/>
                </a:lnTo>
                <a:lnTo>
                  <a:pt x="383382" y="116681"/>
                </a:lnTo>
                <a:lnTo>
                  <a:pt x="407194" y="140493"/>
                </a:lnTo>
                <a:lnTo>
                  <a:pt x="419100" y="159543"/>
                </a:lnTo>
                <a:lnTo>
                  <a:pt x="428625" y="180975"/>
                </a:lnTo>
                <a:lnTo>
                  <a:pt x="433388" y="202406"/>
                </a:lnTo>
                <a:lnTo>
                  <a:pt x="435769" y="226218"/>
                </a:lnTo>
                <a:lnTo>
                  <a:pt x="433388" y="247650"/>
                </a:lnTo>
                <a:lnTo>
                  <a:pt x="426244" y="276225"/>
                </a:lnTo>
                <a:lnTo>
                  <a:pt x="400050" y="342900"/>
                </a:lnTo>
                <a:lnTo>
                  <a:pt x="371475" y="392906"/>
                </a:lnTo>
                <a:lnTo>
                  <a:pt x="309563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C55468E-A1C7-436F-9B38-603D398A64F6}"/>
              </a:ext>
            </a:extLst>
          </p:cNvPr>
          <p:cNvSpPr/>
          <p:nvPr/>
        </p:nvSpPr>
        <p:spPr>
          <a:xfrm>
            <a:off x="3524250" y="2208213"/>
            <a:ext cx="447675" cy="1089025"/>
          </a:xfrm>
          <a:custGeom>
            <a:avLst/>
            <a:gdLst>
              <a:gd name="connsiteX0" fmla="*/ 211931 w 447675"/>
              <a:gd name="connsiteY0" fmla="*/ 804862 h 1090612"/>
              <a:gd name="connsiteX1" fmla="*/ 178594 w 447675"/>
              <a:gd name="connsiteY1" fmla="*/ 583406 h 1090612"/>
              <a:gd name="connsiteX2" fmla="*/ 147638 w 447675"/>
              <a:gd name="connsiteY2" fmla="*/ 388144 h 1090612"/>
              <a:gd name="connsiteX3" fmla="*/ 126206 w 447675"/>
              <a:gd name="connsiteY3" fmla="*/ 269081 h 1090612"/>
              <a:gd name="connsiteX4" fmla="*/ 111919 w 447675"/>
              <a:gd name="connsiteY4" fmla="*/ 230981 h 1090612"/>
              <a:gd name="connsiteX5" fmla="*/ 83344 w 447675"/>
              <a:gd name="connsiteY5" fmla="*/ 171450 h 1090612"/>
              <a:gd name="connsiteX6" fmla="*/ 54769 w 447675"/>
              <a:gd name="connsiteY6" fmla="*/ 121444 h 1090612"/>
              <a:gd name="connsiteX7" fmla="*/ 40481 w 447675"/>
              <a:gd name="connsiteY7" fmla="*/ 100012 h 1090612"/>
              <a:gd name="connsiteX8" fmla="*/ 14288 w 447675"/>
              <a:gd name="connsiteY8" fmla="*/ 64294 h 1090612"/>
              <a:gd name="connsiteX9" fmla="*/ 7144 w 447675"/>
              <a:gd name="connsiteY9" fmla="*/ 47625 h 1090612"/>
              <a:gd name="connsiteX10" fmla="*/ 0 w 447675"/>
              <a:gd name="connsiteY10" fmla="*/ 28575 h 1090612"/>
              <a:gd name="connsiteX11" fmla="*/ 0 w 447675"/>
              <a:gd name="connsiteY11" fmla="*/ 16669 h 1090612"/>
              <a:gd name="connsiteX12" fmla="*/ 0 w 447675"/>
              <a:gd name="connsiteY12" fmla="*/ 7144 h 1090612"/>
              <a:gd name="connsiteX13" fmla="*/ 7144 w 447675"/>
              <a:gd name="connsiteY13" fmla="*/ 0 h 1090612"/>
              <a:gd name="connsiteX14" fmla="*/ 21431 w 447675"/>
              <a:gd name="connsiteY14" fmla="*/ 0 h 1090612"/>
              <a:gd name="connsiteX15" fmla="*/ 54769 w 447675"/>
              <a:gd name="connsiteY15" fmla="*/ 11906 h 1090612"/>
              <a:gd name="connsiteX16" fmla="*/ 80963 w 447675"/>
              <a:gd name="connsiteY16" fmla="*/ 19050 h 1090612"/>
              <a:gd name="connsiteX17" fmla="*/ 152400 w 447675"/>
              <a:gd name="connsiteY17" fmla="*/ 35719 h 1090612"/>
              <a:gd name="connsiteX18" fmla="*/ 221456 w 447675"/>
              <a:gd name="connsiteY18" fmla="*/ 59531 h 1090612"/>
              <a:gd name="connsiteX19" fmla="*/ 264319 w 447675"/>
              <a:gd name="connsiteY19" fmla="*/ 80962 h 1090612"/>
              <a:gd name="connsiteX20" fmla="*/ 304800 w 447675"/>
              <a:gd name="connsiteY20" fmla="*/ 104775 h 1090612"/>
              <a:gd name="connsiteX21" fmla="*/ 342900 w 447675"/>
              <a:gd name="connsiteY21" fmla="*/ 219075 h 1090612"/>
              <a:gd name="connsiteX22" fmla="*/ 354806 w 447675"/>
              <a:gd name="connsiteY22" fmla="*/ 278606 h 1090612"/>
              <a:gd name="connsiteX23" fmla="*/ 381000 w 447675"/>
              <a:gd name="connsiteY23" fmla="*/ 431006 h 1090612"/>
              <a:gd name="connsiteX24" fmla="*/ 402431 w 447675"/>
              <a:gd name="connsiteY24" fmla="*/ 588169 h 1090612"/>
              <a:gd name="connsiteX25" fmla="*/ 433388 w 447675"/>
              <a:gd name="connsiteY25" fmla="*/ 866775 h 1090612"/>
              <a:gd name="connsiteX26" fmla="*/ 447675 w 447675"/>
              <a:gd name="connsiteY26" fmla="*/ 1052512 h 1090612"/>
              <a:gd name="connsiteX27" fmla="*/ 252413 w 447675"/>
              <a:gd name="connsiteY27" fmla="*/ 1090612 h 1090612"/>
              <a:gd name="connsiteX28" fmla="*/ 233363 w 447675"/>
              <a:gd name="connsiteY28" fmla="*/ 938212 h 1090612"/>
              <a:gd name="connsiteX29" fmla="*/ 211931 w 447675"/>
              <a:gd name="connsiteY29" fmla="*/ 804862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1090612">
                <a:moveTo>
                  <a:pt x="211931" y="804862"/>
                </a:moveTo>
                <a:lnTo>
                  <a:pt x="178594" y="583406"/>
                </a:lnTo>
                <a:lnTo>
                  <a:pt x="147638" y="388144"/>
                </a:lnTo>
                <a:lnTo>
                  <a:pt x="126206" y="269081"/>
                </a:lnTo>
                <a:lnTo>
                  <a:pt x="111919" y="230981"/>
                </a:lnTo>
                <a:lnTo>
                  <a:pt x="83344" y="171450"/>
                </a:lnTo>
                <a:lnTo>
                  <a:pt x="54769" y="121444"/>
                </a:lnTo>
                <a:lnTo>
                  <a:pt x="40481" y="100012"/>
                </a:lnTo>
                <a:lnTo>
                  <a:pt x="14288" y="64294"/>
                </a:lnTo>
                <a:lnTo>
                  <a:pt x="7144" y="47625"/>
                </a:lnTo>
                <a:lnTo>
                  <a:pt x="0" y="28575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54769" y="11906"/>
                </a:lnTo>
                <a:lnTo>
                  <a:pt x="80963" y="19050"/>
                </a:lnTo>
                <a:lnTo>
                  <a:pt x="152400" y="35719"/>
                </a:lnTo>
                <a:lnTo>
                  <a:pt x="221456" y="59531"/>
                </a:lnTo>
                <a:lnTo>
                  <a:pt x="264319" y="80962"/>
                </a:lnTo>
                <a:lnTo>
                  <a:pt x="304800" y="104775"/>
                </a:lnTo>
                <a:lnTo>
                  <a:pt x="342900" y="219075"/>
                </a:lnTo>
                <a:lnTo>
                  <a:pt x="354806" y="278606"/>
                </a:lnTo>
                <a:lnTo>
                  <a:pt x="381000" y="431006"/>
                </a:lnTo>
                <a:lnTo>
                  <a:pt x="402431" y="588169"/>
                </a:lnTo>
                <a:lnTo>
                  <a:pt x="433388" y="866775"/>
                </a:lnTo>
                <a:lnTo>
                  <a:pt x="447675" y="1052512"/>
                </a:lnTo>
                <a:lnTo>
                  <a:pt x="252413" y="1090612"/>
                </a:lnTo>
                <a:lnTo>
                  <a:pt x="233363" y="938212"/>
                </a:lnTo>
                <a:lnTo>
                  <a:pt x="211931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65B85BF-E24E-4EE3-85B5-C7C7AED58A85}"/>
              </a:ext>
            </a:extLst>
          </p:cNvPr>
          <p:cNvSpPr/>
          <p:nvPr/>
        </p:nvSpPr>
        <p:spPr>
          <a:xfrm>
            <a:off x="4129088" y="3170238"/>
            <a:ext cx="1193800" cy="1031875"/>
          </a:xfrm>
          <a:custGeom>
            <a:avLst/>
            <a:gdLst>
              <a:gd name="connsiteX0" fmla="*/ 962025 w 1193006"/>
              <a:gd name="connsiteY0" fmla="*/ 426244 h 1033462"/>
              <a:gd name="connsiteX1" fmla="*/ 835818 w 1193006"/>
              <a:gd name="connsiteY1" fmla="*/ 514350 h 1033462"/>
              <a:gd name="connsiteX2" fmla="*/ 731043 w 1193006"/>
              <a:gd name="connsiteY2" fmla="*/ 597694 h 1033462"/>
              <a:gd name="connsiteX3" fmla="*/ 583406 w 1193006"/>
              <a:gd name="connsiteY3" fmla="*/ 709612 h 1033462"/>
              <a:gd name="connsiteX4" fmla="*/ 447675 w 1193006"/>
              <a:gd name="connsiteY4" fmla="*/ 802481 h 1033462"/>
              <a:gd name="connsiteX5" fmla="*/ 321468 w 1193006"/>
              <a:gd name="connsiteY5" fmla="*/ 881062 h 1033462"/>
              <a:gd name="connsiteX6" fmla="*/ 192881 w 1193006"/>
              <a:gd name="connsiteY6" fmla="*/ 952500 h 1033462"/>
              <a:gd name="connsiteX7" fmla="*/ 66675 w 1193006"/>
              <a:gd name="connsiteY7" fmla="*/ 1014412 h 1033462"/>
              <a:gd name="connsiteX8" fmla="*/ 35718 w 1193006"/>
              <a:gd name="connsiteY8" fmla="*/ 1028700 h 1033462"/>
              <a:gd name="connsiteX9" fmla="*/ 14287 w 1193006"/>
              <a:gd name="connsiteY9" fmla="*/ 1033462 h 1033462"/>
              <a:gd name="connsiteX10" fmla="*/ 9525 w 1193006"/>
              <a:gd name="connsiteY10" fmla="*/ 1033462 h 1033462"/>
              <a:gd name="connsiteX11" fmla="*/ 0 w 1193006"/>
              <a:gd name="connsiteY11" fmla="*/ 1028700 h 1033462"/>
              <a:gd name="connsiteX12" fmla="*/ 0 w 1193006"/>
              <a:gd name="connsiteY12" fmla="*/ 1016794 h 1033462"/>
              <a:gd name="connsiteX13" fmla="*/ 2381 w 1193006"/>
              <a:gd name="connsiteY13" fmla="*/ 995362 h 1033462"/>
              <a:gd name="connsiteX14" fmla="*/ 14287 w 1193006"/>
              <a:gd name="connsiteY14" fmla="*/ 973931 h 1033462"/>
              <a:gd name="connsiteX15" fmla="*/ 66675 w 1193006"/>
              <a:gd name="connsiteY15" fmla="*/ 935831 h 1033462"/>
              <a:gd name="connsiteX16" fmla="*/ 185737 w 1193006"/>
              <a:gd name="connsiteY16" fmla="*/ 850106 h 1033462"/>
              <a:gd name="connsiteX17" fmla="*/ 297656 w 1193006"/>
              <a:gd name="connsiteY17" fmla="*/ 759619 h 1033462"/>
              <a:gd name="connsiteX18" fmla="*/ 397668 w 1193006"/>
              <a:gd name="connsiteY18" fmla="*/ 676275 h 1033462"/>
              <a:gd name="connsiteX19" fmla="*/ 466725 w 1193006"/>
              <a:gd name="connsiteY19" fmla="*/ 609600 h 1033462"/>
              <a:gd name="connsiteX20" fmla="*/ 538162 w 1193006"/>
              <a:gd name="connsiteY20" fmla="*/ 540544 h 1033462"/>
              <a:gd name="connsiteX21" fmla="*/ 592931 w 1193006"/>
              <a:gd name="connsiteY21" fmla="*/ 481012 h 1033462"/>
              <a:gd name="connsiteX22" fmla="*/ 661987 w 1193006"/>
              <a:gd name="connsiteY22" fmla="*/ 397669 h 1033462"/>
              <a:gd name="connsiteX23" fmla="*/ 709612 w 1193006"/>
              <a:gd name="connsiteY23" fmla="*/ 333375 h 1033462"/>
              <a:gd name="connsiteX24" fmla="*/ 747712 w 1193006"/>
              <a:gd name="connsiteY24" fmla="*/ 278606 h 1033462"/>
              <a:gd name="connsiteX25" fmla="*/ 773906 w 1193006"/>
              <a:gd name="connsiteY25" fmla="*/ 235744 h 1033462"/>
              <a:gd name="connsiteX26" fmla="*/ 790575 w 1193006"/>
              <a:gd name="connsiteY26" fmla="*/ 190500 h 1033462"/>
              <a:gd name="connsiteX27" fmla="*/ 792956 w 1193006"/>
              <a:gd name="connsiteY27" fmla="*/ 166687 h 1033462"/>
              <a:gd name="connsiteX28" fmla="*/ 790575 w 1193006"/>
              <a:gd name="connsiteY28" fmla="*/ 147637 h 1033462"/>
              <a:gd name="connsiteX29" fmla="*/ 781050 w 1193006"/>
              <a:gd name="connsiteY29" fmla="*/ 130969 h 1033462"/>
              <a:gd name="connsiteX30" fmla="*/ 754856 w 1193006"/>
              <a:gd name="connsiteY30" fmla="*/ 109537 h 1033462"/>
              <a:gd name="connsiteX31" fmla="*/ 635793 w 1193006"/>
              <a:gd name="connsiteY31" fmla="*/ 21431 h 1033462"/>
              <a:gd name="connsiteX32" fmla="*/ 816768 w 1193006"/>
              <a:gd name="connsiteY32" fmla="*/ 0 h 1033462"/>
              <a:gd name="connsiteX33" fmla="*/ 933450 w 1193006"/>
              <a:gd name="connsiteY33" fmla="*/ 73819 h 1033462"/>
              <a:gd name="connsiteX34" fmla="*/ 1092993 w 1193006"/>
              <a:gd name="connsiteY34" fmla="*/ 161925 h 1033462"/>
              <a:gd name="connsiteX35" fmla="*/ 1143000 w 1193006"/>
              <a:gd name="connsiteY35" fmla="*/ 188119 h 1033462"/>
              <a:gd name="connsiteX36" fmla="*/ 1164431 w 1193006"/>
              <a:gd name="connsiteY36" fmla="*/ 204787 h 1033462"/>
              <a:gd name="connsiteX37" fmla="*/ 1176337 w 1193006"/>
              <a:gd name="connsiteY37" fmla="*/ 216694 h 1033462"/>
              <a:gd name="connsiteX38" fmla="*/ 1188243 w 1193006"/>
              <a:gd name="connsiteY38" fmla="*/ 235744 h 1033462"/>
              <a:gd name="connsiteX39" fmla="*/ 1193006 w 1193006"/>
              <a:gd name="connsiteY39" fmla="*/ 254794 h 1033462"/>
              <a:gd name="connsiteX40" fmla="*/ 1188243 w 1193006"/>
              <a:gd name="connsiteY40" fmla="*/ 273844 h 1033462"/>
              <a:gd name="connsiteX41" fmla="*/ 1176337 w 1193006"/>
              <a:gd name="connsiteY41" fmla="*/ 290512 h 1033462"/>
              <a:gd name="connsiteX42" fmla="*/ 1150143 w 1193006"/>
              <a:gd name="connsiteY42" fmla="*/ 314325 h 1033462"/>
              <a:gd name="connsiteX43" fmla="*/ 1090612 w 1193006"/>
              <a:gd name="connsiteY43" fmla="*/ 345281 h 1033462"/>
              <a:gd name="connsiteX44" fmla="*/ 962025 w 1193006"/>
              <a:gd name="connsiteY44" fmla="*/ 426244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93006" h="1033462">
                <a:moveTo>
                  <a:pt x="962025" y="426244"/>
                </a:moveTo>
                <a:lnTo>
                  <a:pt x="835818" y="514350"/>
                </a:lnTo>
                <a:lnTo>
                  <a:pt x="731043" y="597694"/>
                </a:lnTo>
                <a:lnTo>
                  <a:pt x="583406" y="709612"/>
                </a:lnTo>
                <a:lnTo>
                  <a:pt x="447675" y="802481"/>
                </a:lnTo>
                <a:lnTo>
                  <a:pt x="321468" y="881062"/>
                </a:lnTo>
                <a:lnTo>
                  <a:pt x="192881" y="952500"/>
                </a:lnTo>
                <a:lnTo>
                  <a:pt x="66675" y="1014412"/>
                </a:lnTo>
                <a:lnTo>
                  <a:pt x="35718" y="1028700"/>
                </a:lnTo>
                <a:lnTo>
                  <a:pt x="14287" y="1033462"/>
                </a:lnTo>
                <a:lnTo>
                  <a:pt x="9525" y="1033462"/>
                </a:lnTo>
                <a:lnTo>
                  <a:pt x="0" y="1028700"/>
                </a:lnTo>
                <a:lnTo>
                  <a:pt x="0" y="1016794"/>
                </a:lnTo>
                <a:lnTo>
                  <a:pt x="2381" y="995362"/>
                </a:lnTo>
                <a:lnTo>
                  <a:pt x="14287" y="973931"/>
                </a:lnTo>
                <a:lnTo>
                  <a:pt x="66675" y="935831"/>
                </a:lnTo>
                <a:lnTo>
                  <a:pt x="185737" y="850106"/>
                </a:lnTo>
                <a:lnTo>
                  <a:pt x="297656" y="759619"/>
                </a:lnTo>
                <a:lnTo>
                  <a:pt x="397668" y="676275"/>
                </a:lnTo>
                <a:lnTo>
                  <a:pt x="466725" y="609600"/>
                </a:lnTo>
                <a:lnTo>
                  <a:pt x="538162" y="540544"/>
                </a:lnTo>
                <a:lnTo>
                  <a:pt x="592931" y="481012"/>
                </a:lnTo>
                <a:lnTo>
                  <a:pt x="661987" y="397669"/>
                </a:lnTo>
                <a:lnTo>
                  <a:pt x="709612" y="333375"/>
                </a:lnTo>
                <a:lnTo>
                  <a:pt x="747712" y="278606"/>
                </a:lnTo>
                <a:lnTo>
                  <a:pt x="773906" y="235744"/>
                </a:lnTo>
                <a:lnTo>
                  <a:pt x="790575" y="190500"/>
                </a:lnTo>
                <a:lnTo>
                  <a:pt x="792956" y="166687"/>
                </a:lnTo>
                <a:lnTo>
                  <a:pt x="790575" y="147637"/>
                </a:lnTo>
                <a:lnTo>
                  <a:pt x="781050" y="130969"/>
                </a:lnTo>
                <a:lnTo>
                  <a:pt x="754856" y="109537"/>
                </a:lnTo>
                <a:lnTo>
                  <a:pt x="635793" y="21431"/>
                </a:lnTo>
                <a:lnTo>
                  <a:pt x="816768" y="0"/>
                </a:lnTo>
                <a:lnTo>
                  <a:pt x="933450" y="73819"/>
                </a:lnTo>
                <a:lnTo>
                  <a:pt x="1092993" y="161925"/>
                </a:lnTo>
                <a:lnTo>
                  <a:pt x="1143000" y="188119"/>
                </a:lnTo>
                <a:lnTo>
                  <a:pt x="1164431" y="204787"/>
                </a:lnTo>
                <a:lnTo>
                  <a:pt x="1176337" y="216694"/>
                </a:lnTo>
                <a:lnTo>
                  <a:pt x="1188243" y="235744"/>
                </a:lnTo>
                <a:lnTo>
                  <a:pt x="1193006" y="254794"/>
                </a:lnTo>
                <a:lnTo>
                  <a:pt x="1188243" y="273844"/>
                </a:lnTo>
                <a:lnTo>
                  <a:pt x="1176337" y="290512"/>
                </a:lnTo>
                <a:lnTo>
                  <a:pt x="1150143" y="314325"/>
                </a:lnTo>
                <a:lnTo>
                  <a:pt x="1090612" y="345281"/>
                </a:lnTo>
                <a:lnTo>
                  <a:pt x="962025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4DDE443-6F05-4405-B886-9909B88C4E4C}"/>
              </a:ext>
            </a:extLst>
          </p:cNvPr>
          <p:cNvSpPr/>
          <p:nvPr/>
        </p:nvSpPr>
        <p:spPr>
          <a:xfrm>
            <a:off x="2847975" y="3581400"/>
            <a:ext cx="1171575" cy="1023938"/>
          </a:xfrm>
          <a:custGeom>
            <a:avLst/>
            <a:gdLst>
              <a:gd name="connsiteX0" fmla="*/ 931069 w 1171575"/>
              <a:gd name="connsiteY0" fmla="*/ 497681 h 1023938"/>
              <a:gd name="connsiteX1" fmla="*/ 800100 w 1171575"/>
              <a:gd name="connsiteY1" fmla="*/ 585788 h 1023938"/>
              <a:gd name="connsiteX2" fmla="*/ 654844 w 1171575"/>
              <a:gd name="connsiteY2" fmla="*/ 676275 h 1023938"/>
              <a:gd name="connsiteX3" fmla="*/ 492919 w 1171575"/>
              <a:gd name="connsiteY3" fmla="*/ 773906 h 1023938"/>
              <a:gd name="connsiteX4" fmla="*/ 309563 w 1171575"/>
              <a:gd name="connsiteY4" fmla="*/ 878681 h 1023938"/>
              <a:gd name="connsiteX5" fmla="*/ 85725 w 1171575"/>
              <a:gd name="connsiteY5" fmla="*/ 997744 h 1023938"/>
              <a:gd name="connsiteX6" fmla="*/ 45244 w 1171575"/>
              <a:gd name="connsiteY6" fmla="*/ 1016794 h 1023938"/>
              <a:gd name="connsiteX7" fmla="*/ 28575 w 1171575"/>
              <a:gd name="connsiteY7" fmla="*/ 1023938 h 1023938"/>
              <a:gd name="connsiteX8" fmla="*/ 16669 w 1171575"/>
              <a:gd name="connsiteY8" fmla="*/ 1023938 h 1023938"/>
              <a:gd name="connsiteX9" fmla="*/ 4763 w 1171575"/>
              <a:gd name="connsiteY9" fmla="*/ 1016794 h 1023938"/>
              <a:gd name="connsiteX10" fmla="*/ 0 w 1171575"/>
              <a:gd name="connsiteY10" fmla="*/ 1004888 h 1023938"/>
              <a:gd name="connsiteX11" fmla="*/ 2381 w 1171575"/>
              <a:gd name="connsiteY11" fmla="*/ 990600 h 1023938"/>
              <a:gd name="connsiteX12" fmla="*/ 9525 w 1171575"/>
              <a:gd name="connsiteY12" fmla="*/ 978694 h 1023938"/>
              <a:gd name="connsiteX13" fmla="*/ 66675 w 1171575"/>
              <a:gd name="connsiteY13" fmla="*/ 938213 h 1023938"/>
              <a:gd name="connsiteX14" fmla="*/ 233363 w 1171575"/>
              <a:gd name="connsiteY14" fmla="*/ 819150 h 1023938"/>
              <a:gd name="connsiteX15" fmla="*/ 400050 w 1171575"/>
              <a:gd name="connsiteY15" fmla="*/ 692944 h 1023938"/>
              <a:gd name="connsiteX16" fmla="*/ 531019 w 1171575"/>
              <a:gd name="connsiteY16" fmla="*/ 583406 h 1023938"/>
              <a:gd name="connsiteX17" fmla="*/ 621506 w 1171575"/>
              <a:gd name="connsiteY17" fmla="*/ 502444 h 1023938"/>
              <a:gd name="connsiteX18" fmla="*/ 707231 w 1171575"/>
              <a:gd name="connsiteY18" fmla="*/ 416719 h 1023938"/>
              <a:gd name="connsiteX19" fmla="*/ 781050 w 1171575"/>
              <a:gd name="connsiteY19" fmla="*/ 335756 h 1023938"/>
              <a:gd name="connsiteX20" fmla="*/ 821531 w 1171575"/>
              <a:gd name="connsiteY20" fmla="*/ 278606 h 1023938"/>
              <a:gd name="connsiteX21" fmla="*/ 854869 w 1171575"/>
              <a:gd name="connsiteY21" fmla="*/ 228600 h 1023938"/>
              <a:gd name="connsiteX22" fmla="*/ 873919 w 1171575"/>
              <a:gd name="connsiteY22" fmla="*/ 192881 h 1023938"/>
              <a:gd name="connsiteX23" fmla="*/ 883444 w 1171575"/>
              <a:gd name="connsiteY23" fmla="*/ 166688 h 1023938"/>
              <a:gd name="connsiteX24" fmla="*/ 883444 w 1171575"/>
              <a:gd name="connsiteY24" fmla="*/ 140494 h 1023938"/>
              <a:gd name="connsiteX25" fmla="*/ 881063 w 1171575"/>
              <a:gd name="connsiteY25" fmla="*/ 128588 h 1023938"/>
              <a:gd name="connsiteX26" fmla="*/ 864394 w 1171575"/>
              <a:gd name="connsiteY26" fmla="*/ 109538 h 1023938"/>
              <a:gd name="connsiteX27" fmla="*/ 838200 w 1171575"/>
              <a:gd name="connsiteY27" fmla="*/ 85725 h 1023938"/>
              <a:gd name="connsiteX28" fmla="*/ 814388 w 1171575"/>
              <a:gd name="connsiteY28" fmla="*/ 64294 h 1023938"/>
              <a:gd name="connsiteX29" fmla="*/ 792956 w 1171575"/>
              <a:gd name="connsiteY29" fmla="*/ 35719 h 1023938"/>
              <a:gd name="connsiteX30" fmla="*/ 785813 w 1171575"/>
              <a:gd name="connsiteY30" fmla="*/ 14288 h 1023938"/>
              <a:gd name="connsiteX31" fmla="*/ 790575 w 1171575"/>
              <a:gd name="connsiteY31" fmla="*/ 4763 h 1023938"/>
              <a:gd name="connsiteX32" fmla="*/ 802481 w 1171575"/>
              <a:gd name="connsiteY32" fmla="*/ 0 h 1023938"/>
              <a:gd name="connsiteX33" fmla="*/ 819150 w 1171575"/>
              <a:gd name="connsiteY33" fmla="*/ 0 h 1023938"/>
              <a:gd name="connsiteX34" fmla="*/ 862013 w 1171575"/>
              <a:gd name="connsiteY34" fmla="*/ 7144 h 1023938"/>
              <a:gd name="connsiteX35" fmla="*/ 928688 w 1171575"/>
              <a:gd name="connsiteY35" fmla="*/ 26194 h 1023938"/>
              <a:gd name="connsiteX36" fmla="*/ 990600 w 1171575"/>
              <a:gd name="connsiteY36" fmla="*/ 54769 h 1023938"/>
              <a:gd name="connsiteX37" fmla="*/ 1033463 w 1171575"/>
              <a:gd name="connsiteY37" fmla="*/ 80963 h 1023938"/>
              <a:gd name="connsiteX38" fmla="*/ 1076325 w 1171575"/>
              <a:gd name="connsiteY38" fmla="*/ 121444 h 1023938"/>
              <a:gd name="connsiteX39" fmla="*/ 1100138 w 1171575"/>
              <a:gd name="connsiteY39" fmla="*/ 154781 h 1023938"/>
              <a:gd name="connsiteX40" fmla="*/ 1138238 w 1171575"/>
              <a:gd name="connsiteY40" fmla="*/ 219075 h 1023938"/>
              <a:gd name="connsiteX41" fmla="*/ 1169194 w 1171575"/>
              <a:gd name="connsiteY41" fmla="*/ 288131 h 1023938"/>
              <a:gd name="connsiteX42" fmla="*/ 1171575 w 1171575"/>
              <a:gd name="connsiteY42" fmla="*/ 309563 h 1023938"/>
              <a:gd name="connsiteX43" fmla="*/ 1169194 w 1171575"/>
              <a:gd name="connsiteY43" fmla="*/ 333375 h 1023938"/>
              <a:gd name="connsiteX44" fmla="*/ 1162050 w 1171575"/>
              <a:gd name="connsiteY44" fmla="*/ 347663 h 1023938"/>
              <a:gd name="connsiteX45" fmla="*/ 1147763 w 1171575"/>
              <a:gd name="connsiteY45" fmla="*/ 357188 h 1023938"/>
              <a:gd name="connsiteX46" fmla="*/ 1126331 w 1171575"/>
              <a:gd name="connsiteY46" fmla="*/ 361950 h 1023938"/>
              <a:gd name="connsiteX47" fmla="*/ 1114425 w 1171575"/>
              <a:gd name="connsiteY47" fmla="*/ 364331 h 1023938"/>
              <a:gd name="connsiteX48" fmla="*/ 1054894 w 1171575"/>
              <a:gd name="connsiteY48" fmla="*/ 407194 h 1023938"/>
              <a:gd name="connsiteX49" fmla="*/ 931069 w 1171575"/>
              <a:gd name="connsiteY49" fmla="*/ 497681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1575" h="1023938">
                <a:moveTo>
                  <a:pt x="931069" y="497681"/>
                </a:moveTo>
                <a:lnTo>
                  <a:pt x="800100" y="585788"/>
                </a:lnTo>
                <a:lnTo>
                  <a:pt x="654844" y="676275"/>
                </a:lnTo>
                <a:lnTo>
                  <a:pt x="492919" y="773906"/>
                </a:lnTo>
                <a:lnTo>
                  <a:pt x="309563" y="878681"/>
                </a:lnTo>
                <a:lnTo>
                  <a:pt x="85725" y="997744"/>
                </a:lnTo>
                <a:lnTo>
                  <a:pt x="45244" y="1016794"/>
                </a:lnTo>
                <a:lnTo>
                  <a:pt x="28575" y="1023938"/>
                </a:lnTo>
                <a:lnTo>
                  <a:pt x="16669" y="1023938"/>
                </a:lnTo>
                <a:lnTo>
                  <a:pt x="4763" y="1016794"/>
                </a:lnTo>
                <a:lnTo>
                  <a:pt x="0" y="1004888"/>
                </a:lnTo>
                <a:lnTo>
                  <a:pt x="2381" y="990600"/>
                </a:lnTo>
                <a:lnTo>
                  <a:pt x="9525" y="978694"/>
                </a:lnTo>
                <a:lnTo>
                  <a:pt x="66675" y="938213"/>
                </a:lnTo>
                <a:lnTo>
                  <a:pt x="233363" y="819150"/>
                </a:lnTo>
                <a:lnTo>
                  <a:pt x="400050" y="692944"/>
                </a:lnTo>
                <a:lnTo>
                  <a:pt x="531019" y="583406"/>
                </a:lnTo>
                <a:lnTo>
                  <a:pt x="621506" y="502444"/>
                </a:lnTo>
                <a:lnTo>
                  <a:pt x="707231" y="416719"/>
                </a:lnTo>
                <a:lnTo>
                  <a:pt x="781050" y="335756"/>
                </a:lnTo>
                <a:lnTo>
                  <a:pt x="821531" y="278606"/>
                </a:lnTo>
                <a:lnTo>
                  <a:pt x="854869" y="228600"/>
                </a:lnTo>
                <a:lnTo>
                  <a:pt x="873919" y="192881"/>
                </a:lnTo>
                <a:lnTo>
                  <a:pt x="883444" y="166688"/>
                </a:lnTo>
                <a:lnTo>
                  <a:pt x="883444" y="140494"/>
                </a:lnTo>
                <a:lnTo>
                  <a:pt x="881063" y="128588"/>
                </a:lnTo>
                <a:lnTo>
                  <a:pt x="864394" y="109538"/>
                </a:lnTo>
                <a:lnTo>
                  <a:pt x="838200" y="85725"/>
                </a:lnTo>
                <a:lnTo>
                  <a:pt x="814388" y="64294"/>
                </a:lnTo>
                <a:lnTo>
                  <a:pt x="792956" y="35719"/>
                </a:lnTo>
                <a:lnTo>
                  <a:pt x="785813" y="14288"/>
                </a:lnTo>
                <a:lnTo>
                  <a:pt x="790575" y="4763"/>
                </a:lnTo>
                <a:lnTo>
                  <a:pt x="802481" y="0"/>
                </a:lnTo>
                <a:lnTo>
                  <a:pt x="819150" y="0"/>
                </a:lnTo>
                <a:lnTo>
                  <a:pt x="862013" y="7144"/>
                </a:lnTo>
                <a:lnTo>
                  <a:pt x="928688" y="26194"/>
                </a:lnTo>
                <a:lnTo>
                  <a:pt x="990600" y="54769"/>
                </a:lnTo>
                <a:lnTo>
                  <a:pt x="1033463" y="80963"/>
                </a:lnTo>
                <a:lnTo>
                  <a:pt x="1076325" y="121444"/>
                </a:lnTo>
                <a:lnTo>
                  <a:pt x="1100138" y="154781"/>
                </a:lnTo>
                <a:lnTo>
                  <a:pt x="1138238" y="219075"/>
                </a:lnTo>
                <a:lnTo>
                  <a:pt x="1169194" y="288131"/>
                </a:lnTo>
                <a:lnTo>
                  <a:pt x="1171575" y="309563"/>
                </a:lnTo>
                <a:lnTo>
                  <a:pt x="1169194" y="333375"/>
                </a:lnTo>
                <a:lnTo>
                  <a:pt x="1162050" y="347663"/>
                </a:lnTo>
                <a:lnTo>
                  <a:pt x="1147763" y="357188"/>
                </a:lnTo>
                <a:lnTo>
                  <a:pt x="1126331" y="361950"/>
                </a:lnTo>
                <a:lnTo>
                  <a:pt x="1114425" y="364331"/>
                </a:lnTo>
                <a:lnTo>
                  <a:pt x="1054894" y="407194"/>
                </a:lnTo>
                <a:lnTo>
                  <a:pt x="931069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F057360C-BB21-4E9D-BA9B-8D29148EF33B}"/>
              </a:ext>
            </a:extLst>
          </p:cNvPr>
          <p:cNvSpPr/>
          <p:nvPr/>
        </p:nvSpPr>
        <p:spPr>
          <a:xfrm>
            <a:off x="2735263" y="4429125"/>
            <a:ext cx="1638300" cy="1382713"/>
          </a:xfrm>
          <a:custGeom>
            <a:avLst/>
            <a:gdLst>
              <a:gd name="connsiteX0" fmla="*/ 1226344 w 1638300"/>
              <a:gd name="connsiteY0" fmla="*/ 280988 h 1383506"/>
              <a:gd name="connsiteX1" fmla="*/ 1059657 w 1638300"/>
              <a:gd name="connsiteY1" fmla="*/ 457200 h 1383506"/>
              <a:gd name="connsiteX2" fmla="*/ 926307 w 1638300"/>
              <a:gd name="connsiteY2" fmla="*/ 588169 h 1383506"/>
              <a:gd name="connsiteX3" fmla="*/ 754857 w 1638300"/>
              <a:gd name="connsiteY3" fmla="*/ 750094 h 1383506"/>
              <a:gd name="connsiteX4" fmla="*/ 595313 w 1638300"/>
              <a:gd name="connsiteY4" fmla="*/ 890588 h 1383506"/>
              <a:gd name="connsiteX5" fmla="*/ 438150 w 1638300"/>
              <a:gd name="connsiteY5" fmla="*/ 1019175 h 1383506"/>
              <a:gd name="connsiteX6" fmla="*/ 219075 w 1638300"/>
              <a:gd name="connsiteY6" fmla="*/ 1188244 h 1383506"/>
              <a:gd name="connsiteX7" fmla="*/ 7144 w 1638300"/>
              <a:gd name="connsiteY7" fmla="*/ 1338263 h 1383506"/>
              <a:gd name="connsiteX8" fmla="*/ 0 w 1638300"/>
              <a:gd name="connsiteY8" fmla="*/ 1350169 h 1383506"/>
              <a:gd name="connsiteX9" fmla="*/ 0 w 1638300"/>
              <a:gd name="connsiteY9" fmla="*/ 1364456 h 1383506"/>
              <a:gd name="connsiteX10" fmla="*/ 2382 w 1638300"/>
              <a:gd name="connsiteY10" fmla="*/ 1371600 h 1383506"/>
              <a:gd name="connsiteX11" fmla="*/ 11907 w 1638300"/>
              <a:gd name="connsiteY11" fmla="*/ 1381125 h 1383506"/>
              <a:gd name="connsiteX12" fmla="*/ 26194 w 1638300"/>
              <a:gd name="connsiteY12" fmla="*/ 1383506 h 1383506"/>
              <a:gd name="connsiteX13" fmla="*/ 71438 w 1638300"/>
              <a:gd name="connsiteY13" fmla="*/ 1362075 h 1383506"/>
              <a:gd name="connsiteX14" fmla="*/ 216694 w 1638300"/>
              <a:gd name="connsiteY14" fmla="*/ 1285875 h 1383506"/>
              <a:gd name="connsiteX15" fmla="*/ 369094 w 1638300"/>
              <a:gd name="connsiteY15" fmla="*/ 1202531 h 1383506"/>
              <a:gd name="connsiteX16" fmla="*/ 576263 w 1638300"/>
              <a:gd name="connsiteY16" fmla="*/ 1081088 h 1383506"/>
              <a:gd name="connsiteX17" fmla="*/ 742950 w 1638300"/>
              <a:gd name="connsiteY17" fmla="*/ 973931 h 1383506"/>
              <a:gd name="connsiteX18" fmla="*/ 921544 w 1638300"/>
              <a:gd name="connsiteY18" fmla="*/ 845344 h 1383506"/>
              <a:gd name="connsiteX19" fmla="*/ 1071563 w 1638300"/>
              <a:gd name="connsiteY19" fmla="*/ 733425 h 1383506"/>
              <a:gd name="connsiteX20" fmla="*/ 1204913 w 1638300"/>
              <a:gd name="connsiteY20" fmla="*/ 626269 h 1383506"/>
              <a:gd name="connsiteX21" fmla="*/ 1371600 w 1638300"/>
              <a:gd name="connsiteY21" fmla="*/ 492919 h 1383506"/>
              <a:gd name="connsiteX22" fmla="*/ 1500188 w 1638300"/>
              <a:gd name="connsiteY22" fmla="*/ 385763 h 1383506"/>
              <a:gd name="connsiteX23" fmla="*/ 1526382 w 1638300"/>
              <a:gd name="connsiteY23" fmla="*/ 369094 h 1383506"/>
              <a:gd name="connsiteX24" fmla="*/ 1545432 w 1638300"/>
              <a:gd name="connsiteY24" fmla="*/ 359569 h 1383506"/>
              <a:gd name="connsiteX25" fmla="*/ 1576388 w 1638300"/>
              <a:gd name="connsiteY25" fmla="*/ 352425 h 1383506"/>
              <a:gd name="connsiteX26" fmla="*/ 1604963 w 1638300"/>
              <a:gd name="connsiteY26" fmla="*/ 342900 h 1383506"/>
              <a:gd name="connsiteX27" fmla="*/ 1628775 w 1638300"/>
              <a:gd name="connsiteY27" fmla="*/ 326231 h 1383506"/>
              <a:gd name="connsiteX28" fmla="*/ 1635919 w 1638300"/>
              <a:gd name="connsiteY28" fmla="*/ 314325 h 1383506"/>
              <a:gd name="connsiteX29" fmla="*/ 1638300 w 1638300"/>
              <a:gd name="connsiteY29" fmla="*/ 302419 h 1383506"/>
              <a:gd name="connsiteX30" fmla="*/ 1633538 w 1638300"/>
              <a:gd name="connsiteY30" fmla="*/ 283369 h 1383506"/>
              <a:gd name="connsiteX31" fmla="*/ 1626394 w 1638300"/>
              <a:gd name="connsiteY31" fmla="*/ 261938 h 1383506"/>
              <a:gd name="connsiteX32" fmla="*/ 1597819 w 1638300"/>
              <a:gd name="connsiteY32" fmla="*/ 219075 h 1383506"/>
              <a:gd name="connsiteX33" fmla="*/ 1562100 w 1638300"/>
              <a:gd name="connsiteY33" fmla="*/ 180975 h 1383506"/>
              <a:gd name="connsiteX34" fmla="*/ 1519238 w 1638300"/>
              <a:gd name="connsiteY34" fmla="*/ 135731 h 1383506"/>
              <a:gd name="connsiteX35" fmla="*/ 1478757 w 1638300"/>
              <a:gd name="connsiteY35" fmla="*/ 97631 h 1383506"/>
              <a:gd name="connsiteX36" fmla="*/ 1419225 w 1638300"/>
              <a:gd name="connsiteY36" fmla="*/ 54769 h 1383506"/>
              <a:gd name="connsiteX37" fmla="*/ 1373982 w 1638300"/>
              <a:gd name="connsiteY37" fmla="*/ 28575 h 1383506"/>
              <a:gd name="connsiteX38" fmla="*/ 1331119 w 1638300"/>
              <a:gd name="connsiteY38" fmla="*/ 9525 h 1383506"/>
              <a:gd name="connsiteX39" fmla="*/ 1290638 w 1638300"/>
              <a:gd name="connsiteY39" fmla="*/ 0 h 1383506"/>
              <a:gd name="connsiteX40" fmla="*/ 1278732 w 1638300"/>
              <a:gd name="connsiteY40" fmla="*/ 0 h 1383506"/>
              <a:gd name="connsiteX41" fmla="*/ 1269207 w 1638300"/>
              <a:gd name="connsiteY41" fmla="*/ 0 h 1383506"/>
              <a:gd name="connsiteX42" fmla="*/ 1259682 w 1638300"/>
              <a:gd name="connsiteY42" fmla="*/ 4763 h 1383506"/>
              <a:gd name="connsiteX43" fmla="*/ 1259682 w 1638300"/>
              <a:gd name="connsiteY43" fmla="*/ 23813 h 1383506"/>
              <a:gd name="connsiteX44" fmla="*/ 1283494 w 1638300"/>
              <a:gd name="connsiteY44" fmla="*/ 69056 h 1383506"/>
              <a:gd name="connsiteX45" fmla="*/ 1300163 w 1638300"/>
              <a:gd name="connsiteY45" fmla="*/ 102394 h 1383506"/>
              <a:gd name="connsiteX46" fmla="*/ 1309688 w 1638300"/>
              <a:gd name="connsiteY46" fmla="*/ 133350 h 1383506"/>
              <a:gd name="connsiteX47" fmla="*/ 1312069 w 1638300"/>
              <a:gd name="connsiteY47" fmla="*/ 161925 h 1383506"/>
              <a:gd name="connsiteX48" fmla="*/ 1307307 w 1638300"/>
              <a:gd name="connsiteY48" fmla="*/ 183356 h 1383506"/>
              <a:gd name="connsiteX49" fmla="*/ 1295400 w 1638300"/>
              <a:gd name="connsiteY49" fmla="*/ 202406 h 1383506"/>
              <a:gd name="connsiteX50" fmla="*/ 1226344 w 1638300"/>
              <a:gd name="connsiteY50" fmla="*/ 280988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83506">
                <a:moveTo>
                  <a:pt x="1226344" y="280988"/>
                </a:moveTo>
                <a:lnTo>
                  <a:pt x="1059657" y="457200"/>
                </a:lnTo>
                <a:lnTo>
                  <a:pt x="926307" y="588169"/>
                </a:lnTo>
                <a:lnTo>
                  <a:pt x="754857" y="750094"/>
                </a:lnTo>
                <a:lnTo>
                  <a:pt x="595313" y="890588"/>
                </a:lnTo>
                <a:lnTo>
                  <a:pt x="438150" y="1019175"/>
                </a:lnTo>
                <a:lnTo>
                  <a:pt x="219075" y="1188244"/>
                </a:lnTo>
                <a:lnTo>
                  <a:pt x="7144" y="1338263"/>
                </a:lnTo>
                <a:lnTo>
                  <a:pt x="0" y="1350169"/>
                </a:lnTo>
                <a:lnTo>
                  <a:pt x="0" y="1364456"/>
                </a:lnTo>
                <a:lnTo>
                  <a:pt x="2382" y="1371600"/>
                </a:lnTo>
                <a:lnTo>
                  <a:pt x="11907" y="1381125"/>
                </a:lnTo>
                <a:lnTo>
                  <a:pt x="26194" y="1383506"/>
                </a:lnTo>
                <a:lnTo>
                  <a:pt x="71438" y="1362075"/>
                </a:lnTo>
                <a:lnTo>
                  <a:pt x="216694" y="1285875"/>
                </a:lnTo>
                <a:lnTo>
                  <a:pt x="369094" y="1202531"/>
                </a:lnTo>
                <a:lnTo>
                  <a:pt x="576263" y="1081088"/>
                </a:lnTo>
                <a:lnTo>
                  <a:pt x="742950" y="973931"/>
                </a:lnTo>
                <a:lnTo>
                  <a:pt x="921544" y="845344"/>
                </a:lnTo>
                <a:lnTo>
                  <a:pt x="1071563" y="733425"/>
                </a:lnTo>
                <a:lnTo>
                  <a:pt x="1204913" y="626269"/>
                </a:lnTo>
                <a:lnTo>
                  <a:pt x="1371600" y="492919"/>
                </a:lnTo>
                <a:lnTo>
                  <a:pt x="1500188" y="385763"/>
                </a:lnTo>
                <a:lnTo>
                  <a:pt x="1526382" y="369094"/>
                </a:lnTo>
                <a:lnTo>
                  <a:pt x="1545432" y="359569"/>
                </a:lnTo>
                <a:lnTo>
                  <a:pt x="1576388" y="352425"/>
                </a:lnTo>
                <a:lnTo>
                  <a:pt x="1604963" y="342900"/>
                </a:lnTo>
                <a:lnTo>
                  <a:pt x="1628775" y="326231"/>
                </a:lnTo>
                <a:lnTo>
                  <a:pt x="1635919" y="314325"/>
                </a:lnTo>
                <a:lnTo>
                  <a:pt x="1638300" y="302419"/>
                </a:lnTo>
                <a:lnTo>
                  <a:pt x="1633538" y="283369"/>
                </a:lnTo>
                <a:lnTo>
                  <a:pt x="1626394" y="261938"/>
                </a:lnTo>
                <a:lnTo>
                  <a:pt x="1597819" y="219075"/>
                </a:lnTo>
                <a:lnTo>
                  <a:pt x="1562100" y="180975"/>
                </a:lnTo>
                <a:lnTo>
                  <a:pt x="1519238" y="135731"/>
                </a:lnTo>
                <a:lnTo>
                  <a:pt x="1478757" y="97631"/>
                </a:lnTo>
                <a:lnTo>
                  <a:pt x="1419225" y="54769"/>
                </a:lnTo>
                <a:lnTo>
                  <a:pt x="1373982" y="28575"/>
                </a:lnTo>
                <a:lnTo>
                  <a:pt x="1331119" y="9525"/>
                </a:lnTo>
                <a:lnTo>
                  <a:pt x="1290638" y="0"/>
                </a:lnTo>
                <a:lnTo>
                  <a:pt x="1278732" y="0"/>
                </a:lnTo>
                <a:lnTo>
                  <a:pt x="1269207" y="0"/>
                </a:lnTo>
                <a:lnTo>
                  <a:pt x="1259682" y="4763"/>
                </a:lnTo>
                <a:lnTo>
                  <a:pt x="1259682" y="23813"/>
                </a:lnTo>
                <a:lnTo>
                  <a:pt x="1283494" y="69056"/>
                </a:lnTo>
                <a:lnTo>
                  <a:pt x="1300163" y="102394"/>
                </a:lnTo>
                <a:lnTo>
                  <a:pt x="1309688" y="133350"/>
                </a:lnTo>
                <a:lnTo>
                  <a:pt x="1312069" y="161925"/>
                </a:lnTo>
                <a:lnTo>
                  <a:pt x="1307307" y="183356"/>
                </a:lnTo>
                <a:lnTo>
                  <a:pt x="1295400" y="202406"/>
                </a:lnTo>
                <a:lnTo>
                  <a:pt x="1226344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67A9FD7-E71E-48AD-9BBD-5FE93914DA96}"/>
              </a:ext>
            </a:extLst>
          </p:cNvPr>
          <p:cNvSpPr/>
          <p:nvPr/>
        </p:nvSpPr>
        <p:spPr>
          <a:xfrm>
            <a:off x="5589588" y="3414713"/>
            <a:ext cx="944562" cy="927100"/>
          </a:xfrm>
          <a:custGeom>
            <a:avLst/>
            <a:gdLst>
              <a:gd name="connsiteX0" fmla="*/ 495300 w 945356"/>
              <a:gd name="connsiteY0" fmla="*/ 319087 h 926306"/>
              <a:gd name="connsiteX1" fmla="*/ 378619 w 945356"/>
              <a:gd name="connsiteY1" fmla="*/ 452437 h 926306"/>
              <a:gd name="connsiteX2" fmla="*/ 242887 w 945356"/>
              <a:gd name="connsiteY2" fmla="*/ 611981 h 926306"/>
              <a:gd name="connsiteX3" fmla="*/ 90487 w 945356"/>
              <a:gd name="connsiteY3" fmla="*/ 790575 h 926306"/>
              <a:gd name="connsiteX4" fmla="*/ 0 w 945356"/>
              <a:gd name="connsiteY4" fmla="*/ 902493 h 926306"/>
              <a:gd name="connsiteX5" fmla="*/ 16669 w 945356"/>
              <a:gd name="connsiteY5" fmla="*/ 926306 h 926306"/>
              <a:gd name="connsiteX6" fmla="*/ 166687 w 945356"/>
              <a:gd name="connsiteY6" fmla="*/ 838200 h 926306"/>
              <a:gd name="connsiteX7" fmla="*/ 342900 w 945356"/>
              <a:gd name="connsiteY7" fmla="*/ 723900 h 926306"/>
              <a:gd name="connsiteX8" fmla="*/ 500062 w 945356"/>
              <a:gd name="connsiteY8" fmla="*/ 621506 h 926306"/>
              <a:gd name="connsiteX9" fmla="*/ 681037 w 945356"/>
              <a:gd name="connsiteY9" fmla="*/ 504825 h 926306"/>
              <a:gd name="connsiteX10" fmla="*/ 838200 w 945356"/>
              <a:gd name="connsiteY10" fmla="*/ 404812 h 926306"/>
              <a:gd name="connsiteX11" fmla="*/ 862012 w 945356"/>
              <a:gd name="connsiteY11" fmla="*/ 392906 h 926306"/>
              <a:gd name="connsiteX12" fmla="*/ 878681 w 945356"/>
              <a:gd name="connsiteY12" fmla="*/ 388143 h 926306"/>
              <a:gd name="connsiteX13" fmla="*/ 907256 w 945356"/>
              <a:gd name="connsiteY13" fmla="*/ 378618 h 926306"/>
              <a:gd name="connsiteX14" fmla="*/ 931069 w 945356"/>
              <a:gd name="connsiteY14" fmla="*/ 366712 h 926306"/>
              <a:gd name="connsiteX15" fmla="*/ 942975 w 945356"/>
              <a:gd name="connsiteY15" fmla="*/ 350043 h 926306"/>
              <a:gd name="connsiteX16" fmla="*/ 945356 w 945356"/>
              <a:gd name="connsiteY16" fmla="*/ 335756 h 926306"/>
              <a:gd name="connsiteX17" fmla="*/ 945356 w 945356"/>
              <a:gd name="connsiteY17" fmla="*/ 321468 h 926306"/>
              <a:gd name="connsiteX18" fmla="*/ 942975 w 945356"/>
              <a:gd name="connsiteY18" fmla="*/ 309562 h 926306"/>
              <a:gd name="connsiteX19" fmla="*/ 933450 w 945356"/>
              <a:gd name="connsiteY19" fmla="*/ 285750 h 926306"/>
              <a:gd name="connsiteX20" fmla="*/ 907256 w 945356"/>
              <a:gd name="connsiteY20" fmla="*/ 247650 h 926306"/>
              <a:gd name="connsiteX21" fmla="*/ 881062 w 945356"/>
              <a:gd name="connsiteY21" fmla="*/ 216693 h 926306"/>
              <a:gd name="connsiteX22" fmla="*/ 845344 w 945356"/>
              <a:gd name="connsiteY22" fmla="*/ 180975 h 926306"/>
              <a:gd name="connsiteX23" fmla="*/ 781050 w 945356"/>
              <a:gd name="connsiteY23" fmla="*/ 130968 h 926306"/>
              <a:gd name="connsiteX24" fmla="*/ 711994 w 945356"/>
              <a:gd name="connsiteY24" fmla="*/ 85725 h 926306"/>
              <a:gd name="connsiteX25" fmla="*/ 638175 w 945356"/>
              <a:gd name="connsiteY25" fmla="*/ 47625 h 926306"/>
              <a:gd name="connsiteX26" fmla="*/ 571500 w 945356"/>
              <a:gd name="connsiteY26" fmla="*/ 19050 h 926306"/>
              <a:gd name="connsiteX27" fmla="*/ 526256 w 945356"/>
              <a:gd name="connsiteY27" fmla="*/ 0 h 926306"/>
              <a:gd name="connsiteX28" fmla="*/ 519112 w 945356"/>
              <a:gd name="connsiteY28" fmla="*/ 0 h 926306"/>
              <a:gd name="connsiteX29" fmla="*/ 504825 w 945356"/>
              <a:gd name="connsiteY29" fmla="*/ 4762 h 926306"/>
              <a:gd name="connsiteX30" fmla="*/ 504825 w 945356"/>
              <a:gd name="connsiteY30" fmla="*/ 19050 h 926306"/>
              <a:gd name="connsiteX31" fmla="*/ 511969 w 945356"/>
              <a:gd name="connsiteY31" fmla="*/ 47625 h 926306"/>
              <a:gd name="connsiteX32" fmla="*/ 545306 w 945356"/>
              <a:gd name="connsiteY32" fmla="*/ 88106 h 926306"/>
              <a:gd name="connsiteX33" fmla="*/ 576262 w 945356"/>
              <a:gd name="connsiteY33" fmla="*/ 123825 h 926306"/>
              <a:gd name="connsiteX34" fmla="*/ 592931 w 945356"/>
              <a:gd name="connsiteY34" fmla="*/ 152400 h 926306"/>
              <a:gd name="connsiteX35" fmla="*/ 597694 w 945356"/>
              <a:gd name="connsiteY35" fmla="*/ 171450 h 926306"/>
              <a:gd name="connsiteX36" fmla="*/ 592931 w 945356"/>
              <a:gd name="connsiteY36" fmla="*/ 202406 h 926306"/>
              <a:gd name="connsiteX37" fmla="*/ 576262 w 945356"/>
              <a:gd name="connsiteY37" fmla="*/ 228600 h 926306"/>
              <a:gd name="connsiteX38" fmla="*/ 495300 w 945356"/>
              <a:gd name="connsiteY38" fmla="*/ 319087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926306">
                <a:moveTo>
                  <a:pt x="495300" y="319087"/>
                </a:moveTo>
                <a:lnTo>
                  <a:pt x="378619" y="452437"/>
                </a:lnTo>
                <a:lnTo>
                  <a:pt x="242887" y="611981"/>
                </a:lnTo>
                <a:lnTo>
                  <a:pt x="90487" y="790575"/>
                </a:lnTo>
                <a:lnTo>
                  <a:pt x="0" y="902493"/>
                </a:lnTo>
                <a:lnTo>
                  <a:pt x="16669" y="926306"/>
                </a:lnTo>
                <a:lnTo>
                  <a:pt x="166687" y="838200"/>
                </a:lnTo>
                <a:lnTo>
                  <a:pt x="342900" y="723900"/>
                </a:lnTo>
                <a:lnTo>
                  <a:pt x="500062" y="621506"/>
                </a:lnTo>
                <a:lnTo>
                  <a:pt x="681037" y="504825"/>
                </a:lnTo>
                <a:lnTo>
                  <a:pt x="838200" y="404812"/>
                </a:lnTo>
                <a:lnTo>
                  <a:pt x="862012" y="392906"/>
                </a:lnTo>
                <a:lnTo>
                  <a:pt x="878681" y="388143"/>
                </a:lnTo>
                <a:lnTo>
                  <a:pt x="907256" y="378618"/>
                </a:lnTo>
                <a:lnTo>
                  <a:pt x="931069" y="366712"/>
                </a:lnTo>
                <a:lnTo>
                  <a:pt x="942975" y="350043"/>
                </a:lnTo>
                <a:lnTo>
                  <a:pt x="945356" y="335756"/>
                </a:lnTo>
                <a:lnTo>
                  <a:pt x="945356" y="321468"/>
                </a:lnTo>
                <a:lnTo>
                  <a:pt x="942975" y="309562"/>
                </a:lnTo>
                <a:lnTo>
                  <a:pt x="933450" y="285750"/>
                </a:lnTo>
                <a:lnTo>
                  <a:pt x="907256" y="247650"/>
                </a:lnTo>
                <a:lnTo>
                  <a:pt x="881062" y="216693"/>
                </a:lnTo>
                <a:lnTo>
                  <a:pt x="845344" y="180975"/>
                </a:lnTo>
                <a:lnTo>
                  <a:pt x="781050" y="130968"/>
                </a:lnTo>
                <a:lnTo>
                  <a:pt x="711994" y="85725"/>
                </a:lnTo>
                <a:lnTo>
                  <a:pt x="638175" y="47625"/>
                </a:lnTo>
                <a:lnTo>
                  <a:pt x="571500" y="19050"/>
                </a:lnTo>
                <a:lnTo>
                  <a:pt x="526256" y="0"/>
                </a:lnTo>
                <a:lnTo>
                  <a:pt x="519112" y="0"/>
                </a:lnTo>
                <a:lnTo>
                  <a:pt x="504825" y="4762"/>
                </a:lnTo>
                <a:lnTo>
                  <a:pt x="504825" y="19050"/>
                </a:lnTo>
                <a:lnTo>
                  <a:pt x="511969" y="47625"/>
                </a:lnTo>
                <a:lnTo>
                  <a:pt x="545306" y="88106"/>
                </a:lnTo>
                <a:lnTo>
                  <a:pt x="576262" y="123825"/>
                </a:lnTo>
                <a:lnTo>
                  <a:pt x="592931" y="152400"/>
                </a:lnTo>
                <a:lnTo>
                  <a:pt x="597694" y="171450"/>
                </a:lnTo>
                <a:lnTo>
                  <a:pt x="592931" y="202406"/>
                </a:lnTo>
                <a:lnTo>
                  <a:pt x="576262" y="228600"/>
                </a:lnTo>
                <a:lnTo>
                  <a:pt x="495300" y="3190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0AB6ED7-4E45-4885-B9C1-8ED0FEB1B506}"/>
              </a:ext>
            </a:extLst>
          </p:cNvPr>
          <p:cNvSpPr/>
          <p:nvPr/>
        </p:nvSpPr>
        <p:spPr>
          <a:xfrm>
            <a:off x="3786188" y="2090738"/>
            <a:ext cx="2746375" cy="1003300"/>
          </a:xfrm>
          <a:custGeom>
            <a:avLst/>
            <a:gdLst>
              <a:gd name="connsiteX0" fmla="*/ 1369218 w 2745581"/>
              <a:gd name="connsiteY0" fmla="*/ 295275 h 1002506"/>
              <a:gd name="connsiteX1" fmla="*/ 1173956 w 2745581"/>
              <a:gd name="connsiteY1" fmla="*/ 311943 h 1002506"/>
              <a:gd name="connsiteX2" fmla="*/ 964406 w 2745581"/>
              <a:gd name="connsiteY2" fmla="*/ 328612 h 1002506"/>
              <a:gd name="connsiteX3" fmla="*/ 676275 w 2745581"/>
              <a:gd name="connsiteY3" fmla="*/ 357187 h 1002506"/>
              <a:gd name="connsiteX4" fmla="*/ 452437 w 2745581"/>
              <a:gd name="connsiteY4" fmla="*/ 381000 h 1002506"/>
              <a:gd name="connsiteX5" fmla="*/ 250031 w 2745581"/>
              <a:gd name="connsiteY5" fmla="*/ 400050 h 1002506"/>
              <a:gd name="connsiteX6" fmla="*/ 221456 w 2745581"/>
              <a:gd name="connsiteY6" fmla="*/ 392906 h 1002506"/>
              <a:gd name="connsiteX7" fmla="*/ 176212 w 2745581"/>
              <a:gd name="connsiteY7" fmla="*/ 381000 h 1002506"/>
              <a:gd name="connsiteX8" fmla="*/ 40481 w 2745581"/>
              <a:gd name="connsiteY8" fmla="*/ 347662 h 1002506"/>
              <a:gd name="connsiteX9" fmla="*/ 16668 w 2745581"/>
              <a:gd name="connsiteY9" fmla="*/ 347662 h 1002506"/>
              <a:gd name="connsiteX10" fmla="*/ 0 w 2745581"/>
              <a:gd name="connsiteY10" fmla="*/ 200025 h 1002506"/>
              <a:gd name="connsiteX11" fmla="*/ 45243 w 2745581"/>
              <a:gd name="connsiteY11" fmla="*/ 221456 h 1002506"/>
              <a:gd name="connsiteX12" fmla="*/ 76200 w 2745581"/>
              <a:gd name="connsiteY12" fmla="*/ 223837 h 1002506"/>
              <a:gd name="connsiteX13" fmla="*/ 154781 w 2745581"/>
              <a:gd name="connsiteY13" fmla="*/ 226218 h 1002506"/>
              <a:gd name="connsiteX14" fmla="*/ 250031 w 2745581"/>
              <a:gd name="connsiteY14" fmla="*/ 228600 h 1002506"/>
              <a:gd name="connsiteX15" fmla="*/ 319087 w 2745581"/>
              <a:gd name="connsiteY15" fmla="*/ 228600 h 1002506"/>
              <a:gd name="connsiteX16" fmla="*/ 376237 w 2745581"/>
              <a:gd name="connsiteY16" fmla="*/ 226218 h 1002506"/>
              <a:gd name="connsiteX17" fmla="*/ 447675 w 2745581"/>
              <a:gd name="connsiteY17" fmla="*/ 221456 h 1002506"/>
              <a:gd name="connsiteX18" fmla="*/ 490537 w 2745581"/>
              <a:gd name="connsiteY18" fmla="*/ 216693 h 1002506"/>
              <a:gd name="connsiteX19" fmla="*/ 569118 w 2745581"/>
              <a:gd name="connsiteY19" fmla="*/ 204787 h 1002506"/>
              <a:gd name="connsiteX20" fmla="*/ 592931 w 2745581"/>
              <a:gd name="connsiteY20" fmla="*/ 200025 h 1002506"/>
              <a:gd name="connsiteX21" fmla="*/ 795337 w 2745581"/>
              <a:gd name="connsiteY21" fmla="*/ 197643 h 1002506"/>
              <a:gd name="connsiteX22" fmla="*/ 895350 w 2745581"/>
              <a:gd name="connsiteY22" fmla="*/ 190500 h 1002506"/>
              <a:gd name="connsiteX23" fmla="*/ 1007268 w 2745581"/>
              <a:gd name="connsiteY23" fmla="*/ 176212 h 1002506"/>
              <a:gd name="connsiteX24" fmla="*/ 1166812 w 2745581"/>
              <a:gd name="connsiteY24" fmla="*/ 164306 h 1002506"/>
              <a:gd name="connsiteX25" fmla="*/ 1369218 w 2745581"/>
              <a:gd name="connsiteY25" fmla="*/ 145256 h 1002506"/>
              <a:gd name="connsiteX26" fmla="*/ 1545431 w 2745581"/>
              <a:gd name="connsiteY26" fmla="*/ 128587 h 1002506"/>
              <a:gd name="connsiteX27" fmla="*/ 1840706 w 2745581"/>
              <a:gd name="connsiteY27" fmla="*/ 97631 h 1002506"/>
              <a:gd name="connsiteX28" fmla="*/ 2047875 w 2745581"/>
              <a:gd name="connsiteY28" fmla="*/ 73818 h 1002506"/>
              <a:gd name="connsiteX29" fmla="*/ 2121693 w 2745581"/>
              <a:gd name="connsiteY29" fmla="*/ 59531 h 1002506"/>
              <a:gd name="connsiteX30" fmla="*/ 2252662 w 2745581"/>
              <a:gd name="connsiteY30" fmla="*/ 28575 h 1002506"/>
              <a:gd name="connsiteX31" fmla="*/ 2357437 w 2745581"/>
              <a:gd name="connsiteY31" fmla="*/ 9525 h 1002506"/>
              <a:gd name="connsiteX32" fmla="*/ 2414587 w 2745581"/>
              <a:gd name="connsiteY32" fmla="*/ 0 h 1002506"/>
              <a:gd name="connsiteX33" fmla="*/ 2428875 w 2745581"/>
              <a:gd name="connsiteY33" fmla="*/ 0 h 1002506"/>
              <a:gd name="connsiteX34" fmla="*/ 2459831 w 2745581"/>
              <a:gd name="connsiteY34" fmla="*/ 19050 h 1002506"/>
              <a:gd name="connsiteX35" fmla="*/ 2528887 w 2745581"/>
              <a:gd name="connsiteY35" fmla="*/ 76200 h 1002506"/>
              <a:gd name="connsiteX36" fmla="*/ 2593181 w 2745581"/>
              <a:gd name="connsiteY36" fmla="*/ 138112 h 1002506"/>
              <a:gd name="connsiteX37" fmla="*/ 2643187 w 2745581"/>
              <a:gd name="connsiteY37" fmla="*/ 190500 h 1002506"/>
              <a:gd name="connsiteX38" fmla="*/ 2695575 w 2745581"/>
              <a:gd name="connsiteY38" fmla="*/ 250031 h 1002506"/>
              <a:gd name="connsiteX39" fmla="*/ 2736056 w 2745581"/>
              <a:gd name="connsiteY39" fmla="*/ 304800 h 1002506"/>
              <a:gd name="connsiteX40" fmla="*/ 2740818 w 2745581"/>
              <a:gd name="connsiteY40" fmla="*/ 314325 h 1002506"/>
              <a:gd name="connsiteX41" fmla="*/ 2745581 w 2745581"/>
              <a:gd name="connsiteY41" fmla="*/ 333375 h 1002506"/>
              <a:gd name="connsiteX42" fmla="*/ 2745581 w 2745581"/>
              <a:gd name="connsiteY42" fmla="*/ 352425 h 1002506"/>
              <a:gd name="connsiteX43" fmla="*/ 2740818 w 2745581"/>
              <a:gd name="connsiteY43" fmla="*/ 366712 h 1002506"/>
              <a:gd name="connsiteX44" fmla="*/ 2728912 w 2745581"/>
              <a:gd name="connsiteY44" fmla="*/ 385762 h 1002506"/>
              <a:gd name="connsiteX45" fmla="*/ 2709862 w 2745581"/>
              <a:gd name="connsiteY45" fmla="*/ 400050 h 1002506"/>
              <a:gd name="connsiteX46" fmla="*/ 2681287 w 2745581"/>
              <a:gd name="connsiteY46" fmla="*/ 414337 h 1002506"/>
              <a:gd name="connsiteX47" fmla="*/ 2664618 w 2745581"/>
              <a:gd name="connsiteY47" fmla="*/ 421481 h 1002506"/>
              <a:gd name="connsiteX48" fmla="*/ 2657475 w 2745581"/>
              <a:gd name="connsiteY48" fmla="*/ 426243 h 1002506"/>
              <a:gd name="connsiteX49" fmla="*/ 2628900 w 2745581"/>
              <a:gd name="connsiteY49" fmla="*/ 521493 h 1002506"/>
              <a:gd name="connsiteX50" fmla="*/ 2559843 w 2745581"/>
              <a:gd name="connsiteY50" fmla="*/ 742950 h 1002506"/>
              <a:gd name="connsiteX51" fmla="*/ 2466975 w 2745581"/>
              <a:gd name="connsiteY51" fmla="*/ 1002506 h 1002506"/>
              <a:gd name="connsiteX52" fmla="*/ 2259806 w 2745581"/>
              <a:gd name="connsiteY52" fmla="*/ 997743 h 1002506"/>
              <a:gd name="connsiteX53" fmla="*/ 2283618 w 2745581"/>
              <a:gd name="connsiteY53" fmla="*/ 871537 h 1002506"/>
              <a:gd name="connsiteX54" fmla="*/ 2314575 w 2745581"/>
              <a:gd name="connsiteY54" fmla="*/ 726281 h 1002506"/>
              <a:gd name="connsiteX55" fmla="*/ 2328862 w 2745581"/>
              <a:gd name="connsiteY55" fmla="*/ 659606 h 1002506"/>
              <a:gd name="connsiteX56" fmla="*/ 2355056 w 2745581"/>
              <a:gd name="connsiteY56" fmla="*/ 514350 h 1002506"/>
              <a:gd name="connsiteX57" fmla="*/ 2374106 w 2745581"/>
              <a:gd name="connsiteY57" fmla="*/ 392906 h 1002506"/>
              <a:gd name="connsiteX58" fmla="*/ 2383631 w 2745581"/>
              <a:gd name="connsiteY58" fmla="*/ 319087 h 1002506"/>
              <a:gd name="connsiteX59" fmla="*/ 2386012 w 2745581"/>
              <a:gd name="connsiteY59" fmla="*/ 288131 h 1002506"/>
              <a:gd name="connsiteX60" fmla="*/ 2381250 w 2745581"/>
              <a:gd name="connsiteY60" fmla="*/ 261937 h 1002506"/>
              <a:gd name="connsiteX61" fmla="*/ 2376487 w 2745581"/>
              <a:gd name="connsiteY61" fmla="*/ 242887 h 1002506"/>
              <a:gd name="connsiteX62" fmla="*/ 2364581 w 2745581"/>
              <a:gd name="connsiteY62" fmla="*/ 226218 h 1002506"/>
              <a:gd name="connsiteX63" fmla="*/ 2350293 w 2745581"/>
              <a:gd name="connsiteY63" fmla="*/ 214312 h 1002506"/>
              <a:gd name="connsiteX64" fmla="*/ 2331243 w 2745581"/>
              <a:gd name="connsiteY64" fmla="*/ 204787 h 1002506"/>
              <a:gd name="connsiteX65" fmla="*/ 2300287 w 2745581"/>
              <a:gd name="connsiteY65" fmla="*/ 200025 h 1002506"/>
              <a:gd name="connsiteX66" fmla="*/ 2200275 w 2745581"/>
              <a:gd name="connsiteY66" fmla="*/ 214312 h 1002506"/>
              <a:gd name="connsiteX67" fmla="*/ 2007393 w 2745581"/>
              <a:gd name="connsiteY67" fmla="*/ 240506 h 1002506"/>
              <a:gd name="connsiteX68" fmla="*/ 1824037 w 2745581"/>
              <a:gd name="connsiteY68" fmla="*/ 257175 h 1002506"/>
              <a:gd name="connsiteX69" fmla="*/ 1685925 w 2745581"/>
              <a:gd name="connsiteY69" fmla="*/ 269081 h 1002506"/>
              <a:gd name="connsiteX70" fmla="*/ 1369218 w 2745581"/>
              <a:gd name="connsiteY70" fmla="*/ 29527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45581" h="1002506">
                <a:moveTo>
                  <a:pt x="1369218" y="295275"/>
                </a:moveTo>
                <a:lnTo>
                  <a:pt x="1173956" y="311943"/>
                </a:lnTo>
                <a:lnTo>
                  <a:pt x="964406" y="328612"/>
                </a:lnTo>
                <a:lnTo>
                  <a:pt x="676275" y="357187"/>
                </a:lnTo>
                <a:lnTo>
                  <a:pt x="452437" y="381000"/>
                </a:lnTo>
                <a:lnTo>
                  <a:pt x="250031" y="400050"/>
                </a:lnTo>
                <a:lnTo>
                  <a:pt x="221456" y="392906"/>
                </a:lnTo>
                <a:lnTo>
                  <a:pt x="176212" y="381000"/>
                </a:lnTo>
                <a:lnTo>
                  <a:pt x="40481" y="347662"/>
                </a:lnTo>
                <a:lnTo>
                  <a:pt x="16668" y="347662"/>
                </a:lnTo>
                <a:lnTo>
                  <a:pt x="0" y="200025"/>
                </a:lnTo>
                <a:lnTo>
                  <a:pt x="45243" y="221456"/>
                </a:lnTo>
                <a:lnTo>
                  <a:pt x="76200" y="223837"/>
                </a:lnTo>
                <a:lnTo>
                  <a:pt x="154781" y="226218"/>
                </a:lnTo>
                <a:lnTo>
                  <a:pt x="250031" y="228600"/>
                </a:lnTo>
                <a:lnTo>
                  <a:pt x="319087" y="228600"/>
                </a:lnTo>
                <a:lnTo>
                  <a:pt x="376237" y="226218"/>
                </a:lnTo>
                <a:lnTo>
                  <a:pt x="447675" y="221456"/>
                </a:lnTo>
                <a:lnTo>
                  <a:pt x="490537" y="216693"/>
                </a:lnTo>
                <a:lnTo>
                  <a:pt x="569118" y="204787"/>
                </a:lnTo>
                <a:lnTo>
                  <a:pt x="592931" y="200025"/>
                </a:lnTo>
                <a:lnTo>
                  <a:pt x="795337" y="197643"/>
                </a:lnTo>
                <a:lnTo>
                  <a:pt x="895350" y="190500"/>
                </a:lnTo>
                <a:lnTo>
                  <a:pt x="1007268" y="176212"/>
                </a:lnTo>
                <a:lnTo>
                  <a:pt x="1166812" y="164306"/>
                </a:lnTo>
                <a:lnTo>
                  <a:pt x="1369218" y="145256"/>
                </a:lnTo>
                <a:lnTo>
                  <a:pt x="1545431" y="128587"/>
                </a:lnTo>
                <a:lnTo>
                  <a:pt x="1840706" y="97631"/>
                </a:lnTo>
                <a:lnTo>
                  <a:pt x="2047875" y="73818"/>
                </a:lnTo>
                <a:lnTo>
                  <a:pt x="2121693" y="59531"/>
                </a:lnTo>
                <a:lnTo>
                  <a:pt x="2252662" y="28575"/>
                </a:lnTo>
                <a:lnTo>
                  <a:pt x="2357437" y="9525"/>
                </a:lnTo>
                <a:lnTo>
                  <a:pt x="2414587" y="0"/>
                </a:lnTo>
                <a:lnTo>
                  <a:pt x="2428875" y="0"/>
                </a:lnTo>
                <a:lnTo>
                  <a:pt x="2459831" y="19050"/>
                </a:lnTo>
                <a:lnTo>
                  <a:pt x="2528887" y="76200"/>
                </a:lnTo>
                <a:lnTo>
                  <a:pt x="2593181" y="138112"/>
                </a:lnTo>
                <a:lnTo>
                  <a:pt x="2643187" y="190500"/>
                </a:lnTo>
                <a:lnTo>
                  <a:pt x="2695575" y="250031"/>
                </a:lnTo>
                <a:lnTo>
                  <a:pt x="2736056" y="304800"/>
                </a:lnTo>
                <a:lnTo>
                  <a:pt x="2740818" y="314325"/>
                </a:lnTo>
                <a:lnTo>
                  <a:pt x="2745581" y="333375"/>
                </a:lnTo>
                <a:lnTo>
                  <a:pt x="2745581" y="352425"/>
                </a:lnTo>
                <a:lnTo>
                  <a:pt x="2740818" y="366712"/>
                </a:lnTo>
                <a:lnTo>
                  <a:pt x="2728912" y="385762"/>
                </a:lnTo>
                <a:lnTo>
                  <a:pt x="2709862" y="400050"/>
                </a:lnTo>
                <a:lnTo>
                  <a:pt x="2681287" y="414337"/>
                </a:lnTo>
                <a:lnTo>
                  <a:pt x="2664618" y="421481"/>
                </a:lnTo>
                <a:lnTo>
                  <a:pt x="2657475" y="426243"/>
                </a:lnTo>
                <a:lnTo>
                  <a:pt x="2628900" y="521493"/>
                </a:lnTo>
                <a:lnTo>
                  <a:pt x="2559843" y="742950"/>
                </a:lnTo>
                <a:lnTo>
                  <a:pt x="2466975" y="1002506"/>
                </a:lnTo>
                <a:lnTo>
                  <a:pt x="2259806" y="997743"/>
                </a:lnTo>
                <a:lnTo>
                  <a:pt x="2283618" y="871537"/>
                </a:lnTo>
                <a:lnTo>
                  <a:pt x="2314575" y="726281"/>
                </a:lnTo>
                <a:lnTo>
                  <a:pt x="2328862" y="659606"/>
                </a:lnTo>
                <a:lnTo>
                  <a:pt x="2355056" y="514350"/>
                </a:lnTo>
                <a:lnTo>
                  <a:pt x="2374106" y="392906"/>
                </a:lnTo>
                <a:lnTo>
                  <a:pt x="2383631" y="319087"/>
                </a:lnTo>
                <a:lnTo>
                  <a:pt x="2386012" y="288131"/>
                </a:lnTo>
                <a:lnTo>
                  <a:pt x="2381250" y="261937"/>
                </a:lnTo>
                <a:lnTo>
                  <a:pt x="2376487" y="242887"/>
                </a:lnTo>
                <a:lnTo>
                  <a:pt x="2364581" y="226218"/>
                </a:lnTo>
                <a:lnTo>
                  <a:pt x="2350293" y="214312"/>
                </a:lnTo>
                <a:lnTo>
                  <a:pt x="2331243" y="204787"/>
                </a:lnTo>
                <a:lnTo>
                  <a:pt x="2300287" y="200025"/>
                </a:lnTo>
                <a:lnTo>
                  <a:pt x="2200275" y="214312"/>
                </a:lnTo>
                <a:lnTo>
                  <a:pt x="2007393" y="240506"/>
                </a:lnTo>
                <a:lnTo>
                  <a:pt x="1824037" y="257175"/>
                </a:lnTo>
                <a:lnTo>
                  <a:pt x="1685925" y="269081"/>
                </a:lnTo>
                <a:lnTo>
                  <a:pt x="1369218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F5215486-35AF-4584-A045-279BE1D62F03}"/>
              </a:ext>
            </a:extLst>
          </p:cNvPr>
          <p:cNvSpPr/>
          <p:nvPr/>
        </p:nvSpPr>
        <p:spPr>
          <a:xfrm>
            <a:off x="4475163" y="2373313"/>
            <a:ext cx="203200" cy="798512"/>
          </a:xfrm>
          <a:custGeom>
            <a:avLst/>
            <a:gdLst>
              <a:gd name="connsiteX0" fmla="*/ 2381 w 204787"/>
              <a:gd name="connsiteY0" fmla="*/ 438150 h 797719"/>
              <a:gd name="connsiteX1" fmla="*/ 2381 w 204787"/>
              <a:gd name="connsiteY1" fmla="*/ 9525 h 797719"/>
              <a:gd name="connsiteX2" fmla="*/ 200025 w 204787"/>
              <a:gd name="connsiteY2" fmla="*/ 0 h 797719"/>
              <a:gd name="connsiteX3" fmla="*/ 202406 w 204787"/>
              <a:gd name="connsiteY3" fmla="*/ 240507 h 797719"/>
              <a:gd name="connsiteX4" fmla="*/ 204787 w 204787"/>
              <a:gd name="connsiteY4" fmla="*/ 771525 h 797719"/>
              <a:gd name="connsiteX5" fmla="*/ 0 w 204787"/>
              <a:gd name="connsiteY5" fmla="*/ 797719 h 797719"/>
              <a:gd name="connsiteX6" fmla="*/ 2381 w 204787"/>
              <a:gd name="connsiteY6" fmla="*/ 4381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787" h="797719">
                <a:moveTo>
                  <a:pt x="2381" y="438150"/>
                </a:moveTo>
                <a:lnTo>
                  <a:pt x="2381" y="9525"/>
                </a:lnTo>
                <a:lnTo>
                  <a:pt x="200025" y="0"/>
                </a:lnTo>
                <a:cubicBezTo>
                  <a:pt x="200819" y="80169"/>
                  <a:pt x="201612" y="160338"/>
                  <a:pt x="202406" y="240507"/>
                </a:cubicBezTo>
                <a:cubicBezTo>
                  <a:pt x="203200" y="417513"/>
                  <a:pt x="203993" y="594519"/>
                  <a:pt x="204787" y="771525"/>
                </a:cubicBezTo>
                <a:lnTo>
                  <a:pt x="0" y="797719"/>
                </a:lnTo>
                <a:cubicBezTo>
                  <a:pt x="794" y="685800"/>
                  <a:pt x="1587" y="573882"/>
                  <a:pt x="2381" y="4381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CF0DB0C-4307-4F1E-BA7D-80045B252C5D}"/>
              </a:ext>
            </a:extLst>
          </p:cNvPr>
          <p:cNvSpPr/>
          <p:nvPr/>
        </p:nvSpPr>
        <p:spPr>
          <a:xfrm>
            <a:off x="5237163" y="2300288"/>
            <a:ext cx="273050" cy="814387"/>
          </a:xfrm>
          <a:custGeom>
            <a:avLst/>
            <a:gdLst>
              <a:gd name="connsiteX0" fmla="*/ 11906 w 273844"/>
              <a:gd name="connsiteY0" fmla="*/ 538162 h 814387"/>
              <a:gd name="connsiteX1" fmla="*/ 16669 w 273844"/>
              <a:gd name="connsiteY1" fmla="*/ 423862 h 814387"/>
              <a:gd name="connsiteX2" fmla="*/ 19050 w 273844"/>
              <a:gd name="connsiteY2" fmla="*/ 283368 h 814387"/>
              <a:gd name="connsiteX3" fmla="*/ 21431 w 273844"/>
              <a:gd name="connsiteY3" fmla="*/ 21431 h 814387"/>
              <a:gd name="connsiteX4" fmla="*/ 273844 w 273844"/>
              <a:gd name="connsiteY4" fmla="*/ 0 h 814387"/>
              <a:gd name="connsiteX5" fmla="*/ 252412 w 273844"/>
              <a:gd name="connsiteY5" fmla="*/ 173831 h 814387"/>
              <a:gd name="connsiteX6" fmla="*/ 209550 w 273844"/>
              <a:gd name="connsiteY6" fmla="*/ 445293 h 814387"/>
              <a:gd name="connsiteX7" fmla="*/ 140494 w 273844"/>
              <a:gd name="connsiteY7" fmla="*/ 809625 h 814387"/>
              <a:gd name="connsiteX8" fmla="*/ 0 w 273844"/>
              <a:gd name="connsiteY8" fmla="*/ 814387 h 814387"/>
              <a:gd name="connsiteX9" fmla="*/ 11906 w 273844"/>
              <a:gd name="connsiteY9" fmla="*/ 538162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844" h="814387">
                <a:moveTo>
                  <a:pt x="11906" y="538162"/>
                </a:moveTo>
                <a:lnTo>
                  <a:pt x="16669" y="423862"/>
                </a:lnTo>
                <a:cubicBezTo>
                  <a:pt x="17463" y="377031"/>
                  <a:pt x="18256" y="330199"/>
                  <a:pt x="19050" y="283368"/>
                </a:cubicBezTo>
                <a:cubicBezTo>
                  <a:pt x="19844" y="196056"/>
                  <a:pt x="20637" y="108743"/>
                  <a:pt x="21431" y="21431"/>
                </a:cubicBezTo>
                <a:lnTo>
                  <a:pt x="273844" y="0"/>
                </a:lnTo>
                <a:lnTo>
                  <a:pt x="252412" y="173831"/>
                </a:lnTo>
                <a:lnTo>
                  <a:pt x="209550" y="445293"/>
                </a:lnTo>
                <a:lnTo>
                  <a:pt x="140494" y="809625"/>
                </a:lnTo>
                <a:lnTo>
                  <a:pt x="0" y="814387"/>
                </a:lnTo>
                <a:lnTo>
                  <a:pt x="11906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D6FD25A4-654C-41EB-A2BD-77482D38CF23}"/>
              </a:ext>
            </a:extLst>
          </p:cNvPr>
          <p:cNvSpPr/>
          <p:nvPr/>
        </p:nvSpPr>
        <p:spPr>
          <a:xfrm>
            <a:off x="2898775" y="2940050"/>
            <a:ext cx="4154488" cy="557213"/>
          </a:xfrm>
          <a:custGeom>
            <a:avLst/>
            <a:gdLst>
              <a:gd name="connsiteX0" fmla="*/ 1788009 w 4153891"/>
              <a:gd name="connsiteY0" fmla="*/ 305933 h 557478"/>
              <a:gd name="connsiteX1" fmla="*/ 1539863 w 4153891"/>
              <a:gd name="connsiteY1" fmla="*/ 339926 h 557478"/>
              <a:gd name="connsiteX2" fmla="*/ 1271322 w 4153891"/>
              <a:gd name="connsiteY2" fmla="*/ 373918 h 557478"/>
              <a:gd name="connsiteX3" fmla="*/ 1060568 w 4153891"/>
              <a:gd name="connsiteY3" fmla="*/ 407911 h 557478"/>
              <a:gd name="connsiteX4" fmla="*/ 727441 w 4153891"/>
              <a:gd name="connsiteY4" fmla="*/ 479295 h 557478"/>
              <a:gd name="connsiteX5" fmla="*/ 649258 w 4153891"/>
              <a:gd name="connsiteY5" fmla="*/ 499691 h 557478"/>
              <a:gd name="connsiteX6" fmla="*/ 571075 w 4153891"/>
              <a:gd name="connsiteY6" fmla="*/ 523485 h 557478"/>
              <a:gd name="connsiteX7" fmla="*/ 496291 w 4153891"/>
              <a:gd name="connsiteY7" fmla="*/ 543881 h 557478"/>
              <a:gd name="connsiteX8" fmla="*/ 435105 w 4153891"/>
              <a:gd name="connsiteY8" fmla="*/ 557478 h 557478"/>
              <a:gd name="connsiteX9" fmla="*/ 418108 w 4153891"/>
              <a:gd name="connsiteY9" fmla="*/ 557478 h 557478"/>
              <a:gd name="connsiteX10" fmla="*/ 384116 w 4153891"/>
              <a:gd name="connsiteY10" fmla="*/ 547280 h 557478"/>
              <a:gd name="connsiteX11" fmla="*/ 346724 w 4153891"/>
              <a:gd name="connsiteY11" fmla="*/ 523485 h 557478"/>
              <a:gd name="connsiteX12" fmla="*/ 261743 w 4153891"/>
              <a:gd name="connsiteY12" fmla="*/ 458900 h 557478"/>
              <a:gd name="connsiteX13" fmla="*/ 197157 w 4153891"/>
              <a:gd name="connsiteY13" fmla="*/ 397713 h 557478"/>
              <a:gd name="connsiteX14" fmla="*/ 108776 w 4153891"/>
              <a:gd name="connsiteY14" fmla="*/ 305933 h 557478"/>
              <a:gd name="connsiteX15" fmla="*/ 57787 w 4153891"/>
              <a:gd name="connsiteY15" fmla="*/ 251545 h 557478"/>
              <a:gd name="connsiteX16" fmla="*/ 30593 w 4153891"/>
              <a:gd name="connsiteY16" fmla="*/ 224351 h 557478"/>
              <a:gd name="connsiteX17" fmla="*/ 16996 w 4153891"/>
              <a:gd name="connsiteY17" fmla="*/ 207355 h 557478"/>
              <a:gd name="connsiteX18" fmla="*/ 3399 w 4153891"/>
              <a:gd name="connsiteY18" fmla="*/ 176761 h 557478"/>
              <a:gd name="connsiteX19" fmla="*/ 0 w 4153891"/>
              <a:gd name="connsiteY19" fmla="*/ 163164 h 557478"/>
              <a:gd name="connsiteX20" fmla="*/ 0 w 4153891"/>
              <a:gd name="connsiteY20" fmla="*/ 152966 h 557478"/>
              <a:gd name="connsiteX21" fmla="*/ 3399 w 4153891"/>
              <a:gd name="connsiteY21" fmla="*/ 146168 h 557478"/>
              <a:gd name="connsiteX22" fmla="*/ 6798 w 4153891"/>
              <a:gd name="connsiteY22" fmla="*/ 142769 h 557478"/>
              <a:gd name="connsiteX23" fmla="*/ 16996 w 4153891"/>
              <a:gd name="connsiteY23" fmla="*/ 139369 h 557478"/>
              <a:gd name="connsiteX24" fmla="*/ 27194 w 4153891"/>
              <a:gd name="connsiteY24" fmla="*/ 139369 h 557478"/>
              <a:gd name="connsiteX25" fmla="*/ 61186 w 4153891"/>
              <a:gd name="connsiteY25" fmla="*/ 156366 h 557478"/>
              <a:gd name="connsiteX26" fmla="*/ 156366 w 4153891"/>
              <a:gd name="connsiteY26" fmla="*/ 220952 h 557478"/>
              <a:gd name="connsiteX27" fmla="*/ 254944 w 4153891"/>
              <a:gd name="connsiteY27" fmla="*/ 275340 h 557478"/>
              <a:gd name="connsiteX28" fmla="*/ 278739 w 4153891"/>
              <a:gd name="connsiteY28" fmla="*/ 285537 h 557478"/>
              <a:gd name="connsiteX29" fmla="*/ 302534 w 4153891"/>
              <a:gd name="connsiteY29" fmla="*/ 292336 h 557478"/>
              <a:gd name="connsiteX30" fmla="*/ 411310 w 4153891"/>
              <a:gd name="connsiteY30" fmla="*/ 305933 h 557478"/>
              <a:gd name="connsiteX31" fmla="*/ 530284 w 4153891"/>
              <a:gd name="connsiteY31" fmla="*/ 312731 h 557478"/>
              <a:gd name="connsiteX32" fmla="*/ 639060 w 4153891"/>
              <a:gd name="connsiteY32" fmla="*/ 288937 h 557478"/>
              <a:gd name="connsiteX33" fmla="*/ 764833 w 4153891"/>
              <a:gd name="connsiteY33" fmla="*/ 265142 h 557478"/>
              <a:gd name="connsiteX34" fmla="*/ 873609 w 4153891"/>
              <a:gd name="connsiteY34" fmla="*/ 244746 h 557478"/>
              <a:gd name="connsiteX35" fmla="*/ 1189740 w 4153891"/>
              <a:gd name="connsiteY35" fmla="*/ 200556 h 557478"/>
              <a:gd name="connsiteX36" fmla="*/ 1369900 w 4153891"/>
              <a:gd name="connsiteY36" fmla="*/ 176761 h 557478"/>
              <a:gd name="connsiteX37" fmla="*/ 1577255 w 4153891"/>
              <a:gd name="connsiteY37" fmla="*/ 152966 h 557478"/>
              <a:gd name="connsiteX38" fmla="*/ 1774412 w 4153891"/>
              <a:gd name="connsiteY38" fmla="*/ 132571 h 557478"/>
              <a:gd name="connsiteX39" fmla="*/ 2008960 w 4153891"/>
              <a:gd name="connsiteY39" fmla="*/ 115575 h 557478"/>
              <a:gd name="connsiteX40" fmla="*/ 2216315 w 4153891"/>
              <a:gd name="connsiteY40" fmla="*/ 98578 h 557478"/>
              <a:gd name="connsiteX41" fmla="*/ 2365882 w 4153891"/>
              <a:gd name="connsiteY41" fmla="*/ 88381 h 557478"/>
              <a:gd name="connsiteX42" fmla="*/ 2563039 w 4153891"/>
              <a:gd name="connsiteY42" fmla="*/ 88381 h 557478"/>
              <a:gd name="connsiteX43" fmla="*/ 2848577 w 4153891"/>
              <a:gd name="connsiteY43" fmla="*/ 81582 h 557478"/>
              <a:gd name="connsiteX44" fmla="*/ 3004943 w 4153891"/>
              <a:gd name="connsiteY44" fmla="*/ 74784 h 557478"/>
              <a:gd name="connsiteX45" fmla="*/ 3185103 w 4153891"/>
              <a:gd name="connsiteY45" fmla="*/ 64586 h 557478"/>
              <a:gd name="connsiteX46" fmla="*/ 3463842 w 4153891"/>
              <a:gd name="connsiteY46" fmla="*/ 61186 h 557478"/>
              <a:gd name="connsiteX47" fmla="*/ 3518230 w 4153891"/>
              <a:gd name="connsiteY47" fmla="*/ 57787 h 557478"/>
              <a:gd name="connsiteX48" fmla="*/ 3586215 w 4153891"/>
              <a:gd name="connsiteY48" fmla="*/ 47589 h 557478"/>
              <a:gd name="connsiteX49" fmla="*/ 3627006 w 4153891"/>
              <a:gd name="connsiteY49" fmla="*/ 40791 h 557478"/>
              <a:gd name="connsiteX50" fmla="*/ 3664398 w 4153891"/>
              <a:gd name="connsiteY50" fmla="*/ 30593 h 557478"/>
              <a:gd name="connsiteX51" fmla="*/ 3715387 w 4153891"/>
              <a:gd name="connsiteY51" fmla="*/ 10198 h 557478"/>
              <a:gd name="connsiteX52" fmla="*/ 3739182 w 4153891"/>
              <a:gd name="connsiteY52" fmla="*/ 0 h 557478"/>
              <a:gd name="connsiteX53" fmla="*/ 3759577 w 4153891"/>
              <a:gd name="connsiteY53" fmla="*/ 6798 h 557478"/>
              <a:gd name="connsiteX54" fmla="*/ 3847958 w 4153891"/>
              <a:gd name="connsiteY54" fmla="*/ 40791 h 557478"/>
              <a:gd name="connsiteX55" fmla="*/ 3939738 w 4153891"/>
              <a:gd name="connsiteY55" fmla="*/ 71384 h 557478"/>
              <a:gd name="connsiteX56" fmla="*/ 4011122 w 4153891"/>
              <a:gd name="connsiteY56" fmla="*/ 98578 h 557478"/>
              <a:gd name="connsiteX57" fmla="*/ 4062111 w 4153891"/>
              <a:gd name="connsiteY57" fmla="*/ 125772 h 557478"/>
              <a:gd name="connsiteX58" fmla="*/ 4096104 w 4153891"/>
              <a:gd name="connsiteY58" fmla="*/ 146168 h 557478"/>
              <a:gd name="connsiteX59" fmla="*/ 4130096 w 4153891"/>
              <a:gd name="connsiteY59" fmla="*/ 173362 h 557478"/>
              <a:gd name="connsiteX60" fmla="*/ 4147093 w 4153891"/>
              <a:gd name="connsiteY60" fmla="*/ 193757 h 557478"/>
              <a:gd name="connsiteX61" fmla="*/ 4153891 w 4153891"/>
              <a:gd name="connsiteY61" fmla="*/ 210754 h 557478"/>
              <a:gd name="connsiteX62" fmla="*/ 4153891 w 4153891"/>
              <a:gd name="connsiteY62" fmla="*/ 217552 h 557478"/>
              <a:gd name="connsiteX63" fmla="*/ 4150492 w 4153891"/>
              <a:gd name="connsiteY63" fmla="*/ 231149 h 557478"/>
              <a:gd name="connsiteX64" fmla="*/ 4136895 w 4153891"/>
              <a:gd name="connsiteY64" fmla="*/ 248146 h 557478"/>
              <a:gd name="connsiteX65" fmla="*/ 4099503 w 4153891"/>
              <a:gd name="connsiteY65" fmla="*/ 271940 h 557478"/>
              <a:gd name="connsiteX66" fmla="*/ 4055313 w 4153891"/>
              <a:gd name="connsiteY66" fmla="*/ 285537 h 557478"/>
              <a:gd name="connsiteX67" fmla="*/ 4034917 w 4153891"/>
              <a:gd name="connsiteY67" fmla="*/ 285537 h 557478"/>
              <a:gd name="connsiteX68" fmla="*/ 3936339 w 4153891"/>
              <a:gd name="connsiteY68" fmla="*/ 268541 h 557478"/>
              <a:gd name="connsiteX69" fmla="*/ 3735783 w 4153891"/>
              <a:gd name="connsiteY69" fmla="*/ 251545 h 557478"/>
              <a:gd name="connsiteX70" fmla="*/ 3538626 w 4153891"/>
              <a:gd name="connsiteY70" fmla="*/ 244746 h 557478"/>
              <a:gd name="connsiteX71" fmla="*/ 3399256 w 4153891"/>
              <a:gd name="connsiteY71" fmla="*/ 241347 h 557478"/>
              <a:gd name="connsiteX72" fmla="*/ 3205499 w 4153891"/>
              <a:gd name="connsiteY72" fmla="*/ 234549 h 557478"/>
              <a:gd name="connsiteX73" fmla="*/ 3011741 w 4153891"/>
              <a:gd name="connsiteY73" fmla="*/ 234549 h 557478"/>
              <a:gd name="connsiteX74" fmla="*/ 2733002 w 4153891"/>
              <a:gd name="connsiteY74" fmla="*/ 237948 h 557478"/>
              <a:gd name="connsiteX75" fmla="*/ 2410073 w 4153891"/>
              <a:gd name="connsiteY75" fmla="*/ 244746 h 557478"/>
              <a:gd name="connsiteX76" fmla="*/ 2155128 w 4153891"/>
              <a:gd name="connsiteY76" fmla="*/ 261743 h 557478"/>
              <a:gd name="connsiteX77" fmla="*/ 1788009 w 4153891"/>
              <a:gd name="connsiteY77" fmla="*/ 305933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153891" h="557478">
                <a:moveTo>
                  <a:pt x="1788009" y="305933"/>
                </a:moveTo>
                <a:lnTo>
                  <a:pt x="1539863" y="339926"/>
                </a:lnTo>
                <a:lnTo>
                  <a:pt x="1271322" y="373918"/>
                </a:lnTo>
                <a:lnTo>
                  <a:pt x="1060568" y="407911"/>
                </a:lnTo>
                <a:lnTo>
                  <a:pt x="727441" y="479295"/>
                </a:lnTo>
                <a:lnTo>
                  <a:pt x="649258" y="499691"/>
                </a:lnTo>
                <a:lnTo>
                  <a:pt x="571075" y="523485"/>
                </a:lnTo>
                <a:lnTo>
                  <a:pt x="496291" y="543881"/>
                </a:lnTo>
                <a:lnTo>
                  <a:pt x="435105" y="557478"/>
                </a:lnTo>
                <a:lnTo>
                  <a:pt x="418108" y="557478"/>
                </a:lnTo>
                <a:lnTo>
                  <a:pt x="384116" y="547280"/>
                </a:lnTo>
                <a:lnTo>
                  <a:pt x="346724" y="523485"/>
                </a:lnTo>
                <a:lnTo>
                  <a:pt x="261743" y="458900"/>
                </a:lnTo>
                <a:lnTo>
                  <a:pt x="197157" y="397713"/>
                </a:lnTo>
                <a:lnTo>
                  <a:pt x="108776" y="305933"/>
                </a:lnTo>
                <a:lnTo>
                  <a:pt x="57787" y="251545"/>
                </a:lnTo>
                <a:lnTo>
                  <a:pt x="30593" y="224351"/>
                </a:lnTo>
                <a:lnTo>
                  <a:pt x="16996" y="207355"/>
                </a:lnTo>
                <a:lnTo>
                  <a:pt x="3399" y="176761"/>
                </a:lnTo>
                <a:lnTo>
                  <a:pt x="0" y="163164"/>
                </a:lnTo>
                <a:lnTo>
                  <a:pt x="0" y="152966"/>
                </a:lnTo>
                <a:lnTo>
                  <a:pt x="3399" y="146168"/>
                </a:lnTo>
                <a:lnTo>
                  <a:pt x="6798" y="142769"/>
                </a:lnTo>
                <a:lnTo>
                  <a:pt x="16996" y="139369"/>
                </a:lnTo>
                <a:lnTo>
                  <a:pt x="27194" y="139369"/>
                </a:lnTo>
                <a:lnTo>
                  <a:pt x="61186" y="156366"/>
                </a:lnTo>
                <a:lnTo>
                  <a:pt x="156366" y="220952"/>
                </a:lnTo>
                <a:lnTo>
                  <a:pt x="254944" y="275340"/>
                </a:lnTo>
                <a:lnTo>
                  <a:pt x="278739" y="285537"/>
                </a:lnTo>
                <a:lnTo>
                  <a:pt x="302534" y="292336"/>
                </a:lnTo>
                <a:lnTo>
                  <a:pt x="411310" y="305933"/>
                </a:lnTo>
                <a:lnTo>
                  <a:pt x="530284" y="312731"/>
                </a:lnTo>
                <a:lnTo>
                  <a:pt x="639060" y="288937"/>
                </a:lnTo>
                <a:lnTo>
                  <a:pt x="764833" y="265142"/>
                </a:lnTo>
                <a:lnTo>
                  <a:pt x="873609" y="244746"/>
                </a:lnTo>
                <a:lnTo>
                  <a:pt x="1189740" y="200556"/>
                </a:lnTo>
                <a:lnTo>
                  <a:pt x="1369900" y="176761"/>
                </a:lnTo>
                <a:lnTo>
                  <a:pt x="1577255" y="152966"/>
                </a:lnTo>
                <a:lnTo>
                  <a:pt x="1774412" y="132571"/>
                </a:lnTo>
                <a:lnTo>
                  <a:pt x="2008960" y="115575"/>
                </a:lnTo>
                <a:lnTo>
                  <a:pt x="2216315" y="98578"/>
                </a:lnTo>
                <a:lnTo>
                  <a:pt x="2365882" y="88381"/>
                </a:lnTo>
                <a:lnTo>
                  <a:pt x="2563039" y="88381"/>
                </a:lnTo>
                <a:lnTo>
                  <a:pt x="2848577" y="81582"/>
                </a:lnTo>
                <a:lnTo>
                  <a:pt x="3004943" y="74784"/>
                </a:lnTo>
                <a:lnTo>
                  <a:pt x="3185103" y="64586"/>
                </a:lnTo>
                <a:lnTo>
                  <a:pt x="3463842" y="61186"/>
                </a:lnTo>
                <a:lnTo>
                  <a:pt x="3518230" y="57787"/>
                </a:lnTo>
                <a:lnTo>
                  <a:pt x="3586215" y="47589"/>
                </a:lnTo>
                <a:lnTo>
                  <a:pt x="3627006" y="40791"/>
                </a:lnTo>
                <a:lnTo>
                  <a:pt x="3664398" y="30593"/>
                </a:lnTo>
                <a:lnTo>
                  <a:pt x="3715387" y="10198"/>
                </a:lnTo>
                <a:lnTo>
                  <a:pt x="3739182" y="0"/>
                </a:lnTo>
                <a:lnTo>
                  <a:pt x="3759577" y="6798"/>
                </a:lnTo>
                <a:lnTo>
                  <a:pt x="3847958" y="40791"/>
                </a:lnTo>
                <a:lnTo>
                  <a:pt x="3939738" y="71384"/>
                </a:lnTo>
                <a:lnTo>
                  <a:pt x="4011122" y="98578"/>
                </a:lnTo>
                <a:lnTo>
                  <a:pt x="4062111" y="125772"/>
                </a:lnTo>
                <a:lnTo>
                  <a:pt x="4096104" y="146168"/>
                </a:lnTo>
                <a:lnTo>
                  <a:pt x="4130096" y="173362"/>
                </a:lnTo>
                <a:lnTo>
                  <a:pt x="4147093" y="193757"/>
                </a:lnTo>
                <a:lnTo>
                  <a:pt x="4153891" y="210754"/>
                </a:lnTo>
                <a:lnTo>
                  <a:pt x="4153891" y="217552"/>
                </a:lnTo>
                <a:lnTo>
                  <a:pt x="4150492" y="231149"/>
                </a:lnTo>
                <a:lnTo>
                  <a:pt x="4136895" y="248146"/>
                </a:lnTo>
                <a:lnTo>
                  <a:pt x="4099503" y="271940"/>
                </a:lnTo>
                <a:lnTo>
                  <a:pt x="4055313" y="285537"/>
                </a:lnTo>
                <a:lnTo>
                  <a:pt x="4034917" y="285537"/>
                </a:lnTo>
                <a:lnTo>
                  <a:pt x="3936339" y="268541"/>
                </a:lnTo>
                <a:lnTo>
                  <a:pt x="3735783" y="251545"/>
                </a:lnTo>
                <a:lnTo>
                  <a:pt x="3538626" y="244746"/>
                </a:lnTo>
                <a:lnTo>
                  <a:pt x="3399256" y="241347"/>
                </a:lnTo>
                <a:lnTo>
                  <a:pt x="3205499" y="234549"/>
                </a:lnTo>
                <a:lnTo>
                  <a:pt x="3011741" y="234549"/>
                </a:lnTo>
                <a:lnTo>
                  <a:pt x="2733002" y="237948"/>
                </a:lnTo>
                <a:lnTo>
                  <a:pt x="2410073" y="244746"/>
                </a:lnTo>
                <a:lnTo>
                  <a:pt x="2155128" y="261743"/>
                </a:lnTo>
                <a:lnTo>
                  <a:pt x="1788009" y="3059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5A7C4D0-27F8-45B1-AE2C-4200AEBA8E7E}"/>
              </a:ext>
            </a:extLst>
          </p:cNvPr>
          <p:cNvSpPr/>
          <p:nvPr/>
        </p:nvSpPr>
        <p:spPr>
          <a:xfrm>
            <a:off x="4718050" y="3752850"/>
            <a:ext cx="323850" cy="2290763"/>
          </a:xfrm>
          <a:custGeom>
            <a:avLst/>
            <a:gdLst>
              <a:gd name="connsiteX0" fmla="*/ 110204 w 324656"/>
              <a:gd name="connsiteY0" fmla="*/ 1009712 h 2290468"/>
              <a:gd name="connsiteX1" fmla="*/ 116161 w 324656"/>
              <a:gd name="connsiteY1" fmla="*/ 658249 h 2290468"/>
              <a:gd name="connsiteX2" fmla="*/ 116161 w 324656"/>
              <a:gd name="connsiteY2" fmla="*/ 440818 h 2290468"/>
              <a:gd name="connsiteX3" fmla="*/ 116161 w 324656"/>
              <a:gd name="connsiteY3" fmla="*/ 387205 h 2290468"/>
              <a:gd name="connsiteX4" fmla="*/ 110204 w 324656"/>
              <a:gd name="connsiteY4" fmla="*/ 348485 h 2290468"/>
              <a:gd name="connsiteX5" fmla="*/ 104247 w 324656"/>
              <a:gd name="connsiteY5" fmla="*/ 312743 h 2290468"/>
              <a:gd name="connsiteX6" fmla="*/ 95312 w 324656"/>
              <a:gd name="connsiteY6" fmla="*/ 265087 h 2290468"/>
              <a:gd name="connsiteX7" fmla="*/ 80419 w 324656"/>
              <a:gd name="connsiteY7" fmla="*/ 220409 h 2290468"/>
              <a:gd name="connsiteX8" fmla="*/ 65527 w 324656"/>
              <a:gd name="connsiteY8" fmla="*/ 178710 h 2290468"/>
              <a:gd name="connsiteX9" fmla="*/ 47656 w 324656"/>
              <a:gd name="connsiteY9" fmla="*/ 142968 h 2290468"/>
              <a:gd name="connsiteX10" fmla="*/ 0 w 324656"/>
              <a:gd name="connsiteY10" fmla="*/ 59570 h 2290468"/>
              <a:gd name="connsiteX11" fmla="*/ 92333 w 324656"/>
              <a:gd name="connsiteY11" fmla="*/ 0 h 2290468"/>
              <a:gd name="connsiteX12" fmla="*/ 175731 w 324656"/>
              <a:gd name="connsiteY12" fmla="*/ 98291 h 2290468"/>
              <a:gd name="connsiteX13" fmla="*/ 244237 w 324656"/>
              <a:gd name="connsiteY13" fmla="*/ 184667 h 2290468"/>
              <a:gd name="connsiteX14" fmla="*/ 294871 w 324656"/>
              <a:gd name="connsiteY14" fmla="*/ 253173 h 2290468"/>
              <a:gd name="connsiteX15" fmla="*/ 312742 w 324656"/>
              <a:gd name="connsiteY15" fmla="*/ 282958 h 2290468"/>
              <a:gd name="connsiteX16" fmla="*/ 318699 w 324656"/>
              <a:gd name="connsiteY16" fmla="*/ 300829 h 2290468"/>
              <a:gd name="connsiteX17" fmla="*/ 324656 w 324656"/>
              <a:gd name="connsiteY17" fmla="*/ 327635 h 2290468"/>
              <a:gd name="connsiteX18" fmla="*/ 324656 w 324656"/>
              <a:gd name="connsiteY18" fmla="*/ 354442 h 2290468"/>
              <a:gd name="connsiteX19" fmla="*/ 318699 w 324656"/>
              <a:gd name="connsiteY19" fmla="*/ 408055 h 2290468"/>
              <a:gd name="connsiteX20" fmla="*/ 318699 w 324656"/>
              <a:gd name="connsiteY20" fmla="*/ 577829 h 2290468"/>
              <a:gd name="connsiteX21" fmla="*/ 318699 w 324656"/>
              <a:gd name="connsiteY21" fmla="*/ 982906 h 2290468"/>
              <a:gd name="connsiteX22" fmla="*/ 318699 w 324656"/>
              <a:gd name="connsiteY22" fmla="*/ 1310541 h 2290468"/>
              <a:gd name="connsiteX23" fmla="*/ 318699 w 324656"/>
              <a:gd name="connsiteY23" fmla="*/ 1617326 h 2290468"/>
              <a:gd name="connsiteX24" fmla="*/ 318699 w 324656"/>
              <a:gd name="connsiteY24" fmla="*/ 2010489 h 2290468"/>
              <a:gd name="connsiteX25" fmla="*/ 315721 w 324656"/>
              <a:gd name="connsiteY25" fmla="*/ 2064102 h 2290468"/>
              <a:gd name="connsiteX26" fmla="*/ 303807 w 324656"/>
              <a:gd name="connsiteY26" fmla="*/ 2129629 h 2290468"/>
              <a:gd name="connsiteX27" fmla="*/ 285936 w 324656"/>
              <a:gd name="connsiteY27" fmla="*/ 2189199 h 2290468"/>
              <a:gd name="connsiteX28" fmla="*/ 262108 w 324656"/>
              <a:gd name="connsiteY28" fmla="*/ 2242812 h 2290468"/>
              <a:gd name="connsiteX29" fmla="*/ 247215 w 324656"/>
              <a:gd name="connsiteY29" fmla="*/ 2266640 h 2290468"/>
              <a:gd name="connsiteX30" fmla="*/ 229344 w 324656"/>
              <a:gd name="connsiteY30" fmla="*/ 2281532 h 2290468"/>
              <a:gd name="connsiteX31" fmla="*/ 211473 w 324656"/>
              <a:gd name="connsiteY31" fmla="*/ 2290468 h 2290468"/>
              <a:gd name="connsiteX32" fmla="*/ 199559 w 324656"/>
              <a:gd name="connsiteY32" fmla="*/ 2290468 h 2290468"/>
              <a:gd name="connsiteX33" fmla="*/ 169774 w 324656"/>
              <a:gd name="connsiteY33" fmla="*/ 2275575 h 2290468"/>
              <a:gd name="connsiteX34" fmla="*/ 148925 w 324656"/>
              <a:gd name="connsiteY34" fmla="*/ 2257704 h 2290468"/>
              <a:gd name="connsiteX35" fmla="*/ 122118 w 324656"/>
              <a:gd name="connsiteY35" fmla="*/ 2221962 h 2290468"/>
              <a:gd name="connsiteX36" fmla="*/ 92333 w 324656"/>
              <a:gd name="connsiteY36" fmla="*/ 2165371 h 2290468"/>
              <a:gd name="connsiteX37" fmla="*/ 74462 w 324656"/>
              <a:gd name="connsiteY37" fmla="*/ 2120693 h 2290468"/>
              <a:gd name="connsiteX38" fmla="*/ 65527 w 324656"/>
              <a:gd name="connsiteY38" fmla="*/ 2070059 h 2290468"/>
              <a:gd name="connsiteX39" fmla="*/ 53613 w 324656"/>
              <a:gd name="connsiteY39" fmla="*/ 1959854 h 2290468"/>
              <a:gd name="connsiteX40" fmla="*/ 50634 w 324656"/>
              <a:gd name="connsiteY40" fmla="*/ 1876456 h 2290468"/>
              <a:gd name="connsiteX41" fmla="*/ 50634 w 324656"/>
              <a:gd name="connsiteY41" fmla="*/ 1831779 h 2290468"/>
              <a:gd name="connsiteX42" fmla="*/ 62548 w 324656"/>
              <a:gd name="connsiteY42" fmla="*/ 1730509 h 2290468"/>
              <a:gd name="connsiteX43" fmla="*/ 74462 w 324656"/>
              <a:gd name="connsiteY43" fmla="*/ 1650090 h 2290468"/>
              <a:gd name="connsiteX44" fmla="*/ 92333 w 324656"/>
              <a:gd name="connsiteY44" fmla="*/ 1551799 h 2290468"/>
              <a:gd name="connsiteX45" fmla="*/ 98290 w 324656"/>
              <a:gd name="connsiteY45" fmla="*/ 1468401 h 2290468"/>
              <a:gd name="connsiteX46" fmla="*/ 110204 w 324656"/>
              <a:gd name="connsiteY46" fmla="*/ 1009712 h 229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4656" h="2290468">
                <a:moveTo>
                  <a:pt x="110204" y="1009712"/>
                </a:moveTo>
                <a:cubicBezTo>
                  <a:pt x="112190" y="892558"/>
                  <a:pt x="114175" y="775403"/>
                  <a:pt x="116161" y="658249"/>
                </a:cubicBezTo>
                <a:lnTo>
                  <a:pt x="116161" y="440818"/>
                </a:lnTo>
                <a:lnTo>
                  <a:pt x="116161" y="387205"/>
                </a:lnTo>
                <a:lnTo>
                  <a:pt x="110204" y="348485"/>
                </a:lnTo>
                <a:lnTo>
                  <a:pt x="104247" y="312743"/>
                </a:lnTo>
                <a:lnTo>
                  <a:pt x="95312" y="265087"/>
                </a:lnTo>
                <a:lnTo>
                  <a:pt x="80419" y="220409"/>
                </a:lnTo>
                <a:lnTo>
                  <a:pt x="65527" y="178710"/>
                </a:lnTo>
                <a:lnTo>
                  <a:pt x="47656" y="142968"/>
                </a:lnTo>
                <a:lnTo>
                  <a:pt x="0" y="59570"/>
                </a:lnTo>
                <a:lnTo>
                  <a:pt x="92333" y="0"/>
                </a:lnTo>
                <a:lnTo>
                  <a:pt x="175731" y="98291"/>
                </a:lnTo>
                <a:lnTo>
                  <a:pt x="244237" y="184667"/>
                </a:lnTo>
                <a:lnTo>
                  <a:pt x="294871" y="253173"/>
                </a:lnTo>
                <a:lnTo>
                  <a:pt x="312742" y="282958"/>
                </a:lnTo>
                <a:lnTo>
                  <a:pt x="318699" y="300829"/>
                </a:lnTo>
                <a:lnTo>
                  <a:pt x="324656" y="327635"/>
                </a:lnTo>
                <a:lnTo>
                  <a:pt x="324656" y="354442"/>
                </a:lnTo>
                <a:lnTo>
                  <a:pt x="318699" y="408055"/>
                </a:lnTo>
                <a:lnTo>
                  <a:pt x="318699" y="577829"/>
                </a:lnTo>
                <a:lnTo>
                  <a:pt x="318699" y="982906"/>
                </a:lnTo>
                <a:lnTo>
                  <a:pt x="318699" y="1310541"/>
                </a:lnTo>
                <a:lnTo>
                  <a:pt x="318699" y="1617326"/>
                </a:lnTo>
                <a:lnTo>
                  <a:pt x="318699" y="2010489"/>
                </a:lnTo>
                <a:lnTo>
                  <a:pt x="315721" y="2064102"/>
                </a:lnTo>
                <a:lnTo>
                  <a:pt x="303807" y="2129629"/>
                </a:lnTo>
                <a:lnTo>
                  <a:pt x="285936" y="2189199"/>
                </a:lnTo>
                <a:lnTo>
                  <a:pt x="262108" y="2242812"/>
                </a:lnTo>
                <a:lnTo>
                  <a:pt x="247215" y="2266640"/>
                </a:lnTo>
                <a:lnTo>
                  <a:pt x="229344" y="2281532"/>
                </a:lnTo>
                <a:lnTo>
                  <a:pt x="211473" y="2290468"/>
                </a:lnTo>
                <a:lnTo>
                  <a:pt x="199559" y="2290468"/>
                </a:lnTo>
                <a:lnTo>
                  <a:pt x="169774" y="2275575"/>
                </a:lnTo>
                <a:lnTo>
                  <a:pt x="148925" y="2257704"/>
                </a:lnTo>
                <a:lnTo>
                  <a:pt x="122118" y="2221962"/>
                </a:lnTo>
                <a:lnTo>
                  <a:pt x="92333" y="2165371"/>
                </a:lnTo>
                <a:lnTo>
                  <a:pt x="74462" y="2120693"/>
                </a:lnTo>
                <a:lnTo>
                  <a:pt x="65527" y="2070059"/>
                </a:lnTo>
                <a:lnTo>
                  <a:pt x="53613" y="1959854"/>
                </a:lnTo>
                <a:lnTo>
                  <a:pt x="50634" y="1876456"/>
                </a:lnTo>
                <a:lnTo>
                  <a:pt x="50634" y="1831779"/>
                </a:lnTo>
                <a:lnTo>
                  <a:pt x="62548" y="1730509"/>
                </a:lnTo>
                <a:lnTo>
                  <a:pt x="74462" y="1650090"/>
                </a:lnTo>
                <a:lnTo>
                  <a:pt x="92333" y="1551799"/>
                </a:lnTo>
                <a:lnTo>
                  <a:pt x="98290" y="1468401"/>
                </a:lnTo>
                <a:lnTo>
                  <a:pt x="110204" y="1009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7291A71-F0ED-40A5-8252-E8C61D66C0A2}"/>
              </a:ext>
            </a:extLst>
          </p:cNvPr>
          <p:cNvSpPr/>
          <p:nvPr/>
        </p:nvSpPr>
        <p:spPr>
          <a:xfrm>
            <a:off x="5141913" y="3817938"/>
            <a:ext cx="2085975" cy="1844675"/>
          </a:xfrm>
          <a:custGeom>
            <a:avLst/>
            <a:gdLst>
              <a:gd name="connsiteX0" fmla="*/ 790575 w 2085975"/>
              <a:gd name="connsiteY0" fmla="*/ 1104900 h 1845469"/>
              <a:gd name="connsiteX1" fmla="*/ 559594 w 2085975"/>
              <a:gd name="connsiteY1" fmla="*/ 771525 h 1845469"/>
              <a:gd name="connsiteX2" fmla="*/ 335756 w 2085975"/>
              <a:gd name="connsiteY2" fmla="*/ 459581 h 1845469"/>
              <a:gd name="connsiteX3" fmla="*/ 240506 w 2085975"/>
              <a:gd name="connsiteY3" fmla="*/ 333375 h 1845469"/>
              <a:gd name="connsiteX4" fmla="*/ 154781 w 2085975"/>
              <a:gd name="connsiteY4" fmla="*/ 221456 h 1845469"/>
              <a:gd name="connsiteX5" fmla="*/ 54769 w 2085975"/>
              <a:gd name="connsiteY5" fmla="*/ 104775 h 1845469"/>
              <a:gd name="connsiteX6" fmla="*/ 35719 w 2085975"/>
              <a:gd name="connsiteY6" fmla="*/ 88106 h 1845469"/>
              <a:gd name="connsiteX7" fmla="*/ 19050 w 2085975"/>
              <a:gd name="connsiteY7" fmla="*/ 69056 h 1845469"/>
              <a:gd name="connsiteX8" fmla="*/ 7144 w 2085975"/>
              <a:gd name="connsiteY8" fmla="*/ 50006 h 1845469"/>
              <a:gd name="connsiteX9" fmla="*/ 0 w 2085975"/>
              <a:gd name="connsiteY9" fmla="*/ 23812 h 1845469"/>
              <a:gd name="connsiteX10" fmla="*/ 2381 w 2085975"/>
              <a:gd name="connsiteY10" fmla="*/ 9525 h 1845469"/>
              <a:gd name="connsiteX11" fmla="*/ 9525 w 2085975"/>
              <a:gd name="connsiteY11" fmla="*/ 0 h 1845469"/>
              <a:gd name="connsiteX12" fmla="*/ 28575 w 2085975"/>
              <a:gd name="connsiteY12" fmla="*/ 0 h 1845469"/>
              <a:gd name="connsiteX13" fmla="*/ 73819 w 2085975"/>
              <a:gd name="connsiteY13" fmla="*/ 9525 h 1845469"/>
              <a:gd name="connsiteX14" fmla="*/ 130969 w 2085975"/>
              <a:gd name="connsiteY14" fmla="*/ 30956 h 1845469"/>
              <a:gd name="connsiteX15" fmla="*/ 142875 w 2085975"/>
              <a:gd name="connsiteY15" fmla="*/ 38100 h 1845469"/>
              <a:gd name="connsiteX16" fmla="*/ 197644 w 2085975"/>
              <a:gd name="connsiteY16" fmla="*/ 92869 h 1845469"/>
              <a:gd name="connsiteX17" fmla="*/ 373856 w 2085975"/>
              <a:gd name="connsiteY17" fmla="*/ 285750 h 1845469"/>
              <a:gd name="connsiteX18" fmla="*/ 521494 w 2085975"/>
              <a:gd name="connsiteY18" fmla="*/ 461962 h 1845469"/>
              <a:gd name="connsiteX19" fmla="*/ 642937 w 2085975"/>
              <a:gd name="connsiteY19" fmla="*/ 581025 h 1845469"/>
              <a:gd name="connsiteX20" fmla="*/ 876300 w 2085975"/>
              <a:gd name="connsiteY20" fmla="*/ 814387 h 1845469"/>
              <a:gd name="connsiteX21" fmla="*/ 1102519 w 2085975"/>
              <a:gd name="connsiteY21" fmla="*/ 1040606 h 1845469"/>
              <a:gd name="connsiteX22" fmla="*/ 1278731 w 2085975"/>
              <a:gd name="connsiteY22" fmla="*/ 1207294 h 1845469"/>
              <a:gd name="connsiteX23" fmla="*/ 1390650 w 2085975"/>
              <a:gd name="connsiteY23" fmla="*/ 1314450 h 1845469"/>
              <a:gd name="connsiteX24" fmla="*/ 1481137 w 2085975"/>
              <a:gd name="connsiteY24" fmla="*/ 1395412 h 1845469"/>
              <a:gd name="connsiteX25" fmla="*/ 1678781 w 2085975"/>
              <a:gd name="connsiteY25" fmla="*/ 1540669 h 1845469"/>
              <a:gd name="connsiteX26" fmla="*/ 1885950 w 2085975"/>
              <a:gd name="connsiteY26" fmla="*/ 1676400 h 1845469"/>
              <a:gd name="connsiteX27" fmla="*/ 2050256 w 2085975"/>
              <a:gd name="connsiteY27" fmla="*/ 1785937 h 1845469"/>
              <a:gd name="connsiteX28" fmla="*/ 2074069 w 2085975"/>
              <a:gd name="connsiteY28" fmla="*/ 1802606 h 1845469"/>
              <a:gd name="connsiteX29" fmla="*/ 2081212 w 2085975"/>
              <a:gd name="connsiteY29" fmla="*/ 1809750 h 1845469"/>
              <a:gd name="connsiteX30" fmla="*/ 2085975 w 2085975"/>
              <a:gd name="connsiteY30" fmla="*/ 1821656 h 1845469"/>
              <a:gd name="connsiteX31" fmla="*/ 2076450 w 2085975"/>
              <a:gd name="connsiteY31" fmla="*/ 1833562 h 1845469"/>
              <a:gd name="connsiteX32" fmla="*/ 2059781 w 2085975"/>
              <a:gd name="connsiteY32" fmla="*/ 1840706 h 1845469"/>
              <a:gd name="connsiteX33" fmla="*/ 2009775 w 2085975"/>
              <a:gd name="connsiteY33" fmla="*/ 1845469 h 1845469"/>
              <a:gd name="connsiteX34" fmla="*/ 1885950 w 2085975"/>
              <a:gd name="connsiteY34" fmla="*/ 1835944 h 1845469"/>
              <a:gd name="connsiteX35" fmla="*/ 1704975 w 2085975"/>
              <a:gd name="connsiteY35" fmla="*/ 1819275 h 1845469"/>
              <a:gd name="connsiteX36" fmla="*/ 1509712 w 2085975"/>
              <a:gd name="connsiteY36" fmla="*/ 1797844 h 1845469"/>
              <a:gd name="connsiteX37" fmla="*/ 1390650 w 2085975"/>
              <a:gd name="connsiteY37" fmla="*/ 1781175 h 1845469"/>
              <a:gd name="connsiteX38" fmla="*/ 1343025 w 2085975"/>
              <a:gd name="connsiteY38" fmla="*/ 1776412 h 1845469"/>
              <a:gd name="connsiteX39" fmla="*/ 1309687 w 2085975"/>
              <a:gd name="connsiteY39" fmla="*/ 1771650 h 1845469"/>
              <a:gd name="connsiteX40" fmla="*/ 1283494 w 2085975"/>
              <a:gd name="connsiteY40" fmla="*/ 1766887 h 1845469"/>
              <a:gd name="connsiteX41" fmla="*/ 1247775 w 2085975"/>
              <a:gd name="connsiteY41" fmla="*/ 1750219 h 1845469"/>
              <a:gd name="connsiteX42" fmla="*/ 1212056 w 2085975"/>
              <a:gd name="connsiteY42" fmla="*/ 1716881 h 1845469"/>
              <a:gd name="connsiteX43" fmla="*/ 1145381 w 2085975"/>
              <a:gd name="connsiteY43" fmla="*/ 1626394 h 1845469"/>
              <a:gd name="connsiteX44" fmla="*/ 1038225 w 2085975"/>
              <a:gd name="connsiteY44" fmla="*/ 1471612 h 1845469"/>
              <a:gd name="connsiteX45" fmla="*/ 923925 w 2085975"/>
              <a:gd name="connsiteY45" fmla="*/ 1302544 h 1845469"/>
              <a:gd name="connsiteX46" fmla="*/ 790575 w 2085975"/>
              <a:gd name="connsiteY46" fmla="*/ 1104900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85975" h="1845469">
                <a:moveTo>
                  <a:pt x="790575" y="1104900"/>
                </a:moveTo>
                <a:lnTo>
                  <a:pt x="559594" y="771525"/>
                </a:lnTo>
                <a:lnTo>
                  <a:pt x="335756" y="459581"/>
                </a:lnTo>
                <a:lnTo>
                  <a:pt x="240506" y="333375"/>
                </a:lnTo>
                <a:lnTo>
                  <a:pt x="154781" y="221456"/>
                </a:lnTo>
                <a:lnTo>
                  <a:pt x="54769" y="104775"/>
                </a:lnTo>
                <a:lnTo>
                  <a:pt x="35719" y="88106"/>
                </a:lnTo>
                <a:lnTo>
                  <a:pt x="19050" y="69056"/>
                </a:lnTo>
                <a:lnTo>
                  <a:pt x="7144" y="50006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73819" y="9525"/>
                </a:lnTo>
                <a:lnTo>
                  <a:pt x="130969" y="30956"/>
                </a:lnTo>
                <a:lnTo>
                  <a:pt x="142875" y="38100"/>
                </a:lnTo>
                <a:lnTo>
                  <a:pt x="197644" y="92869"/>
                </a:lnTo>
                <a:lnTo>
                  <a:pt x="373856" y="285750"/>
                </a:lnTo>
                <a:lnTo>
                  <a:pt x="521494" y="461962"/>
                </a:lnTo>
                <a:lnTo>
                  <a:pt x="642937" y="581025"/>
                </a:lnTo>
                <a:lnTo>
                  <a:pt x="876300" y="814387"/>
                </a:lnTo>
                <a:lnTo>
                  <a:pt x="1102519" y="1040606"/>
                </a:lnTo>
                <a:lnTo>
                  <a:pt x="1278731" y="1207294"/>
                </a:lnTo>
                <a:lnTo>
                  <a:pt x="1390650" y="1314450"/>
                </a:lnTo>
                <a:lnTo>
                  <a:pt x="1481137" y="1395412"/>
                </a:lnTo>
                <a:lnTo>
                  <a:pt x="1678781" y="1540669"/>
                </a:lnTo>
                <a:lnTo>
                  <a:pt x="1885950" y="1676400"/>
                </a:lnTo>
                <a:lnTo>
                  <a:pt x="2050256" y="1785937"/>
                </a:lnTo>
                <a:lnTo>
                  <a:pt x="2074069" y="1802606"/>
                </a:lnTo>
                <a:lnTo>
                  <a:pt x="2081212" y="1809750"/>
                </a:lnTo>
                <a:lnTo>
                  <a:pt x="2085975" y="1821656"/>
                </a:lnTo>
                <a:lnTo>
                  <a:pt x="2076450" y="1833562"/>
                </a:lnTo>
                <a:lnTo>
                  <a:pt x="2059781" y="1840706"/>
                </a:lnTo>
                <a:lnTo>
                  <a:pt x="2009775" y="1845469"/>
                </a:lnTo>
                <a:lnTo>
                  <a:pt x="1885950" y="1835944"/>
                </a:lnTo>
                <a:lnTo>
                  <a:pt x="1704975" y="1819275"/>
                </a:lnTo>
                <a:lnTo>
                  <a:pt x="1509712" y="1797844"/>
                </a:lnTo>
                <a:lnTo>
                  <a:pt x="1390650" y="1781175"/>
                </a:lnTo>
                <a:lnTo>
                  <a:pt x="1343025" y="1776412"/>
                </a:lnTo>
                <a:lnTo>
                  <a:pt x="1309687" y="1771650"/>
                </a:lnTo>
                <a:lnTo>
                  <a:pt x="1283494" y="1766887"/>
                </a:lnTo>
                <a:lnTo>
                  <a:pt x="1247775" y="1750219"/>
                </a:lnTo>
                <a:lnTo>
                  <a:pt x="1212056" y="1716881"/>
                </a:lnTo>
                <a:lnTo>
                  <a:pt x="1145381" y="1626394"/>
                </a:lnTo>
                <a:lnTo>
                  <a:pt x="1038225" y="1471612"/>
                </a:lnTo>
                <a:lnTo>
                  <a:pt x="923925" y="1302544"/>
                </a:lnTo>
                <a:lnTo>
                  <a:pt x="790575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ADBBBC-478D-401F-8C27-17AA3F911554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52563"/>
            <a:ext cx="4492625" cy="4600575"/>
            <a:chOff x="2887663" y="1595438"/>
            <a:chExt cx="4492625" cy="4600575"/>
          </a:xfrm>
        </p:grpSpPr>
        <p:sp>
          <p:nvSpPr>
            <p:cNvPr id="14" name="フリーフォーム 109">
              <a:extLst>
                <a:ext uri="{FF2B5EF4-FFF2-40B4-BE49-F238E27FC236}">
                  <a16:creationId xmlns:a16="http://schemas.microsoft.com/office/drawing/2014/main" id="{9E014353-CFE0-486B-A401-9377567DD52E}"/>
                </a:ext>
              </a:extLst>
            </p:cNvPr>
            <p:cNvSpPr/>
            <p:nvPr/>
          </p:nvSpPr>
          <p:spPr>
            <a:xfrm>
              <a:off x="4459288" y="15954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9426BE42-1A9F-4EB0-B180-E0D3A3997CC1}"/>
                </a:ext>
              </a:extLst>
            </p:cNvPr>
            <p:cNvSpPr/>
            <p:nvPr/>
          </p:nvSpPr>
          <p:spPr>
            <a:xfrm>
              <a:off x="3676650" y="23606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0556C8BF-8472-48F0-832D-32B91C5D7311}"/>
                </a:ext>
              </a:extLst>
            </p:cNvPr>
            <p:cNvSpPr/>
            <p:nvPr/>
          </p:nvSpPr>
          <p:spPr>
            <a:xfrm>
              <a:off x="4281488" y="33226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8FE6D024-8BAF-4D9C-84DC-C1EEDC93E72A}"/>
                </a:ext>
              </a:extLst>
            </p:cNvPr>
            <p:cNvSpPr/>
            <p:nvPr/>
          </p:nvSpPr>
          <p:spPr>
            <a:xfrm>
              <a:off x="3000375" y="37338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8">
              <a:extLst>
                <a:ext uri="{FF2B5EF4-FFF2-40B4-BE49-F238E27FC236}">
                  <a16:creationId xmlns:a16="http://schemas.microsoft.com/office/drawing/2014/main" id="{8CC145D2-FF0A-49B1-9722-87D535FAA985}"/>
                </a:ext>
              </a:extLst>
            </p:cNvPr>
            <p:cNvSpPr/>
            <p:nvPr/>
          </p:nvSpPr>
          <p:spPr>
            <a:xfrm>
              <a:off x="2887663" y="45815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0243FC78-376D-4D50-98BF-D1236C235338}"/>
                </a:ext>
              </a:extLst>
            </p:cNvPr>
            <p:cNvSpPr/>
            <p:nvPr/>
          </p:nvSpPr>
          <p:spPr>
            <a:xfrm>
              <a:off x="5741988" y="35671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CCEF6EB9-8D6F-45A1-B1B2-8BEE73564ADB}"/>
                </a:ext>
              </a:extLst>
            </p:cNvPr>
            <p:cNvSpPr/>
            <p:nvPr/>
          </p:nvSpPr>
          <p:spPr>
            <a:xfrm>
              <a:off x="3938588" y="22431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50592A3A-71D5-4921-B0AC-CADD28D40399}"/>
                </a:ext>
              </a:extLst>
            </p:cNvPr>
            <p:cNvSpPr/>
            <p:nvPr/>
          </p:nvSpPr>
          <p:spPr>
            <a:xfrm>
              <a:off x="4627563" y="25257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0AD69410-82B3-4DE4-A2AE-CDE61266592F}"/>
                </a:ext>
              </a:extLst>
            </p:cNvPr>
            <p:cNvSpPr/>
            <p:nvPr/>
          </p:nvSpPr>
          <p:spPr>
            <a:xfrm>
              <a:off x="5389563" y="24526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4">
              <a:extLst>
                <a:ext uri="{FF2B5EF4-FFF2-40B4-BE49-F238E27FC236}">
                  <a16:creationId xmlns:a16="http://schemas.microsoft.com/office/drawing/2014/main" id="{B5D03309-1537-46DE-8103-45B58759311C}"/>
                </a:ext>
              </a:extLst>
            </p:cNvPr>
            <p:cNvSpPr/>
            <p:nvPr/>
          </p:nvSpPr>
          <p:spPr>
            <a:xfrm>
              <a:off x="3051175" y="30924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8985698C-392A-49B5-B382-A638CB04A5AC}"/>
                </a:ext>
              </a:extLst>
            </p:cNvPr>
            <p:cNvSpPr/>
            <p:nvPr/>
          </p:nvSpPr>
          <p:spPr>
            <a:xfrm>
              <a:off x="4870450" y="39052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29E750B6-F933-40AD-8682-141B83116915}"/>
                </a:ext>
              </a:extLst>
            </p:cNvPr>
            <p:cNvSpPr/>
            <p:nvPr/>
          </p:nvSpPr>
          <p:spPr>
            <a:xfrm>
              <a:off x="5294313" y="39703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C897F02-CE18-42AE-8BF2-81CA5A67EBA1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ED767783-D3F5-4473-84A5-8C6196F90042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62ED0A01-A6DC-41EE-90AA-3B432D1B5743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5">
              <a:extLst>
                <a:ext uri="{FF2B5EF4-FFF2-40B4-BE49-F238E27FC236}">
                  <a16:creationId xmlns:a16="http://schemas.microsoft.com/office/drawing/2014/main" id="{A19F5E90-2569-42C5-942D-901CAE0CF3D7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1F541221-AF7C-4699-B768-63450E05A945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35AF4048-CE5C-4CD4-8995-51F6A30D124D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9">
              <a:extLst>
                <a:ext uri="{FF2B5EF4-FFF2-40B4-BE49-F238E27FC236}">
                  <a16:creationId xmlns:a16="http://schemas.microsoft.com/office/drawing/2014/main" id="{E5072D26-284F-4532-9F98-E7C11A708955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75B6820B-E27F-4F0A-A241-3FAE027031DA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855278BC-DD64-4BC3-8A8C-41B6A2920032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CBA51660-5D9F-4052-A64F-3CF1CE629C30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4F1D6E85-3175-40D0-9886-47B51A57B276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A5919AF3-F399-4A44-8CB2-CE25B4605129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4A8EAA88-2793-4E9C-8BD9-E3894E0A397B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2458</TotalTime>
  <Words>1458</Words>
  <Application>Microsoft Office PowerPoint</Application>
  <PresentationFormat>A4 210 x 297 mm</PresentationFormat>
  <Paragraphs>356</Paragraphs>
  <Slides>147</Slides>
  <Notes>136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147</vt:i4>
      </vt:variant>
    </vt:vector>
  </HeadingPairs>
  <TitlesOfParts>
    <vt:vector size="152" baseType="lpstr">
      <vt:lpstr>游ゴシック</vt:lpstr>
      <vt:lpstr>游ゴシック Medium</vt:lpstr>
      <vt:lpstr>Arial</vt:lpstr>
      <vt:lpstr>Calibri</vt:lpstr>
      <vt:lpstr>Office テーマ</vt:lpstr>
      <vt:lpstr>漢字書き順教材 東京書籍 6年（3）</vt:lpstr>
      <vt:lpstr>PowerPoint プレゼンテーション</vt:lpstr>
      <vt:lpstr>町の幸福論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世界に目を向けて意見文を書こう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ヒロシマのうた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読書とわたし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表現をくふうする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心が動いたことを十七音で表そう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プロフェッショナルたち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言葉の学習をふり返る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「卒業文集」をつくろう　　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282</cp:revision>
  <dcterms:created xsi:type="dcterms:W3CDTF">2008-01-09T07:37:16Z</dcterms:created>
  <dcterms:modified xsi:type="dcterms:W3CDTF">2022-01-02T14:19:52Z</dcterms:modified>
</cp:coreProperties>
</file>